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1.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2.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3.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sldIdLst>
    <p:sldId id="283" r:id="rId2"/>
    <p:sldId id="258" r:id="rId3"/>
    <p:sldId id="288" r:id="rId4"/>
    <p:sldId id="289" r:id="rId5"/>
    <p:sldId id="290" r:id="rId6"/>
    <p:sldId id="291" r:id="rId7"/>
    <p:sldId id="262" r:id="rId8"/>
    <p:sldId id="293" r:id="rId9"/>
    <p:sldId id="313" r:id="rId10"/>
    <p:sldId id="296" r:id="rId11"/>
    <p:sldId id="303" r:id="rId12"/>
    <p:sldId id="305" r:id="rId13"/>
    <p:sldId id="304" r:id="rId14"/>
    <p:sldId id="306" r:id="rId15"/>
    <p:sldId id="307" r:id="rId16"/>
    <p:sldId id="309" r:id="rId17"/>
    <p:sldId id="308" r:id="rId18"/>
    <p:sldId id="310" r:id="rId19"/>
    <p:sldId id="311" r:id="rId20"/>
    <p:sldId id="312" r:id="rId21"/>
    <p:sldId id="273"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nakaris Venetis" userId="123cc868b6771a79" providerId="LiveId" clId="{D9DCD5E0-8276-4A97-AC4B-1CFDAB495D27}"/>
    <pc:docChg chg="undo custSel addSld delSld modSld sldOrd">
      <pc:chgData name="Kanakaris Venetis" userId="123cc868b6771a79" providerId="LiveId" clId="{D9DCD5E0-8276-4A97-AC4B-1CFDAB495D27}" dt="2023-10-29T17:27:56.357" v="1361" actId="14100"/>
      <pc:docMkLst>
        <pc:docMk/>
      </pc:docMkLst>
      <pc:sldChg chg="add del">
        <pc:chgData name="Kanakaris Venetis" userId="123cc868b6771a79" providerId="LiveId" clId="{D9DCD5E0-8276-4A97-AC4B-1CFDAB495D27}" dt="2023-10-23T18:29:59.396" v="11" actId="47"/>
        <pc:sldMkLst>
          <pc:docMk/>
          <pc:sldMk cId="0" sldId="257"/>
        </pc:sldMkLst>
      </pc:sldChg>
      <pc:sldChg chg="modSp mod ord">
        <pc:chgData name="Kanakaris Venetis" userId="123cc868b6771a79" providerId="LiveId" clId="{D9DCD5E0-8276-4A97-AC4B-1CFDAB495D27}" dt="2023-10-23T18:30:36.956" v="15" actId="1076"/>
        <pc:sldMkLst>
          <pc:docMk/>
          <pc:sldMk cId="0" sldId="258"/>
        </pc:sldMkLst>
        <pc:spChg chg="mod">
          <ac:chgData name="Kanakaris Venetis" userId="123cc868b6771a79" providerId="LiveId" clId="{D9DCD5E0-8276-4A97-AC4B-1CFDAB495D27}" dt="2023-10-23T18:29:53.601" v="10" actId="20577"/>
          <ac:spMkLst>
            <pc:docMk/>
            <pc:sldMk cId="0" sldId="258"/>
            <ac:spMk id="2" creationId="{00000000-0000-0000-0000-000000000000}"/>
          </ac:spMkLst>
        </pc:spChg>
        <pc:spChg chg="mod">
          <ac:chgData name="Kanakaris Venetis" userId="123cc868b6771a79" providerId="LiveId" clId="{D9DCD5E0-8276-4A97-AC4B-1CFDAB495D27}" dt="2023-10-23T18:30:36.956" v="15" actId="1076"/>
          <ac:spMkLst>
            <pc:docMk/>
            <pc:sldMk cId="0" sldId="258"/>
            <ac:spMk id="3" creationId="{00000000-0000-0000-0000-000000000000}"/>
          </ac:spMkLst>
        </pc:spChg>
      </pc:sldChg>
      <pc:sldChg chg="del">
        <pc:chgData name="Kanakaris Venetis" userId="123cc868b6771a79" providerId="LiveId" clId="{D9DCD5E0-8276-4A97-AC4B-1CFDAB495D27}" dt="2023-10-29T17:22:45.914" v="1310" actId="47"/>
        <pc:sldMkLst>
          <pc:docMk/>
          <pc:sldMk cId="0" sldId="259"/>
        </pc:sldMkLst>
      </pc:sldChg>
      <pc:sldChg chg="del">
        <pc:chgData name="Kanakaris Venetis" userId="123cc868b6771a79" providerId="LiveId" clId="{D9DCD5E0-8276-4A97-AC4B-1CFDAB495D27}" dt="2023-10-29T17:22:45.227" v="1309" actId="47"/>
        <pc:sldMkLst>
          <pc:docMk/>
          <pc:sldMk cId="0" sldId="260"/>
        </pc:sldMkLst>
      </pc:sldChg>
      <pc:sldChg chg="del">
        <pc:chgData name="Kanakaris Venetis" userId="123cc868b6771a79" providerId="LiveId" clId="{D9DCD5E0-8276-4A97-AC4B-1CFDAB495D27}" dt="2023-10-29T17:22:44.489" v="1308" actId="47"/>
        <pc:sldMkLst>
          <pc:docMk/>
          <pc:sldMk cId="0" sldId="261"/>
        </pc:sldMkLst>
      </pc:sldChg>
      <pc:sldChg chg="addSp delSp modSp add mod">
        <pc:chgData name="Kanakaris Venetis" userId="123cc868b6771a79" providerId="LiveId" clId="{D9DCD5E0-8276-4A97-AC4B-1CFDAB495D27}" dt="2023-10-28T06:23:31.820" v="287" actId="1076"/>
        <pc:sldMkLst>
          <pc:docMk/>
          <pc:sldMk cId="0" sldId="262"/>
        </pc:sldMkLst>
        <pc:spChg chg="mod">
          <ac:chgData name="Kanakaris Venetis" userId="123cc868b6771a79" providerId="LiveId" clId="{D9DCD5E0-8276-4A97-AC4B-1CFDAB495D27}" dt="2023-10-28T06:23:31.820" v="287" actId="1076"/>
          <ac:spMkLst>
            <pc:docMk/>
            <pc:sldMk cId="0" sldId="262"/>
            <ac:spMk id="2" creationId="{00000000-0000-0000-0000-000000000000}"/>
          </ac:spMkLst>
        </pc:spChg>
        <pc:grpChg chg="del">
          <ac:chgData name="Kanakaris Venetis" userId="123cc868b6771a79" providerId="LiveId" clId="{D9DCD5E0-8276-4A97-AC4B-1CFDAB495D27}" dt="2023-10-28T06:22:39.632" v="239" actId="478"/>
          <ac:grpSpMkLst>
            <pc:docMk/>
            <pc:sldMk cId="0" sldId="262"/>
            <ac:grpSpMk id="3" creationId="{00000000-0000-0000-0000-000000000000}"/>
          </ac:grpSpMkLst>
        </pc:grpChg>
        <pc:graphicFrameChg chg="add mod">
          <ac:chgData name="Kanakaris Venetis" userId="123cc868b6771a79" providerId="LiveId" clId="{D9DCD5E0-8276-4A97-AC4B-1CFDAB495D27}" dt="2023-10-28T06:22:55.614" v="243" actId="1076"/>
          <ac:graphicFrameMkLst>
            <pc:docMk/>
            <pc:sldMk cId="0" sldId="262"/>
            <ac:graphicFrameMk id="7" creationId="{A74A8A33-095F-4144-AA79-7A7C07D2225C}"/>
          </ac:graphicFrameMkLst>
        </pc:graphicFrameChg>
      </pc:sldChg>
      <pc:sldChg chg="del">
        <pc:chgData name="Kanakaris Venetis" userId="123cc868b6771a79" providerId="LiveId" clId="{D9DCD5E0-8276-4A97-AC4B-1CFDAB495D27}" dt="2023-10-29T17:22:42.721" v="1306" actId="47"/>
        <pc:sldMkLst>
          <pc:docMk/>
          <pc:sldMk cId="0" sldId="263"/>
        </pc:sldMkLst>
      </pc:sldChg>
      <pc:sldChg chg="del">
        <pc:chgData name="Kanakaris Venetis" userId="123cc868b6771a79" providerId="LiveId" clId="{D9DCD5E0-8276-4A97-AC4B-1CFDAB495D27}" dt="2023-10-29T17:22:41.948" v="1305" actId="47"/>
        <pc:sldMkLst>
          <pc:docMk/>
          <pc:sldMk cId="0" sldId="264"/>
        </pc:sldMkLst>
      </pc:sldChg>
      <pc:sldChg chg="del">
        <pc:chgData name="Kanakaris Venetis" userId="123cc868b6771a79" providerId="LiveId" clId="{D9DCD5E0-8276-4A97-AC4B-1CFDAB495D27}" dt="2023-10-29T17:22:41.244" v="1304" actId="47"/>
        <pc:sldMkLst>
          <pc:docMk/>
          <pc:sldMk cId="0" sldId="265"/>
        </pc:sldMkLst>
      </pc:sldChg>
      <pc:sldChg chg="del">
        <pc:chgData name="Kanakaris Venetis" userId="123cc868b6771a79" providerId="LiveId" clId="{D9DCD5E0-8276-4A97-AC4B-1CFDAB495D27}" dt="2023-10-29T17:22:40.304" v="1303" actId="47"/>
        <pc:sldMkLst>
          <pc:docMk/>
          <pc:sldMk cId="0" sldId="266"/>
        </pc:sldMkLst>
      </pc:sldChg>
      <pc:sldChg chg="del">
        <pc:chgData name="Kanakaris Venetis" userId="123cc868b6771a79" providerId="LiveId" clId="{D9DCD5E0-8276-4A97-AC4B-1CFDAB495D27}" dt="2023-10-29T17:22:39.315" v="1302" actId="47"/>
        <pc:sldMkLst>
          <pc:docMk/>
          <pc:sldMk cId="0" sldId="267"/>
        </pc:sldMkLst>
      </pc:sldChg>
      <pc:sldChg chg="del">
        <pc:chgData name="Kanakaris Venetis" userId="123cc868b6771a79" providerId="LiveId" clId="{D9DCD5E0-8276-4A97-AC4B-1CFDAB495D27}" dt="2023-10-29T17:22:38.420" v="1301" actId="47"/>
        <pc:sldMkLst>
          <pc:docMk/>
          <pc:sldMk cId="0" sldId="268"/>
        </pc:sldMkLst>
      </pc:sldChg>
      <pc:sldChg chg="del">
        <pc:chgData name="Kanakaris Venetis" userId="123cc868b6771a79" providerId="LiveId" clId="{D9DCD5E0-8276-4A97-AC4B-1CFDAB495D27}" dt="2023-10-29T17:22:37.558" v="1300" actId="47"/>
        <pc:sldMkLst>
          <pc:docMk/>
          <pc:sldMk cId="0" sldId="269"/>
        </pc:sldMkLst>
      </pc:sldChg>
      <pc:sldChg chg="del">
        <pc:chgData name="Kanakaris Venetis" userId="123cc868b6771a79" providerId="LiveId" clId="{D9DCD5E0-8276-4A97-AC4B-1CFDAB495D27}" dt="2023-10-29T17:22:36.728" v="1299" actId="47"/>
        <pc:sldMkLst>
          <pc:docMk/>
          <pc:sldMk cId="0" sldId="270"/>
        </pc:sldMkLst>
      </pc:sldChg>
      <pc:sldChg chg="del">
        <pc:chgData name="Kanakaris Venetis" userId="123cc868b6771a79" providerId="LiveId" clId="{D9DCD5E0-8276-4A97-AC4B-1CFDAB495D27}" dt="2023-10-29T17:22:35.682" v="1298" actId="47"/>
        <pc:sldMkLst>
          <pc:docMk/>
          <pc:sldMk cId="0" sldId="271"/>
        </pc:sldMkLst>
      </pc:sldChg>
      <pc:sldChg chg="del">
        <pc:chgData name="Kanakaris Venetis" userId="123cc868b6771a79" providerId="LiveId" clId="{D9DCD5E0-8276-4A97-AC4B-1CFDAB495D27}" dt="2023-10-29T17:22:34.347" v="1297" actId="47"/>
        <pc:sldMkLst>
          <pc:docMk/>
          <pc:sldMk cId="0" sldId="272"/>
        </pc:sldMkLst>
      </pc:sldChg>
      <pc:sldChg chg="add del">
        <pc:chgData name="Kanakaris Venetis" userId="123cc868b6771a79" providerId="LiveId" clId="{D9DCD5E0-8276-4A97-AC4B-1CFDAB495D27}" dt="2023-10-29T17:23:00.758" v="1316" actId="47"/>
        <pc:sldMkLst>
          <pc:docMk/>
          <pc:sldMk cId="0" sldId="274"/>
        </pc:sldMkLst>
      </pc:sldChg>
      <pc:sldChg chg="add del">
        <pc:chgData name="Kanakaris Venetis" userId="123cc868b6771a79" providerId="LiveId" clId="{D9DCD5E0-8276-4A97-AC4B-1CFDAB495D27}" dt="2023-10-29T17:23:02.640" v="1317" actId="47"/>
        <pc:sldMkLst>
          <pc:docMk/>
          <pc:sldMk cId="0" sldId="275"/>
        </pc:sldMkLst>
      </pc:sldChg>
      <pc:sldChg chg="add del">
        <pc:chgData name="Kanakaris Venetis" userId="123cc868b6771a79" providerId="LiveId" clId="{D9DCD5E0-8276-4A97-AC4B-1CFDAB495D27}" dt="2023-10-29T17:23:04.215" v="1318" actId="47"/>
        <pc:sldMkLst>
          <pc:docMk/>
          <pc:sldMk cId="0" sldId="276"/>
        </pc:sldMkLst>
      </pc:sldChg>
      <pc:sldChg chg="add del">
        <pc:chgData name="Kanakaris Venetis" userId="123cc868b6771a79" providerId="LiveId" clId="{D9DCD5E0-8276-4A97-AC4B-1CFDAB495D27}" dt="2023-10-29T17:22:53.889" v="1313" actId="47"/>
        <pc:sldMkLst>
          <pc:docMk/>
          <pc:sldMk cId="0" sldId="277"/>
        </pc:sldMkLst>
      </pc:sldChg>
      <pc:sldChg chg="add del">
        <pc:chgData name="Kanakaris Venetis" userId="123cc868b6771a79" providerId="LiveId" clId="{D9DCD5E0-8276-4A97-AC4B-1CFDAB495D27}" dt="2023-10-29T17:22:47.065" v="1311" actId="47"/>
        <pc:sldMkLst>
          <pc:docMk/>
          <pc:sldMk cId="0" sldId="278"/>
        </pc:sldMkLst>
      </pc:sldChg>
      <pc:sldChg chg="modSp mod">
        <pc:chgData name="Kanakaris Venetis" userId="123cc868b6771a79" providerId="LiveId" clId="{D9DCD5E0-8276-4A97-AC4B-1CFDAB495D27}" dt="2023-10-23T18:28:02.186" v="5" actId="20577"/>
        <pc:sldMkLst>
          <pc:docMk/>
          <pc:sldMk cId="0" sldId="283"/>
        </pc:sldMkLst>
        <pc:spChg chg="mod">
          <ac:chgData name="Kanakaris Venetis" userId="123cc868b6771a79" providerId="LiveId" clId="{D9DCD5E0-8276-4A97-AC4B-1CFDAB495D27}" dt="2023-10-23T18:28:02.186" v="5" actId="20577"/>
          <ac:spMkLst>
            <pc:docMk/>
            <pc:sldMk cId="0" sldId="283"/>
            <ac:spMk id="7" creationId="{00000000-0000-0000-0000-000000000000}"/>
          </ac:spMkLst>
        </pc:spChg>
        <pc:spChg chg="mod">
          <ac:chgData name="Kanakaris Venetis" userId="123cc868b6771a79" providerId="LiveId" clId="{D9DCD5E0-8276-4A97-AC4B-1CFDAB495D27}" dt="2023-10-23T18:27:46.490" v="1" actId="20577"/>
          <ac:spMkLst>
            <pc:docMk/>
            <pc:sldMk cId="0" sldId="283"/>
            <ac:spMk id="20" creationId="{9842B51F-B19D-466F-9244-663263316762}"/>
          </ac:spMkLst>
        </pc:spChg>
      </pc:sldChg>
      <pc:sldChg chg="del">
        <pc:chgData name="Kanakaris Venetis" userId="123cc868b6771a79" providerId="LiveId" clId="{D9DCD5E0-8276-4A97-AC4B-1CFDAB495D27}" dt="2023-10-29T17:22:43.469" v="1307" actId="47"/>
        <pc:sldMkLst>
          <pc:docMk/>
          <pc:sldMk cId="1047986501" sldId="284"/>
        </pc:sldMkLst>
      </pc:sldChg>
      <pc:sldChg chg="del">
        <pc:chgData name="Kanakaris Venetis" userId="123cc868b6771a79" providerId="LiveId" clId="{D9DCD5E0-8276-4A97-AC4B-1CFDAB495D27}" dt="2023-10-29T17:22:56.310" v="1314" actId="47"/>
        <pc:sldMkLst>
          <pc:docMk/>
          <pc:sldMk cId="148592212" sldId="285"/>
        </pc:sldMkLst>
      </pc:sldChg>
      <pc:sldChg chg="del">
        <pc:chgData name="Kanakaris Venetis" userId="123cc868b6771a79" providerId="LiveId" clId="{D9DCD5E0-8276-4A97-AC4B-1CFDAB495D27}" dt="2023-10-29T17:22:31.189" v="1295" actId="47"/>
        <pc:sldMkLst>
          <pc:docMk/>
          <pc:sldMk cId="2681705239" sldId="286"/>
        </pc:sldMkLst>
      </pc:sldChg>
      <pc:sldChg chg="del">
        <pc:chgData name="Kanakaris Venetis" userId="123cc868b6771a79" providerId="LiveId" clId="{D9DCD5E0-8276-4A97-AC4B-1CFDAB495D27}" dt="2023-10-29T17:22:32.456" v="1296" actId="47"/>
        <pc:sldMkLst>
          <pc:docMk/>
          <pc:sldMk cId="1512975320" sldId="287"/>
        </pc:sldMkLst>
      </pc:sldChg>
      <pc:sldChg chg="delSp modSp add mod">
        <pc:chgData name="Kanakaris Venetis" userId="123cc868b6771a79" providerId="LiveId" clId="{D9DCD5E0-8276-4A97-AC4B-1CFDAB495D27}" dt="2023-10-23T18:47:16.997" v="171" actId="20577"/>
        <pc:sldMkLst>
          <pc:docMk/>
          <pc:sldMk cId="0" sldId="288"/>
        </pc:sldMkLst>
        <pc:spChg chg="del">
          <ac:chgData name="Kanakaris Venetis" userId="123cc868b6771a79" providerId="LiveId" clId="{D9DCD5E0-8276-4A97-AC4B-1CFDAB495D27}" dt="2023-10-23T18:42:07.196" v="19" actId="478"/>
          <ac:spMkLst>
            <pc:docMk/>
            <pc:sldMk cId="0" sldId="288"/>
            <ac:spMk id="2" creationId="{00000000-0000-0000-0000-000000000000}"/>
          </ac:spMkLst>
        </pc:spChg>
        <pc:spChg chg="mod">
          <ac:chgData name="Kanakaris Venetis" userId="123cc868b6771a79" providerId="LiveId" clId="{D9DCD5E0-8276-4A97-AC4B-1CFDAB495D27}" dt="2023-10-23T18:46:14.729" v="119" actId="1076"/>
          <ac:spMkLst>
            <pc:docMk/>
            <pc:sldMk cId="0" sldId="288"/>
            <ac:spMk id="3" creationId="{00000000-0000-0000-0000-000000000000}"/>
          </ac:spMkLst>
        </pc:spChg>
        <pc:spChg chg="mod">
          <ac:chgData name="Kanakaris Venetis" userId="123cc868b6771a79" providerId="LiveId" clId="{D9DCD5E0-8276-4A97-AC4B-1CFDAB495D27}" dt="2023-10-23T18:47:16.997" v="171" actId="20577"/>
          <ac:spMkLst>
            <pc:docMk/>
            <pc:sldMk cId="0" sldId="288"/>
            <ac:spMk id="5" creationId="{00000000-0000-0000-0000-000000000000}"/>
          </ac:spMkLst>
        </pc:spChg>
        <pc:spChg chg="mod">
          <ac:chgData name="Kanakaris Venetis" userId="123cc868b6771a79" providerId="LiveId" clId="{D9DCD5E0-8276-4A97-AC4B-1CFDAB495D27}" dt="2023-10-23T18:45:30.034" v="48" actId="1076"/>
          <ac:spMkLst>
            <pc:docMk/>
            <pc:sldMk cId="0" sldId="288"/>
            <ac:spMk id="6" creationId="{00000000-0000-0000-0000-000000000000}"/>
          </ac:spMkLst>
        </pc:spChg>
        <pc:graphicFrameChg chg="modGraphic">
          <ac:chgData name="Kanakaris Venetis" userId="123cc868b6771a79" providerId="LiveId" clId="{D9DCD5E0-8276-4A97-AC4B-1CFDAB495D27}" dt="2023-10-23T18:43:09.039" v="41" actId="20577"/>
          <ac:graphicFrameMkLst>
            <pc:docMk/>
            <pc:sldMk cId="0" sldId="288"/>
            <ac:graphicFrameMk id="4" creationId="{00000000-0000-0000-0000-000000000000}"/>
          </ac:graphicFrameMkLst>
        </pc:graphicFrameChg>
      </pc:sldChg>
      <pc:sldChg chg="delSp modSp add mod">
        <pc:chgData name="Kanakaris Venetis" userId="123cc868b6771a79" providerId="LiveId" clId="{D9DCD5E0-8276-4A97-AC4B-1CFDAB495D27}" dt="2023-10-23T20:33:01.819" v="193" actId="14100"/>
        <pc:sldMkLst>
          <pc:docMk/>
          <pc:sldMk cId="0" sldId="289"/>
        </pc:sldMkLst>
        <pc:spChg chg="mod">
          <ac:chgData name="Kanakaris Venetis" userId="123cc868b6771a79" providerId="LiveId" clId="{D9DCD5E0-8276-4A97-AC4B-1CFDAB495D27}" dt="2023-10-23T20:33:01.819" v="193" actId="14100"/>
          <ac:spMkLst>
            <pc:docMk/>
            <pc:sldMk cId="0" sldId="289"/>
            <ac:spMk id="6" creationId="{00000000-0000-0000-0000-000000000000}"/>
          </ac:spMkLst>
        </pc:spChg>
        <pc:spChg chg="mod">
          <ac:chgData name="Kanakaris Venetis" userId="123cc868b6771a79" providerId="LiveId" clId="{D9DCD5E0-8276-4A97-AC4B-1CFDAB495D27}" dt="2023-10-23T18:49:21.062" v="176" actId="113"/>
          <ac:spMkLst>
            <pc:docMk/>
            <pc:sldMk cId="0" sldId="289"/>
            <ac:spMk id="7" creationId="{00000000-0000-0000-0000-000000000000}"/>
          </ac:spMkLst>
        </pc:spChg>
        <pc:grpChg chg="del">
          <ac:chgData name="Kanakaris Venetis" userId="123cc868b6771a79" providerId="LiveId" clId="{D9DCD5E0-8276-4A97-AC4B-1CFDAB495D27}" dt="2023-10-23T18:47:29.909" v="172" actId="478"/>
          <ac:grpSpMkLst>
            <pc:docMk/>
            <pc:sldMk cId="0" sldId="289"/>
            <ac:grpSpMk id="2" creationId="{00000000-0000-0000-0000-000000000000}"/>
          </ac:grpSpMkLst>
        </pc:grpChg>
        <pc:graphicFrameChg chg="mod modGraphic">
          <ac:chgData name="Kanakaris Venetis" userId="123cc868b6771a79" providerId="LiveId" clId="{D9DCD5E0-8276-4A97-AC4B-1CFDAB495D27}" dt="2023-10-23T20:32:01.084" v="190" actId="14100"/>
          <ac:graphicFrameMkLst>
            <pc:docMk/>
            <pc:sldMk cId="0" sldId="289"/>
            <ac:graphicFrameMk id="5" creationId="{00000000-0000-0000-0000-000000000000}"/>
          </ac:graphicFrameMkLst>
        </pc:graphicFrameChg>
      </pc:sldChg>
      <pc:sldChg chg="modSp add mod">
        <pc:chgData name="Kanakaris Venetis" userId="123cc868b6771a79" providerId="LiveId" clId="{D9DCD5E0-8276-4A97-AC4B-1CFDAB495D27}" dt="2023-10-28T04:37:07.530" v="201" actId="1076"/>
        <pc:sldMkLst>
          <pc:docMk/>
          <pc:sldMk cId="0" sldId="290"/>
        </pc:sldMkLst>
        <pc:spChg chg="mod">
          <ac:chgData name="Kanakaris Venetis" userId="123cc868b6771a79" providerId="LiveId" clId="{D9DCD5E0-8276-4A97-AC4B-1CFDAB495D27}" dt="2023-10-28T04:37:07.530" v="201" actId="1076"/>
          <ac:spMkLst>
            <pc:docMk/>
            <pc:sldMk cId="0" sldId="290"/>
            <ac:spMk id="2" creationId="{00000000-0000-0000-0000-000000000000}"/>
          </ac:spMkLst>
        </pc:spChg>
      </pc:sldChg>
      <pc:sldChg chg="addSp delSp modSp add mod">
        <pc:chgData name="Kanakaris Venetis" userId="123cc868b6771a79" providerId="LiveId" clId="{D9DCD5E0-8276-4A97-AC4B-1CFDAB495D27}" dt="2023-10-28T06:12:39.688" v="238" actId="1076"/>
        <pc:sldMkLst>
          <pc:docMk/>
          <pc:sldMk cId="0" sldId="291"/>
        </pc:sldMkLst>
        <pc:spChg chg="mod">
          <ac:chgData name="Kanakaris Venetis" userId="123cc868b6771a79" providerId="LiveId" clId="{D9DCD5E0-8276-4A97-AC4B-1CFDAB495D27}" dt="2023-10-28T06:12:24.151" v="235" actId="1076"/>
          <ac:spMkLst>
            <pc:docMk/>
            <pc:sldMk cId="0" sldId="291"/>
            <ac:spMk id="2" creationId="{00000000-0000-0000-0000-000000000000}"/>
          </ac:spMkLst>
        </pc:spChg>
        <pc:grpChg chg="del">
          <ac:chgData name="Kanakaris Venetis" userId="123cc868b6771a79" providerId="LiveId" clId="{D9DCD5E0-8276-4A97-AC4B-1CFDAB495D27}" dt="2023-10-28T06:10:18.358" v="202" actId="478"/>
          <ac:grpSpMkLst>
            <pc:docMk/>
            <pc:sldMk cId="0" sldId="291"/>
            <ac:grpSpMk id="3" creationId="{00000000-0000-0000-0000-000000000000}"/>
          </ac:grpSpMkLst>
        </pc:grpChg>
        <pc:graphicFrameChg chg="add mod">
          <ac:chgData name="Kanakaris Venetis" userId="123cc868b6771a79" providerId="LiveId" clId="{D9DCD5E0-8276-4A97-AC4B-1CFDAB495D27}" dt="2023-10-28T06:10:25.806" v="205"/>
          <ac:graphicFrameMkLst>
            <pc:docMk/>
            <pc:sldMk cId="0" sldId="291"/>
            <ac:graphicFrameMk id="7" creationId="{35EAF9B8-7226-4775-817E-23DCF2542417}"/>
          </ac:graphicFrameMkLst>
        </pc:graphicFrameChg>
        <pc:graphicFrameChg chg="add mod">
          <ac:chgData name="Kanakaris Venetis" userId="123cc868b6771a79" providerId="LiveId" clId="{D9DCD5E0-8276-4A97-AC4B-1CFDAB495D27}" dt="2023-10-28T06:12:39.688" v="238" actId="1076"/>
          <ac:graphicFrameMkLst>
            <pc:docMk/>
            <pc:sldMk cId="0" sldId="291"/>
            <ac:graphicFrameMk id="8" creationId="{35EAF9B8-7226-4775-817E-23DCF2542417}"/>
          </ac:graphicFrameMkLst>
        </pc:graphicFrameChg>
      </pc:sldChg>
      <pc:sldChg chg="add del">
        <pc:chgData name="Kanakaris Venetis" userId="123cc868b6771a79" providerId="LiveId" clId="{D9DCD5E0-8276-4A97-AC4B-1CFDAB495D27}" dt="2023-10-29T07:51:41.816" v="353" actId="47"/>
        <pc:sldMkLst>
          <pc:docMk/>
          <pc:sldMk cId="0" sldId="292"/>
        </pc:sldMkLst>
      </pc:sldChg>
      <pc:sldChg chg="addSp delSp modSp add mod">
        <pc:chgData name="Kanakaris Venetis" userId="123cc868b6771a79" providerId="LiveId" clId="{D9DCD5E0-8276-4A97-AC4B-1CFDAB495D27}" dt="2023-10-29T07:55:08.008" v="384" actId="1076"/>
        <pc:sldMkLst>
          <pc:docMk/>
          <pc:sldMk cId="0" sldId="293"/>
        </pc:sldMkLst>
        <pc:spChg chg="del mod">
          <ac:chgData name="Kanakaris Venetis" userId="123cc868b6771a79" providerId="LiveId" clId="{D9DCD5E0-8276-4A97-AC4B-1CFDAB495D27}" dt="2023-10-28T10:27:00.054" v="297" actId="478"/>
          <ac:spMkLst>
            <pc:docMk/>
            <pc:sldMk cId="0" sldId="293"/>
            <ac:spMk id="6" creationId="{00000000-0000-0000-0000-000000000000}"/>
          </ac:spMkLst>
        </pc:spChg>
        <pc:spChg chg="del">
          <ac:chgData name="Kanakaris Venetis" userId="123cc868b6771a79" providerId="LiveId" clId="{D9DCD5E0-8276-4A97-AC4B-1CFDAB495D27}" dt="2023-10-28T10:27:08.733" v="300" actId="478"/>
          <ac:spMkLst>
            <pc:docMk/>
            <pc:sldMk cId="0" sldId="293"/>
            <ac:spMk id="7" creationId="{00000000-0000-0000-0000-000000000000}"/>
          </ac:spMkLst>
        </pc:spChg>
        <pc:spChg chg="del mod">
          <ac:chgData name="Kanakaris Venetis" userId="123cc868b6771a79" providerId="LiveId" clId="{D9DCD5E0-8276-4A97-AC4B-1CFDAB495D27}" dt="2023-10-28T10:27:12.977" v="302" actId="478"/>
          <ac:spMkLst>
            <pc:docMk/>
            <pc:sldMk cId="0" sldId="293"/>
            <ac:spMk id="8" creationId="{00000000-0000-0000-0000-000000000000}"/>
          </ac:spMkLst>
        </pc:spChg>
        <pc:spChg chg="del">
          <ac:chgData name="Kanakaris Venetis" userId="123cc868b6771a79" providerId="LiveId" clId="{D9DCD5E0-8276-4A97-AC4B-1CFDAB495D27}" dt="2023-10-28T10:27:14.843" v="303" actId="478"/>
          <ac:spMkLst>
            <pc:docMk/>
            <pc:sldMk cId="0" sldId="293"/>
            <ac:spMk id="9" creationId="{00000000-0000-0000-0000-000000000000}"/>
          </ac:spMkLst>
        </pc:spChg>
        <pc:spChg chg="del">
          <ac:chgData name="Kanakaris Venetis" userId="123cc868b6771a79" providerId="LiveId" clId="{D9DCD5E0-8276-4A97-AC4B-1CFDAB495D27}" dt="2023-10-28T10:26:55.990" v="295" actId="478"/>
          <ac:spMkLst>
            <pc:docMk/>
            <pc:sldMk cId="0" sldId="293"/>
            <ac:spMk id="10" creationId="{00000000-0000-0000-0000-000000000000}"/>
          </ac:spMkLst>
        </pc:spChg>
        <pc:spChg chg="del">
          <ac:chgData name="Kanakaris Venetis" userId="123cc868b6771a79" providerId="LiveId" clId="{D9DCD5E0-8276-4A97-AC4B-1CFDAB495D27}" dt="2023-10-28T10:27:02.848" v="298" actId="478"/>
          <ac:spMkLst>
            <pc:docMk/>
            <pc:sldMk cId="0" sldId="293"/>
            <ac:spMk id="11" creationId="{00000000-0000-0000-0000-000000000000}"/>
          </ac:spMkLst>
        </pc:spChg>
        <pc:spChg chg="del">
          <ac:chgData name="Kanakaris Venetis" userId="123cc868b6771a79" providerId="LiveId" clId="{D9DCD5E0-8276-4A97-AC4B-1CFDAB495D27}" dt="2023-10-28T10:27:05.850" v="299" actId="478"/>
          <ac:spMkLst>
            <pc:docMk/>
            <pc:sldMk cId="0" sldId="293"/>
            <ac:spMk id="12" creationId="{00000000-0000-0000-0000-000000000000}"/>
          </ac:spMkLst>
        </pc:spChg>
        <pc:spChg chg="add del mod">
          <ac:chgData name="Kanakaris Venetis" userId="123cc868b6771a79" providerId="LiveId" clId="{D9DCD5E0-8276-4A97-AC4B-1CFDAB495D27}" dt="2023-10-29T07:47:15.731" v="312" actId="478"/>
          <ac:spMkLst>
            <pc:docMk/>
            <pc:sldMk cId="0" sldId="293"/>
            <ac:spMk id="14" creationId="{32BFD419-64AE-4BBA-86A3-A460B1953C09}"/>
          </ac:spMkLst>
        </pc:spChg>
        <pc:spChg chg="mod">
          <ac:chgData name="Kanakaris Venetis" userId="123cc868b6771a79" providerId="LiveId" clId="{D9DCD5E0-8276-4A97-AC4B-1CFDAB495D27}" dt="2023-10-28T10:27:21.434" v="304"/>
          <ac:spMkLst>
            <pc:docMk/>
            <pc:sldMk cId="0" sldId="293"/>
            <ac:spMk id="17" creationId="{04C696CB-5927-44DD-AE5B-CFA7BBB99CC0}"/>
          </ac:spMkLst>
        </pc:spChg>
        <pc:spChg chg="add mod">
          <ac:chgData name="Kanakaris Venetis" userId="123cc868b6771a79" providerId="LiveId" clId="{D9DCD5E0-8276-4A97-AC4B-1CFDAB495D27}" dt="2023-10-29T07:49:37.541" v="350" actId="164"/>
          <ac:spMkLst>
            <pc:docMk/>
            <pc:sldMk cId="0" sldId="293"/>
            <ac:spMk id="19" creationId="{71CAF543-BB8E-46A3-AE6F-B7C46595EF25}"/>
          </ac:spMkLst>
        </pc:spChg>
        <pc:spChg chg="add mod">
          <ac:chgData name="Kanakaris Venetis" userId="123cc868b6771a79" providerId="LiveId" clId="{D9DCD5E0-8276-4A97-AC4B-1CFDAB495D27}" dt="2023-10-29T07:54:57.861" v="383" actId="1076"/>
          <ac:spMkLst>
            <pc:docMk/>
            <pc:sldMk cId="0" sldId="293"/>
            <ac:spMk id="20" creationId="{5C6A7786-F1AD-4A0D-BC0F-3C4379168E56}"/>
          </ac:spMkLst>
        </pc:spChg>
        <pc:spChg chg="add mod">
          <ac:chgData name="Kanakaris Venetis" userId="123cc868b6771a79" providerId="LiveId" clId="{D9DCD5E0-8276-4A97-AC4B-1CFDAB495D27}" dt="2023-10-29T07:54:12.002" v="366" actId="1076"/>
          <ac:spMkLst>
            <pc:docMk/>
            <pc:sldMk cId="0" sldId="293"/>
            <ac:spMk id="21" creationId="{2579FEC3-F010-4655-B080-86FE5F68C231}"/>
          </ac:spMkLst>
        </pc:spChg>
        <pc:spChg chg="add mod">
          <ac:chgData name="Kanakaris Venetis" userId="123cc868b6771a79" providerId="LiveId" clId="{D9DCD5E0-8276-4A97-AC4B-1CFDAB495D27}" dt="2023-10-29T07:55:08.008" v="384" actId="1076"/>
          <ac:spMkLst>
            <pc:docMk/>
            <pc:sldMk cId="0" sldId="293"/>
            <ac:spMk id="23" creationId="{82DA9CB3-55C2-4A40-82A4-91A74A79F878}"/>
          </ac:spMkLst>
        </pc:spChg>
        <pc:spChg chg="add mod">
          <ac:chgData name="Kanakaris Venetis" userId="123cc868b6771a79" providerId="LiveId" clId="{D9DCD5E0-8276-4A97-AC4B-1CFDAB495D27}" dt="2023-10-29T07:54:52.686" v="382" actId="1076"/>
          <ac:spMkLst>
            <pc:docMk/>
            <pc:sldMk cId="0" sldId="293"/>
            <ac:spMk id="24" creationId="{51C95C86-3003-438F-9D45-EE7613B3ECC9}"/>
          </ac:spMkLst>
        </pc:spChg>
        <pc:grpChg chg="del">
          <ac:chgData name="Kanakaris Venetis" userId="123cc868b6771a79" providerId="LiveId" clId="{D9DCD5E0-8276-4A97-AC4B-1CFDAB495D27}" dt="2023-10-28T10:26:53.807" v="294" actId="478"/>
          <ac:grpSpMkLst>
            <pc:docMk/>
            <pc:sldMk cId="0" sldId="293"/>
            <ac:grpSpMk id="2" creationId="{00000000-0000-0000-0000-000000000000}"/>
          </ac:grpSpMkLst>
        </pc:grpChg>
        <pc:grpChg chg="add del mod">
          <ac:chgData name="Kanakaris Venetis" userId="123cc868b6771a79" providerId="LiveId" clId="{D9DCD5E0-8276-4A97-AC4B-1CFDAB495D27}" dt="2023-10-28T10:27:22.683" v="305"/>
          <ac:grpSpMkLst>
            <pc:docMk/>
            <pc:sldMk cId="0" sldId="293"/>
            <ac:grpSpMk id="15" creationId="{C6D4EF4E-52B8-4C4C-9A96-09816920FA25}"/>
          </ac:grpSpMkLst>
        </pc:grpChg>
        <pc:grpChg chg="add mod">
          <ac:chgData name="Kanakaris Venetis" userId="123cc868b6771a79" providerId="LiveId" clId="{D9DCD5E0-8276-4A97-AC4B-1CFDAB495D27}" dt="2023-10-29T07:49:37.541" v="350" actId="164"/>
          <ac:grpSpMkLst>
            <pc:docMk/>
            <pc:sldMk cId="0" sldId="293"/>
            <ac:grpSpMk id="22" creationId="{2434EF39-C0B2-4917-87AD-053F26EDF2BE}"/>
          </ac:grpSpMkLst>
        </pc:grpChg>
        <pc:graphicFrameChg chg="add mod">
          <ac:chgData name="Kanakaris Venetis" userId="123cc868b6771a79" providerId="LiveId" clId="{D9DCD5E0-8276-4A97-AC4B-1CFDAB495D27}" dt="2023-10-29T07:49:52.593" v="352" actId="1076"/>
          <ac:graphicFrameMkLst>
            <pc:docMk/>
            <pc:sldMk cId="0" sldId="293"/>
            <ac:graphicFrameMk id="18" creationId="{51A11CBF-E38B-4893-81F4-F5D91BFFD65A}"/>
          </ac:graphicFrameMkLst>
        </pc:graphicFrameChg>
        <pc:picChg chg="mod">
          <ac:chgData name="Kanakaris Venetis" userId="123cc868b6771a79" providerId="LiveId" clId="{D9DCD5E0-8276-4A97-AC4B-1CFDAB495D27}" dt="2023-10-28T10:27:21.434" v="304"/>
          <ac:picMkLst>
            <pc:docMk/>
            <pc:sldMk cId="0" sldId="293"/>
            <ac:picMk id="16" creationId="{48D0C8F3-0D1C-442C-9B74-E268A29873B9}"/>
          </ac:picMkLst>
        </pc:picChg>
      </pc:sldChg>
      <pc:sldChg chg="addSp modSp add del mod">
        <pc:chgData name="Kanakaris Venetis" userId="123cc868b6771a79" providerId="LiveId" clId="{D9DCD5E0-8276-4A97-AC4B-1CFDAB495D27}" dt="2023-10-29T07:55:48.257" v="385" actId="47"/>
        <pc:sldMkLst>
          <pc:docMk/>
          <pc:sldMk cId="0" sldId="294"/>
        </pc:sldMkLst>
        <pc:spChg chg="mod">
          <ac:chgData name="Kanakaris Venetis" userId="123cc868b6771a79" providerId="LiveId" clId="{D9DCD5E0-8276-4A97-AC4B-1CFDAB495D27}" dt="2023-10-23T20:35:28.969" v="196" actId="1076"/>
          <ac:spMkLst>
            <pc:docMk/>
            <pc:sldMk cId="0" sldId="294"/>
            <ac:spMk id="6" creationId="{00000000-0000-0000-0000-000000000000}"/>
          </ac:spMkLst>
        </pc:spChg>
        <pc:spChg chg="mod">
          <ac:chgData name="Kanakaris Venetis" userId="123cc868b6771a79" providerId="LiveId" clId="{D9DCD5E0-8276-4A97-AC4B-1CFDAB495D27}" dt="2023-10-23T20:35:42.470" v="198" actId="1076"/>
          <ac:spMkLst>
            <pc:docMk/>
            <pc:sldMk cId="0" sldId="294"/>
            <ac:spMk id="8" creationId="{00000000-0000-0000-0000-000000000000}"/>
          </ac:spMkLst>
        </pc:spChg>
        <pc:grpChg chg="mod">
          <ac:chgData name="Kanakaris Venetis" userId="123cc868b6771a79" providerId="LiveId" clId="{D9DCD5E0-8276-4A97-AC4B-1CFDAB495D27}" dt="2023-10-28T10:21:09.308" v="288" actId="1076"/>
          <ac:grpSpMkLst>
            <pc:docMk/>
            <pc:sldMk cId="0" sldId="294"/>
            <ac:grpSpMk id="4" creationId="{00000000-0000-0000-0000-000000000000}"/>
          </ac:grpSpMkLst>
        </pc:grpChg>
        <pc:graphicFrameChg chg="add mod">
          <ac:chgData name="Kanakaris Venetis" userId="123cc868b6771a79" providerId="LiveId" clId="{D9DCD5E0-8276-4A97-AC4B-1CFDAB495D27}" dt="2023-10-29T07:53:49.624" v="364" actId="1076"/>
          <ac:graphicFrameMkLst>
            <pc:docMk/>
            <pc:sldMk cId="0" sldId="294"/>
            <ac:graphicFrameMk id="16" creationId="{B8908393-5B25-41C3-BBEC-5DF25DB40B60}"/>
          </ac:graphicFrameMkLst>
        </pc:graphicFrameChg>
        <pc:picChg chg="mod">
          <ac:chgData name="Kanakaris Venetis" userId="123cc868b6771a79" providerId="LiveId" clId="{D9DCD5E0-8276-4A97-AC4B-1CFDAB495D27}" dt="2023-10-28T10:22:58.431" v="290" actId="1076"/>
          <ac:picMkLst>
            <pc:docMk/>
            <pc:sldMk cId="0" sldId="294"/>
            <ac:picMk id="5" creationId="{00000000-0000-0000-0000-000000000000}"/>
          </ac:picMkLst>
        </pc:picChg>
      </pc:sldChg>
      <pc:sldChg chg="add del">
        <pc:chgData name="Kanakaris Venetis" userId="123cc868b6771a79" providerId="LiveId" clId="{D9DCD5E0-8276-4A97-AC4B-1CFDAB495D27}" dt="2023-10-29T07:55:54.652" v="386" actId="47"/>
        <pc:sldMkLst>
          <pc:docMk/>
          <pc:sldMk cId="0" sldId="295"/>
        </pc:sldMkLst>
      </pc:sldChg>
      <pc:sldChg chg="addSp delSp modSp add mod">
        <pc:chgData name="Kanakaris Venetis" userId="123cc868b6771a79" providerId="LiveId" clId="{D9DCD5E0-8276-4A97-AC4B-1CFDAB495D27}" dt="2023-10-29T08:10:07.031" v="492" actId="20577"/>
        <pc:sldMkLst>
          <pc:docMk/>
          <pc:sldMk cId="0" sldId="296"/>
        </pc:sldMkLst>
        <pc:spChg chg="del">
          <ac:chgData name="Kanakaris Venetis" userId="123cc868b6771a79" providerId="LiveId" clId="{D9DCD5E0-8276-4A97-AC4B-1CFDAB495D27}" dt="2023-10-29T07:58:03.074" v="419" actId="478"/>
          <ac:spMkLst>
            <pc:docMk/>
            <pc:sldMk cId="0" sldId="296"/>
            <ac:spMk id="2" creationId="{00000000-0000-0000-0000-000000000000}"/>
          </ac:spMkLst>
        </pc:spChg>
        <pc:spChg chg="mod">
          <ac:chgData name="Kanakaris Venetis" userId="123cc868b6771a79" providerId="LiveId" clId="{D9DCD5E0-8276-4A97-AC4B-1CFDAB495D27}" dt="2023-10-29T07:58:47.705" v="429" actId="1076"/>
          <ac:spMkLst>
            <pc:docMk/>
            <pc:sldMk cId="0" sldId="296"/>
            <ac:spMk id="3" creationId="{00000000-0000-0000-0000-000000000000}"/>
          </ac:spMkLst>
        </pc:spChg>
        <pc:spChg chg="mod">
          <ac:chgData name="Kanakaris Venetis" userId="123cc868b6771a79" providerId="LiveId" clId="{D9DCD5E0-8276-4A97-AC4B-1CFDAB495D27}" dt="2023-10-29T08:10:07.031" v="492" actId="20577"/>
          <ac:spMkLst>
            <pc:docMk/>
            <pc:sldMk cId="0" sldId="296"/>
            <ac:spMk id="4" creationId="{00000000-0000-0000-0000-000000000000}"/>
          </ac:spMkLst>
        </pc:spChg>
        <pc:spChg chg="del">
          <ac:chgData name="Kanakaris Venetis" userId="123cc868b6771a79" providerId="LiveId" clId="{D9DCD5E0-8276-4A97-AC4B-1CFDAB495D27}" dt="2023-10-29T07:59:14.499" v="435" actId="478"/>
          <ac:spMkLst>
            <pc:docMk/>
            <pc:sldMk cId="0" sldId="296"/>
            <ac:spMk id="6" creationId="{00000000-0000-0000-0000-000000000000}"/>
          </ac:spMkLst>
        </pc:spChg>
        <pc:spChg chg="del">
          <ac:chgData name="Kanakaris Venetis" userId="123cc868b6771a79" providerId="LiveId" clId="{D9DCD5E0-8276-4A97-AC4B-1CFDAB495D27}" dt="2023-10-29T07:59:17.226" v="436" actId="478"/>
          <ac:spMkLst>
            <pc:docMk/>
            <pc:sldMk cId="0" sldId="296"/>
            <ac:spMk id="7" creationId="{00000000-0000-0000-0000-000000000000}"/>
          </ac:spMkLst>
        </pc:spChg>
        <pc:spChg chg="del">
          <ac:chgData name="Kanakaris Venetis" userId="123cc868b6771a79" providerId="LiveId" clId="{D9DCD5E0-8276-4A97-AC4B-1CFDAB495D27}" dt="2023-10-29T07:59:22.801" v="437" actId="478"/>
          <ac:spMkLst>
            <pc:docMk/>
            <pc:sldMk cId="0" sldId="296"/>
            <ac:spMk id="8" creationId="{00000000-0000-0000-0000-000000000000}"/>
          </ac:spMkLst>
        </pc:spChg>
        <pc:spChg chg="del">
          <ac:chgData name="Kanakaris Venetis" userId="123cc868b6771a79" providerId="LiveId" clId="{D9DCD5E0-8276-4A97-AC4B-1CFDAB495D27}" dt="2023-10-29T07:59:25.659" v="438" actId="478"/>
          <ac:spMkLst>
            <pc:docMk/>
            <pc:sldMk cId="0" sldId="296"/>
            <ac:spMk id="9" creationId="{00000000-0000-0000-0000-000000000000}"/>
          </ac:spMkLst>
        </pc:spChg>
        <pc:spChg chg="mod">
          <ac:chgData name="Kanakaris Venetis" userId="123cc868b6771a79" providerId="LiveId" clId="{D9DCD5E0-8276-4A97-AC4B-1CFDAB495D27}" dt="2023-10-29T08:09:53.892" v="491" actId="207"/>
          <ac:spMkLst>
            <pc:docMk/>
            <pc:sldMk cId="0" sldId="296"/>
            <ac:spMk id="10" creationId="{00000000-0000-0000-0000-000000000000}"/>
          </ac:spMkLst>
        </pc:spChg>
        <pc:spChg chg="mod">
          <ac:chgData name="Kanakaris Venetis" userId="123cc868b6771a79" providerId="LiveId" clId="{D9DCD5E0-8276-4A97-AC4B-1CFDAB495D27}" dt="2023-10-29T08:09:47.535" v="490" actId="207"/>
          <ac:spMkLst>
            <pc:docMk/>
            <pc:sldMk cId="0" sldId="296"/>
            <ac:spMk id="11" creationId="{00000000-0000-0000-0000-000000000000}"/>
          </ac:spMkLst>
        </pc:spChg>
        <pc:spChg chg="mod">
          <ac:chgData name="Kanakaris Venetis" userId="123cc868b6771a79" providerId="LiveId" clId="{D9DCD5E0-8276-4A97-AC4B-1CFDAB495D27}" dt="2023-10-29T08:09:43.818" v="489" actId="207"/>
          <ac:spMkLst>
            <pc:docMk/>
            <pc:sldMk cId="0" sldId="296"/>
            <ac:spMk id="12" creationId="{00000000-0000-0000-0000-000000000000}"/>
          </ac:spMkLst>
        </pc:spChg>
        <pc:spChg chg="add del">
          <ac:chgData name="Kanakaris Venetis" userId="123cc868b6771a79" providerId="LiveId" clId="{D9DCD5E0-8276-4A97-AC4B-1CFDAB495D27}" dt="2023-10-29T08:01:36.867" v="456" actId="478"/>
          <ac:spMkLst>
            <pc:docMk/>
            <pc:sldMk cId="0" sldId="296"/>
            <ac:spMk id="26" creationId="{BA74ED89-430A-48C5-B88C-8AC394EC4F85}"/>
          </ac:spMkLst>
        </pc:spChg>
        <pc:spChg chg="add del">
          <ac:chgData name="Kanakaris Venetis" userId="123cc868b6771a79" providerId="LiveId" clId="{D9DCD5E0-8276-4A97-AC4B-1CFDAB495D27}" dt="2023-10-29T08:02:13.318" v="458" actId="478"/>
          <ac:spMkLst>
            <pc:docMk/>
            <pc:sldMk cId="0" sldId="296"/>
            <ac:spMk id="27" creationId="{69CC0A16-9117-4567-9888-837780FADAC6}"/>
          </ac:spMkLst>
        </pc:spChg>
        <pc:spChg chg="add mod">
          <ac:chgData name="Kanakaris Venetis" userId="123cc868b6771a79" providerId="LiveId" clId="{D9DCD5E0-8276-4A97-AC4B-1CFDAB495D27}" dt="2023-10-29T08:08:32.997" v="479" actId="164"/>
          <ac:spMkLst>
            <pc:docMk/>
            <pc:sldMk cId="0" sldId="296"/>
            <ac:spMk id="28" creationId="{EF541F9F-9AC2-4FCD-A97E-2EBA54D26183}"/>
          </ac:spMkLst>
        </pc:spChg>
        <pc:spChg chg="add del">
          <ac:chgData name="Kanakaris Venetis" userId="123cc868b6771a79" providerId="LiveId" clId="{D9DCD5E0-8276-4A97-AC4B-1CFDAB495D27}" dt="2023-10-29T08:03:45.623" v="463" actId="478"/>
          <ac:spMkLst>
            <pc:docMk/>
            <pc:sldMk cId="0" sldId="296"/>
            <ac:spMk id="29" creationId="{3DAE3D5D-18D5-4219-9FE7-530186C18077}"/>
          </ac:spMkLst>
        </pc:spChg>
        <pc:spChg chg="add del">
          <ac:chgData name="Kanakaris Venetis" userId="123cc868b6771a79" providerId="LiveId" clId="{D9DCD5E0-8276-4A97-AC4B-1CFDAB495D27}" dt="2023-10-29T08:06:00.446" v="465" actId="478"/>
          <ac:spMkLst>
            <pc:docMk/>
            <pc:sldMk cId="0" sldId="296"/>
            <ac:spMk id="30" creationId="{BD6A199F-AAB5-4E55-AA03-877325FF49BF}"/>
          </ac:spMkLst>
        </pc:spChg>
        <pc:spChg chg="add del">
          <ac:chgData name="Kanakaris Venetis" userId="123cc868b6771a79" providerId="LiveId" clId="{D9DCD5E0-8276-4A97-AC4B-1CFDAB495D27}" dt="2023-10-29T08:06:26.631" v="467" actId="478"/>
          <ac:spMkLst>
            <pc:docMk/>
            <pc:sldMk cId="0" sldId="296"/>
            <ac:spMk id="31" creationId="{722D8F81-D6AD-4BD8-8154-14163A07AF64}"/>
          </ac:spMkLst>
        </pc:spChg>
        <pc:spChg chg="add del">
          <ac:chgData name="Kanakaris Venetis" userId="123cc868b6771a79" providerId="LiveId" clId="{D9DCD5E0-8276-4A97-AC4B-1CFDAB495D27}" dt="2023-10-29T08:06:44.192" v="469" actId="478"/>
          <ac:spMkLst>
            <pc:docMk/>
            <pc:sldMk cId="0" sldId="296"/>
            <ac:spMk id="32" creationId="{63F9BB83-C8E9-4238-8A74-55A6E13427DF}"/>
          </ac:spMkLst>
        </pc:spChg>
        <pc:spChg chg="add mod">
          <ac:chgData name="Kanakaris Venetis" userId="123cc868b6771a79" providerId="LiveId" clId="{D9DCD5E0-8276-4A97-AC4B-1CFDAB495D27}" dt="2023-10-29T08:08:46.767" v="480" actId="164"/>
          <ac:spMkLst>
            <pc:docMk/>
            <pc:sldMk cId="0" sldId="296"/>
            <ac:spMk id="33" creationId="{4B4BECF5-4E33-4DA1-ACB6-D57EB14D570F}"/>
          </ac:spMkLst>
        </pc:spChg>
        <pc:spChg chg="add mod">
          <ac:chgData name="Kanakaris Venetis" userId="123cc868b6771a79" providerId="LiveId" clId="{D9DCD5E0-8276-4A97-AC4B-1CFDAB495D27}" dt="2023-10-29T08:08:53.552" v="481" actId="164"/>
          <ac:spMkLst>
            <pc:docMk/>
            <pc:sldMk cId="0" sldId="296"/>
            <ac:spMk id="34" creationId="{27A36FF1-3D64-4E6D-89CC-B10CA19C04EC}"/>
          </ac:spMkLst>
        </pc:spChg>
        <pc:grpChg chg="add mod">
          <ac:chgData name="Kanakaris Venetis" userId="123cc868b6771a79" providerId="LiveId" clId="{D9DCD5E0-8276-4A97-AC4B-1CFDAB495D27}" dt="2023-10-29T08:08:32.997" v="479" actId="164"/>
          <ac:grpSpMkLst>
            <pc:docMk/>
            <pc:sldMk cId="0" sldId="296"/>
            <ac:grpSpMk id="19" creationId="{CC73AF89-7EA1-4FA9-9319-201FC38B4105}"/>
          </ac:grpSpMkLst>
        </pc:grpChg>
        <pc:grpChg chg="add mod">
          <ac:chgData name="Kanakaris Venetis" userId="123cc868b6771a79" providerId="LiveId" clId="{D9DCD5E0-8276-4A97-AC4B-1CFDAB495D27}" dt="2023-10-29T08:08:46.767" v="480" actId="164"/>
          <ac:grpSpMkLst>
            <pc:docMk/>
            <pc:sldMk cId="0" sldId="296"/>
            <ac:grpSpMk id="20" creationId="{662122AF-A455-4DB3-A89A-144C1AEC86E3}"/>
          </ac:grpSpMkLst>
        </pc:grpChg>
        <pc:grpChg chg="add mod">
          <ac:chgData name="Kanakaris Venetis" userId="123cc868b6771a79" providerId="LiveId" clId="{D9DCD5E0-8276-4A97-AC4B-1CFDAB495D27}" dt="2023-10-29T08:08:53.552" v="481" actId="164"/>
          <ac:grpSpMkLst>
            <pc:docMk/>
            <pc:sldMk cId="0" sldId="296"/>
            <ac:grpSpMk id="23" creationId="{CA4DE995-4F99-47F5-B119-770A66567190}"/>
          </ac:grpSpMkLst>
        </pc:grpChg>
        <pc:grpChg chg="add mod">
          <ac:chgData name="Kanakaris Venetis" userId="123cc868b6771a79" providerId="LiveId" clId="{D9DCD5E0-8276-4A97-AC4B-1CFDAB495D27}" dt="2023-10-29T08:09:14.693" v="485" actId="1076"/>
          <ac:grpSpMkLst>
            <pc:docMk/>
            <pc:sldMk cId="0" sldId="296"/>
            <ac:grpSpMk id="35" creationId="{41F09760-D0D9-4FCF-A921-1FAF92B82921}"/>
          </ac:grpSpMkLst>
        </pc:grpChg>
        <pc:grpChg chg="add mod">
          <ac:chgData name="Kanakaris Venetis" userId="123cc868b6771a79" providerId="LiveId" clId="{D9DCD5E0-8276-4A97-AC4B-1CFDAB495D27}" dt="2023-10-29T08:09:04.519" v="483" actId="1076"/>
          <ac:grpSpMkLst>
            <pc:docMk/>
            <pc:sldMk cId="0" sldId="296"/>
            <ac:grpSpMk id="36" creationId="{8D754CAA-2707-461E-9102-5131CE3A56EA}"/>
          </ac:grpSpMkLst>
        </pc:grpChg>
        <pc:grpChg chg="add mod">
          <ac:chgData name="Kanakaris Venetis" userId="123cc868b6771a79" providerId="LiveId" clId="{D9DCD5E0-8276-4A97-AC4B-1CFDAB495D27}" dt="2023-10-29T08:09:08.461" v="484" actId="1076"/>
          <ac:grpSpMkLst>
            <pc:docMk/>
            <pc:sldMk cId="0" sldId="296"/>
            <ac:grpSpMk id="37" creationId="{0CB122F3-6DB9-4FAF-ACC6-80189E9B67BB}"/>
          </ac:grpSpMkLst>
        </pc:grpChg>
        <pc:picChg chg="del mod">
          <ac:chgData name="Kanakaris Venetis" userId="123cc868b6771a79" providerId="LiveId" clId="{D9DCD5E0-8276-4A97-AC4B-1CFDAB495D27}" dt="2023-10-29T08:08:55.700" v="482" actId="478"/>
          <ac:picMkLst>
            <pc:docMk/>
            <pc:sldMk cId="0" sldId="296"/>
            <ac:picMk id="5" creationId="{00000000-0000-0000-0000-000000000000}"/>
          </ac:picMkLst>
        </pc:picChg>
        <pc:cxnChg chg="add mod">
          <ac:chgData name="Kanakaris Venetis" userId="123cc868b6771a79" providerId="LiveId" clId="{D9DCD5E0-8276-4A97-AC4B-1CFDAB495D27}" dt="2023-10-29T08:00:29.782" v="447" actId="164"/>
          <ac:cxnSpMkLst>
            <pc:docMk/>
            <pc:sldMk cId="0" sldId="296"/>
            <ac:cxnSpMk id="14" creationId="{1B78A237-839A-4064-BB61-49849476197C}"/>
          </ac:cxnSpMkLst>
        </pc:cxnChg>
        <pc:cxnChg chg="add mod">
          <ac:chgData name="Kanakaris Venetis" userId="123cc868b6771a79" providerId="LiveId" clId="{D9DCD5E0-8276-4A97-AC4B-1CFDAB495D27}" dt="2023-10-29T08:00:29.782" v="447" actId="164"/>
          <ac:cxnSpMkLst>
            <pc:docMk/>
            <pc:sldMk cId="0" sldId="296"/>
            <ac:cxnSpMk id="15" creationId="{24517A8F-E97C-4964-8874-9FDC15B9CF37}"/>
          </ac:cxnSpMkLst>
        </pc:cxnChg>
        <pc:cxnChg chg="mod">
          <ac:chgData name="Kanakaris Venetis" userId="123cc868b6771a79" providerId="LiveId" clId="{D9DCD5E0-8276-4A97-AC4B-1CFDAB495D27}" dt="2023-10-29T08:00:32.005" v="448"/>
          <ac:cxnSpMkLst>
            <pc:docMk/>
            <pc:sldMk cId="0" sldId="296"/>
            <ac:cxnSpMk id="21" creationId="{475697DA-26DA-4D3B-A210-74D8B24D33E7}"/>
          </ac:cxnSpMkLst>
        </pc:cxnChg>
        <pc:cxnChg chg="mod">
          <ac:chgData name="Kanakaris Venetis" userId="123cc868b6771a79" providerId="LiveId" clId="{D9DCD5E0-8276-4A97-AC4B-1CFDAB495D27}" dt="2023-10-29T08:00:32.005" v="448"/>
          <ac:cxnSpMkLst>
            <pc:docMk/>
            <pc:sldMk cId="0" sldId="296"/>
            <ac:cxnSpMk id="22" creationId="{9E2E0E3D-0B6D-4B84-9D80-344F6058139D}"/>
          </ac:cxnSpMkLst>
        </pc:cxnChg>
        <pc:cxnChg chg="mod">
          <ac:chgData name="Kanakaris Venetis" userId="123cc868b6771a79" providerId="LiveId" clId="{D9DCD5E0-8276-4A97-AC4B-1CFDAB495D27}" dt="2023-10-29T08:00:33.722" v="449"/>
          <ac:cxnSpMkLst>
            <pc:docMk/>
            <pc:sldMk cId="0" sldId="296"/>
            <ac:cxnSpMk id="24" creationId="{3B7C5124-8717-4C76-ACBA-3FE4FB6F754F}"/>
          </ac:cxnSpMkLst>
        </pc:cxnChg>
        <pc:cxnChg chg="mod">
          <ac:chgData name="Kanakaris Venetis" userId="123cc868b6771a79" providerId="LiveId" clId="{D9DCD5E0-8276-4A97-AC4B-1CFDAB495D27}" dt="2023-10-29T08:00:33.722" v="449"/>
          <ac:cxnSpMkLst>
            <pc:docMk/>
            <pc:sldMk cId="0" sldId="296"/>
            <ac:cxnSpMk id="25" creationId="{2CE2D3CE-B385-4EA8-922A-94F18E35E120}"/>
          </ac:cxnSpMkLst>
        </pc:cxnChg>
      </pc:sldChg>
      <pc:sldChg chg="delSp add del mod">
        <pc:chgData name="Kanakaris Venetis" userId="123cc868b6771a79" providerId="LiveId" clId="{D9DCD5E0-8276-4A97-AC4B-1CFDAB495D27}" dt="2023-10-29T12:11:21.526" v="635" actId="47"/>
        <pc:sldMkLst>
          <pc:docMk/>
          <pc:sldMk cId="0" sldId="297"/>
        </pc:sldMkLst>
        <pc:grpChg chg="del">
          <ac:chgData name="Kanakaris Venetis" userId="123cc868b6771a79" providerId="LiveId" clId="{D9DCD5E0-8276-4A97-AC4B-1CFDAB495D27}" dt="2023-10-23T20:36:23.404" v="199" actId="478"/>
          <ac:grpSpMkLst>
            <pc:docMk/>
            <pc:sldMk cId="0" sldId="297"/>
            <ac:grpSpMk id="2" creationId="{00000000-0000-0000-0000-000000000000}"/>
          </ac:grpSpMkLst>
        </pc:grpChg>
      </pc:sldChg>
      <pc:sldChg chg="add del">
        <pc:chgData name="Kanakaris Venetis" userId="123cc868b6771a79" providerId="LiveId" clId="{D9DCD5E0-8276-4A97-AC4B-1CFDAB495D27}" dt="2023-10-29T12:11:25.990" v="636" actId="47"/>
        <pc:sldMkLst>
          <pc:docMk/>
          <pc:sldMk cId="0" sldId="298"/>
        </pc:sldMkLst>
      </pc:sldChg>
      <pc:sldChg chg="add del">
        <pc:chgData name="Kanakaris Venetis" userId="123cc868b6771a79" providerId="LiveId" clId="{D9DCD5E0-8276-4A97-AC4B-1CFDAB495D27}" dt="2023-10-29T15:39:52.183" v="910" actId="47"/>
        <pc:sldMkLst>
          <pc:docMk/>
          <pc:sldMk cId="0" sldId="299"/>
        </pc:sldMkLst>
      </pc:sldChg>
      <pc:sldChg chg="add del">
        <pc:chgData name="Kanakaris Venetis" userId="123cc868b6771a79" providerId="LiveId" clId="{D9DCD5E0-8276-4A97-AC4B-1CFDAB495D27}" dt="2023-10-29T15:39:54.145" v="911" actId="47"/>
        <pc:sldMkLst>
          <pc:docMk/>
          <pc:sldMk cId="0" sldId="300"/>
        </pc:sldMkLst>
      </pc:sldChg>
      <pc:sldChg chg="modSp add del mod">
        <pc:chgData name="Kanakaris Venetis" userId="123cc868b6771a79" providerId="LiveId" clId="{D9DCD5E0-8276-4A97-AC4B-1CFDAB495D27}" dt="2023-10-29T17:22:58.334" v="1315" actId="47"/>
        <pc:sldMkLst>
          <pc:docMk/>
          <pc:sldMk cId="0" sldId="301"/>
        </pc:sldMkLst>
        <pc:spChg chg="mod">
          <ac:chgData name="Kanakaris Venetis" userId="123cc868b6771a79" providerId="LiveId" clId="{D9DCD5E0-8276-4A97-AC4B-1CFDAB495D27}" dt="2023-10-29T15:41:09.818" v="917" actId="21"/>
          <ac:spMkLst>
            <pc:docMk/>
            <pc:sldMk cId="0" sldId="301"/>
            <ac:spMk id="3" creationId="{00000000-0000-0000-0000-000000000000}"/>
          </ac:spMkLst>
        </pc:spChg>
      </pc:sldChg>
      <pc:sldChg chg="add del">
        <pc:chgData name="Kanakaris Venetis" userId="123cc868b6771a79" providerId="LiveId" clId="{D9DCD5E0-8276-4A97-AC4B-1CFDAB495D27}" dt="2023-10-29T17:22:50.696" v="1312" actId="47"/>
        <pc:sldMkLst>
          <pc:docMk/>
          <pc:sldMk cId="0" sldId="302"/>
        </pc:sldMkLst>
      </pc:sldChg>
      <pc:sldChg chg="addSp delSp modSp new mod">
        <pc:chgData name="Kanakaris Venetis" userId="123cc868b6771a79" providerId="LiveId" clId="{D9DCD5E0-8276-4A97-AC4B-1CFDAB495D27}" dt="2023-10-29T12:11:17.076" v="634" actId="1076"/>
        <pc:sldMkLst>
          <pc:docMk/>
          <pc:sldMk cId="3672797767" sldId="303"/>
        </pc:sldMkLst>
        <pc:spChg chg="del mod">
          <ac:chgData name="Kanakaris Venetis" userId="123cc868b6771a79" providerId="LiveId" clId="{D9DCD5E0-8276-4A97-AC4B-1CFDAB495D27}" dt="2023-10-29T12:10:21.779" v="596" actId="478"/>
          <ac:spMkLst>
            <pc:docMk/>
            <pc:sldMk cId="3672797767" sldId="303"/>
            <ac:spMk id="2" creationId="{BA02E3B7-EB57-470D-9CA4-53D9C08E87E6}"/>
          </ac:spMkLst>
        </pc:spChg>
        <pc:spChg chg="del">
          <ac:chgData name="Kanakaris Venetis" userId="123cc868b6771a79" providerId="LiveId" clId="{D9DCD5E0-8276-4A97-AC4B-1CFDAB495D27}" dt="2023-10-29T11:54:52.265" v="502"/>
          <ac:spMkLst>
            <pc:docMk/>
            <pc:sldMk cId="3672797767" sldId="303"/>
            <ac:spMk id="3" creationId="{43562B37-5911-4B6B-AEEB-D00E9E2335B3}"/>
          </ac:spMkLst>
        </pc:spChg>
        <pc:spChg chg="mod">
          <ac:chgData name="Kanakaris Venetis" userId="123cc868b6771a79" providerId="LiveId" clId="{D9DCD5E0-8276-4A97-AC4B-1CFDAB495D27}" dt="2023-10-29T11:55:55.044" v="510" actId="1076"/>
          <ac:spMkLst>
            <pc:docMk/>
            <pc:sldMk cId="3672797767" sldId="303"/>
            <ac:spMk id="6" creationId="{B7FE0271-3506-47C6-9782-12D6E7AA8BD7}"/>
          </ac:spMkLst>
        </pc:spChg>
        <pc:spChg chg="add mod">
          <ac:chgData name="Kanakaris Venetis" userId="123cc868b6771a79" providerId="LiveId" clId="{D9DCD5E0-8276-4A97-AC4B-1CFDAB495D27}" dt="2023-10-29T11:59:13.282" v="517" actId="164"/>
          <ac:spMkLst>
            <pc:docMk/>
            <pc:sldMk cId="3672797767" sldId="303"/>
            <ac:spMk id="9" creationId="{4D6504D8-4C32-4B70-83C1-BF5FA2B9978B}"/>
          </ac:spMkLst>
        </pc:spChg>
        <pc:spChg chg="add del mod">
          <ac:chgData name="Kanakaris Venetis" userId="123cc868b6771a79" providerId="LiveId" clId="{D9DCD5E0-8276-4A97-AC4B-1CFDAB495D27}" dt="2023-10-29T11:59:59.025" v="520" actId="21"/>
          <ac:spMkLst>
            <pc:docMk/>
            <pc:sldMk cId="3672797767" sldId="303"/>
            <ac:spMk id="10" creationId="{4329E95C-2A33-4B85-A980-8D59B13BD55D}"/>
          </ac:spMkLst>
        </pc:spChg>
        <pc:spChg chg="add del mod">
          <ac:chgData name="Kanakaris Venetis" userId="123cc868b6771a79" providerId="LiveId" clId="{D9DCD5E0-8276-4A97-AC4B-1CFDAB495D27}" dt="2023-10-29T12:00:39.083" v="527" actId="478"/>
          <ac:spMkLst>
            <pc:docMk/>
            <pc:sldMk cId="3672797767" sldId="303"/>
            <ac:spMk id="15" creationId="{12E0A71D-67C4-46CB-B9F8-1A86C37FC5EB}"/>
          </ac:spMkLst>
        </pc:spChg>
        <pc:spChg chg="mod">
          <ac:chgData name="Kanakaris Venetis" userId="123cc868b6771a79" providerId="LiveId" clId="{D9DCD5E0-8276-4A97-AC4B-1CFDAB495D27}" dt="2023-10-29T12:02:27.750" v="539" actId="14100"/>
          <ac:spMkLst>
            <pc:docMk/>
            <pc:sldMk cId="3672797767" sldId="303"/>
            <ac:spMk id="17" creationId="{39253022-9E71-4FB0-AB7A-AF495468F0FE}"/>
          </ac:spMkLst>
        </pc:spChg>
        <pc:spChg chg="mod">
          <ac:chgData name="Kanakaris Venetis" userId="123cc868b6771a79" providerId="LiveId" clId="{D9DCD5E0-8276-4A97-AC4B-1CFDAB495D27}" dt="2023-10-29T12:02:11.800" v="536" actId="14100"/>
          <ac:spMkLst>
            <pc:docMk/>
            <pc:sldMk cId="3672797767" sldId="303"/>
            <ac:spMk id="22" creationId="{38D19B09-C4EA-4AFC-B8C1-D0BCDDB51840}"/>
          </ac:spMkLst>
        </pc:spChg>
        <pc:spChg chg="add mod">
          <ac:chgData name="Kanakaris Venetis" userId="123cc868b6771a79" providerId="LiveId" clId="{D9DCD5E0-8276-4A97-AC4B-1CFDAB495D27}" dt="2023-10-29T12:02:23.923" v="538" actId="14100"/>
          <ac:spMkLst>
            <pc:docMk/>
            <pc:sldMk cId="3672797767" sldId="303"/>
            <ac:spMk id="25" creationId="{6D02AF40-C3D5-4811-BD9C-334CFD7CBEA0}"/>
          </ac:spMkLst>
        </pc:spChg>
        <pc:spChg chg="add mod">
          <ac:chgData name="Kanakaris Venetis" userId="123cc868b6771a79" providerId="LiveId" clId="{D9DCD5E0-8276-4A97-AC4B-1CFDAB495D27}" dt="2023-10-29T12:05:07.327" v="558" actId="164"/>
          <ac:spMkLst>
            <pc:docMk/>
            <pc:sldMk cId="3672797767" sldId="303"/>
            <ac:spMk id="27" creationId="{BDF460CE-6FD1-494B-A5D6-00FFEC0E6FD5}"/>
          </ac:spMkLst>
        </pc:spChg>
        <pc:spChg chg="add mod">
          <ac:chgData name="Kanakaris Venetis" userId="123cc868b6771a79" providerId="LiveId" clId="{D9DCD5E0-8276-4A97-AC4B-1CFDAB495D27}" dt="2023-10-29T12:05:07.327" v="558" actId="164"/>
          <ac:spMkLst>
            <pc:docMk/>
            <pc:sldMk cId="3672797767" sldId="303"/>
            <ac:spMk id="28" creationId="{9F5AFEF6-9400-4092-8C14-3E0D426FD60F}"/>
          </ac:spMkLst>
        </pc:spChg>
        <pc:spChg chg="mod">
          <ac:chgData name="Kanakaris Venetis" userId="123cc868b6771a79" providerId="LiveId" clId="{D9DCD5E0-8276-4A97-AC4B-1CFDAB495D27}" dt="2023-10-29T12:07:13.270" v="573" actId="1076"/>
          <ac:spMkLst>
            <pc:docMk/>
            <pc:sldMk cId="3672797767" sldId="303"/>
            <ac:spMk id="36" creationId="{8F871469-4C6C-4BC4-B712-DE40285763F0}"/>
          </ac:spMkLst>
        </pc:spChg>
        <pc:spChg chg="mod">
          <ac:chgData name="Kanakaris Venetis" userId="123cc868b6771a79" providerId="LiveId" clId="{D9DCD5E0-8276-4A97-AC4B-1CFDAB495D27}" dt="2023-10-29T12:07:13.270" v="573" actId="1076"/>
          <ac:spMkLst>
            <pc:docMk/>
            <pc:sldMk cId="3672797767" sldId="303"/>
            <ac:spMk id="37" creationId="{33C26B8F-A412-457B-8086-B6E8C2DA184F}"/>
          </ac:spMkLst>
        </pc:spChg>
        <pc:spChg chg="mod">
          <ac:chgData name="Kanakaris Venetis" userId="123cc868b6771a79" providerId="LiveId" clId="{D9DCD5E0-8276-4A97-AC4B-1CFDAB495D27}" dt="2023-10-29T12:08:14.753" v="581" actId="1076"/>
          <ac:spMkLst>
            <pc:docMk/>
            <pc:sldMk cId="3672797767" sldId="303"/>
            <ac:spMk id="41" creationId="{F7A57545-0F0B-4B82-8192-46559C5D709E}"/>
          </ac:spMkLst>
        </pc:spChg>
        <pc:spChg chg="mod">
          <ac:chgData name="Kanakaris Venetis" userId="123cc868b6771a79" providerId="LiveId" clId="{D9DCD5E0-8276-4A97-AC4B-1CFDAB495D27}" dt="2023-10-29T12:08:23.358" v="582" actId="1076"/>
          <ac:spMkLst>
            <pc:docMk/>
            <pc:sldMk cId="3672797767" sldId="303"/>
            <ac:spMk id="42" creationId="{F93E727F-2FF0-44AE-A9C0-B6C06C855063}"/>
          </ac:spMkLst>
        </pc:spChg>
        <pc:spChg chg="mod">
          <ac:chgData name="Kanakaris Venetis" userId="123cc868b6771a79" providerId="LiveId" clId="{D9DCD5E0-8276-4A97-AC4B-1CFDAB495D27}" dt="2023-10-29T12:09:09.113" v="587" actId="571"/>
          <ac:spMkLst>
            <pc:docMk/>
            <pc:sldMk cId="3672797767" sldId="303"/>
            <ac:spMk id="51" creationId="{18504161-6DB9-4DAF-A85A-9D15849477AC}"/>
          </ac:spMkLst>
        </pc:spChg>
        <pc:spChg chg="mod">
          <ac:chgData name="Kanakaris Venetis" userId="123cc868b6771a79" providerId="LiveId" clId="{D9DCD5E0-8276-4A97-AC4B-1CFDAB495D27}" dt="2023-10-29T12:09:09.113" v="587" actId="571"/>
          <ac:spMkLst>
            <pc:docMk/>
            <pc:sldMk cId="3672797767" sldId="303"/>
            <ac:spMk id="52" creationId="{D58C447D-16B9-4C96-BDB3-065AB9B27919}"/>
          </ac:spMkLst>
        </pc:spChg>
        <pc:spChg chg="mod">
          <ac:chgData name="Kanakaris Venetis" userId="123cc868b6771a79" providerId="LiveId" clId="{D9DCD5E0-8276-4A97-AC4B-1CFDAB495D27}" dt="2023-10-29T12:09:09.113" v="587" actId="571"/>
          <ac:spMkLst>
            <pc:docMk/>
            <pc:sldMk cId="3672797767" sldId="303"/>
            <ac:spMk id="57" creationId="{2D340A34-9547-4FFA-AC35-C3D30D2B52E8}"/>
          </ac:spMkLst>
        </pc:spChg>
        <pc:spChg chg="mod">
          <ac:chgData name="Kanakaris Venetis" userId="123cc868b6771a79" providerId="LiveId" clId="{D9DCD5E0-8276-4A97-AC4B-1CFDAB495D27}" dt="2023-10-29T12:09:09.113" v="587" actId="571"/>
          <ac:spMkLst>
            <pc:docMk/>
            <pc:sldMk cId="3672797767" sldId="303"/>
            <ac:spMk id="63" creationId="{640C3117-1383-46FF-8EBD-AF104E2C0174}"/>
          </ac:spMkLst>
        </pc:spChg>
        <pc:spChg chg="mod">
          <ac:chgData name="Kanakaris Venetis" userId="123cc868b6771a79" providerId="LiveId" clId="{D9DCD5E0-8276-4A97-AC4B-1CFDAB495D27}" dt="2023-10-29T12:09:09.113" v="587" actId="571"/>
          <ac:spMkLst>
            <pc:docMk/>
            <pc:sldMk cId="3672797767" sldId="303"/>
            <ac:spMk id="64" creationId="{E11EF537-E176-495C-AA22-E6350AD00FF8}"/>
          </ac:spMkLst>
        </pc:spChg>
        <pc:spChg chg="mod">
          <ac:chgData name="Kanakaris Venetis" userId="123cc868b6771a79" providerId="LiveId" clId="{D9DCD5E0-8276-4A97-AC4B-1CFDAB495D27}" dt="2023-10-29T12:09:09.113" v="587" actId="571"/>
          <ac:spMkLst>
            <pc:docMk/>
            <pc:sldMk cId="3672797767" sldId="303"/>
            <ac:spMk id="68" creationId="{395A6914-C813-4719-9DEA-87D9519C3F81}"/>
          </ac:spMkLst>
        </pc:spChg>
        <pc:spChg chg="mod">
          <ac:chgData name="Kanakaris Venetis" userId="123cc868b6771a79" providerId="LiveId" clId="{D9DCD5E0-8276-4A97-AC4B-1CFDAB495D27}" dt="2023-10-29T12:09:09.113" v="587" actId="571"/>
          <ac:spMkLst>
            <pc:docMk/>
            <pc:sldMk cId="3672797767" sldId="303"/>
            <ac:spMk id="69" creationId="{61135BB1-3AA0-4E8D-A0C8-FDB468E9798B}"/>
          </ac:spMkLst>
        </pc:spChg>
        <pc:spChg chg="mod">
          <ac:chgData name="Kanakaris Venetis" userId="123cc868b6771a79" providerId="LiveId" clId="{D9DCD5E0-8276-4A97-AC4B-1CFDAB495D27}" dt="2023-10-29T12:09:09.113" v="587" actId="571"/>
          <ac:spMkLst>
            <pc:docMk/>
            <pc:sldMk cId="3672797767" sldId="303"/>
            <ac:spMk id="73" creationId="{C779A767-13A1-408A-ADD1-958880BF9570}"/>
          </ac:spMkLst>
        </pc:spChg>
        <pc:spChg chg="mod">
          <ac:chgData name="Kanakaris Venetis" userId="123cc868b6771a79" providerId="LiveId" clId="{D9DCD5E0-8276-4A97-AC4B-1CFDAB495D27}" dt="2023-10-29T12:09:09.113" v="587" actId="571"/>
          <ac:spMkLst>
            <pc:docMk/>
            <pc:sldMk cId="3672797767" sldId="303"/>
            <ac:spMk id="74" creationId="{E4EE0956-ED39-4DC6-AF3D-D26B9F1CA596}"/>
          </ac:spMkLst>
        </pc:spChg>
        <pc:spChg chg="add mod">
          <ac:chgData name="Kanakaris Venetis" userId="123cc868b6771a79" providerId="LiveId" clId="{D9DCD5E0-8276-4A97-AC4B-1CFDAB495D27}" dt="2023-10-29T12:11:03.922" v="632" actId="14100"/>
          <ac:spMkLst>
            <pc:docMk/>
            <pc:sldMk cId="3672797767" sldId="303"/>
            <ac:spMk id="76" creationId="{5FB3BA40-25F6-4EA9-8B34-D407F040E1EC}"/>
          </ac:spMkLst>
        </pc:spChg>
        <pc:grpChg chg="add mod">
          <ac:chgData name="Kanakaris Venetis" userId="123cc868b6771a79" providerId="LiveId" clId="{D9DCD5E0-8276-4A97-AC4B-1CFDAB495D27}" dt="2023-10-29T11:58:39.044" v="515" actId="164"/>
          <ac:grpSpMkLst>
            <pc:docMk/>
            <pc:sldMk cId="3672797767" sldId="303"/>
            <ac:grpSpMk id="4" creationId="{345441F5-0946-45ED-93F5-1F9FAAF16B6A}"/>
          </ac:grpSpMkLst>
        </pc:grpChg>
        <pc:grpChg chg="mod">
          <ac:chgData name="Kanakaris Venetis" userId="123cc868b6771a79" providerId="LiveId" clId="{D9DCD5E0-8276-4A97-AC4B-1CFDAB495D27}" dt="2023-10-29T11:53:46.378" v="494"/>
          <ac:grpSpMkLst>
            <pc:docMk/>
            <pc:sldMk cId="3672797767" sldId="303"/>
            <ac:grpSpMk id="5" creationId="{43F45B5D-3211-456C-B9D9-E8595DCBCD8D}"/>
          </ac:grpSpMkLst>
        </pc:grpChg>
        <pc:grpChg chg="add mod">
          <ac:chgData name="Kanakaris Venetis" userId="123cc868b6771a79" providerId="LiveId" clId="{D9DCD5E0-8276-4A97-AC4B-1CFDAB495D27}" dt="2023-10-29T11:59:13.282" v="517" actId="164"/>
          <ac:grpSpMkLst>
            <pc:docMk/>
            <pc:sldMk cId="3672797767" sldId="303"/>
            <ac:grpSpMk id="13" creationId="{E5062F31-1237-49A1-ABD5-80968E77FF4B}"/>
          </ac:grpSpMkLst>
        </pc:grpChg>
        <pc:grpChg chg="add del mod">
          <ac:chgData name="Kanakaris Venetis" userId="123cc868b6771a79" providerId="LiveId" clId="{D9DCD5E0-8276-4A97-AC4B-1CFDAB495D27}" dt="2023-10-29T11:59:59.025" v="520" actId="21"/>
          <ac:grpSpMkLst>
            <pc:docMk/>
            <pc:sldMk cId="3672797767" sldId="303"/>
            <ac:grpSpMk id="14" creationId="{A6771C7C-7DD4-465B-BAEB-51A562394622}"/>
          </ac:grpSpMkLst>
        </pc:grpChg>
        <pc:grpChg chg="add del mod">
          <ac:chgData name="Kanakaris Venetis" userId="123cc868b6771a79" providerId="LiveId" clId="{D9DCD5E0-8276-4A97-AC4B-1CFDAB495D27}" dt="2023-10-29T12:01:18.443" v="533" actId="164"/>
          <ac:grpSpMkLst>
            <pc:docMk/>
            <pc:sldMk cId="3672797767" sldId="303"/>
            <ac:grpSpMk id="16" creationId="{56CBC6E7-5801-446B-8BD6-672323FC8320}"/>
          </ac:grpSpMkLst>
        </pc:grpChg>
        <pc:grpChg chg="mod">
          <ac:chgData name="Kanakaris Venetis" userId="123cc868b6771a79" providerId="LiveId" clId="{D9DCD5E0-8276-4A97-AC4B-1CFDAB495D27}" dt="2023-10-29T12:00:02.125" v="521"/>
          <ac:grpSpMkLst>
            <pc:docMk/>
            <pc:sldMk cId="3672797767" sldId="303"/>
            <ac:grpSpMk id="18" creationId="{708D105F-37D5-4361-8377-CDCFF5A35765}"/>
          </ac:grpSpMkLst>
        </pc:grpChg>
        <pc:grpChg chg="mod">
          <ac:chgData name="Kanakaris Venetis" userId="123cc868b6771a79" providerId="LiveId" clId="{D9DCD5E0-8276-4A97-AC4B-1CFDAB495D27}" dt="2023-10-29T12:00:02.125" v="521"/>
          <ac:grpSpMkLst>
            <pc:docMk/>
            <pc:sldMk cId="3672797767" sldId="303"/>
            <ac:grpSpMk id="19" creationId="{CAE67D4A-2628-4939-84CD-4880F0F08B8B}"/>
          </ac:grpSpMkLst>
        </pc:grpChg>
        <pc:grpChg chg="mod">
          <ac:chgData name="Kanakaris Venetis" userId="123cc868b6771a79" providerId="LiveId" clId="{D9DCD5E0-8276-4A97-AC4B-1CFDAB495D27}" dt="2023-10-29T12:00:02.125" v="521"/>
          <ac:grpSpMkLst>
            <pc:docMk/>
            <pc:sldMk cId="3672797767" sldId="303"/>
            <ac:grpSpMk id="21" creationId="{3014F3AF-68CD-4766-8BC8-2F849C527FA2}"/>
          </ac:grpSpMkLst>
        </pc:grpChg>
        <pc:grpChg chg="add del mod">
          <ac:chgData name="Kanakaris Venetis" userId="123cc868b6771a79" providerId="LiveId" clId="{D9DCD5E0-8276-4A97-AC4B-1CFDAB495D27}" dt="2023-10-29T12:09:24.515" v="590" actId="478"/>
          <ac:grpSpMkLst>
            <pc:docMk/>
            <pc:sldMk cId="3672797767" sldId="303"/>
            <ac:grpSpMk id="26" creationId="{027A5F88-5FD5-409D-BBF6-EB0D291753AD}"/>
          </ac:grpSpMkLst>
        </pc:grpChg>
        <pc:grpChg chg="add mod">
          <ac:chgData name="Kanakaris Venetis" userId="123cc868b6771a79" providerId="LiveId" clId="{D9DCD5E0-8276-4A97-AC4B-1CFDAB495D27}" dt="2023-10-29T12:05:30.526" v="560" actId="164"/>
          <ac:grpSpMkLst>
            <pc:docMk/>
            <pc:sldMk cId="3672797767" sldId="303"/>
            <ac:grpSpMk id="29" creationId="{24AEB8FC-277F-4580-9FF8-E049704D9DD9}"/>
          </ac:grpSpMkLst>
        </pc:grpChg>
        <pc:grpChg chg="add del mod">
          <ac:chgData name="Kanakaris Venetis" userId="123cc868b6771a79" providerId="LiveId" clId="{D9DCD5E0-8276-4A97-AC4B-1CFDAB495D27}" dt="2023-10-29T12:09:32.625" v="592" actId="478"/>
          <ac:grpSpMkLst>
            <pc:docMk/>
            <pc:sldMk cId="3672797767" sldId="303"/>
            <ac:grpSpMk id="32" creationId="{9C071B26-28D1-4565-8938-6D9FBCAA5E0D}"/>
          </ac:grpSpMkLst>
        </pc:grpChg>
        <pc:grpChg chg="add del mod">
          <ac:chgData name="Kanakaris Venetis" userId="123cc868b6771a79" providerId="LiveId" clId="{D9DCD5E0-8276-4A97-AC4B-1CFDAB495D27}" dt="2023-10-29T12:09:37.091" v="594" actId="478"/>
          <ac:grpSpMkLst>
            <pc:docMk/>
            <pc:sldMk cId="3672797767" sldId="303"/>
            <ac:grpSpMk id="33" creationId="{CC72F93E-1E68-49D2-9928-36387A32D55A}"/>
          </ac:grpSpMkLst>
        </pc:grpChg>
        <pc:grpChg chg="mod">
          <ac:chgData name="Kanakaris Venetis" userId="123cc868b6771a79" providerId="LiveId" clId="{D9DCD5E0-8276-4A97-AC4B-1CFDAB495D27}" dt="2023-10-29T12:05:33.583" v="561"/>
          <ac:grpSpMkLst>
            <pc:docMk/>
            <pc:sldMk cId="3672797767" sldId="303"/>
            <ac:grpSpMk id="34" creationId="{7AB24346-6409-445A-9DC1-EFD212877A4E}"/>
          </ac:grpSpMkLst>
        </pc:grpChg>
        <pc:grpChg chg="add del mod">
          <ac:chgData name="Kanakaris Venetis" userId="123cc868b6771a79" providerId="LiveId" clId="{D9DCD5E0-8276-4A97-AC4B-1CFDAB495D27}" dt="2023-10-29T12:09:34.735" v="593" actId="478"/>
          <ac:grpSpMkLst>
            <pc:docMk/>
            <pc:sldMk cId="3672797767" sldId="303"/>
            <ac:grpSpMk id="38" creationId="{B177DED4-6A0C-4173-93F3-6898766E20EA}"/>
          </ac:grpSpMkLst>
        </pc:grpChg>
        <pc:grpChg chg="mod">
          <ac:chgData name="Kanakaris Venetis" userId="123cc868b6771a79" providerId="LiveId" clId="{D9DCD5E0-8276-4A97-AC4B-1CFDAB495D27}" dt="2023-10-29T12:05:34.560" v="562"/>
          <ac:grpSpMkLst>
            <pc:docMk/>
            <pc:sldMk cId="3672797767" sldId="303"/>
            <ac:grpSpMk id="39" creationId="{F2E23721-0183-4DF0-9951-CD5E0D0A08A7}"/>
          </ac:grpSpMkLst>
        </pc:grpChg>
        <pc:grpChg chg="add mod">
          <ac:chgData name="Kanakaris Venetis" userId="123cc868b6771a79" providerId="LiveId" clId="{D9DCD5E0-8276-4A97-AC4B-1CFDAB495D27}" dt="2023-10-29T12:09:14.406" v="588" actId="164"/>
          <ac:grpSpMkLst>
            <pc:docMk/>
            <pc:sldMk cId="3672797767" sldId="303"/>
            <ac:grpSpMk id="49" creationId="{5F880A25-DDC4-46DF-965A-8199ED4B5358}"/>
          </ac:grpSpMkLst>
        </pc:grpChg>
        <pc:grpChg chg="mod">
          <ac:chgData name="Kanakaris Venetis" userId="123cc868b6771a79" providerId="LiveId" clId="{D9DCD5E0-8276-4A97-AC4B-1CFDAB495D27}" dt="2023-10-29T12:09:09.113" v="587" actId="571"/>
          <ac:grpSpMkLst>
            <pc:docMk/>
            <pc:sldMk cId="3672797767" sldId="303"/>
            <ac:grpSpMk id="50" creationId="{52423B3D-BA12-4D67-BB3F-588460DB3C52}"/>
          </ac:grpSpMkLst>
        </pc:grpChg>
        <pc:grpChg chg="mod">
          <ac:chgData name="Kanakaris Venetis" userId="123cc868b6771a79" providerId="LiveId" clId="{D9DCD5E0-8276-4A97-AC4B-1CFDAB495D27}" dt="2023-10-29T12:09:09.113" v="587" actId="571"/>
          <ac:grpSpMkLst>
            <pc:docMk/>
            <pc:sldMk cId="3672797767" sldId="303"/>
            <ac:grpSpMk id="53" creationId="{F9C86412-0326-43A7-96B5-E8942D959C3B}"/>
          </ac:grpSpMkLst>
        </pc:grpChg>
        <pc:grpChg chg="mod">
          <ac:chgData name="Kanakaris Venetis" userId="123cc868b6771a79" providerId="LiveId" clId="{D9DCD5E0-8276-4A97-AC4B-1CFDAB495D27}" dt="2023-10-29T12:09:09.113" v="587" actId="571"/>
          <ac:grpSpMkLst>
            <pc:docMk/>
            <pc:sldMk cId="3672797767" sldId="303"/>
            <ac:grpSpMk id="54" creationId="{B72772E3-71AD-465C-B84A-E1D99D033409}"/>
          </ac:grpSpMkLst>
        </pc:grpChg>
        <pc:grpChg chg="mod">
          <ac:chgData name="Kanakaris Venetis" userId="123cc868b6771a79" providerId="LiveId" clId="{D9DCD5E0-8276-4A97-AC4B-1CFDAB495D27}" dt="2023-10-29T12:09:09.113" v="587" actId="571"/>
          <ac:grpSpMkLst>
            <pc:docMk/>
            <pc:sldMk cId="3672797767" sldId="303"/>
            <ac:grpSpMk id="56" creationId="{6950A070-96BB-4146-95F7-B783C984D35B}"/>
          </ac:grpSpMkLst>
        </pc:grpChg>
        <pc:grpChg chg="add mod">
          <ac:chgData name="Kanakaris Venetis" userId="123cc868b6771a79" providerId="LiveId" clId="{D9DCD5E0-8276-4A97-AC4B-1CFDAB495D27}" dt="2023-10-29T12:09:14.406" v="588" actId="164"/>
          <ac:grpSpMkLst>
            <pc:docMk/>
            <pc:sldMk cId="3672797767" sldId="303"/>
            <ac:grpSpMk id="60" creationId="{902E0625-8AF3-4E41-8213-EE8BF18866FE}"/>
          </ac:grpSpMkLst>
        </pc:grpChg>
        <pc:grpChg chg="mod">
          <ac:chgData name="Kanakaris Venetis" userId="123cc868b6771a79" providerId="LiveId" clId="{D9DCD5E0-8276-4A97-AC4B-1CFDAB495D27}" dt="2023-10-29T12:09:09.113" v="587" actId="571"/>
          <ac:grpSpMkLst>
            <pc:docMk/>
            <pc:sldMk cId="3672797767" sldId="303"/>
            <ac:grpSpMk id="61" creationId="{573A3985-6C8C-48DA-8A71-A4434C0A2A79}"/>
          </ac:grpSpMkLst>
        </pc:grpChg>
        <pc:grpChg chg="add mod">
          <ac:chgData name="Kanakaris Venetis" userId="123cc868b6771a79" providerId="LiveId" clId="{D9DCD5E0-8276-4A97-AC4B-1CFDAB495D27}" dt="2023-10-29T12:09:14.406" v="588" actId="164"/>
          <ac:grpSpMkLst>
            <pc:docMk/>
            <pc:sldMk cId="3672797767" sldId="303"/>
            <ac:grpSpMk id="65" creationId="{64DEBBF4-A120-4B54-B765-F8C83E5CEAC2}"/>
          </ac:grpSpMkLst>
        </pc:grpChg>
        <pc:grpChg chg="mod">
          <ac:chgData name="Kanakaris Venetis" userId="123cc868b6771a79" providerId="LiveId" clId="{D9DCD5E0-8276-4A97-AC4B-1CFDAB495D27}" dt="2023-10-29T12:09:09.113" v="587" actId="571"/>
          <ac:grpSpMkLst>
            <pc:docMk/>
            <pc:sldMk cId="3672797767" sldId="303"/>
            <ac:grpSpMk id="66" creationId="{BDA543F2-C425-43C9-B97C-0387293D66DB}"/>
          </ac:grpSpMkLst>
        </pc:grpChg>
        <pc:grpChg chg="add mod">
          <ac:chgData name="Kanakaris Venetis" userId="123cc868b6771a79" providerId="LiveId" clId="{D9DCD5E0-8276-4A97-AC4B-1CFDAB495D27}" dt="2023-10-29T12:09:14.406" v="588" actId="164"/>
          <ac:grpSpMkLst>
            <pc:docMk/>
            <pc:sldMk cId="3672797767" sldId="303"/>
            <ac:grpSpMk id="70" creationId="{07FB2322-4F5B-4BA4-8B51-DDCB2D5AA8D5}"/>
          </ac:grpSpMkLst>
        </pc:grpChg>
        <pc:grpChg chg="mod">
          <ac:chgData name="Kanakaris Venetis" userId="123cc868b6771a79" providerId="LiveId" clId="{D9DCD5E0-8276-4A97-AC4B-1CFDAB495D27}" dt="2023-10-29T12:09:09.113" v="587" actId="571"/>
          <ac:grpSpMkLst>
            <pc:docMk/>
            <pc:sldMk cId="3672797767" sldId="303"/>
            <ac:grpSpMk id="71" creationId="{C7E6EAC4-3738-4CC9-87D0-4064060224AD}"/>
          </ac:grpSpMkLst>
        </pc:grpChg>
        <pc:grpChg chg="add mod">
          <ac:chgData name="Kanakaris Venetis" userId="123cc868b6771a79" providerId="LiveId" clId="{D9DCD5E0-8276-4A97-AC4B-1CFDAB495D27}" dt="2023-10-29T12:11:17.076" v="634" actId="1076"/>
          <ac:grpSpMkLst>
            <pc:docMk/>
            <pc:sldMk cId="3672797767" sldId="303"/>
            <ac:grpSpMk id="75" creationId="{7E97B357-D7D8-49C0-BDD9-D85A5C4AAFA6}"/>
          </ac:grpSpMkLst>
        </pc:grpChg>
        <pc:cxnChg chg="mod">
          <ac:chgData name="Kanakaris Venetis" userId="123cc868b6771a79" providerId="LiveId" clId="{D9DCD5E0-8276-4A97-AC4B-1CFDAB495D27}" dt="2023-10-29T11:53:46.378" v="494"/>
          <ac:cxnSpMkLst>
            <pc:docMk/>
            <pc:sldMk cId="3672797767" sldId="303"/>
            <ac:cxnSpMk id="7" creationId="{781AA433-E8E9-4EDD-9FA9-72C3A19E3558}"/>
          </ac:cxnSpMkLst>
        </pc:cxnChg>
        <pc:cxnChg chg="mod">
          <ac:chgData name="Kanakaris Venetis" userId="123cc868b6771a79" providerId="LiveId" clId="{D9DCD5E0-8276-4A97-AC4B-1CFDAB495D27}" dt="2023-10-29T11:53:46.378" v="494"/>
          <ac:cxnSpMkLst>
            <pc:docMk/>
            <pc:sldMk cId="3672797767" sldId="303"/>
            <ac:cxnSpMk id="8" creationId="{F80E3D2C-9093-40C5-856B-2B61F1F4385D}"/>
          </ac:cxnSpMkLst>
        </pc:cxnChg>
        <pc:cxnChg chg="add mod">
          <ac:chgData name="Kanakaris Venetis" userId="123cc868b6771a79" providerId="LiveId" clId="{D9DCD5E0-8276-4A97-AC4B-1CFDAB495D27}" dt="2023-10-29T11:58:39.044" v="515" actId="164"/>
          <ac:cxnSpMkLst>
            <pc:docMk/>
            <pc:sldMk cId="3672797767" sldId="303"/>
            <ac:cxnSpMk id="12" creationId="{D67B400C-8086-4D9A-9020-60D3768D5737}"/>
          </ac:cxnSpMkLst>
        </pc:cxnChg>
        <pc:cxnChg chg="mod">
          <ac:chgData name="Kanakaris Venetis" userId="123cc868b6771a79" providerId="LiveId" clId="{D9DCD5E0-8276-4A97-AC4B-1CFDAB495D27}" dt="2023-10-29T12:00:02.125" v="521"/>
          <ac:cxnSpMkLst>
            <pc:docMk/>
            <pc:sldMk cId="3672797767" sldId="303"/>
            <ac:cxnSpMk id="20" creationId="{72F8F587-386B-4699-983C-966DB561D2A5}"/>
          </ac:cxnSpMkLst>
        </pc:cxnChg>
        <pc:cxnChg chg="mod">
          <ac:chgData name="Kanakaris Venetis" userId="123cc868b6771a79" providerId="LiveId" clId="{D9DCD5E0-8276-4A97-AC4B-1CFDAB495D27}" dt="2023-10-29T12:00:02.125" v="521"/>
          <ac:cxnSpMkLst>
            <pc:docMk/>
            <pc:sldMk cId="3672797767" sldId="303"/>
            <ac:cxnSpMk id="23" creationId="{0E5CE490-BCCF-49C7-867C-99795E2870A7}"/>
          </ac:cxnSpMkLst>
        </pc:cxnChg>
        <pc:cxnChg chg="mod">
          <ac:chgData name="Kanakaris Venetis" userId="123cc868b6771a79" providerId="LiveId" clId="{D9DCD5E0-8276-4A97-AC4B-1CFDAB495D27}" dt="2023-10-29T12:00:02.125" v="521"/>
          <ac:cxnSpMkLst>
            <pc:docMk/>
            <pc:sldMk cId="3672797767" sldId="303"/>
            <ac:cxnSpMk id="24" creationId="{820E7A7D-3B10-42A7-BFBD-BD44A27DD71D}"/>
          </ac:cxnSpMkLst>
        </pc:cxnChg>
        <pc:cxnChg chg="add mod">
          <ac:chgData name="Kanakaris Venetis" userId="123cc868b6771a79" providerId="LiveId" clId="{D9DCD5E0-8276-4A97-AC4B-1CFDAB495D27}" dt="2023-10-29T12:09:32.625" v="592" actId="478"/>
          <ac:cxnSpMkLst>
            <pc:docMk/>
            <pc:sldMk cId="3672797767" sldId="303"/>
            <ac:cxnSpMk id="31" creationId="{6EDFBCBF-74C2-44F9-A176-3512E01FA180}"/>
          </ac:cxnSpMkLst>
        </pc:cxnChg>
        <pc:cxnChg chg="mod">
          <ac:chgData name="Kanakaris Venetis" userId="123cc868b6771a79" providerId="LiveId" clId="{D9DCD5E0-8276-4A97-AC4B-1CFDAB495D27}" dt="2023-10-29T12:09:37.091" v="594" actId="478"/>
          <ac:cxnSpMkLst>
            <pc:docMk/>
            <pc:sldMk cId="3672797767" sldId="303"/>
            <ac:cxnSpMk id="35" creationId="{2DA7FCBE-CF17-4627-B4DB-F175E8F3E9E8}"/>
          </ac:cxnSpMkLst>
        </pc:cxnChg>
        <pc:cxnChg chg="mod">
          <ac:chgData name="Kanakaris Venetis" userId="123cc868b6771a79" providerId="LiveId" clId="{D9DCD5E0-8276-4A97-AC4B-1CFDAB495D27}" dt="2023-10-29T12:09:34.735" v="593" actId="478"/>
          <ac:cxnSpMkLst>
            <pc:docMk/>
            <pc:sldMk cId="3672797767" sldId="303"/>
            <ac:cxnSpMk id="40" creationId="{2E107088-E745-44C2-8F61-B36210E2AEC7}"/>
          </ac:cxnSpMkLst>
        </pc:cxnChg>
        <pc:cxnChg chg="mod">
          <ac:chgData name="Kanakaris Venetis" userId="123cc868b6771a79" providerId="LiveId" clId="{D9DCD5E0-8276-4A97-AC4B-1CFDAB495D27}" dt="2023-10-29T12:09:09.113" v="587" actId="571"/>
          <ac:cxnSpMkLst>
            <pc:docMk/>
            <pc:sldMk cId="3672797767" sldId="303"/>
            <ac:cxnSpMk id="55" creationId="{92AA38D0-2B03-41DD-803C-209F46859BE5}"/>
          </ac:cxnSpMkLst>
        </pc:cxnChg>
        <pc:cxnChg chg="mod">
          <ac:chgData name="Kanakaris Venetis" userId="123cc868b6771a79" providerId="LiveId" clId="{D9DCD5E0-8276-4A97-AC4B-1CFDAB495D27}" dt="2023-10-29T12:09:09.113" v="587" actId="571"/>
          <ac:cxnSpMkLst>
            <pc:docMk/>
            <pc:sldMk cId="3672797767" sldId="303"/>
            <ac:cxnSpMk id="58" creationId="{A3868E0D-0700-4C67-BAF8-E2FA905E1E74}"/>
          </ac:cxnSpMkLst>
        </pc:cxnChg>
        <pc:cxnChg chg="mod">
          <ac:chgData name="Kanakaris Venetis" userId="123cc868b6771a79" providerId="LiveId" clId="{D9DCD5E0-8276-4A97-AC4B-1CFDAB495D27}" dt="2023-10-29T12:09:09.113" v="587" actId="571"/>
          <ac:cxnSpMkLst>
            <pc:docMk/>
            <pc:sldMk cId="3672797767" sldId="303"/>
            <ac:cxnSpMk id="59" creationId="{A8F24EFD-A5E1-4F21-A727-3B801368EB97}"/>
          </ac:cxnSpMkLst>
        </pc:cxnChg>
        <pc:cxnChg chg="mod">
          <ac:chgData name="Kanakaris Venetis" userId="123cc868b6771a79" providerId="LiveId" clId="{D9DCD5E0-8276-4A97-AC4B-1CFDAB495D27}" dt="2023-10-29T12:09:09.113" v="587" actId="571"/>
          <ac:cxnSpMkLst>
            <pc:docMk/>
            <pc:sldMk cId="3672797767" sldId="303"/>
            <ac:cxnSpMk id="62" creationId="{9A033407-C76E-418B-8970-798A4DD03BB9}"/>
          </ac:cxnSpMkLst>
        </pc:cxnChg>
        <pc:cxnChg chg="mod">
          <ac:chgData name="Kanakaris Venetis" userId="123cc868b6771a79" providerId="LiveId" clId="{D9DCD5E0-8276-4A97-AC4B-1CFDAB495D27}" dt="2023-10-29T12:09:09.113" v="587" actId="571"/>
          <ac:cxnSpMkLst>
            <pc:docMk/>
            <pc:sldMk cId="3672797767" sldId="303"/>
            <ac:cxnSpMk id="67" creationId="{22FFE20C-FC4B-4EFC-956E-34E2190DB19A}"/>
          </ac:cxnSpMkLst>
        </pc:cxnChg>
        <pc:cxnChg chg="mod">
          <ac:chgData name="Kanakaris Venetis" userId="123cc868b6771a79" providerId="LiveId" clId="{D9DCD5E0-8276-4A97-AC4B-1CFDAB495D27}" dt="2023-10-29T12:09:09.113" v="587" actId="571"/>
          <ac:cxnSpMkLst>
            <pc:docMk/>
            <pc:sldMk cId="3672797767" sldId="303"/>
            <ac:cxnSpMk id="72" creationId="{48CC888E-6181-4453-B21E-23C69E5A93EE}"/>
          </ac:cxnSpMkLst>
        </pc:cxnChg>
      </pc:sldChg>
      <pc:sldChg chg="addSp delSp modSp new mod">
        <pc:chgData name="Kanakaris Venetis" userId="123cc868b6771a79" providerId="LiveId" clId="{D9DCD5E0-8276-4A97-AC4B-1CFDAB495D27}" dt="2023-10-29T15:16:21.715" v="814" actId="1076"/>
        <pc:sldMkLst>
          <pc:docMk/>
          <pc:sldMk cId="803772709" sldId="304"/>
        </pc:sldMkLst>
        <pc:spChg chg="del">
          <ac:chgData name="Kanakaris Venetis" userId="123cc868b6771a79" providerId="LiveId" clId="{D9DCD5E0-8276-4A97-AC4B-1CFDAB495D27}" dt="2023-10-29T15:07:32.364" v="765" actId="478"/>
          <ac:spMkLst>
            <pc:docMk/>
            <pc:sldMk cId="803772709" sldId="304"/>
            <ac:spMk id="2" creationId="{6C53CA1E-8362-480E-8ABC-8B52C17DED3D}"/>
          </ac:spMkLst>
        </pc:spChg>
        <pc:spChg chg="del">
          <ac:chgData name="Kanakaris Venetis" userId="123cc868b6771a79" providerId="LiveId" clId="{D9DCD5E0-8276-4A97-AC4B-1CFDAB495D27}" dt="2023-10-29T12:37:26.487" v="638" actId="478"/>
          <ac:spMkLst>
            <pc:docMk/>
            <pc:sldMk cId="803772709" sldId="304"/>
            <ac:spMk id="3" creationId="{F72E5049-56A3-4F47-A154-92C4859DFA74}"/>
          </ac:spMkLst>
        </pc:spChg>
        <pc:spChg chg="add del">
          <ac:chgData name="Kanakaris Venetis" userId="123cc868b6771a79" providerId="LiveId" clId="{D9DCD5E0-8276-4A97-AC4B-1CFDAB495D27}" dt="2023-10-29T12:40:07.550" v="650" actId="478"/>
          <ac:spMkLst>
            <pc:docMk/>
            <pc:sldMk cId="803772709" sldId="304"/>
            <ac:spMk id="7" creationId="{63B9FF16-F8A4-4F55-8B42-FEEDAB607EBB}"/>
          </ac:spMkLst>
        </pc:spChg>
        <pc:spChg chg="add del">
          <ac:chgData name="Kanakaris Venetis" userId="123cc868b6771a79" providerId="LiveId" clId="{D9DCD5E0-8276-4A97-AC4B-1CFDAB495D27}" dt="2023-10-29T14:22:01.827" v="660" actId="478"/>
          <ac:spMkLst>
            <pc:docMk/>
            <pc:sldMk cId="803772709" sldId="304"/>
            <ac:spMk id="8" creationId="{8841C1A3-274E-4A98-B890-E60C7A014B31}"/>
          </ac:spMkLst>
        </pc:spChg>
        <pc:spChg chg="add mod">
          <ac:chgData name="Kanakaris Venetis" userId="123cc868b6771a79" providerId="LiveId" clId="{D9DCD5E0-8276-4A97-AC4B-1CFDAB495D27}" dt="2023-10-29T15:16:04.683" v="810" actId="164"/>
          <ac:spMkLst>
            <pc:docMk/>
            <pc:sldMk cId="803772709" sldId="304"/>
            <ac:spMk id="9" creationId="{AEE5D86D-86C7-42EF-B26A-04B8FEDE2185}"/>
          </ac:spMkLst>
        </pc:spChg>
        <pc:spChg chg="del mod">
          <ac:chgData name="Kanakaris Venetis" userId="123cc868b6771a79" providerId="LiveId" clId="{D9DCD5E0-8276-4A97-AC4B-1CFDAB495D27}" dt="2023-10-29T15:09:40.237" v="783" actId="478"/>
          <ac:spMkLst>
            <pc:docMk/>
            <pc:sldMk cId="803772709" sldId="304"/>
            <ac:spMk id="13" creationId="{682DF346-DFBC-4A68-9693-FB8DD3FDA888}"/>
          </ac:spMkLst>
        </pc:spChg>
        <pc:spChg chg="add mod">
          <ac:chgData name="Kanakaris Venetis" userId="123cc868b6771a79" providerId="LiveId" clId="{D9DCD5E0-8276-4A97-AC4B-1CFDAB495D27}" dt="2023-10-29T15:15:45.217" v="808" actId="1076"/>
          <ac:spMkLst>
            <pc:docMk/>
            <pc:sldMk cId="803772709" sldId="304"/>
            <ac:spMk id="19" creationId="{DD9C59D6-7765-4FD2-80A8-DACF761E6535}"/>
          </ac:spMkLst>
        </pc:spChg>
        <pc:spChg chg="add mod">
          <ac:chgData name="Kanakaris Venetis" userId="123cc868b6771a79" providerId="LiveId" clId="{D9DCD5E0-8276-4A97-AC4B-1CFDAB495D27}" dt="2023-10-29T15:15:16.260" v="804" actId="1076"/>
          <ac:spMkLst>
            <pc:docMk/>
            <pc:sldMk cId="803772709" sldId="304"/>
            <ac:spMk id="21" creationId="{F383DB7A-BCF5-4556-8291-F8B09D246941}"/>
          </ac:spMkLst>
        </pc:spChg>
        <pc:grpChg chg="add mod">
          <ac:chgData name="Kanakaris Venetis" userId="123cc868b6771a79" providerId="LiveId" clId="{D9DCD5E0-8276-4A97-AC4B-1CFDAB495D27}" dt="2023-10-29T15:15:32.431" v="806" actId="164"/>
          <ac:grpSpMkLst>
            <pc:docMk/>
            <pc:sldMk cId="803772709" sldId="304"/>
            <ac:grpSpMk id="10" creationId="{6A101CA6-EA4D-460D-9769-00D183AAC678}"/>
          </ac:grpSpMkLst>
        </pc:grpChg>
        <pc:grpChg chg="mod">
          <ac:chgData name="Kanakaris Venetis" userId="123cc868b6771a79" providerId="LiveId" clId="{D9DCD5E0-8276-4A97-AC4B-1CFDAB495D27}" dt="2023-10-29T15:07:34.282" v="766"/>
          <ac:grpSpMkLst>
            <pc:docMk/>
            <pc:sldMk cId="803772709" sldId="304"/>
            <ac:grpSpMk id="11" creationId="{3E257D16-27C4-4879-BE04-C71F9C4A3B84}"/>
          </ac:grpSpMkLst>
        </pc:grpChg>
        <pc:grpChg chg="del mod">
          <ac:chgData name="Kanakaris Venetis" userId="123cc868b6771a79" providerId="LiveId" clId="{D9DCD5E0-8276-4A97-AC4B-1CFDAB495D27}" dt="2023-10-29T15:09:40.237" v="783" actId="478"/>
          <ac:grpSpMkLst>
            <pc:docMk/>
            <pc:sldMk cId="803772709" sldId="304"/>
            <ac:grpSpMk id="12" creationId="{5BC62325-7039-4B0C-BCBD-6D00B7E9C42F}"/>
          </ac:grpSpMkLst>
        </pc:grpChg>
        <pc:grpChg chg="del mod">
          <ac:chgData name="Kanakaris Venetis" userId="123cc868b6771a79" providerId="LiveId" clId="{D9DCD5E0-8276-4A97-AC4B-1CFDAB495D27}" dt="2023-10-29T15:13:36.584" v="786" actId="478"/>
          <ac:grpSpMkLst>
            <pc:docMk/>
            <pc:sldMk cId="803772709" sldId="304"/>
            <ac:grpSpMk id="14" creationId="{E644EC79-188A-472D-A609-8C5FFCC90B8F}"/>
          </ac:grpSpMkLst>
        </pc:grpChg>
        <pc:grpChg chg="add mod">
          <ac:chgData name="Kanakaris Venetis" userId="123cc868b6771a79" providerId="LiveId" clId="{D9DCD5E0-8276-4A97-AC4B-1CFDAB495D27}" dt="2023-10-29T15:16:21.715" v="814" actId="1076"/>
          <ac:grpSpMkLst>
            <pc:docMk/>
            <pc:sldMk cId="803772709" sldId="304"/>
            <ac:grpSpMk id="22" creationId="{4084B693-65E7-4544-96BC-0CA623F6ACC8}"/>
          </ac:grpSpMkLst>
        </pc:grpChg>
        <pc:grpChg chg="add mod">
          <ac:chgData name="Kanakaris Venetis" userId="123cc868b6771a79" providerId="LiveId" clId="{D9DCD5E0-8276-4A97-AC4B-1CFDAB495D27}" dt="2023-10-29T15:16:13.774" v="812" actId="14100"/>
          <ac:grpSpMkLst>
            <pc:docMk/>
            <pc:sldMk cId="803772709" sldId="304"/>
            <ac:grpSpMk id="23" creationId="{E3F38639-CD23-4625-9F6F-BBED0901F5DF}"/>
          </ac:grpSpMkLst>
        </pc:grpChg>
        <pc:graphicFrameChg chg="add del mod">
          <ac:chgData name="Kanakaris Venetis" userId="123cc868b6771a79" providerId="LiveId" clId="{D9DCD5E0-8276-4A97-AC4B-1CFDAB495D27}" dt="2023-10-29T12:38:03.030" v="644" actId="478"/>
          <ac:graphicFrameMkLst>
            <pc:docMk/>
            <pc:sldMk cId="803772709" sldId="304"/>
            <ac:graphicFrameMk id="4" creationId="{E6FD4EC2-21FF-46AE-B6FD-1D4589D2B709}"/>
          </ac:graphicFrameMkLst>
        </pc:graphicFrameChg>
        <pc:graphicFrameChg chg="add del mod">
          <ac:chgData name="Kanakaris Venetis" userId="123cc868b6771a79" providerId="LiveId" clId="{D9DCD5E0-8276-4A97-AC4B-1CFDAB495D27}" dt="2023-10-29T12:39:28.149" v="645" actId="478"/>
          <ac:graphicFrameMkLst>
            <pc:docMk/>
            <pc:sldMk cId="803772709" sldId="304"/>
            <ac:graphicFrameMk id="5" creationId="{E6FD4EC2-21FF-46AE-B6FD-1D4589D2B709}"/>
          </ac:graphicFrameMkLst>
        </pc:graphicFrameChg>
        <pc:graphicFrameChg chg="add mod">
          <ac:chgData name="Kanakaris Venetis" userId="123cc868b6771a79" providerId="LiveId" clId="{D9DCD5E0-8276-4A97-AC4B-1CFDAB495D27}" dt="2023-10-29T15:16:04.683" v="810" actId="164"/>
          <ac:graphicFrameMkLst>
            <pc:docMk/>
            <pc:sldMk cId="803772709" sldId="304"/>
            <ac:graphicFrameMk id="6" creationId="{E6FD4EC2-21FF-46AE-B6FD-1D4589D2B709}"/>
          </ac:graphicFrameMkLst>
        </pc:graphicFrameChg>
        <pc:cxnChg chg="del mod">
          <ac:chgData name="Kanakaris Venetis" userId="123cc868b6771a79" providerId="LiveId" clId="{D9DCD5E0-8276-4A97-AC4B-1CFDAB495D27}" dt="2023-10-29T15:13:36.584" v="786" actId="478"/>
          <ac:cxnSpMkLst>
            <pc:docMk/>
            <pc:sldMk cId="803772709" sldId="304"/>
            <ac:cxnSpMk id="15" creationId="{7B81B694-C177-4393-9EF2-F6E6568F7252}"/>
          </ac:cxnSpMkLst>
        </pc:cxnChg>
        <pc:cxnChg chg="mod">
          <ac:chgData name="Kanakaris Venetis" userId="123cc868b6771a79" providerId="LiveId" clId="{D9DCD5E0-8276-4A97-AC4B-1CFDAB495D27}" dt="2023-10-29T15:13:50.010" v="788" actId="14100"/>
          <ac:cxnSpMkLst>
            <pc:docMk/>
            <pc:sldMk cId="803772709" sldId="304"/>
            <ac:cxnSpMk id="16" creationId="{417447A5-236F-44F7-AF9F-09B3E6300FAD}"/>
          </ac:cxnSpMkLst>
        </pc:cxnChg>
        <pc:cxnChg chg="mod">
          <ac:chgData name="Kanakaris Venetis" userId="123cc868b6771a79" providerId="LiveId" clId="{D9DCD5E0-8276-4A97-AC4B-1CFDAB495D27}" dt="2023-10-29T15:07:34.282" v="766"/>
          <ac:cxnSpMkLst>
            <pc:docMk/>
            <pc:sldMk cId="803772709" sldId="304"/>
            <ac:cxnSpMk id="17" creationId="{D82C1205-F702-411B-B36F-81A025B9E094}"/>
          </ac:cxnSpMkLst>
        </pc:cxnChg>
        <pc:cxnChg chg="mod">
          <ac:chgData name="Kanakaris Venetis" userId="123cc868b6771a79" providerId="LiveId" clId="{D9DCD5E0-8276-4A97-AC4B-1CFDAB495D27}" dt="2023-10-29T15:07:34.282" v="766"/>
          <ac:cxnSpMkLst>
            <pc:docMk/>
            <pc:sldMk cId="803772709" sldId="304"/>
            <ac:cxnSpMk id="18" creationId="{C23A1E8F-78D4-46CD-B058-02D0AC7ED340}"/>
          </ac:cxnSpMkLst>
        </pc:cxnChg>
      </pc:sldChg>
      <pc:sldChg chg="addSp delSp modSp new mod">
        <pc:chgData name="Kanakaris Venetis" userId="123cc868b6771a79" providerId="LiveId" clId="{D9DCD5E0-8276-4A97-AC4B-1CFDAB495D27}" dt="2023-10-29T16:56:28.459" v="1263" actId="27918"/>
        <pc:sldMkLst>
          <pc:docMk/>
          <pc:sldMk cId="1375348590" sldId="305"/>
        </pc:sldMkLst>
        <pc:spChg chg="del">
          <ac:chgData name="Kanakaris Venetis" userId="123cc868b6771a79" providerId="LiveId" clId="{D9DCD5E0-8276-4A97-AC4B-1CFDAB495D27}" dt="2023-10-29T14:41:29.457" v="667"/>
          <ac:spMkLst>
            <pc:docMk/>
            <pc:sldMk cId="1375348590" sldId="305"/>
            <ac:spMk id="2" creationId="{FA20AEEB-BF74-4D5A-87FC-FF9C7C3899C0}"/>
          </ac:spMkLst>
        </pc:spChg>
        <pc:spChg chg="del">
          <ac:chgData name="Kanakaris Venetis" userId="123cc868b6771a79" providerId="LiveId" clId="{D9DCD5E0-8276-4A97-AC4B-1CFDAB495D27}" dt="2023-10-29T14:41:06.716" v="666" actId="478"/>
          <ac:spMkLst>
            <pc:docMk/>
            <pc:sldMk cId="1375348590" sldId="305"/>
            <ac:spMk id="3" creationId="{75F0BB80-6FC8-41D8-A07E-107CD89EAD4F}"/>
          </ac:spMkLst>
        </pc:spChg>
        <pc:spChg chg="add mod">
          <ac:chgData name="Kanakaris Venetis" userId="123cc868b6771a79" providerId="LiveId" clId="{D9DCD5E0-8276-4A97-AC4B-1CFDAB495D27}" dt="2023-10-29T14:42:11.537" v="699" actId="1076"/>
          <ac:spMkLst>
            <pc:docMk/>
            <pc:sldMk cId="1375348590" sldId="305"/>
            <ac:spMk id="4" creationId="{7342657F-8DEF-49B3-93E0-35392D57D451}"/>
          </ac:spMkLst>
        </pc:spChg>
        <pc:spChg chg="add mod">
          <ac:chgData name="Kanakaris Venetis" userId="123cc868b6771a79" providerId="LiveId" clId="{D9DCD5E0-8276-4A97-AC4B-1CFDAB495D27}" dt="2023-10-29T14:52:39.404" v="732" actId="1076"/>
          <ac:spMkLst>
            <pc:docMk/>
            <pc:sldMk cId="1375348590" sldId="305"/>
            <ac:spMk id="6" creationId="{60E31B9C-F09B-4DCB-895A-8F81CC4E0266}"/>
          </ac:spMkLst>
        </pc:spChg>
        <pc:spChg chg="add del mod">
          <ac:chgData name="Kanakaris Venetis" userId="123cc868b6771a79" providerId="LiveId" clId="{D9DCD5E0-8276-4A97-AC4B-1CFDAB495D27}" dt="2023-10-29T14:49:24.689" v="727" actId="478"/>
          <ac:spMkLst>
            <pc:docMk/>
            <pc:sldMk cId="1375348590" sldId="305"/>
            <ac:spMk id="7" creationId="{5794C6A5-E8B1-441D-8E5B-23A9D1B452EB}"/>
          </ac:spMkLst>
        </pc:spChg>
        <pc:spChg chg="add mod">
          <ac:chgData name="Kanakaris Venetis" userId="123cc868b6771a79" providerId="LiveId" clId="{D9DCD5E0-8276-4A97-AC4B-1CFDAB495D27}" dt="2023-10-29T14:59:00.777" v="761" actId="1076"/>
          <ac:spMkLst>
            <pc:docMk/>
            <pc:sldMk cId="1375348590" sldId="305"/>
            <ac:spMk id="16" creationId="{5A1B5070-EB93-4DB5-98C7-EA847B55C991}"/>
          </ac:spMkLst>
        </pc:spChg>
        <pc:grpChg chg="add mod topLvl">
          <ac:chgData name="Kanakaris Venetis" userId="123cc868b6771a79" providerId="LiveId" clId="{D9DCD5E0-8276-4A97-AC4B-1CFDAB495D27}" dt="2023-10-29T14:58:38.999" v="759" actId="164"/>
          <ac:grpSpMkLst>
            <pc:docMk/>
            <pc:sldMk cId="1375348590" sldId="305"/>
            <ac:grpSpMk id="13" creationId="{89F47BC9-DC8A-44EF-96F7-C3BCA0819AB8}"/>
          </ac:grpSpMkLst>
        </pc:grpChg>
        <pc:grpChg chg="add del mod">
          <ac:chgData name="Kanakaris Venetis" userId="123cc868b6771a79" providerId="LiveId" clId="{D9DCD5E0-8276-4A97-AC4B-1CFDAB495D27}" dt="2023-10-29T14:57:26.623" v="750" actId="165"/>
          <ac:grpSpMkLst>
            <pc:docMk/>
            <pc:sldMk cId="1375348590" sldId="305"/>
            <ac:grpSpMk id="14" creationId="{8C38E89A-070E-4A53-9A1E-46722B66EE9E}"/>
          </ac:grpSpMkLst>
        </pc:grpChg>
        <pc:grpChg chg="add mod">
          <ac:chgData name="Kanakaris Venetis" userId="123cc868b6771a79" providerId="LiveId" clId="{D9DCD5E0-8276-4A97-AC4B-1CFDAB495D27}" dt="2023-10-29T14:58:38.999" v="759" actId="164"/>
          <ac:grpSpMkLst>
            <pc:docMk/>
            <pc:sldMk cId="1375348590" sldId="305"/>
            <ac:grpSpMk id="15" creationId="{EA8C518D-DA3F-46D1-9BDB-ABD308021B98}"/>
          </ac:grpSpMkLst>
        </pc:grpChg>
        <pc:grpChg chg="add mod">
          <ac:chgData name="Kanakaris Venetis" userId="123cc868b6771a79" providerId="LiveId" clId="{D9DCD5E0-8276-4A97-AC4B-1CFDAB495D27}" dt="2023-10-29T14:58:02.731" v="755"/>
          <ac:grpSpMkLst>
            <pc:docMk/>
            <pc:sldMk cId="1375348590" sldId="305"/>
            <ac:grpSpMk id="17" creationId="{3D44F4D9-05A2-4C21-A88F-CEE7C82FC9B2}"/>
          </ac:grpSpMkLst>
        </pc:grpChg>
        <pc:grpChg chg="add mod">
          <ac:chgData name="Kanakaris Venetis" userId="123cc868b6771a79" providerId="LiveId" clId="{D9DCD5E0-8276-4A97-AC4B-1CFDAB495D27}" dt="2023-10-29T15:00:40.749" v="764" actId="1076"/>
          <ac:grpSpMkLst>
            <pc:docMk/>
            <pc:sldMk cId="1375348590" sldId="305"/>
            <ac:grpSpMk id="20" creationId="{CD2B7715-280F-4F71-9C44-5F575568E0C4}"/>
          </ac:grpSpMkLst>
        </pc:grpChg>
        <pc:graphicFrameChg chg="add mod topLvl">
          <ac:chgData name="Kanakaris Venetis" userId="123cc868b6771a79" providerId="LiveId" clId="{D9DCD5E0-8276-4A97-AC4B-1CFDAB495D27}" dt="2023-10-29T14:58:00.158" v="754"/>
          <ac:graphicFrameMkLst>
            <pc:docMk/>
            <pc:sldMk cId="1375348590" sldId="305"/>
            <ac:graphicFrameMk id="5" creationId="{D764708F-62A8-49E3-85D1-D5CA2039DBE2}"/>
          </ac:graphicFrameMkLst>
        </pc:graphicFrameChg>
        <pc:cxnChg chg="add mod">
          <ac:chgData name="Kanakaris Venetis" userId="123cc868b6771a79" providerId="LiveId" clId="{D9DCD5E0-8276-4A97-AC4B-1CFDAB495D27}" dt="2023-10-29T14:57:26.623" v="750" actId="165"/>
          <ac:cxnSpMkLst>
            <pc:docMk/>
            <pc:sldMk cId="1375348590" sldId="305"/>
            <ac:cxnSpMk id="9" creationId="{E41AA226-6A14-4543-BB0A-B8A384910056}"/>
          </ac:cxnSpMkLst>
        </pc:cxnChg>
        <pc:cxnChg chg="add mod">
          <ac:chgData name="Kanakaris Venetis" userId="123cc868b6771a79" providerId="LiveId" clId="{D9DCD5E0-8276-4A97-AC4B-1CFDAB495D27}" dt="2023-10-29T14:57:26.623" v="750" actId="165"/>
          <ac:cxnSpMkLst>
            <pc:docMk/>
            <pc:sldMk cId="1375348590" sldId="305"/>
            <ac:cxnSpMk id="10" creationId="{14E122FD-354C-44DC-973F-91CF92301B1B}"/>
          </ac:cxnSpMkLst>
        </pc:cxnChg>
        <pc:cxnChg chg="add mod">
          <ac:chgData name="Kanakaris Venetis" userId="123cc868b6771a79" providerId="LiveId" clId="{D9DCD5E0-8276-4A97-AC4B-1CFDAB495D27}" dt="2023-10-29T15:00:26.372" v="763" actId="1076"/>
          <ac:cxnSpMkLst>
            <pc:docMk/>
            <pc:sldMk cId="1375348590" sldId="305"/>
            <ac:cxnSpMk id="18" creationId="{42BD3E14-17AF-4328-A272-588A15FADDA6}"/>
          </ac:cxnSpMkLst>
        </pc:cxnChg>
        <pc:cxnChg chg="add mod">
          <ac:chgData name="Kanakaris Venetis" userId="123cc868b6771a79" providerId="LiveId" clId="{D9DCD5E0-8276-4A97-AC4B-1CFDAB495D27}" dt="2023-10-29T14:59:43.335" v="762" actId="1076"/>
          <ac:cxnSpMkLst>
            <pc:docMk/>
            <pc:sldMk cId="1375348590" sldId="305"/>
            <ac:cxnSpMk id="19" creationId="{11B88289-B234-4C97-8018-9286345304FC}"/>
          </ac:cxnSpMkLst>
        </pc:cxnChg>
      </pc:sldChg>
      <pc:sldChg chg="addSp delSp modSp new mod">
        <pc:chgData name="Kanakaris Venetis" userId="123cc868b6771a79" providerId="LiveId" clId="{D9DCD5E0-8276-4A97-AC4B-1CFDAB495D27}" dt="2023-10-29T15:39:33.525" v="909" actId="164"/>
        <pc:sldMkLst>
          <pc:docMk/>
          <pc:sldMk cId="187169049" sldId="306"/>
        </pc:sldMkLst>
        <pc:spChg chg="del">
          <ac:chgData name="Kanakaris Venetis" userId="123cc868b6771a79" providerId="LiveId" clId="{D9DCD5E0-8276-4A97-AC4B-1CFDAB495D27}" dt="2023-10-29T15:31:58.100" v="833" actId="478"/>
          <ac:spMkLst>
            <pc:docMk/>
            <pc:sldMk cId="187169049" sldId="306"/>
            <ac:spMk id="2" creationId="{A51B5B0F-D754-46A4-8150-D59D7E440C5D}"/>
          </ac:spMkLst>
        </pc:spChg>
        <pc:spChg chg="del">
          <ac:chgData name="Kanakaris Venetis" userId="123cc868b6771a79" providerId="LiveId" clId="{D9DCD5E0-8276-4A97-AC4B-1CFDAB495D27}" dt="2023-10-29T15:28:30.751" v="816" actId="478"/>
          <ac:spMkLst>
            <pc:docMk/>
            <pc:sldMk cId="187169049" sldId="306"/>
            <ac:spMk id="3" creationId="{4762C266-9960-4465-A839-E0538F132D35}"/>
          </ac:spMkLst>
        </pc:spChg>
        <pc:spChg chg="add mod">
          <ac:chgData name="Kanakaris Venetis" userId="123cc868b6771a79" providerId="LiveId" clId="{D9DCD5E0-8276-4A97-AC4B-1CFDAB495D27}" dt="2023-10-29T15:35:24.147" v="838" actId="164"/>
          <ac:spMkLst>
            <pc:docMk/>
            <pc:sldMk cId="187169049" sldId="306"/>
            <ac:spMk id="9" creationId="{7284E070-9114-44A9-9B54-B3E104798662}"/>
          </ac:spMkLst>
        </pc:spChg>
        <pc:spChg chg="add mod">
          <ac:chgData name="Kanakaris Venetis" userId="123cc868b6771a79" providerId="LiveId" clId="{D9DCD5E0-8276-4A97-AC4B-1CFDAB495D27}" dt="2023-10-29T15:37:06.375" v="869" actId="1076"/>
          <ac:spMkLst>
            <pc:docMk/>
            <pc:sldMk cId="187169049" sldId="306"/>
            <ac:spMk id="11" creationId="{4625FD86-9A9E-49F7-B3BF-0521C3222117}"/>
          </ac:spMkLst>
        </pc:spChg>
        <pc:spChg chg="add mod">
          <ac:chgData name="Kanakaris Venetis" userId="123cc868b6771a79" providerId="LiveId" clId="{D9DCD5E0-8276-4A97-AC4B-1CFDAB495D27}" dt="2023-10-29T15:39:07.174" v="904" actId="164"/>
          <ac:spMkLst>
            <pc:docMk/>
            <pc:sldMk cId="187169049" sldId="306"/>
            <ac:spMk id="12" creationId="{E1BFA681-10BB-4C99-86F8-4804DC26E79C}"/>
          </ac:spMkLst>
        </pc:spChg>
        <pc:spChg chg="add mod">
          <ac:chgData name="Kanakaris Venetis" userId="123cc868b6771a79" providerId="LiveId" clId="{D9DCD5E0-8276-4A97-AC4B-1CFDAB495D27}" dt="2023-10-29T15:39:07.174" v="904" actId="164"/>
          <ac:spMkLst>
            <pc:docMk/>
            <pc:sldMk cId="187169049" sldId="306"/>
            <ac:spMk id="13" creationId="{0EE650CE-A5AA-4D8D-98F0-7B85511CE192}"/>
          </ac:spMkLst>
        </pc:spChg>
        <pc:grpChg chg="add mod">
          <ac:chgData name="Kanakaris Venetis" userId="123cc868b6771a79" providerId="LiveId" clId="{D9DCD5E0-8276-4A97-AC4B-1CFDAB495D27}" dt="2023-10-29T15:35:24.147" v="838" actId="164"/>
          <ac:grpSpMkLst>
            <pc:docMk/>
            <pc:sldMk cId="187169049" sldId="306"/>
            <ac:grpSpMk id="8" creationId="{8526F794-D4F9-4925-87DD-D9233645E6CE}"/>
          </ac:grpSpMkLst>
        </pc:grpChg>
        <pc:grpChg chg="add mod">
          <ac:chgData name="Kanakaris Venetis" userId="123cc868b6771a79" providerId="LiveId" clId="{D9DCD5E0-8276-4A97-AC4B-1CFDAB495D27}" dt="2023-10-29T15:35:35.284" v="839" actId="1076"/>
          <ac:grpSpMkLst>
            <pc:docMk/>
            <pc:sldMk cId="187169049" sldId="306"/>
            <ac:grpSpMk id="10" creationId="{E312B09A-E961-4A97-827F-362A956FE673}"/>
          </ac:grpSpMkLst>
        </pc:grpChg>
        <pc:grpChg chg="add mod">
          <ac:chgData name="Kanakaris Venetis" userId="123cc868b6771a79" providerId="LiveId" clId="{D9DCD5E0-8276-4A97-AC4B-1CFDAB495D27}" dt="2023-10-29T15:39:33.525" v="909" actId="164"/>
          <ac:grpSpMkLst>
            <pc:docMk/>
            <pc:sldMk cId="187169049" sldId="306"/>
            <ac:grpSpMk id="19" creationId="{2D0E5335-1499-4A43-BA61-8BC1F63CD78F}"/>
          </ac:grpSpMkLst>
        </pc:grpChg>
        <pc:grpChg chg="add mod">
          <ac:chgData name="Kanakaris Venetis" userId="123cc868b6771a79" providerId="LiveId" clId="{D9DCD5E0-8276-4A97-AC4B-1CFDAB495D27}" dt="2023-10-29T15:39:33.525" v="909" actId="164"/>
          <ac:grpSpMkLst>
            <pc:docMk/>
            <pc:sldMk cId="187169049" sldId="306"/>
            <ac:grpSpMk id="22" creationId="{2E9AA06F-B3BA-4490-8B40-382F9D21664A}"/>
          </ac:grpSpMkLst>
        </pc:grpChg>
        <pc:graphicFrameChg chg="add mod">
          <ac:chgData name="Kanakaris Venetis" userId="123cc868b6771a79" providerId="LiveId" clId="{D9DCD5E0-8276-4A97-AC4B-1CFDAB495D27}" dt="2023-10-29T15:37:15.036" v="870" actId="1076"/>
          <ac:graphicFrameMkLst>
            <pc:docMk/>
            <pc:sldMk cId="187169049" sldId="306"/>
            <ac:graphicFrameMk id="4" creationId="{F510FBCD-8B8B-455E-8E36-4678D60D13A3}"/>
          </ac:graphicFrameMkLst>
        </pc:graphicFrameChg>
        <pc:cxnChg chg="add mod">
          <ac:chgData name="Kanakaris Venetis" userId="123cc868b6771a79" providerId="LiveId" clId="{D9DCD5E0-8276-4A97-AC4B-1CFDAB495D27}" dt="2023-10-29T15:30:10.176" v="827" actId="164"/>
          <ac:cxnSpMkLst>
            <pc:docMk/>
            <pc:sldMk cId="187169049" sldId="306"/>
            <ac:cxnSpMk id="5" creationId="{91963233-C432-47EF-954C-F0C25664D30C}"/>
          </ac:cxnSpMkLst>
        </pc:cxnChg>
        <pc:cxnChg chg="add mod">
          <ac:chgData name="Kanakaris Venetis" userId="123cc868b6771a79" providerId="LiveId" clId="{D9DCD5E0-8276-4A97-AC4B-1CFDAB495D27}" dt="2023-10-29T15:30:10.176" v="827" actId="164"/>
          <ac:cxnSpMkLst>
            <pc:docMk/>
            <pc:sldMk cId="187169049" sldId="306"/>
            <ac:cxnSpMk id="6" creationId="{9B8A835F-725F-4D05-AA3A-41762B303F77}"/>
          </ac:cxnSpMkLst>
        </pc:cxnChg>
        <pc:cxnChg chg="add mod">
          <ac:chgData name="Kanakaris Venetis" userId="123cc868b6771a79" providerId="LiveId" clId="{D9DCD5E0-8276-4A97-AC4B-1CFDAB495D27}" dt="2023-10-29T15:39:33.525" v="909" actId="164"/>
          <ac:cxnSpMkLst>
            <pc:docMk/>
            <pc:sldMk cId="187169049" sldId="306"/>
            <ac:cxnSpMk id="14" creationId="{435268AF-D450-48B3-834D-0B4C9F10CAA8}"/>
          </ac:cxnSpMkLst>
        </pc:cxnChg>
      </pc:sldChg>
      <pc:sldChg chg="addSp delSp modSp add mod">
        <pc:chgData name="Kanakaris Venetis" userId="123cc868b6771a79" providerId="LiveId" clId="{D9DCD5E0-8276-4A97-AC4B-1CFDAB495D27}" dt="2023-10-29T15:52:06.408" v="1097" actId="108"/>
        <pc:sldMkLst>
          <pc:docMk/>
          <pc:sldMk cId="2907629460" sldId="307"/>
        </pc:sldMkLst>
        <pc:spChg chg="add del mod">
          <ac:chgData name="Kanakaris Venetis" userId="123cc868b6771a79" providerId="LiveId" clId="{D9DCD5E0-8276-4A97-AC4B-1CFDAB495D27}" dt="2023-10-29T15:41:00.118" v="915"/>
          <ac:spMkLst>
            <pc:docMk/>
            <pc:sldMk cId="2907629460" sldId="307"/>
            <ac:spMk id="2" creationId="{D9E3AE39-504E-46AC-9349-0873E23C4293}"/>
          </ac:spMkLst>
        </pc:spChg>
        <pc:spChg chg="add mod">
          <ac:chgData name="Kanakaris Venetis" userId="123cc868b6771a79" providerId="LiveId" clId="{D9DCD5E0-8276-4A97-AC4B-1CFDAB495D27}" dt="2023-10-29T15:50:24.886" v="1092" actId="1076"/>
          <ac:spMkLst>
            <pc:docMk/>
            <pc:sldMk cId="2907629460" sldId="307"/>
            <ac:spMk id="3" creationId="{CDAA8A66-2459-45C2-AACA-D156197CBBD0}"/>
          </ac:spMkLst>
        </pc:spChg>
        <pc:spChg chg="mod">
          <ac:chgData name="Kanakaris Venetis" userId="123cc868b6771a79" providerId="LiveId" clId="{D9DCD5E0-8276-4A97-AC4B-1CFDAB495D27}" dt="2023-10-29T15:52:06.408" v="1097" actId="108"/>
          <ac:spMkLst>
            <pc:docMk/>
            <pc:sldMk cId="2907629460" sldId="307"/>
            <ac:spMk id="11" creationId="{4625FD86-9A9E-49F7-B3BF-0521C3222117}"/>
          </ac:spMkLst>
        </pc:spChg>
        <pc:spChg chg="mod">
          <ac:chgData name="Kanakaris Venetis" userId="123cc868b6771a79" providerId="LiveId" clId="{D9DCD5E0-8276-4A97-AC4B-1CFDAB495D27}" dt="2023-10-29T15:49:46.950" v="1087" actId="1076"/>
          <ac:spMkLst>
            <pc:docMk/>
            <pc:sldMk cId="2907629460" sldId="307"/>
            <ac:spMk id="12" creationId="{E1BFA681-10BB-4C99-86F8-4804DC26E79C}"/>
          </ac:spMkLst>
        </pc:spChg>
        <pc:spChg chg="mod">
          <ac:chgData name="Kanakaris Venetis" userId="123cc868b6771a79" providerId="LiveId" clId="{D9DCD5E0-8276-4A97-AC4B-1CFDAB495D27}" dt="2023-10-29T15:50:59.699" v="1095" actId="14100"/>
          <ac:spMkLst>
            <pc:docMk/>
            <pc:sldMk cId="2907629460" sldId="307"/>
            <ac:spMk id="13" creationId="{0EE650CE-A5AA-4D8D-98F0-7B85511CE192}"/>
          </ac:spMkLst>
        </pc:spChg>
        <pc:grpChg chg="mod">
          <ac:chgData name="Kanakaris Venetis" userId="123cc868b6771a79" providerId="LiveId" clId="{D9DCD5E0-8276-4A97-AC4B-1CFDAB495D27}" dt="2023-10-29T15:49:28.896" v="1085" actId="164"/>
          <ac:grpSpMkLst>
            <pc:docMk/>
            <pc:sldMk cId="2907629460" sldId="307"/>
            <ac:grpSpMk id="10" creationId="{E312B09A-E961-4A97-827F-362A956FE673}"/>
          </ac:grpSpMkLst>
        </pc:grpChg>
        <pc:grpChg chg="mod">
          <ac:chgData name="Kanakaris Venetis" userId="123cc868b6771a79" providerId="LiveId" clId="{D9DCD5E0-8276-4A97-AC4B-1CFDAB495D27}" dt="2023-10-29T15:49:28.896" v="1085" actId="164"/>
          <ac:grpSpMkLst>
            <pc:docMk/>
            <pc:sldMk cId="2907629460" sldId="307"/>
            <ac:grpSpMk id="22" creationId="{2E9AA06F-B3BA-4490-8B40-382F9D21664A}"/>
          </ac:grpSpMkLst>
        </pc:grpChg>
        <pc:grpChg chg="add mod">
          <ac:chgData name="Kanakaris Venetis" userId="123cc868b6771a79" providerId="LiveId" clId="{D9DCD5E0-8276-4A97-AC4B-1CFDAB495D27}" dt="2023-10-29T15:49:28.896" v="1085" actId="164"/>
          <ac:grpSpMkLst>
            <pc:docMk/>
            <pc:sldMk cId="2907629460" sldId="307"/>
            <ac:grpSpMk id="24" creationId="{0FF1FB11-7C35-46AA-9351-DE794105A6F5}"/>
          </ac:grpSpMkLst>
        </pc:grpChg>
        <pc:graphicFrameChg chg="mod">
          <ac:chgData name="Kanakaris Venetis" userId="123cc868b6771a79" providerId="LiveId" clId="{D9DCD5E0-8276-4A97-AC4B-1CFDAB495D27}" dt="2023-10-29T15:50:40.358" v="1094"/>
          <ac:graphicFrameMkLst>
            <pc:docMk/>
            <pc:sldMk cId="2907629460" sldId="307"/>
            <ac:graphicFrameMk id="4" creationId="{F510FBCD-8B8B-455E-8E36-4678D60D13A3}"/>
          </ac:graphicFrameMkLst>
        </pc:graphicFrameChg>
        <pc:cxnChg chg="mod">
          <ac:chgData name="Kanakaris Venetis" userId="123cc868b6771a79" providerId="LiveId" clId="{D9DCD5E0-8276-4A97-AC4B-1CFDAB495D27}" dt="2023-10-29T15:49:13.807" v="1084" actId="1076"/>
          <ac:cxnSpMkLst>
            <pc:docMk/>
            <pc:sldMk cId="2907629460" sldId="307"/>
            <ac:cxnSpMk id="14" creationId="{435268AF-D450-48B3-834D-0B4C9F10CAA8}"/>
          </ac:cxnSpMkLst>
        </pc:cxnChg>
      </pc:sldChg>
      <pc:sldChg chg="addSp delSp modSp new mod">
        <pc:chgData name="Kanakaris Venetis" userId="123cc868b6771a79" providerId="LiveId" clId="{D9DCD5E0-8276-4A97-AC4B-1CFDAB495D27}" dt="2023-10-29T16:32:34.025" v="1238" actId="14100"/>
        <pc:sldMkLst>
          <pc:docMk/>
          <pc:sldMk cId="1742717018" sldId="308"/>
        </pc:sldMkLst>
        <pc:spChg chg="del mod">
          <ac:chgData name="Kanakaris Venetis" userId="123cc868b6771a79" providerId="LiveId" clId="{D9DCD5E0-8276-4A97-AC4B-1CFDAB495D27}" dt="2023-10-29T16:32:19.636" v="1235" actId="478"/>
          <ac:spMkLst>
            <pc:docMk/>
            <pc:sldMk cId="1742717018" sldId="308"/>
            <ac:spMk id="2" creationId="{920B80AD-BCDC-4C34-B670-F97FFDB30843}"/>
          </ac:spMkLst>
        </pc:spChg>
        <pc:spChg chg="del">
          <ac:chgData name="Kanakaris Venetis" userId="123cc868b6771a79" providerId="LiveId" clId="{D9DCD5E0-8276-4A97-AC4B-1CFDAB495D27}" dt="2023-10-29T16:12:21.318" v="1099" actId="478"/>
          <ac:spMkLst>
            <pc:docMk/>
            <pc:sldMk cId="1742717018" sldId="308"/>
            <ac:spMk id="3" creationId="{08B28DF3-F01D-45BE-98DF-BEFA6CE6F5B9}"/>
          </ac:spMkLst>
        </pc:spChg>
        <pc:spChg chg="add del">
          <ac:chgData name="Kanakaris Venetis" userId="123cc868b6771a79" providerId="LiveId" clId="{D9DCD5E0-8276-4A97-AC4B-1CFDAB495D27}" dt="2023-10-29T16:16:28.624" v="1111" actId="478"/>
          <ac:spMkLst>
            <pc:docMk/>
            <pc:sldMk cId="1742717018" sldId="308"/>
            <ac:spMk id="5" creationId="{B8D6B134-B140-4B10-895E-6745EB588A1A}"/>
          </ac:spMkLst>
        </pc:spChg>
        <pc:spChg chg="add del">
          <ac:chgData name="Kanakaris Venetis" userId="123cc868b6771a79" providerId="LiveId" clId="{D9DCD5E0-8276-4A97-AC4B-1CFDAB495D27}" dt="2023-10-29T16:17:23.868" v="1113" actId="478"/>
          <ac:spMkLst>
            <pc:docMk/>
            <pc:sldMk cId="1742717018" sldId="308"/>
            <ac:spMk id="6" creationId="{EF2A8728-3BAB-486A-98DA-1D60C1ED4DA0}"/>
          </ac:spMkLst>
        </pc:spChg>
        <pc:spChg chg="add mod">
          <ac:chgData name="Kanakaris Venetis" userId="123cc868b6771a79" providerId="LiveId" clId="{D9DCD5E0-8276-4A97-AC4B-1CFDAB495D27}" dt="2023-10-29T16:19:11.941" v="1120" actId="692"/>
          <ac:spMkLst>
            <pc:docMk/>
            <pc:sldMk cId="1742717018" sldId="308"/>
            <ac:spMk id="7" creationId="{4782896F-BDD5-4DD2-B5F0-A22A9DEF8F35}"/>
          </ac:spMkLst>
        </pc:spChg>
        <pc:spChg chg="mod">
          <ac:chgData name="Kanakaris Venetis" userId="123cc868b6771a79" providerId="LiveId" clId="{D9DCD5E0-8276-4A97-AC4B-1CFDAB495D27}" dt="2023-10-29T16:26:40.926" v="1178" actId="1076"/>
          <ac:spMkLst>
            <pc:docMk/>
            <pc:sldMk cId="1742717018" sldId="308"/>
            <ac:spMk id="13" creationId="{D37A7381-B63B-41D9-97F7-4A54247F565C}"/>
          </ac:spMkLst>
        </pc:spChg>
        <pc:spChg chg="mod">
          <ac:chgData name="Kanakaris Venetis" userId="123cc868b6771a79" providerId="LiveId" clId="{D9DCD5E0-8276-4A97-AC4B-1CFDAB495D27}" dt="2023-10-29T16:26:46.570" v="1179" actId="1076"/>
          <ac:spMkLst>
            <pc:docMk/>
            <pc:sldMk cId="1742717018" sldId="308"/>
            <ac:spMk id="14" creationId="{8EF75FC0-1610-4C81-9C28-C7A2D1AB92F7}"/>
          </ac:spMkLst>
        </pc:spChg>
        <pc:spChg chg="del mod">
          <ac:chgData name="Kanakaris Venetis" userId="123cc868b6771a79" providerId="LiveId" clId="{D9DCD5E0-8276-4A97-AC4B-1CFDAB495D27}" dt="2023-10-29T16:21:54.667" v="1125" actId="478"/>
          <ac:spMkLst>
            <pc:docMk/>
            <pc:sldMk cId="1742717018" sldId="308"/>
            <ac:spMk id="16" creationId="{A5836D28-ADC4-4644-859D-464B624472C7}"/>
          </ac:spMkLst>
        </pc:spChg>
        <pc:spChg chg="add del mod">
          <ac:chgData name="Kanakaris Venetis" userId="123cc868b6771a79" providerId="LiveId" clId="{D9DCD5E0-8276-4A97-AC4B-1CFDAB495D27}" dt="2023-10-29T16:29:25.296" v="1189" actId="478"/>
          <ac:spMkLst>
            <pc:docMk/>
            <pc:sldMk cId="1742717018" sldId="308"/>
            <ac:spMk id="20" creationId="{10E978B7-96C2-4627-A928-A40A9A960BFF}"/>
          </ac:spMkLst>
        </pc:spChg>
        <pc:spChg chg="mod">
          <ac:chgData name="Kanakaris Venetis" userId="123cc868b6771a79" providerId="LiveId" clId="{D9DCD5E0-8276-4A97-AC4B-1CFDAB495D27}" dt="2023-10-29T16:29:10.568" v="1185" actId="571"/>
          <ac:spMkLst>
            <pc:docMk/>
            <pc:sldMk cId="1742717018" sldId="308"/>
            <ac:spMk id="32" creationId="{BD8BAD55-6A98-4AFA-892F-59B4411334EA}"/>
          </ac:spMkLst>
        </pc:spChg>
        <pc:spChg chg="mod">
          <ac:chgData name="Kanakaris Venetis" userId="123cc868b6771a79" providerId="LiveId" clId="{D9DCD5E0-8276-4A97-AC4B-1CFDAB495D27}" dt="2023-10-29T16:29:10.568" v="1185" actId="571"/>
          <ac:spMkLst>
            <pc:docMk/>
            <pc:sldMk cId="1742717018" sldId="308"/>
            <ac:spMk id="33" creationId="{EAEB5B53-EAAD-43C7-8F46-2A705B7A8DF4}"/>
          </ac:spMkLst>
        </pc:spChg>
        <pc:spChg chg="add mod">
          <ac:chgData name="Kanakaris Venetis" userId="123cc868b6771a79" providerId="LiveId" clId="{D9DCD5E0-8276-4A97-AC4B-1CFDAB495D27}" dt="2023-10-29T16:29:16.443" v="1186" actId="164"/>
          <ac:spMkLst>
            <pc:docMk/>
            <pc:sldMk cId="1742717018" sldId="308"/>
            <ac:spMk id="36" creationId="{76B38382-B5C5-48CF-B5F0-2E53833872AC}"/>
          </ac:spMkLst>
        </pc:spChg>
        <pc:spChg chg="add mod">
          <ac:chgData name="Kanakaris Venetis" userId="123cc868b6771a79" providerId="LiveId" clId="{D9DCD5E0-8276-4A97-AC4B-1CFDAB495D27}" dt="2023-10-29T16:30:48.614" v="1229" actId="164"/>
          <ac:spMkLst>
            <pc:docMk/>
            <pc:sldMk cId="1742717018" sldId="308"/>
            <ac:spMk id="38" creationId="{E357B385-30E0-4C6C-85D9-06E64E45E464}"/>
          </ac:spMkLst>
        </pc:spChg>
        <pc:spChg chg="add mod">
          <ac:chgData name="Kanakaris Venetis" userId="123cc868b6771a79" providerId="LiveId" clId="{D9DCD5E0-8276-4A97-AC4B-1CFDAB495D27}" dt="2023-10-29T16:32:34.025" v="1238" actId="14100"/>
          <ac:spMkLst>
            <pc:docMk/>
            <pc:sldMk cId="1742717018" sldId="308"/>
            <ac:spMk id="40" creationId="{8D6AB111-26D0-4A1B-BA53-F4DA7D03A837}"/>
          </ac:spMkLst>
        </pc:spChg>
        <pc:spChg chg="add del mod">
          <ac:chgData name="Kanakaris Venetis" userId="123cc868b6771a79" providerId="LiveId" clId="{D9DCD5E0-8276-4A97-AC4B-1CFDAB495D27}" dt="2023-10-29T16:32:28.081" v="1236" actId="478"/>
          <ac:spMkLst>
            <pc:docMk/>
            <pc:sldMk cId="1742717018" sldId="308"/>
            <ac:spMk id="42" creationId="{E8ECD671-7A7B-4E75-9D43-4C2CDFFA951E}"/>
          </ac:spMkLst>
        </pc:spChg>
        <pc:grpChg chg="add del mod">
          <ac:chgData name="Kanakaris Venetis" userId="123cc868b6771a79" providerId="LiveId" clId="{D9DCD5E0-8276-4A97-AC4B-1CFDAB495D27}" dt="2023-10-29T16:29:23.078" v="1188" actId="478"/>
          <ac:grpSpMkLst>
            <pc:docMk/>
            <pc:sldMk cId="1742717018" sldId="308"/>
            <ac:grpSpMk id="8" creationId="{C99D03B4-30A2-4A52-AC6A-0144774F11FB}"/>
          </ac:grpSpMkLst>
        </pc:grpChg>
        <pc:grpChg chg="del mod">
          <ac:chgData name="Kanakaris Venetis" userId="123cc868b6771a79" providerId="LiveId" clId="{D9DCD5E0-8276-4A97-AC4B-1CFDAB495D27}" dt="2023-10-29T16:21:54.667" v="1125" actId="478"/>
          <ac:grpSpMkLst>
            <pc:docMk/>
            <pc:sldMk cId="1742717018" sldId="308"/>
            <ac:grpSpMk id="9" creationId="{32170647-05AB-440C-ADB8-CDC3DAE42D83}"/>
          </ac:grpSpMkLst>
        </pc:grpChg>
        <pc:grpChg chg="mod">
          <ac:chgData name="Kanakaris Venetis" userId="123cc868b6771a79" providerId="LiveId" clId="{D9DCD5E0-8276-4A97-AC4B-1CFDAB495D27}" dt="2023-10-29T16:20:18.721" v="1121"/>
          <ac:grpSpMkLst>
            <pc:docMk/>
            <pc:sldMk cId="1742717018" sldId="308"/>
            <ac:grpSpMk id="10" creationId="{C8FA93E0-77AE-4003-AD8B-963DA238708B}"/>
          </ac:grpSpMkLst>
        </pc:grpChg>
        <pc:grpChg chg="mod">
          <ac:chgData name="Kanakaris Venetis" userId="123cc868b6771a79" providerId="LiveId" clId="{D9DCD5E0-8276-4A97-AC4B-1CFDAB495D27}" dt="2023-10-29T16:20:18.721" v="1121"/>
          <ac:grpSpMkLst>
            <pc:docMk/>
            <pc:sldMk cId="1742717018" sldId="308"/>
            <ac:grpSpMk id="11" creationId="{8CC7342F-9B54-449B-8A34-FB359558BA64}"/>
          </ac:grpSpMkLst>
        </pc:grpChg>
        <pc:grpChg chg="mod">
          <ac:chgData name="Kanakaris Venetis" userId="123cc868b6771a79" providerId="LiveId" clId="{D9DCD5E0-8276-4A97-AC4B-1CFDAB495D27}" dt="2023-10-29T16:20:18.721" v="1121"/>
          <ac:grpSpMkLst>
            <pc:docMk/>
            <pc:sldMk cId="1742717018" sldId="308"/>
            <ac:grpSpMk id="15" creationId="{E200DC5B-CE66-483D-9788-1E7DFAB57105}"/>
          </ac:grpSpMkLst>
        </pc:grpChg>
        <pc:grpChg chg="add mod">
          <ac:chgData name="Kanakaris Venetis" userId="123cc868b6771a79" providerId="LiveId" clId="{D9DCD5E0-8276-4A97-AC4B-1CFDAB495D27}" dt="2023-10-29T16:29:16.443" v="1186" actId="164"/>
          <ac:grpSpMkLst>
            <pc:docMk/>
            <pc:sldMk cId="1742717018" sldId="308"/>
            <ac:grpSpMk id="27" creationId="{8BF9A4AC-BC2C-45E0-8600-C9BF87635A3C}"/>
          </ac:grpSpMkLst>
        </pc:grpChg>
        <pc:grpChg chg="mod">
          <ac:chgData name="Kanakaris Venetis" userId="123cc868b6771a79" providerId="LiveId" clId="{D9DCD5E0-8276-4A97-AC4B-1CFDAB495D27}" dt="2023-10-29T16:29:10.568" v="1185" actId="571"/>
          <ac:grpSpMkLst>
            <pc:docMk/>
            <pc:sldMk cId="1742717018" sldId="308"/>
            <ac:grpSpMk id="28" creationId="{576F2EC6-DF2D-4EDD-9F40-2650AEAE2D8C}"/>
          </ac:grpSpMkLst>
        </pc:grpChg>
        <pc:grpChg chg="mod">
          <ac:chgData name="Kanakaris Venetis" userId="123cc868b6771a79" providerId="LiveId" clId="{D9DCD5E0-8276-4A97-AC4B-1CFDAB495D27}" dt="2023-10-29T16:29:10.568" v="1185" actId="571"/>
          <ac:grpSpMkLst>
            <pc:docMk/>
            <pc:sldMk cId="1742717018" sldId="308"/>
            <ac:grpSpMk id="29" creationId="{6C3031E5-2D9E-42C7-A0AA-DB4AA09DB4DC}"/>
          </ac:grpSpMkLst>
        </pc:grpChg>
        <pc:grpChg chg="mod">
          <ac:chgData name="Kanakaris Venetis" userId="123cc868b6771a79" providerId="LiveId" clId="{D9DCD5E0-8276-4A97-AC4B-1CFDAB495D27}" dt="2023-10-29T16:29:10.568" v="1185" actId="571"/>
          <ac:grpSpMkLst>
            <pc:docMk/>
            <pc:sldMk cId="1742717018" sldId="308"/>
            <ac:grpSpMk id="30" creationId="{3D0FA805-E5E9-47C8-A77B-705C01437F6F}"/>
          </ac:grpSpMkLst>
        </pc:grpChg>
        <pc:grpChg chg="add mod">
          <ac:chgData name="Kanakaris Venetis" userId="123cc868b6771a79" providerId="LiveId" clId="{D9DCD5E0-8276-4A97-AC4B-1CFDAB495D27}" dt="2023-10-29T16:30:48.614" v="1229" actId="164"/>
          <ac:grpSpMkLst>
            <pc:docMk/>
            <pc:sldMk cId="1742717018" sldId="308"/>
            <ac:grpSpMk id="37" creationId="{F7A914CA-1377-4331-9F66-3C43C74C3168}"/>
          </ac:grpSpMkLst>
        </pc:grpChg>
        <pc:grpChg chg="add mod">
          <ac:chgData name="Kanakaris Venetis" userId="123cc868b6771a79" providerId="LiveId" clId="{D9DCD5E0-8276-4A97-AC4B-1CFDAB495D27}" dt="2023-10-29T16:30:52.958" v="1230" actId="1076"/>
          <ac:grpSpMkLst>
            <pc:docMk/>
            <pc:sldMk cId="1742717018" sldId="308"/>
            <ac:grpSpMk id="39" creationId="{822E0D16-2777-4982-8964-B0B465344AD1}"/>
          </ac:grpSpMkLst>
        </pc:grpChg>
        <pc:graphicFrameChg chg="add mod">
          <ac:chgData name="Kanakaris Venetis" userId="123cc868b6771a79" providerId="LiveId" clId="{D9DCD5E0-8276-4A97-AC4B-1CFDAB495D27}" dt="2023-10-29T16:23:54.704" v="1146" actId="1076"/>
          <ac:graphicFrameMkLst>
            <pc:docMk/>
            <pc:sldMk cId="1742717018" sldId="308"/>
            <ac:graphicFrameMk id="4" creationId="{7A03A5DA-D370-484B-8FE0-E0C1EA73EF0C}"/>
          </ac:graphicFrameMkLst>
        </pc:graphicFrameChg>
        <pc:graphicFrameChg chg="add del mod">
          <ac:chgData name="Kanakaris Venetis" userId="123cc868b6771a79" providerId="LiveId" clId="{D9DCD5E0-8276-4A97-AC4B-1CFDAB495D27}" dt="2023-10-29T16:22:01.575" v="1128"/>
          <ac:graphicFrameMkLst>
            <pc:docMk/>
            <pc:sldMk cId="1742717018" sldId="308"/>
            <ac:graphicFrameMk id="19" creationId="{10614B4C-4538-4C3B-A18D-C53252132EDE}"/>
          </ac:graphicFrameMkLst>
        </pc:graphicFrameChg>
        <pc:cxnChg chg="mod">
          <ac:chgData name="Kanakaris Venetis" userId="123cc868b6771a79" providerId="LiveId" clId="{D9DCD5E0-8276-4A97-AC4B-1CFDAB495D27}" dt="2023-10-29T16:29:23.078" v="1188" actId="478"/>
          <ac:cxnSpMkLst>
            <pc:docMk/>
            <pc:sldMk cId="1742717018" sldId="308"/>
            <ac:cxnSpMk id="12" creationId="{D983AF6A-F7DA-443E-A3DD-BC460887350C}"/>
          </ac:cxnSpMkLst>
        </pc:cxnChg>
        <pc:cxnChg chg="mod">
          <ac:chgData name="Kanakaris Venetis" userId="123cc868b6771a79" providerId="LiveId" clId="{D9DCD5E0-8276-4A97-AC4B-1CFDAB495D27}" dt="2023-10-29T16:20:18.721" v="1121"/>
          <ac:cxnSpMkLst>
            <pc:docMk/>
            <pc:sldMk cId="1742717018" sldId="308"/>
            <ac:cxnSpMk id="17" creationId="{6BCDA5FE-1283-49FB-BF3C-B50631AE55DD}"/>
          </ac:cxnSpMkLst>
        </pc:cxnChg>
        <pc:cxnChg chg="mod">
          <ac:chgData name="Kanakaris Venetis" userId="123cc868b6771a79" providerId="LiveId" clId="{D9DCD5E0-8276-4A97-AC4B-1CFDAB495D27}" dt="2023-10-29T16:20:18.721" v="1121"/>
          <ac:cxnSpMkLst>
            <pc:docMk/>
            <pc:sldMk cId="1742717018" sldId="308"/>
            <ac:cxnSpMk id="18" creationId="{2B848282-B41E-4E67-BE93-CB1CB0357DC8}"/>
          </ac:cxnSpMkLst>
        </pc:cxnChg>
        <pc:cxnChg chg="mod">
          <ac:chgData name="Kanakaris Venetis" userId="123cc868b6771a79" providerId="LiveId" clId="{D9DCD5E0-8276-4A97-AC4B-1CFDAB495D27}" dt="2023-10-29T16:29:10.568" v="1185" actId="571"/>
          <ac:cxnSpMkLst>
            <pc:docMk/>
            <pc:sldMk cId="1742717018" sldId="308"/>
            <ac:cxnSpMk id="31" creationId="{989FAAE6-A4E4-4A1C-8429-EA8AAE77E995}"/>
          </ac:cxnSpMkLst>
        </pc:cxnChg>
        <pc:cxnChg chg="mod">
          <ac:chgData name="Kanakaris Venetis" userId="123cc868b6771a79" providerId="LiveId" clId="{D9DCD5E0-8276-4A97-AC4B-1CFDAB495D27}" dt="2023-10-29T16:29:10.568" v="1185" actId="571"/>
          <ac:cxnSpMkLst>
            <pc:docMk/>
            <pc:sldMk cId="1742717018" sldId="308"/>
            <ac:cxnSpMk id="34" creationId="{5BB83F43-3D01-4AC3-8AB3-080089FDA766}"/>
          </ac:cxnSpMkLst>
        </pc:cxnChg>
        <pc:cxnChg chg="mod">
          <ac:chgData name="Kanakaris Venetis" userId="123cc868b6771a79" providerId="LiveId" clId="{D9DCD5E0-8276-4A97-AC4B-1CFDAB495D27}" dt="2023-10-29T16:29:10.568" v="1185" actId="571"/>
          <ac:cxnSpMkLst>
            <pc:docMk/>
            <pc:sldMk cId="1742717018" sldId="308"/>
            <ac:cxnSpMk id="35" creationId="{465F3E54-CF92-40FB-BA98-12F7C83658BD}"/>
          </ac:cxnSpMkLst>
        </pc:cxnChg>
      </pc:sldChg>
      <pc:sldChg chg="delSp modSp add mod ord">
        <pc:chgData name="Kanakaris Venetis" userId="123cc868b6771a79" providerId="LiveId" clId="{D9DCD5E0-8276-4A97-AC4B-1CFDAB495D27}" dt="2023-10-29T16:29:04.874" v="1184" actId="478"/>
        <pc:sldMkLst>
          <pc:docMk/>
          <pc:sldMk cId="3516277911" sldId="309"/>
        </pc:sldMkLst>
        <pc:spChg chg="del">
          <ac:chgData name="Kanakaris Venetis" userId="123cc868b6771a79" providerId="LiveId" clId="{D9DCD5E0-8276-4A97-AC4B-1CFDAB495D27}" dt="2023-10-29T16:29:04.874" v="1184" actId="478"/>
          <ac:spMkLst>
            <pc:docMk/>
            <pc:sldMk cId="3516277911" sldId="309"/>
            <ac:spMk id="20" creationId="{10E978B7-96C2-4627-A928-A40A9A960BFF}"/>
          </ac:spMkLst>
        </pc:spChg>
        <pc:grpChg chg="del">
          <ac:chgData name="Kanakaris Venetis" userId="123cc868b6771a79" providerId="LiveId" clId="{D9DCD5E0-8276-4A97-AC4B-1CFDAB495D27}" dt="2023-10-29T16:29:02.087" v="1183" actId="478"/>
          <ac:grpSpMkLst>
            <pc:docMk/>
            <pc:sldMk cId="3516277911" sldId="309"/>
            <ac:grpSpMk id="8" creationId="{C99D03B4-30A2-4A52-AC6A-0144774F11FB}"/>
          </ac:grpSpMkLst>
        </pc:grpChg>
        <pc:cxnChg chg="mod">
          <ac:chgData name="Kanakaris Venetis" userId="123cc868b6771a79" providerId="LiveId" clId="{D9DCD5E0-8276-4A97-AC4B-1CFDAB495D27}" dt="2023-10-29T16:29:02.087" v="1183" actId="478"/>
          <ac:cxnSpMkLst>
            <pc:docMk/>
            <pc:sldMk cId="3516277911" sldId="309"/>
            <ac:cxnSpMk id="12" creationId="{D983AF6A-F7DA-443E-A3DD-BC460887350C}"/>
          </ac:cxnSpMkLst>
        </pc:cxnChg>
      </pc:sldChg>
      <pc:sldChg chg="addSp delSp modSp new mod">
        <pc:chgData name="Kanakaris Venetis" userId="123cc868b6771a79" providerId="LiveId" clId="{D9DCD5E0-8276-4A97-AC4B-1CFDAB495D27}" dt="2023-10-29T16:49:55.472" v="1262" actId="1076"/>
        <pc:sldMkLst>
          <pc:docMk/>
          <pc:sldMk cId="308033207" sldId="310"/>
        </pc:sldMkLst>
        <pc:spChg chg="mod">
          <ac:chgData name="Kanakaris Venetis" userId="123cc868b6771a79" providerId="LiveId" clId="{D9DCD5E0-8276-4A97-AC4B-1CFDAB495D27}" dt="2023-10-29T16:49:55.472" v="1262" actId="1076"/>
          <ac:spMkLst>
            <pc:docMk/>
            <pc:sldMk cId="308033207" sldId="310"/>
            <ac:spMk id="2" creationId="{EC3F8A6E-B45D-4C77-8507-44F210DABC55}"/>
          </ac:spMkLst>
        </pc:spChg>
        <pc:spChg chg="del">
          <ac:chgData name="Kanakaris Venetis" userId="123cc868b6771a79" providerId="LiveId" clId="{D9DCD5E0-8276-4A97-AC4B-1CFDAB495D27}" dt="2023-10-29T16:47:43.799" v="1240" actId="478"/>
          <ac:spMkLst>
            <pc:docMk/>
            <pc:sldMk cId="308033207" sldId="310"/>
            <ac:spMk id="3" creationId="{6113403D-F744-4C48-9F75-320B6926FBBB}"/>
          </ac:spMkLst>
        </pc:spChg>
        <pc:graphicFrameChg chg="add mod">
          <ac:chgData name="Kanakaris Venetis" userId="123cc868b6771a79" providerId="LiveId" clId="{D9DCD5E0-8276-4A97-AC4B-1CFDAB495D27}" dt="2023-10-29T16:49:46.912" v="1260" actId="1076"/>
          <ac:graphicFrameMkLst>
            <pc:docMk/>
            <pc:sldMk cId="308033207" sldId="310"/>
            <ac:graphicFrameMk id="4" creationId="{6701551A-C4E1-42D0-A70F-CA3BBB9D1ED5}"/>
          </ac:graphicFrameMkLst>
        </pc:graphicFrameChg>
      </pc:sldChg>
      <pc:sldChg chg="addSp delSp modSp new mod">
        <pc:chgData name="Kanakaris Venetis" userId="123cc868b6771a79" providerId="LiveId" clId="{D9DCD5E0-8276-4A97-AC4B-1CFDAB495D27}" dt="2023-10-29T17:06:14.965" v="1280" actId="1076"/>
        <pc:sldMkLst>
          <pc:docMk/>
          <pc:sldMk cId="3862374525" sldId="311"/>
        </pc:sldMkLst>
        <pc:spChg chg="mod">
          <ac:chgData name="Kanakaris Venetis" userId="123cc868b6771a79" providerId="LiveId" clId="{D9DCD5E0-8276-4A97-AC4B-1CFDAB495D27}" dt="2023-10-29T17:06:14.965" v="1280" actId="1076"/>
          <ac:spMkLst>
            <pc:docMk/>
            <pc:sldMk cId="3862374525" sldId="311"/>
            <ac:spMk id="2" creationId="{37BE10B1-B20F-4989-BB2C-EF3FDD043038}"/>
          </ac:spMkLst>
        </pc:spChg>
        <pc:spChg chg="del">
          <ac:chgData name="Kanakaris Venetis" userId="123cc868b6771a79" providerId="LiveId" clId="{D9DCD5E0-8276-4A97-AC4B-1CFDAB495D27}" dt="2023-10-29T17:04:32.857" v="1265" actId="478"/>
          <ac:spMkLst>
            <pc:docMk/>
            <pc:sldMk cId="3862374525" sldId="311"/>
            <ac:spMk id="3" creationId="{68C21350-FB5F-4A47-971D-DEEB0988A87C}"/>
          </ac:spMkLst>
        </pc:spChg>
        <pc:graphicFrameChg chg="add mod">
          <ac:chgData name="Kanakaris Venetis" userId="123cc868b6771a79" providerId="LiveId" clId="{D9DCD5E0-8276-4A97-AC4B-1CFDAB495D27}" dt="2023-10-29T17:05:35.330" v="1273" actId="255"/>
          <ac:graphicFrameMkLst>
            <pc:docMk/>
            <pc:sldMk cId="3862374525" sldId="311"/>
            <ac:graphicFrameMk id="4" creationId="{A9A3802D-60B9-44B6-B58C-1A19509E0FA3}"/>
          </ac:graphicFrameMkLst>
        </pc:graphicFrameChg>
      </pc:sldChg>
      <pc:sldChg chg="addSp delSp modSp new mod">
        <pc:chgData name="Kanakaris Venetis" userId="123cc868b6771a79" providerId="LiveId" clId="{D9DCD5E0-8276-4A97-AC4B-1CFDAB495D27}" dt="2023-10-29T17:22:16.415" v="1294" actId="14100"/>
        <pc:sldMkLst>
          <pc:docMk/>
          <pc:sldMk cId="4196023582" sldId="312"/>
        </pc:sldMkLst>
        <pc:spChg chg="del">
          <ac:chgData name="Kanakaris Venetis" userId="123cc868b6771a79" providerId="LiveId" clId="{D9DCD5E0-8276-4A97-AC4B-1CFDAB495D27}" dt="2023-10-29T17:21:57.233" v="1288"/>
          <ac:spMkLst>
            <pc:docMk/>
            <pc:sldMk cId="4196023582" sldId="312"/>
            <ac:spMk id="2" creationId="{4FB91A98-CD6C-4075-99B5-8EFB0BFA2A00}"/>
          </ac:spMkLst>
        </pc:spChg>
        <pc:spChg chg="del">
          <ac:chgData name="Kanakaris Venetis" userId="123cc868b6771a79" providerId="LiveId" clId="{D9DCD5E0-8276-4A97-AC4B-1CFDAB495D27}" dt="2023-10-29T17:21:31.826" v="1282" actId="478"/>
          <ac:spMkLst>
            <pc:docMk/>
            <pc:sldMk cId="4196023582" sldId="312"/>
            <ac:spMk id="3" creationId="{3DB7C652-84E8-4F2C-BAF0-5E4180D8D193}"/>
          </ac:spMkLst>
        </pc:spChg>
        <pc:spChg chg="add mod">
          <ac:chgData name="Kanakaris Venetis" userId="123cc868b6771a79" providerId="LiveId" clId="{D9DCD5E0-8276-4A97-AC4B-1CFDAB495D27}" dt="2023-10-29T17:22:12.008" v="1293" actId="1076"/>
          <ac:spMkLst>
            <pc:docMk/>
            <pc:sldMk cId="4196023582" sldId="312"/>
            <ac:spMk id="5" creationId="{E094A11F-D969-444A-A71D-BE6A088FBE51}"/>
          </ac:spMkLst>
        </pc:spChg>
        <pc:graphicFrameChg chg="add mod">
          <ac:chgData name="Kanakaris Venetis" userId="123cc868b6771a79" providerId="LiveId" clId="{D9DCD5E0-8276-4A97-AC4B-1CFDAB495D27}" dt="2023-10-29T17:22:16.415" v="1294" actId="14100"/>
          <ac:graphicFrameMkLst>
            <pc:docMk/>
            <pc:sldMk cId="4196023582" sldId="312"/>
            <ac:graphicFrameMk id="4" creationId="{227AA353-C85A-48A6-B324-124B49CF5D1F}"/>
          </ac:graphicFrameMkLst>
        </pc:graphicFrameChg>
      </pc:sldChg>
      <pc:sldChg chg="addSp delSp modSp new mod">
        <pc:chgData name="Kanakaris Venetis" userId="123cc868b6771a79" providerId="LiveId" clId="{D9DCD5E0-8276-4A97-AC4B-1CFDAB495D27}" dt="2023-10-29T17:27:56.357" v="1361" actId="14100"/>
        <pc:sldMkLst>
          <pc:docMk/>
          <pc:sldMk cId="3851092414" sldId="313"/>
        </pc:sldMkLst>
        <pc:spChg chg="del mod">
          <ac:chgData name="Kanakaris Venetis" userId="123cc868b6771a79" providerId="LiveId" clId="{D9DCD5E0-8276-4A97-AC4B-1CFDAB495D27}" dt="2023-10-29T17:25:30.086" v="1343" actId="478"/>
          <ac:spMkLst>
            <pc:docMk/>
            <pc:sldMk cId="3851092414" sldId="313"/>
            <ac:spMk id="2" creationId="{D17F68A3-78A9-4973-9CAB-2ED7C5ED7071}"/>
          </ac:spMkLst>
        </pc:spChg>
        <pc:spChg chg="del">
          <ac:chgData name="Kanakaris Venetis" userId="123cc868b6771a79" providerId="LiveId" clId="{D9DCD5E0-8276-4A97-AC4B-1CFDAB495D27}" dt="2023-10-29T17:24:00.844" v="1320" actId="478"/>
          <ac:spMkLst>
            <pc:docMk/>
            <pc:sldMk cId="3851092414" sldId="313"/>
            <ac:spMk id="3" creationId="{C471BB40-127A-4EC4-8083-6DABE6EB5967}"/>
          </ac:spMkLst>
        </pc:spChg>
        <pc:spChg chg="add mod">
          <ac:chgData name="Kanakaris Venetis" userId="123cc868b6771a79" providerId="LiveId" clId="{D9DCD5E0-8276-4A97-AC4B-1CFDAB495D27}" dt="2023-10-29T17:27:56.357" v="1361" actId="14100"/>
          <ac:spMkLst>
            <pc:docMk/>
            <pc:sldMk cId="3851092414" sldId="313"/>
            <ac:spMk id="4" creationId="{F7D8A081-E860-488D-B6F3-CAFC724FF9D8}"/>
          </ac:spMkLst>
        </pc:spChg>
        <pc:spChg chg="add mod">
          <ac:chgData name="Kanakaris Venetis" userId="123cc868b6771a79" providerId="LiveId" clId="{D9DCD5E0-8276-4A97-AC4B-1CFDAB495D27}" dt="2023-10-29T17:25:23.990" v="1342"/>
          <ac:spMkLst>
            <pc:docMk/>
            <pc:sldMk cId="3851092414" sldId="313"/>
            <ac:spMk id="5" creationId="{A85D9B70-9986-4C57-B682-D4A82B6A2239}"/>
          </ac:spMkLst>
        </pc:spChg>
        <pc:spChg chg="add del mod">
          <ac:chgData name="Kanakaris Venetis" userId="123cc868b6771a79" providerId="LiveId" clId="{D9DCD5E0-8276-4A97-AC4B-1CFDAB495D27}" dt="2023-10-29T17:25:33.714" v="1344" actId="478"/>
          <ac:spMkLst>
            <pc:docMk/>
            <pc:sldMk cId="3851092414" sldId="313"/>
            <ac:spMk id="7" creationId="{967F2167-67D0-48CC-9B4C-C2914C2E7A41}"/>
          </ac:spMkLst>
        </pc:spChg>
      </pc:sldChg>
      <pc:sldMasterChg chg="delSldLayout">
        <pc:chgData name="Kanakaris Venetis" userId="123cc868b6771a79" providerId="LiveId" clId="{D9DCD5E0-8276-4A97-AC4B-1CFDAB495D27}" dt="2023-10-29T17:22:58.334" v="1315" actId="47"/>
        <pc:sldMasterMkLst>
          <pc:docMk/>
          <pc:sldMasterMk cId="1935445923" sldId="2147483662"/>
        </pc:sldMasterMkLst>
        <pc:sldLayoutChg chg="del">
          <pc:chgData name="Kanakaris Venetis" userId="123cc868b6771a79" providerId="LiveId" clId="{D9DCD5E0-8276-4A97-AC4B-1CFDAB495D27}" dt="2023-10-29T17:22:58.334" v="1315" actId="47"/>
          <pc:sldLayoutMkLst>
            <pc:docMk/>
            <pc:sldMasterMk cId="1935445923" sldId="2147483662"/>
            <pc:sldLayoutMk cId="4079013635" sldId="2147483674"/>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2.xml"/></Relationships>
</file>

<file path=ppt/charts/_rels/chart7.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user\Downloads\Politiki_Statistiki_TPE\UWM_STATISTIKI\PAROUSIASEIS\4_&#928;&#945;&#961;&#959;&#965;&#963;&#943;&#945;&#963;&#95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l-GR" sz="1800" b="1" i="0" baseline="0">
                <a:effectLst/>
              </a:rPr>
              <a:t>Γράφημα Συχνότητας Εφάνισης Ύψους</a:t>
            </a:r>
            <a:endParaRPr lang="el-GR">
              <a:effectLst/>
            </a:endParaRPr>
          </a:p>
        </c:rich>
      </c:tx>
      <c:layout>
        <c:manualLayout>
          <c:xMode val="edge"/>
          <c:yMode val="edge"/>
          <c:x val="0.24698389224189615"/>
          <c:y val="2.127013065937405E-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Φύλλο1!$K$8:$K$11</c:f>
              <c:strCache>
                <c:ptCount val="4"/>
                <c:pt idx="0">
                  <c:v>150….160</c:v>
                </c:pt>
                <c:pt idx="1">
                  <c:v>160….170</c:v>
                </c:pt>
                <c:pt idx="2">
                  <c:v>170….180</c:v>
                </c:pt>
                <c:pt idx="3">
                  <c:v>180….190</c:v>
                </c:pt>
              </c:strCache>
            </c:strRef>
          </c:cat>
          <c:val>
            <c:numRef>
              <c:f>Φύλλο1!$L$8:$L$11</c:f>
              <c:numCache>
                <c:formatCode>General</c:formatCode>
                <c:ptCount val="4"/>
                <c:pt idx="0">
                  <c:v>2</c:v>
                </c:pt>
                <c:pt idx="1">
                  <c:v>13</c:v>
                </c:pt>
                <c:pt idx="2">
                  <c:v>19</c:v>
                </c:pt>
                <c:pt idx="3">
                  <c:v>2</c:v>
                </c:pt>
              </c:numCache>
            </c:numRef>
          </c:val>
          <c:extLst>
            <c:ext xmlns:c16="http://schemas.microsoft.com/office/drawing/2014/chart" uri="{C3380CC4-5D6E-409C-BE32-E72D297353CC}">
              <c16:uniqueId val="{00000000-46D9-4592-BCAD-5F96069D1A9D}"/>
            </c:ext>
          </c:extLst>
        </c:ser>
        <c:dLbls>
          <c:showLegendKey val="0"/>
          <c:showVal val="0"/>
          <c:showCatName val="0"/>
          <c:showSerName val="0"/>
          <c:showPercent val="0"/>
          <c:showBubbleSize val="0"/>
        </c:dLbls>
        <c:gapWidth val="100"/>
        <c:overlap val="-24"/>
        <c:axId val="26296272"/>
        <c:axId val="26297520"/>
      </c:barChart>
      <c:catAx>
        <c:axId val="26296272"/>
        <c:scaling>
          <c:orientation val="minMax"/>
        </c:scaling>
        <c:delete val="0"/>
        <c:axPos val="b"/>
        <c:title>
          <c:tx>
            <c:rich>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r>
                  <a:rPr lang="el-GR" sz="1400" b="1"/>
                  <a:t>ΥΨΟΣ</a:t>
                </a:r>
              </a:p>
            </c:rich>
          </c:tx>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l-GR"/>
          </a:p>
        </c:txPr>
        <c:crossAx val="26297520"/>
        <c:crosses val="autoZero"/>
        <c:auto val="1"/>
        <c:lblAlgn val="ctr"/>
        <c:lblOffset val="100"/>
        <c:noMultiLvlLbl val="0"/>
      </c:catAx>
      <c:valAx>
        <c:axId val="26297520"/>
        <c:scaling>
          <c:orientation val="minMax"/>
        </c:scaling>
        <c:delete val="0"/>
        <c:axPos val="l"/>
        <c:majorGridlines>
          <c:spPr>
            <a:ln w="9525" cap="flat" cmpd="sng" algn="ctr">
              <a:solidFill>
                <a:schemeClr val="tx1"/>
              </a:solidFill>
              <a:round/>
            </a:ln>
            <a:effectLst/>
          </c:spPr>
        </c:majorGridlines>
        <c:title>
          <c:tx>
            <c:rich>
              <a:bodyPr rot="-54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r>
                  <a:rPr lang="el-GR" sz="1400" b="1" i="0"/>
                  <a:t>ΣΥΧΝΟΤΗΤΑ</a:t>
                </a:r>
              </a:p>
            </c:rich>
          </c:tx>
          <c:overlay val="0"/>
          <c:spPr>
            <a:noFill/>
            <a:ln>
              <a:noFill/>
            </a:ln>
            <a:effectLst/>
          </c:spPr>
          <c:txPr>
            <a:bodyPr rot="-54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l-GR"/>
          </a:p>
        </c:txPr>
        <c:crossAx val="262962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l-G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l-GR" sz="1600" b="1"/>
              <a:t>Αριθμός Πελατών ανά ώρα της ημέρας</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spPr>
            <a:solidFill>
              <a:schemeClr val="accent1"/>
            </a:solidFill>
            <a:ln>
              <a:noFill/>
            </a:ln>
            <a:effectLst/>
          </c:spPr>
          <c:invertIfNegative val="0"/>
          <c:cat>
            <c:strRef>
              <c:f>Φύλλο9!$B$3:$B$15</c:f>
              <c:strCache>
                <c:ptCount val="13"/>
                <c:pt idx="0">
                  <c:v>10 π.μ</c:v>
                </c:pt>
                <c:pt idx="1">
                  <c:v>11 π.μ. </c:v>
                </c:pt>
                <c:pt idx="2">
                  <c:v>12 μ.μ</c:v>
                </c:pt>
                <c:pt idx="3">
                  <c:v>1 μ.μ.</c:v>
                </c:pt>
                <c:pt idx="4">
                  <c:v>2 μ.μ.</c:v>
                </c:pt>
                <c:pt idx="5">
                  <c:v>3 μ.μ.</c:v>
                </c:pt>
                <c:pt idx="6">
                  <c:v>4 μ.μ.</c:v>
                </c:pt>
                <c:pt idx="7">
                  <c:v>5 μ.μ.</c:v>
                </c:pt>
                <c:pt idx="8">
                  <c:v>6 μ.μ.</c:v>
                </c:pt>
                <c:pt idx="9">
                  <c:v>7 μ.μ.</c:v>
                </c:pt>
                <c:pt idx="10">
                  <c:v>8 μ.μ.</c:v>
                </c:pt>
                <c:pt idx="11">
                  <c:v>9 μ.μ.</c:v>
                </c:pt>
                <c:pt idx="12">
                  <c:v>10 μ.μ.</c:v>
                </c:pt>
              </c:strCache>
            </c:strRef>
          </c:cat>
          <c:val>
            <c:numRef>
              <c:f>Φύλλο9!$C$3:$C$15</c:f>
              <c:numCache>
                <c:formatCode>General</c:formatCode>
                <c:ptCount val="13"/>
                <c:pt idx="0">
                  <c:v>2</c:v>
                </c:pt>
                <c:pt idx="1">
                  <c:v>4</c:v>
                </c:pt>
                <c:pt idx="2">
                  <c:v>18</c:v>
                </c:pt>
                <c:pt idx="3">
                  <c:v>8</c:v>
                </c:pt>
                <c:pt idx="4">
                  <c:v>4</c:v>
                </c:pt>
                <c:pt idx="5">
                  <c:v>2</c:v>
                </c:pt>
                <c:pt idx="6">
                  <c:v>2</c:v>
                </c:pt>
                <c:pt idx="7">
                  <c:v>7</c:v>
                </c:pt>
                <c:pt idx="8">
                  <c:v>6</c:v>
                </c:pt>
                <c:pt idx="9">
                  <c:v>18</c:v>
                </c:pt>
                <c:pt idx="10">
                  <c:v>8</c:v>
                </c:pt>
                <c:pt idx="11">
                  <c:v>4</c:v>
                </c:pt>
                <c:pt idx="12">
                  <c:v>2</c:v>
                </c:pt>
              </c:numCache>
            </c:numRef>
          </c:val>
          <c:extLst>
            <c:ext xmlns:c16="http://schemas.microsoft.com/office/drawing/2014/chart" uri="{C3380CC4-5D6E-409C-BE32-E72D297353CC}">
              <c16:uniqueId val="{00000000-5171-4AA3-B2AE-C7419337B1A5}"/>
            </c:ext>
          </c:extLst>
        </c:ser>
        <c:dLbls>
          <c:showLegendKey val="0"/>
          <c:showVal val="0"/>
          <c:showCatName val="0"/>
          <c:showSerName val="0"/>
          <c:showPercent val="0"/>
          <c:showBubbleSize val="0"/>
        </c:dLbls>
        <c:gapWidth val="27"/>
        <c:overlap val="-27"/>
        <c:axId val="307534912"/>
        <c:axId val="307535328"/>
      </c:barChart>
      <c:catAx>
        <c:axId val="307534912"/>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sz="1200" b="1" dirty="0"/>
                  <a:t>Ώρες τις ημέρας</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crossAx val="307535328"/>
        <c:crosses val="autoZero"/>
        <c:auto val="1"/>
        <c:lblAlgn val="ctr"/>
        <c:lblOffset val="100"/>
        <c:noMultiLvlLbl val="0"/>
      </c:catAx>
      <c:valAx>
        <c:axId val="307535328"/>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sz="1200" b="1"/>
                  <a:t>Αριθμός Πελατών</a:t>
                </a:r>
              </a:p>
            </c:rich>
          </c:tx>
          <c:layout>
            <c:manualLayout>
              <c:xMode val="edge"/>
              <c:yMode val="edge"/>
              <c:x val="6.6666666666666671E-3"/>
              <c:y val="0.33177049522543917"/>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crossAx val="3075349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l-GR"/>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spPr>
            <a:solidFill>
              <a:schemeClr val="accent2"/>
            </a:solidFill>
            <a:ln>
              <a:noFill/>
            </a:ln>
            <a:effectLst/>
          </c:spPr>
          <c:invertIfNegative val="0"/>
          <c:cat>
            <c:numRef>
              <c:f>Φύλλο11!$B$3:$B$13</c:f>
              <c:numCache>
                <c:formatCode>General</c:formatCode>
                <c:ptCount val="11"/>
                <c:pt idx="0">
                  <c:v>10</c:v>
                </c:pt>
                <c:pt idx="1">
                  <c:v>15</c:v>
                </c:pt>
                <c:pt idx="2">
                  <c:v>20</c:v>
                </c:pt>
                <c:pt idx="3">
                  <c:v>25</c:v>
                </c:pt>
                <c:pt idx="4">
                  <c:v>30</c:v>
                </c:pt>
                <c:pt idx="5">
                  <c:v>35</c:v>
                </c:pt>
                <c:pt idx="6">
                  <c:v>40</c:v>
                </c:pt>
                <c:pt idx="7">
                  <c:v>45</c:v>
                </c:pt>
                <c:pt idx="8">
                  <c:v>50</c:v>
                </c:pt>
                <c:pt idx="9">
                  <c:v>55</c:v>
                </c:pt>
                <c:pt idx="10">
                  <c:v>60</c:v>
                </c:pt>
              </c:numCache>
            </c:numRef>
          </c:cat>
          <c:val>
            <c:numRef>
              <c:f>Φύλλο11!$D$3:$D$13</c:f>
              <c:numCache>
                <c:formatCode>General</c:formatCode>
                <c:ptCount val="11"/>
                <c:pt idx="0">
                  <c:v>37.5</c:v>
                </c:pt>
                <c:pt idx="1">
                  <c:v>43</c:v>
                </c:pt>
                <c:pt idx="2">
                  <c:v>55</c:v>
                </c:pt>
                <c:pt idx="3">
                  <c:v>72.5</c:v>
                </c:pt>
                <c:pt idx="4">
                  <c:v>80</c:v>
                </c:pt>
                <c:pt idx="5">
                  <c:v>102</c:v>
                </c:pt>
                <c:pt idx="6">
                  <c:v>125</c:v>
                </c:pt>
                <c:pt idx="7">
                  <c:v>142</c:v>
                </c:pt>
                <c:pt idx="8">
                  <c:v>160</c:v>
                </c:pt>
                <c:pt idx="9">
                  <c:v>187</c:v>
                </c:pt>
                <c:pt idx="10">
                  <c:v>158</c:v>
                </c:pt>
              </c:numCache>
            </c:numRef>
          </c:val>
          <c:extLst>
            <c:ext xmlns:c16="http://schemas.microsoft.com/office/drawing/2014/chart" uri="{C3380CC4-5D6E-409C-BE32-E72D297353CC}">
              <c16:uniqueId val="{00000000-AFC0-4ADF-86C0-6A15F2702FCB}"/>
            </c:ext>
          </c:extLst>
        </c:ser>
        <c:dLbls>
          <c:showLegendKey val="0"/>
          <c:showVal val="0"/>
          <c:showCatName val="0"/>
          <c:showSerName val="0"/>
          <c:showPercent val="0"/>
          <c:showBubbleSize val="0"/>
        </c:dLbls>
        <c:gapWidth val="9"/>
        <c:overlap val="-27"/>
        <c:axId val="1987569488"/>
        <c:axId val="1987570320"/>
        <c:extLst>
          <c:ext xmlns:c15="http://schemas.microsoft.com/office/drawing/2012/chart" uri="{02D57815-91ED-43cb-92C2-25804820EDAC}">
            <c15:filteredBarSeries>
              <c15:ser>
                <c:idx val="0"/>
                <c:order val="0"/>
                <c:spPr>
                  <a:solidFill>
                    <a:schemeClr val="accent1"/>
                  </a:solidFill>
                  <a:ln>
                    <a:noFill/>
                  </a:ln>
                  <a:effectLst/>
                </c:spPr>
                <c:invertIfNegative val="0"/>
                <c:cat>
                  <c:numRef>
                    <c:extLst>
                      <c:ext uri="{02D57815-91ED-43cb-92C2-25804820EDAC}">
                        <c15:formulaRef>
                          <c15:sqref>Φύλλο11!$B$3:$B$13</c15:sqref>
                        </c15:formulaRef>
                      </c:ext>
                    </c:extLst>
                    <c:numCache>
                      <c:formatCode>General</c:formatCode>
                      <c:ptCount val="11"/>
                      <c:pt idx="0">
                        <c:v>10</c:v>
                      </c:pt>
                      <c:pt idx="1">
                        <c:v>15</c:v>
                      </c:pt>
                      <c:pt idx="2">
                        <c:v>20</c:v>
                      </c:pt>
                      <c:pt idx="3">
                        <c:v>25</c:v>
                      </c:pt>
                      <c:pt idx="4">
                        <c:v>30</c:v>
                      </c:pt>
                      <c:pt idx="5">
                        <c:v>35</c:v>
                      </c:pt>
                      <c:pt idx="6">
                        <c:v>40</c:v>
                      </c:pt>
                      <c:pt idx="7">
                        <c:v>45</c:v>
                      </c:pt>
                      <c:pt idx="8">
                        <c:v>50</c:v>
                      </c:pt>
                      <c:pt idx="9">
                        <c:v>55</c:v>
                      </c:pt>
                      <c:pt idx="10">
                        <c:v>60</c:v>
                      </c:pt>
                    </c:numCache>
                  </c:numRef>
                </c:cat>
                <c:val>
                  <c:numRef>
                    <c:extLst>
                      <c:ext uri="{02D57815-91ED-43cb-92C2-25804820EDAC}">
                        <c15:formulaRef>
                          <c15:sqref>Φύλλο11!$C$3:$C$13</c15:sqref>
                        </c15:formulaRef>
                      </c:ext>
                    </c:extLst>
                    <c:numCache>
                      <c:formatCode>General</c:formatCode>
                      <c:ptCount val="11"/>
                    </c:numCache>
                  </c:numRef>
                </c:val>
                <c:extLst>
                  <c:ext xmlns:c16="http://schemas.microsoft.com/office/drawing/2014/chart" uri="{C3380CC4-5D6E-409C-BE32-E72D297353CC}">
                    <c16:uniqueId val="{00000001-AFC0-4ADF-86C0-6A15F2702FCB}"/>
                  </c:ext>
                </c:extLst>
              </c15:ser>
            </c15:filteredBarSeries>
          </c:ext>
        </c:extLst>
      </c:barChart>
      <c:catAx>
        <c:axId val="1987569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l-GR"/>
          </a:p>
        </c:txPr>
        <c:crossAx val="1987570320"/>
        <c:crosses val="autoZero"/>
        <c:auto val="1"/>
        <c:lblAlgn val="ctr"/>
        <c:lblOffset val="100"/>
        <c:noMultiLvlLbl val="0"/>
      </c:catAx>
      <c:valAx>
        <c:axId val="1987570320"/>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l-GR"/>
          </a:p>
        </c:txPr>
        <c:crossAx val="19875694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solidFill>
      <a:round/>
    </a:ln>
    <a:effectLst/>
  </c:spPr>
  <c:txPr>
    <a:bodyPr/>
    <a:lstStyle/>
    <a:p>
      <a:pPr>
        <a:defRPr/>
      </a:pPr>
      <a:endParaRPr lang="el-GR"/>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spPr>
            <a:solidFill>
              <a:schemeClr val="accent2"/>
            </a:solidFill>
            <a:ln>
              <a:noFill/>
            </a:ln>
            <a:effectLst/>
          </c:spPr>
          <c:invertIfNegative val="0"/>
          <c:cat>
            <c:numRef>
              <c:f>Φύλλο12!$A$2:$A$9</c:f>
              <c:numCache>
                <c:formatCode>General</c:formatCode>
                <c:ptCount val="8"/>
                <c:pt idx="0">
                  <c:v>45</c:v>
                </c:pt>
                <c:pt idx="1">
                  <c:v>55</c:v>
                </c:pt>
                <c:pt idx="2">
                  <c:v>80</c:v>
                </c:pt>
                <c:pt idx="3">
                  <c:v>120</c:v>
                </c:pt>
                <c:pt idx="4">
                  <c:v>160</c:v>
                </c:pt>
                <c:pt idx="5">
                  <c:v>60</c:v>
                </c:pt>
                <c:pt idx="6">
                  <c:v>45</c:v>
                </c:pt>
                <c:pt idx="7">
                  <c:v>30</c:v>
                </c:pt>
              </c:numCache>
            </c:numRef>
          </c:cat>
          <c:val>
            <c:numRef>
              <c:f>Φύλλο12!$B$2:$B$9</c:f>
              <c:numCache>
                <c:formatCode>General</c:formatCode>
                <c:ptCount val="8"/>
                <c:pt idx="0">
                  <c:v>650</c:v>
                </c:pt>
                <c:pt idx="1">
                  <c:v>1200</c:v>
                </c:pt>
                <c:pt idx="2">
                  <c:v>850</c:v>
                </c:pt>
                <c:pt idx="3">
                  <c:v>650</c:v>
                </c:pt>
                <c:pt idx="4">
                  <c:v>300</c:v>
                </c:pt>
                <c:pt idx="5">
                  <c:v>150</c:v>
                </c:pt>
                <c:pt idx="6">
                  <c:v>100</c:v>
                </c:pt>
                <c:pt idx="7">
                  <c:v>60</c:v>
                </c:pt>
              </c:numCache>
            </c:numRef>
          </c:val>
          <c:extLst>
            <c:ext xmlns:c16="http://schemas.microsoft.com/office/drawing/2014/chart" uri="{C3380CC4-5D6E-409C-BE32-E72D297353CC}">
              <c16:uniqueId val="{00000000-54AB-4D79-A966-9192DCD1ADEF}"/>
            </c:ext>
          </c:extLst>
        </c:ser>
        <c:dLbls>
          <c:showLegendKey val="0"/>
          <c:showVal val="0"/>
          <c:showCatName val="0"/>
          <c:showSerName val="0"/>
          <c:showPercent val="0"/>
          <c:showBubbleSize val="0"/>
        </c:dLbls>
        <c:gapWidth val="18"/>
        <c:overlap val="-27"/>
        <c:axId val="277569392"/>
        <c:axId val="277563984"/>
        <c:extLst>
          <c:ext xmlns:c15="http://schemas.microsoft.com/office/drawing/2012/chart" uri="{02D57815-91ED-43cb-92C2-25804820EDAC}">
            <c15:filteredBarSeries>
              <c15:ser>
                <c:idx val="0"/>
                <c:order val="0"/>
                <c:spPr>
                  <a:solidFill>
                    <a:schemeClr val="accent1"/>
                  </a:solidFill>
                  <a:ln>
                    <a:noFill/>
                  </a:ln>
                  <a:effectLst/>
                </c:spPr>
                <c:invertIfNegative val="0"/>
                <c:cat>
                  <c:numRef>
                    <c:extLst>
                      <c:ext uri="{02D57815-91ED-43cb-92C2-25804820EDAC}">
                        <c15:formulaRef>
                          <c15:sqref>Φύλλο12!$A$2:$A$9</c15:sqref>
                        </c15:formulaRef>
                      </c:ext>
                    </c:extLst>
                    <c:numCache>
                      <c:formatCode>General</c:formatCode>
                      <c:ptCount val="8"/>
                      <c:pt idx="0">
                        <c:v>45</c:v>
                      </c:pt>
                      <c:pt idx="1">
                        <c:v>55</c:v>
                      </c:pt>
                      <c:pt idx="2">
                        <c:v>80</c:v>
                      </c:pt>
                      <c:pt idx="3">
                        <c:v>120</c:v>
                      </c:pt>
                      <c:pt idx="4">
                        <c:v>160</c:v>
                      </c:pt>
                      <c:pt idx="5">
                        <c:v>60</c:v>
                      </c:pt>
                      <c:pt idx="6">
                        <c:v>45</c:v>
                      </c:pt>
                      <c:pt idx="7">
                        <c:v>30</c:v>
                      </c:pt>
                    </c:numCache>
                  </c:numRef>
                </c:cat>
                <c:val>
                  <c:numRef>
                    <c:extLst>
                      <c:ext uri="{02D57815-91ED-43cb-92C2-25804820EDAC}">
                        <c15:formulaRef>
                          <c15:sqref>Φύλλο12!$A$2:$A$9</c15:sqref>
                        </c15:formulaRef>
                      </c:ext>
                    </c:extLst>
                    <c:numCache>
                      <c:formatCode>General</c:formatCode>
                      <c:ptCount val="8"/>
                      <c:pt idx="0">
                        <c:v>45</c:v>
                      </c:pt>
                      <c:pt idx="1">
                        <c:v>55</c:v>
                      </c:pt>
                      <c:pt idx="2">
                        <c:v>80</c:v>
                      </c:pt>
                      <c:pt idx="3">
                        <c:v>120</c:v>
                      </c:pt>
                      <c:pt idx="4">
                        <c:v>160</c:v>
                      </c:pt>
                      <c:pt idx="5">
                        <c:v>60</c:v>
                      </c:pt>
                      <c:pt idx="6">
                        <c:v>45</c:v>
                      </c:pt>
                      <c:pt idx="7">
                        <c:v>30</c:v>
                      </c:pt>
                    </c:numCache>
                  </c:numRef>
                </c:val>
                <c:extLst>
                  <c:ext xmlns:c16="http://schemas.microsoft.com/office/drawing/2014/chart" uri="{C3380CC4-5D6E-409C-BE32-E72D297353CC}">
                    <c16:uniqueId val="{00000001-54AB-4D79-A966-9192DCD1ADEF}"/>
                  </c:ext>
                </c:extLst>
              </c15:ser>
            </c15:filteredBarSeries>
          </c:ext>
        </c:extLst>
      </c:barChart>
      <c:catAx>
        <c:axId val="277569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l-GR"/>
          </a:p>
        </c:txPr>
        <c:crossAx val="277563984"/>
        <c:crosses val="autoZero"/>
        <c:auto val="1"/>
        <c:lblAlgn val="ctr"/>
        <c:lblOffset val="100"/>
        <c:noMultiLvlLbl val="0"/>
      </c:catAx>
      <c:valAx>
        <c:axId val="277563984"/>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crossAx val="2775693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solidFill>
      <a:round/>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l-GR"/>
              <a:t>Γράφημα Συχνότητας Εφάνισης Ύψους</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lineChart>
        <c:grouping val="standard"/>
        <c:varyColors val="0"/>
        <c:ser>
          <c:idx val="0"/>
          <c:order val="0"/>
          <c:spPr>
            <a:ln w="28575" cap="rnd">
              <a:solidFill>
                <a:schemeClr val="tx1"/>
              </a:solidFill>
              <a:round/>
            </a:ln>
            <a:effectLst/>
          </c:spPr>
          <c:marker>
            <c:symbol val="none"/>
          </c:marker>
          <c:cat>
            <c:strRef>
              <c:f>Φύλλο1!$K$8:$K$11</c:f>
              <c:strCache>
                <c:ptCount val="4"/>
                <c:pt idx="0">
                  <c:v>150….160</c:v>
                </c:pt>
                <c:pt idx="1">
                  <c:v>160….170</c:v>
                </c:pt>
                <c:pt idx="2">
                  <c:v>170….180</c:v>
                </c:pt>
                <c:pt idx="3">
                  <c:v>180….190</c:v>
                </c:pt>
              </c:strCache>
            </c:strRef>
          </c:cat>
          <c:val>
            <c:numRef>
              <c:f>Φύλλο1!$L$8:$L$11</c:f>
              <c:numCache>
                <c:formatCode>General</c:formatCode>
                <c:ptCount val="4"/>
                <c:pt idx="0">
                  <c:v>2</c:v>
                </c:pt>
                <c:pt idx="1">
                  <c:v>13</c:v>
                </c:pt>
                <c:pt idx="2">
                  <c:v>19</c:v>
                </c:pt>
                <c:pt idx="3">
                  <c:v>2</c:v>
                </c:pt>
              </c:numCache>
            </c:numRef>
          </c:val>
          <c:smooth val="0"/>
          <c:extLst>
            <c:ext xmlns:c16="http://schemas.microsoft.com/office/drawing/2014/chart" uri="{C3380CC4-5D6E-409C-BE32-E72D297353CC}">
              <c16:uniqueId val="{00000000-170D-4F23-A324-0EFF63966AFE}"/>
            </c:ext>
          </c:extLst>
        </c:ser>
        <c:dLbls>
          <c:showLegendKey val="0"/>
          <c:showVal val="0"/>
          <c:showCatName val="0"/>
          <c:showSerName val="0"/>
          <c:showPercent val="0"/>
          <c:showBubbleSize val="0"/>
        </c:dLbls>
        <c:smooth val="0"/>
        <c:axId val="321638208"/>
        <c:axId val="321639456"/>
      </c:lineChart>
      <c:catAx>
        <c:axId val="321638208"/>
        <c:scaling>
          <c:orientation val="minMax"/>
        </c:scaling>
        <c:delete val="0"/>
        <c:axPos val="b"/>
        <c:title>
          <c:tx>
            <c:rich>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l-GR"/>
                  <a:t>ΥΨΟΣ</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l-GR"/>
          </a:p>
        </c:txPr>
        <c:crossAx val="321639456"/>
        <c:crosses val="autoZero"/>
        <c:auto val="1"/>
        <c:lblAlgn val="ctr"/>
        <c:lblOffset val="100"/>
        <c:noMultiLvlLbl val="0"/>
      </c:catAx>
      <c:valAx>
        <c:axId val="321639456"/>
        <c:scaling>
          <c:orientation val="minMax"/>
        </c:scaling>
        <c:delete val="0"/>
        <c:axPos val="l"/>
        <c:majorGridlines>
          <c:spPr>
            <a:ln w="9525" cap="flat" cmpd="sng" algn="ctr">
              <a:solidFill>
                <a:schemeClr val="tx1"/>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l-GR"/>
                  <a:t>ΣΥΧΝΟΤΗΤΑ</a:t>
                </a:r>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l-GR"/>
          </a:p>
        </c:txPr>
        <c:crossAx val="3216382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sz="1800" b="1"/>
      </a:pPr>
      <a:endParaRPr lang="el-G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l-GR" sz="1800" dirty="0"/>
              <a:t>Συχνότητα</a:t>
            </a:r>
            <a:r>
              <a:rPr lang="el-GR" sz="1800" baseline="0" dirty="0"/>
              <a:t> Εμφάνισης Ύψους Γυναικών </a:t>
            </a:r>
            <a:endParaRPr lang="el-GR" sz="1800"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6.6039707852974069E-2"/>
          <c:y val="0.11921150743447237"/>
          <c:w val="0.91462133293464898"/>
          <c:h val="0.78170303652091455"/>
        </c:manualLayout>
      </c:layout>
      <c:barChart>
        <c:barDir val="col"/>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Φύλλο3!$R$3:$R$7</c:f>
              <c:strCache>
                <c:ptCount val="5"/>
                <c:pt idx="0">
                  <c:v>140-150</c:v>
                </c:pt>
                <c:pt idx="1">
                  <c:v>150-160</c:v>
                </c:pt>
                <c:pt idx="2">
                  <c:v>160-170</c:v>
                </c:pt>
                <c:pt idx="3">
                  <c:v>170-180</c:v>
                </c:pt>
                <c:pt idx="4">
                  <c:v>180-190</c:v>
                </c:pt>
              </c:strCache>
            </c:strRef>
          </c:cat>
          <c:val>
            <c:numRef>
              <c:f>Φύλλο3!$S$3:$S$7</c:f>
              <c:numCache>
                <c:formatCode>General</c:formatCode>
                <c:ptCount val="5"/>
                <c:pt idx="0">
                  <c:v>2</c:v>
                </c:pt>
                <c:pt idx="1">
                  <c:v>15</c:v>
                </c:pt>
                <c:pt idx="2">
                  <c:v>20</c:v>
                </c:pt>
                <c:pt idx="3">
                  <c:v>15</c:v>
                </c:pt>
                <c:pt idx="4">
                  <c:v>2</c:v>
                </c:pt>
              </c:numCache>
            </c:numRef>
          </c:val>
          <c:extLst>
            <c:ext xmlns:c16="http://schemas.microsoft.com/office/drawing/2014/chart" uri="{C3380CC4-5D6E-409C-BE32-E72D297353CC}">
              <c16:uniqueId val="{00000000-569D-4D0A-9028-279DEB7106E4}"/>
            </c:ext>
          </c:extLst>
        </c:ser>
        <c:dLbls>
          <c:showLegendKey val="0"/>
          <c:showVal val="0"/>
          <c:showCatName val="0"/>
          <c:showSerName val="0"/>
          <c:showPercent val="0"/>
          <c:showBubbleSize val="0"/>
        </c:dLbls>
        <c:gapWidth val="0"/>
        <c:overlap val="-24"/>
        <c:axId val="341866192"/>
        <c:axId val="341863280"/>
      </c:barChart>
      <c:catAx>
        <c:axId val="34186619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l-GR"/>
          </a:p>
        </c:txPr>
        <c:crossAx val="341863280"/>
        <c:crosses val="autoZero"/>
        <c:auto val="1"/>
        <c:lblAlgn val="ctr"/>
        <c:lblOffset val="100"/>
        <c:noMultiLvlLbl val="0"/>
      </c:catAx>
      <c:valAx>
        <c:axId val="3418632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l-GR"/>
          </a:p>
        </c:txPr>
        <c:crossAx val="3418661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l-G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l-GR" sz="1800" b="1"/>
              <a:t>Ετήσιο</a:t>
            </a:r>
            <a:r>
              <a:rPr lang="el-GR" sz="1800" b="1" baseline="0"/>
              <a:t> Εισοδημα Βρετανών </a:t>
            </a:r>
            <a:endParaRPr lang="el-GR" sz="1800" b="1"/>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1.6786570743405275E-2"/>
          <c:y val="0.10613576640219889"/>
          <c:w val="0.97362110311750605"/>
          <c:h val="0.79802535516217588"/>
        </c:manualLayout>
      </c:layout>
      <c:barChart>
        <c:barDir val="col"/>
        <c:grouping val="clustered"/>
        <c:varyColors val="0"/>
        <c:ser>
          <c:idx val="1"/>
          <c:order val="1"/>
          <c:spPr>
            <a:solidFill>
              <a:schemeClr val="accent2"/>
            </a:solidFill>
            <a:ln>
              <a:noFill/>
            </a:ln>
            <a:effectLst/>
          </c:spPr>
          <c:invertIfNegative val="0"/>
          <c:cat>
            <c:numRef>
              <c:f>Φύλλο7!$E$3:$E$10</c:f>
              <c:numCache>
                <c:formatCode>General</c:formatCode>
                <c:ptCount val="8"/>
                <c:pt idx="0">
                  <c:v>45000</c:v>
                </c:pt>
                <c:pt idx="1">
                  <c:v>55000</c:v>
                </c:pt>
                <c:pt idx="2">
                  <c:v>80000</c:v>
                </c:pt>
                <c:pt idx="3">
                  <c:v>120000</c:v>
                </c:pt>
                <c:pt idx="4">
                  <c:v>160000</c:v>
                </c:pt>
                <c:pt idx="5">
                  <c:v>200000</c:v>
                </c:pt>
                <c:pt idx="6">
                  <c:v>250000</c:v>
                </c:pt>
                <c:pt idx="7">
                  <c:v>300000</c:v>
                </c:pt>
              </c:numCache>
            </c:numRef>
          </c:cat>
          <c:val>
            <c:numRef>
              <c:f>Φύλλο7!$F$3:$F$10</c:f>
              <c:numCache>
                <c:formatCode>General</c:formatCode>
                <c:ptCount val="8"/>
                <c:pt idx="0">
                  <c:v>300000</c:v>
                </c:pt>
                <c:pt idx="1">
                  <c:v>800000</c:v>
                </c:pt>
                <c:pt idx="2">
                  <c:v>1000000</c:v>
                </c:pt>
                <c:pt idx="3">
                  <c:v>650000</c:v>
                </c:pt>
                <c:pt idx="4">
                  <c:v>120000</c:v>
                </c:pt>
                <c:pt idx="5">
                  <c:v>12000</c:v>
                </c:pt>
                <c:pt idx="6">
                  <c:v>1600</c:v>
                </c:pt>
                <c:pt idx="7">
                  <c:v>500</c:v>
                </c:pt>
              </c:numCache>
            </c:numRef>
          </c:val>
          <c:extLst>
            <c:ext xmlns:c16="http://schemas.microsoft.com/office/drawing/2014/chart" uri="{C3380CC4-5D6E-409C-BE32-E72D297353CC}">
              <c16:uniqueId val="{00000000-A05C-4F92-97D7-022A431119C0}"/>
            </c:ext>
          </c:extLst>
        </c:ser>
        <c:dLbls>
          <c:showLegendKey val="0"/>
          <c:showVal val="0"/>
          <c:showCatName val="0"/>
          <c:showSerName val="0"/>
          <c:showPercent val="0"/>
          <c:showBubbleSize val="0"/>
        </c:dLbls>
        <c:gapWidth val="9"/>
        <c:overlap val="-27"/>
        <c:axId val="272605632"/>
        <c:axId val="272610624"/>
        <c:extLst>
          <c:ext xmlns:c15="http://schemas.microsoft.com/office/drawing/2012/chart" uri="{02D57815-91ED-43cb-92C2-25804820EDAC}">
            <c15:filteredBarSeries>
              <c15:ser>
                <c:idx val="0"/>
                <c:order val="0"/>
                <c:spPr>
                  <a:solidFill>
                    <a:schemeClr val="accent1"/>
                  </a:solidFill>
                  <a:ln>
                    <a:noFill/>
                  </a:ln>
                  <a:effectLst/>
                </c:spPr>
                <c:invertIfNegative val="0"/>
                <c:cat>
                  <c:numRef>
                    <c:extLst>
                      <c:ext uri="{02D57815-91ED-43cb-92C2-25804820EDAC}">
                        <c15:formulaRef>
                          <c15:sqref>Φύλλο7!$E$3:$E$10</c15:sqref>
                        </c15:formulaRef>
                      </c:ext>
                    </c:extLst>
                    <c:numCache>
                      <c:formatCode>General</c:formatCode>
                      <c:ptCount val="8"/>
                      <c:pt idx="0">
                        <c:v>45000</c:v>
                      </c:pt>
                      <c:pt idx="1">
                        <c:v>55000</c:v>
                      </c:pt>
                      <c:pt idx="2">
                        <c:v>80000</c:v>
                      </c:pt>
                      <c:pt idx="3">
                        <c:v>120000</c:v>
                      </c:pt>
                      <c:pt idx="4">
                        <c:v>160000</c:v>
                      </c:pt>
                      <c:pt idx="5">
                        <c:v>200000</c:v>
                      </c:pt>
                      <c:pt idx="6">
                        <c:v>250000</c:v>
                      </c:pt>
                      <c:pt idx="7">
                        <c:v>300000</c:v>
                      </c:pt>
                    </c:numCache>
                  </c:numRef>
                </c:cat>
                <c:val>
                  <c:numRef>
                    <c:extLst>
                      <c:ext uri="{02D57815-91ED-43cb-92C2-25804820EDAC}">
                        <c15:formulaRef>
                          <c15:sqref>Φύλλο7!$E$3:$E$10</c15:sqref>
                        </c15:formulaRef>
                      </c:ext>
                    </c:extLst>
                    <c:numCache>
                      <c:formatCode>General</c:formatCode>
                      <c:ptCount val="8"/>
                      <c:pt idx="0">
                        <c:v>45000</c:v>
                      </c:pt>
                      <c:pt idx="1">
                        <c:v>55000</c:v>
                      </c:pt>
                      <c:pt idx="2">
                        <c:v>80000</c:v>
                      </c:pt>
                      <c:pt idx="3">
                        <c:v>120000</c:v>
                      </c:pt>
                      <c:pt idx="4">
                        <c:v>160000</c:v>
                      </c:pt>
                      <c:pt idx="5">
                        <c:v>200000</c:v>
                      </c:pt>
                      <c:pt idx="6">
                        <c:v>250000</c:v>
                      </c:pt>
                      <c:pt idx="7">
                        <c:v>300000</c:v>
                      </c:pt>
                    </c:numCache>
                  </c:numRef>
                </c:val>
                <c:extLst>
                  <c:ext xmlns:c16="http://schemas.microsoft.com/office/drawing/2014/chart" uri="{C3380CC4-5D6E-409C-BE32-E72D297353CC}">
                    <c16:uniqueId val="{00000001-A05C-4F92-97D7-022A431119C0}"/>
                  </c:ext>
                </c:extLst>
              </c15:ser>
            </c15:filteredBarSeries>
          </c:ext>
        </c:extLst>
      </c:barChart>
      <c:catAx>
        <c:axId val="272605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l-GR"/>
          </a:p>
        </c:txPr>
        <c:crossAx val="272610624"/>
        <c:crosses val="autoZero"/>
        <c:auto val="1"/>
        <c:lblAlgn val="ctr"/>
        <c:lblOffset val="100"/>
        <c:noMultiLvlLbl val="0"/>
      </c:catAx>
      <c:valAx>
        <c:axId val="272610624"/>
        <c:scaling>
          <c:orientation val="minMax"/>
          <c:max val="1000000"/>
        </c:scaling>
        <c:delete val="1"/>
        <c:axPos val="l"/>
        <c:majorGridlines>
          <c:spPr>
            <a:ln w="9525" cap="flat" cmpd="sng" algn="ctr">
              <a:noFill/>
              <a:round/>
            </a:ln>
            <a:effectLst/>
          </c:spPr>
        </c:majorGridlines>
        <c:numFmt formatCode="General" sourceLinked="1"/>
        <c:majorTickMark val="none"/>
        <c:minorTickMark val="none"/>
        <c:tickLblPos val="nextTo"/>
        <c:crossAx val="272605632"/>
        <c:crosses val="autoZero"/>
        <c:crossBetween val="between"/>
        <c:majorUnit val="200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l-GR"/>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l-GR" sz="2000" b="1"/>
              <a:t>Ετήσιος Μισθός</a:t>
            </a:r>
            <a:r>
              <a:rPr lang="el-GR" sz="2000" b="1" baseline="0"/>
              <a:t> </a:t>
            </a:r>
            <a:r>
              <a:rPr lang="en-US" sz="2000" b="1" baseline="0"/>
              <a:t>Data Analyst</a:t>
            </a:r>
            <a:endParaRPr lang="el-GR" sz="2000" b="1"/>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1"/>
          <c:order val="1"/>
          <c:spPr>
            <a:solidFill>
              <a:schemeClr val="accent2"/>
            </a:solidFill>
            <a:ln>
              <a:noFill/>
            </a:ln>
            <a:effectLst/>
          </c:spPr>
          <c:invertIfNegative val="0"/>
          <c:cat>
            <c:strRef>
              <c:f>Φύλλο6!$B$3:$B$12</c:f>
              <c:strCache>
                <c:ptCount val="10"/>
                <c:pt idx="0">
                  <c:v> 1st Year</c:v>
                </c:pt>
                <c:pt idx="1">
                  <c:v> 2st Year</c:v>
                </c:pt>
                <c:pt idx="2">
                  <c:v> 3rd Year</c:v>
                </c:pt>
                <c:pt idx="3">
                  <c:v> 4th Year</c:v>
                </c:pt>
                <c:pt idx="4">
                  <c:v> 5th Year</c:v>
                </c:pt>
                <c:pt idx="5">
                  <c:v>6th Year</c:v>
                </c:pt>
                <c:pt idx="6">
                  <c:v>7th Year</c:v>
                </c:pt>
                <c:pt idx="7">
                  <c:v>8th Year</c:v>
                </c:pt>
                <c:pt idx="8">
                  <c:v>9th Year</c:v>
                </c:pt>
                <c:pt idx="9">
                  <c:v>10th Year</c:v>
                </c:pt>
              </c:strCache>
            </c:strRef>
          </c:cat>
          <c:val>
            <c:numRef>
              <c:f>Φύλλο6!$D$3:$D$12</c:f>
              <c:numCache>
                <c:formatCode>General</c:formatCode>
                <c:ptCount val="10"/>
                <c:pt idx="0">
                  <c:v>37500</c:v>
                </c:pt>
                <c:pt idx="1">
                  <c:v>43372</c:v>
                </c:pt>
                <c:pt idx="2">
                  <c:v>55000</c:v>
                </c:pt>
                <c:pt idx="3">
                  <c:v>72500</c:v>
                </c:pt>
                <c:pt idx="4">
                  <c:v>80000</c:v>
                </c:pt>
                <c:pt idx="5">
                  <c:v>102500</c:v>
                </c:pt>
                <c:pt idx="6">
                  <c:v>125000</c:v>
                </c:pt>
                <c:pt idx="7">
                  <c:v>142500</c:v>
                </c:pt>
                <c:pt idx="8">
                  <c:v>160000</c:v>
                </c:pt>
                <c:pt idx="9">
                  <c:v>187500</c:v>
                </c:pt>
              </c:numCache>
            </c:numRef>
          </c:val>
          <c:extLst>
            <c:ext xmlns:c16="http://schemas.microsoft.com/office/drawing/2014/chart" uri="{C3380CC4-5D6E-409C-BE32-E72D297353CC}">
              <c16:uniqueId val="{00000000-8EAE-42D1-9D35-18EAAF3B88EE}"/>
            </c:ext>
          </c:extLst>
        </c:ser>
        <c:dLbls>
          <c:showLegendKey val="0"/>
          <c:showVal val="0"/>
          <c:showCatName val="0"/>
          <c:showSerName val="0"/>
          <c:showPercent val="0"/>
          <c:showBubbleSize val="0"/>
        </c:dLbls>
        <c:gapWidth val="9"/>
        <c:overlap val="-27"/>
        <c:axId val="1987569488"/>
        <c:axId val="1987570320"/>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Φύλλο6!$B$3:$B$12</c15:sqref>
                        </c15:formulaRef>
                      </c:ext>
                    </c:extLst>
                    <c:strCache>
                      <c:ptCount val="10"/>
                      <c:pt idx="0">
                        <c:v> 1st Year</c:v>
                      </c:pt>
                      <c:pt idx="1">
                        <c:v> 2st Year</c:v>
                      </c:pt>
                      <c:pt idx="2">
                        <c:v> 3rd Year</c:v>
                      </c:pt>
                      <c:pt idx="3">
                        <c:v> 4th Year</c:v>
                      </c:pt>
                      <c:pt idx="4">
                        <c:v> 5th Year</c:v>
                      </c:pt>
                      <c:pt idx="5">
                        <c:v>6th Year</c:v>
                      </c:pt>
                      <c:pt idx="6">
                        <c:v>7th Year</c:v>
                      </c:pt>
                      <c:pt idx="7">
                        <c:v>8th Year</c:v>
                      </c:pt>
                      <c:pt idx="8">
                        <c:v>9th Year</c:v>
                      </c:pt>
                      <c:pt idx="9">
                        <c:v>10th Year</c:v>
                      </c:pt>
                    </c:strCache>
                  </c:strRef>
                </c:cat>
                <c:val>
                  <c:numRef>
                    <c:extLst>
                      <c:ext uri="{02D57815-91ED-43cb-92C2-25804820EDAC}">
                        <c15:formulaRef>
                          <c15:sqref>Φύλλο6!$C$3:$C$12</c15:sqref>
                        </c15:formulaRef>
                      </c:ext>
                    </c:extLst>
                    <c:numCache>
                      <c:formatCode>General</c:formatCode>
                      <c:ptCount val="10"/>
                    </c:numCache>
                  </c:numRef>
                </c:val>
                <c:extLst>
                  <c:ext xmlns:c16="http://schemas.microsoft.com/office/drawing/2014/chart" uri="{C3380CC4-5D6E-409C-BE32-E72D297353CC}">
                    <c16:uniqueId val="{00000001-8EAE-42D1-9D35-18EAAF3B88EE}"/>
                  </c:ext>
                </c:extLst>
              </c15:ser>
            </c15:filteredBarSeries>
          </c:ext>
        </c:extLst>
      </c:barChart>
      <c:catAx>
        <c:axId val="1987569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l-GR"/>
          </a:p>
        </c:txPr>
        <c:crossAx val="1987570320"/>
        <c:crosses val="autoZero"/>
        <c:auto val="1"/>
        <c:lblAlgn val="ctr"/>
        <c:lblOffset val="100"/>
        <c:noMultiLvlLbl val="0"/>
      </c:catAx>
      <c:valAx>
        <c:axId val="1987570320"/>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b="1"/>
                  <a:t>GB</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l-GR"/>
          </a:p>
        </c:txPr>
        <c:crossAx val="1987569488"/>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l-G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l-GR" sz="1600"/>
              <a:t>Βαθμολογία μαθήματος</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1"/>
          <c:order val="1"/>
          <c:spPr>
            <a:solidFill>
              <a:schemeClr val="accent2"/>
            </a:solidFill>
            <a:ln>
              <a:noFill/>
            </a:ln>
            <a:effectLst/>
          </c:spPr>
          <c:invertIfNegative val="0"/>
          <c:cat>
            <c:numRef>
              <c:f>Φύλλο8!$D$1:$D$17</c:f>
              <c:numCache>
                <c:formatCode>General</c:formatCode>
                <c:ptCount val="17"/>
                <c:pt idx="0">
                  <c:v>1.5</c:v>
                </c:pt>
                <c:pt idx="1">
                  <c:v>2</c:v>
                </c:pt>
                <c:pt idx="2">
                  <c:v>2.5</c:v>
                </c:pt>
                <c:pt idx="3">
                  <c:v>3</c:v>
                </c:pt>
                <c:pt idx="4">
                  <c:v>3.5</c:v>
                </c:pt>
                <c:pt idx="5">
                  <c:v>4</c:v>
                </c:pt>
                <c:pt idx="6">
                  <c:v>5</c:v>
                </c:pt>
                <c:pt idx="7">
                  <c:v>5.5</c:v>
                </c:pt>
                <c:pt idx="8">
                  <c:v>6</c:v>
                </c:pt>
                <c:pt idx="9">
                  <c:v>6.5</c:v>
                </c:pt>
                <c:pt idx="10">
                  <c:v>7</c:v>
                </c:pt>
                <c:pt idx="11">
                  <c:v>7.5</c:v>
                </c:pt>
                <c:pt idx="12">
                  <c:v>8</c:v>
                </c:pt>
                <c:pt idx="13">
                  <c:v>8.5</c:v>
                </c:pt>
                <c:pt idx="14">
                  <c:v>9</c:v>
                </c:pt>
                <c:pt idx="15">
                  <c:v>9.5</c:v>
                </c:pt>
                <c:pt idx="16">
                  <c:v>10</c:v>
                </c:pt>
              </c:numCache>
            </c:numRef>
          </c:cat>
          <c:val>
            <c:numRef>
              <c:f>Φύλλο8!$E$1:$E$17</c:f>
              <c:numCache>
                <c:formatCode>General</c:formatCode>
                <c:ptCount val="17"/>
                <c:pt idx="0">
                  <c:v>60</c:v>
                </c:pt>
                <c:pt idx="1">
                  <c:v>55</c:v>
                </c:pt>
                <c:pt idx="2">
                  <c:v>50</c:v>
                </c:pt>
                <c:pt idx="3">
                  <c:v>45</c:v>
                </c:pt>
                <c:pt idx="4">
                  <c:v>39</c:v>
                </c:pt>
                <c:pt idx="5">
                  <c:v>37</c:v>
                </c:pt>
                <c:pt idx="6">
                  <c:v>30</c:v>
                </c:pt>
                <c:pt idx="7">
                  <c:v>25</c:v>
                </c:pt>
                <c:pt idx="8">
                  <c:v>16</c:v>
                </c:pt>
                <c:pt idx="9">
                  <c:v>20</c:v>
                </c:pt>
                <c:pt idx="10">
                  <c:v>25</c:v>
                </c:pt>
                <c:pt idx="11">
                  <c:v>28</c:v>
                </c:pt>
                <c:pt idx="12">
                  <c:v>35</c:v>
                </c:pt>
                <c:pt idx="13">
                  <c:v>37</c:v>
                </c:pt>
                <c:pt idx="14">
                  <c:v>39</c:v>
                </c:pt>
                <c:pt idx="15">
                  <c:v>45</c:v>
                </c:pt>
                <c:pt idx="16">
                  <c:v>50</c:v>
                </c:pt>
              </c:numCache>
            </c:numRef>
          </c:val>
          <c:extLst>
            <c:ext xmlns:c16="http://schemas.microsoft.com/office/drawing/2014/chart" uri="{C3380CC4-5D6E-409C-BE32-E72D297353CC}">
              <c16:uniqueId val="{00000000-A14F-4E3E-9B30-4F9E117E975D}"/>
            </c:ext>
          </c:extLst>
        </c:ser>
        <c:dLbls>
          <c:showLegendKey val="0"/>
          <c:showVal val="0"/>
          <c:showCatName val="0"/>
          <c:showSerName val="0"/>
          <c:showPercent val="0"/>
          <c:showBubbleSize val="0"/>
        </c:dLbls>
        <c:gapWidth val="41"/>
        <c:overlap val="-27"/>
        <c:axId val="26295024"/>
        <c:axId val="26292944"/>
        <c:extLst>
          <c:ext xmlns:c15="http://schemas.microsoft.com/office/drawing/2012/chart" uri="{02D57815-91ED-43cb-92C2-25804820EDAC}">
            <c15:filteredBarSeries>
              <c15:ser>
                <c:idx val="0"/>
                <c:order val="0"/>
                <c:spPr>
                  <a:solidFill>
                    <a:schemeClr val="accent1"/>
                  </a:solidFill>
                  <a:ln>
                    <a:noFill/>
                  </a:ln>
                  <a:effectLst/>
                </c:spPr>
                <c:invertIfNegative val="0"/>
                <c:cat>
                  <c:numRef>
                    <c:extLst>
                      <c:ext uri="{02D57815-91ED-43cb-92C2-25804820EDAC}">
                        <c15:formulaRef>
                          <c15:sqref>Φύλλο8!$D$1:$D$17</c15:sqref>
                        </c15:formulaRef>
                      </c:ext>
                    </c:extLst>
                    <c:numCache>
                      <c:formatCode>General</c:formatCode>
                      <c:ptCount val="17"/>
                      <c:pt idx="0">
                        <c:v>1.5</c:v>
                      </c:pt>
                      <c:pt idx="1">
                        <c:v>2</c:v>
                      </c:pt>
                      <c:pt idx="2">
                        <c:v>2.5</c:v>
                      </c:pt>
                      <c:pt idx="3">
                        <c:v>3</c:v>
                      </c:pt>
                      <c:pt idx="4">
                        <c:v>3.5</c:v>
                      </c:pt>
                      <c:pt idx="5">
                        <c:v>4</c:v>
                      </c:pt>
                      <c:pt idx="6">
                        <c:v>5</c:v>
                      </c:pt>
                      <c:pt idx="7">
                        <c:v>5.5</c:v>
                      </c:pt>
                      <c:pt idx="8">
                        <c:v>6</c:v>
                      </c:pt>
                      <c:pt idx="9">
                        <c:v>6.5</c:v>
                      </c:pt>
                      <c:pt idx="10">
                        <c:v>7</c:v>
                      </c:pt>
                      <c:pt idx="11">
                        <c:v>7.5</c:v>
                      </c:pt>
                      <c:pt idx="12">
                        <c:v>8</c:v>
                      </c:pt>
                      <c:pt idx="13">
                        <c:v>8.5</c:v>
                      </c:pt>
                      <c:pt idx="14">
                        <c:v>9</c:v>
                      </c:pt>
                      <c:pt idx="15">
                        <c:v>9.5</c:v>
                      </c:pt>
                      <c:pt idx="16">
                        <c:v>10</c:v>
                      </c:pt>
                    </c:numCache>
                  </c:numRef>
                </c:cat>
                <c:val>
                  <c:numRef>
                    <c:extLst>
                      <c:ext uri="{02D57815-91ED-43cb-92C2-25804820EDAC}">
                        <c15:formulaRef>
                          <c15:sqref>Φύλλο8!$D$3:$D$17</c15:sqref>
                        </c15:formulaRef>
                      </c:ext>
                    </c:extLst>
                    <c:numCache>
                      <c:formatCode>General</c:formatCode>
                      <c:ptCount val="15"/>
                      <c:pt idx="0">
                        <c:v>2.5</c:v>
                      </c:pt>
                      <c:pt idx="1">
                        <c:v>3</c:v>
                      </c:pt>
                      <c:pt idx="2">
                        <c:v>3.5</c:v>
                      </c:pt>
                      <c:pt idx="3">
                        <c:v>4</c:v>
                      </c:pt>
                      <c:pt idx="4">
                        <c:v>5</c:v>
                      </c:pt>
                      <c:pt idx="5">
                        <c:v>5.5</c:v>
                      </c:pt>
                      <c:pt idx="6">
                        <c:v>6</c:v>
                      </c:pt>
                      <c:pt idx="7">
                        <c:v>6.5</c:v>
                      </c:pt>
                      <c:pt idx="8">
                        <c:v>7</c:v>
                      </c:pt>
                      <c:pt idx="9">
                        <c:v>7.5</c:v>
                      </c:pt>
                      <c:pt idx="10">
                        <c:v>8</c:v>
                      </c:pt>
                      <c:pt idx="11">
                        <c:v>8.5</c:v>
                      </c:pt>
                      <c:pt idx="12">
                        <c:v>9</c:v>
                      </c:pt>
                      <c:pt idx="13">
                        <c:v>9.5</c:v>
                      </c:pt>
                      <c:pt idx="14">
                        <c:v>10</c:v>
                      </c:pt>
                    </c:numCache>
                  </c:numRef>
                </c:val>
                <c:extLst>
                  <c:ext xmlns:c16="http://schemas.microsoft.com/office/drawing/2014/chart" uri="{C3380CC4-5D6E-409C-BE32-E72D297353CC}">
                    <c16:uniqueId val="{00000001-A14F-4E3E-9B30-4F9E117E975D}"/>
                  </c:ext>
                </c:extLst>
              </c15:ser>
            </c15:filteredBarSeries>
          </c:ext>
        </c:extLst>
      </c:barChart>
      <c:catAx>
        <c:axId val="26295024"/>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a:t>Βαθμοί</a:t>
                </a:r>
              </a:p>
            </c:rich>
          </c:tx>
          <c:layout>
            <c:manualLayout>
              <c:xMode val="edge"/>
              <c:yMode val="edge"/>
              <c:x val="0.49369741851113419"/>
              <c:y val="0.9280266920877027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crossAx val="26292944"/>
        <c:crosses val="autoZero"/>
        <c:auto val="1"/>
        <c:lblAlgn val="ctr"/>
        <c:lblOffset val="100"/>
        <c:noMultiLvlLbl val="0"/>
      </c:catAx>
      <c:valAx>
        <c:axId val="26292944"/>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a:t>Αριθμός Φοιτητών</a:t>
                </a:r>
              </a:p>
            </c:rich>
          </c:tx>
          <c:layout>
            <c:manualLayout>
              <c:xMode val="edge"/>
              <c:yMode val="edge"/>
              <c:x val="5.8343057176196032E-3"/>
              <c:y val="0.32042940533291298"/>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crossAx val="262950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sz="1200" b="1"/>
      </a:pPr>
      <a:endParaRPr lang="el-GR"/>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el-GR" sz="2400"/>
              <a:t>Βαθμολογία μαθήματος</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1"/>
          <c:order val="1"/>
          <c:spPr>
            <a:solidFill>
              <a:schemeClr val="accent2"/>
            </a:solidFill>
            <a:ln>
              <a:noFill/>
            </a:ln>
            <a:effectLst/>
          </c:spPr>
          <c:invertIfNegative val="0"/>
          <c:cat>
            <c:numRef>
              <c:f>Φύλλο8!$D$1:$D$17</c:f>
              <c:numCache>
                <c:formatCode>General</c:formatCode>
                <c:ptCount val="17"/>
                <c:pt idx="0">
                  <c:v>1.5</c:v>
                </c:pt>
                <c:pt idx="1">
                  <c:v>2</c:v>
                </c:pt>
                <c:pt idx="2">
                  <c:v>2.5</c:v>
                </c:pt>
                <c:pt idx="3">
                  <c:v>3</c:v>
                </c:pt>
                <c:pt idx="4">
                  <c:v>3.5</c:v>
                </c:pt>
                <c:pt idx="5">
                  <c:v>4</c:v>
                </c:pt>
                <c:pt idx="6">
                  <c:v>5</c:v>
                </c:pt>
                <c:pt idx="7">
                  <c:v>5.5</c:v>
                </c:pt>
                <c:pt idx="8">
                  <c:v>6</c:v>
                </c:pt>
                <c:pt idx="9">
                  <c:v>6.5</c:v>
                </c:pt>
                <c:pt idx="10">
                  <c:v>7</c:v>
                </c:pt>
                <c:pt idx="11">
                  <c:v>7.5</c:v>
                </c:pt>
                <c:pt idx="12">
                  <c:v>8</c:v>
                </c:pt>
                <c:pt idx="13">
                  <c:v>8.5</c:v>
                </c:pt>
                <c:pt idx="14">
                  <c:v>9</c:v>
                </c:pt>
                <c:pt idx="15">
                  <c:v>9.5</c:v>
                </c:pt>
                <c:pt idx="16">
                  <c:v>10</c:v>
                </c:pt>
              </c:numCache>
            </c:numRef>
          </c:cat>
          <c:val>
            <c:numRef>
              <c:f>Φύλλο8!$E$1:$E$17</c:f>
              <c:numCache>
                <c:formatCode>General</c:formatCode>
                <c:ptCount val="17"/>
                <c:pt idx="0">
                  <c:v>60</c:v>
                </c:pt>
                <c:pt idx="1">
                  <c:v>55</c:v>
                </c:pt>
                <c:pt idx="2">
                  <c:v>50</c:v>
                </c:pt>
                <c:pt idx="3">
                  <c:v>45</c:v>
                </c:pt>
                <c:pt idx="4">
                  <c:v>39</c:v>
                </c:pt>
                <c:pt idx="5">
                  <c:v>37</c:v>
                </c:pt>
                <c:pt idx="6">
                  <c:v>30</c:v>
                </c:pt>
                <c:pt idx="7">
                  <c:v>25</c:v>
                </c:pt>
                <c:pt idx="8">
                  <c:v>16</c:v>
                </c:pt>
                <c:pt idx="9">
                  <c:v>20</c:v>
                </c:pt>
                <c:pt idx="10">
                  <c:v>25</c:v>
                </c:pt>
                <c:pt idx="11">
                  <c:v>28</c:v>
                </c:pt>
                <c:pt idx="12">
                  <c:v>35</c:v>
                </c:pt>
                <c:pt idx="13">
                  <c:v>37</c:v>
                </c:pt>
                <c:pt idx="14">
                  <c:v>39</c:v>
                </c:pt>
                <c:pt idx="15">
                  <c:v>45</c:v>
                </c:pt>
                <c:pt idx="16">
                  <c:v>50</c:v>
                </c:pt>
              </c:numCache>
            </c:numRef>
          </c:val>
          <c:extLst>
            <c:ext xmlns:c16="http://schemas.microsoft.com/office/drawing/2014/chart" uri="{C3380CC4-5D6E-409C-BE32-E72D297353CC}">
              <c16:uniqueId val="{00000000-A14F-4E3E-9B30-4F9E117E975D}"/>
            </c:ext>
          </c:extLst>
        </c:ser>
        <c:dLbls>
          <c:showLegendKey val="0"/>
          <c:showVal val="0"/>
          <c:showCatName val="0"/>
          <c:showSerName val="0"/>
          <c:showPercent val="0"/>
          <c:showBubbleSize val="0"/>
        </c:dLbls>
        <c:gapWidth val="41"/>
        <c:overlap val="-27"/>
        <c:axId val="26295024"/>
        <c:axId val="26292944"/>
        <c:extLst>
          <c:ext xmlns:c15="http://schemas.microsoft.com/office/drawing/2012/chart" uri="{02D57815-91ED-43cb-92C2-25804820EDAC}">
            <c15:filteredBarSeries>
              <c15:ser>
                <c:idx val="0"/>
                <c:order val="0"/>
                <c:spPr>
                  <a:solidFill>
                    <a:schemeClr val="accent1"/>
                  </a:solidFill>
                  <a:ln>
                    <a:noFill/>
                  </a:ln>
                  <a:effectLst/>
                </c:spPr>
                <c:invertIfNegative val="0"/>
                <c:cat>
                  <c:numRef>
                    <c:extLst>
                      <c:ext uri="{02D57815-91ED-43cb-92C2-25804820EDAC}">
                        <c15:formulaRef>
                          <c15:sqref>Φύλλο8!$D$1:$D$17</c15:sqref>
                        </c15:formulaRef>
                      </c:ext>
                    </c:extLst>
                    <c:numCache>
                      <c:formatCode>General</c:formatCode>
                      <c:ptCount val="17"/>
                      <c:pt idx="0">
                        <c:v>1.5</c:v>
                      </c:pt>
                      <c:pt idx="1">
                        <c:v>2</c:v>
                      </c:pt>
                      <c:pt idx="2">
                        <c:v>2.5</c:v>
                      </c:pt>
                      <c:pt idx="3">
                        <c:v>3</c:v>
                      </c:pt>
                      <c:pt idx="4">
                        <c:v>3.5</c:v>
                      </c:pt>
                      <c:pt idx="5">
                        <c:v>4</c:v>
                      </c:pt>
                      <c:pt idx="6">
                        <c:v>5</c:v>
                      </c:pt>
                      <c:pt idx="7">
                        <c:v>5.5</c:v>
                      </c:pt>
                      <c:pt idx="8">
                        <c:v>6</c:v>
                      </c:pt>
                      <c:pt idx="9">
                        <c:v>6.5</c:v>
                      </c:pt>
                      <c:pt idx="10">
                        <c:v>7</c:v>
                      </c:pt>
                      <c:pt idx="11">
                        <c:v>7.5</c:v>
                      </c:pt>
                      <c:pt idx="12">
                        <c:v>8</c:v>
                      </c:pt>
                      <c:pt idx="13">
                        <c:v>8.5</c:v>
                      </c:pt>
                      <c:pt idx="14">
                        <c:v>9</c:v>
                      </c:pt>
                      <c:pt idx="15">
                        <c:v>9.5</c:v>
                      </c:pt>
                      <c:pt idx="16">
                        <c:v>10</c:v>
                      </c:pt>
                    </c:numCache>
                  </c:numRef>
                </c:cat>
                <c:val>
                  <c:numRef>
                    <c:extLst>
                      <c:ext uri="{02D57815-91ED-43cb-92C2-25804820EDAC}">
                        <c15:formulaRef>
                          <c15:sqref>Φύλλο8!$D$3:$D$17</c15:sqref>
                        </c15:formulaRef>
                      </c:ext>
                    </c:extLst>
                    <c:numCache>
                      <c:formatCode>General</c:formatCode>
                      <c:ptCount val="15"/>
                      <c:pt idx="0">
                        <c:v>2.5</c:v>
                      </c:pt>
                      <c:pt idx="1">
                        <c:v>3</c:v>
                      </c:pt>
                      <c:pt idx="2">
                        <c:v>3.5</c:v>
                      </c:pt>
                      <c:pt idx="3">
                        <c:v>4</c:v>
                      </c:pt>
                      <c:pt idx="4">
                        <c:v>5</c:v>
                      </c:pt>
                      <c:pt idx="5">
                        <c:v>5.5</c:v>
                      </c:pt>
                      <c:pt idx="6">
                        <c:v>6</c:v>
                      </c:pt>
                      <c:pt idx="7">
                        <c:v>6.5</c:v>
                      </c:pt>
                      <c:pt idx="8">
                        <c:v>7</c:v>
                      </c:pt>
                      <c:pt idx="9">
                        <c:v>7.5</c:v>
                      </c:pt>
                      <c:pt idx="10">
                        <c:v>8</c:v>
                      </c:pt>
                      <c:pt idx="11">
                        <c:v>8.5</c:v>
                      </c:pt>
                      <c:pt idx="12">
                        <c:v>9</c:v>
                      </c:pt>
                      <c:pt idx="13">
                        <c:v>9.5</c:v>
                      </c:pt>
                      <c:pt idx="14">
                        <c:v>10</c:v>
                      </c:pt>
                    </c:numCache>
                  </c:numRef>
                </c:val>
                <c:extLst>
                  <c:ext xmlns:c16="http://schemas.microsoft.com/office/drawing/2014/chart" uri="{C3380CC4-5D6E-409C-BE32-E72D297353CC}">
                    <c16:uniqueId val="{00000001-A14F-4E3E-9B30-4F9E117E975D}"/>
                  </c:ext>
                </c:extLst>
              </c15:ser>
            </c15:filteredBarSeries>
          </c:ext>
        </c:extLst>
      </c:barChart>
      <c:catAx>
        <c:axId val="26295024"/>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a:t>Βαθμοί</a:t>
                </a:r>
              </a:p>
            </c:rich>
          </c:tx>
          <c:layout>
            <c:manualLayout>
              <c:xMode val="edge"/>
              <c:yMode val="edge"/>
              <c:x val="0.49369741851113419"/>
              <c:y val="0.9280266920877027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crossAx val="26292944"/>
        <c:crosses val="autoZero"/>
        <c:auto val="1"/>
        <c:lblAlgn val="ctr"/>
        <c:lblOffset val="100"/>
        <c:noMultiLvlLbl val="0"/>
      </c:catAx>
      <c:valAx>
        <c:axId val="26292944"/>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a:t>Αριθμός Φοιτητών</a:t>
                </a:r>
              </a:p>
            </c:rich>
          </c:tx>
          <c:layout>
            <c:manualLayout>
              <c:xMode val="edge"/>
              <c:yMode val="edge"/>
              <c:x val="5.8343057176196032E-3"/>
              <c:y val="0.32042940533291298"/>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crossAx val="262950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sz="1200" b="1"/>
      </a:pPr>
      <a:endParaRPr lang="el-GR"/>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l-GR" sz="1800" b="1"/>
              <a:t>Βαθμολογία μαθητών σε εξετάσεις</a:t>
            </a:r>
            <a:r>
              <a:rPr lang="el-GR" sz="1800" b="1" baseline="0"/>
              <a:t> </a:t>
            </a:r>
            <a:r>
              <a:rPr lang="en-US" sz="1800" b="1" baseline="0"/>
              <a:t>Lower</a:t>
            </a:r>
            <a:endParaRPr lang="el-GR" sz="1800" b="1"/>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9.1269788310359506E-2"/>
          <c:y val="0.13881644934804413"/>
          <c:w val="0.88653489288415221"/>
          <c:h val="0.69693542569967115"/>
        </c:manualLayout>
      </c:layout>
      <c:barChart>
        <c:barDir val="col"/>
        <c:grouping val="clustered"/>
        <c:varyColors val="0"/>
        <c:ser>
          <c:idx val="1"/>
          <c:order val="1"/>
          <c:spPr>
            <a:solidFill>
              <a:schemeClr val="accent2"/>
            </a:solidFill>
            <a:ln>
              <a:noFill/>
            </a:ln>
            <a:effectLst/>
          </c:spPr>
          <c:invertIfNegative val="0"/>
          <c:cat>
            <c:numRef>
              <c:f>Φύλλο9!$E$2:$E$12</c:f>
              <c:numCache>
                <c:formatCode>General</c:formatCode>
                <c:ptCount val="11"/>
                <c:pt idx="0">
                  <c:v>70</c:v>
                </c:pt>
                <c:pt idx="1">
                  <c:v>72</c:v>
                </c:pt>
                <c:pt idx="2">
                  <c:v>74</c:v>
                </c:pt>
                <c:pt idx="3">
                  <c:v>78</c:v>
                </c:pt>
                <c:pt idx="4">
                  <c:v>80</c:v>
                </c:pt>
                <c:pt idx="5">
                  <c:v>82</c:v>
                </c:pt>
                <c:pt idx="6">
                  <c:v>84</c:v>
                </c:pt>
                <c:pt idx="7">
                  <c:v>90</c:v>
                </c:pt>
                <c:pt idx="8">
                  <c:v>92</c:v>
                </c:pt>
                <c:pt idx="9">
                  <c:v>94</c:v>
                </c:pt>
                <c:pt idx="10">
                  <c:v>98</c:v>
                </c:pt>
              </c:numCache>
            </c:numRef>
          </c:cat>
          <c:val>
            <c:numRef>
              <c:f>Φύλλο9!$F$2:$F$12</c:f>
              <c:numCache>
                <c:formatCode>General</c:formatCode>
                <c:ptCount val="11"/>
                <c:pt idx="0">
                  <c:v>2</c:v>
                </c:pt>
                <c:pt idx="1">
                  <c:v>4</c:v>
                </c:pt>
                <c:pt idx="2">
                  <c:v>6</c:v>
                </c:pt>
                <c:pt idx="3">
                  <c:v>8</c:v>
                </c:pt>
                <c:pt idx="4">
                  <c:v>4</c:v>
                </c:pt>
                <c:pt idx="5">
                  <c:v>2</c:v>
                </c:pt>
                <c:pt idx="6">
                  <c:v>2</c:v>
                </c:pt>
                <c:pt idx="7">
                  <c:v>7</c:v>
                </c:pt>
                <c:pt idx="8">
                  <c:v>6</c:v>
                </c:pt>
                <c:pt idx="9">
                  <c:v>4</c:v>
                </c:pt>
                <c:pt idx="10">
                  <c:v>2</c:v>
                </c:pt>
              </c:numCache>
            </c:numRef>
          </c:val>
          <c:extLst>
            <c:ext xmlns:c16="http://schemas.microsoft.com/office/drawing/2014/chart" uri="{C3380CC4-5D6E-409C-BE32-E72D297353CC}">
              <c16:uniqueId val="{00000000-899F-47EC-89EA-02BFA89FB321}"/>
            </c:ext>
          </c:extLst>
        </c:ser>
        <c:dLbls>
          <c:showLegendKey val="0"/>
          <c:showVal val="0"/>
          <c:showCatName val="0"/>
          <c:showSerName val="0"/>
          <c:showPercent val="0"/>
          <c:showBubbleSize val="0"/>
        </c:dLbls>
        <c:gapWidth val="219"/>
        <c:overlap val="-27"/>
        <c:axId val="271774912"/>
        <c:axId val="271777408"/>
        <c:extLst>
          <c:ext xmlns:c15="http://schemas.microsoft.com/office/drawing/2012/chart" uri="{02D57815-91ED-43cb-92C2-25804820EDAC}">
            <c15:filteredBarSeries>
              <c15:ser>
                <c:idx val="0"/>
                <c:order val="0"/>
                <c:spPr>
                  <a:solidFill>
                    <a:schemeClr val="accent1"/>
                  </a:solidFill>
                  <a:ln>
                    <a:noFill/>
                  </a:ln>
                  <a:effectLst/>
                </c:spPr>
                <c:invertIfNegative val="0"/>
                <c:cat>
                  <c:numRef>
                    <c:extLst>
                      <c:ext uri="{02D57815-91ED-43cb-92C2-25804820EDAC}">
                        <c15:formulaRef>
                          <c15:sqref>Φύλλο9!$E$2:$E$12</c15:sqref>
                        </c15:formulaRef>
                      </c:ext>
                    </c:extLst>
                    <c:numCache>
                      <c:formatCode>General</c:formatCode>
                      <c:ptCount val="11"/>
                      <c:pt idx="0">
                        <c:v>70</c:v>
                      </c:pt>
                      <c:pt idx="1">
                        <c:v>72</c:v>
                      </c:pt>
                      <c:pt idx="2">
                        <c:v>74</c:v>
                      </c:pt>
                      <c:pt idx="3">
                        <c:v>78</c:v>
                      </c:pt>
                      <c:pt idx="4">
                        <c:v>80</c:v>
                      </c:pt>
                      <c:pt idx="5">
                        <c:v>82</c:v>
                      </c:pt>
                      <c:pt idx="6">
                        <c:v>84</c:v>
                      </c:pt>
                      <c:pt idx="7">
                        <c:v>90</c:v>
                      </c:pt>
                      <c:pt idx="8">
                        <c:v>92</c:v>
                      </c:pt>
                      <c:pt idx="9">
                        <c:v>94</c:v>
                      </c:pt>
                      <c:pt idx="10">
                        <c:v>98</c:v>
                      </c:pt>
                    </c:numCache>
                  </c:numRef>
                </c:cat>
                <c:val>
                  <c:numRef>
                    <c:extLst>
                      <c:ext uri="{02D57815-91ED-43cb-92C2-25804820EDAC}">
                        <c15:formulaRef>
                          <c15:sqref>Φύλλο9!$E$2:$E$12</c15:sqref>
                        </c15:formulaRef>
                      </c:ext>
                    </c:extLst>
                    <c:numCache>
                      <c:formatCode>General</c:formatCode>
                      <c:ptCount val="11"/>
                      <c:pt idx="0">
                        <c:v>70</c:v>
                      </c:pt>
                      <c:pt idx="1">
                        <c:v>72</c:v>
                      </c:pt>
                      <c:pt idx="2">
                        <c:v>74</c:v>
                      </c:pt>
                      <c:pt idx="3">
                        <c:v>78</c:v>
                      </c:pt>
                      <c:pt idx="4">
                        <c:v>80</c:v>
                      </c:pt>
                      <c:pt idx="5">
                        <c:v>82</c:v>
                      </c:pt>
                      <c:pt idx="6">
                        <c:v>84</c:v>
                      </c:pt>
                      <c:pt idx="7">
                        <c:v>90</c:v>
                      </c:pt>
                      <c:pt idx="8">
                        <c:v>92</c:v>
                      </c:pt>
                      <c:pt idx="9">
                        <c:v>94</c:v>
                      </c:pt>
                      <c:pt idx="10">
                        <c:v>98</c:v>
                      </c:pt>
                    </c:numCache>
                  </c:numRef>
                </c:val>
                <c:extLst>
                  <c:ext xmlns:c16="http://schemas.microsoft.com/office/drawing/2014/chart" uri="{C3380CC4-5D6E-409C-BE32-E72D297353CC}">
                    <c16:uniqueId val="{00000001-899F-47EC-89EA-02BFA89FB321}"/>
                  </c:ext>
                </c:extLst>
              </c15:ser>
            </c15:filteredBarSeries>
          </c:ext>
        </c:extLst>
      </c:barChart>
      <c:catAx>
        <c:axId val="271774912"/>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sz="1200" b="1"/>
                  <a:t>Βαθμολογία</a:t>
                </a:r>
              </a:p>
            </c:rich>
          </c:tx>
          <c:layout>
            <c:manualLayout>
              <c:xMode val="edge"/>
              <c:yMode val="edge"/>
              <c:x val="0.47338484172529288"/>
              <c:y val="0.93579057382120123"/>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l-GR"/>
          </a:p>
        </c:txPr>
        <c:crossAx val="271777408"/>
        <c:crosses val="autoZero"/>
        <c:auto val="1"/>
        <c:lblAlgn val="ctr"/>
        <c:lblOffset val="100"/>
        <c:noMultiLvlLbl val="0"/>
      </c:catAx>
      <c:valAx>
        <c:axId val="271777408"/>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sz="1200" b="1"/>
                  <a:t>Αριθμός Εξεταζομένων</a:t>
                </a:r>
              </a:p>
            </c:rich>
          </c:tx>
          <c:layout>
            <c:manualLayout>
              <c:xMode val="edge"/>
              <c:yMode val="edge"/>
              <c:x val="8.0710250201775618E-3"/>
              <c:y val="0.32134171543501899"/>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l-GR"/>
          </a:p>
        </c:txPr>
        <c:crossAx val="2717749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l-G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l-GR" sz="1800" b="1"/>
              <a:t>Βαθμολογία μαθητών σε εξετάσεις</a:t>
            </a:r>
            <a:r>
              <a:rPr lang="el-GR" sz="1800" b="1" baseline="0"/>
              <a:t> </a:t>
            </a:r>
            <a:r>
              <a:rPr lang="en-US" sz="1800" b="1" baseline="0"/>
              <a:t>Lower</a:t>
            </a:r>
            <a:endParaRPr lang="el-GR" sz="1800" b="1"/>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9.1269788310359506E-2"/>
          <c:y val="0.13881644934804413"/>
          <c:w val="0.88653489288415221"/>
          <c:h val="0.69693542569967115"/>
        </c:manualLayout>
      </c:layout>
      <c:barChart>
        <c:barDir val="col"/>
        <c:grouping val="clustered"/>
        <c:varyColors val="0"/>
        <c:ser>
          <c:idx val="1"/>
          <c:order val="1"/>
          <c:spPr>
            <a:solidFill>
              <a:schemeClr val="accent2"/>
            </a:solidFill>
            <a:ln>
              <a:noFill/>
            </a:ln>
            <a:effectLst/>
          </c:spPr>
          <c:invertIfNegative val="0"/>
          <c:cat>
            <c:numRef>
              <c:f>Φύλλο9!$E$2:$E$12</c:f>
              <c:numCache>
                <c:formatCode>General</c:formatCode>
                <c:ptCount val="11"/>
                <c:pt idx="0">
                  <c:v>70</c:v>
                </c:pt>
                <c:pt idx="1">
                  <c:v>72</c:v>
                </c:pt>
                <c:pt idx="2">
                  <c:v>74</c:v>
                </c:pt>
                <c:pt idx="3">
                  <c:v>78</c:v>
                </c:pt>
                <c:pt idx="4">
                  <c:v>80</c:v>
                </c:pt>
                <c:pt idx="5">
                  <c:v>82</c:v>
                </c:pt>
                <c:pt idx="6">
                  <c:v>84</c:v>
                </c:pt>
                <c:pt idx="7">
                  <c:v>90</c:v>
                </c:pt>
                <c:pt idx="8">
                  <c:v>92</c:v>
                </c:pt>
                <c:pt idx="9">
                  <c:v>94</c:v>
                </c:pt>
                <c:pt idx="10">
                  <c:v>98</c:v>
                </c:pt>
              </c:numCache>
            </c:numRef>
          </c:cat>
          <c:val>
            <c:numRef>
              <c:f>Φύλλο9!$F$2:$F$12</c:f>
              <c:numCache>
                <c:formatCode>General</c:formatCode>
                <c:ptCount val="11"/>
                <c:pt idx="0">
                  <c:v>2</c:v>
                </c:pt>
                <c:pt idx="1">
                  <c:v>4</c:v>
                </c:pt>
                <c:pt idx="2">
                  <c:v>6</c:v>
                </c:pt>
                <c:pt idx="3">
                  <c:v>8</c:v>
                </c:pt>
                <c:pt idx="4">
                  <c:v>4</c:v>
                </c:pt>
                <c:pt idx="5">
                  <c:v>2</c:v>
                </c:pt>
                <c:pt idx="6">
                  <c:v>2</c:v>
                </c:pt>
                <c:pt idx="7">
                  <c:v>7</c:v>
                </c:pt>
                <c:pt idx="8">
                  <c:v>6</c:v>
                </c:pt>
                <c:pt idx="9">
                  <c:v>4</c:v>
                </c:pt>
                <c:pt idx="10">
                  <c:v>2</c:v>
                </c:pt>
              </c:numCache>
            </c:numRef>
          </c:val>
          <c:extLst>
            <c:ext xmlns:c16="http://schemas.microsoft.com/office/drawing/2014/chart" uri="{C3380CC4-5D6E-409C-BE32-E72D297353CC}">
              <c16:uniqueId val="{00000000-899F-47EC-89EA-02BFA89FB321}"/>
            </c:ext>
          </c:extLst>
        </c:ser>
        <c:dLbls>
          <c:showLegendKey val="0"/>
          <c:showVal val="0"/>
          <c:showCatName val="0"/>
          <c:showSerName val="0"/>
          <c:showPercent val="0"/>
          <c:showBubbleSize val="0"/>
        </c:dLbls>
        <c:gapWidth val="219"/>
        <c:overlap val="-27"/>
        <c:axId val="271774912"/>
        <c:axId val="271777408"/>
        <c:extLst>
          <c:ext xmlns:c15="http://schemas.microsoft.com/office/drawing/2012/chart" uri="{02D57815-91ED-43cb-92C2-25804820EDAC}">
            <c15:filteredBarSeries>
              <c15:ser>
                <c:idx val="0"/>
                <c:order val="0"/>
                <c:spPr>
                  <a:solidFill>
                    <a:schemeClr val="accent1"/>
                  </a:solidFill>
                  <a:ln>
                    <a:noFill/>
                  </a:ln>
                  <a:effectLst/>
                </c:spPr>
                <c:invertIfNegative val="0"/>
                <c:cat>
                  <c:numRef>
                    <c:extLst>
                      <c:ext uri="{02D57815-91ED-43cb-92C2-25804820EDAC}">
                        <c15:formulaRef>
                          <c15:sqref>Φύλλο9!$E$2:$E$12</c15:sqref>
                        </c15:formulaRef>
                      </c:ext>
                    </c:extLst>
                    <c:numCache>
                      <c:formatCode>General</c:formatCode>
                      <c:ptCount val="11"/>
                      <c:pt idx="0">
                        <c:v>70</c:v>
                      </c:pt>
                      <c:pt idx="1">
                        <c:v>72</c:v>
                      </c:pt>
                      <c:pt idx="2">
                        <c:v>74</c:v>
                      </c:pt>
                      <c:pt idx="3">
                        <c:v>78</c:v>
                      </c:pt>
                      <c:pt idx="4">
                        <c:v>80</c:v>
                      </c:pt>
                      <c:pt idx="5">
                        <c:v>82</c:v>
                      </c:pt>
                      <c:pt idx="6">
                        <c:v>84</c:v>
                      </c:pt>
                      <c:pt idx="7">
                        <c:v>90</c:v>
                      </c:pt>
                      <c:pt idx="8">
                        <c:v>92</c:v>
                      </c:pt>
                      <c:pt idx="9">
                        <c:v>94</c:v>
                      </c:pt>
                      <c:pt idx="10">
                        <c:v>98</c:v>
                      </c:pt>
                    </c:numCache>
                  </c:numRef>
                </c:cat>
                <c:val>
                  <c:numRef>
                    <c:extLst>
                      <c:ext uri="{02D57815-91ED-43cb-92C2-25804820EDAC}">
                        <c15:formulaRef>
                          <c15:sqref>Φύλλο9!$E$2:$E$12</c15:sqref>
                        </c15:formulaRef>
                      </c:ext>
                    </c:extLst>
                    <c:numCache>
                      <c:formatCode>General</c:formatCode>
                      <c:ptCount val="11"/>
                      <c:pt idx="0">
                        <c:v>70</c:v>
                      </c:pt>
                      <c:pt idx="1">
                        <c:v>72</c:v>
                      </c:pt>
                      <c:pt idx="2">
                        <c:v>74</c:v>
                      </c:pt>
                      <c:pt idx="3">
                        <c:v>78</c:v>
                      </c:pt>
                      <c:pt idx="4">
                        <c:v>80</c:v>
                      </c:pt>
                      <c:pt idx="5">
                        <c:v>82</c:v>
                      </c:pt>
                      <c:pt idx="6">
                        <c:v>84</c:v>
                      </c:pt>
                      <c:pt idx="7">
                        <c:v>90</c:v>
                      </c:pt>
                      <c:pt idx="8">
                        <c:v>92</c:v>
                      </c:pt>
                      <c:pt idx="9">
                        <c:v>94</c:v>
                      </c:pt>
                      <c:pt idx="10">
                        <c:v>98</c:v>
                      </c:pt>
                    </c:numCache>
                  </c:numRef>
                </c:val>
                <c:extLst>
                  <c:ext xmlns:c16="http://schemas.microsoft.com/office/drawing/2014/chart" uri="{C3380CC4-5D6E-409C-BE32-E72D297353CC}">
                    <c16:uniqueId val="{00000001-899F-47EC-89EA-02BFA89FB321}"/>
                  </c:ext>
                </c:extLst>
              </c15:ser>
            </c15:filteredBarSeries>
          </c:ext>
        </c:extLst>
      </c:barChart>
      <c:catAx>
        <c:axId val="271774912"/>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sz="1200" b="1"/>
                  <a:t>Βαθμολογία</a:t>
                </a:r>
              </a:p>
            </c:rich>
          </c:tx>
          <c:layout>
            <c:manualLayout>
              <c:xMode val="edge"/>
              <c:yMode val="edge"/>
              <c:x val="0.47338484172529288"/>
              <c:y val="0.93579057382120123"/>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l-GR"/>
          </a:p>
        </c:txPr>
        <c:crossAx val="271777408"/>
        <c:crosses val="autoZero"/>
        <c:auto val="1"/>
        <c:lblAlgn val="ctr"/>
        <c:lblOffset val="100"/>
        <c:noMultiLvlLbl val="0"/>
      </c:catAx>
      <c:valAx>
        <c:axId val="271777408"/>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l-GR" sz="1200" b="1"/>
                  <a:t>Αριθμός Εξεταζομένων</a:t>
                </a:r>
              </a:p>
            </c:rich>
          </c:tx>
          <c:layout>
            <c:manualLayout>
              <c:xMode val="edge"/>
              <c:yMode val="edge"/>
              <c:x val="8.0710250201775618E-3"/>
              <c:y val="0.32134171543501899"/>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l-GR"/>
          </a:p>
        </c:txPr>
        <c:crossAx val="2717749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0.00629</cdr:x>
      <cdr:y>0.06395</cdr:y>
    </cdr:from>
    <cdr:to>
      <cdr:x>0.91007</cdr:x>
      <cdr:y>0.89403</cdr:y>
    </cdr:to>
    <cdr:sp macro="" textlink="">
      <cdr:nvSpPr>
        <cdr:cNvPr id="2" name="Ελεύθερη σχεδίαση: Σχήμα 1">
          <a:extLst xmlns:a="http://schemas.openxmlformats.org/drawingml/2006/main">
            <a:ext uri="{FF2B5EF4-FFF2-40B4-BE49-F238E27FC236}">
              <a16:creationId xmlns:a16="http://schemas.microsoft.com/office/drawing/2014/main" id="{477DCBFC-6179-4531-9531-2E5E1081C9FB}"/>
            </a:ext>
          </a:extLst>
        </cdr:cNvPr>
        <cdr:cNvSpPr/>
      </cdr:nvSpPr>
      <cdr:spPr>
        <a:xfrm xmlns:a="http://schemas.openxmlformats.org/drawingml/2006/main">
          <a:off x="66675" y="344161"/>
          <a:ext cx="9572625" cy="4467190"/>
        </a:xfrm>
        <a:custGeom xmlns:a="http://schemas.openxmlformats.org/drawingml/2006/main">
          <a:avLst/>
          <a:gdLst>
            <a:gd name="connsiteX0" fmla="*/ 55434 w 9580434"/>
            <a:gd name="connsiteY0" fmla="*/ 4427864 h 4475489"/>
            <a:gd name="connsiteX1" fmla="*/ 160209 w 9580434"/>
            <a:gd name="connsiteY1" fmla="*/ 3208664 h 4475489"/>
            <a:gd name="connsiteX2" fmla="*/ 1407984 w 9580434"/>
            <a:gd name="connsiteY2" fmla="*/ 970289 h 4475489"/>
            <a:gd name="connsiteX3" fmla="*/ 3198684 w 9580434"/>
            <a:gd name="connsiteY3" fmla="*/ 17789 h 4475489"/>
            <a:gd name="connsiteX4" fmla="*/ 5208459 w 9580434"/>
            <a:gd name="connsiteY4" fmla="*/ 1713239 h 4475489"/>
            <a:gd name="connsiteX5" fmla="*/ 6541959 w 9580434"/>
            <a:gd name="connsiteY5" fmla="*/ 4113539 h 4475489"/>
            <a:gd name="connsiteX6" fmla="*/ 9580434 w 9580434"/>
            <a:gd name="connsiteY6" fmla="*/ 4475489 h 4475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80434" h="4475489">
              <a:moveTo>
                <a:pt x="55434" y="4427864"/>
              </a:moveTo>
              <a:cubicBezTo>
                <a:pt x="-4891" y="4106395"/>
                <a:pt x="-65216" y="3784927"/>
                <a:pt x="160209" y="3208664"/>
              </a:cubicBezTo>
              <a:cubicBezTo>
                <a:pt x="385634" y="2632401"/>
                <a:pt x="901572" y="1502101"/>
                <a:pt x="1407984" y="970289"/>
              </a:cubicBezTo>
              <a:cubicBezTo>
                <a:pt x="1914396" y="438477"/>
                <a:pt x="2565272" y="-106036"/>
                <a:pt x="3198684" y="17789"/>
              </a:cubicBezTo>
              <a:cubicBezTo>
                <a:pt x="3832096" y="141614"/>
                <a:pt x="4651247" y="1030614"/>
                <a:pt x="5208459" y="1713239"/>
              </a:cubicBezTo>
              <a:cubicBezTo>
                <a:pt x="5765671" y="2395864"/>
                <a:pt x="5813297" y="3653164"/>
                <a:pt x="6541959" y="4113539"/>
              </a:cubicBezTo>
              <a:cubicBezTo>
                <a:pt x="7270622" y="4573914"/>
                <a:pt x="8967659" y="4421514"/>
                <a:pt x="9580434" y="4475489"/>
              </a:cubicBezTo>
            </a:path>
          </a:pathLst>
        </a:custGeom>
        <a:noFill xmlns:a="http://schemas.openxmlformats.org/drawingml/2006/main"/>
        <a:ln xmlns:a="http://schemas.openxmlformats.org/drawingml/2006/main" w="15875">
          <a:solidFill>
            <a:schemeClr val="tx1"/>
          </a:solidFill>
          <a:prstDash val="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l-GR"/>
        </a:p>
      </cdr:txBody>
    </cdr:sp>
  </cdr:relSizeAnchor>
</c:userShapes>
</file>

<file path=ppt/drawings/drawing2.xml><?xml version="1.0" encoding="utf-8"?>
<c:userShapes xmlns:c="http://schemas.openxmlformats.org/drawingml/2006/chart">
  <cdr:relSizeAnchor xmlns:cdr="http://schemas.openxmlformats.org/drawingml/2006/chartDrawing">
    <cdr:from>
      <cdr:x>0.1533</cdr:x>
      <cdr:y>0.17398</cdr:y>
    </cdr:from>
    <cdr:to>
      <cdr:x>0.98627</cdr:x>
      <cdr:y>0.62747</cdr:y>
    </cdr:to>
    <cdr:sp macro="" textlink="">
      <cdr:nvSpPr>
        <cdr:cNvPr id="2" name="Ελεύθερη σχεδίαση: Σχήμα 1">
          <a:extLst xmlns:a="http://schemas.openxmlformats.org/drawingml/2006/main">
            <a:ext uri="{FF2B5EF4-FFF2-40B4-BE49-F238E27FC236}">
              <a16:creationId xmlns:a16="http://schemas.microsoft.com/office/drawing/2014/main" id="{1BD74338-C02E-4378-A7C1-8337D81EA28B}"/>
            </a:ext>
          </a:extLst>
        </cdr:cNvPr>
        <cdr:cNvSpPr/>
      </cdr:nvSpPr>
      <cdr:spPr>
        <a:xfrm xmlns:a="http://schemas.openxmlformats.org/drawingml/2006/main">
          <a:off x="1318261" y="880749"/>
          <a:ext cx="7162800" cy="2295628"/>
        </a:xfrm>
        <a:custGeom xmlns:a="http://schemas.openxmlformats.org/drawingml/2006/main">
          <a:avLst/>
          <a:gdLst>
            <a:gd name="connsiteX0" fmla="*/ 0 w 7210425"/>
            <a:gd name="connsiteY0" fmla="*/ 0 h 2105133"/>
            <a:gd name="connsiteX1" fmla="*/ 3324225 w 7210425"/>
            <a:gd name="connsiteY1" fmla="*/ 2105025 h 2105133"/>
            <a:gd name="connsiteX2" fmla="*/ 7210425 w 7210425"/>
            <a:gd name="connsiteY2" fmla="*/ 95250 h 2105133"/>
          </a:gdLst>
          <a:ahLst/>
          <a:cxnLst>
            <a:cxn ang="0">
              <a:pos x="connsiteX0" y="connsiteY0"/>
            </a:cxn>
            <a:cxn ang="0">
              <a:pos x="connsiteX1" y="connsiteY1"/>
            </a:cxn>
            <a:cxn ang="0">
              <a:pos x="connsiteX2" y="connsiteY2"/>
            </a:cxn>
          </a:cxnLst>
          <a:rect l="l" t="t" r="r" b="b"/>
          <a:pathLst>
            <a:path w="7210425" h="2105133">
              <a:moveTo>
                <a:pt x="0" y="0"/>
              </a:moveTo>
              <a:cubicBezTo>
                <a:pt x="1061244" y="1044575"/>
                <a:pt x="2122488" y="2089150"/>
                <a:pt x="3324225" y="2105025"/>
              </a:cubicBezTo>
              <a:cubicBezTo>
                <a:pt x="4525962" y="2120900"/>
                <a:pt x="6554788" y="388938"/>
                <a:pt x="7210425" y="95250"/>
              </a:cubicBezTo>
            </a:path>
          </a:pathLst>
        </a:custGeom>
        <a:noFill xmlns:a="http://schemas.openxmlformats.org/drawingml/2006/main"/>
        <a:ln xmlns:a="http://schemas.openxmlformats.org/drawingml/2006/main" w="25400">
          <a:solidFill>
            <a:schemeClr val="tx1"/>
          </a:solidFill>
          <a:prstDash val="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l-GR"/>
        </a:p>
      </cdr:txBody>
    </cdr:sp>
  </cdr:relSizeAnchor>
</c:userShapes>
</file>

<file path=ppt/drawings/drawing3.xml><?xml version="1.0" encoding="utf-8"?>
<c:userShapes xmlns:c="http://schemas.openxmlformats.org/drawingml/2006/chart">
  <cdr:relSizeAnchor xmlns:cdr="http://schemas.openxmlformats.org/drawingml/2006/chartDrawing">
    <cdr:from>
      <cdr:x>0.1533</cdr:x>
      <cdr:y>0.17398</cdr:y>
    </cdr:from>
    <cdr:to>
      <cdr:x>0.98627</cdr:x>
      <cdr:y>0.62747</cdr:y>
    </cdr:to>
    <cdr:sp macro="" textlink="">
      <cdr:nvSpPr>
        <cdr:cNvPr id="2" name="Ελεύθερη σχεδίαση: Σχήμα 1">
          <a:extLst xmlns:a="http://schemas.openxmlformats.org/drawingml/2006/main">
            <a:ext uri="{FF2B5EF4-FFF2-40B4-BE49-F238E27FC236}">
              <a16:creationId xmlns:a16="http://schemas.microsoft.com/office/drawing/2014/main" id="{1BD74338-C02E-4378-A7C1-8337D81EA28B}"/>
            </a:ext>
          </a:extLst>
        </cdr:cNvPr>
        <cdr:cNvSpPr/>
      </cdr:nvSpPr>
      <cdr:spPr>
        <a:xfrm xmlns:a="http://schemas.openxmlformats.org/drawingml/2006/main">
          <a:off x="1318261" y="880749"/>
          <a:ext cx="7162800" cy="2295628"/>
        </a:xfrm>
        <a:custGeom xmlns:a="http://schemas.openxmlformats.org/drawingml/2006/main">
          <a:avLst/>
          <a:gdLst>
            <a:gd name="connsiteX0" fmla="*/ 0 w 7210425"/>
            <a:gd name="connsiteY0" fmla="*/ 0 h 2105133"/>
            <a:gd name="connsiteX1" fmla="*/ 3324225 w 7210425"/>
            <a:gd name="connsiteY1" fmla="*/ 2105025 h 2105133"/>
            <a:gd name="connsiteX2" fmla="*/ 7210425 w 7210425"/>
            <a:gd name="connsiteY2" fmla="*/ 95250 h 2105133"/>
          </a:gdLst>
          <a:ahLst/>
          <a:cxnLst>
            <a:cxn ang="0">
              <a:pos x="connsiteX0" y="connsiteY0"/>
            </a:cxn>
            <a:cxn ang="0">
              <a:pos x="connsiteX1" y="connsiteY1"/>
            </a:cxn>
            <a:cxn ang="0">
              <a:pos x="connsiteX2" y="connsiteY2"/>
            </a:cxn>
          </a:cxnLst>
          <a:rect l="l" t="t" r="r" b="b"/>
          <a:pathLst>
            <a:path w="7210425" h="2105133">
              <a:moveTo>
                <a:pt x="0" y="0"/>
              </a:moveTo>
              <a:cubicBezTo>
                <a:pt x="1061244" y="1044575"/>
                <a:pt x="2122488" y="2089150"/>
                <a:pt x="3324225" y="2105025"/>
              </a:cubicBezTo>
              <a:cubicBezTo>
                <a:pt x="4525962" y="2120900"/>
                <a:pt x="6554788" y="388938"/>
                <a:pt x="7210425" y="95250"/>
              </a:cubicBezTo>
            </a:path>
          </a:pathLst>
        </a:custGeom>
        <a:noFill xmlns:a="http://schemas.openxmlformats.org/drawingml/2006/main"/>
        <a:ln xmlns:a="http://schemas.openxmlformats.org/drawingml/2006/main" w="25400">
          <a:solidFill>
            <a:schemeClr val="tx1"/>
          </a:solidFill>
          <a:prstDash val="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l-G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B2D26C-5A96-483C-AE4F-C07AF7F35571}"/>
              </a:ext>
            </a:extLst>
          </p:cNvPr>
          <p:cNvSpPr>
            <a:spLocks noGrp="1"/>
          </p:cNvSpPr>
          <p:nvPr>
            <p:ph type="ctrTitle"/>
          </p:nvPr>
        </p:nvSpPr>
        <p:spPr>
          <a:xfrm>
            <a:off x="1524000" y="1122363"/>
            <a:ext cx="9144000" cy="2387600"/>
          </a:xfrm>
        </p:spPr>
        <p:txBody>
          <a:bodyPr anchor="b"/>
          <a:lstStyle>
            <a:lvl1pPr algn="ctr">
              <a:defRPr sz="45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BB78AA1-A7FE-4335-A34C-968175A222DC}"/>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AA2CF7C-08B0-4B1E-A8C8-CDD2B0DDE1CB}"/>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5" name="Θέση υποσέλιδου 4">
            <a:extLst>
              <a:ext uri="{FF2B5EF4-FFF2-40B4-BE49-F238E27FC236}">
                <a16:creationId xmlns:a16="http://schemas.microsoft.com/office/drawing/2014/main" id="{594D07FF-B4EB-46CE-A42F-8F04E3BC75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D6666CA-E258-4609-AAE1-DE8BB22CE1E5}"/>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45959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C8EC11-602C-49C1-9B6E-D5E281E72A4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EE9DBAD-6152-4906-9EED-31F7056853B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E70DC96-CD2D-49F9-92AE-F17600194A3D}"/>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5" name="Θέση υποσέλιδου 4">
            <a:extLst>
              <a:ext uri="{FF2B5EF4-FFF2-40B4-BE49-F238E27FC236}">
                <a16:creationId xmlns:a16="http://schemas.microsoft.com/office/drawing/2014/main" id="{B0325F60-956C-41FD-9471-0CECD37B5CA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68F413B-EECE-4C18-8D5E-60E508111B58}"/>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2485994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62D70B0-2F42-4465-B38B-4A3C08F5FFC3}"/>
              </a:ext>
            </a:extLst>
          </p:cNvPr>
          <p:cNvSpPr>
            <a:spLocks noGrp="1"/>
          </p:cNvSpPr>
          <p:nvPr>
            <p:ph type="title" orient="vert"/>
          </p:nvPr>
        </p:nvSpPr>
        <p:spPr>
          <a:xfrm>
            <a:off x="8724901"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9EA2851-6DA9-423B-8DF3-56C4088FC4EF}"/>
              </a:ext>
            </a:extLst>
          </p:cNvPr>
          <p:cNvSpPr>
            <a:spLocks noGrp="1"/>
          </p:cNvSpPr>
          <p:nvPr>
            <p:ph type="body" orient="vert" idx="1"/>
          </p:nvPr>
        </p:nvSpPr>
        <p:spPr>
          <a:xfrm>
            <a:off x="838201"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F3947D4-E901-493A-B168-D3EDDA522836}"/>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5" name="Θέση υποσέλιδου 4">
            <a:extLst>
              <a:ext uri="{FF2B5EF4-FFF2-40B4-BE49-F238E27FC236}">
                <a16:creationId xmlns:a16="http://schemas.microsoft.com/office/drawing/2014/main" id="{F31C0BEE-F50A-4C71-9D09-C3707A0F15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736C632-EDF0-4291-827F-4BAD203BC28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600656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0" i="0">
                <a:solidFill>
                  <a:srgbClr val="5FCAE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lang="el-G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01-Nov-23</a:t>
            </a:fld>
            <a:endParaRPr lang="en-US"/>
          </a:p>
        </p:txBody>
      </p:sp>
      <p:sp>
        <p:nvSpPr>
          <p:cNvPr id="5" name="Holder 5"/>
          <p:cNvSpPr>
            <a:spLocks noGrp="1"/>
          </p:cNvSpPr>
          <p:nvPr>
            <p:ph type="sldNum" sz="quarter" idx="7"/>
          </p:nvPr>
        </p:nvSpPr>
        <p:spPr/>
        <p:txBody>
          <a:bodyPr lIns="0" tIns="0" rIns="0" bIns="0"/>
          <a:lstStyle>
            <a:lvl1pPr>
              <a:defRPr sz="1050" b="0" i="0">
                <a:solidFill>
                  <a:schemeClr val="tx1"/>
                </a:solidFill>
                <a:latin typeface="Arial"/>
                <a:cs typeface="Arial"/>
              </a:defRPr>
            </a:lvl1pPr>
          </a:lstStyle>
          <a:p>
            <a:fld id="{B6F15528-21DE-4FAA-801E-634DDDAF4B2B}" type="slidenum">
              <a:rPr lang="el-GR" smtClean="0"/>
              <a:t>‹#›</a:t>
            </a:fld>
            <a:endParaRPr lang="el-GR"/>
          </a:p>
        </p:txBody>
      </p:sp>
    </p:spTree>
    <p:extLst>
      <p:ext uri="{BB962C8B-B14F-4D97-AF65-F5344CB8AC3E}">
        <p14:creationId xmlns:p14="http://schemas.microsoft.com/office/powerpoint/2010/main" val="44079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Calibri"/>
                <a:cs typeface="Calibri"/>
              </a:defRPr>
            </a:lvl1pPr>
          </a:lstStyle>
          <a:p>
            <a:endParaRPr/>
          </a:p>
        </p:txBody>
      </p:sp>
      <p:sp>
        <p:nvSpPr>
          <p:cNvPr id="3" name="Holder 3"/>
          <p:cNvSpPr>
            <a:spLocks noGrp="1"/>
          </p:cNvSpPr>
          <p:nvPr>
            <p:ph sz="half" idx="2"/>
          </p:nvPr>
        </p:nvSpPr>
        <p:spPr>
          <a:xfrm>
            <a:off x="1166266" y="1944509"/>
            <a:ext cx="5237480" cy="4069079"/>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sz="half" idx="3"/>
          </p:nvPr>
        </p:nvSpPr>
        <p:spPr>
          <a:xfrm>
            <a:off x="7010781" y="1958901"/>
            <a:ext cx="3215640" cy="4021454"/>
          </a:xfrm>
          <a:prstGeom prst="rect">
            <a:avLst/>
          </a:prstGeom>
        </p:spPr>
        <p:txBody>
          <a:bodyPr wrap="square" lIns="0" tIns="0" rIns="0" bIns="0">
            <a:spAutoFit/>
          </a:bodyPr>
          <a:lstStyle>
            <a:lvl1pPr>
              <a:defRPr sz="2200" b="1" i="1">
                <a:solidFill>
                  <a:schemeClr val="tx1"/>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lang="el-G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22A32574-E7D9-44A6-BF7E-DAB34B4F8A5A}" type="datetimeFigureOut">
              <a:rPr lang="el-GR" smtClean="0"/>
              <a:t>1/11/2023</a:t>
            </a:fld>
            <a:endParaRPr lang="el-G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866D134-38FE-4247-8ED5-61F89E364359}" type="slidenum">
              <a:rPr lang="el-GR" smtClean="0"/>
              <a:t>‹#›</a:t>
            </a:fld>
            <a:endParaRPr lang="el-GR"/>
          </a:p>
        </p:txBody>
      </p:sp>
    </p:spTree>
    <p:extLst>
      <p:ext uri="{BB962C8B-B14F-4D97-AF65-F5344CB8AC3E}">
        <p14:creationId xmlns:p14="http://schemas.microsoft.com/office/powerpoint/2010/main" val="1124156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75214E-65F7-4311-8F62-1C9AE818870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565170C-7A4C-4BF5-AE12-65B081B57D8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707E1C0-20B5-4861-BCC0-BD173CF70D58}"/>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5" name="Θέση υποσέλιδου 4">
            <a:extLst>
              <a:ext uri="{FF2B5EF4-FFF2-40B4-BE49-F238E27FC236}">
                <a16:creationId xmlns:a16="http://schemas.microsoft.com/office/drawing/2014/main" id="{7831E3D5-BB27-4BD8-909F-694BC6DD78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16C4A3A-1A9B-4BF8-BA13-8FC5D41BD0BC}"/>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556134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4C1659-03D4-463C-BC78-831A3C2BCD08}"/>
              </a:ext>
            </a:extLst>
          </p:cNvPr>
          <p:cNvSpPr>
            <a:spLocks noGrp="1"/>
          </p:cNvSpPr>
          <p:nvPr>
            <p:ph type="title"/>
          </p:nvPr>
        </p:nvSpPr>
        <p:spPr>
          <a:xfrm>
            <a:off x="831851" y="1709740"/>
            <a:ext cx="10515600" cy="2852737"/>
          </a:xfrm>
        </p:spPr>
        <p:txBody>
          <a:bodyPr anchor="b"/>
          <a:lstStyle>
            <a:lvl1pPr>
              <a:defRPr sz="45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41466BD-E634-4EE3-9E51-4E11E031889D}"/>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984B17C-A47A-404F-8EB1-5BBED40E71FF}"/>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5" name="Θέση υποσέλιδου 4">
            <a:extLst>
              <a:ext uri="{FF2B5EF4-FFF2-40B4-BE49-F238E27FC236}">
                <a16:creationId xmlns:a16="http://schemas.microsoft.com/office/drawing/2014/main" id="{AE7D74CB-16E2-4D75-B4E7-8CE86C52E8D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38C51E4-FC57-47F5-BBA9-06F579DCD295}"/>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41998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850C84-CE70-4FF9-BA04-84ED9E19113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DA73146-B996-4615-A271-DD6ECAC80A3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43958A7-6DB5-4898-858E-EAE12E44805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348E3F5C-73B5-4F7F-8098-0D56C9580AA2}"/>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6" name="Θέση υποσέλιδου 5">
            <a:extLst>
              <a:ext uri="{FF2B5EF4-FFF2-40B4-BE49-F238E27FC236}">
                <a16:creationId xmlns:a16="http://schemas.microsoft.com/office/drawing/2014/main" id="{E0E09866-0F97-4EE8-9077-DEEFD05671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77F8C87-0050-4DD7-B33D-FA5ACFA681F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410716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BEFF0A-A7B1-4B6C-B778-89F32C7F21D2}"/>
              </a:ext>
            </a:extLst>
          </p:cNvPr>
          <p:cNvSpPr>
            <a:spLocks noGrp="1"/>
          </p:cNvSpPr>
          <p:nvPr>
            <p:ph type="title"/>
          </p:nvPr>
        </p:nvSpPr>
        <p:spPr>
          <a:xfrm>
            <a:off x="839788" y="365127"/>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DE65FC5-2D37-46B7-827B-6A9B9C9ABE4F}"/>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83BFB92-97A8-4C57-9453-AA0C797165BA}"/>
              </a:ext>
            </a:extLst>
          </p:cNvPr>
          <p:cNvSpPr>
            <a:spLocks noGrp="1"/>
          </p:cNvSpPr>
          <p:nvPr>
            <p:ph sz="half" idx="2"/>
          </p:nvPr>
        </p:nvSpPr>
        <p:spPr>
          <a:xfrm>
            <a:off x="839789"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47D7397-2D25-4783-AF28-BE583DF8BD3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9C4AE8E-0EAC-4443-B5BB-4D7EA502BDB8}"/>
              </a:ext>
            </a:extLst>
          </p:cNvPr>
          <p:cNvSpPr>
            <a:spLocks noGrp="1"/>
          </p:cNvSpPr>
          <p:nvPr>
            <p:ph sz="quarter" idx="4"/>
          </p:nvPr>
        </p:nvSpPr>
        <p:spPr>
          <a:xfrm>
            <a:off x="6172201"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AF76FF8-41EA-4E87-B19D-5189FC8573BB}"/>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8" name="Θέση υποσέλιδου 7">
            <a:extLst>
              <a:ext uri="{FF2B5EF4-FFF2-40B4-BE49-F238E27FC236}">
                <a16:creationId xmlns:a16="http://schemas.microsoft.com/office/drawing/2014/main" id="{F2474BD0-856C-431D-BF50-3D4B7A68844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971ACFF-2631-407E-9E3D-E6A8D82D13D7}"/>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213206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E2E7F8-4D46-4BF5-BDB8-CFD1A6C10C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3AB4931-B59C-4C40-BD27-E351752B91DB}"/>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4" name="Θέση υποσέλιδου 3">
            <a:extLst>
              <a:ext uri="{FF2B5EF4-FFF2-40B4-BE49-F238E27FC236}">
                <a16:creationId xmlns:a16="http://schemas.microsoft.com/office/drawing/2014/main" id="{CB0C3AA1-C3E7-4186-A69D-75D3283B243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BB294DB4-6CFF-4593-8C18-2E0DE505E04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814505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086B93B-6DAD-4594-8E00-D94EF6190BB9}"/>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3" name="Θέση υποσέλιδου 2">
            <a:extLst>
              <a:ext uri="{FF2B5EF4-FFF2-40B4-BE49-F238E27FC236}">
                <a16:creationId xmlns:a16="http://schemas.microsoft.com/office/drawing/2014/main" id="{102FC45B-2791-45E0-A9AD-7B46B3E16EE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29B2BAA-91E2-49FE-BB51-E8ED327D8B0D}"/>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235764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813D3E-5459-473F-98FE-F3CE4946907D}"/>
              </a:ext>
            </a:extLst>
          </p:cNvPr>
          <p:cNvSpPr>
            <a:spLocks noGrp="1"/>
          </p:cNvSpPr>
          <p:nvPr>
            <p:ph type="title"/>
          </p:nvPr>
        </p:nvSpPr>
        <p:spPr>
          <a:xfrm>
            <a:off x="839788" y="457200"/>
            <a:ext cx="3932237"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FB0D67-1E44-421C-83F2-F5D63F96CCEB}"/>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DB81651-9162-40F9-A1BA-6566A828370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B620C3-56D0-4D3C-8173-BB620E12F0C0}"/>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6" name="Θέση υποσέλιδου 5">
            <a:extLst>
              <a:ext uri="{FF2B5EF4-FFF2-40B4-BE49-F238E27FC236}">
                <a16:creationId xmlns:a16="http://schemas.microsoft.com/office/drawing/2014/main" id="{4C91E6C8-5AFB-41D6-9DB5-0B0EB9069B4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641149E-732A-472D-8B00-912D3FD1D44C}"/>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3387566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CF36FD-FEEA-4F0A-98E5-4BC28B22A723}"/>
              </a:ext>
            </a:extLst>
          </p:cNvPr>
          <p:cNvSpPr>
            <a:spLocks noGrp="1"/>
          </p:cNvSpPr>
          <p:nvPr>
            <p:ph type="title"/>
          </p:nvPr>
        </p:nvSpPr>
        <p:spPr>
          <a:xfrm>
            <a:off x="839788" y="457200"/>
            <a:ext cx="3932237"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EBFFCB1-88C1-4FBF-8CA7-C35F1A70D1C8}"/>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a:extLst>
              <a:ext uri="{FF2B5EF4-FFF2-40B4-BE49-F238E27FC236}">
                <a16:creationId xmlns:a16="http://schemas.microsoft.com/office/drawing/2014/main" id="{966B35C5-39BF-4E98-A745-B973024CE2BC}"/>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EDCB502-661A-4E99-B928-2EB1814A9DD5}"/>
              </a:ext>
            </a:extLst>
          </p:cNvPr>
          <p:cNvSpPr>
            <a:spLocks noGrp="1"/>
          </p:cNvSpPr>
          <p:nvPr>
            <p:ph type="dt" sz="half" idx="10"/>
          </p:nvPr>
        </p:nvSpPr>
        <p:spPr/>
        <p:txBody>
          <a:bodyPr/>
          <a:lstStyle/>
          <a:p>
            <a:fld id="{22A32574-E7D9-44A6-BF7E-DAB34B4F8A5A}" type="datetimeFigureOut">
              <a:rPr lang="el-GR" smtClean="0"/>
              <a:t>1/11/2023</a:t>
            </a:fld>
            <a:endParaRPr lang="el-GR"/>
          </a:p>
        </p:txBody>
      </p:sp>
      <p:sp>
        <p:nvSpPr>
          <p:cNvPr id="6" name="Θέση υποσέλιδου 5">
            <a:extLst>
              <a:ext uri="{FF2B5EF4-FFF2-40B4-BE49-F238E27FC236}">
                <a16:creationId xmlns:a16="http://schemas.microsoft.com/office/drawing/2014/main" id="{7DC4E8B1-D3EB-4E4D-9E5F-06BC5600BEB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C37E608-4C44-42FC-858A-ED51F077E22A}"/>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6033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7029C08-282B-4A8B-AAB0-AEB7077DA905}"/>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87112F1-01A5-4DC4-8D1B-DEC526372A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D68FC78-22EA-4E65-B5AA-971CDCEB8D4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A32574-E7D9-44A6-BF7E-DAB34B4F8A5A}" type="datetimeFigureOut">
              <a:rPr lang="el-GR" smtClean="0"/>
              <a:t>1/11/2023</a:t>
            </a:fld>
            <a:endParaRPr lang="el-GR"/>
          </a:p>
        </p:txBody>
      </p:sp>
      <p:sp>
        <p:nvSpPr>
          <p:cNvPr id="5" name="Θέση υποσέλιδου 4">
            <a:extLst>
              <a:ext uri="{FF2B5EF4-FFF2-40B4-BE49-F238E27FC236}">
                <a16:creationId xmlns:a16="http://schemas.microsoft.com/office/drawing/2014/main" id="{14AA5799-7923-4CDA-B353-00E0DE219346}"/>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004301B-2769-4F36-BF66-52B755CC120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66D134-38FE-4247-8ED5-61F89E364359}" type="slidenum">
              <a:rPr lang="el-GR" smtClean="0"/>
              <a:t>‹#›</a:t>
            </a:fld>
            <a:endParaRPr lang="el-GR"/>
          </a:p>
        </p:txBody>
      </p:sp>
    </p:spTree>
    <p:extLst>
      <p:ext uri="{BB962C8B-B14F-4D97-AF65-F5344CB8AC3E}">
        <p14:creationId xmlns:p14="http://schemas.microsoft.com/office/powerpoint/2010/main" val="193544592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5" r:id="rId12"/>
    <p:sldLayoutId id="2147483676"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6" name="object 6"/>
          <p:cNvSpPr txBox="1">
            <a:spLocks noGrp="1"/>
          </p:cNvSpPr>
          <p:nvPr>
            <p:ph type="title"/>
          </p:nvPr>
        </p:nvSpPr>
        <p:spPr>
          <a:xfrm>
            <a:off x="1696148" y="212932"/>
            <a:ext cx="8797163" cy="428964"/>
          </a:xfrm>
          <a:prstGeom prst="rect">
            <a:avLst/>
          </a:prstGeo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Εισαγωγή στην Κοινωνική Στατιστική με τη χρήση ΤΠΕ</a:t>
            </a:r>
            <a:endParaRPr sz="2700" b="1" spc="-25" dirty="0">
              <a:solidFill>
                <a:srgbClr val="5FCAEE"/>
              </a:solidFill>
              <a:latin typeface="Trebuchet MS"/>
            </a:endParaRPr>
          </a:p>
        </p:txBody>
      </p:sp>
      <p:sp>
        <p:nvSpPr>
          <p:cNvPr id="2" name="Θέση υποσέλιδου 1">
            <a:extLst>
              <a:ext uri="{FF2B5EF4-FFF2-40B4-BE49-F238E27FC236}">
                <a16:creationId xmlns:a16="http://schemas.microsoft.com/office/drawing/2014/main" id="{9568DB02-B070-4D98-AB72-D16B313A5EA7}"/>
              </a:ext>
            </a:extLst>
          </p:cNvPr>
          <p:cNvSpPr>
            <a:spLocks noGrp="1"/>
          </p:cNvSpPr>
          <p:nvPr>
            <p:ph type="ftr" sz="quarter" idx="11"/>
          </p:nvPr>
        </p:nvSpPr>
        <p:spPr>
          <a:xfrm>
            <a:off x="479611" y="6332875"/>
            <a:ext cx="131333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900" b="1" i="0" u="none" strike="noStrike" kern="1200" cap="none" spc="0" normalizeH="0" baseline="0" noProof="0" dirty="0">
                <a:ln>
                  <a:noFill/>
                </a:ln>
                <a:solidFill>
                  <a:schemeClr val="tx1"/>
                </a:solidFill>
                <a:effectLst/>
                <a:uLnTx/>
                <a:uFillTx/>
                <a:latin typeface="Calibri" panose="020F0502020204030204"/>
                <a:ea typeface="+mn-ea"/>
                <a:cs typeface="+mn-cs"/>
              </a:rPr>
              <a:t>Δρ. Βενέτης Κανακάρης</a:t>
            </a:r>
          </a:p>
        </p:txBody>
      </p:sp>
      <p:sp>
        <p:nvSpPr>
          <p:cNvPr id="7" name="object 7"/>
          <p:cNvSpPr txBox="1"/>
          <p:nvPr/>
        </p:nvSpPr>
        <p:spPr>
          <a:xfrm>
            <a:off x="3266046" y="6228632"/>
            <a:ext cx="5657365" cy="428964"/>
          </a:xfrm>
          <a:prstGeom prst="rect">
            <a:avLst/>
          </a:prstGeom>
        </p:spPr>
        <p:txBody>
          <a:bodyPr vert="horz" wrap="square" lIns="0" tIns="13335" rIns="0" bIns="0" rtlCol="0" anchor="ctr">
            <a:spAutoFit/>
          </a:bodyPr>
          <a:lstStyle>
            <a:defPPr>
              <a:defRPr kern="0"/>
            </a:defPPr>
            <a:lvl1pPr marL="12700" algn="ctr" defTabSz="685800" rtl="0" eaLnBrk="1" latinLnBrk="0" hangingPunct="1">
              <a:lnSpc>
                <a:spcPct val="100000"/>
              </a:lnSpc>
              <a:spcBef>
                <a:spcPts val="105"/>
              </a:spcBef>
              <a:buNone/>
              <a:defRPr sz="2700" b="1" kern="1200" spc="-25">
                <a:solidFill>
                  <a:schemeClr val="accent2"/>
                </a:solidFill>
                <a:latin typeface="Trebuchet MS"/>
                <a:ea typeface="+mj-ea"/>
                <a:cs typeface="+mj-cs"/>
              </a:defRPr>
            </a:lvl1pPr>
          </a:lstStyle>
          <a:p>
            <a:pPr marL="12700" marR="0" lvl="0" indent="0" algn="ctr" defTabSz="685800" rtl="0" eaLnBrk="1" fontAlgn="auto" latinLnBrk="0" hangingPunct="1">
              <a:lnSpc>
                <a:spcPct val="100000"/>
              </a:lnSpc>
              <a:spcBef>
                <a:spcPts val="105"/>
              </a:spcBef>
              <a:spcAft>
                <a:spcPts val="0"/>
              </a:spcAft>
              <a:buClrTx/>
              <a:buSzTx/>
              <a:buFontTx/>
              <a:buNone/>
              <a:tabLst/>
              <a:defRPr/>
            </a:pPr>
            <a:r>
              <a:rPr lang="el-GR" dirty="0">
                <a:solidFill>
                  <a:srgbClr val="ED7D31"/>
                </a:solidFill>
              </a:rPr>
              <a:t>Ποσοτικά Δεδομένα – Παρουσίαση</a:t>
            </a:r>
            <a:endParaRPr kumimoji="0" sz="2700" b="1" i="0" u="none" strike="noStrike" kern="1200" cap="none" spc="-25" normalizeH="0" baseline="0" noProof="0" dirty="0">
              <a:ln>
                <a:noFill/>
              </a:ln>
              <a:solidFill>
                <a:srgbClr val="ED7D31"/>
              </a:solidFill>
              <a:effectLst/>
              <a:uLnTx/>
              <a:uFillTx/>
              <a:latin typeface="Trebuchet MS"/>
              <a:ea typeface="+mj-ea"/>
              <a:cs typeface="+mj-cs"/>
            </a:endParaRPr>
          </a:p>
        </p:txBody>
      </p:sp>
      <p:pic>
        <p:nvPicPr>
          <p:cNvPr id="19" name="Εικόνα 18">
            <a:extLst>
              <a:ext uri="{FF2B5EF4-FFF2-40B4-BE49-F238E27FC236}">
                <a16:creationId xmlns:a16="http://schemas.microsoft.com/office/drawing/2014/main" id="{8985D511-2C84-4BAD-BC35-E55F18260737}"/>
              </a:ext>
            </a:extLst>
          </p:cNvPr>
          <p:cNvPicPr>
            <a:picLocks noChangeAspect="1"/>
          </p:cNvPicPr>
          <p:nvPr/>
        </p:nvPicPr>
        <p:blipFill rotWithShape="1">
          <a:blip r:embed="rId3">
            <a:extLst>
              <a:ext uri="{28A0092B-C50C-407E-A947-70E740481C1C}">
                <a14:useLocalDpi xmlns:a14="http://schemas.microsoft.com/office/drawing/2010/main" val="0"/>
              </a:ext>
            </a:extLst>
          </a:blip>
          <a:srcRect l="9355" t="7681" r="13843" b="10383"/>
          <a:stretch/>
        </p:blipFill>
        <p:spPr>
          <a:xfrm>
            <a:off x="2856229" y="771526"/>
            <a:ext cx="6477000" cy="4876800"/>
          </a:xfrm>
          <a:prstGeom prst="rect">
            <a:avLst/>
          </a:prstGeom>
        </p:spPr>
      </p:pic>
      <p:sp>
        <p:nvSpPr>
          <p:cNvPr id="20" name="TextBox 19">
            <a:extLst>
              <a:ext uri="{FF2B5EF4-FFF2-40B4-BE49-F238E27FC236}">
                <a16:creationId xmlns:a16="http://schemas.microsoft.com/office/drawing/2014/main" id="{9842B51F-B19D-466F-9244-663263316762}"/>
              </a:ext>
            </a:extLst>
          </p:cNvPr>
          <p:cNvSpPr txBox="1"/>
          <p:nvPr/>
        </p:nvSpPr>
        <p:spPr>
          <a:xfrm>
            <a:off x="4037329" y="5667035"/>
            <a:ext cx="4114800" cy="428964"/>
          </a:xfrm>
          <a:prstGeom prst="rect">
            <a:avLst/>
          </a:prstGeom>
        </p:spPr>
        <p:txBody>
          <a:bodyPr vert="horz" wrap="square" lIns="0" tIns="13335" rIns="0" bIns="0" rtlCol="0" anchor="ctr">
            <a:spAutoFit/>
          </a:bodyPr>
          <a:lstStyle>
            <a:lvl1pPr marL="12700" algn="ctr" defTabSz="685800" rtl="0" eaLnBrk="1" latinLnBrk="0" hangingPunct="1">
              <a:lnSpc>
                <a:spcPct val="100000"/>
              </a:lnSpc>
              <a:spcBef>
                <a:spcPts val="105"/>
              </a:spcBef>
              <a:buNone/>
              <a:defRPr sz="2700" b="1" kern="1200" spc="-25">
                <a:solidFill>
                  <a:srgbClr val="5FCAEE"/>
                </a:solidFill>
                <a:latin typeface="Trebuchet MS"/>
                <a:ea typeface="+mj-ea"/>
                <a:cs typeface="+mj-cs"/>
              </a:defRPr>
            </a:lvl1pPr>
          </a:lstStyle>
          <a:p>
            <a:pPr marL="12700" marR="0" lvl="0" indent="0" algn="ctr" defTabSz="685800" rtl="0" eaLnBrk="1" fontAlgn="auto" latinLnBrk="0" hangingPunct="1">
              <a:lnSpc>
                <a:spcPct val="100000"/>
              </a:lnSpc>
              <a:spcBef>
                <a:spcPts val="105"/>
              </a:spcBef>
              <a:spcAft>
                <a:spcPts val="0"/>
              </a:spcAft>
              <a:buClrTx/>
              <a:buSzTx/>
              <a:buFontTx/>
              <a:buNone/>
              <a:tabLst/>
              <a:defRPr/>
            </a:pPr>
            <a:r>
              <a:rPr lang="el-GR" dirty="0">
                <a:solidFill>
                  <a:srgbClr val="ED7D31"/>
                </a:solidFill>
              </a:rPr>
              <a:t>4</a:t>
            </a:r>
            <a:r>
              <a:rPr kumimoji="0" lang="el-GR" sz="2700" b="1" i="0" u="none" strike="noStrike" kern="1200" cap="none" spc="-25" normalizeH="0" baseline="30000" noProof="0" dirty="0">
                <a:ln>
                  <a:noFill/>
                </a:ln>
                <a:solidFill>
                  <a:srgbClr val="ED7D31"/>
                </a:solidFill>
                <a:effectLst/>
                <a:uLnTx/>
                <a:uFillTx/>
                <a:latin typeface="Trebuchet MS"/>
                <a:ea typeface="+mj-ea"/>
                <a:cs typeface="+mj-cs"/>
              </a:rPr>
              <a:t>η</a:t>
            </a:r>
            <a:r>
              <a:rPr kumimoji="0" lang="el-GR" sz="2700" b="1" i="0" u="none" strike="noStrike" kern="1200" cap="none" spc="-25" normalizeH="0" baseline="0" noProof="0" dirty="0">
                <a:ln>
                  <a:noFill/>
                </a:ln>
                <a:solidFill>
                  <a:srgbClr val="ED7D31"/>
                </a:solidFill>
                <a:effectLst/>
                <a:uLnTx/>
                <a:uFillTx/>
                <a:latin typeface="Trebuchet MS"/>
                <a:ea typeface="+mj-ea"/>
                <a:cs typeface="+mj-cs"/>
              </a:rPr>
              <a:t> Ενότητα</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188271" y="26554"/>
            <a:ext cx="6353175" cy="567463"/>
          </a:xfrm>
          <a:prstGeom prst="rect">
            <a:avLst/>
          </a:prstGeom>
        </p:spPr>
        <p:txBody>
          <a:bodyPr vert="horz" wrap="square" lIns="0" tIns="13335" rIns="0" bIns="0" rtlCol="0" anchor="ctr">
            <a:spAutoFit/>
          </a:bodyPr>
          <a:lstStyle/>
          <a:p>
            <a:pPr marL="12700" algn="just">
              <a:lnSpc>
                <a:spcPct val="100000"/>
              </a:lnSpc>
              <a:spcBef>
                <a:spcPts val="105"/>
              </a:spcBef>
            </a:pPr>
            <a:r>
              <a:rPr lang="el-GR" sz="3600" b="1" spc="-25" dirty="0">
                <a:solidFill>
                  <a:srgbClr val="5FCAEE"/>
                </a:solidFill>
                <a:latin typeface="Trebuchet MS"/>
              </a:rPr>
              <a:t>Διάφορες Μορφές Κατανομών</a:t>
            </a:r>
            <a:endParaRPr sz="3600" b="1" spc="-25" dirty="0">
              <a:solidFill>
                <a:srgbClr val="5FCAEE"/>
              </a:solidFill>
              <a:latin typeface="Trebuchet MS"/>
            </a:endParaRPr>
          </a:p>
        </p:txBody>
      </p:sp>
      <p:sp>
        <p:nvSpPr>
          <p:cNvPr id="4" name="object 4"/>
          <p:cNvSpPr txBox="1"/>
          <p:nvPr/>
        </p:nvSpPr>
        <p:spPr>
          <a:xfrm>
            <a:off x="1222628" y="581475"/>
            <a:ext cx="9746744" cy="351378"/>
          </a:xfrm>
          <a:prstGeom prst="rect">
            <a:avLst/>
          </a:prstGeom>
        </p:spPr>
        <p:txBody>
          <a:bodyPr vert="horz" wrap="square" lIns="0" tIns="12700" rIns="0" bIns="0" rtlCol="0">
            <a:spAutoFit/>
          </a:bodyPr>
          <a:lstStyle/>
          <a:p>
            <a:pPr marL="12700" algn="just">
              <a:lnSpc>
                <a:spcPct val="100000"/>
              </a:lnSpc>
              <a:spcBef>
                <a:spcPts val="100"/>
              </a:spcBef>
            </a:pPr>
            <a:r>
              <a:rPr sz="2200" b="1" dirty="0">
                <a:latin typeface="Calibri"/>
                <a:cs typeface="Calibri"/>
              </a:rPr>
              <a:t>Κύρτωση:</a:t>
            </a:r>
            <a:r>
              <a:rPr sz="2200" b="1" spc="-35" dirty="0">
                <a:latin typeface="Calibri"/>
                <a:cs typeface="Calibri"/>
              </a:rPr>
              <a:t> </a:t>
            </a:r>
            <a:r>
              <a:rPr sz="2200" dirty="0">
                <a:latin typeface="Calibri"/>
                <a:cs typeface="Calibri"/>
              </a:rPr>
              <a:t>Ο</a:t>
            </a:r>
            <a:r>
              <a:rPr sz="2200" spc="-20" dirty="0">
                <a:latin typeface="Calibri"/>
                <a:cs typeface="Calibri"/>
              </a:rPr>
              <a:t> </a:t>
            </a:r>
            <a:r>
              <a:rPr sz="2200" dirty="0">
                <a:latin typeface="Calibri"/>
                <a:cs typeface="Calibri"/>
              </a:rPr>
              <a:t>βαθμός</a:t>
            </a:r>
            <a:r>
              <a:rPr sz="2200" spc="-55" dirty="0">
                <a:latin typeface="Calibri"/>
                <a:cs typeface="Calibri"/>
              </a:rPr>
              <a:t> </a:t>
            </a:r>
            <a:r>
              <a:rPr sz="2200" dirty="0">
                <a:latin typeface="Calibri"/>
                <a:cs typeface="Calibri"/>
              </a:rPr>
              <a:t>συγκέντρωσης</a:t>
            </a:r>
            <a:r>
              <a:rPr sz="2200" spc="-80" dirty="0">
                <a:latin typeface="Calibri"/>
                <a:cs typeface="Calibri"/>
              </a:rPr>
              <a:t> </a:t>
            </a:r>
            <a:r>
              <a:rPr sz="2200" dirty="0">
                <a:latin typeface="Calibri"/>
                <a:cs typeface="Calibri"/>
              </a:rPr>
              <a:t>των</a:t>
            </a:r>
            <a:r>
              <a:rPr sz="2200" spc="-50" dirty="0">
                <a:latin typeface="Calibri"/>
                <a:cs typeface="Calibri"/>
              </a:rPr>
              <a:t> </a:t>
            </a:r>
            <a:r>
              <a:rPr sz="2200" dirty="0">
                <a:latin typeface="Calibri"/>
                <a:cs typeface="Calibri"/>
              </a:rPr>
              <a:t>τιμών</a:t>
            </a:r>
            <a:r>
              <a:rPr sz="2200" spc="-70" dirty="0">
                <a:latin typeface="Calibri"/>
                <a:cs typeface="Calibri"/>
              </a:rPr>
              <a:t> </a:t>
            </a:r>
            <a:r>
              <a:rPr sz="2200" dirty="0">
                <a:latin typeface="Calibri"/>
                <a:cs typeface="Calibri"/>
              </a:rPr>
              <a:t>γύρω</a:t>
            </a:r>
            <a:r>
              <a:rPr sz="2200" spc="-20" dirty="0">
                <a:latin typeface="Calibri"/>
                <a:cs typeface="Calibri"/>
              </a:rPr>
              <a:t> </a:t>
            </a:r>
            <a:r>
              <a:rPr sz="2200" dirty="0">
                <a:latin typeface="Calibri"/>
                <a:cs typeface="Calibri"/>
              </a:rPr>
              <a:t>από</a:t>
            </a:r>
            <a:r>
              <a:rPr sz="2200" spc="-25" dirty="0">
                <a:latin typeface="Calibri"/>
                <a:cs typeface="Calibri"/>
              </a:rPr>
              <a:t> </a:t>
            </a:r>
            <a:r>
              <a:rPr sz="2200" dirty="0">
                <a:latin typeface="Calibri"/>
                <a:cs typeface="Calibri"/>
              </a:rPr>
              <a:t>το</a:t>
            </a:r>
            <a:r>
              <a:rPr sz="2200" spc="-30" dirty="0">
                <a:latin typeface="Calibri"/>
                <a:cs typeface="Calibri"/>
              </a:rPr>
              <a:t> </a:t>
            </a:r>
            <a:r>
              <a:rPr sz="2200" dirty="0">
                <a:latin typeface="Calibri"/>
                <a:cs typeface="Calibri"/>
              </a:rPr>
              <a:t>κέντρο</a:t>
            </a:r>
            <a:r>
              <a:rPr sz="2200" spc="-70" dirty="0">
                <a:latin typeface="Calibri"/>
                <a:cs typeface="Calibri"/>
              </a:rPr>
              <a:t> </a:t>
            </a:r>
            <a:r>
              <a:rPr sz="2200" dirty="0" err="1">
                <a:latin typeface="Calibri"/>
                <a:cs typeface="Calibri"/>
              </a:rPr>
              <a:t>μι</a:t>
            </a:r>
            <a:r>
              <a:rPr sz="2200" dirty="0">
                <a:latin typeface="Calibri"/>
                <a:cs typeface="Calibri"/>
              </a:rPr>
              <a:t>ας</a:t>
            </a:r>
            <a:r>
              <a:rPr sz="2200" spc="-55" dirty="0">
                <a:latin typeface="Calibri"/>
                <a:cs typeface="Calibri"/>
              </a:rPr>
              <a:t> </a:t>
            </a:r>
            <a:r>
              <a:rPr sz="2200" spc="-10" dirty="0">
                <a:latin typeface="Calibri"/>
                <a:cs typeface="Calibri"/>
              </a:rPr>
              <a:t>κατανομής</a:t>
            </a:r>
            <a:endParaRPr sz="2400" dirty="0">
              <a:latin typeface="Calibri"/>
              <a:cs typeface="Calibri"/>
            </a:endParaRPr>
          </a:p>
        </p:txBody>
      </p:sp>
      <p:sp>
        <p:nvSpPr>
          <p:cNvPr id="10" name="object 10"/>
          <p:cNvSpPr txBox="1"/>
          <p:nvPr/>
        </p:nvSpPr>
        <p:spPr>
          <a:xfrm>
            <a:off x="1469979" y="5806625"/>
            <a:ext cx="2498090" cy="939800"/>
          </a:xfrm>
          <a:prstGeom prst="rect">
            <a:avLst/>
          </a:prstGeom>
        </p:spPr>
        <p:txBody>
          <a:bodyPr vert="horz" wrap="square" lIns="0" tIns="12065" rIns="0" bIns="0" rtlCol="0">
            <a:spAutoFit/>
          </a:bodyPr>
          <a:lstStyle/>
          <a:p>
            <a:pPr marL="12700" marR="5080" indent="-635" algn="ctr">
              <a:lnSpc>
                <a:spcPct val="100000"/>
              </a:lnSpc>
              <a:spcBef>
                <a:spcPts val="95"/>
              </a:spcBef>
            </a:pPr>
            <a:r>
              <a:rPr sz="2000" b="1" spc="-10" dirty="0">
                <a:solidFill>
                  <a:srgbClr val="FF0000"/>
                </a:solidFill>
                <a:latin typeface="Calibri"/>
                <a:cs typeface="Calibri"/>
              </a:rPr>
              <a:t>Μεσόκυρτη</a:t>
            </a:r>
            <a:r>
              <a:rPr sz="2000" b="1" spc="-10" dirty="0">
                <a:latin typeface="Calibri"/>
                <a:cs typeface="Calibri"/>
              </a:rPr>
              <a:t> </a:t>
            </a:r>
            <a:r>
              <a:rPr sz="2000" spc="-10" dirty="0">
                <a:latin typeface="Calibri"/>
                <a:cs typeface="Calibri"/>
              </a:rPr>
              <a:t>κωδωνοειδής</a:t>
            </a:r>
            <a:r>
              <a:rPr sz="2000" spc="-60" dirty="0">
                <a:latin typeface="Calibri"/>
                <a:cs typeface="Calibri"/>
              </a:rPr>
              <a:t> </a:t>
            </a:r>
            <a:r>
              <a:rPr sz="2000" spc="-10" dirty="0">
                <a:latin typeface="Calibri"/>
                <a:cs typeface="Calibri"/>
              </a:rPr>
              <a:t>κατανομή (κανονική</a:t>
            </a:r>
            <a:r>
              <a:rPr sz="2000" spc="-60" dirty="0">
                <a:latin typeface="Calibri"/>
                <a:cs typeface="Calibri"/>
              </a:rPr>
              <a:t> </a:t>
            </a:r>
            <a:r>
              <a:rPr sz="2000" spc="-10" dirty="0">
                <a:latin typeface="Calibri"/>
                <a:cs typeface="Calibri"/>
              </a:rPr>
              <a:t>κατανομή)</a:t>
            </a:r>
            <a:endParaRPr sz="2000" dirty="0">
              <a:latin typeface="Calibri"/>
              <a:cs typeface="Calibri"/>
            </a:endParaRPr>
          </a:p>
        </p:txBody>
      </p:sp>
      <p:sp>
        <p:nvSpPr>
          <p:cNvPr id="11" name="object 11"/>
          <p:cNvSpPr txBox="1"/>
          <p:nvPr/>
        </p:nvSpPr>
        <p:spPr>
          <a:xfrm>
            <a:off x="5115812" y="5959342"/>
            <a:ext cx="2498090" cy="634365"/>
          </a:xfrm>
          <a:prstGeom prst="rect">
            <a:avLst/>
          </a:prstGeom>
        </p:spPr>
        <p:txBody>
          <a:bodyPr vert="horz" wrap="square" lIns="0" tIns="11430" rIns="0" bIns="0" rtlCol="0">
            <a:spAutoFit/>
          </a:bodyPr>
          <a:lstStyle/>
          <a:p>
            <a:pPr algn="ctr">
              <a:lnSpc>
                <a:spcPct val="100000"/>
              </a:lnSpc>
              <a:spcBef>
                <a:spcPts val="90"/>
              </a:spcBef>
            </a:pPr>
            <a:r>
              <a:rPr sz="2000" b="1" spc="-10" dirty="0">
                <a:solidFill>
                  <a:srgbClr val="FF0000"/>
                </a:solidFill>
                <a:latin typeface="Calibri"/>
                <a:cs typeface="Calibri"/>
              </a:rPr>
              <a:t>Λεπτόκυρτη</a:t>
            </a:r>
            <a:endParaRPr sz="2000" dirty="0">
              <a:solidFill>
                <a:srgbClr val="FF0000"/>
              </a:solidFill>
              <a:latin typeface="Calibri"/>
              <a:cs typeface="Calibri"/>
            </a:endParaRPr>
          </a:p>
          <a:p>
            <a:pPr algn="ctr">
              <a:lnSpc>
                <a:spcPct val="100000"/>
              </a:lnSpc>
            </a:pPr>
            <a:r>
              <a:rPr sz="2000" spc="-10" dirty="0">
                <a:latin typeface="Calibri"/>
                <a:cs typeface="Calibri"/>
              </a:rPr>
              <a:t>κωδωνοειδής</a:t>
            </a:r>
            <a:r>
              <a:rPr sz="2000" spc="-60" dirty="0">
                <a:latin typeface="Calibri"/>
                <a:cs typeface="Calibri"/>
              </a:rPr>
              <a:t> </a:t>
            </a:r>
            <a:r>
              <a:rPr sz="2000" spc="-10" dirty="0">
                <a:latin typeface="Calibri"/>
                <a:cs typeface="Calibri"/>
              </a:rPr>
              <a:t>κατανομή</a:t>
            </a:r>
            <a:endParaRPr sz="2000" dirty="0">
              <a:latin typeface="Calibri"/>
              <a:cs typeface="Calibri"/>
            </a:endParaRPr>
          </a:p>
        </p:txBody>
      </p:sp>
      <p:sp>
        <p:nvSpPr>
          <p:cNvPr id="12" name="object 12"/>
          <p:cNvSpPr txBox="1"/>
          <p:nvPr/>
        </p:nvSpPr>
        <p:spPr>
          <a:xfrm>
            <a:off x="8997251" y="5965915"/>
            <a:ext cx="2498090" cy="634365"/>
          </a:xfrm>
          <a:prstGeom prst="rect">
            <a:avLst/>
          </a:prstGeom>
        </p:spPr>
        <p:txBody>
          <a:bodyPr vert="horz" wrap="square" lIns="0" tIns="12065" rIns="0" bIns="0" rtlCol="0">
            <a:spAutoFit/>
          </a:bodyPr>
          <a:lstStyle/>
          <a:p>
            <a:pPr marL="4445" algn="ctr">
              <a:lnSpc>
                <a:spcPct val="100000"/>
              </a:lnSpc>
              <a:spcBef>
                <a:spcPts val="95"/>
              </a:spcBef>
            </a:pPr>
            <a:r>
              <a:rPr sz="2000" b="1" spc="-10" dirty="0">
                <a:solidFill>
                  <a:srgbClr val="FF0000"/>
                </a:solidFill>
                <a:latin typeface="Calibri"/>
                <a:cs typeface="Calibri"/>
              </a:rPr>
              <a:t>Πλατύκυρτη</a:t>
            </a:r>
            <a:endParaRPr sz="2000" dirty="0">
              <a:solidFill>
                <a:srgbClr val="FF0000"/>
              </a:solidFill>
              <a:latin typeface="Calibri"/>
              <a:cs typeface="Calibri"/>
            </a:endParaRPr>
          </a:p>
          <a:p>
            <a:pPr algn="ctr">
              <a:lnSpc>
                <a:spcPct val="100000"/>
              </a:lnSpc>
            </a:pPr>
            <a:r>
              <a:rPr sz="2000" spc="-10" dirty="0">
                <a:latin typeface="Calibri"/>
                <a:cs typeface="Calibri"/>
              </a:rPr>
              <a:t>κωδωνοειδής</a:t>
            </a:r>
            <a:r>
              <a:rPr sz="2000" spc="-60" dirty="0">
                <a:latin typeface="Calibri"/>
                <a:cs typeface="Calibri"/>
              </a:rPr>
              <a:t> </a:t>
            </a:r>
            <a:r>
              <a:rPr sz="2000" spc="-10" dirty="0">
                <a:latin typeface="Calibri"/>
                <a:cs typeface="Calibri"/>
              </a:rPr>
              <a:t>κατανομή</a:t>
            </a:r>
            <a:endParaRPr sz="2000" dirty="0">
              <a:latin typeface="Calibri"/>
              <a:cs typeface="Calibri"/>
            </a:endParaRPr>
          </a:p>
        </p:txBody>
      </p:sp>
      <p:grpSp>
        <p:nvGrpSpPr>
          <p:cNvPr id="35" name="Ομάδα 34">
            <a:extLst>
              <a:ext uri="{FF2B5EF4-FFF2-40B4-BE49-F238E27FC236}">
                <a16:creationId xmlns:a16="http://schemas.microsoft.com/office/drawing/2014/main" id="{41F09760-D0D9-4FCF-A921-1FAF92B82921}"/>
              </a:ext>
            </a:extLst>
          </p:cNvPr>
          <p:cNvGrpSpPr/>
          <p:nvPr/>
        </p:nvGrpSpPr>
        <p:grpSpPr>
          <a:xfrm>
            <a:off x="1098723" y="2868662"/>
            <a:ext cx="3057525" cy="2778021"/>
            <a:chOff x="782607" y="1747992"/>
            <a:chExt cx="3057525" cy="2778021"/>
          </a:xfrm>
        </p:grpSpPr>
        <p:grpSp>
          <p:nvGrpSpPr>
            <p:cNvPr id="19" name="Ομάδα 18">
              <a:extLst>
                <a:ext uri="{FF2B5EF4-FFF2-40B4-BE49-F238E27FC236}">
                  <a16:creationId xmlns:a16="http://schemas.microsoft.com/office/drawing/2014/main" id="{CC73AF89-7EA1-4FA9-9319-201FC38B4105}"/>
                </a:ext>
              </a:extLst>
            </p:cNvPr>
            <p:cNvGrpSpPr/>
            <p:nvPr/>
          </p:nvGrpSpPr>
          <p:grpSpPr>
            <a:xfrm>
              <a:off x="782607" y="1747992"/>
              <a:ext cx="3057525" cy="2778021"/>
              <a:chOff x="1143000" y="3324225"/>
              <a:chExt cx="2133599" cy="2286000"/>
            </a:xfrm>
          </p:grpSpPr>
          <p:cxnSp>
            <p:nvCxnSpPr>
              <p:cNvPr id="14" name="Ευθεία γραμμή σύνδεσης 13">
                <a:extLst>
                  <a:ext uri="{FF2B5EF4-FFF2-40B4-BE49-F238E27FC236}">
                    <a16:creationId xmlns:a16="http://schemas.microsoft.com/office/drawing/2014/main" id="{1B78A237-839A-4064-BB61-49849476197C}"/>
                  </a:ext>
                </a:extLst>
              </p:cNvPr>
              <p:cNvCxnSpPr/>
              <p:nvPr/>
            </p:nvCxnSpPr>
            <p:spPr>
              <a:xfrm>
                <a:off x="1143000" y="3324225"/>
                <a:ext cx="0" cy="2286000"/>
              </a:xfrm>
              <a:prstGeom prst="line">
                <a:avLst/>
              </a:prstGeom>
            </p:spPr>
            <p:style>
              <a:lnRef idx="3">
                <a:schemeClr val="dk1"/>
              </a:lnRef>
              <a:fillRef idx="0">
                <a:schemeClr val="dk1"/>
              </a:fillRef>
              <a:effectRef idx="2">
                <a:schemeClr val="dk1"/>
              </a:effectRef>
              <a:fontRef idx="minor">
                <a:schemeClr val="tx1"/>
              </a:fontRef>
            </p:style>
          </p:cxnSp>
          <p:cxnSp>
            <p:nvCxnSpPr>
              <p:cNvPr id="15" name="Ευθεία γραμμή σύνδεσης 14">
                <a:extLst>
                  <a:ext uri="{FF2B5EF4-FFF2-40B4-BE49-F238E27FC236}">
                    <a16:creationId xmlns:a16="http://schemas.microsoft.com/office/drawing/2014/main" id="{24517A8F-E97C-4964-8874-9FDC15B9CF37}"/>
                  </a:ext>
                </a:extLst>
              </p:cNvPr>
              <p:cNvCxnSpPr>
                <a:cxnSpLocks/>
              </p:cNvCxnSpPr>
              <p:nvPr/>
            </p:nvCxnSpPr>
            <p:spPr>
              <a:xfrm flipH="1">
                <a:off x="1143000" y="5610225"/>
                <a:ext cx="2133599" cy="0"/>
              </a:xfrm>
              <a:prstGeom prst="line">
                <a:avLst/>
              </a:prstGeom>
            </p:spPr>
            <p:style>
              <a:lnRef idx="3">
                <a:schemeClr val="dk1"/>
              </a:lnRef>
              <a:fillRef idx="0">
                <a:schemeClr val="dk1"/>
              </a:fillRef>
              <a:effectRef idx="2">
                <a:schemeClr val="dk1"/>
              </a:effectRef>
              <a:fontRef idx="minor">
                <a:schemeClr val="tx1"/>
              </a:fontRef>
            </p:style>
          </p:cxnSp>
        </p:grpSp>
        <p:sp>
          <p:nvSpPr>
            <p:cNvPr id="28" name="Ελεύθερη σχεδίαση: Σχήμα 27">
              <a:extLst>
                <a:ext uri="{FF2B5EF4-FFF2-40B4-BE49-F238E27FC236}">
                  <a16:creationId xmlns:a16="http://schemas.microsoft.com/office/drawing/2014/main" id="{EF541F9F-9AC2-4FCD-A97E-2EBA54D26183}"/>
                </a:ext>
              </a:extLst>
            </p:cNvPr>
            <p:cNvSpPr/>
            <p:nvPr/>
          </p:nvSpPr>
          <p:spPr>
            <a:xfrm>
              <a:off x="929717" y="2785626"/>
              <a:ext cx="2722236" cy="1695840"/>
            </a:xfrm>
            <a:custGeom>
              <a:avLst/>
              <a:gdLst>
                <a:gd name="connsiteX0" fmla="*/ 0 w 8480612"/>
                <a:gd name="connsiteY0" fmla="*/ 2944788 h 3064389"/>
                <a:gd name="connsiteX1" fmla="*/ 1021977 w 8480612"/>
                <a:gd name="connsiteY1" fmla="*/ 2792388 h 3064389"/>
                <a:gd name="connsiteX2" fmla="*/ 2321859 w 8480612"/>
                <a:gd name="connsiteY2" fmla="*/ 838082 h 3064389"/>
                <a:gd name="connsiteX3" fmla="*/ 3666565 w 8480612"/>
                <a:gd name="connsiteY3" fmla="*/ 102976 h 3064389"/>
                <a:gd name="connsiteX4" fmla="*/ 4984377 w 8480612"/>
                <a:gd name="connsiteY4" fmla="*/ 85047 h 3064389"/>
                <a:gd name="connsiteX5" fmla="*/ 6311153 w 8480612"/>
                <a:gd name="connsiteY5" fmla="*/ 847047 h 3064389"/>
                <a:gd name="connsiteX6" fmla="*/ 7620000 w 8480612"/>
                <a:gd name="connsiteY6" fmla="*/ 2783423 h 3064389"/>
                <a:gd name="connsiteX7" fmla="*/ 8480612 w 8480612"/>
                <a:gd name="connsiteY7" fmla="*/ 3052364 h 3064389"/>
                <a:gd name="connsiteX8" fmla="*/ 8480612 w 8480612"/>
                <a:gd name="connsiteY8" fmla="*/ 3052364 h 306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80612" h="3064389">
                  <a:moveTo>
                    <a:pt x="0" y="2944788"/>
                  </a:moveTo>
                  <a:cubicBezTo>
                    <a:pt x="317500" y="3044147"/>
                    <a:pt x="635001" y="3143506"/>
                    <a:pt x="1021977" y="2792388"/>
                  </a:cubicBezTo>
                  <a:cubicBezTo>
                    <a:pt x="1408953" y="2441270"/>
                    <a:pt x="1881094" y="1286317"/>
                    <a:pt x="2321859" y="838082"/>
                  </a:cubicBezTo>
                  <a:cubicBezTo>
                    <a:pt x="2762624" y="389847"/>
                    <a:pt x="3222812" y="228482"/>
                    <a:pt x="3666565" y="102976"/>
                  </a:cubicBezTo>
                  <a:cubicBezTo>
                    <a:pt x="4110318" y="-22530"/>
                    <a:pt x="4543612" y="-38965"/>
                    <a:pt x="4984377" y="85047"/>
                  </a:cubicBezTo>
                  <a:cubicBezTo>
                    <a:pt x="5425142" y="209059"/>
                    <a:pt x="5871882" y="397318"/>
                    <a:pt x="6311153" y="847047"/>
                  </a:cubicBezTo>
                  <a:cubicBezTo>
                    <a:pt x="6750424" y="1296776"/>
                    <a:pt x="7258424" y="2415870"/>
                    <a:pt x="7620000" y="2783423"/>
                  </a:cubicBezTo>
                  <a:cubicBezTo>
                    <a:pt x="7981577" y="3150976"/>
                    <a:pt x="8480612" y="3052364"/>
                    <a:pt x="8480612" y="3052364"/>
                  </a:cubicBezTo>
                  <a:lnTo>
                    <a:pt x="8480612" y="3052364"/>
                  </a:lnTo>
                </a:path>
              </a:pathLst>
            </a:custGeom>
            <a:ln w="9525">
              <a:prstDash val="dash"/>
            </a:ln>
          </p:spPr>
          <p:style>
            <a:lnRef idx="1">
              <a:schemeClr val="dk1"/>
            </a:lnRef>
            <a:fillRef idx="0">
              <a:schemeClr val="dk1"/>
            </a:fillRef>
            <a:effectRef idx="0">
              <a:schemeClr val="dk1"/>
            </a:effectRef>
            <a:fontRef idx="minor">
              <a:schemeClr val="tx1"/>
            </a:fontRef>
          </p:style>
          <p:txBody>
            <a:bodyPr rtlCol="0" anchor="ctr"/>
            <a:lstStyle/>
            <a:p>
              <a:pPr algn="ctr"/>
              <a:endParaRPr lang="el-GR" dirty="0"/>
            </a:p>
          </p:txBody>
        </p:sp>
      </p:grpSp>
      <p:grpSp>
        <p:nvGrpSpPr>
          <p:cNvPr id="36" name="Ομάδα 35">
            <a:extLst>
              <a:ext uri="{FF2B5EF4-FFF2-40B4-BE49-F238E27FC236}">
                <a16:creationId xmlns:a16="http://schemas.microsoft.com/office/drawing/2014/main" id="{8D754CAA-2707-461E-9102-5131CE3A56EA}"/>
              </a:ext>
            </a:extLst>
          </p:cNvPr>
          <p:cNvGrpSpPr/>
          <p:nvPr/>
        </p:nvGrpSpPr>
        <p:grpSpPr>
          <a:xfrm>
            <a:off x="4836095" y="2868664"/>
            <a:ext cx="3057525" cy="2778021"/>
            <a:chOff x="4930908" y="1747993"/>
            <a:chExt cx="3057525" cy="2778021"/>
          </a:xfrm>
        </p:grpSpPr>
        <p:grpSp>
          <p:nvGrpSpPr>
            <p:cNvPr id="20" name="Ομάδα 19">
              <a:extLst>
                <a:ext uri="{FF2B5EF4-FFF2-40B4-BE49-F238E27FC236}">
                  <a16:creationId xmlns:a16="http://schemas.microsoft.com/office/drawing/2014/main" id="{662122AF-A455-4DB3-A89A-144C1AEC86E3}"/>
                </a:ext>
              </a:extLst>
            </p:cNvPr>
            <p:cNvGrpSpPr/>
            <p:nvPr/>
          </p:nvGrpSpPr>
          <p:grpSpPr>
            <a:xfrm>
              <a:off x="4930908" y="1747993"/>
              <a:ext cx="3057525" cy="2778021"/>
              <a:chOff x="1143000" y="3324225"/>
              <a:chExt cx="2133599" cy="2286000"/>
            </a:xfrm>
          </p:grpSpPr>
          <p:cxnSp>
            <p:nvCxnSpPr>
              <p:cNvPr id="21" name="Ευθεία γραμμή σύνδεσης 20">
                <a:extLst>
                  <a:ext uri="{FF2B5EF4-FFF2-40B4-BE49-F238E27FC236}">
                    <a16:creationId xmlns:a16="http://schemas.microsoft.com/office/drawing/2014/main" id="{475697DA-26DA-4D3B-A210-74D8B24D33E7}"/>
                  </a:ext>
                </a:extLst>
              </p:cNvPr>
              <p:cNvCxnSpPr/>
              <p:nvPr/>
            </p:nvCxnSpPr>
            <p:spPr>
              <a:xfrm>
                <a:off x="1143000" y="3324225"/>
                <a:ext cx="0" cy="2286000"/>
              </a:xfrm>
              <a:prstGeom prst="line">
                <a:avLst/>
              </a:prstGeom>
            </p:spPr>
            <p:style>
              <a:lnRef idx="3">
                <a:schemeClr val="dk1"/>
              </a:lnRef>
              <a:fillRef idx="0">
                <a:schemeClr val="dk1"/>
              </a:fillRef>
              <a:effectRef idx="2">
                <a:schemeClr val="dk1"/>
              </a:effectRef>
              <a:fontRef idx="minor">
                <a:schemeClr val="tx1"/>
              </a:fontRef>
            </p:style>
          </p:cxnSp>
          <p:cxnSp>
            <p:nvCxnSpPr>
              <p:cNvPr id="22" name="Ευθεία γραμμή σύνδεσης 21">
                <a:extLst>
                  <a:ext uri="{FF2B5EF4-FFF2-40B4-BE49-F238E27FC236}">
                    <a16:creationId xmlns:a16="http://schemas.microsoft.com/office/drawing/2014/main" id="{9E2E0E3D-0B6D-4B84-9D80-344F6058139D}"/>
                  </a:ext>
                </a:extLst>
              </p:cNvPr>
              <p:cNvCxnSpPr>
                <a:cxnSpLocks/>
              </p:cNvCxnSpPr>
              <p:nvPr/>
            </p:nvCxnSpPr>
            <p:spPr>
              <a:xfrm flipH="1">
                <a:off x="1143000" y="5610225"/>
                <a:ext cx="2133599" cy="0"/>
              </a:xfrm>
              <a:prstGeom prst="line">
                <a:avLst/>
              </a:prstGeom>
            </p:spPr>
            <p:style>
              <a:lnRef idx="3">
                <a:schemeClr val="dk1"/>
              </a:lnRef>
              <a:fillRef idx="0">
                <a:schemeClr val="dk1"/>
              </a:fillRef>
              <a:effectRef idx="2">
                <a:schemeClr val="dk1"/>
              </a:effectRef>
              <a:fontRef idx="minor">
                <a:schemeClr val="tx1"/>
              </a:fontRef>
            </p:style>
          </p:cxnSp>
        </p:grpSp>
        <p:sp>
          <p:nvSpPr>
            <p:cNvPr id="33" name="Ελεύθερη σχεδίαση: Σχήμα 32">
              <a:extLst>
                <a:ext uri="{FF2B5EF4-FFF2-40B4-BE49-F238E27FC236}">
                  <a16:creationId xmlns:a16="http://schemas.microsoft.com/office/drawing/2014/main" id="{4B4BECF5-4E33-4DA1-ACB6-D57EB14D570F}"/>
                </a:ext>
              </a:extLst>
            </p:cNvPr>
            <p:cNvSpPr/>
            <p:nvPr/>
          </p:nvSpPr>
          <p:spPr>
            <a:xfrm>
              <a:off x="5669522" y="1897510"/>
              <a:ext cx="1705148" cy="2532549"/>
            </a:xfrm>
            <a:custGeom>
              <a:avLst/>
              <a:gdLst>
                <a:gd name="connsiteX0" fmla="*/ 0 w 1705148"/>
                <a:gd name="connsiteY0" fmla="*/ 2343150 h 2532549"/>
                <a:gd name="connsiteX1" fmla="*/ 180975 w 1705148"/>
                <a:gd name="connsiteY1" fmla="*/ 2295525 h 2532549"/>
                <a:gd name="connsiteX2" fmla="*/ 752475 w 1705148"/>
                <a:gd name="connsiteY2" fmla="*/ 0 h 2532549"/>
                <a:gd name="connsiteX3" fmla="*/ 1457325 w 1705148"/>
                <a:gd name="connsiteY3" fmla="*/ 2286000 h 2532549"/>
                <a:gd name="connsiteX4" fmla="*/ 1704975 w 1705148"/>
                <a:gd name="connsiteY4" fmla="*/ 2238375 h 2532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148" h="2532549">
                  <a:moveTo>
                    <a:pt x="0" y="2343150"/>
                  </a:moveTo>
                  <a:cubicBezTo>
                    <a:pt x="27781" y="2514600"/>
                    <a:pt x="55563" y="2686050"/>
                    <a:pt x="180975" y="2295525"/>
                  </a:cubicBezTo>
                  <a:cubicBezTo>
                    <a:pt x="306387" y="1905000"/>
                    <a:pt x="539750" y="1587"/>
                    <a:pt x="752475" y="0"/>
                  </a:cubicBezTo>
                  <a:cubicBezTo>
                    <a:pt x="965200" y="-1587"/>
                    <a:pt x="1298575" y="1912938"/>
                    <a:pt x="1457325" y="2286000"/>
                  </a:cubicBezTo>
                  <a:cubicBezTo>
                    <a:pt x="1616075" y="2659062"/>
                    <a:pt x="1709738" y="2533650"/>
                    <a:pt x="1704975" y="2238375"/>
                  </a:cubicBezTo>
                </a:path>
              </a:pathLst>
            </a:cu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grpSp>
      <p:grpSp>
        <p:nvGrpSpPr>
          <p:cNvPr id="37" name="Ομάδα 36">
            <a:extLst>
              <a:ext uri="{FF2B5EF4-FFF2-40B4-BE49-F238E27FC236}">
                <a16:creationId xmlns:a16="http://schemas.microsoft.com/office/drawing/2014/main" id="{0CB122F3-6DB9-4FAF-ACC6-80189E9B67BB}"/>
              </a:ext>
            </a:extLst>
          </p:cNvPr>
          <p:cNvGrpSpPr/>
          <p:nvPr/>
        </p:nvGrpSpPr>
        <p:grpSpPr>
          <a:xfrm>
            <a:off x="8546448" y="2868663"/>
            <a:ext cx="3057525" cy="2778021"/>
            <a:chOff x="8207425" y="1759178"/>
            <a:chExt cx="3057525" cy="2778021"/>
          </a:xfrm>
        </p:grpSpPr>
        <p:grpSp>
          <p:nvGrpSpPr>
            <p:cNvPr id="23" name="Ομάδα 22">
              <a:extLst>
                <a:ext uri="{FF2B5EF4-FFF2-40B4-BE49-F238E27FC236}">
                  <a16:creationId xmlns:a16="http://schemas.microsoft.com/office/drawing/2014/main" id="{CA4DE995-4F99-47F5-B119-770A66567190}"/>
                </a:ext>
              </a:extLst>
            </p:cNvPr>
            <p:cNvGrpSpPr/>
            <p:nvPr/>
          </p:nvGrpSpPr>
          <p:grpSpPr>
            <a:xfrm>
              <a:off x="8207425" y="1759178"/>
              <a:ext cx="3057525" cy="2778021"/>
              <a:chOff x="1143000" y="3324225"/>
              <a:chExt cx="2133599" cy="2286000"/>
            </a:xfrm>
          </p:grpSpPr>
          <p:cxnSp>
            <p:nvCxnSpPr>
              <p:cNvPr id="24" name="Ευθεία γραμμή σύνδεσης 23">
                <a:extLst>
                  <a:ext uri="{FF2B5EF4-FFF2-40B4-BE49-F238E27FC236}">
                    <a16:creationId xmlns:a16="http://schemas.microsoft.com/office/drawing/2014/main" id="{3B7C5124-8717-4C76-ACBA-3FE4FB6F754F}"/>
                  </a:ext>
                </a:extLst>
              </p:cNvPr>
              <p:cNvCxnSpPr/>
              <p:nvPr/>
            </p:nvCxnSpPr>
            <p:spPr>
              <a:xfrm>
                <a:off x="1143000" y="3324225"/>
                <a:ext cx="0" cy="2286000"/>
              </a:xfrm>
              <a:prstGeom prst="line">
                <a:avLst/>
              </a:prstGeom>
            </p:spPr>
            <p:style>
              <a:lnRef idx="3">
                <a:schemeClr val="dk1"/>
              </a:lnRef>
              <a:fillRef idx="0">
                <a:schemeClr val="dk1"/>
              </a:fillRef>
              <a:effectRef idx="2">
                <a:schemeClr val="dk1"/>
              </a:effectRef>
              <a:fontRef idx="minor">
                <a:schemeClr val="tx1"/>
              </a:fontRef>
            </p:style>
          </p:cxnSp>
          <p:cxnSp>
            <p:nvCxnSpPr>
              <p:cNvPr id="25" name="Ευθεία γραμμή σύνδεσης 24">
                <a:extLst>
                  <a:ext uri="{FF2B5EF4-FFF2-40B4-BE49-F238E27FC236}">
                    <a16:creationId xmlns:a16="http://schemas.microsoft.com/office/drawing/2014/main" id="{2CE2D3CE-B385-4EA8-922A-94F18E35E120}"/>
                  </a:ext>
                </a:extLst>
              </p:cNvPr>
              <p:cNvCxnSpPr>
                <a:cxnSpLocks/>
              </p:cNvCxnSpPr>
              <p:nvPr/>
            </p:nvCxnSpPr>
            <p:spPr>
              <a:xfrm flipH="1">
                <a:off x="1143000" y="5610225"/>
                <a:ext cx="2133599" cy="0"/>
              </a:xfrm>
              <a:prstGeom prst="line">
                <a:avLst/>
              </a:prstGeom>
            </p:spPr>
            <p:style>
              <a:lnRef idx="3">
                <a:schemeClr val="dk1"/>
              </a:lnRef>
              <a:fillRef idx="0">
                <a:schemeClr val="dk1"/>
              </a:fillRef>
              <a:effectRef idx="2">
                <a:schemeClr val="dk1"/>
              </a:effectRef>
              <a:fontRef idx="minor">
                <a:schemeClr val="tx1"/>
              </a:fontRef>
            </p:style>
          </p:cxnSp>
        </p:grpSp>
        <p:sp>
          <p:nvSpPr>
            <p:cNvPr id="34" name="Ελεύθερη σχεδίαση: Σχήμα 33">
              <a:extLst>
                <a:ext uri="{FF2B5EF4-FFF2-40B4-BE49-F238E27FC236}">
                  <a16:creationId xmlns:a16="http://schemas.microsoft.com/office/drawing/2014/main" id="{27A36FF1-3D64-4E6D-89CC-B10CA19C04EC}"/>
                </a:ext>
              </a:extLst>
            </p:cNvPr>
            <p:cNvSpPr/>
            <p:nvPr/>
          </p:nvSpPr>
          <p:spPr>
            <a:xfrm>
              <a:off x="8467725" y="3305114"/>
              <a:ext cx="2609850" cy="952561"/>
            </a:xfrm>
            <a:custGeom>
              <a:avLst/>
              <a:gdLst>
                <a:gd name="connsiteX0" fmla="*/ 0 w 2609850"/>
                <a:gd name="connsiteY0" fmla="*/ 952561 h 952561"/>
                <a:gd name="connsiteX1" fmla="*/ 1285875 w 2609850"/>
                <a:gd name="connsiteY1" fmla="*/ 61 h 952561"/>
                <a:gd name="connsiteX2" fmla="*/ 2609850 w 2609850"/>
                <a:gd name="connsiteY2" fmla="*/ 904936 h 952561"/>
              </a:gdLst>
              <a:ahLst/>
              <a:cxnLst>
                <a:cxn ang="0">
                  <a:pos x="connsiteX0" y="connsiteY0"/>
                </a:cxn>
                <a:cxn ang="0">
                  <a:pos x="connsiteX1" y="connsiteY1"/>
                </a:cxn>
                <a:cxn ang="0">
                  <a:pos x="connsiteX2" y="connsiteY2"/>
                </a:cxn>
              </a:cxnLst>
              <a:rect l="l" t="t" r="r" b="b"/>
              <a:pathLst>
                <a:path w="2609850" h="952561">
                  <a:moveTo>
                    <a:pt x="0" y="952561"/>
                  </a:moveTo>
                  <a:cubicBezTo>
                    <a:pt x="425450" y="480279"/>
                    <a:pt x="850900" y="7998"/>
                    <a:pt x="1285875" y="61"/>
                  </a:cubicBezTo>
                  <a:cubicBezTo>
                    <a:pt x="1720850" y="-7877"/>
                    <a:pt x="2403475" y="758886"/>
                    <a:pt x="2609850" y="904936"/>
                  </a:cubicBezTo>
                </a:path>
              </a:pathLst>
            </a:cu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5" name="Ομάδα 74">
            <a:extLst>
              <a:ext uri="{FF2B5EF4-FFF2-40B4-BE49-F238E27FC236}">
                <a16:creationId xmlns:a16="http://schemas.microsoft.com/office/drawing/2014/main" id="{7E97B357-D7D8-49C0-BDD9-D85A5C4AAFA6}"/>
              </a:ext>
            </a:extLst>
          </p:cNvPr>
          <p:cNvGrpSpPr/>
          <p:nvPr/>
        </p:nvGrpSpPr>
        <p:grpSpPr>
          <a:xfrm>
            <a:off x="914015" y="1409700"/>
            <a:ext cx="10363969" cy="5187948"/>
            <a:chOff x="2238375" y="1891297"/>
            <a:chExt cx="9067800" cy="4601576"/>
          </a:xfrm>
        </p:grpSpPr>
        <p:grpSp>
          <p:nvGrpSpPr>
            <p:cNvPr id="49" name="Ομάδα 48">
              <a:extLst>
                <a:ext uri="{FF2B5EF4-FFF2-40B4-BE49-F238E27FC236}">
                  <a16:creationId xmlns:a16="http://schemas.microsoft.com/office/drawing/2014/main" id="{5F880A25-DDC4-46DF-965A-8199ED4B5358}"/>
                </a:ext>
              </a:extLst>
            </p:cNvPr>
            <p:cNvGrpSpPr/>
            <p:nvPr/>
          </p:nvGrpSpPr>
          <p:grpSpPr>
            <a:xfrm>
              <a:off x="2238375" y="2562223"/>
              <a:ext cx="7810500" cy="3930650"/>
              <a:chOff x="2190750" y="2385426"/>
              <a:chExt cx="7810500" cy="3930650"/>
            </a:xfrm>
          </p:grpSpPr>
          <p:grpSp>
            <p:nvGrpSpPr>
              <p:cNvPr id="50" name="Ομάδα 49">
                <a:extLst>
                  <a:ext uri="{FF2B5EF4-FFF2-40B4-BE49-F238E27FC236}">
                    <a16:creationId xmlns:a16="http://schemas.microsoft.com/office/drawing/2014/main" id="{52423B3D-BA12-4D67-BB3F-588460DB3C52}"/>
                  </a:ext>
                </a:extLst>
              </p:cNvPr>
              <p:cNvGrpSpPr/>
              <p:nvPr/>
            </p:nvGrpSpPr>
            <p:grpSpPr>
              <a:xfrm>
                <a:off x="2190750" y="2385426"/>
                <a:ext cx="7810500" cy="3907423"/>
                <a:chOff x="2352675" y="2229854"/>
                <a:chExt cx="7810500" cy="3907423"/>
              </a:xfrm>
            </p:grpSpPr>
            <p:sp>
              <p:nvSpPr>
                <p:cNvPr id="52" name="Ελεύθερη σχεδίαση: Σχήμα 51">
                  <a:extLst>
                    <a:ext uri="{FF2B5EF4-FFF2-40B4-BE49-F238E27FC236}">
                      <a16:creationId xmlns:a16="http://schemas.microsoft.com/office/drawing/2014/main" id="{D58C447D-16B9-4C96-BDB3-065AB9B27919}"/>
                    </a:ext>
                  </a:extLst>
                </p:cNvPr>
                <p:cNvSpPr/>
                <p:nvPr/>
              </p:nvSpPr>
              <p:spPr>
                <a:xfrm>
                  <a:off x="4343405" y="2416177"/>
                  <a:ext cx="3829041" cy="3721100"/>
                </a:xfrm>
                <a:custGeom>
                  <a:avLst/>
                  <a:gdLst>
                    <a:gd name="connsiteX0" fmla="*/ 0 w 1705148"/>
                    <a:gd name="connsiteY0" fmla="*/ 2343150 h 2532549"/>
                    <a:gd name="connsiteX1" fmla="*/ 180975 w 1705148"/>
                    <a:gd name="connsiteY1" fmla="*/ 2295525 h 2532549"/>
                    <a:gd name="connsiteX2" fmla="*/ 752475 w 1705148"/>
                    <a:gd name="connsiteY2" fmla="*/ 0 h 2532549"/>
                    <a:gd name="connsiteX3" fmla="*/ 1457325 w 1705148"/>
                    <a:gd name="connsiteY3" fmla="*/ 2286000 h 2532549"/>
                    <a:gd name="connsiteX4" fmla="*/ 1704975 w 1705148"/>
                    <a:gd name="connsiteY4" fmla="*/ 2238375 h 2532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148" h="2532549">
                      <a:moveTo>
                        <a:pt x="0" y="2343150"/>
                      </a:moveTo>
                      <a:cubicBezTo>
                        <a:pt x="27781" y="2514600"/>
                        <a:pt x="55563" y="2686050"/>
                        <a:pt x="180975" y="2295525"/>
                      </a:cubicBezTo>
                      <a:cubicBezTo>
                        <a:pt x="306387" y="1905000"/>
                        <a:pt x="539750" y="1587"/>
                        <a:pt x="752475" y="0"/>
                      </a:cubicBezTo>
                      <a:cubicBezTo>
                        <a:pt x="965200" y="-1587"/>
                        <a:pt x="1298575" y="1912938"/>
                        <a:pt x="1457325" y="2286000"/>
                      </a:cubicBezTo>
                      <a:cubicBezTo>
                        <a:pt x="1616075" y="2659062"/>
                        <a:pt x="1709738" y="2533650"/>
                        <a:pt x="1704975" y="2238375"/>
                      </a:cubicBezTo>
                    </a:path>
                  </a:pathLst>
                </a:cu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grpSp>
              <p:nvGrpSpPr>
                <p:cNvPr id="53" name="Ομάδα 52">
                  <a:extLst>
                    <a:ext uri="{FF2B5EF4-FFF2-40B4-BE49-F238E27FC236}">
                      <a16:creationId xmlns:a16="http://schemas.microsoft.com/office/drawing/2014/main" id="{F9C86412-0326-43A7-96B5-E8942D959C3B}"/>
                    </a:ext>
                  </a:extLst>
                </p:cNvPr>
                <p:cNvGrpSpPr/>
                <p:nvPr/>
              </p:nvGrpSpPr>
              <p:grpSpPr>
                <a:xfrm>
                  <a:off x="2352675" y="2229854"/>
                  <a:ext cx="7810500" cy="3907422"/>
                  <a:chOff x="2352675" y="2269541"/>
                  <a:chExt cx="7810500" cy="3907422"/>
                </a:xfrm>
              </p:grpSpPr>
              <p:grpSp>
                <p:nvGrpSpPr>
                  <p:cNvPr id="54" name="Ομάδα 53">
                    <a:extLst>
                      <a:ext uri="{FF2B5EF4-FFF2-40B4-BE49-F238E27FC236}">
                        <a16:creationId xmlns:a16="http://schemas.microsoft.com/office/drawing/2014/main" id="{B72772E3-71AD-465C-B84A-E1D99D033409}"/>
                      </a:ext>
                    </a:extLst>
                  </p:cNvPr>
                  <p:cNvGrpSpPr/>
                  <p:nvPr/>
                </p:nvGrpSpPr>
                <p:grpSpPr>
                  <a:xfrm>
                    <a:off x="2352675" y="2612283"/>
                    <a:ext cx="7810500" cy="3564680"/>
                    <a:chOff x="782607" y="1747992"/>
                    <a:chExt cx="3057525" cy="2778021"/>
                  </a:xfrm>
                </p:grpSpPr>
                <p:grpSp>
                  <p:nvGrpSpPr>
                    <p:cNvPr id="56" name="Ομάδα 55">
                      <a:extLst>
                        <a:ext uri="{FF2B5EF4-FFF2-40B4-BE49-F238E27FC236}">
                          <a16:creationId xmlns:a16="http://schemas.microsoft.com/office/drawing/2014/main" id="{6950A070-96BB-4146-95F7-B783C984D35B}"/>
                        </a:ext>
                      </a:extLst>
                    </p:cNvPr>
                    <p:cNvGrpSpPr/>
                    <p:nvPr/>
                  </p:nvGrpSpPr>
                  <p:grpSpPr>
                    <a:xfrm>
                      <a:off x="782607" y="1747992"/>
                      <a:ext cx="3057525" cy="2778021"/>
                      <a:chOff x="1143000" y="3324225"/>
                      <a:chExt cx="2133599" cy="2286000"/>
                    </a:xfrm>
                  </p:grpSpPr>
                  <p:cxnSp>
                    <p:nvCxnSpPr>
                      <p:cNvPr id="58" name="Ευθεία γραμμή σύνδεσης 57">
                        <a:extLst>
                          <a:ext uri="{FF2B5EF4-FFF2-40B4-BE49-F238E27FC236}">
                            <a16:creationId xmlns:a16="http://schemas.microsoft.com/office/drawing/2014/main" id="{A3868E0D-0700-4C67-BAF8-E2FA905E1E74}"/>
                          </a:ext>
                        </a:extLst>
                      </p:cNvPr>
                      <p:cNvCxnSpPr/>
                      <p:nvPr/>
                    </p:nvCxnSpPr>
                    <p:spPr>
                      <a:xfrm>
                        <a:off x="1143000" y="3324225"/>
                        <a:ext cx="0" cy="2286000"/>
                      </a:xfrm>
                      <a:prstGeom prst="line">
                        <a:avLst/>
                      </a:prstGeom>
                    </p:spPr>
                    <p:style>
                      <a:lnRef idx="3">
                        <a:schemeClr val="dk1"/>
                      </a:lnRef>
                      <a:fillRef idx="0">
                        <a:schemeClr val="dk1"/>
                      </a:fillRef>
                      <a:effectRef idx="2">
                        <a:schemeClr val="dk1"/>
                      </a:effectRef>
                      <a:fontRef idx="minor">
                        <a:schemeClr val="tx1"/>
                      </a:fontRef>
                    </p:style>
                  </p:cxnSp>
                  <p:cxnSp>
                    <p:nvCxnSpPr>
                      <p:cNvPr id="59" name="Ευθεία γραμμή σύνδεσης 58">
                        <a:extLst>
                          <a:ext uri="{FF2B5EF4-FFF2-40B4-BE49-F238E27FC236}">
                            <a16:creationId xmlns:a16="http://schemas.microsoft.com/office/drawing/2014/main" id="{A8F24EFD-A5E1-4F21-A727-3B801368EB97}"/>
                          </a:ext>
                        </a:extLst>
                      </p:cNvPr>
                      <p:cNvCxnSpPr>
                        <a:cxnSpLocks/>
                      </p:cNvCxnSpPr>
                      <p:nvPr/>
                    </p:nvCxnSpPr>
                    <p:spPr>
                      <a:xfrm flipH="1">
                        <a:off x="1143000" y="5610225"/>
                        <a:ext cx="2133599" cy="0"/>
                      </a:xfrm>
                      <a:prstGeom prst="line">
                        <a:avLst/>
                      </a:prstGeom>
                    </p:spPr>
                    <p:style>
                      <a:lnRef idx="3">
                        <a:schemeClr val="dk1"/>
                      </a:lnRef>
                      <a:fillRef idx="0">
                        <a:schemeClr val="dk1"/>
                      </a:fillRef>
                      <a:effectRef idx="2">
                        <a:schemeClr val="dk1"/>
                      </a:effectRef>
                      <a:fontRef idx="minor">
                        <a:schemeClr val="tx1"/>
                      </a:fontRef>
                    </p:style>
                  </p:cxnSp>
                </p:grpSp>
                <p:sp>
                  <p:nvSpPr>
                    <p:cNvPr id="57" name="Ελεύθερη σχεδίαση: Σχήμα 56">
                      <a:extLst>
                        <a:ext uri="{FF2B5EF4-FFF2-40B4-BE49-F238E27FC236}">
                          <a16:creationId xmlns:a16="http://schemas.microsoft.com/office/drawing/2014/main" id="{2D340A34-9547-4FFA-AC35-C3D30D2B52E8}"/>
                        </a:ext>
                      </a:extLst>
                    </p:cNvPr>
                    <p:cNvSpPr/>
                    <p:nvPr/>
                  </p:nvSpPr>
                  <p:spPr>
                    <a:xfrm>
                      <a:off x="1390384" y="2384475"/>
                      <a:ext cx="1685367" cy="2105334"/>
                    </a:xfrm>
                    <a:custGeom>
                      <a:avLst/>
                      <a:gdLst>
                        <a:gd name="connsiteX0" fmla="*/ 0 w 8480612"/>
                        <a:gd name="connsiteY0" fmla="*/ 2944788 h 3064389"/>
                        <a:gd name="connsiteX1" fmla="*/ 1021977 w 8480612"/>
                        <a:gd name="connsiteY1" fmla="*/ 2792388 h 3064389"/>
                        <a:gd name="connsiteX2" fmla="*/ 2321859 w 8480612"/>
                        <a:gd name="connsiteY2" fmla="*/ 838082 h 3064389"/>
                        <a:gd name="connsiteX3" fmla="*/ 3666565 w 8480612"/>
                        <a:gd name="connsiteY3" fmla="*/ 102976 h 3064389"/>
                        <a:gd name="connsiteX4" fmla="*/ 4984377 w 8480612"/>
                        <a:gd name="connsiteY4" fmla="*/ 85047 h 3064389"/>
                        <a:gd name="connsiteX5" fmla="*/ 6311153 w 8480612"/>
                        <a:gd name="connsiteY5" fmla="*/ 847047 h 3064389"/>
                        <a:gd name="connsiteX6" fmla="*/ 7620000 w 8480612"/>
                        <a:gd name="connsiteY6" fmla="*/ 2783423 h 3064389"/>
                        <a:gd name="connsiteX7" fmla="*/ 8480612 w 8480612"/>
                        <a:gd name="connsiteY7" fmla="*/ 3052364 h 3064389"/>
                        <a:gd name="connsiteX8" fmla="*/ 8480612 w 8480612"/>
                        <a:gd name="connsiteY8" fmla="*/ 3052364 h 306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80612" h="3064389">
                          <a:moveTo>
                            <a:pt x="0" y="2944788"/>
                          </a:moveTo>
                          <a:cubicBezTo>
                            <a:pt x="317500" y="3044147"/>
                            <a:pt x="635001" y="3143506"/>
                            <a:pt x="1021977" y="2792388"/>
                          </a:cubicBezTo>
                          <a:cubicBezTo>
                            <a:pt x="1408953" y="2441270"/>
                            <a:pt x="1881094" y="1286317"/>
                            <a:pt x="2321859" y="838082"/>
                          </a:cubicBezTo>
                          <a:cubicBezTo>
                            <a:pt x="2762624" y="389847"/>
                            <a:pt x="3222812" y="228482"/>
                            <a:pt x="3666565" y="102976"/>
                          </a:cubicBezTo>
                          <a:cubicBezTo>
                            <a:pt x="4110318" y="-22530"/>
                            <a:pt x="4543612" y="-38965"/>
                            <a:pt x="4984377" y="85047"/>
                          </a:cubicBezTo>
                          <a:cubicBezTo>
                            <a:pt x="5425142" y="209059"/>
                            <a:pt x="5871882" y="397318"/>
                            <a:pt x="6311153" y="847047"/>
                          </a:cubicBezTo>
                          <a:cubicBezTo>
                            <a:pt x="6750424" y="1296776"/>
                            <a:pt x="7258424" y="2415870"/>
                            <a:pt x="7620000" y="2783423"/>
                          </a:cubicBezTo>
                          <a:cubicBezTo>
                            <a:pt x="7981577" y="3150976"/>
                            <a:pt x="8480612" y="3052364"/>
                            <a:pt x="8480612" y="3052364"/>
                          </a:cubicBezTo>
                          <a:lnTo>
                            <a:pt x="8480612" y="3052364"/>
                          </a:lnTo>
                        </a:path>
                      </a:pathLst>
                    </a:custGeom>
                    <a:ln w="9525">
                      <a:prstDash val="dash"/>
                    </a:ln>
                  </p:spPr>
                  <p:style>
                    <a:lnRef idx="1">
                      <a:schemeClr val="dk1"/>
                    </a:lnRef>
                    <a:fillRef idx="0">
                      <a:schemeClr val="dk1"/>
                    </a:fillRef>
                    <a:effectRef idx="0">
                      <a:schemeClr val="dk1"/>
                    </a:effectRef>
                    <a:fontRef idx="minor">
                      <a:schemeClr val="tx1"/>
                    </a:fontRef>
                  </p:style>
                  <p:txBody>
                    <a:bodyPr rtlCol="0" anchor="ctr"/>
                    <a:lstStyle/>
                    <a:p>
                      <a:pPr algn="ctr"/>
                      <a:endParaRPr lang="el-GR" dirty="0"/>
                    </a:p>
                  </p:txBody>
                </p:sp>
              </p:grpSp>
              <p:cxnSp>
                <p:nvCxnSpPr>
                  <p:cNvPr id="55" name="Ευθεία γραμμή σύνδεσης 54">
                    <a:extLst>
                      <a:ext uri="{FF2B5EF4-FFF2-40B4-BE49-F238E27FC236}">
                        <a16:creationId xmlns:a16="http://schemas.microsoft.com/office/drawing/2014/main" id="{92AA38D0-2B03-41DD-803C-209F46859BE5}"/>
                      </a:ext>
                    </a:extLst>
                  </p:cNvPr>
                  <p:cNvCxnSpPr/>
                  <p:nvPr/>
                </p:nvCxnSpPr>
                <p:spPr>
                  <a:xfrm flipH="1" flipV="1">
                    <a:off x="6048373" y="2269541"/>
                    <a:ext cx="95250" cy="3884194"/>
                  </a:xfrm>
                  <a:prstGeom prst="line">
                    <a:avLst/>
                  </a:prstGeom>
                  <a:ln w="28575"/>
                </p:spPr>
                <p:style>
                  <a:lnRef idx="1">
                    <a:schemeClr val="accent1"/>
                  </a:lnRef>
                  <a:fillRef idx="0">
                    <a:schemeClr val="accent1"/>
                  </a:fillRef>
                  <a:effectRef idx="0">
                    <a:schemeClr val="accent1"/>
                  </a:effectRef>
                  <a:fontRef idx="minor">
                    <a:schemeClr val="tx1"/>
                  </a:fontRef>
                </p:style>
              </p:cxnSp>
            </p:grpSp>
          </p:grpSp>
          <p:sp>
            <p:nvSpPr>
              <p:cNvPr id="51" name="Ελεύθερη σχεδίαση: Σχήμα 50">
                <a:extLst>
                  <a:ext uri="{FF2B5EF4-FFF2-40B4-BE49-F238E27FC236}">
                    <a16:creationId xmlns:a16="http://schemas.microsoft.com/office/drawing/2014/main" id="{18504161-6DB9-4DAF-A85A-9D15849477AC}"/>
                  </a:ext>
                </a:extLst>
              </p:cNvPr>
              <p:cNvSpPr/>
              <p:nvPr/>
            </p:nvSpPr>
            <p:spPr>
              <a:xfrm>
                <a:off x="4629148" y="4019552"/>
                <a:ext cx="2686051" cy="2296524"/>
              </a:xfrm>
              <a:custGeom>
                <a:avLst/>
                <a:gdLst>
                  <a:gd name="connsiteX0" fmla="*/ 0 w 2609850"/>
                  <a:gd name="connsiteY0" fmla="*/ 952561 h 952561"/>
                  <a:gd name="connsiteX1" fmla="*/ 1285875 w 2609850"/>
                  <a:gd name="connsiteY1" fmla="*/ 61 h 952561"/>
                  <a:gd name="connsiteX2" fmla="*/ 2609850 w 2609850"/>
                  <a:gd name="connsiteY2" fmla="*/ 904936 h 952561"/>
                </a:gdLst>
                <a:ahLst/>
                <a:cxnLst>
                  <a:cxn ang="0">
                    <a:pos x="connsiteX0" y="connsiteY0"/>
                  </a:cxn>
                  <a:cxn ang="0">
                    <a:pos x="connsiteX1" y="connsiteY1"/>
                  </a:cxn>
                  <a:cxn ang="0">
                    <a:pos x="connsiteX2" y="connsiteY2"/>
                  </a:cxn>
                </a:cxnLst>
                <a:rect l="l" t="t" r="r" b="b"/>
                <a:pathLst>
                  <a:path w="2609850" h="952561">
                    <a:moveTo>
                      <a:pt x="0" y="952561"/>
                    </a:moveTo>
                    <a:cubicBezTo>
                      <a:pt x="425450" y="480279"/>
                      <a:pt x="850900" y="7998"/>
                      <a:pt x="1285875" y="61"/>
                    </a:cubicBezTo>
                    <a:cubicBezTo>
                      <a:pt x="1720850" y="-7877"/>
                      <a:pt x="2403475" y="758886"/>
                      <a:pt x="2609850" y="904936"/>
                    </a:cubicBezTo>
                  </a:path>
                </a:pathLst>
              </a:cu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60" name="Ομάδα 59">
              <a:extLst>
                <a:ext uri="{FF2B5EF4-FFF2-40B4-BE49-F238E27FC236}">
                  <a16:creationId xmlns:a16="http://schemas.microsoft.com/office/drawing/2014/main" id="{902E0625-8AF3-4E41-8213-EE8BF18866FE}"/>
                </a:ext>
              </a:extLst>
            </p:cNvPr>
            <p:cNvGrpSpPr/>
            <p:nvPr/>
          </p:nvGrpSpPr>
          <p:grpSpPr>
            <a:xfrm>
              <a:off x="5918845" y="1891297"/>
              <a:ext cx="5330180" cy="923921"/>
              <a:chOff x="5956945" y="1847850"/>
              <a:chExt cx="5330180" cy="923921"/>
            </a:xfrm>
          </p:grpSpPr>
          <p:grpSp>
            <p:nvGrpSpPr>
              <p:cNvPr id="61" name="Ομάδα 60">
                <a:extLst>
                  <a:ext uri="{FF2B5EF4-FFF2-40B4-BE49-F238E27FC236}">
                    <a16:creationId xmlns:a16="http://schemas.microsoft.com/office/drawing/2014/main" id="{573A3985-6C8C-48DA-8A71-A4434C0A2A79}"/>
                  </a:ext>
                </a:extLst>
              </p:cNvPr>
              <p:cNvGrpSpPr/>
              <p:nvPr/>
            </p:nvGrpSpPr>
            <p:grpSpPr>
              <a:xfrm>
                <a:off x="9458325" y="1847850"/>
                <a:ext cx="1828800" cy="923921"/>
                <a:chOff x="9458325" y="1847850"/>
                <a:chExt cx="1828800" cy="923921"/>
              </a:xfrm>
            </p:grpSpPr>
            <p:sp>
              <p:nvSpPr>
                <p:cNvPr id="63" name="Ορθογώνιο: Στρογγύλεμα γωνιών 62">
                  <a:extLst>
                    <a:ext uri="{FF2B5EF4-FFF2-40B4-BE49-F238E27FC236}">
                      <a16:creationId xmlns:a16="http://schemas.microsoft.com/office/drawing/2014/main" id="{640C3117-1383-46FF-8EBD-AF104E2C0174}"/>
                    </a:ext>
                  </a:extLst>
                </p:cNvPr>
                <p:cNvSpPr/>
                <p:nvPr/>
              </p:nvSpPr>
              <p:spPr>
                <a:xfrm>
                  <a:off x="9458325" y="1847850"/>
                  <a:ext cx="1828800" cy="9239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4" name="TextBox 63">
                  <a:extLst>
                    <a:ext uri="{FF2B5EF4-FFF2-40B4-BE49-F238E27FC236}">
                      <a16:creationId xmlns:a16="http://schemas.microsoft.com/office/drawing/2014/main" id="{E11EF537-E176-495C-AA22-E6350AD00FF8}"/>
                    </a:ext>
                  </a:extLst>
                </p:cNvPr>
                <p:cNvSpPr txBox="1"/>
                <p:nvPr/>
              </p:nvSpPr>
              <p:spPr>
                <a:xfrm>
                  <a:off x="9563100" y="2038350"/>
                  <a:ext cx="1533525" cy="400110"/>
                </a:xfrm>
                <a:prstGeom prst="rect">
                  <a:avLst/>
                </a:prstGeom>
                <a:noFill/>
              </p:spPr>
              <p:txBody>
                <a:bodyPr wrap="square" rtlCol="0">
                  <a:spAutoFit/>
                </a:bodyPr>
                <a:lstStyle/>
                <a:p>
                  <a:pPr algn="ctr"/>
                  <a:r>
                    <a:rPr lang="el-GR" sz="2000" b="1" dirty="0" err="1"/>
                    <a:t>Λεπτόκυρτη</a:t>
                  </a:r>
                  <a:endParaRPr lang="el-GR" sz="2000" b="1" dirty="0"/>
                </a:p>
              </p:txBody>
            </p:sp>
          </p:grpSp>
          <p:cxnSp>
            <p:nvCxnSpPr>
              <p:cNvPr id="62" name="Ευθύγραμμο βέλος σύνδεσης 61">
                <a:extLst>
                  <a:ext uri="{FF2B5EF4-FFF2-40B4-BE49-F238E27FC236}">
                    <a16:creationId xmlns:a16="http://schemas.microsoft.com/office/drawing/2014/main" id="{9A033407-C76E-418B-8970-798A4DD03BB9}"/>
                  </a:ext>
                </a:extLst>
              </p:cNvPr>
              <p:cNvCxnSpPr>
                <a:cxnSpLocks/>
                <a:stCxn id="63" idx="1"/>
                <a:endCxn id="52" idx="2"/>
              </p:cNvCxnSpPr>
              <p:nvPr/>
            </p:nvCxnSpPr>
            <p:spPr>
              <a:xfrm flipH="1">
                <a:off x="5956945" y="2309811"/>
                <a:ext cx="3501380" cy="3952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65" name="Ομάδα 64">
              <a:extLst>
                <a:ext uri="{FF2B5EF4-FFF2-40B4-BE49-F238E27FC236}">
                  <a16:creationId xmlns:a16="http://schemas.microsoft.com/office/drawing/2014/main" id="{64DEBBF4-A120-4B54-B765-F8C83E5CEAC2}"/>
                </a:ext>
              </a:extLst>
            </p:cNvPr>
            <p:cNvGrpSpPr/>
            <p:nvPr/>
          </p:nvGrpSpPr>
          <p:grpSpPr>
            <a:xfrm>
              <a:off x="7362824" y="4888495"/>
              <a:ext cx="3943351" cy="1489559"/>
              <a:chOff x="6734341" y="2405314"/>
              <a:chExt cx="3862403" cy="1489559"/>
            </a:xfrm>
          </p:grpSpPr>
          <p:grpSp>
            <p:nvGrpSpPr>
              <p:cNvPr id="66" name="Ομάδα 65">
                <a:extLst>
                  <a:ext uri="{FF2B5EF4-FFF2-40B4-BE49-F238E27FC236}">
                    <a16:creationId xmlns:a16="http://schemas.microsoft.com/office/drawing/2014/main" id="{BDA543F2-C425-43C9-B97C-0387293D66DB}"/>
                  </a:ext>
                </a:extLst>
              </p:cNvPr>
              <p:cNvGrpSpPr/>
              <p:nvPr/>
            </p:nvGrpSpPr>
            <p:grpSpPr>
              <a:xfrm>
                <a:off x="8767944" y="2405314"/>
                <a:ext cx="1828800" cy="923921"/>
                <a:chOff x="8767944" y="2405314"/>
                <a:chExt cx="1828800" cy="923921"/>
              </a:xfrm>
            </p:grpSpPr>
            <p:sp>
              <p:nvSpPr>
                <p:cNvPr id="68" name="Ορθογώνιο: Στρογγύλεμα γωνιών 67">
                  <a:extLst>
                    <a:ext uri="{FF2B5EF4-FFF2-40B4-BE49-F238E27FC236}">
                      <a16:creationId xmlns:a16="http://schemas.microsoft.com/office/drawing/2014/main" id="{395A6914-C813-4719-9DEA-87D9519C3F81}"/>
                    </a:ext>
                  </a:extLst>
                </p:cNvPr>
                <p:cNvSpPr/>
                <p:nvPr/>
              </p:nvSpPr>
              <p:spPr>
                <a:xfrm>
                  <a:off x="8767944" y="2405314"/>
                  <a:ext cx="1828800" cy="9239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9" name="TextBox 68">
                  <a:extLst>
                    <a:ext uri="{FF2B5EF4-FFF2-40B4-BE49-F238E27FC236}">
                      <a16:creationId xmlns:a16="http://schemas.microsoft.com/office/drawing/2014/main" id="{61135BB1-3AA0-4E8D-A0C8-FDB468E9798B}"/>
                    </a:ext>
                  </a:extLst>
                </p:cNvPr>
                <p:cNvSpPr txBox="1"/>
                <p:nvPr/>
              </p:nvSpPr>
              <p:spPr>
                <a:xfrm>
                  <a:off x="8872717" y="2619555"/>
                  <a:ext cx="1533525" cy="400110"/>
                </a:xfrm>
                <a:prstGeom prst="rect">
                  <a:avLst/>
                </a:prstGeom>
                <a:noFill/>
              </p:spPr>
              <p:txBody>
                <a:bodyPr wrap="square" rtlCol="0">
                  <a:spAutoFit/>
                </a:bodyPr>
                <a:lstStyle/>
                <a:p>
                  <a:pPr algn="ctr"/>
                  <a:r>
                    <a:rPr lang="el-GR" sz="2000" b="1" dirty="0" err="1"/>
                    <a:t>Μεσόκυρτη</a:t>
                  </a:r>
                  <a:endParaRPr lang="el-GR" sz="2000" b="1" dirty="0"/>
                </a:p>
              </p:txBody>
            </p:sp>
          </p:grpSp>
          <p:cxnSp>
            <p:nvCxnSpPr>
              <p:cNvPr id="67" name="Ευθύγραμμο βέλος σύνδεσης 66">
                <a:extLst>
                  <a:ext uri="{FF2B5EF4-FFF2-40B4-BE49-F238E27FC236}">
                    <a16:creationId xmlns:a16="http://schemas.microsoft.com/office/drawing/2014/main" id="{22FFE20C-FC4B-4EFC-956E-34E2190DB19A}"/>
                  </a:ext>
                </a:extLst>
              </p:cNvPr>
              <p:cNvCxnSpPr>
                <a:cxnSpLocks/>
                <a:stCxn id="68" idx="1"/>
                <a:endCxn id="51" idx="2"/>
              </p:cNvCxnSpPr>
              <p:nvPr/>
            </p:nvCxnSpPr>
            <p:spPr>
              <a:xfrm flipH="1">
                <a:off x="6734341" y="2867275"/>
                <a:ext cx="2033603" cy="10275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70" name="Ομάδα 69">
              <a:extLst>
                <a:ext uri="{FF2B5EF4-FFF2-40B4-BE49-F238E27FC236}">
                  <a16:creationId xmlns:a16="http://schemas.microsoft.com/office/drawing/2014/main" id="{07FB2322-4F5B-4BA4-8B51-DDCB2D5AA8D5}"/>
                </a:ext>
              </a:extLst>
            </p:cNvPr>
            <p:cNvGrpSpPr/>
            <p:nvPr/>
          </p:nvGrpSpPr>
          <p:grpSpPr>
            <a:xfrm>
              <a:off x="6994895" y="3405774"/>
              <a:ext cx="4230319" cy="1062649"/>
              <a:chOff x="6247181" y="1914523"/>
              <a:chExt cx="4230319" cy="1062649"/>
            </a:xfrm>
          </p:grpSpPr>
          <p:grpSp>
            <p:nvGrpSpPr>
              <p:cNvPr id="71" name="Ομάδα 70">
                <a:extLst>
                  <a:ext uri="{FF2B5EF4-FFF2-40B4-BE49-F238E27FC236}">
                    <a16:creationId xmlns:a16="http://schemas.microsoft.com/office/drawing/2014/main" id="{C7E6EAC4-3738-4CC9-87D0-4064060224AD}"/>
                  </a:ext>
                </a:extLst>
              </p:cNvPr>
              <p:cNvGrpSpPr/>
              <p:nvPr/>
            </p:nvGrpSpPr>
            <p:grpSpPr>
              <a:xfrm>
                <a:off x="8648700" y="1914523"/>
                <a:ext cx="1828800" cy="923921"/>
                <a:chOff x="8648700" y="1914523"/>
                <a:chExt cx="1828800" cy="923921"/>
              </a:xfrm>
            </p:grpSpPr>
            <p:sp>
              <p:nvSpPr>
                <p:cNvPr id="73" name="Ορθογώνιο: Στρογγύλεμα γωνιών 72">
                  <a:extLst>
                    <a:ext uri="{FF2B5EF4-FFF2-40B4-BE49-F238E27FC236}">
                      <a16:creationId xmlns:a16="http://schemas.microsoft.com/office/drawing/2014/main" id="{C779A767-13A1-408A-ADD1-958880BF9570}"/>
                    </a:ext>
                  </a:extLst>
                </p:cNvPr>
                <p:cNvSpPr/>
                <p:nvPr/>
              </p:nvSpPr>
              <p:spPr>
                <a:xfrm>
                  <a:off x="8648700" y="1914523"/>
                  <a:ext cx="1828800" cy="9239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4" name="TextBox 73">
                  <a:extLst>
                    <a:ext uri="{FF2B5EF4-FFF2-40B4-BE49-F238E27FC236}">
                      <a16:creationId xmlns:a16="http://schemas.microsoft.com/office/drawing/2014/main" id="{E4EE0956-ED39-4DC6-AF3D-D26B9F1CA596}"/>
                    </a:ext>
                  </a:extLst>
                </p:cNvPr>
                <p:cNvSpPr txBox="1"/>
                <p:nvPr/>
              </p:nvSpPr>
              <p:spPr>
                <a:xfrm>
                  <a:off x="8830443" y="2116108"/>
                  <a:ext cx="1533525" cy="400110"/>
                </a:xfrm>
                <a:prstGeom prst="rect">
                  <a:avLst/>
                </a:prstGeom>
                <a:noFill/>
              </p:spPr>
              <p:txBody>
                <a:bodyPr wrap="square" rtlCol="0">
                  <a:spAutoFit/>
                </a:bodyPr>
                <a:lstStyle/>
                <a:p>
                  <a:pPr algn="ctr"/>
                  <a:r>
                    <a:rPr lang="el-GR" sz="2000" b="1" dirty="0" err="1"/>
                    <a:t>Πλατύκυρτη</a:t>
                  </a:r>
                  <a:endParaRPr lang="el-GR" sz="2000" b="1" dirty="0"/>
                </a:p>
              </p:txBody>
            </p:sp>
          </p:grpSp>
          <p:cxnSp>
            <p:nvCxnSpPr>
              <p:cNvPr id="72" name="Ευθύγραμμο βέλος σύνδεσης 71">
                <a:extLst>
                  <a:ext uri="{FF2B5EF4-FFF2-40B4-BE49-F238E27FC236}">
                    <a16:creationId xmlns:a16="http://schemas.microsoft.com/office/drawing/2014/main" id="{48CC888E-6181-4453-B21E-23C69E5A93EE}"/>
                  </a:ext>
                </a:extLst>
              </p:cNvPr>
              <p:cNvCxnSpPr>
                <a:cxnSpLocks/>
                <a:stCxn id="73" idx="1"/>
                <a:endCxn id="57" idx="5"/>
              </p:cNvCxnSpPr>
              <p:nvPr/>
            </p:nvCxnSpPr>
            <p:spPr>
              <a:xfrm flipH="1">
                <a:off x="6247181" y="2376484"/>
                <a:ext cx="2401519" cy="6006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
        <p:nvSpPr>
          <p:cNvPr id="76" name="object 3">
            <a:extLst>
              <a:ext uri="{FF2B5EF4-FFF2-40B4-BE49-F238E27FC236}">
                <a16:creationId xmlns:a16="http://schemas.microsoft.com/office/drawing/2014/main" id="{5FB3BA40-25F6-4EA9-8B34-D407F040E1EC}"/>
              </a:ext>
            </a:extLst>
          </p:cNvPr>
          <p:cNvSpPr txBox="1">
            <a:spLocks noGrp="1"/>
          </p:cNvSpPr>
          <p:nvPr>
            <p:ph type="title"/>
          </p:nvPr>
        </p:nvSpPr>
        <p:spPr>
          <a:xfrm>
            <a:off x="2328984" y="114760"/>
            <a:ext cx="7329366" cy="567463"/>
          </a:xfrm>
          <a:prstGeom prst="rect">
            <a:avLst/>
          </a:prstGeom>
        </p:spPr>
        <p:txBody>
          <a:bodyPr vert="horz" wrap="square" lIns="0" tIns="13335" rIns="0" bIns="0" rtlCol="0" anchor="ctr">
            <a:spAutoFit/>
          </a:bodyPr>
          <a:lstStyle/>
          <a:p>
            <a:pPr marL="12700" algn="just">
              <a:lnSpc>
                <a:spcPct val="100000"/>
              </a:lnSpc>
              <a:spcBef>
                <a:spcPts val="105"/>
              </a:spcBef>
            </a:pPr>
            <a:r>
              <a:rPr lang="el-GR" sz="3600" b="1" spc="-25" dirty="0">
                <a:solidFill>
                  <a:srgbClr val="5FCAEE"/>
                </a:solidFill>
                <a:latin typeface="Trebuchet MS"/>
              </a:rPr>
              <a:t>Συνολική Παρουσίαση Κατανομών</a:t>
            </a:r>
            <a:endParaRPr sz="3600" b="1" spc="-25" dirty="0">
              <a:solidFill>
                <a:srgbClr val="5FCAEE"/>
              </a:solidFill>
              <a:latin typeface="Trebuchet MS"/>
            </a:endParaRPr>
          </a:p>
        </p:txBody>
      </p:sp>
    </p:spTree>
    <p:extLst>
      <p:ext uri="{BB962C8B-B14F-4D97-AF65-F5344CB8AC3E}">
        <p14:creationId xmlns:p14="http://schemas.microsoft.com/office/powerpoint/2010/main" val="3672797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7342657F-8DEF-49B3-93E0-35392D57D451}"/>
              </a:ext>
            </a:extLst>
          </p:cNvPr>
          <p:cNvSpPr txBox="1">
            <a:spLocks noGrp="1"/>
          </p:cNvSpPr>
          <p:nvPr>
            <p:ph type="title"/>
          </p:nvPr>
        </p:nvSpPr>
        <p:spPr>
          <a:xfrm>
            <a:off x="3843337" y="125050"/>
            <a:ext cx="4505325" cy="567463"/>
          </a:xfrm>
          <a:prstGeom prst="rect">
            <a:avLst/>
          </a:prstGeom>
        </p:spPr>
        <p:txBody>
          <a:bodyPr vert="horz" wrap="square" lIns="0" tIns="13335" rIns="0" bIns="0" rtlCol="0" anchor="ctr">
            <a:spAutoFit/>
          </a:bodyPr>
          <a:lstStyle/>
          <a:p>
            <a:pPr marL="12700" algn="just">
              <a:lnSpc>
                <a:spcPct val="100000"/>
              </a:lnSpc>
              <a:spcBef>
                <a:spcPts val="105"/>
              </a:spcBef>
            </a:pPr>
            <a:r>
              <a:rPr lang="el-GR" sz="3600" b="1" spc="-25" dirty="0">
                <a:solidFill>
                  <a:srgbClr val="5FCAEE"/>
                </a:solidFill>
                <a:latin typeface="Trebuchet MS"/>
              </a:rPr>
              <a:t>Ασύμμετρη Κατανομή</a:t>
            </a:r>
            <a:endParaRPr sz="3600" b="1" spc="-25" dirty="0">
              <a:solidFill>
                <a:srgbClr val="5FCAEE"/>
              </a:solidFill>
              <a:latin typeface="Trebuchet MS"/>
            </a:endParaRPr>
          </a:p>
        </p:txBody>
      </p:sp>
      <p:sp>
        <p:nvSpPr>
          <p:cNvPr id="6" name="TextBox 5">
            <a:extLst>
              <a:ext uri="{FF2B5EF4-FFF2-40B4-BE49-F238E27FC236}">
                <a16:creationId xmlns:a16="http://schemas.microsoft.com/office/drawing/2014/main" id="{60E31B9C-F09B-4DCB-895A-8F81CC4E0266}"/>
              </a:ext>
            </a:extLst>
          </p:cNvPr>
          <p:cNvSpPr txBox="1"/>
          <p:nvPr/>
        </p:nvSpPr>
        <p:spPr>
          <a:xfrm>
            <a:off x="5867400" y="2035538"/>
            <a:ext cx="6410325" cy="1098249"/>
          </a:xfrm>
          <a:prstGeom prst="rect">
            <a:avLst/>
          </a:prstGeom>
          <a:noFill/>
        </p:spPr>
        <p:txBody>
          <a:bodyPr wrap="square" rtlCol="0">
            <a:spAutoFit/>
          </a:bodyPr>
          <a:lstStyle/>
          <a:p>
            <a:pPr marL="12700" marR="5080" algn="just">
              <a:lnSpc>
                <a:spcPct val="120000"/>
              </a:lnSpc>
              <a:spcBef>
                <a:spcPts val="95"/>
              </a:spcBef>
            </a:pPr>
            <a:r>
              <a:rPr lang="el-GR" sz="1800" b="1" dirty="0"/>
              <a:t>Ασύμμετρη</a:t>
            </a:r>
            <a:r>
              <a:rPr lang="el-GR" sz="1800" b="1" spc="-70" dirty="0"/>
              <a:t> </a:t>
            </a:r>
            <a:r>
              <a:rPr lang="el-GR" sz="1800" b="1" dirty="0"/>
              <a:t>(ή</a:t>
            </a:r>
            <a:r>
              <a:rPr lang="el-GR" sz="1800" b="1" spc="-55" dirty="0"/>
              <a:t> </a:t>
            </a:r>
            <a:r>
              <a:rPr lang="el-GR" sz="1800" b="1" dirty="0"/>
              <a:t>λοξή)</a:t>
            </a:r>
            <a:r>
              <a:rPr lang="el-GR" sz="1800" b="1" spc="-50" dirty="0"/>
              <a:t> </a:t>
            </a:r>
            <a:r>
              <a:rPr lang="el-GR" sz="1800" b="1" dirty="0"/>
              <a:t>κατανομή</a:t>
            </a:r>
            <a:r>
              <a:rPr lang="el-GR" sz="1800" dirty="0"/>
              <a:t>:</a:t>
            </a:r>
            <a:r>
              <a:rPr lang="el-GR" sz="1800" spc="-35" dirty="0"/>
              <a:t> </a:t>
            </a:r>
            <a:r>
              <a:rPr lang="el-GR" sz="1800" b="0" spc="-25" dirty="0">
                <a:latin typeface="Calibri"/>
                <a:cs typeface="Calibri"/>
              </a:rPr>
              <a:t>Μη </a:t>
            </a:r>
            <a:r>
              <a:rPr lang="el-GR" sz="1800" b="0" dirty="0">
                <a:latin typeface="Calibri"/>
                <a:cs typeface="Calibri"/>
              </a:rPr>
              <a:t>συμμετρική</a:t>
            </a:r>
            <a:r>
              <a:rPr lang="el-GR" sz="1800" b="0" spc="-85" dirty="0">
                <a:latin typeface="Calibri"/>
                <a:cs typeface="Calibri"/>
              </a:rPr>
              <a:t> </a:t>
            </a:r>
            <a:r>
              <a:rPr lang="el-GR" sz="1800" b="0" spc="-10" dirty="0">
                <a:latin typeface="Calibri"/>
                <a:cs typeface="Calibri"/>
              </a:rPr>
              <a:t>κατανομή,</a:t>
            </a:r>
            <a:r>
              <a:rPr lang="el-GR" sz="1800" b="0" spc="-50" dirty="0">
                <a:latin typeface="Calibri"/>
                <a:cs typeface="Calibri"/>
              </a:rPr>
              <a:t> </a:t>
            </a:r>
            <a:r>
              <a:rPr lang="el-GR" sz="1800" b="0" dirty="0">
                <a:latin typeface="Calibri"/>
                <a:cs typeface="Calibri"/>
              </a:rPr>
              <a:t>στην</a:t>
            </a:r>
            <a:r>
              <a:rPr lang="el-GR" sz="1800" b="0" spc="-20" dirty="0">
                <a:latin typeface="Calibri"/>
                <a:cs typeface="Calibri"/>
              </a:rPr>
              <a:t> </a:t>
            </a:r>
            <a:r>
              <a:rPr lang="el-GR" sz="1800" b="0" dirty="0">
                <a:latin typeface="Calibri"/>
                <a:cs typeface="Calibri"/>
              </a:rPr>
              <a:t>οποία</a:t>
            </a:r>
            <a:r>
              <a:rPr lang="el-GR" sz="1800" b="0" spc="-55" dirty="0">
                <a:latin typeface="Calibri"/>
                <a:cs typeface="Calibri"/>
              </a:rPr>
              <a:t> </a:t>
            </a:r>
            <a:r>
              <a:rPr lang="el-GR" sz="1800" b="0" spc="-25" dirty="0">
                <a:latin typeface="Calibri"/>
                <a:cs typeface="Calibri"/>
              </a:rPr>
              <a:t>το </a:t>
            </a:r>
            <a:r>
              <a:rPr lang="el-GR" sz="1800" b="0" dirty="0">
                <a:latin typeface="Calibri"/>
                <a:cs typeface="Calibri"/>
              </a:rPr>
              <a:t>σημείο</a:t>
            </a:r>
            <a:r>
              <a:rPr lang="el-GR" sz="1800" b="0" spc="-20" dirty="0">
                <a:latin typeface="Calibri"/>
                <a:cs typeface="Calibri"/>
              </a:rPr>
              <a:t> </a:t>
            </a:r>
            <a:r>
              <a:rPr lang="el-GR" sz="1800" b="0" dirty="0">
                <a:latin typeface="Calibri"/>
                <a:cs typeface="Calibri"/>
              </a:rPr>
              <a:t>συγκέντρωσης</a:t>
            </a:r>
            <a:r>
              <a:rPr lang="el-GR" sz="1800" b="0" spc="-70" dirty="0">
                <a:latin typeface="Calibri"/>
                <a:cs typeface="Calibri"/>
              </a:rPr>
              <a:t> </a:t>
            </a:r>
            <a:r>
              <a:rPr lang="el-GR" sz="1800" b="0" spc="-25" dirty="0">
                <a:latin typeface="Calibri"/>
                <a:cs typeface="Calibri"/>
              </a:rPr>
              <a:t>των </a:t>
            </a:r>
            <a:r>
              <a:rPr lang="el-GR" sz="1800" b="0" dirty="0">
                <a:latin typeface="Calibri"/>
                <a:cs typeface="Calibri"/>
              </a:rPr>
              <a:t>περισσότερων</a:t>
            </a:r>
            <a:r>
              <a:rPr lang="el-GR" sz="1800" b="0" spc="-75" dirty="0">
                <a:latin typeface="Calibri"/>
                <a:cs typeface="Calibri"/>
              </a:rPr>
              <a:t> </a:t>
            </a:r>
            <a:r>
              <a:rPr lang="el-GR" sz="1800" b="0" dirty="0">
                <a:latin typeface="Calibri"/>
                <a:cs typeface="Calibri"/>
              </a:rPr>
              <a:t>τιμών</a:t>
            </a:r>
            <a:r>
              <a:rPr lang="el-GR" sz="1800" b="0" spc="-10" dirty="0">
                <a:latin typeface="Calibri"/>
                <a:cs typeface="Calibri"/>
              </a:rPr>
              <a:t> βρίσκεται</a:t>
            </a:r>
            <a:r>
              <a:rPr lang="el-GR" sz="1800" b="0" spc="-65" dirty="0">
                <a:latin typeface="Calibri"/>
                <a:cs typeface="Calibri"/>
              </a:rPr>
              <a:t> </a:t>
            </a:r>
            <a:r>
              <a:rPr lang="el-GR" sz="1800" b="0" spc="-10" dirty="0">
                <a:latin typeface="Calibri"/>
                <a:cs typeface="Calibri"/>
              </a:rPr>
              <a:t>δεξιά ή αριστερά στον οριζόντιο άξονα </a:t>
            </a:r>
            <a:endParaRPr lang="el-GR" dirty="0"/>
          </a:p>
        </p:txBody>
      </p:sp>
      <p:graphicFrame>
        <p:nvGraphicFramePr>
          <p:cNvPr id="5" name="Γράφημα 4">
            <a:extLst>
              <a:ext uri="{FF2B5EF4-FFF2-40B4-BE49-F238E27FC236}">
                <a16:creationId xmlns:a16="http://schemas.microsoft.com/office/drawing/2014/main" id="{D764708F-62A8-49E3-85D1-D5CA2039DBE2}"/>
              </a:ext>
            </a:extLst>
          </p:cNvPr>
          <p:cNvGraphicFramePr>
            <a:graphicFrameLocks/>
          </p:cNvGraphicFramePr>
          <p:nvPr>
            <p:extLst>
              <p:ext uri="{D42A27DB-BD31-4B8C-83A1-F6EECF244321}">
                <p14:modId xmlns:p14="http://schemas.microsoft.com/office/powerpoint/2010/main" val="1700760018"/>
              </p:ext>
            </p:extLst>
          </p:nvPr>
        </p:nvGraphicFramePr>
        <p:xfrm>
          <a:off x="571500" y="1476374"/>
          <a:ext cx="10591800" cy="5381626"/>
        </p:xfrm>
        <a:graphic>
          <a:graphicData uri="http://schemas.openxmlformats.org/drawingml/2006/chart">
            <c:chart xmlns:c="http://schemas.openxmlformats.org/drawingml/2006/chart" xmlns:r="http://schemas.openxmlformats.org/officeDocument/2006/relationships" r:id="rId2"/>
          </a:graphicData>
        </a:graphic>
      </p:graphicFrame>
      <p:grpSp>
        <p:nvGrpSpPr>
          <p:cNvPr id="20" name="Ομάδα 19">
            <a:extLst>
              <a:ext uri="{FF2B5EF4-FFF2-40B4-BE49-F238E27FC236}">
                <a16:creationId xmlns:a16="http://schemas.microsoft.com/office/drawing/2014/main" id="{CD2B7715-280F-4F71-9C44-5F575568E0C4}"/>
              </a:ext>
            </a:extLst>
          </p:cNvPr>
          <p:cNvGrpSpPr/>
          <p:nvPr/>
        </p:nvGrpSpPr>
        <p:grpSpPr>
          <a:xfrm>
            <a:off x="8039103" y="3533772"/>
            <a:ext cx="2914647" cy="1462121"/>
            <a:chOff x="8077203" y="-265329"/>
            <a:chExt cx="2914647" cy="1462121"/>
          </a:xfrm>
        </p:grpSpPr>
        <p:grpSp>
          <p:nvGrpSpPr>
            <p:cNvPr id="13" name="Ομάδα 12">
              <a:extLst>
                <a:ext uri="{FF2B5EF4-FFF2-40B4-BE49-F238E27FC236}">
                  <a16:creationId xmlns:a16="http://schemas.microsoft.com/office/drawing/2014/main" id="{89F47BC9-DC8A-44EF-96F7-C3BCA0819AB8}"/>
                </a:ext>
              </a:extLst>
            </p:cNvPr>
            <p:cNvGrpSpPr/>
            <p:nvPr/>
          </p:nvGrpSpPr>
          <p:grpSpPr>
            <a:xfrm>
              <a:off x="8077203" y="-223721"/>
              <a:ext cx="2914647" cy="1420513"/>
              <a:chOff x="8148482" y="4228267"/>
              <a:chExt cx="3162300" cy="1485900"/>
            </a:xfrm>
          </p:grpSpPr>
          <p:cxnSp>
            <p:nvCxnSpPr>
              <p:cNvPr id="9" name="Ευθεία γραμμή σύνδεσης 8">
                <a:extLst>
                  <a:ext uri="{FF2B5EF4-FFF2-40B4-BE49-F238E27FC236}">
                    <a16:creationId xmlns:a16="http://schemas.microsoft.com/office/drawing/2014/main" id="{E41AA226-6A14-4543-BB0A-B8A384910056}"/>
                  </a:ext>
                </a:extLst>
              </p:cNvPr>
              <p:cNvCxnSpPr/>
              <p:nvPr/>
            </p:nvCxnSpPr>
            <p:spPr>
              <a:xfrm>
                <a:off x="8148482" y="4228267"/>
                <a:ext cx="0" cy="1485900"/>
              </a:xfrm>
              <a:prstGeom prst="line">
                <a:avLst/>
              </a:prstGeom>
              <a:ln w="28575"/>
            </p:spPr>
            <p:style>
              <a:lnRef idx="1">
                <a:schemeClr val="dk1"/>
              </a:lnRef>
              <a:fillRef idx="0">
                <a:schemeClr val="dk1"/>
              </a:fillRef>
              <a:effectRef idx="0">
                <a:schemeClr val="dk1"/>
              </a:effectRef>
              <a:fontRef idx="minor">
                <a:schemeClr val="tx1"/>
              </a:fontRef>
            </p:style>
          </p:cxnSp>
          <p:cxnSp>
            <p:nvCxnSpPr>
              <p:cNvPr id="10" name="Ευθεία γραμμή σύνδεσης 9">
                <a:extLst>
                  <a:ext uri="{FF2B5EF4-FFF2-40B4-BE49-F238E27FC236}">
                    <a16:creationId xmlns:a16="http://schemas.microsoft.com/office/drawing/2014/main" id="{14E122FD-354C-44DC-973F-91CF92301B1B}"/>
                  </a:ext>
                </a:extLst>
              </p:cNvPr>
              <p:cNvCxnSpPr>
                <a:cxnSpLocks/>
              </p:cNvCxnSpPr>
              <p:nvPr/>
            </p:nvCxnSpPr>
            <p:spPr>
              <a:xfrm>
                <a:off x="8148482" y="5714167"/>
                <a:ext cx="3162300" cy="0"/>
              </a:xfrm>
              <a:prstGeom prst="line">
                <a:avLst/>
              </a:prstGeom>
              <a:ln w="28575"/>
            </p:spPr>
            <p:style>
              <a:lnRef idx="1">
                <a:schemeClr val="dk1"/>
              </a:lnRef>
              <a:fillRef idx="0">
                <a:schemeClr val="dk1"/>
              </a:fillRef>
              <a:effectRef idx="0">
                <a:schemeClr val="dk1"/>
              </a:effectRef>
              <a:fontRef idx="minor">
                <a:schemeClr val="tx1"/>
              </a:fontRef>
            </p:style>
          </p:cxnSp>
        </p:grpSp>
        <p:grpSp>
          <p:nvGrpSpPr>
            <p:cNvPr id="15" name="Ομάδα 14">
              <a:extLst>
                <a:ext uri="{FF2B5EF4-FFF2-40B4-BE49-F238E27FC236}">
                  <a16:creationId xmlns:a16="http://schemas.microsoft.com/office/drawing/2014/main" id="{EA8C518D-DA3F-46D1-9BDB-ABD308021B98}"/>
                </a:ext>
              </a:extLst>
            </p:cNvPr>
            <p:cNvGrpSpPr/>
            <p:nvPr/>
          </p:nvGrpSpPr>
          <p:grpSpPr>
            <a:xfrm>
              <a:off x="8177212" y="-265329"/>
              <a:ext cx="2552361" cy="1420513"/>
              <a:chOff x="9549187" y="1883204"/>
              <a:chExt cx="2914647" cy="1420513"/>
            </a:xfrm>
          </p:grpSpPr>
          <p:sp>
            <p:nvSpPr>
              <p:cNvPr id="16" name="Ελεύθερη σχεδίαση: Σχήμα 15">
                <a:extLst>
                  <a:ext uri="{FF2B5EF4-FFF2-40B4-BE49-F238E27FC236}">
                    <a16:creationId xmlns:a16="http://schemas.microsoft.com/office/drawing/2014/main" id="{5A1B5070-EB93-4DB5-98C7-EA847B55C991}"/>
                  </a:ext>
                </a:extLst>
              </p:cNvPr>
              <p:cNvSpPr/>
              <p:nvPr/>
            </p:nvSpPr>
            <p:spPr>
              <a:xfrm>
                <a:off x="9549187" y="1883204"/>
                <a:ext cx="2914647" cy="1420513"/>
              </a:xfrm>
              <a:custGeom>
                <a:avLst/>
                <a:gdLst>
                  <a:gd name="connsiteX0" fmla="*/ 55434 w 9580434"/>
                  <a:gd name="connsiteY0" fmla="*/ 4427864 h 4475489"/>
                  <a:gd name="connsiteX1" fmla="*/ 160209 w 9580434"/>
                  <a:gd name="connsiteY1" fmla="*/ 3208664 h 4475489"/>
                  <a:gd name="connsiteX2" fmla="*/ 1407984 w 9580434"/>
                  <a:gd name="connsiteY2" fmla="*/ 970289 h 4475489"/>
                  <a:gd name="connsiteX3" fmla="*/ 3198684 w 9580434"/>
                  <a:gd name="connsiteY3" fmla="*/ 17789 h 4475489"/>
                  <a:gd name="connsiteX4" fmla="*/ 5208459 w 9580434"/>
                  <a:gd name="connsiteY4" fmla="*/ 1713239 h 4475489"/>
                  <a:gd name="connsiteX5" fmla="*/ 6541959 w 9580434"/>
                  <a:gd name="connsiteY5" fmla="*/ 4113539 h 4475489"/>
                  <a:gd name="connsiteX6" fmla="*/ 9580434 w 9580434"/>
                  <a:gd name="connsiteY6" fmla="*/ 4475489 h 4475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80434" h="4475489">
                    <a:moveTo>
                      <a:pt x="55434" y="4427864"/>
                    </a:moveTo>
                    <a:cubicBezTo>
                      <a:pt x="-4891" y="4106395"/>
                      <a:pt x="-65216" y="3784927"/>
                      <a:pt x="160209" y="3208664"/>
                    </a:cubicBezTo>
                    <a:cubicBezTo>
                      <a:pt x="385634" y="2632401"/>
                      <a:pt x="901572" y="1502101"/>
                      <a:pt x="1407984" y="970289"/>
                    </a:cubicBezTo>
                    <a:cubicBezTo>
                      <a:pt x="1914396" y="438477"/>
                      <a:pt x="2565272" y="-106036"/>
                      <a:pt x="3198684" y="17789"/>
                    </a:cubicBezTo>
                    <a:cubicBezTo>
                      <a:pt x="3832096" y="141614"/>
                      <a:pt x="4651247" y="1030614"/>
                      <a:pt x="5208459" y="1713239"/>
                    </a:cubicBezTo>
                    <a:cubicBezTo>
                      <a:pt x="5765671" y="2395864"/>
                      <a:pt x="5813297" y="3653164"/>
                      <a:pt x="6541959" y="4113539"/>
                    </a:cubicBezTo>
                    <a:cubicBezTo>
                      <a:pt x="7270622" y="4573914"/>
                      <a:pt x="8967659" y="4421514"/>
                      <a:pt x="9580434" y="4475489"/>
                    </a:cubicBezTo>
                  </a:path>
                </a:pathLst>
              </a:custGeom>
              <a:noFill/>
              <a:ln w="158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l-GR" dirty="0"/>
              </a:p>
            </p:txBody>
          </p:sp>
          <p:grpSp>
            <p:nvGrpSpPr>
              <p:cNvPr id="17" name="Ομάδα 16">
                <a:extLst>
                  <a:ext uri="{FF2B5EF4-FFF2-40B4-BE49-F238E27FC236}">
                    <a16:creationId xmlns:a16="http://schemas.microsoft.com/office/drawing/2014/main" id="{3D44F4D9-05A2-4C21-A88F-CEE7C82FC9B2}"/>
                  </a:ext>
                </a:extLst>
              </p:cNvPr>
              <p:cNvGrpSpPr/>
              <p:nvPr/>
            </p:nvGrpSpPr>
            <p:grpSpPr>
              <a:xfrm>
                <a:off x="11846281" y="2983073"/>
                <a:ext cx="361950" cy="223255"/>
                <a:chOff x="8383944" y="2256480"/>
                <a:chExt cx="361950" cy="390525"/>
              </a:xfrm>
            </p:grpSpPr>
            <p:cxnSp>
              <p:nvCxnSpPr>
                <p:cNvPr id="18" name="Ευθεία γραμμή σύνδεσης 17">
                  <a:extLst>
                    <a:ext uri="{FF2B5EF4-FFF2-40B4-BE49-F238E27FC236}">
                      <a16:creationId xmlns:a16="http://schemas.microsoft.com/office/drawing/2014/main" id="{42BD3E14-17AF-4328-A272-588A15FADDA6}"/>
                    </a:ext>
                  </a:extLst>
                </p:cNvPr>
                <p:cNvCxnSpPr/>
                <p:nvPr/>
              </p:nvCxnSpPr>
              <p:spPr>
                <a:xfrm>
                  <a:off x="8566269" y="2256480"/>
                  <a:ext cx="0" cy="390525"/>
                </a:xfrm>
                <a:prstGeom prst="line">
                  <a:avLst/>
                </a:prstGeom>
                <a:ln w="15875"/>
              </p:spPr>
              <p:style>
                <a:lnRef idx="1">
                  <a:schemeClr val="dk1"/>
                </a:lnRef>
                <a:fillRef idx="0">
                  <a:schemeClr val="dk1"/>
                </a:fillRef>
                <a:effectRef idx="0">
                  <a:schemeClr val="dk1"/>
                </a:effectRef>
                <a:fontRef idx="minor">
                  <a:schemeClr val="tx1"/>
                </a:fontRef>
              </p:style>
            </p:cxnSp>
            <p:cxnSp>
              <p:nvCxnSpPr>
                <p:cNvPr id="19" name="Ευθεία γραμμή σύνδεσης 18">
                  <a:extLst>
                    <a:ext uri="{FF2B5EF4-FFF2-40B4-BE49-F238E27FC236}">
                      <a16:creationId xmlns:a16="http://schemas.microsoft.com/office/drawing/2014/main" id="{11B88289-B234-4C97-8018-9286345304FC}"/>
                    </a:ext>
                  </a:extLst>
                </p:cNvPr>
                <p:cNvCxnSpPr/>
                <p:nvPr/>
              </p:nvCxnSpPr>
              <p:spPr>
                <a:xfrm>
                  <a:off x="8383944" y="2451743"/>
                  <a:ext cx="361950" cy="0"/>
                </a:xfrm>
                <a:prstGeom prst="line">
                  <a:avLst/>
                </a:prstGeom>
                <a:ln w="15875"/>
              </p:spPr>
              <p:style>
                <a:lnRef idx="1">
                  <a:schemeClr val="dk1"/>
                </a:lnRef>
                <a:fillRef idx="0">
                  <a:schemeClr val="dk1"/>
                </a:fillRef>
                <a:effectRef idx="0">
                  <a:schemeClr val="dk1"/>
                </a:effectRef>
                <a:fontRef idx="minor">
                  <a:schemeClr val="tx1"/>
                </a:fontRef>
              </p:style>
            </p:cxnSp>
          </p:grpSp>
        </p:grpSp>
      </p:grpSp>
    </p:spTree>
    <p:extLst>
      <p:ext uri="{BB962C8B-B14F-4D97-AF65-F5344CB8AC3E}">
        <p14:creationId xmlns:p14="http://schemas.microsoft.com/office/powerpoint/2010/main" val="1375348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Ομάδα 22">
            <a:extLst>
              <a:ext uri="{FF2B5EF4-FFF2-40B4-BE49-F238E27FC236}">
                <a16:creationId xmlns:a16="http://schemas.microsoft.com/office/drawing/2014/main" id="{E3F38639-CD23-4625-9F6F-BBED0901F5DF}"/>
              </a:ext>
            </a:extLst>
          </p:cNvPr>
          <p:cNvGrpSpPr/>
          <p:nvPr/>
        </p:nvGrpSpPr>
        <p:grpSpPr>
          <a:xfrm>
            <a:off x="252412" y="1457325"/>
            <a:ext cx="11349038" cy="5372101"/>
            <a:chOff x="252412" y="2124076"/>
            <a:chExt cx="11349038" cy="4705350"/>
          </a:xfrm>
        </p:grpSpPr>
        <p:graphicFrame>
          <p:nvGraphicFramePr>
            <p:cNvPr id="6" name="Γράφημα 5">
              <a:extLst>
                <a:ext uri="{FF2B5EF4-FFF2-40B4-BE49-F238E27FC236}">
                  <a16:creationId xmlns:a16="http://schemas.microsoft.com/office/drawing/2014/main" id="{E6FD4EC2-21FF-46AE-B6FD-1D4589D2B709}"/>
                </a:ext>
              </a:extLst>
            </p:cNvPr>
            <p:cNvGraphicFramePr>
              <a:graphicFrameLocks/>
            </p:cNvGraphicFramePr>
            <p:nvPr>
              <p:extLst>
                <p:ext uri="{D42A27DB-BD31-4B8C-83A1-F6EECF244321}">
                  <p14:modId xmlns:p14="http://schemas.microsoft.com/office/powerpoint/2010/main" val="3784737806"/>
                </p:ext>
              </p:extLst>
            </p:nvPr>
          </p:nvGraphicFramePr>
          <p:xfrm>
            <a:off x="252412" y="2124076"/>
            <a:ext cx="11139484" cy="4705350"/>
          </p:xfrm>
          <a:graphic>
            <a:graphicData uri="http://schemas.openxmlformats.org/drawingml/2006/chart">
              <c:chart xmlns:c="http://schemas.openxmlformats.org/drawingml/2006/chart" xmlns:r="http://schemas.openxmlformats.org/officeDocument/2006/relationships" r:id="rId2"/>
            </a:graphicData>
          </a:graphic>
        </p:graphicFrame>
        <p:sp>
          <p:nvSpPr>
            <p:cNvPr id="9" name="Ελεύθερη σχεδίαση: Σχήμα 8">
              <a:extLst>
                <a:ext uri="{FF2B5EF4-FFF2-40B4-BE49-F238E27FC236}">
                  <a16:creationId xmlns:a16="http://schemas.microsoft.com/office/drawing/2014/main" id="{AEE5D86D-86C7-42EF-B26A-04B8FEDE2185}"/>
                </a:ext>
              </a:extLst>
            </p:cNvPr>
            <p:cNvSpPr/>
            <p:nvPr/>
          </p:nvSpPr>
          <p:spPr>
            <a:xfrm>
              <a:off x="1095375" y="2591452"/>
              <a:ext cx="10506075" cy="4054547"/>
            </a:xfrm>
            <a:custGeom>
              <a:avLst/>
              <a:gdLst>
                <a:gd name="connsiteX0" fmla="*/ 10506075 w 10506075"/>
                <a:gd name="connsiteY0" fmla="*/ 3771248 h 4054547"/>
                <a:gd name="connsiteX1" fmla="*/ 10039350 w 10506075"/>
                <a:gd name="connsiteY1" fmla="*/ 3695048 h 4054547"/>
                <a:gd name="connsiteX2" fmla="*/ 10010775 w 10506075"/>
                <a:gd name="connsiteY2" fmla="*/ 227948 h 4054547"/>
                <a:gd name="connsiteX3" fmla="*/ 8934450 w 10506075"/>
                <a:gd name="connsiteY3" fmla="*/ 418448 h 4054547"/>
                <a:gd name="connsiteX4" fmla="*/ 7248525 w 10506075"/>
                <a:gd name="connsiteY4" fmla="*/ 1123298 h 4054547"/>
                <a:gd name="connsiteX5" fmla="*/ 5238750 w 10506075"/>
                <a:gd name="connsiteY5" fmla="*/ 1999598 h 4054547"/>
                <a:gd name="connsiteX6" fmla="*/ 2600325 w 10506075"/>
                <a:gd name="connsiteY6" fmla="*/ 2818748 h 4054547"/>
                <a:gd name="connsiteX7" fmla="*/ 723900 w 10506075"/>
                <a:gd name="connsiteY7" fmla="*/ 3190223 h 4054547"/>
                <a:gd name="connsiteX8" fmla="*/ 409575 w 10506075"/>
                <a:gd name="connsiteY8" fmla="*/ 3866498 h 4054547"/>
                <a:gd name="connsiteX9" fmla="*/ 0 w 10506075"/>
                <a:gd name="connsiteY9" fmla="*/ 3914123 h 405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506075" h="4054547">
                  <a:moveTo>
                    <a:pt x="10506075" y="3771248"/>
                  </a:moveTo>
                  <a:cubicBezTo>
                    <a:pt x="10313987" y="4028423"/>
                    <a:pt x="10121900" y="4285598"/>
                    <a:pt x="10039350" y="3695048"/>
                  </a:cubicBezTo>
                  <a:cubicBezTo>
                    <a:pt x="9956800" y="3104498"/>
                    <a:pt x="10194925" y="774048"/>
                    <a:pt x="10010775" y="227948"/>
                  </a:cubicBezTo>
                  <a:cubicBezTo>
                    <a:pt x="9826625" y="-318152"/>
                    <a:pt x="9394825" y="269223"/>
                    <a:pt x="8934450" y="418448"/>
                  </a:cubicBezTo>
                  <a:cubicBezTo>
                    <a:pt x="8474075" y="567673"/>
                    <a:pt x="7248525" y="1123298"/>
                    <a:pt x="7248525" y="1123298"/>
                  </a:cubicBezTo>
                  <a:cubicBezTo>
                    <a:pt x="6632575" y="1386823"/>
                    <a:pt x="6013450" y="1717023"/>
                    <a:pt x="5238750" y="1999598"/>
                  </a:cubicBezTo>
                  <a:cubicBezTo>
                    <a:pt x="4464050" y="2282173"/>
                    <a:pt x="3352800" y="2620311"/>
                    <a:pt x="2600325" y="2818748"/>
                  </a:cubicBezTo>
                  <a:cubicBezTo>
                    <a:pt x="1847850" y="3017185"/>
                    <a:pt x="1089025" y="3015598"/>
                    <a:pt x="723900" y="3190223"/>
                  </a:cubicBezTo>
                  <a:cubicBezTo>
                    <a:pt x="358775" y="3364848"/>
                    <a:pt x="530225" y="3745848"/>
                    <a:pt x="409575" y="3866498"/>
                  </a:cubicBezTo>
                  <a:cubicBezTo>
                    <a:pt x="288925" y="3987148"/>
                    <a:pt x="50800" y="3963336"/>
                    <a:pt x="0" y="3914123"/>
                  </a:cubicBezTo>
                </a:path>
              </a:pathLst>
            </a:cu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2" name="Ομάδα 21">
            <a:extLst>
              <a:ext uri="{FF2B5EF4-FFF2-40B4-BE49-F238E27FC236}">
                <a16:creationId xmlns:a16="http://schemas.microsoft.com/office/drawing/2014/main" id="{4084B693-65E7-4544-96BC-0CA623F6ACC8}"/>
              </a:ext>
            </a:extLst>
          </p:cNvPr>
          <p:cNvGrpSpPr/>
          <p:nvPr/>
        </p:nvGrpSpPr>
        <p:grpSpPr>
          <a:xfrm>
            <a:off x="247649" y="160228"/>
            <a:ext cx="2914647" cy="1420513"/>
            <a:chOff x="1209678" y="691651"/>
            <a:chExt cx="2914647" cy="1420513"/>
          </a:xfrm>
        </p:grpSpPr>
        <p:grpSp>
          <p:nvGrpSpPr>
            <p:cNvPr id="10" name="Ομάδα 9">
              <a:extLst>
                <a:ext uri="{FF2B5EF4-FFF2-40B4-BE49-F238E27FC236}">
                  <a16:creationId xmlns:a16="http://schemas.microsoft.com/office/drawing/2014/main" id="{6A101CA6-EA4D-460D-9769-00D183AAC678}"/>
                </a:ext>
              </a:extLst>
            </p:cNvPr>
            <p:cNvGrpSpPr/>
            <p:nvPr/>
          </p:nvGrpSpPr>
          <p:grpSpPr>
            <a:xfrm>
              <a:off x="1209678" y="691651"/>
              <a:ext cx="2914647" cy="1420513"/>
              <a:chOff x="8077203" y="-223721"/>
              <a:chExt cx="2914647" cy="1420513"/>
            </a:xfrm>
          </p:grpSpPr>
          <p:grpSp>
            <p:nvGrpSpPr>
              <p:cNvPr id="11" name="Ομάδα 10">
                <a:extLst>
                  <a:ext uri="{FF2B5EF4-FFF2-40B4-BE49-F238E27FC236}">
                    <a16:creationId xmlns:a16="http://schemas.microsoft.com/office/drawing/2014/main" id="{3E257D16-27C4-4879-BE04-C71F9C4A3B84}"/>
                  </a:ext>
                </a:extLst>
              </p:cNvPr>
              <p:cNvGrpSpPr/>
              <p:nvPr/>
            </p:nvGrpSpPr>
            <p:grpSpPr>
              <a:xfrm>
                <a:off x="8077203" y="-223721"/>
                <a:ext cx="2914647" cy="1420513"/>
                <a:chOff x="8148482" y="4228267"/>
                <a:chExt cx="3162300" cy="1485900"/>
              </a:xfrm>
            </p:grpSpPr>
            <p:cxnSp>
              <p:nvCxnSpPr>
                <p:cNvPr id="17" name="Ευθεία γραμμή σύνδεσης 16">
                  <a:extLst>
                    <a:ext uri="{FF2B5EF4-FFF2-40B4-BE49-F238E27FC236}">
                      <a16:creationId xmlns:a16="http://schemas.microsoft.com/office/drawing/2014/main" id="{D82C1205-F702-411B-B36F-81A025B9E094}"/>
                    </a:ext>
                  </a:extLst>
                </p:cNvPr>
                <p:cNvCxnSpPr/>
                <p:nvPr/>
              </p:nvCxnSpPr>
              <p:spPr>
                <a:xfrm>
                  <a:off x="8148482" y="4228267"/>
                  <a:ext cx="0" cy="1485900"/>
                </a:xfrm>
                <a:prstGeom prst="line">
                  <a:avLst/>
                </a:prstGeom>
                <a:ln w="28575"/>
              </p:spPr>
              <p:style>
                <a:lnRef idx="1">
                  <a:schemeClr val="dk1"/>
                </a:lnRef>
                <a:fillRef idx="0">
                  <a:schemeClr val="dk1"/>
                </a:fillRef>
                <a:effectRef idx="0">
                  <a:schemeClr val="dk1"/>
                </a:effectRef>
                <a:fontRef idx="minor">
                  <a:schemeClr val="tx1"/>
                </a:fontRef>
              </p:style>
            </p:cxnSp>
            <p:cxnSp>
              <p:nvCxnSpPr>
                <p:cNvPr id="18" name="Ευθεία γραμμή σύνδεσης 17">
                  <a:extLst>
                    <a:ext uri="{FF2B5EF4-FFF2-40B4-BE49-F238E27FC236}">
                      <a16:creationId xmlns:a16="http://schemas.microsoft.com/office/drawing/2014/main" id="{C23A1E8F-78D4-46CD-B058-02D0AC7ED340}"/>
                    </a:ext>
                  </a:extLst>
                </p:cNvPr>
                <p:cNvCxnSpPr>
                  <a:cxnSpLocks/>
                </p:cNvCxnSpPr>
                <p:nvPr/>
              </p:nvCxnSpPr>
              <p:spPr>
                <a:xfrm>
                  <a:off x="8148482" y="5714167"/>
                  <a:ext cx="3162300" cy="0"/>
                </a:xfrm>
                <a:prstGeom prst="line">
                  <a:avLst/>
                </a:prstGeom>
                <a:ln w="28575"/>
              </p:spPr>
              <p:style>
                <a:lnRef idx="1">
                  <a:schemeClr val="dk1"/>
                </a:lnRef>
                <a:fillRef idx="0">
                  <a:schemeClr val="dk1"/>
                </a:fillRef>
                <a:effectRef idx="0">
                  <a:schemeClr val="dk1"/>
                </a:effectRef>
                <a:fontRef idx="minor">
                  <a:schemeClr val="tx1"/>
                </a:fontRef>
              </p:style>
            </p:cxnSp>
          </p:grpSp>
          <p:cxnSp>
            <p:nvCxnSpPr>
              <p:cNvPr id="16" name="Ευθεία γραμμή σύνδεσης 15">
                <a:extLst>
                  <a:ext uri="{FF2B5EF4-FFF2-40B4-BE49-F238E27FC236}">
                    <a16:creationId xmlns:a16="http://schemas.microsoft.com/office/drawing/2014/main" id="{417447A5-236F-44F7-AF9F-09B3E6300FAD}"/>
                  </a:ext>
                </a:extLst>
              </p:cNvPr>
              <p:cNvCxnSpPr>
                <a:cxnSpLocks/>
              </p:cNvCxnSpPr>
              <p:nvPr/>
            </p:nvCxnSpPr>
            <p:spPr>
              <a:xfrm>
                <a:off x="8208546" y="765193"/>
                <a:ext cx="173454" cy="0"/>
              </a:xfrm>
              <a:prstGeom prst="line">
                <a:avLst/>
              </a:prstGeom>
              <a:ln w="15875"/>
            </p:spPr>
            <p:style>
              <a:lnRef idx="1">
                <a:schemeClr val="dk1"/>
              </a:lnRef>
              <a:fillRef idx="0">
                <a:schemeClr val="dk1"/>
              </a:fillRef>
              <a:effectRef idx="0">
                <a:schemeClr val="dk1"/>
              </a:effectRef>
              <a:fontRef idx="minor">
                <a:schemeClr val="tx1"/>
              </a:fontRef>
            </p:style>
          </p:cxnSp>
        </p:grpSp>
        <p:sp>
          <p:nvSpPr>
            <p:cNvPr id="19" name="Ελεύθερη σχεδίαση: Σχήμα 18">
              <a:extLst>
                <a:ext uri="{FF2B5EF4-FFF2-40B4-BE49-F238E27FC236}">
                  <a16:creationId xmlns:a16="http://schemas.microsoft.com/office/drawing/2014/main" id="{DD9C59D6-7765-4FD2-80A8-DACF761E6535}"/>
                </a:ext>
              </a:extLst>
            </p:cNvPr>
            <p:cNvSpPr/>
            <p:nvPr/>
          </p:nvSpPr>
          <p:spPr>
            <a:xfrm>
              <a:off x="1209678" y="969236"/>
              <a:ext cx="2297511" cy="1131021"/>
            </a:xfrm>
            <a:custGeom>
              <a:avLst/>
              <a:gdLst>
                <a:gd name="connsiteX0" fmla="*/ 10506075 w 10506075"/>
                <a:gd name="connsiteY0" fmla="*/ 3771248 h 4054547"/>
                <a:gd name="connsiteX1" fmla="*/ 10039350 w 10506075"/>
                <a:gd name="connsiteY1" fmla="*/ 3695048 h 4054547"/>
                <a:gd name="connsiteX2" fmla="*/ 10010775 w 10506075"/>
                <a:gd name="connsiteY2" fmla="*/ 227948 h 4054547"/>
                <a:gd name="connsiteX3" fmla="*/ 8934450 w 10506075"/>
                <a:gd name="connsiteY3" fmla="*/ 418448 h 4054547"/>
                <a:gd name="connsiteX4" fmla="*/ 7248525 w 10506075"/>
                <a:gd name="connsiteY4" fmla="*/ 1123298 h 4054547"/>
                <a:gd name="connsiteX5" fmla="*/ 5238750 w 10506075"/>
                <a:gd name="connsiteY5" fmla="*/ 1999598 h 4054547"/>
                <a:gd name="connsiteX6" fmla="*/ 2600325 w 10506075"/>
                <a:gd name="connsiteY6" fmla="*/ 2818748 h 4054547"/>
                <a:gd name="connsiteX7" fmla="*/ 723900 w 10506075"/>
                <a:gd name="connsiteY7" fmla="*/ 3190223 h 4054547"/>
                <a:gd name="connsiteX8" fmla="*/ 409575 w 10506075"/>
                <a:gd name="connsiteY8" fmla="*/ 3866498 h 4054547"/>
                <a:gd name="connsiteX9" fmla="*/ 0 w 10506075"/>
                <a:gd name="connsiteY9" fmla="*/ 3914123 h 405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506075" h="4054547">
                  <a:moveTo>
                    <a:pt x="10506075" y="3771248"/>
                  </a:moveTo>
                  <a:cubicBezTo>
                    <a:pt x="10313987" y="4028423"/>
                    <a:pt x="10121900" y="4285598"/>
                    <a:pt x="10039350" y="3695048"/>
                  </a:cubicBezTo>
                  <a:cubicBezTo>
                    <a:pt x="9956800" y="3104498"/>
                    <a:pt x="10194925" y="774048"/>
                    <a:pt x="10010775" y="227948"/>
                  </a:cubicBezTo>
                  <a:cubicBezTo>
                    <a:pt x="9826625" y="-318152"/>
                    <a:pt x="9394825" y="269223"/>
                    <a:pt x="8934450" y="418448"/>
                  </a:cubicBezTo>
                  <a:cubicBezTo>
                    <a:pt x="8474075" y="567673"/>
                    <a:pt x="7248525" y="1123298"/>
                    <a:pt x="7248525" y="1123298"/>
                  </a:cubicBezTo>
                  <a:cubicBezTo>
                    <a:pt x="6632575" y="1386823"/>
                    <a:pt x="6013450" y="1717023"/>
                    <a:pt x="5238750" y="1999598"/>
                  </a:cubicBezTo>
                  <a:cubicBezTo>
                    <a:pt x="4464050" y="2282173"/>
                    <a:pt x="3352800" y="2620311"/>
                    <a:pt x="2600325" y="2818748"/>
                  </a:cubicBezTo>
                  <a:cubicBezTo>
                    <a:pt x="1847850" y="3017185"/>
                    <a:pt x="1089025" y="3015598"/>
                    <a:pt x="723900" y="3190223"/>
                  </a:cubicBezTo>
                  <a:cubicBezTo>
                    <a:pt x="358775" y="3364848"/>
                    <a:pt x="530225" y="3745848"/>
                    <a:pt x="409575" y="3866498"/>
                  </a:cubicBezTo>
                  <a:cubicBezTo>
                    <a:pt x="288925" y="3987148"/>
                    <a:pt x="50800" y="3963336"/>
                    <a:pt x="0" y="3914123"/>
                  </a:cubicBezTo>
                </a:path>
              </a:pathLst>
            </a:cu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21" name="object 3">
            <a:extLst>
              <a:ext uri="{FF2B5EF4-FFF2-40B4-BE49-F238E27FC236}">
                <a16:creationId xmlns:a16="http://schemas.microsoft.com/office/drawing/2014/main" id="{F383DB7A-BCF5-4556-8291-F8B09D246941}"/>
              </a:ext>
            </a:extLst>
          </p:cNvPr>
          <p:cNvSpPr txBox="1">
            <a:spLocks noGrp="1"/>
          </p:cNvSpPr>
          <p:nvPr>
            <p:ph type="title"/>
          </p:nvPr>
        </p:nvSpPr>
        <p:spPr>
          <a:xfrm>
            <a:off x="2995612" y="69489"/>
            <a:ext cx="6977058" cy="567463"/>
          </a:xfrm>
          <a:prstGeom prst="rect">
            <a:avLst/>
          </a:prstGeom>
        </p:spPr>
        <p:txBody>
          <a:bodyPr vert="horz" wrap="square" lIns="0" tIns="13335" rIns="0" bIns="0" rtlCol="0" anchor="ctr">
            <a:spAutoFit/>
          </a:bodyPr>
          <a:lstStyle/>
          <a:p>
            <a:pPr marL="12700" algn="just">
              <a:lnSpc>
                <a:spcPct val="100000"/>
              </a:lnSpc>
              <a:spcBef>
                <a:spcPts val="105"/>
              </a:spcBef>
            </a:pPr>
            <a:r>
              <a:rPr lang="el-GR" sz="3600" b="1" spc="-25" dirty="0">
                <a:solidFill>
                  <a:srgbClr val="5FCAEE"/>
                </a:solidFill>
                <a:latin typeface="Trebuchet MS"/>
              </a:rPr>
              <a:t>Ασύμμετρη Κατανομή (αρνητική)</a:t>
            </a:r>
            <a:endParaRPr sz="3600" b="1" spc="-25" dirty="0">
              <a:solidFill>
                <a:srgbClr val="5FCAEE"/>
              </a:solidFill>
              <a:latin typeface="Trebuchet MS"/>
            </a:endParaRPr>
          </a:p>
        </p:txBody>
      </p:sp>
    </p:spTree>
    <p:extLst>
      <p:ext uri="{BB962C8B-B14F-4D97-AF65-F5344CB8AC3E}">
        <p14:creationId xmlns:p14="http://schemas.microsoft.com/office/powerpoint/2010/main" val="803772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Γράφημα 3">
            <a:extLst>
              <a:ext uri="{FF2B5EF4-FFF2-40B4-BE49-F238E27FC236}">
                <a16:creationId xmlns:a16="http://schemas.microsoft.com/office/drawing/2014/main" id="{F510FBCD-8B8B-455E-8E36-4678D60D13A3}"/>
              </a:ext>
            </a:extLst>
          </p:cNvPr>
          <p:cNvGraphicFramePr>
            <a:graphicFrameLocks/>
          </p:cNvGraphicFramePr>
          <p:nvPr>
            <p:extLst>
              <p:ext uri="{D42A27DB-BD31-4B8C-83A1-F6EECF244321}">
                <p14:modId xmlns:p14="http://schemas.microsoft.com/office/powerpoint/2010/main" val="4038359410"/>
              </p:ext>
            </p:extLst>
          </p:nvPr>
        </p:nvGraphicFramePr>
        <p:xfrm>
          <a:off x="3164201" y="1751453"/>
          <a:ext cx="8599170" cy="5062218"/>
        </p:xfrm>
        <a:graphic>
          <a:graphicData uri="http://schemas.openxmlformats.org/drawingml/2006/chart">
            <c:chart xmlns:c="http://schemas.openxmlformats.org/drawingml/2006/chart" xmlns:r="http://schemas.openxmlformats.org/officeDocument/2006/relationships" r:id="rId2"/>
          </a:graphicData>
        </a:graphic>
      </p:graphicFrame>
      <p:grpSp>
        <p:nvGrpSpPr>
          <p:cNvPr id="10" name="Ομάδα 9">
            <a:extLst>
              <a:ext uri="{FF2B5EF4-FFF2-40B4-BE49-F238E27FC236}">
                <a16:creationId xmlns:a16="http://schemas.microsoft.com/office/drawing/2014/main" id="{E312B09A-E961-4A97-827F-362A956FE673}"/>
              </a:ext>
            </a:extLst>
          </p:cNvPr>
          <p:cNvGrpSpPr/>
          <p:nvPr/>
        </p:nvGrpSpPr>
        <p:grpSpPr>
          <a:xfrm>
            <a:off x="276225" y="536716"/>
            <a:ext cx="2228848" cy="1425595"/>
            <a:chOff x="838200" y="317641"/>
            <a:chExt cx="2228848" cy="1425595"/>
          </a:xfrm>
        </p:grpSpPr>
        <p:grpSp>
          <p:nvGrpSpPr>
            <p:cNvPr id="8" name="Ομάδα 7">
              <a:extLst>
                <a:ext uri="{FF2B5EF4-FFF2-40B4-BE49-F238E27FC236}">
                  <a16:creationId xmlns:a16="http://schemas.microsoft.com/office/drawing/2014/main" id="{8526F794-D4F9-4925-87DD-D9233645E6CE}"/>
                </a:ext>
              </a:extLst>
            </p:cNvPr>
            <p:cNvGrpSpPr/>
            <p:nvPr/>
          </p:nvGrpSpPr>
          <p:grpSpPr>
            <a:xfrm>
              <a:off x="838200" y="317641"/>
              <a:ext cx="2076447" cy="1425595"/>
              <a:chOff x="733428" y="1795782"/>
              <a:chExt cx="2076447" cy="1425595"/>
            </a:xfrm>
          </p:grpSpPr>
          <p:cxnSp>
            <p:nvCxnSpPr>
              <p:cNvPr id="5" name="Ευθεία γραμμή σύνδεσης 4">
                <a:extLst>
                  <a:ext uri="{FF2B5EF4-FFF2-40B4-BE49-F238E27FC236}">
                    <a16:creationId xmlns:a16="http://schemas.microsoft.com/office/drawing/2014/main" id="{91963233-C432-47EF-954C-F0C25664D30C}"/>
                  </a:ext>
                </a:extLst>
              </p:cNvPr>
              <p:cNvCxnSpPr/>
              <p:nvPr/>
            </p:nvCxnSpPr>
            <p:spPr>
              <a:xfrm>
                <a:off x="733428" y="1795782"/>
                <a:ext cx="0" cy="1420513"/>
              </a:xfrm>
              <a:prstGeom prst="line">
                <a:avLst/>
              </a:prstGeom>
              <a:ln w="28575"/>
            </p:spPr>
            <p:style>
              <a:lnRef idx="1">
                <a:schemeClr val="dk1"/>
              </a:lnRef>
              <a:fillRef idx="0">
                <a:schemeClr val="dk1"/>
              </a:fillRef>
              <a:effectRef idx="0">
                <a:schemeClr val="dk1"/>
              </a:effectRef>
              <a:fontRef idx="minor">
                <a:schemeClr val="tx1"/>
              </a:fontRef>
            </p:style>
          </p:cxnSp>
          <p:cxnSp>
            <p:nvCxnSpPr>
              <p:cNvPr id="6" name="Ευθεία γραμμή σύνδεσης 5">
                <a:extLst>
                  <a:ext uri="{FF2B5EF4-FFF2-40B4-BE49-F238E27FC236}">
                    <a16:creationId xmlns:a16="http://schemas.microsoft.com/office/drawing/2014/main" id="{9B8A835F-725F-4D05-AA3A-41762B303F77}"/>
                  </a:ext>
                </a:extLst>
              </p:cNvPr>
              <p:cNvCxnSpPr>
                <a:cxnSpLocks/>
              </p:cNvCxnSpPr>
              <p:nvPr/>
            </p:nvCxnSpPr>
            <p:spPr>
              <a:xfrm>
                <a:off x="733428" y="3221377"/>
                <a:ext cx="2076447" cy="0"/>
              </a:xfrm>
              <a:prstGeom prst="line">
                <a:avLst/>
              </a:prstGeom>
              <a:ln w="28575"/>
            </p:spPr>
            <p:style>
              <a:lnRef idx="1">
                <a:schemeClr val="dk1"/>
              </a:lnRef>
              <a:fillRef idx="0">
                <a:schemeClr val="dk1"/>
              </a:fillRef>
              <a:effectRef idx="0">
                <a:schemeClr val="dk1"/>
              </a:effectRef>
              <a:fontRef idx="minor">
                <a:schemeClr val="tx1"/>
              </a:fontRef>
            </p:style>
          </p:cxnSp>
        </p:grpSp>
        <p:sp>
          <p:nvSpPr>
            <p:cNvPr id="9" name="Ελεύθερη σχεδίαση: Σχήμα 8">
              <a:extLst>
                <a:ext uri="{FF2B5EF4-FFF2-40B4-BE49-F238E27FC236}">
                  <a16:creationId xmlns:a16="http://schemas.microsoft.com/office/drawing/2014/main" id="{7284E070-9114-44A9-9B54-B3E104798662}"/>
                </a:ext>
              </a:extLst>
            </p:cNvPr>
            <p:cNvSpPr/>
            <p:nvPr/>
          </p:nvSpPr>
          <p:spPr>
            <a:xfrm>
              <a:off x="990604" y="400067"/>
              <a:ext cx="2076444" cy="1281108"/>
            </a:xfrm>
            <a:custGeom>
              <a:avLst/>
              <a:gdLst>
                <a:gd name="connsiteX0" fmla="*/ 0 w 7210425"/>
                <a:gd name="connsiteY0" fmla="*/ 0 h 2105133"/>
                <a:gd name="connsiteX1" fmla="*/ 3324225 w 7210425"/>
                <a:gd name="connsiteY1" fmla="*/ 2105025 h 2105133"/>
                <a:gd name="connsiteX2" fmla="*/ 7210425 w 7210425"/>
                <a:gd name="connsiteY2" fmla="*/ 95250 h 2105133"/>
              </a:gdLst>
              <a:ahLst/>
              <a:cxnLst>
                <a:cxn ang="0">
                  <a:pos x="connsiteX0" y="connsiteY0"/>
                </a:cxn>
                <a:cxn ang="0">
                  <a:pos x="connsiteX1" y="connsiteY1"/>
                </a:cxn>
                <a:cxn ang="0">
                  <a:pos x="connsiteX2" y="connsiteY2"/>
                </a:cxn>
              </a:cxnLst>
              <a:rect l="l" t="t" r="r" b="b"/>
              <a:pathLst>
                <a:path w="7210425" h="2105133">
                  <a:moveTo>
                    <a:pt x="0" y="0"/>
                  </a:moveTo>
                  <a:cubicBezTo>
                    <a:pt x="1061244" y="1044575"/>
                    <a:pt x="2122488" y="2089150"/>
                    <a:pt x="3324225" y="2105025"/>
                  </a:cubicBezTo>
                  <a:cubicBezTo>
                    <a:pt x="4525962" y="2120900"/>
                    <a:pt x="6554788" y="388938"/>
                    <a:pt x="7210425" y="95250"/>
                  </a:cubicBezTo>
                </a:path>
              </a:pathLst>
            </a:custGeom>
            <a:no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l-GR"/>
            </a:p>
          </p:txBody>
        </p:sp>
      </p:grpSp>
      <p:sp>
        <p:nvSpPr>
          <p:cNvPr id="11" name="object 3">
            <a:extLst>
              <a:ext uri="{FF2B5EF4-FFF2-40B4-BE49-F238E27FC236}">
                <a16:creationId xmlns:a16="http://schemas.microsoft.com/office/drawing/2014/main" id="{4625FD86-9A9E-49F7-B3BF-0521C3222117}"/>
              </a:ext>
            </a:extLst>
          </p:cNvPr>
          <p:cNvSpPr txBox="1"/>
          <p:nvPr/>
        </p:nvSpPr>
        <p:spPr>
          <a:xfrm>
            <a:off x="1567498" y="44329"/>
            <a:ext cx="10024428" cy="381515"/>
          </a:xfrm>
          <a:prstGeom prst="rect">
            <a:avLst/>
          </a:prstGeom>
        </p:spPr>
        <p:txBody>
          <a:bodyPr vert="horz" wrap="square" lIns="0" tIns="12065" rIns="0" bIns="0" rtlCol="0">
            <a:spAutoFit/>
          </a:bodyPr>
          <a:lstStyle/>
          <a:p>
            <a:pPr marL="12700" marR="5080" algn="just">
              <a:lnSpc>
                <a:spcPct val="100200"/>
              </a:lnSpc>
              <a:spcBef>
                <a:spcPts val="95"/>
              </a:spcBef>
            </a:pPr>
            <a:r>
              <a:rPr sz="2400" b="1" kern="0" dirty="0">
                <a:solidFill>
                  <a:sysClr val="windowText" lastClr="000000"/>
                </a:solidFill>
                <a:cs typeface="Calibri"/>
              </a:rPr>
              <a:t>Βα</a:t>
            </a:r>
            <a:r>
              <a:rPr sz="2400" b="1" kern="0" dirty="0" err="1">
                <a:solidFill>
                  <a:sysClr val="windowText" lastClr="000000"/>
                </a:solidFill>
                <a:cs typeface="Calibri"/>
              </a:rPr>
              <a:t>θμοί</a:t>
            </a:r>
            <a:r>
              <a:rPr sz="2400" b="1" kern="0" spc="95" dirty="0">
                <a:solidFill>
                  <a:sysClr val="windowText" lastClr="000000"/>
                </a:solidFill>
                <a:cs typeface="Calibri"/>
              </a:rPr>
              <a:t> </a:t>
            </a:r>
            <a:r>
              <a:rPr lang="el-GR" sz="2400" b="1" kern="0" spc="95" dirty="0">
                <a:solidFill>
                  <a:sysClr val="windowText" lastClr="000000"/>
                </a:solidFill>
                <a:cs typeface="Calibri"/>
              </a:rPr>
              <a:t>σε εξέταση μαθήματος</a:t>
            </a:r>
            <a:r>
              <a:rPr sz="2400" b="1" kern="0" dirty="0">
                <a:solidFill>
                  <a:sysClr val="windowText" lastClr="000000"/>
                </a:solidFill>
                <a:cs typeface="Calibri"/>
              </a:rPr>
              <a:t>.</a:t>
            </a:r>
            <a:r>
              <a:rPr sz="2400" b="1" kern="0" spc="85" dirty="0">
                <a:solidFill>
                  <a:sysClr val="windowText" lastClr="000000"/>
                </a:solidFill>
                <a:cs typeface="Calibri"/>
              </a:rPr>
              <a:t> </a:t>
            </a:r>
            <a:r>
              <a:rPr sz="2400" b="1" i="1" kern="0" dirty="0">
                <a:solidFill>
                  <a:sysClr val="windowText" lastClr="000000"/>
                </a:solidFill>
                <a:cs typeface="Calibri"/>
              </a:rPr>
              <a:t>Πώς</a:t>
            </a:r>
            <a:r>
              <a:rPr sz="2400" b="1" i="1" kern="0" spc="65" dirty="0">
                <a:solidFill>
                  <a:sysClr val="windowText" lastClr="000000"/>
                </a:solidFill>
                <a:cs typeface="Calibri"/>
              </a:rPr>
              <a:t> </a:t>
            </a:r>
            <a:r>
              <a:rPr sz="2400" b="1" i="1" kern="0" dirty="0">
                <a:solidFill>
                  <a:sysClr val="windowText" lastClr="000000"/>
                </a:solidFill>
                <a:cs typeface="Calibri"/>
              </a:rPr>
              <a:t>μπορεί</a:t>
            </a:r>
            <a:r>
              <a:rPr sz="2400" b="1" i="1" kern="0" spc="85" dirty="0">
                <a:solidFill>
                  <a:sysClr val="windowText" lastClr="000000"/>
                </a:solidFill>
                <a:cs typeface="Calibri"/>
              </a:rPr>
              <a:t> </a:t>
            </a:r>
            <a:r>
              <a:rPr sz="2400" b="1" i="1" kern="0" dirty="0">
                <a:solidFill>
                  <a:sysClr val="windowText" lastClr="000000"/>
                </a:solidFill>
                <a:cs typeface="Calibri"/>
              </a:rPr>
              <a:t>να</a:t>
            </a:r>
            <a:r>
              <a:rPr sz="2400" b="1" i="1" kern="0" spc="25" dirty="0">
                <a:solidFill>
                  <a:sysClr val="windowText" lastClr="000000"/>
                </a:solidFill>
                <a:cs typeface="Calibri"/>
              </a:rPr>
              <a:t> </a:t>
            </a:r>
            <a:r>
              <a:rPr sz="2400" b="1" i="1" kern="0" dirty="0">
                <a:solidFill>
                  <a:sysClr val="windowText" lastClr="000000"/>
                </a:solidFill>
                <a:cs typeface="Calibri"/>
              </a:rPr>
              <a:t>εξηγηθεί</a:t>
            </a:r>
            <a:r>
              <a:rPr sz="2400" b="1" i="1" kern="0" spc="100" dirty="0">
                <a:solidFill>
                  <a:sysClr val="windowText" lastClr="000000"/>
                </a:solidFill>
                <a:cs typeface="Calibri"/>
              </a:rPr>
              <a:t> </a:t>
            </a:r>
            <a:r>
              <a:rPr sz="2400" b="1" i="1" kern="0" dirty="0">
                <a:solidFill>
                  <a:sysClr val="windowText" lastClr="000000"/>
                </a:solidFill>
                <a:cs typeface="Calibri"/>
              </a:rPr>
              <a:t>αυτή</a:t>
            </a:r>
            <a:r>
              <a:rPr sz="2400" b="1" i="1" kern="0" spc="60" dirty="0">
                <a:solidFill>
                  <a:sysClr val="windowText" lastClr="000000"/>
                </a:solidFill>
                <a:cs typeface="Calibri"/>
              </a:rPr>
              <a:t> </a:t>
            </a:r>
            <a:r>
              <a:rPr sz="2400" b="1" i="1" kern="0" dirty="0">
                <a:solidFill>
                  <a:sysClr val="windowText" lastClr="000000"/>
                </a:solidFill>
                <a:cs typeface="Calibri"/>
              </a:rPr>
              <a:t>η</a:t>
            </a:r>
            <a:r>
              <a:rPr sz="2400" b="1" i="1" kern="0" spc="70" dirty="0">
                <a:solidFill>
                  <a:sysClr val="windowText" lastClr="000000"/>
                </a:solidFill>
                <a:cs typeface="Calibri"/>
              </a:rPr>
              <a:t> </a:t>
            </a:r>
            <a:r>
              <a:rPr sz="2400" b="1" i="1" kern="0" dirty="0">
                <a:solidFill>
                  <a:sysClr val="windowText" lastClr="000000"/>
                </a:solidFill>
                <a:cs typeface="Calibri"/>
              </a:rPr>
              <a:t>κατανομή;</a:t>
            </a:r>
            <a:r>
              <a:rPr sz="2400" b="1" i="1" kern="0" spc="85" dirty="0">
                <a:solidFill>
                  <a:sysClr val="windowText" lastClr="000000"/>
                </a:solidFill>
                <a:cs typeface="Calibri"/>
              </a:rPr>
              <a:t> </a:t>
            </a:r>
            <a:endParaRPr sz="1900" kern="0" dirty="0">
              <a:solidFill>
                <a:sysClr val="windowText" lastClr="000000"/>
              </a:solidFill>
              <a:cs typeface="Calibri"/>
            </a:endParaRPr>
          </a:p>
        </p:txBody>
      </p:sp>
      <p:grpSp>
        <p:nvGrpSpPr>
          <p:cNvPr id="22" name="Ομάδα 21">
            <a:extLst>
              <a:ext uri="{FF2B5EF4-FFF2-40B4-BE49-F238E27FC236}">
                <a16:creationId xmlns:a16="http://schemas.microsoft.com/office/drawing/2014/main" id="{2E9AA06F-B3BA-4490-8B40-382F9D21664A}"/>
              </a:ext>
            </a:extLst>
          </p:cNvPr>
          <p:cNvGrpSpPr/>
          <p:nvPr/>
        </p:nvGrpSpPr>
        <p:grpSpPr>
          <a:xfrm>
            <a:off x="1385933" y="738868"/>
            <a:ext cx="4580954" cy="1161316"/>
            <a:chOff x="1385933" y="738868"/>
            <a:chExt cx="4580954" cy="1161316"/>
          </a:xfrm>
        </p:grpSpPr>
        <p:grpSp>
          <p:nvGrpSpPr>
            <p:cNvPr id="19" name="Ομάδα 18">
              <a:extLst>
                <a:ext uri="{FF2B5EF4-FFF2-40B4-BE49-F238E27FC236}">
                  <a16:creationId xmlns:a16="http://schemas.microsoft.com/office/drawing/2014/main" id="{2D0E5335-1499-4A43-BA61-8BC1F63CD78F}"/>
                </a:ext>
              </a:extLst>
            </p:cNvPr>
            <p:cNvGrpSpPr/>
            <p:nvPr/>
          </p:nvGrpSpPr>
          <p:grpSpPr>
            <a:xfrm>
              <a:off x="3876675" y="738868"/>
              <a:ext cx="2090212" cy="1041655"/>
              <a:chOff x="3790950" y="826166"/>
              <a:chExt cx="2090212" cy="1041655"/>
            </a:xfrm>
          </p:grpSpPr>
          <p:sp>
            <p:nvSpPr>
              <p:cNvPr id="12" name="Ορθογώνιο: Στρογγύλεμα γωνιών 11">
                <a:extLst>
                  <a:ext uri="{FF2B5EF4-FFF2-40B4-BE49-F238E27FC236}">
                    <a16:creationId xmlns:a16="http://schemas.microsoft.com/office/drawing/2014/main" id="{E1BFA681-10BB-4C99-86F8-4804DC26E79C}"/>
                  </a:ext>
                </a:extLst>
              </p:cNvPr>
              <p:cNvSpPr/>
              <p:nvPr/>
            </p:nvSpPr>
            <p:spPr>
              <a:xfrm>
                <a:off x="3790950" y="826166"/>
                <a:ext cx="2090212" cy="104165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TextBox 12">
                <a:extLst>
                  <a:ext uri="{FF2B5EF4-FFF2-40B4-BE49-F238E27FC236}">
                    <a16:creationId xmlns:a16="http://schemas.microsoft.com/office/drawing/2014/main" id="{0EE650CE-A5AA-4D8D-98F0-7B85511CE192}"/>
                  </a:ext>
                </a:extLst>
              </p:cNvPr>
              <p:cNvSpPr txBox="1"/>
              <p:nvPr/>
            </p:nvSpPr>
            <p:spPr>
              <a:xfrm>
                <a:off x="3959691" y="934867"/>
                <a:ext cx="1752730" cy="707886"/>
              </a:xfrm>
              <a:prstGeom prst="rect">
                <a:avLst/>
              </a:prstGeom>
              <a:noFill/>
            </p:spPr>
            <p:txBody>
              <a:bodyPr wrap="square" rtlCol="0">
                <a:spAutoFit/>
              </a:bodyPr>
              <a:lstStyle/>
              <a:p>
                <a:pPr algn="ctr"/>
                <a:r>
                  <a:rPr lang="el-GR" sz="2000" b="1" dirty="0"/>
                  <a:t>Κατανομή </a:t>
                </a:r>
                <a:endParaRPr lang="en-US" sz="2000" b="1" dirty="0"/>
              </a:p>
              <a:p>
                <a:pPr algn="ctr"/>
                <a:r>
                  <a:rPr lang="en-US" sz="2000" b="1" dirty="0"/>
                  <a:t>U-Shape</a:t>
                </a:r>
                <a:endParaRPr lang="el-GR" sz="2000" b="1" dirty="0"/>
              </a:p>
            </p:txBody>
          </p:sp>
        </p:grpSp>
        <p:cxnSp>
          <p:nvCxnSpPr>
            <p:cNvPr id="14" name="Ευθύγραμμο βέλος σύνδεσης 13">
              <a:extLst>
                <a:ext uri="{FF2B5EF4-FFF2-40B4-BE49-F238E27FC236}">
                  <a16:creationId xmlns:a16="http://schemas.microsoft.com/office/drawing/2014/main" id="{435268AF-D450-48B3-834D-0B4C9F10CAA8}"/>
                </a:ext>
              </a:extLst>
            </p:cNvPr>
            <p:cNvCxnSpPr>
              <a:cxnSpLocks/>
              <a:stCxn id="12" idx="1"/>
              <a:endCxn id="9" idx="1"/>
            </p:cNvCxnSpPr>
            <p:nvPr/>
          </p:nvCxnSpPr>
          <p:spPr>
            <a:xfrm flipH="1">
              <a:off x="1385933" y="1259696"/>
              <a:ext cx="2490742" cy="6404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7169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Γράφημα 3">
            <a:extLst>
              <a:ext uri="{FF2B5EF4-FFF2-40B4-BE49-F238E27FC236}">
                <a16:creationId xmlns:a16="http://schemas.microsoft.com/office/drawing/2014/main" id="{F510FBCD-8B8B-455E-8E36-4678D60D13A3}"/>
              </a:ext>
            </a:extLst>
          </p:cNvPr>
          <p:cNvGraphicFramePr>
            <a:graphicFrameLocks/>
          </p:cNvGraphicFramePr>
          <p:nvPr>
            <p:extLst>
              <p:ext uri="{D42A27DB-BD31-4B8C-83A1-F6EECF244321}">
                <p14:modId xmlns:p14="http://schemas.microsoft.com/office/powerpoint/2010/main" val="3698449246"/>
              </p:ext>
            </p:extLst>
          </p:nvPr>
        </p:nvGraphicFramePr>
        <p:xfrm>
          <a:off x="3214646" y="2155971"/>
          <a:ext cx="8844000" cy="4657700"/>
        </p:xfrm>
        <a:graphic>
          <a:graphicData uri="http://schemas.openxmlformats.org/drawingml/2006/chart">
            <c:chart xmlns:c="http://schemas.openxmlformats.org/drawingml/2006/chart" xmlns:r="http://schemas.openxmlformats.org/officeDocument/2006/relationships" r:id="rId2"/>
          </a:graphicData>
        </a:graphic>
      </p:graphicFrame>
      <p:sp>
        <p:nvSpPr>
          <p:cNvPr id="11" name="object 3">
            <a:extLst>
              <a:ext uri="{FF2B5EF4-FFF2-40B4-BE49-F238E27FC236}">
                <a16:creationId xmlns:a16="http://schemas.microsoft.com/office/drawing/2014/main" id="{4625FD86-9A9E-49F7-B3BF-0521C3222117}"/>
              </a:ext>
            </a:extLst>
          </p:cNvPr>
          <p:cNvSpPr txBox="1"/>
          <p:nvPr/>
        </p:nvSpPr>
        <p:spPr>
          <a:xfrm>
            <a:off x="1567498" y="44329"/>
            <a:ext cx="10024428" cy="381515"/>
          </a:xfrm>
          <a:prstGeom prst="rect">
            <a:avLst/>
          </a:prstGeom>
        </p:spPr>
        <p:txBody>
          <a:bodyPr vert="horz" wrap="square" lIns="0" tIns="12065" rIns="0" bIns="0" rtlCol="0">
            <a:spAutoFit/>
          </a:bodyPr>
          <a:lstStyle/>
          <a:p>
            <a:pPr marL="12700" marR="5080" algn="just">
              <a:lnSpc>
                <a:spcPct val="100200"/>
              </a:lnSpc>
              <a:spcBef>
                <a:spcPts val="95"/>
              </a:spcBef>
            </a:pPr>
            <a:r>
              <a:rPr sz="2400" b="1" kern="0" dirty="0">
                <a:solidFill>
                  <a:sysClr val="windowText" lastClr="000000"/>
                </a:solidFill>
                <a:cs typeface="Calibri"/>
              </a:rPr>
              <a:t>Βα</a:t>
            </a:r>
            <a:r>
              <a:rPr sz="2400" b="1" kern="0" dirty="0" err="1">
                <a:solidFill>
                  <a:sysClr val="windowText" lastClr="000000"/>
                </a:solidFill>
                <a:cs typeface="Calibri"/>
              </a:rPr>
              <a:t>θμοί</a:t>
            </a:r>
            <a:r>
              <a:rPr sz="2400" b="1" kern="0" spc="95" dirty="0">
                <a:solidFill>
                  <a:sysClr val="windowText" lastClr="000000"/>
                </a:solidFill>
                <a:cs typeface="Calibri"/>
              </a:rPr>
              <a:t> </a:t>
            </a:r>
            <a:r>
              <a:rPr lang="el-GR" sz="2400" b="1" kern="0" spc="95" dirty="0">
                <a:solidFill>
                  <a:sysClr val="windowText" lastClr="000000"/>
                </a:solidFill>
                <a:cs typeface="Calibri"/>
              </a:rPr>
              <a:t>σε εξέταση μαθήματος</a:t>
            </a:r>
            <a:r>
              <a:rPr sz="2400" b="1" kern="0" dirty="0">
                <a:solidFill>
                  <a:sysClr val="windowText" lastClr="000000"/>
                </a:solidFill>
                <a:cs typeface="Calibri"/>
              </a:rPr>
              <a:t>.</a:t>
            </a:r>
            <a:r>
              <a:rPr sz="2400" b="1" kern="0" spc="85" dirty="0">
                <a:solidFill>
                  <a:sysClr val="windowText" lastClr="000000"/>
                </a:solidFill>
                <a:cs typeface="Calibri"/>
              </a:rPr>
              <a:t> </a:t>
            </a:r>
            <a:r>
              <a:rPr sz="2400" b="1" i="1" kern="0" dirty="0">
                <a:solidFill>
                  <a:sysClr val="windowText" lastClr="000000"/>
                </a:solidFill>
                <a:cs typeface="Calibri"/>
              </a:rPr>
              <a:t>Πώς</a:t>
            </a:r>
            <a:r>
              <a:rPr sz="2400" b="1" i="1" kern="0" spc="65" dirty="0">
                <a:solidFill>
                  <a:sysClr val="windowText" lastClr="000000"/>
                </a:solidFill>
                <a:cs typeface="Calibri"/>
              </a:rPr>
              <a:t> </a:t>
            </a:r>
            <a:r>
              <a:rPr sz="2400" b="1" i="1" kern="0" dirty="0">
                <a:solidFill>
                  <a:sysClr val="windowText" lastClr="000000"/>
                </a:solidFill>
                <a:cs typeface="Calibri"/>
              </a:rPr>
              <a:t>μπορεί</a:t>
            </a:r>
            <a:r>
              <a:rPr sz="2400" b="1" i="1" kern="0" spc="85" dirty="0">
                <a:solidFill>
                  <a:sysClr val="windowText" lastClr="000000"/>
                </a:solidFill>
                <a:cs typeface="Calibri"/>
              </a:rPr>
              <a:t> </a:t>
            </a:r>
            <a:r>
              <a:rPr sz="2400" b="1" i="1" kern="0" dirty="0">
                <a:solidFill>
                  <a:sysClr val="windowText" lastClr="000000"/>
                </a:solidFill>
                <a:cs typeface="Calibri"/>
              </a:rPr>
              <a:t>να</a:t>
            </a:r>
            <a:r>
              <a:rPr sz="2400" b="1" i="1" kern="0" spc="25" dirty="0">
                <a:solidFill>
                  <a:sysClr val="windowText" lastClr="000000"/>
                </a:solidFill>
                <a:cs typeface="Calibri"/>
              </a:rPr>
              <a:t> </a:t>
            </a:r>
            <a:r>
              <a:rPr sz="2400" b="1" i="1" kern="0" dirty="0">
                <a:solidFill>
                  <a:sysClr val="windowText" lastClr="000000"/>
                </a:solidFill>
                <a:cs typeface="Calibri"/>
              </a:rPr>
              <a:t>εξηγηθεί</a:t>
            </a:r>
            <a:r>
              <a:rPr sz="2400" b="1" i="1" kern="0" spc="100" dirty="0">
                <a:solidFill>
                  <a:sysClr val="windowText" lastClr="000000"/>
                </a:solidFill>
                <a:cs typeface="Calibri"/>
              </a:rPr>
              <a:t> </a:t>
            </a:r>
            <a:r>
              <a:rPr sz="2400" b="1" i="1" kern="0" dirty="0">
                <a:solidFill>
                  <a:sysClr val="windowText" lastClr="000000"/>
                </a:solidFill>
                <a:cs typeface="Calibri"/>
              </a:rPr>
              <a:t>αυτή</a:t>
            </a:r>
            <a:r>
              <a:rPr sz="2400" b="1" i="1" kern="0" spc="60" dirty="0">
                <a:solidFill>
                  <a:sysClr val="windowText" lastClr="000000"/>
                </a:solidFill>
                <a:cs typeface="Calibri"/>
              </a:rPr>
              <a:t> </a:t>
            </a:r>
            <a:r>
              <a:rPr sz="2400" b="1" i="1" kern="0" dirty="0">
                <a:solidFill>
                  <a:sysClr val="windowText" lastClr="000000"/>
                </a:solidFill>
                <a:cs typeface="Calibri"/>
              </a:rPr>
              <a:t>η</a:t>
            </a:r>
            <a:r>
              <a:rPr sz="2400" b="1" i="1" kern="0" spc="70" dirty="0">
                <a:solidFill>
                  <a:sysClr val="windowText" lastClr="000000"/>
                </a:solidFill>
                <a:cs typeface="Calibri"/>
              </a:rPr>
              <a:t> </a:t>
            </a:r>
            <a:r>
              <a:rPr sz="2400" b="1" i="1" kern="0" dirty="0">
                <a:solidFill>
                  <a:sysClr val="windowText" lastClr="000000"/>
                </a:solidFill>
                <a:cs typeface="Calibri"/>
              </a:rPr>
              <a:t>κατανομή;</a:t>
            </a:r>
            <a:r>
              <a:rPr sz="2400" b="1" i="1" kern="0" spc="85" dirty="0">
                <a:solidFill>
                  <a:sysClr val="windowText" lastClr="000000"/>
                </a:solidFill>
                <a:cs typeface="Calibri"/>
              </a:rPr>
              <a:t> </a:t>
            </a:r>
            <a:endParaRPr sz="1900" kern="0" dirty="0">
              <a:solidFill>
                <a:sysClr val="windowText" lastClr="000000"/>
              </a:solidFill>
              <a:cs typeface="Calibri"/>
            </a:endParaRPr>
          </a:p>
        </p:txBody>
      </p:sp>
      <p:grpSp>
        <p:nvGrpSpPr>
          <p:cNvPr id="24" name="Ομάδα 23">
            <a:extLst>
              <a:ext uri="{FF2B5EF4-FFF2-40B4-BE49-F238E27FC236}">
                <a16:creationId xmlns:a16="http://schemas.microsoft.com/office/drawing/2014/main" id="{0FF1FB11-7C35-46AA-9351-DE794105A6F5}"/>
              </a:ext>
            </a:extLst>
          </p:cNvPr>
          <p:cNvGrpSpPr/>
          <p:nvPr/>
        </p:nvGrpSpPr>
        <p:grpSpPr>
          <a:xfrm>
            <a:off x="133354" y="3556141"/>
            <a:ext cx="2948577" cy="1425595"/>
            <a:chOff x="133354" y="3556141"/>
            <a:chExt cx="2948577" cy="1425595"/>
          </a:xfrm>
        </p:grpSpPr>
        <p:grpSp>
          <p:nvGrpSpPr>
            <p:cNvPr id="10" name="Ομάδα 9">
              <a:extLst>
                <a:ext uri="{FF2B5EF4-FFF2-40B4-BE49-F238E27FC236}">
                  <a16:creationId xmlns:a16="http://schemas.microsoft.com/office/drawing/2014/main" id="{E312B09A-E961-4A97-827F-362A956FE673}"/>
                </a:ext>
              </a:extLst>
            </p:cNvPr>
            <p:cNvGrpSpPr/>
            <p:nvPr/>
          </p:nvGrpSpPr>
          <p:grpSpPr>
            <a:xfrm>
              <a:off x="133354" y="3556141"/>
              <a:ext cx="1657350" cy="1425595"/>
              <a:chOff x="838200" y="317641"/>
              <a:chExt cx="2228848" cy="1425595"/>
            </a:xfrm>
          </p:grpSpPr>
          <p:grpSp>
            <p:nvGrpSpPr>
              <p:cNvPr id="8" name="Ομάδα 7">
                <a:extLst>
                  <a:ext uri="{FF2B5EF4-FFF2-40B4-BE49-F238E27FC236}">
                    <a16:creationId xmlns:a16="http://schemas.microsoft.com/office/drawing/2014/main" id="{8526F794-D4F9-4925-87DD-D9233645E6CE}"/>
                  </a:ext>
                </a:extLst>
              </p:cNvPr>
              <p:cNvGrpSpPr/>
              <p:nvPr/>
            </p:nvGrpSpPr>
            <p:grpSpPr>
              <a:xfrm>
                <a:off x="838200" y="317641"/>
                <a:ext cx="2076447" cy="1425595"/>
                <a:chOff x="733428" y="1795782"/>
                <a:chExt cx="2076447" cy="1425595"/>
              </a:xfrm>
            </p:grpSpPr>
            <p:cxnSp>
              <p:nvCxnSpPr>
                <p:cNvPr id="5" name="Ευθεία γραμμή σύνδεσης 4">
                  <a:extLst>
                    <a:ext uri="{FF2B5EF4-FFF2-40B4-BE49-F238E27FC236}">
                      <a16:creationId xmlns:a16="http://schemas.microsoft.com/office/drawing/2014/main" id="{91963233-C432-47EF-954C-F0C25664D30C}"/>
                    </a:ext>
                  </a:extLst>
                </p:cNvPr>
                <p:cNvCxnSpPr/>
                <p:nvPr/>
              </p:nvCxnSpPr>
              <p:spPr>
                <a:xfrm>
                  <a:off x="733428" y="1795782"/>
                  <a:ext cx="0" cy="1420513"/>
                </a:xfrm>
                <a:prstGeom prst="line">
                  <a:avLst/>
                </a:prstGeom>
                <a:ln w="28575"/>
              </p:spPr>
              <p:style>
                <a:lnRef idx="1">
                  <a:schemeClr val="dk1"/>
                </a:lnRef>
                <a:fillRef idx="0">
                  <a:schemeClr val="dk1"/>
                </a:fillRef>
                <a:effectRef idx="0">
                  <a:schemeClr val="dk1"/>
                </a:effectRef>
                <a:fontRef idx="minor">
                  <a:schemeClr val="tx1"/>
                </a:fontRef>
              </p:style>
            </p:cxnSp>
            <p:cxnSp>
              <p:nvCxnSpPr>
                <p:cNvPr id="6" name="Ευθεία γραμμή σύνδεσης 5">
                  <a:extLst>
                    <a:ext uri="{FF2B5EF4-FFF2-40B4-BE49-F238E27FC236}">
                      <a16:creationId xmlns:a16="http://schemas.microsoft.com/office/drawing/2014/main" id="{9B8A835F-725F-4D05-AA3A-41762B303F77}"/>
                    </a:ext>
                  </a:extLst>
                </p:cNvPr>
                <p:cNvCxnSpPr>
                  <a:cxnSpLocks/>
                </p:cNvCxnSpPr>
                <p:nvPr/>
              </p:nvCxnSpPr>
              <p:spPr>
                <a:xfrm>
                  <a:off x="733428" y="3221377"/>
                  <a:ext cx="2076447" cy="0"/>
                </a:xfrm>
                <a:prstGeom prst="line">
                  <a:avLst/>
                </a:prstGeom>
                <a:ln w="28575"/>
              </p:spPr>
              <p:style>
                <a:lnRef idx="1">
                  <a:schemeClr val="dk1"/>
                </a:lnRef>
                <a:fillRef idx="0">
                  <a:schemeClr val="dk1"/>
                </a:fillRef>
                <a:effectRef idx="0">
                  <a:schemeClr val="dk1"/>
                </a:effectRef>
                <a:fontRef idx="minor">
                  <a:schemeClr val="tx1"/>
                </a:fontRef>
              </p:style>
            </p:cxnSp>
          </p:grpSp>
          <p:sp>
            <p:nvSpPr>
              <p:cNvPr id="9" name="Ελεύθερη σχεδίαση: Σχήμα 8">
                <a:extLst>
                  <a:ext uri="{FF2B5EF4-FFF2-40B4-BE49-F238E27FC236}">
                    <a16:creationId xmlns:a16="http://schemas.microsoft.com/office/drawing/2014/main" id="{7284E070-9114-44A9-9B54-B3E104798662}"/>
                  </a:ext>
                </a:extLst>
              </p:cNvPr>
              <p:cNvSpPr/>
              <p:nvPr/>
            </p:nvSpPr>
            <p:spPr>
              <a:xfrm>
                <a:off x="990604" y="400067"/>
                <a:ext cx="2076444" cy="1281108"/>
              </a:xfrm>
              <a:custGeom>
                <a:avLst/>
                <a:gdLst>
                  <a:gd name="connsiteX0" fmla="*/ 0 w 7210425"/>
                  <a:gd name="connsiteY0" fmla="*/ 0 h 2105133"/>
                  <a:gd name="connsiteX1" fmla="*/ 3324225 w 7210425"/>
                  <a:gd name="connsiteY1" fmla="*/ 2105025 h 2105133"/>
                  <a:gd name="connsiteX2" fmla="*/ 7210425 w 7210425"/>
                  <a:gd name="connsiteY2" fmla="*/ 95250 h 2105133"/>
                </a:gdLst>
                <a:ahLst/>
                <a:cxnLst>
                  <a:cxn ang="0">
                    <a:pos x="connsiteX0" y="connsiteY0"/>
                  </a:cxn>
                  <a:cxn ang="0">
                    <a:pos x="connsiteX1" y="connsiteY1"/>
                  </a:cxn>
                  <a:cxn ang="0">
                    <a:pos x="connsiteX2" y="connsiteY2"/>
                  </a:cxn>
                </a:cxnLst>
                <a:rect l="l" t="t" r="r" b="b"/>
                <a:pathLst>
                  <a:path w="7210425" h="2105133">
                    <a:moveTo>
                      <a:pt x="0" y="0"/>
                    </a:moveTo>
                    <a:cubicBezTo>
                      <a:pt x="1061244" y="1044575"/>
                      <a:pt x="2122488" y="2089150"/>
                      <a:pt x="3324225" y="2105025"/>
                    </a:cubicBezTo>
                    <a:cubicBezTo>
                      <a:pt x="4525962" y="2120900"/>
                      <a:pt x="6554788" y="388938"/>
                      <a:pt x="7210425" y="95250"/>
                    </a:cubicBezTo>
                  </a:path>
                </a:pathLst>
              </a:custGeom>
              <a:no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l-GR"/>
              </a:p>
            </p:txBody>
          </p:sp>
        </p:grpSp>
        <p:grpSp>
          <p:nvGrpSpPr>
            <p:cNvPr id="22" name="Ομάδα 21">
              <a:extLst>
                <a:ext uri="{FF2B5EF4-FFF2-40B4-BE49-F238E27FC236}">
                  <a16:creationId xmlns:a16="http://schemas.microsoft.com/office/drawing/2014/main" id="{2E9AA06F-B3BA-4490-8B40-382F9D21664A}"/>
                </a:ext>
              </a:extLst>
            </p:cNvPr>
            <p:cNvGrpSpPr/>
            <p:nvPr/>
          </p:nvGrpSpPr>
          <p:grpSpPr>
            <a:xfrm>
              <a:off x="958522" y="3958617"/>
              <a:ext cx="2123409" cy="960990"/>
              <a:chOff x="1793975" y="4473304"/>
              <a:chExt cx="2790497" cy="1099826"/>
            </a:xfrm>
          </p:grpSpPr>
          <p:grpSp>
            <p:nvGrpSpPr>
              <p:cNvPr id="19" name="Ομάδα 18">
                <a:extLst>
                  <a:ext uri="{FF2B5EF4-FFF2-40B4-BE49-F238E27FC236}">
                    <a16:creationId xmlns:a16="http://schemas.microsoft.com/office/drawing/2014/main" id="{2D0E5335-1499-4A43-BA61-8BC1F63CD78F}"/>
                  </a:ext>
                </a:extLst>
              </p:cNvPr>
              <p:cNvGrpSpPr/>
              <p:nvPr/>
            </p:nvGrpSpPr>
            <p:grpSpPr>
              <a:xfrm>
                <a:off x="3134842" y="4473304"/>
                <a:ext cx="1449630" cy="781496"/>
                <a:chOff x="3049117" y="4560602"/>
                <a:chExt cx="1449630" cy="781496"/>
              </a:xfrm>
            </p:grpSpPr>
            <p:sp>
              <p:nvSpPr>
                <p:cNvPr id="12" name="Ορθογώνιο: Στρογγύλεμα γωνιών 11">
                  <a:extLst>
                    <a:ext uri="{FF2B5EF4-FFF2-40B4-BE49-F238E27FC236}">
                      <a16:creationId xmlns:a16="http://schemas.microsoft.com/office/drawing/2014/main" id="{E1BFA681-10BB-4C99-86F8-4804DC26E79C}"/>
                    </a:ext>
                  </a:extLst>
                </p:cNvPr>
                <p:cNvSpPr/>
                <p:nvPr/>
              </p:nvSpPr>
              <p:spPr>
                <a:xfrm>
                  <a:off x="3049117" y="4634211"/>
                  <a:ext cx="1376451" cy="7078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TextBox 12">
                  <a:extLst>
                    <a:ext uri="{FF2B5EF4-FFF2-40B4-BE49-F238E27FC236}">
                      <a16:creationId xmlns:a16="http://schemas.microsoft.com/office/drawing/2014/main" id="{0EE650CE-A5AA-4D8D-98F0-7B85511CE192}"/>
                    </a:ext>
                  </a:extLst>
                </p:cNvPr>
                <p:cNvSpPr txBox="1"/>
                <p:nvPr/>
              </p:nvSpPr>
              <p:spPr>
                <a:xfrm>
                  <a:off x="3049117" y="4560602"/>
                  <a:ext cx="1449630" cy="704482"/>
                </a:xfrm>
                <a:prstGeom prst="rect">
                  <a:avLst/>
                </a:prstGeom>
                <a:noFill/>
              </p:spPr>
              <p:txBody>
                <a:bodyPr wrap="square" rtlCol="0">
                  <a:spAutoFit/>
                </a:bodyPr>
                <a:lstStyle/>
                <a:p>
                  <a:pPr algn="ctr"/>
                  <a:r>
                    <a:rPr lang="el-GR" sz="1400" b="1" dirty="0"/>
                    <a:t>Κατανομή</a:t>
                  </a:r>
                  <a:r>
                    <a:rPr lang="el-GR" sz="2000" b="1" dirty="0"/>
                    <a:t> </a:t>
                  </a:r>
                  <a:endParaRPr lang="en-US" sz="2000" b="1" dirty="0"/>
                </a:p>
                <a:p>
                  <a:pPr algn="ctr"/>
                  <a:r>
                    <a:rPr lang="en-US" sz="1400" b="1" dirty="0"/>
                    <a:t>U-Shape</a:t>
                  </a:r>
                  <a:endParaRPr lang="el-GR" sz="1400" b="1" dirty="0"/>
                </a:p>
              </p:txBody>
            </p:sp>
          </p:grpSp>
          <p:cxnSp>
            <p:nvCxnSpPr>
              <p:cNvPr id="14" name="Ευθύγραμμο βέλος σύνδεσης 13">
                <a:extLst>
                  <a:ext uri="{FF2B5EF4-FFF2-40B4-BE49-F238E27FC236}">
                    <a16:creationId xmlns:a16="http://schemas.microsoft.com/office/drawing/2014/main" id="{435268AF-D450-48B3-834D-0B4C9F10CAA8}"/>
                  </a:ext>
                </a:extLst>
              </p:cNvPr>
              <p:cNvCxnSpPr>
                <a:cxnSpLocks/>
                <a:endCxn id="9" idx="1"/>
              </p:cNvCxnSpPr>
              <p:nvPr/>
            </p:nvCxnSpPr>
            <p:spPr>
              <a:xfrm flipH="1">
                <a:off x="1793975" y="4936470"/>
                <a:ext cx="1394856" cy="6366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
        <p:nvSpPr>
          <p:cNvPr id="3" name="TextBox 2">
            <a:extLst>
              <a:ext uri="{FF2B5EF4-FFF2-40B4-BE49-F238E27FC236}">
                <a16:creationId xmlns:a16="http://schemas.microsoft.com/office/drawing/2014/main" id="{CDAA8A66-2459-45C2-AACA-D156197CBBD0}"/>
              </a:ext>
            </a:extLst>
          </p:cNvPr>
          <p:cNvSpPr txBox="1"/>
          <p:nvPr/>
        </p:nvSpPr>
        <p:spPr>
          <a:xfrm>
            <a:off x="133354" y="519019"/>
            <a:ext cx="11925289" cy="1569660"/>
          </a:xfrm>
          <a:prstGeom prst="rect">
            <a:avLst/>
          </a:prstGeom>
          <a:noFill/>
        </p:spPr>
        <p:txBody>
          <a:bodyPr wrap="square" rtlCol="0">
            <a:spAutoFit/>
          </a:bodyPr>
          <a:lstStyle/>
          <a:p>
            <a:pPr algn="just"/>
            <a:r>
              <a:rPr lang="el-GR" sz="2400" dirty="0"/>
              <a:t>Το αριστερό μέρος της κατανομής αντιστοιχεί σε γραπτά φοιτητών που δεν διάβασαν αρκετά στο μάθημα αυτό και το δεξιό μέρος αντιστοιχεί σε γραπτά φοιτητών που μελέτησαν αρκετά, ενώ η δυσκολία της εξέτασης ήταν μέτριου επιπέδου (άρα φάνηκε ιδιαίτερα δύσκολο σε αυτούς που δεν διάβασαν και ιδιαίτερα εύκολο σε αυτούς που μελέτησαν).</a:t>
            </a:r>
          </a:p>
        </p:txBody>
      </p:sp>
    </p:spTree>
    <p:extLst>
      <p:ext uri="{BB962C8B-B14F-4D97-AF65-F5344CB8AC3E}">
        <p14:creationId xmlns:p14="http://schemas.microsoft.com/office/powerpoint/2010/main" val="2907629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0B80AD-BCDC-4C34-B670-F97FFDB30843}"/>
              </a:ext>
            </a:extLst>
          </p:cNvPr>
          <p:cNvSpPr>
            <a:spLocks noGrp="1"/>
          </p:cNvSpPr>
          <p:nvPr>
            <p:ph type="title"/>
          </p:nvPr>
        </p:nvSpPr>
        <p:spPr>
          <a:xfrm>
            <a:off x="1600200" y="52415"/>
            <a:ext cx="10515600" cy="662781"/>
          </a:xfrm>
        </p:spPr>
        <p:txBody>
          <a:bodyPr>
            <a:normAutofit/>
          </a:bodyPr>
          <a:lstStyle/>
          <a:p>
            <a:r>
              <a:rPr lang="el-GR" sz="2400" dirty="0"/>
              <a:t>Βαθμοί</a:t>
            </a:r>
            <a:r>
              <a:rPr lang="el-GR" sz="2400" spc="-45" dirty="0"/>
              <a:t> </a:t>
            </a:r>
            <a:r>
              <a:rPr lang="el-GR" sz="2400" dirty="0"/>
              <a:t>στο</a:t>
            </a:r>
            <a:r>
              <a:rPr lang="el-GR" sz="2400" spc="-30" dirty="0"/>
              <a:t> </a:t>
            </a:r>
            <a:r>
              <a:rPr lang="el-GR" sz="2400" dirty="0"/>
              <a:t>διαγώνισμα</a:t>
            </a:r>
            <a:r>
              <a:rPr lang="el-GR" sz="2400" spc="-60" dirty="0"/>
              <a:t> </a:t>
            </a:r>
            <a:r>
              <a:rPr lang="el-GR" sz="2400" spc="-10" dirty="0"/>
              <a:t>Αγγλικών.</a:t>
            </a:r>
            <a:r>
              <a:rPr lang="el-GR" sz="2400" spc="-85" dirty="0"/>
              <a:t> </a:t>
            </a:r>
            <a:r>
              <a:rPr lang="el-GR" sz="2400" i="1" dirty="0">
                <a:latin typeface="Calibri"/>
                <a:cs typeface="Calibri"/>
              </a:rPr>
              <a:t>Πώς</a:t>
            </a:r>
            <a:r>
              <a:rPr lang="el-GR" sz="2400" i="1" spc="-50" dirty="0">
                <a:latin typeface="Calibri"/>
                <a:cs typeface="Calibri"/>
              </a:rPr>
              <a:t> </a:t>
            </a:r>
            <a:r>
              <a:rPr lang="el-GR" sz="2400" i="1" dirty="0">
                <a:latin typeface="Calibri"/>
                <a:cs typeface="Calibri"/>
              </a:rPr>
              <a:t>μπορεί</a:t>
            </a:r>
            <a:r>
              <a:rPr lang="el-GR" sz="2400" i="1" spc="-70" dirty="0">
                <a:latin typeface="Calibri"/>
                <a:cs typeface="Calibri"/>
              </a:rPr>
              <a:t> </a:t>
            </a:r>
            <a:r>
              <a:rPr lang="el-GR" sz="2400" i="1" dirty="0">
                <a:latin typeface="Calibri"/>
                <a:cs typeface="Calibri"/>
              </a:rPr>
              <a:t>να</a:t>
            </a:r>
            <a:r>
              <a:rPr lang="el-GR" sz="2400" i="1" spc="-50" dirty="0">
                <a:latin typeface="Calibri"/>
                <a:cs typeface="Calibri"/>
              </a:rPr>
              <a:t> </a:t>
            </a:r>
            <a:r>
              <a:rPr lang="el-GR" sz="2400" i="1" dirty="0">
                <a:latin typeface="Calibri"/>
                <a:cs typeface="Calibri"/>
              </a:rPr>
              <a:t>εξηγηθεί</a:t>
            </a:r>
            <a:r>
              <a:rPr lang="el-GR" sz="2400" i="1" spc="-40" dirty="0">
                <a:latin typeface="Calibri"/>
                <a:cs typeface="Calibri"/>
              </a:rPr>
              <a:t> </a:t>
            </a:r>
            <a:r>
              <a:rPr lang="el-GR" sz="2400" i="1" dirty="0">
                <a:latin typeface="Calibri"/>
                <a:cs typeface="Calibri"/>
              </a:rPr>
              <a:t>αυτή</a:t>
            </a:r>
            <a:r>
              <a:rPr lang="el-GR" sz="2400" i="1" spc="-50" dirty="0">
                <a:latin typeface="Calibri"/>
                <a:cs typeface="Calibri"/>
              </a:rPr>
              <a:t> </a:t>
            </a:r>
            <a:r>
              <a:rPr lang="el-GR" sz="2400" i="1" dirty="0">
                <a:latin typeface="Calibri"/>
                <a:cs typeface="Calibri"/>
              </a:rPr>
              <a:t>η</a:t>
            </a:r>
            <a:r>
              <a:rPr lang="el-GR" sz="2400" i="1" spc="-25" dirty="0">
                <a:latin typeface="Calibri"/>
                <a:cs typeface="Calibri"/>
              </a:rPr>
              <a:t> </a:t>
            </a:r>
            <a:r>
              <a:rPr lang="el-GR" sz="2400" i="1" dirty="0">
                <a:latin typeface="Calibri"/>
                <a:cs typeface="Calibri"/>
              </a:rPr>
              <a:t>κατανομή;</a:t>
            </a:r>
            <a:endParaRPr lang="el-GR" sz="2400" dirty="0"/>
          </a:p>
        </p:txBody>
      </p:sp>
      <p:graphicFrame>
        <p:nvGraphicFramePr>
          <p:cNvPr id="4" name="Γράφημα 3">
            <a:extLst>
              <a:ext uri="{FF2B5EF4-FFF2-40B4-BE49-F238E27FC236}">
                <a16:creationId xmlns:a16="http://schemas.microsoft.com/office/drawing/2014/main" id="{7A03A5DA-D370-484B-8FE0-E0C1EA73EF0C}"/>
              </a:ext>
            </a:extLst>
          </p:cNvPr>
          <p:cNvGraphicFramePr>
            <a:graphicFrameLocks/>
          </p:cNvGraphicFramePr>
          <p:nvPr/>
        </p:nvGraphicFramePr>
        <p:xfrm>
          <a:off x="742950" y="1982935"/>
          <a:ext cx="10515600" cy="4986335"/>
        </p:xfrm>
        <a:graphic>
          <a:graphicData uri="http://schemas.openxmlformats.org/drawingml/2006/chart">
            <c:chart xmlns:c="http://schemas.openxmlformats.org/drawingml/2006/chart" xmlns:r="http://schemas.openxmlformats.org/officeDocument/2006/relationships" r:id="rId2"/>
          </a:graphicData>
        </a:graphic>
      </p:graphicFrame>
      <p:sp>
        <p:nvSpPr>
          <p:cNvPr id="7" name="Ελεύθερη σχεδίαση: Σχήμα 6">
            <a:extLst>
              <a:ext uri="{FF2B5EF4-FFF2-40B4-BE49-F238E27FC236}">
                <a16:creationId xmlns:a16="http://schemas.microsoft.com/office/drawing/2014/main" id="{4782896F-BDD5-4DD2-B5F0-A22A9DEF8F35}"/>
              </a:ext>
            </a:extLst>
          </p:cNvPr>
          <p:cNvSpPr/>
          <p:nvPr/>
        </p:nvSpPr>
        <p:spPr>
          <a:xfrm>
            <a:off x="1600200" y="2731778"/>
            <a:ext cx="9934575" cy="3173722"/>
          </a:xfrm>
          <a:custGeom>
            <a:avLst/>
            <a:gdLst>
              <a:gd name="connsiteX0" fmla="*/ 0 w 9934575"/>
              <a:gd name="connsiteY0" fmla="*/ 2840347 h 3173722"/>
              <a:gd name="connsiteX1" fmla="*/ 3057525 w 9934575"/>
              <a:gd name="connsiteY1" fmla="*/ 1897 h 3173722"/>
              <a:gd name="connsiteX2" fmla="*/ 4924425 w 9934575"/>
              <a:gd name="connsiteY2" fmla="*/ 2364097 h 3173722"/>
              <a:gd name="connsiteX3" fmla="*/ 6486525 w 9934575"/>
              <a:gd name="connsiteY3" fmla="*/ 30472 h 3173722"/>
              <a:gd name="connsiteX4" fmla="*/ 9934575 w 9934575"/>
              <a:gd name="connsiteY4" fmla="*/ 3173722 h 31737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575" h="3173722">
                <a:moveTo>
                  <a:pt x="0" y="2840347"/>
                </a:moveTo>
                <a:cubicBezTo>
                  <a:pt x="1118394" y="1460809"/>
                  <a:pt x="2236788" y="81272"/>
                  <a:pt x="3057525" y="1897"/>
                </a:cubicBezTo>
                <a:cubicBezTo>
                  <a:pt x="3878263" y="-77478"/>
                  <a:pt x="4352925" y="2359335"/>
                  <a:pt x="4924425" y="2364097"/>
                </a:cubicBezTo>
                <a:cubicBezTo>
                  <a:pt x="5495925" y="2368859"/>
                  <a:pt x="5651500" y="-104466"/>
                  <a:pt x="6486525" y="30472"/>
                </a:cubicBezTo>
                <a:cubicBezTo>
                  <a:pt x="7321550" y="165409"/>
                  <a:pt x="9302750" y="2811772"/>
                  <a:pt x="9934575" y="3173722"/>
                </a:cubicBezTo>
              </a:path>
            </a:pathLst>
          </a:cu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516277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Γράφημα 3">
            <a:extLst>
              <a:ext uri="{FF2B5EF4-FFF2-40B4-BE49-F238E27FC236}">
                <a16:creationId xmlns:a16="http://schemas.microsoft.com/office/drawing/2014/main" id="{7A03A5DA-D370-484B-8FE0-E0C1EA73EF0C}"/>
              </a:ext>
            </a:extLst>
          </p:cNvPr>
          <p:cNvGraphicFramePr>
            <a:graphicFrameLocks/>
          </p:cNvGraphicFramePr>
          <p:nvPr>
            <p:extLst>
              <p:ext uri="{D42A27DB-BD31-4B8C-83A1-F6EECF244321}">
                <p14:modId xmlns:p14="http://schemas.microsoft.com/office/powerpoint/2010/main" val="2205312133"/>
              </p:ext>
            </p:extLst>
          </p:nvPr>
        </p:nvGraphicFramePr>
        <p:xfrm>
          <a:off x="742950" y="1982935"/>
          <a:ext cx="10515600" cy="4986335"/>
        </p:xfrm>
        <a:graphic>
          <a:graphicData uri="http://schemas.openxmlformats.org/drawingml/2006/chart">
            <c:chart xmlns:c="http://schemas.openxmlformats.org/drawingml/2006/chart" xmlns:r="http://schemas.openxmlformats.org/officeDocument/2006/relationships" r:id="rId2"/>
          </a:graphicData>
        </a:graphic>
      </p:graphicFrame>
      <p:sp>
        <p:nvSpPr>
          <p:cNvPr id="7" name="Ελεύθερη σχεδίαση: Σχήμα 6">
            <a:extLst>
              <a:ext uri="{FF2B5EF4-FFF2-40B4-BE49-F238E27FC236}">
                <a16:creationId xmlns:a16="http://schemas.microsoft.com/office/drawing/2014/main" id="{4782896F-BDD5-4DD2-B5F0-A22A9DEF8F35}"/>
              </a:ext>
            </a:extLst>
          </p:cNvPr>
          <p:cNvSpPr/>
          <p:nvPr/>
        </p:nvSpPr>
        <p:spPr>
          <a:xfrm>
            <a:off x="1600200" y="2731778"/>
            <a:ext cx="9934575" cy="3173722"/>
          </a:xfrm>
          <a:custGeom>
            <a:avLst/>
            <a:gdLst>
              <a:gd name="connsiteX0" fmla="*/ 0 w 9934575"/>
              <a:gd name="connsiteY0" fmla="*/ 2840347 h 3173722"/>
              <a:gd name="connsiteX1" fmla="*/ 3057525 w 9934575"/>
              <a:gd name="connsiteY1" fmla="*/ 1897 h 3173722"/>
              <a:gd name="connsiteX2" fmla="*/ 4924425 w 9934575"/>
              <a:gd name="connsiteY2" fmla="*/ 2364097 h 3173722"/>
              <a:gd name="connsiteX3" fmla="*/ 6486525 w 9934575"/>
              <a:gd name="connsiteY3" fmla="*/ 30472 h 3173722"/>
              <a:gd name="connsiteX4" fmla="*/ 9934575 w 9934575"/>
              <a:gd name="connsiteY4" fmla="*/ 3173722 h 31737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575" h="3173722">
                <a:moveTo>
                  <a:pt x="0" y="2840347"/>
                </a:moveTo>
                <a:cubicBezTo>
                  <a:pt x="1118394" y="1460809"/>
                  <a:pt x="2236788" y="81272"/>
                  <a:pt x="3057525" y="1897"/>
                </a:cubicBezTo>
                <a:cubicBezTo>
                  <a:pt x="3878263" y="-77478"/>
                  <a:pt x="4352925" y="2359335"/>
                  <a:pt x="4924425" y="2364097"/>
                </a:cubicBezTo>
                <a:cubicBezTo>
                  <a:pt x="5495925" y="2368859"/>
                  <a:pt x="5651500" y="-104466"/>
                  <a:pt x="6486525" y="30472"/>
                </a:cubicBezTo>
                <a:cubicBezTo>
                  <a:pt x="7321550" y="165409"/>
                  <a:pt x="9302750" y="2811772"/>
                  <a:pt x="9934575" y="3173722"/>
                </a:cubicBezTo>
              </a:path>
            </a:pathLst>
          </a:cu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9" name="Ομάδα 38">
            <a:extLst>
              <a:ext uri="{FF2B5EF4-FFF2-40B4-BE49-F238E27FC236}">
                <a16:creationId xmlns:a16="http://schemas.microsoft.com/office/drawing/2014/main" id="{822E0D16-2777-4982-8964-B0B465344AD1}"/>
              </a:ext>
            </a:extLst>
          </p:cNvPr>
          <p:cNvGrpSpPr/>
          <p:nvPr/>
        </p:nvGrpSpPr>
        <p:grpSpPr>
          <a:xfrm>
            <a:off x="76200" y="672313"/>
            <a:ext cx="3513854" cy="1425595"/>
            <a:chOff x="200352" y="557340"/>
            <a:chExt cx="3513854" cy="1425595"/>
          </a:xfrm>
        </p:grpSpPr>
        <p:grpSp>
          <p:nvGrpSpPr>
            <p:cNvPr id="37" name="Ομάδα 36">
              <a:extLst>
                <a:ext uri="{FF2B5EF4-FFF2-40B4-BE49-F238E27FC236}">
                  <a16:creationId xmlns:a16="http://schemas.microsoft.com/office/drawing/2014/main" id="{F7A914CA-1377-4331-9F66-3C43C74C3168}"/>
                </a:ext>
              </a:extLst>
            </p:cNvPr>
            <p:cNvGrpSpPr/>
            <p:nvPr/>
          </p:nvGrpSpPr>
          <p:grpSpPr>
            <a:xfrm>
              <a:off x="200352" y="557340"/>
              <a:ext cx="3513854" cy="1425595"/>
              <a:chOff x="247654" y="236520"/>
              <a:chExt cx="3513854" cy="1425595"/>
            </a:xfrm>
          </p:grpSpPr>
          <p:grpSp>
            <p:nvGrpSpPr>
              <p:cNvPr id="27" name="Ομάδα 26">
                <a:extLst>
                  <a:ext uri="{FF2B5EF4-FFF2-40B4-BE49-F238E27FC236}">
                    <a16:creationId xmlns:a16="http://schemas.microsoft.com/office/drawing/2014/main" id="{8BF9A4AC-BC2C-45E0-8600-C9BF87635A3C}"/>
                  </a:ext>
                </a:extLst>
              </p:cNvPr>
              <p:cNvGrpSpPr/>
              <p:nvPr/>
            </p:nvGrpSpPr>
            <p:grpSpPr>
              <a:xfrm>
                <a:off x="247654" y="236520"/>
                <a:ext cx="3513854" cy="1425595"/>
                <a:chOff x="133354" y="3556141"/>
                <a:chExt cx="2589897" cy="1425595"/>
              </a:xfrm>
            </p:grpSpPr>
            <p:grpSp>
              <p:nvGrpSpPr>
                <p:cNvPr id="28" name="Ομάδα 27">
                  <a:extLst>
                    <a:ext uri="{FF2B5EF4-FFF2-40B4-BE49-F238E27FC236}">
                      <a16:creationId xmlns:a16="http://schemas.microsoft.com/office/drawing/2014/main" id="{576F2EC6-DF2D-4EDD-9F40-2650AEAE2D8C}"/>
                    </a:ext>
                  </a:extLst>
                </p:cNvPr>
                <p:cNvGrpSpPr/>
                <p:nvPr/>
              </p:nvGrpSpPr>
              <p:grpSpPr>
                <a:xfrm>
                  <a:off x="133354" y="3556141"/>
                  <a:ext cx="1544026" cy="1425595"/>
                  <a:chOff x="733428" y="1795782"/>
                  <a:chExt cx="2076447" cy="1425595"/>
                </a:xfrm>
              </p:grpSpPr>
              <p:cxnSp>
                <p:nvCxnSpPr>
                  <p:cNvPr id="34" name="Ευθεία γραμμή σύνδεσης 33">
                    <a:extLst>
                      <a:ext uri="{FF2B5EF4-FFF2-40B4-BE49-F238E27FC236}">
                        <a16:creationId xmlns:a16="http://schemas.microsoft.com/office/drawing/2014/main" id="{5BB83F43-3D01-4AC3-8AB3-080089FDA766}"/>
                      </a:ext>
                    </a:extLst>
                  </p:cNvPr>
                  <p:cNvCxnSpPr/>
                  <p:nvPr/>
                </p:nvCxnSpPr>
                <p:spPr>
                  <a:xfrm>
                    <a:off x="733428" y="1795782"/>
                    <a:ext cx="0" cy="1420513"/>
                  </a:xfrm>
                  <a:prstGeom prst="line">
                    <a:avLst/>
                  </a:prstGeom>
                  <a:ln w="28575"/>
                </p:spPr>
                <p:style>
                  <a:lnRef idx="1">
                    <a:schemeClr val="dk1"/>
                  </a:lnRef>
                  <a:fillRef idx="0">
                    <a:schemeClr val="dk1"/>
                  </a:fillRef>
                  <a:effectRef idx="0">
                    <a:schemeClr val="dk1"/>
                  </a:effectRef>
                  <a:fontRef idx="minor">
                    <a:schemeClr val="tx1"/>
                  </a:fontRef>
                </p:style>
              </p:cxnSp>
              <p:cxnSp>
                <p:nvCxnSpPr>
                  <p:cNvPr id="35" name="Ευθεία γραμμή σύνδεσης 34">
                    <a:extLst>
                      <a:ext uri="{FF2B5EF4-FFF2-40B4-BE49-F238E27FC236}">
                        <a16:creationId xmlns:a16="http://schemas.microsoft.com/office/drawing/2014/main" id="{465F3E54-CF92-40FB-BA98-12F7C83658BD}"/>
                      </a:ext>
                    </a:extLst>
                  </p:cNvPr>
                  <p:cNvCxnSpPr>
                    <a:cxnSpLocks/>
                  </p:cNvCxnSpPr>
                  <p:nvPr/>
                </p:nvCxnSpPr>
                <p:spPr>
                  <a:xfrm>
                    <a:off x="733428" y="3221377"/>
                    <a:ext cx="2076447" cy="0"/>
                  </a:xfrm>
                  <a:prstGeom prst="line">
                    <a:avLst/>
                  </a:prstGeom>
                  <a:ln w="28575"/>
                </p:spPr>
                <p:style>
                  <a:lnRef idx="1">
                    <a:schemeClr val="dk1"/>
                  </a:lnRef>
                  <a:fillRef idx="0">
                    <a:schemeClr val="dk1"/>
                  </a:fillRef>
                  <a:effectRef idx="0">
                    <a:schemeClr val="dk1"/>
                  </a:effectRef>
                  <a:fontRef idx="minor">
                    <a:schemeClr val="tx1"/>
                  </a:fontRef>
                </p:style>
              </p:cxnSp>
            </p:grpSp>
            <p:grpSp>
              <p:nvGrpSpPr>
                <p:cNvPr id="29" name="Ομάδα 28">
                  <a:extLst>
                    <a:ext uri="{FF2B5EF4-FFF2-40B4-BE49-F238E27FC236}">
                      <a16:creationId xmlns:a16="http://schemas.microsoft.com/office/drawing/2014/main" id="{6C3031E5-2D9E-42C7-A0AA-DB4AA09DB4DC}"/>
                    </a:ext>
                  </a:extLst>
                </p:cNvPr>
                <p:cNvGrpSpPr/>
                <p:nvPr/>
              </p:nvGrpSpPr>
              <p:grpSpPr>
                <a:xfrm>
                  <a:off x="725867" y="4040089"/>
                  <a:ext cx="1997384" cy="666222"/>
                  <a:chOff x="1488229" y="4566545"/>
                  <a:chExt cx="2624879" cy="762472"/>
                </a:xfrm>
              </p:grpSpPr>
              <p:grpSp>
                <p:nvGrpSpPr>
                  <p:cNvPr id="30" name="Ομάδα 29">
                    <a:extLst>
                      <a:ext uri="{FF2B5EF4-FFF2-40B4-BE49-F238E27FC236}">
                        <a16:creationId xmlns:a16="http://schemas.microsoft.com/office/drawing/2014/main" id="{3D0FA805-E5E9-47C8-A77B-705C01437F6F}"/>
                      </a:ext>
                    </a:extLst>
                  </p:cNvPr>
                  <p:cNvGrpSpPr/>
                  <p:nvPr/>
                </p:nvGrpSpPr>
                <p:grpSpPr>
                  <a:xfrm>
                    <a:off x="2544381" y="4566545"/>
                    <a:ext cx="1568727" cy="751223"/>
                    <a:chOff x="2458656" y="4653843"/>
                    <a:chExt cx="1568727" cy="751223"/>
                  </a:xfrm>
                </p:grpSpPr>
                <p:sp>
                  <p:nvSpPr>
                    <p:cNvPr id="32" name="Ορθογώνιο: Στρογγύλεμα γωνιών 31">
                      <a:extLst>
                        <a:ext uri="{FF2B5EF4-FFF2-40B4-BE49-F238E27FC236}">
                          <a16:creationId xmlns:a16="http://schemas.microsoft.com/office/drawing/2014/main" id="{BD8BAD55-6A98-4AFA-892F-59B4411334EA}"/>
                        </a:ext>
                      </a:extLst>
                    </p:cNvPr>
                    <p:cNvSpPr/>
                    <p:nvPr/>
                  </p:nvSpPr>
                  <p:spPr>
                    <a:xfrm>
                      <a:off x="2458656" y="4697179"/>
                      <a:ext cx="1568727" cy="7078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TextBox 32">
                      <a:extLst>
                        <a:ext uri="{FF2B5EF4-FFF2-40B4-BE49-F238E27FC236}">
                          <a16:creationId xmlns:a16="http://schemas.microsoft.com/office/drawing/2014/main" id="{EAEB5B53-EAAD-43C7-8F46-2A705B7A8DF4}"/>
                        </a:ext>
                      </a:extLst>
                    </p:cNvPr>
                    <p:cNvSpPr txBox="1"/>
                    <p:nvPr/>
                  </p:nvSpPr>
                  <p:spPr>
                    <a:xfrm>
                      <a:off x="2495247" y="4653843"/>
                      <a:ext cx="1495545" cy="704483"/>
                    </a:xfrm>
                    <a:prstGeom prst="rect">
                      <a:avLst/>
                    </a:prstGeom>
                    <a:noFill/>
                  </p:spPr>
                  <p:txBody>
                    <a:bodyPr wrap="square" rtlCol="0">
                      <a:spAutoFit/>
                    </a:bodyPr>
                    <a:lstStyle/>
                    <a:p>
                      <a:pPr algn="ctr"/>
                      <a:r>
                        <a:rPr lang="el-GR" sz="1400" b="1" dirty="0"/>
                        <a:t>Κατανομή</a:t>
                      </a:r>
                      <a:r>
                        <a:rPr lang="el-GR" sz="2000" b="1" dirty="0"/>
                        <a:t> </a:t>
                      </a:r>
                      <a:endParaRPr lang="en-US" sz="2000" b="1" dirty="0"/>
                    </a:p>
                    <a:p>
                      <a:pPr algn="ctr"/>
                      <a:r>
                        <a:rPr lang="en-US" sz="1400" b="1" dirty="0" err="1"/>
                        <a:t>Bidominal</a:t>
                      </a:r>
                      <a:r>
                        <a:rPr lang="en-US" sz="1400" b="1" dirty="0"/>
                        <a:t> Shape</a:t>
                      </a:r>
                      <a:endParaRPr lang="el-GR" sz="1400" b="1" dirty="0"/>
                    </a:p>
                  </p:txBody>
                </p:sp>
              </p:grpSp>
              <p:cxnSp>
                <p:nvCxnSpPr>
                  <p:cNvPr id="31" name="Ευθύγραμμο βέλος σύνδεσης 30">
                    <a:extLst>
                      <a:ext uri="{FF2B5EF4-FFF2-40B4-BE49-F238E27FC236}">
                        <a16:creationId xmlns:a16="http://schemas.microsoft.com/office/drawing/2014/main" id="{989FAAE6-A4E4-4A1C-8429-EA8AAE77E995}"/>
                      </a:ext>
                    </a:extLst>
                  </p:cNvPr>
                  <p:cNvCxnSpPr>
                    <a:cxnSpLocks/>
                    <a:stCxn id="32" idx="1"/>
                    <a:endCxn id="36" idx="2"/>
                  </p:cNvCxnSpPr>
                  <p:nvPr/>
                </p:nvCxnSpPr>
                <p:spPr>
                  <a:xfrm flipH="1">
                    <a:off x="1488229" y="4963824"/>
                    <a:ext cx="1056152" cy="3651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
            <p:nvSpPr>
              <p:cNvPr id="36" name="Ελεύθερη σχεδίαση: Σχήμα 35">
                <a:extLst>
                  <a:ext uri="{FF2B5EF4-FFF2-40B4-BE49-F238E27FC236}">
                    <a16:creationId xmlns:a16="http://schemas.microsoft.com/office/drawing/2014/main" id="{76B38382-B5C5-48CF-B5F0-2E53833872AC}"/>
                  </a:ext>
                </a:extLst>
              </p:cNvPr>
              <p:cNvSpPr/>
              <p:nvPr/>
            </p:nvSpPr>
            <p:spPr>
              <a:xfrm>
                <a:off x="324079" y="862080"/>
                <a:ext cx="1467602" cy="704274"/>
              </a:xfrm>
              <a:custGeom>
                <a:avLst/>
                <a:gdLst>
                  <a:gd name="connsiteX0" fmla="*/ 0 w 9934575"/>
                  <a:gd name="connsiteY0" fmla="*/ 2840347 h 3173722"/>
                  <a:gd name="connsiteX1" fmla="*/ 3057525 w 9934575"/>
                  <a:gd name="connsiteY1" fmla="*/ 1897 h 3173722"/>
                  <a:gd name="connsiteX2" fmla="*/ 4924425 w 9934575"/>
                  <a:gd name="connsiteY2" fmla="*/ 2364097 h 3173722"/>
                  <a:gd name="connsiteX3" fmla="*/ 6486525 w 9934575"/>
                  <a:gd name="connsiteY3" fmla="*/ 30472 h 3173722"/>
                  <a:gd name="connsiteX4" fmla="*/ 9934575 w 9934575"/>
                  <a:gd name="connsiteY4" fmla="*/ 3173722 h 31737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575" h="3173722">
                    <a:moveTo>
                      <a:pt x="0" y="2840347"/>
                    </a:moveTo>
                    <a:cubicBezTo>
                      <a:pt x="1118394" y="1460809"/>
                      <a:pt x="2236788" y="81272"/>
                      <a:pt x="3057525" y="1897"/>
                    </a:cubicBezTo>
                    <a:cubicBezTo>
                      <a:pt x="3878263" y="-77478"/>
                      <a:pt x="4352925" y="2359335"/>
                      <a:pt x="4924425" y="2364097"/>
                    </a:cubicBezTo>
                    <a:cubicBezTo>
                      <a:pt x="5495925" y="2368859"/>
                      <a:pt x="5651500" y="-104466"/>
                      <a:pt x="6486525" y="30472"/>
                    </a:cubicBezTo>
                    <a:cubicBezTo>
                      <a:pt x="7321550" y="165409"/>
                      <a:pt x="9302750" y="2811772"/>
                      <a:pt x="9934575" y="3173722"/>
                    </a:cubicBezTo>
                  </a:path>
                </a:pathLst>
              </a:cu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8" name="TextBox 37">
              <a:extLst>
                <a:ext uri="{FF2B5EF4-FFF2-40B4-BE49-F238E27FC236}">
                  <a16:creationId xmlns:a16="http://schemas.microsoft.com/office/drawing/2014/main" id="{E357B385-30E0-4C6C-85D9-06E64E45E464}"/>
                </a:ext>
              </a:extLst>
            </p:cNvPr>
            <p:cNvSpPr txBox="1"/>
            <p:nvPr/>
          </p:nvSpPr>
          <p:spPr>
            <a:xfrm>
              <a:off x="276777" y="579716"/>
              <a:ext cx="3352799" cy="369332"/>
            </a:xfrm>
            <a:prstGeom prst="rect">
              <a:avLst/>
            </a:prstGeom>
            <a:noFill/>
          </p:spPr>
          <p:txBody>
            <a:bodyPr wrap="square" rtlCol="0">
              <a:spAutoFit/>
            </a:bodyPr>
            <a:lstStyle/>
            <a:p>
              <a:r>
                <a:rPr lang="el-GR" b="1" dirty="0" err="1"/>
                <a:t>Δικόρυφη</a:t>
              </a:r>
              <a:r>
                <a:rPr lang="el-GR" b="1" dirty="0"/>
                <a:t> Συμμετρική Κατανομή</a:t>
              </a:r>
            </a:p>
          </p:txBody>
        </p:sp>
      </p:grpSp>
      <p:sp>
        <p:nvSpPr>
          <p:cNvPr id="40" name="TextBox 39">
            <a:extLst>
              <a:ext uri="{FF2B5EF4-FFF2-40B4-BE49-F238E27FC236}">
                <a16:creationId xmlns:a16="http://schemas.microsoft.com/office/drawing/2014/main" id="{8D6AB111-26D0-4A1B-BA53-F4DA7D03A837}"/>
              </a:ext>
            </a:extLst>
          </p:cNvPr>
          <p:cNvSpPr txBox="1"/>
          <p:nvPr/>
        </p:nvSpPr>
        <p:spPr>
          <a:xfrm>
            <a:off x="3695701" y="715196"/>
            <a:ext cx="8343674" cy="923330"/>
          </a:xfrm>
          <a:prstGeom prst="rect">
            <a:avLst/>
          </a:prstGeom>
          <a:noFill/>
        </p:spPr>
        <p:txBody>
          <a:bodyPr wrap="square" rtlCol="0">
            <a:spAutoFit/>
          </a:bodyPr>
          <a:lstStyle/>
          <a:p>
            <a:pPr algn="just"/>
            <a:r>
              <a:rPr lang="el-GR" dirty="0"/>
              <a:t>Εδώ το αριστερό τμήμα της κατανομής θα μπορούσε να αντιστοιχεί στα γραπτά των μαθητών που είχαν πάει αδιάβαστοι στις εξετάσεις, ενώ το δεξί τμήμα να αντιστοιχεί στα γραπτά των μαθητών που είχαν πάει διαβασμένοι. </a:t>
            </a:r>
          </a:p>
        </p:txBody>
      </p:sp>
    </p:spTree>
    <p:extLst>
      <p:ext uri="{BB962C8B-B14F-4D97-AF65-F5344CB8AC3E}">
        <p14:creationId xmlns:p14="http://schemas.microsoft.com/office/powerpoint/2010/main" val="1742717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3F8A6E-B45D-4C77-8507-44F210DABC55}"/>
              </a:ext>
            </a:extLst>
          </p:cNvPr>
          <p:cNvSpPr>
            <a:spLocks noGrp="1"/>
          </p:cNvSpPr>
          <p:nvPr>
            <p:ph type="title"/>
          </p:nvPr>
        </p:nvSpPr>
        <p:spPr>
          <a:xfrm>
            <a:off x="2628900" y="93345"/>
            <a:ext cx="6934200" cy="630555"/>
          </a:xfrm>
        </p:spPr>
        <p:txBody>
          <a:bodyPr/>
          <a:lstStyle/>
          <a:p>
            <a:pPr algn="just"/>
            <a:r>
              <a:rPr lang="el-GR" b="1" dirty="0"/>
              <a:t>Τι είδους μαγαζί μπορεί να είναι αυτό;</a:t>
            </a:r>
          </a:p>
        </p:txBody>
      </p:sp>
      <p:graphicFrame>
        <p:nvGraphicFramePr>
          <p:cNvPr id="4" name="Γράφημα 3">
            <a:extLst>
              <a:ext uri="{FF2B5EF4-FFF2-40B4-BE49-F238E27FC236}">
                <a16:creationId xmlns:a16="http://schemas.microsoft.com/office/drawing/2014/main" id="{6701551A-C4E1-42D0-A70F-CA3BBB9D1ED5}"/>
              </a:ext>
            </a:extLst>
          </p:cNvPr>
          <p:cNvGraphicFramePr>
            <a:graphicFrameLocks/>
          </p:cNvGraphicFramePr>
          <p:nvPr>
            <p:extLst>
              <p:ext uri="{D42A27DB-BD31-4B8C-83A1-F6EECF244321}">
                <p14:modId xmlns:p14="http://schemas.microsoft.com/office/powerpoint/2010/main" val="1268568138"/>
              </p:ext>
            </p:extLst>
          </p:nvPr>
        </p:nvGraphicFramePr>
        <p:xfrm>
          <a:off x="609600" y="1123950"/>
          <a:ext cx="10972800" cy="55645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8033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BE10B1-B20F-4989-BB2C-EF3FDD043038}"/>
              </a:ext>
            </a:extLst>
          </p:cNvPr>
          <p:cNvSpPr>
            <a:spLocks noGrp="1"/>
          </p:cNvSpPr>
          <p:nvPr>
            <p:ph type="title"/>
          </p:nvPr>
        </p:nvSpPr>
        <p:spPr>
          <a:xfrm>
            <a:off x="2843212" y="104775"/>
            <a:ext cx="6505575" cy="576265"/>
          </a:xfrm>
        </p:spPr>
        <p:txBody>
          <a:bodyPr/>
          <a:lstStyle/>
          <a:p>
            <a:r>
              <a:rPr lang="el-GR" b="1" dirty="0"/>
              <a:t>Περιγράψτε το σχήμα της κατανομής</a:t>
            </a:r>
          </a:p>
        </p:txBody>
      </p:sp>
      <p:graphicFrame>
        <p:nvGraphicFramePr>
          <p:cNvPr id="4" name="Γράφημα 3">
            <a:extLst>
              <a:ext uri="{FF2B5EF4-FFF2-40B4-BE49-F238E27FC236}">
                <a16:creationId xmlns:a16="http://schemas.microsoft.com/office/drawing/2014/main" id="{A9A3802D-60B9-44B6-B58C-1A19509E0FA3}"/>
              </a:ext>
            </a:extLst>
          </p:cNvPr>
          <p:cNvGraphicFramePr>
            <a:graphicFrameLocks/>
          </p:cNvGraphicFramePr>
          <p:nvPr>
            <p:extLst>
              <p:ext uri="{D42A27DB-BD31-4B8C-83A1-F6EECF244321}">
                <p14:modId xmlns:p14="http://schemas.microsoft.com/office/powerpoint/2010/main" val="2798611010"/>
              </p:ext>
            </p:extLst>
          </p:nvPr>
        </p:nvGraphicFramePr>
        <p:xfrm>
          <a:off x="838199" y="1771650"/>
          <a:ext cx="10515599" cy="4981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62374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2" name="object 2"/>
          <p:cNvSpPr txBox="1"/>
          <p:nvPr/>
        </p:nvSpPr>
        <p:spPr>
          <a:xfrm>
            <a:off x="722801" y="1886742"/>
            <a:ext cx="10985105" cy="3479158"/>
          </a:xfrm>
          <a:prstGeom prst="rect">
            <a:avLst/>
          </a:prstGeom>
        </p:spPr>
        <p:txBody>
          <a:bodyPr vert="horz" wrap="square" lIns="0" tIns="143510" rIns="0" bIns="0" rtlCol="0">
            <a:spAutoFit/>
          </a:bodyPr>
          <a:lstStyle/>
          <a:p>
            <a:pPr marL="583566" indent="-571500" algn="just">
              <a:lnSpc>
                <a:spcPct val="100000"/>
              </a:lnSpc>
              <a:spcBef>
                <a:spcPts val="1130"/>
              </a:spcBef>
              <a:buFont typeface="Wingdings" panose="05000000000000000000" pitchFamily="2" charset="2"/>
              <a:buChar char="§"/>
              <a:tabLst>
                <a:tab pos="464184" algn="l"/>
              </a:tabLst>
            </a:pPr>
            <a:r>
              <a:rPr lang="el-GR" sz="3600" dirty="0">
                <a:latin typeface="Calibri"/>
                <a:cs typeface="Calibri"/>
              </a:rPr>
              <a:t>Ομαδοποιημένες κατανομές συχνοτήτων.</a:t>
            </a:r>
          </a:p>
          <a:p>
            <a:pPr marL="583566" indent="-571500" algn="just">
              <a:lnSpc>
                <a:spcPct val="100000"/>
              </a:lnSpc>
              <a:spcBef>
                <a:spcPts val="1130"/>
              </a:spcBef>
              <a:buFont typeface="Wingdings" panose="05000000000000000000" pitchFamily="2" charset="2"/>
              <a:buChar char="§"/>
              <a:tabLst>
                <a:tab pos="464184" algn="l"/>
              </a:tabLst>
            </a:pPr>
            <a:r>
              <a:rPr lang="el-GR" sz="3600" dirty="0">
                <a:latin typeface="Calibri"/>
                <a:cs typeface="Calibri"/>
              </a:rPr>
              <a:t>Ιστόγραμμα συχνοτήτων.</a:t>
            </a:r>
          </a:p>
          <a:p>
            <a:pPr marL="583566" indent="-571500" algn="just">
              <a:lnSpc>
                <a:spcPct val="100000"/>
              </a:lnSpc>
              <a:spcBef>
                <a:spcPts val="1130"/>
              </a:spcBef>
              <a:buFont typeface="Wingdings" panose="05000000000000000000" pitchFamily="2" charset="2"/>
              <a:buChar char="§"/>
              <a:tabLst>
                <a:tab pos="464184" algn="l"/>
              </a:tabLst>
            </a:pPr>
            <a:r>
              <a:rPr lang="el-GR" sz="3600" dirty="0">
                <a:latin typeface="Calibri"/>
                <a:cs typeface="Calibri"/>
              </a:rPr>
              <a:t>Πολύγωνο συχνοτήτων.</a:t>
            </a:r>
          </a:p>
          <a:p>
            <a:pPr marL="583566" indent="-571500" algn="just">
              <a:lnSpc>
                <a:spcPct val="100000"/>
              </a:lnSpc>
              <a:spcBef>
                <a:spcPts val="1130"/>
              </a:spcBef>
              <a:buFont typeface="Wingdings" panose="05000000000000000000" pitchFamily="2" charset="2"/>
              <a:buChar char="§"/>
              <a:tabLst>
                <a:tab pos="464184" algn="l"/>
              </a:tabLst>
            </a:pPr>
            <a:r>
              <a:rPr lang="el-GR" sz="3600" dirty="0">
                <a:latin typeface="Calibri"/>
                <a:cs typeface="Calibri"/>
              </a:rPr>
              <a:t>Κανονική κατανομή.</a:t>
            </a:r>
          </a:p>
          <a:p>
            <a:pPr marL="583566" indent="-571500" algn="just">
              <a:lnSpc>
                <a:spcPct val="100000"/>
              </a:lnSpc>
              <a:spcBef>
                <a:spcPts val="1130"/>
              </a:spcBef>
              <a:buFont typeface="Wingdings" panose="05000000000000000000" pitchFamily="2" charset="2"/>
              <a:buChar char="§"/>
              <a:tabLst>
                <a:tab pos="464184" algn="l"/>
              </a:tabLst>
            </a:pPr>
            <a:r>
              <a:rPr lang="el-GR" sz="3600" dirty="0">
                <a:latin typeface="Calibri"/>
                <a:cs typeface="Calibri"/>
              </a:rPr>
              <a:t>Άλλες μορφές κατανομών.</a:t>
            </a:r>
          </a:p>
        </p:txBody>
      </p:sp>
      <p:sp>
        <p:nvSpPr>
          <p:cNvPr id="3" name="object 3"/>
          <p:cNvSpPr txBox="1">
            <a:spLocks noGrp="1"/>
          </p:cNvSpPr>
          <p:nvPr>
            <p:ph type="title"/>
          </p:nvPr>
        </p:nvSpPr>
        <p:spPr>
          <a:xfrm>
            <a:off x="3501838" y="206295"/>
            <a:ext cx="5188323" cy="567463"/>
          </a:xfrm>
          <a:prstGeom prst="rect">
            <a:avLst/>
          </a:prstGeom>
        </p:spPr>
        <p:txBody>
          <a:bodyPr vert="horz" wrap="square" lIns="0" tIns="13335" rIns="0" bIns="0" rtlCol="0" anchor="ctr">
            <a:spAutoFit/>
          </a:bodyPr>
          <a:lstStyle/>
          <a:p>
            <a:pPr marL="12700" algn="ctr">
              <a:lnSpc>
                <a:spcPct val="100000"/>
              </a:lnSpc>
              <a:spcBef>
                <a:spcPts val="105"/>
              </a:spcBef>
            </a:pPr>
            <a:r>
              <a:rPr lang="el-GR" sz="3600" b="1" spc="-25" dirty="0">
                <a:solidFill>
                  <a:srgbClr val="5FCAEE"/>
                </a:solidFill>
                <a:latin typeface="Trebuchet MS"/>
              </a:rPr>
              <a:t>Περίγραμμα Ενότητας</a:t>
            </a:r>
            <a:endParaRPr sz="3600" b="1" spc="-25" dirty="0">
              <a:solidFill>
                <a:srgbClr val="5FCAEE"/>
              </a:solidFill>
              <a:latin typeface="Trebuchet MS"/>
            </a:endParaRP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Γράφημα 3">
            <a:extLst>
              <a:ext uri="{FF2B5EF4-FFF2-40B4-BE49-F238E27FC236}">
                <a16:creationId xmlns:a16="http://schemas.microsoft.com/office/drawing/2014/main" id="{227AA353-C85A-48A6-B324-124B49CF5D1F}"/>
              </a:ext>
            </a:extLst>
          </p:cNvPr>
          <p:cNvGraphicFramePr>
            <a:graphicFrameLocks/>
          </p:cNvGraphicFramePr>
          <p:nvPr>
            <p:extLst>
              <p:ext uri="{D42A27DB-BD31-4B8C-83A1-F6EECF244321}">
                <p14:modId xmlns:p14="http://schemas.microsoft.com/office/powerpoint/2010/main" val="1576190551"/>
              </p:ext>
            </p:extLst>
          </p:nvPr>
        </p:nvGraphicFramePr>
        <p:xfrm>
          <a:off x="838199" y="809626"/>
          <a:ext cx="10515599" cy="5683248"/>
        </p:xfrm>
        <a:graphic>
          <a:graphicData uri="http://schemas.openxmlformats.org/drawingml/2006/chart">
            <c:chart xmlns:c="http://schemas.openxmlformats.org/drawingml/2006/chart" xmlns:r="http://schemas.openxmlformats.org/officeDocument/2006/relationships" r:id="rId2"/>
          </a:graphicData>
        </a:graphic>
      </p:graphicFrame>
      <p:sp>
        <p:nvSpPr>
          <p:cNvPr id="5" name="Τίτλος 1">
            <a:extLst>
              <a:ext uri="{FF2B5EF4-FFF2-40B4-BE49-F238E27FC236}">
                <a16:creationId xmlns:a16="http://schemas.microsoft.com/office/drawing/2014/main" id="{E094A11F-D969-444A-A71D-BE6A088FBE51}"/>
              </a:ext>
            </a:extLst>
          </p:cNvPr>
          <p:cNvSpPr>
            <a:spLocks noGrp="1"/>
          </p:cNvSpPr>
          <p:nvPr>
            <p:ph type="title"/>
          </p:nvPr>
        </p:nvSpPr>
        <p:spPr>
          <a:xfrm>
            <a:off x="2843212" y="241300"/>
            <a:ext cx="6505575" cy="568325"/>
          </a:xfrm>
        </p:spPr>
        <p:txBody>
          <a:bodyPr/>
          <a:lstStyle/>
          <a:p>
            <a:r>
              <a:rPr lang="el-GR" b="1" dirty="0"/>
              <a:t>Περιγράψτε το σχήμα της κατανομής</a:t>
            </a:r>
          </a:p>
        </p:txBody>
      </p:sp>
    </p:spTree>
    <p:extLst>
      <p:ext uri="{BB962C8B-B14F-4D97-AF65-F5344CB8AC3E}">
        <p14:creationId xmlns:p14="http://schemas.microsoft.com/office/powerpoint/2010/main" val="4196023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4879041" y="266578"/>
            <a:ext cx="2433918" cy="428964"/>
          </a:xfrm>
          <a:prstGeom prst="rect">
            <a:avLst/>
          </a:prstGeo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Βιβλιογραφία</a:t>
            </a:r>
            <a:endParaRPr sz="2700" b="1" spc="-25" dirty="0">
              <a:solidFill>
                <a:srgbClr val="5FCAEE"/>
              </a:solidFill>
              <a:latin typeface="Trebuchet MS"/>
            </a:endParaRPr>
          </a:p>
        </p:txBody>
      </p:sp>
      <p:sp>
        <p:nvSpPr>
          <p:cNvPr id="3" name="object 3"/>
          <p:cNvSpPr txBox="1"/>
          <p:nvPr/>
        </p:nvSpPr>
        <p:spPr>
          <a:xfrm>
            <a:off x="251012" y="1903324"/>
            <a:ext cx="11273040" cy="2368725"/>
          </a:xfrm>
          <a:prstGeom prst="rect">
            <a:avLst/>
          </a:prstGeom>
        </p:spPr>
        <p:txBody>
          <a:bodyPr vert="horz" wrap="square" lIns="0" tIns="12065" rIns="0" bIns="0" rtlCol="0">
            <a:spAutoFit/>
          </a:bodyPr>
          <a:lstStyle/>
          <a:p>
            <a:pPr marL="354965" marR="40640" indent="-342900" algn="just">
              <a:lnSpc>
                <a:spcPct val="110000"/>
              </a:lnSpc>
              <a:spcBef>
                <a:spcPts val="95"/>
              </a:spcBef>
              <a:buFont typeface="Wingdings" panose="05000000000000000000" pitchFamily="2" charset="2"/>
              <a:buChar char="§"/>
              <a:tabLst>
                <a:tab pos="274320" algn="l"/>
                <a:tab pos="274955" algn="l"/>
              </a:tabLst>
            </a:pPr>
            <a:r>
              <a:rPr sz="2400" dirty="0">
                <a:latin typeface="Calibri"/>
                <a:cs typeface="Calibri"/>
              </a:rPr>
              <a:t>Ρούσσος,</a:t>
            </a:r>
            <a:r>
              <a:rPr sz="2400" spc="-45" dirty="0">
                <a:latin typeface="Calibri"/>
                <a:cs typeface="Calibri"/>
              </a:rPr>
              <a:t> </a:t>
            </a:r>
            <a:r>
              <a:rPr sz="2400" dirty="0">
                <a:latin typeface="Calibri"/>
                <a:cs typeface="Calibri"/>
              </a:rPr>
              <a:t>Π.</a:t>
            </a:r>
            <a:r>
              <a:rPr sz="2400" spc="-25" dirty="0">
                <a:latin typeface="Calibri"/>
                <a:cs typeface="Calibri"/>
              </a:rPr>
              <a:t> </a:t>
            </a:r>
            <a:r>
              <a:rPr sz="2400" dirty="0">
                <a:latin typeface="Calibri"/>
                <a:cs typeface="Calibri"/>
              </a:rPr>
              <a:t>και</a:t>
            </a:r>
            <a:r>
              <a:rPr sz="2400" spc="-25" dirty="0">
                <a:latin typeface="Calibri"/>
                <a:cs typeface="Calibri"/>
              </a:rPr>
              <a:t> </a:t>
            </a:r>
            <a:r>
              <a:rPr sz="2400" dirty="0">
                <a:latin typeface="Calibri"/>
                <a:cs typeface="Calibri"/>
              </a:rPr>
              <a:t>Τσαούσης</a:t>
            </a:r>
            <a:r>
              <a:rPr sz="2400" spc="-60" dirty="0">
                <a:latin typeface="Calibri"/>
                <a:cs typeface="Calibri"/>
              </a:rPr>
              <a:t> </a:t>
            </a:r>
            <a:r>
              <a:rPr sz="2400" dirty="0">
                <a:latin typeface="Calibri"/>
                <a:cs typeface="Calibri"/>
              </a:rPr>
              <a:t>Γ.</a:t>
            </a:r>
            <a:r>
              <a:rPr sz="2400" spc="-25" dirty="0">
                <a:latin typeface="Calibri"/>
                <a:cs typeface="Calibri"/>
              </a:rPr>
              <a:t> </a:t>
            </a:r>
            <a:r>
              <a:rPr sz="2400" dirty="0">
                <a:latin typeface="Calibri"/>
                <a:cs typeface="Calibri"/>
              </a:rPr>
              <a:t>(2020).</a:t>
            </a:r>
            <a:r>
              <a:rPr sz="2400" spc="-65" dirty="0">
                <a:latin typeface="Calibri"/>
                <a:cs typeface="Calibri"/>
              </a:rPr>
              <a:t> </a:t>
            </a:r>
            <a:r>
              <a:rPr sz="2400" i="1" dirty="0">
                <a:latin typeface="Calibri"/>
                <a:cs typeface="Calibri"/>
              </a:rPr>
              <a:t>Στατιστική</a:t>
            </a:r>
            <a:r>
              <a:rPr sz="2400" i="1" spc="-50" dirty="0">
                <a:latin typeface="Calibri"/>
                <a:cs typeface="Calibri"/>
              </a:rPr>
              <a:t> </a:t>
            </a:r>
            <a:r>
              <a:rPr sz="2400" i="1" dirty="0">
                <a:latin typeface="Calibri"/>
                <a:cs typeface="Calibri"/>
              </a:rPr>
              <a:t>Εφαρμοσμένη</a:t>
            </a:r>
            <a:r>
              <a:rPr sz="2400" i="1" spc="-50" dirty="0">
                <a:latin typeface="Calibri"/>
                <a:cs typeface="Calibri"/>
              </a:rPr>
              <a:t> </a:t>
            </a:r>
            <a:r>
              <a:rPr sz="2400" i="1" dirty="0">
                <a:latin typeface="Calibri"/>
                <a:cs typeface="Calibri"/>
              </a:rPr>
              <a:t>στις</a:t>
            </a:r>
            <a:r>
              <a:rPr sz="2400" i="1" spc="-25" dirty="0">
                <a:latin typeface="Calibri"/>
                <a:cs typeface="Calibri"/>
              </a:rPr>
              <a:t> </a:t>
            </a:r>
            <a:r>
              <a:rPr sz="2400" i="1" spc="-10" dirty="0">
                <a:latin typeface="Calibri"/>
                <a:cs typeface="Calibri"/>
              </a:rPr>
              <a:t>Κοινωνικές </a:t>
            </a:r>
            <a:r>
              <a:rPr sz="2400" i="1" dirty="0">
                <a:latin typeface="Calibri"/>
                <a:cs typeface="Calibri"/>
              </a:rPr>
              <a:t>Επιστήμες</a:t>
            </a:r>
            <a:r>
              <a:rPr sz="2400" i="1" spc="-50" dirty="0">
                <a:latin typeface="Calibri"/>
                <a:cs typeface="Calibri"/>
              </a:rPr>
              <a:t> </a:t>
            </a:r>
            <a:r>
              <a:rPr sz="2400" i="1" dirty="0">
                <a:latin typeface="Calibri"/>
                <a:cs typeface="Calibri"/>
              </a:rPr>
              <a:t>με</a:t>
            </a:r>
            <a:r>
              <a:rPr sz="2400" i="1" spc="-45" dirty="0">
                <a:latin typeface="Calibri"/>
                <a:cs typeface="Calibri"/>
              </a:rPr>
              <a:t> </a:t>
            </a:r>
            <a:r>
              <a:rPr sz="2400" i="1" dirty="0">
                <a:latin typeface="Calibri"/>
                <a:cs typeface="Calibri"/>
              </a:rPr>
              <a:t>τη</a:t>
            </a:r>
            <a:r>
              <a:rPr sz="2400" i="1" spc="-20" dirty="0">
                <a:latin typeface="Calibri"/>
                <a:cs typeface="Calibri"/>
              </a:rPr>
              <a:t> </a:t>
            </a:r>
            <a:r>
              <a:rPr sz="2400" i="1" dirty="0">
                <a:latin typeface="Calibri"/>
                <a:cs typeface="Calibri"/>
              </a:rPr>
              <a:t>Χρήση</a:t>
            </a:r>
            <a:r>
              <a:rPr sz="2400" i="1" spc="-55" dirty="0">
                <a:latin typeface="Calibri"/>
                <a:cs typeface="Calibri"/>
              </a:rPr>
              <a:t> </a:t>
            </a:r>
            <a:r>
              <a:rPr sz="2400" i="1" dirty="0">
                <a:latin typeface="Calibri"/>
                <a:cs typeface="Calibri"/>
              </a:rPr>
              <a:t>του</a:t>
            </a:r>
            <a:r>
              <a:rPr sz="2400" i="1" spc="-15" dirty="0">
                <a:latin typeface="Calibri"/>
                <a:cs typeface="Calibri"/>
              </a:rPr>
              <a:t> </a:t>
            </a:r>
            <a:r>
              <a:rPr sz="2400" i="1" dirty="0">
                <a:latin typeface="Calibri"/>
                <a:cs typeface="Calibri"/>
              </a:rPr>
              <a:t>SPSS</a:t>
            </a:r>
            <a:r>
              <a:rPr sz="2400" i="1" spc="-20" dirty="0">
                <a:latin typeface="Calibri"/>
                <a:cs typeface="Calibri"/>
              </a:rPr>
              <a:t> </a:t>
            </a:r>
            <a:r>
              <a:rPr sz="2400" i="1" dirty="0">
                <a:latin typeface="Calibri"/>
                <a:cs typeface="Calibri"/>
              </a:rPr>
              <a:t>και</a:t>
            </a:r>
            <a:r>
              <a:rPr sz="2400" i="1" spc="-45" dirty="0">
                <a:latin typeface="Calibri"/>
                <a:cs typeface="Calibri"/>
              </a:rPr>
              <a:t> </a:t>
            </a:r>
            <a:r>
              <a:rPr sz="2400" i="1" dirty="0">
                <a:latin typeface="Calibri"/>
                <a:cs typeface="Calibri"/>
              </a:rPr>
              <a:t>του</a:t>
            </a:r>
            <a:r>
              <a:rPr sz="2400" i="1" spc="-15" dirty="0">
                <a:latin typeface="Calibri"/>
                <a:cs typeface="Calibri"/>
              </a:rPr>
              <a:t> </a:t>
            </a:r>
            <a:r>
              <a:rPr sz="2400" i="1" dirty="0">
                <a:latin typeface="Calibri"/>
                <a:cs typeface="Calibri"/>
              </a:rPr>
              <a:t>R</a:t>
            </a:r>
            <a:r>
              <a:rPr sz="2400" dirty="0">
                <a:latin typeface="Calibri"/>
                <a:cs typeface="Calibri"/>
              </a:rPr>
              <a:t>.</a:t>
            </a:r>
            <a:r>
              <a:rPr sz="2400" spc="-20" dirty="0">
                <a:latin typeface="Calibri"/>
                <a:cs typeface="Calibri"/>
              </a:rPr>
              <a:t> </a:t>
            </a:r>
            <a:r>
              <a:rPr sz="2400" dirty="0">
                <a:latin typeface="Calibri"/>
                <a:cs typeface="Calibri"/>
              </a:rPr>
              <a:t>Αθήνα:</a:t>
            </a:r>
            <a:r>
              <a:rPr sz="2400" spc="-70" dirty="0">
                <a:latin typeface="Calibri"/>
                <a:cs typeface="Calibri"/>
              </a:rPr>
              <a:t> </a:t>
            </a:r>
            <a:r>
              <a:rPr sz="2400" spc="-10" dirty="0">
                <a:latin typeface="Calibri"/>
                <a:cs typeface="Calibri"/>
              </a:rPr>
              <a:t>Gutenberg.</a:t>
            </a:r>
            <a:endParaRPr sz="2400" dirty="0">
              <a:latin typeface="Calibri"/>
              <a:cs typeface="Calibri"/>
            </a:endParaRPr>
          </a:p>
          <a:p>
            <a:pPr marL="354965" indent="-342900" algn="just">
              <a:lnSpc>
                <a:spcPct val="100000"/>
              </a:lnSpc>
              <a:spcBef>
                <a:spcPts val="1685"/>
              </a:spcBef>
              <a:buFont typeface="Wingdings" panose="05000000000000000000" pitchFamily="2" charset="2"/>
              <a:buChar char="§"/>
              <a:tabLst>
                <a:tab pos="274320" algn="l"/>
                <a:tab pos="274955" algn="l"/>
              </a:tabLst>
            </a:pPr>
            <a:r>
              <a:rPr sz="2400" dirty="0">
                <a:latin typeface="Calibri"/>
                <a:cs typeface="Calibri"/>
              </a:rPr>
              <a:t>Βασιλειάδης,</a:t>
            </a:r>
            <a:r>
              <a:rPr sz="2400" spc="-45" dirty="0">
                <a:latin typeface="Calibri"/>
                <a:cs typeface="Calibri"/>
              </a:rPr>
              <a:t> </a:t>
            </a:r>
            <a:r>
              <a:rPr sz="2400" dirty="0">
                <a:latin typeface="Calibri"/>
                <a:cs typeface="Calibri"/>
              </a:rPr>
              <a:t>Γ.,</a:t>
            </a:r>
            <a:r>
              <a:rPr sz="2400" spc="-65" dirty="0">
                <a:latin typeface="Calibri"/>
                <a:cs typeface="Calibri"/>
              </a:rPr>
              <a:t> </a:t>
            </a:r>
            <a:r>
              <a:rPr sz="2400" dirty="0">
                <a:latin typeface="Calibri"/>
                <a:cs typeface="Calibri"/>
              </a:rPr>
              <a:t>Καλογηράτου,</a:t>
            </a:r>
            <a:r>
              <a:rPr sz="2400" spc="-80" dirty="0">
                <a:latin typeface="Calibri"/>
                <a:cs typeface="Calibri"/>
              </a:rPr>
              <a:t> </a:t>
            </a:r>
            <a:r>
              <a:rPr sz="2400" dirty="0">
                <a:latin typeface="Calibri"/>
                <a:cs typeface="Calibri"/>
              </a:rPr>
              <a:t>Ζ.</a:t>
            </a:r>
            <a:r>
              <a:rPr sz="2400" spc="-40" dirty="0">
                <a:latin typeface="Calibri"/>
                <a:cs typeface="Calibri"/>
              </a:rPr>
              <a:t> </a:t>
            </a:r>
            <a:r>
              <a:rPr sz="2400" dirty="0">
                <a:latin typeface="Calibri"/>
                <a:cs typeface="Calibri"/>
              </a:rPr>
              <a:t>και</a:t>
            </a:r>
            <a:r>
              <a:rPr sz="2400" spc="-65" dirty="0">
                <a:latin typeface="Calibri"/>
                <a:cs typeface="Calibri"/>
              </a:rPr>
              <a:t> </a:t>
            </a:r>
            <a:r>
              <a:rPr sz="2400" dirty="0">
                <a:latin typeface="Calibri"/>
                <a:cs typeface="Calibri"/>
              </a:rPr>
              <a:t>Μονοβασίλης,</a:t>
            </a:r>
            <a:r>
              <a:rPr sz="2400" spc="-55" dirty="0">
                <a:latin typeface="Calibri"/>
                <a:cs typeface="Calibri"/>
              </a:rPr>
              <a:t> </a:t>
            </a:r>
            <a:r>
              <a:rPr sz="2400" dirty="0">
                <a:latin typeface="Calibri"/>
                <a:cs typeface="Calibri"/>
              </a:rPr>
              <a:t>Θ.</a:t>
            </a:r>
            <a:r>
              <a:rPr sz="2400" spc="-50" dirty="0">
                <a:latin typeface="Calibri"/>
                <a:cs typeface="Calibri"/>
              </a:rPr>
              <a:t> </a:t>
            </a:r>
            <a:r>
              <a:rPr sz="2400" dirty="0">
                <a:latin typeface="Calibri"/>
                <a:cs typeface="Calibri"/>
              </a:rPr>
              <a:t>(2019).</a:t>
            </a:r>
            <a:r>
              <a:rPr sz="2400" spc="-35" dirty="0">
                <a:latin typeface="Calibri"/>
                <a:cs typeface="Calibri"/>
              </a:rPr>
              <a:t> </a:t>
            </a:r>
            <a:r>
              <a:rPr sz="2400" i="1" dirty="0" err="1">
                <a:latin typeface="Calibri"/>
                <a:cs typeface="Calibri"/>
              </a:rPr>
              <a:t>Εισ</a:t>
            </a:r>
            <a:r>
              <a:rPr sz="2400" i="1" dirty="0">
                <a:latin typeface="Calibri"/>
                <a:cs typeface="Calibri"/>
              </a:rPr>
              <a:t>αγωγή</a:t>
            </a:r>
            <a:r>
              <a:rPr sz="2400" i="1" spc="-90" dirty="0">
                <a:latin typeface="Calibri"/>
                <a:cs typeface="Calibri"/>
              </a:rPr>
              <a:t> </a:t>
            </a:r>
            <a:r>
              <a:rPr sz="2400" i="1" spc="-25" dirty="0">
                <a:latin typeface="Calibri"/>
                <a:cs typeface="Calibri"/>
              </a:rPr>
              <a:t>στη</a:t>
            </a:r>
            <a:r>
              <a:rPr lang="el-GR" sz="2400" i="1" spc="-25" dirty="0">
                <a:latin typeface="Calibri"/>
                <a:cs typeface="Calibri"/>
              </a:rPr>
              <a:t> </a:t>
            </a:r>
            <a:r>
              <a:rPr sz="2400" i="1" dirty="0" err="1">
                <a:latin typeface="Calibri"/>
                <a:cs typeface="Calibri"/>
              </a:rPr>
              <a:t>Στ</a:t>
            </a:r>
            <a:r>
              <a:rPr sz="2400" i="1" dirty="0">
                <a:latin typeface="Calibri"/>
                <a:cs typeface="Calibri"/>
              </a:rPr>
              <a:t>ατιστική</a:t>
            </a:r>
            <a:r>
              <a:rPr sz="2400" i="1" spc="-75" dirty="0">
                <a:latin typeface="Calibri"/>
                <a:cs typeface="Calibri"/>
              </a:rPr>
              <a:t> </a:t>
            </a:r>
            <a:r>
              <a:rPr sz="2400" i="1" dirty="0">
                <a:latin typeface="Calibri"/>
                <a:cs typeface="Calibri"/>
              </a:rPr>
              <a:t>με</a:t>
            </a:r>
            <a:r>
              <a:rPr sz="2400" i="1" spc="-70" dirty="0">
                <a:latin typeface="Calibri"/>
                <a:cs typeface="Calibri"/>
              </a:rPr>
              <a:t> </a:t>
            </a:r>
            <a:r>
              <a:rPr sz="2400" i="1" dirty="0">
                <a:latin typeface="Calibri"/>
                <a:cs typeface="Calibri"/>
              </a:rPr>
              <a:t>Εφαρμογές</a:t>
            </a:r>
            <a:r>
              <a:rPr sz="2400" i="1" spc="-55" dirty="0">
                <a:latin typeface="Calibri"/>
                <a:cs typeface="Calibri"/>
              </a:rPr>
              <a:t> </a:t>
            </a:r>
            <a:r>
              <a:rPr sz="2400" i="1" dirty="0">
                <a:latin typeface="Calibri"/>
                <a:cs typeface="Calibri"/>
              </a:rPr>
              <a:t>SPSS</a:t>
            </a:r>
            <a:r>
              <a:rPr sz="2400" i="1" spc="-40" dirty="0">
                <a:latin typeface="Calibri"/>
                <a:cs typeface="Calibri"/>
              </a:rPr>
              <a:t> </a:t>
            </a:r>
            <a:r>
              <a:rPr sz="2400" i="1" dirty="0">
                <a:latin typeface="Calibri"/>
                <a:cs typeface="Calibri"/>
              </a:rPr>
              <a:t>και</a:t>
            </a:r>
            <a:r>
              <a:rPr sz="2400" i="1" spc="-65" dirty="0">
                <a:latin typeface="Calibri"/>
                <a:cs typeface="Calibri"/>
              </a:rPr>
              <a:t> </a:t>
            </a:r>
            <a:r>
              <a:rPr sz="2400" i="1" dirty="0">
                <a:latin typeface="Calibri"/>
                <a:cs typeface="Calibri"/>
              </a:rPr>
              <a:t>EXCEL</a:t>
            </a:r>
            <a:r>
              <a:rPr sz="2400" i="1" spc="-35" dirty="0">
                <a:latin typeface="Calibri"/>
                <a:cs typeface="Calibri"/>
              </a:rPr>
              <a:t> </a:t>
            </a:r>
            <a:r>
              <a:rPr sz="2400" i="1" dirty="0">
                <a:latin typeface="Calibri"/>
                <a:cs typeface="Calibri"/>
              </a:rPr>
              <a:t>(Β΄</a:t>
            </a:r>
            <a:r>
              <a:rPr sz="2400" i="1" spc="-45" dirty="0">
                <a:latin typeface="Calibri"/>
                <a:cs typeface="Calibri"/>
              </a:rPr>
              <a:t> </a:t>
            </a:r>
            <a:r>
              <a:rPr sz="2400" i="1" dirty="0">
                <a:latin typeface="Calibri"/>
                <a:cs typeface="Calibri"/>
              </a:rPr>
              <a:t>Έκδοση)</a:t>
            </a:r>
            <a:r>
              <a:rPr sz="2400" dirty="0">
                <a:latin typeface="Calibri"/>
                <a:cs typeface="Calibri"/>
              </a:rPr>
              <a:t>.</a:t>
            </a:r>
            <a:r>
              <a:rPr sz="2400" spc="-15" dirty="0">
                <a:latin typeface="Calibri"/>
                <a:cs typeface="Calibri"/>
              </a:rPr>
              <a:t> </a:t>
            </a:r>
            <a:r>
              <a:rPr sz="2400" dirty="0">
                <a:latin typeface="Calibri"/>
                <a:cs typeface="Calibri"/>
              </a:rPr>
              <a:t>Αθήνα:</a:t>
            </a:r>
            <a:r>
              <a:rPr sz="2400" spc="-65" dirty="0">
                <a:latin typeface="Calibri"/>
                <a:cs typeface="Calibri"/>
              </a:rPr>
              <a:t> </a:t>
            </a:r>
            <a:r>
              <a:rPr sz="2400" spc="-10" dirty="0">
                <a:latin typeface="Calibri"/>
                <a:cs typeface="Calibri"/>
              </a:rPr>
              <a:t>Εκδόσεις Μπένου.</a:t>
            </a:r>
            <a:endParaRPr sz="2400" dirty="0">
              <a:latin typeface="Calibri"/>
              <a:cs typeface="Calibri"/>
            </a:endParaRPr>
          </a:p>
          <a:p>
            <a:pPr marL="354965" indent="-342900" algn="just">
              <a:lnSpc>
                <a:spcPct val="100000"/>
              </a:lnSpc>
              <a:spcBef>
                <a:spcPts val="1700"/>
              </a:spcBef>
              <a:buFont typeface="Wingdings" panose="05000000000000000000" pitchFamily="2" charset="2"/>
              <a:buChar char="§"/>
              <a:tabLst>
                <a:tab pos="274320" algn="l"/>
                <a:tab pos="274955" algn="l"/>
              </a:tabLst>
            </a:pPr>
            <a:r>
              <a:rPr sz="2400" dirty="0">
                <a:latin typeface="Calibri"/>
                <a:cs typeface="Calibri"/>
              </a:rPr>
              <a:t>Field,</a:t>
            </a:r>
            <a:r>
              <a:rPr sz="2400" spc="-45" dirty="0">
                <a:latin typeface="Calibri"/>
                <a:cs typeface="Calibri"/>
              </a:rPr>
              <a:t> </a:t>
            </a:r>
            <a:r>
              <a:rPr sz="2400" dirty="0">
                <a:latin typeface="Calibri"/>
                <a:cs typeface="Calibri"/>
              </a:rPr>
              <a:t>A.</a:t>
            </a:r>
            <a:r>
              <a:rPr sz="2400" spc="-60" dirty="0">
                <a:latin typeface="Calibri"/>
                <a:cs typeface="Calibri"/>
              </a:rPr>
              <a:t> </a:t>
            </a:r>
            <a:r>
              <a:rPr sz="2400" dirty="0">
                <a:latin typeface="Calibri"/>
                <a:cs typeface="Calibri"/>
              </a:rPr>
              <a:t>(2009).</a:t>
            </a:r>
            <a:r>
              <a:rPr sz="2400" spc="-55" dirty="0">
                <a:latin typeface="Calibri"/>
                <a:cs typeface="Calibri"/>
              </a:rPr>
              <a:t> </a:t>
            </a:r>
            <a:r>
              <a:rPr sz="2400" i="1" dirty="0">
                <a:latin typeface="Calibri"/>
                <a:cs typeface="Calibri"/>
              </a:rPr>
              <a:t>Discovering</a:t>
            </a:r>
            <a:r>
              <a:rPr sz="2400" i="1" spc="-25" dirty="0">
                <a:latin typeface="Calibri"/>
                <a:cs typeface="Calibri"/>
              </a:rPr>
              <a:t> </a:t>
            </a:r>
            <a:r>
              <a:rPr sz="2400" i="1" dirty="0">
                <a:latin typeface="Calibri"/>
                <a:cs typeface="Calibri"/>
              </a:rPr>
              <a:t>Statistics</a:t>
            </a:r>
            <a:r>
              <a:rPr sz="2400" i="1" spc="-55" dirty="0">
                <a:latin typeface="Calibri"/>
                <a:cs typeface="Calibri"/>
              </a:rPr>
              <a:t> </a:t>
            </a:r>
            <a:r>
              <a:rPr sz="2400" i="1" dirty="0">
                <a:latin typeface="Calibri"/>
                <a:cs typeface="Calibri"/>
              </a:rPr>
              <a:t>Using</a:t>
            </a:r>
            <a:r>
              <a:rPr sz="2400" i="1" spc="-25" dirty="0">
                <a:latin typeface="Calibri"/>
                <a:cs typeface="Calibri"/>
              </a:rPr>
              <a:t> </a:t>
            </a:r>
            <a:r>
              <a:rPr sz="2400" i="1" dirty="0">
                <a:latin typeface="Calibri"/>
                <a:cs typeface="Calibri"/>
              </a:rPr>
              <a:t>SPSS</a:t>
            </a:r>
            <a:r>
              <a:rPr sz="2400" i="1" spc="-20" dirty="0">
                <a:latin typeface="Calibri"/>
                <a:cs typeface="Calibri"/>
              </a:rPr>
              <a:t> </a:t>
            </a:r>
            <a:r>
              <a:rPr sz="2400" i="1" dirty="0">
                <a:latin typeface="Calibri"/>
                <a:cs typeface="Calibri"/>
              </a:rPr>
              <a:t>(Third</a:t>
            </a:r>
            <a:r>
              <a:rPr sz="2400" i="1" spc="-5" dirty="0">
                <a:latin typeface="Calibri"/>
                <a:cs typeface="Calibri"/>
              </a:rPr>
              <a:t> </a:t>
            </a:r>
            <a:r>
              <a:rPr sz="2400" i="1" dirty="0">
                <a:latin typeface="Calibri"/>
                <a:cs typeface="Calibri"/>
              </a:rPr>
              <a:t>Edition)</a:t>
            </a:r>
            <a:r>
              <a:rPr sz="2400" dirty="0">
                <a:latin typeface="Calibri"/>
                <a:cs typeface="Calibri"/>
              </a:rPr>
              <a:t>.</a:t>
            </a:r>
            <a:r>
              <a:rPr sz="2400" spc="10" dirty="0">
                <a:latin typeface="Calibri"/>
                <a:cs typeface="Calibri"/>
              </a:rPr>
              <a:t> </a:t>
            </a:r>
            <a:r>
              <a:rPr sz="2400" dirty="0">
                <a:latin typeface="Calibri"/>
                <a:cs typeface="Calibri"/>
              </a:rPr>
              <a:t>London:</a:t>
            </a:r>
            <a:r>
              <a:rPr sz="2400" spc="-70" dirty="0">
                <a:latin typeface="Calibri"/>
                <a:cs typeface="Calibri"/>
              </a:rPr>
              <a:t> </a:t>
            </a:r>
            <a:r>
              <a:rPr sz="2400" spc="-10" dirty="0">
                <a:latin typeface="Calibri"/>
                <a:cs typeface="Calibri"/>
              </a:rPr>
              <a:t>Sage.</a:t>
            </a:r>
            <a:endParaRPr sz="2400" dirty="0">
              <a:latin typeface="Calibri"/>
              <a:cs typeface="Calibri"/>
            </a:endParaRP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38200" y="143541"/>
            <a:ext cx="10515600" cy="567463"/>
          </a:xfrm>
          <a:prstGeom prst="rect">
            <a:avLst/>
          </a:prstGeom>
        </p:spPr>
        <p:txBody>
          <a:bodyPr vert="horz" wrap="square" lIns="0" tIns="13335" rIns="0" bIns="0" rtlCol="0" anchor="ctr">
            <a:spAutoFit/>
          </a:bodyPr>
          <a:lstStyle/>
          <a:p>
            <a:pPr marL="12700" algn="ctr">
              <a:lnSpc>
                <a:spcPct val="100000"/>
              </a:lnSpc>
              <a:spcBef>
                <a:spcPts val="105"/>
              </a:spcBef>
            </a:pPr>
            <a:r>
              <a:rPr lang="el-GR" sz="3600" b="1" spc="-25" dirty="0">
                <a:solidFill>
                  <a:srgbClr val="5FCAEE"/>
                </a:solidFill>
                <a:latin typeface="Trebuchet MS"/>
              </a:rPr>
              <a:t>Ομαδοποιημένες κατανομές συχνοτήτων</a:t>
            </a:r>
            <a:endParaRPr sz="3600" b="1" spc="-25" dirty="0">
              <a:solidFill>
                <a:srgbClr val="5FCAEE"/>
              </a:solidFill>
              <a:latin typeface="Trebuchet MS"/>
            </a:endParaRPr>
          </a:p>
        </p:txBody>
      </p:sp>
      <p:graphicFrame>
        <p:nvGraphicFramePr>
          <p:cNvPr id="4" name="object 4"/>
          <p:cNvGraphicFramePr>
            <a:graphicFrameLocks noGrp="1"/>
          </p:cNvGraphicFramePr>
          <p:nvPr>
            <p:extLst>
              <p:ext uri="{D42A27DB-BD31-4B8C-83A1-F6EECF244321}">
                <p14:modId xmlns:p14="http://schemas.microsoft.com/office/powerpoint/2010/main" val="923227937"/>
              </p:ext>
            </p:extLst>
          </p:nvPr>
        </p:nvGraphicFramePr>
        <p:xfrm>
          <a:off x="1773300" y="2482849"/>
          <a:ext cx="8939524" cy="2314575"/>
        </p:xfrm>
        <a:graphic>
          <a:graphicData uri="http://schemas.openxmlformats.org/drawingml/2006/table">
            <a:tbl>
              <a:tblPr firstRow="1" bandRow="1">
                <a:tableStyleId>{2D5ABB26-0587-4C30-8999-92F81FD0307C}</a:tableStyleId>
              </a:tblPr>
              <a:tblGrid>
                <a:gridCol w="1126490">
                  <a:extLst>
                    <a:ext uri="{9D8B030D-6E8A-4147-A177-3AD203B41FA5}">
                      <a16:colId xmlns:a16="http://schemas.microsoft.com/office/drawing/2014/main" val="20000"/>
                    </a:ext>
                  </a:extLst>
                </a:gridCol>
                <a:gridCol w="1057910">
                  <a:extLst>
                    <a:ext uri="{9D8B030D-6E8A-4147-A177-3AD203B41FA5}">
                      <a16:colId xmlns:a16="http://schemas.microsoft.com/office/drawing/2014/main" val="20001"/>
                    </a:ext>
                  </a:extLst>
                </a:gridCol>
                <a:gridCol w="770889">
                  <a:extLst>
                    <a:ext uri="{9D8B030D-6E8A-4147-A177-3AD203B41FA5}">
                      <a16:colId xmlns:a16="http://schemas.microsoft.com/office/drawing/2014/main" val="20002"/>
                    </a:ext>
                  </a:extLst>
                </a:gridCol>
                <a:gridCol w="978535">
                  <a:extLst>
                    <a:ext uri="{9D8B030D-6E8A-4147-A177-3AD203B41FA5}">
                      <a16:colId xmlns:a16="http://schemas.microsoft.com/office/drawing/2014/main" val="20003"/>
                    </a:ext>
                  </a:extLst>
                </a:gridCol>
                <a:gridCol w="982979">
                  <a:extLst>
                    <a:ext uri="{9D8B030D-6E8A-4147-A177-3AD203B41FA5}">
                      <a16:colId xmlns:a16="http://schemas.microsoft.com/office/drawing/2014/main" val="20004"/>
                    </a:ext>
                  </a:extLst>
                </a:gridCol>
                <a:gridCol w="907414">
                  <a:extLst>
                    <a:ext uri="{9D8B030D-6E8A-4147-A177-3AD203B41FA5}">
                      <a16:colId xmlns:a16="http://schemas.microsoft.com/office/drawing/2014/main" val="20005"/>
                    </a:ext>
                  </a:extLst>
                </a:gridCol>
                <a:gridCol w="896619">
                  <a:extLst>
                    <a:ext uri="{9D8B030D-6E8A-4147-A177-3AD203B41FA5}">
                      <a16:colId xmlns:a16="http://schemas.microsoft.com/office/drawing/2014/main" val="20006"/>
                    </a:ext>
                  </a:extLst>
                </a:gridCol>
                <a:gridCol w="683259">
                  <a:extLst>
                    <a:ext uri="{9D8B030D-6E8A-4147-A177-3AD203B41FA5}">
                      <a16:colId xmlns:a16="http://schemas.microsoft.com/office/drawing/2014/main" val="20007"/>
                    </a:ext>
                  </a:extLst>
                </a:gridCol>
                <a:gridCol w="826770">
                  <a:extLst>
                    <a:ext uri="{9D8B030D-6E8A-4147-A177-3AD203B41FA5}">
                      <a16:colId xmlns:a16="http://schemas.microsoft.com/office/drawing/2014/main" val="20008"/>
                    </a:ext>
                  </a:extLst>
                </a:gridCol>
                <a:gridCol w="708659">
                  <a:extLst>
                    <a:ext uri="{9D8B030D-6E8A-4147-A177-3AD203B41FA5}">
                      <a16:colId xmlns:a16="http://schemas.microsoft.com/office/drawing/2014/main" val="20009"/>
                    </a:ext>
                  </a:extLst>
                </a:gridCol>
              </a:tblGrid>
              <a:tr h="487045">
                <a:tc gridSpan="10">
                  <a:txBody>
                    <a:bodyPr/>
                    <a:lstStyle/>
                    <a:p>
                      <a:pPr marL="2540" algn="ctr">
                        <a:lnSpc>
                          <a:spcPct val="100000"/>
                        </a:lnSpc>
                        <a:spcBef>
                          <a:spcPts val="195"/>
                        </a:spcBef>
                      </a:pPr>
                      <a:r>
                        <a:rPr sz="2600" b="1" dirty="0">
                          <a:solidFill>
                            <a:srgbClr val="FFFFFF"/>
                          </a:solidFill>
                          <a:latin typeface="Calibri"/>
                          <a:cs typeface="Calibri"/>
                        </a:rPr>
                        <a:t>Ύψος</a:t>
                      </a:r>
                      <a:r>
                        <a:rPr sz="2600" b="1" spc="-40" dirty="0">
                          <a:solidFill>
                            <a:srgbClr val="FFFFFF"/>
                          </a:solidFill>
                          <a:latin typeface="Calibri"/>
                          <a:cs typeface="Calibri"/>
                        </a:rPr>
                        <a:t> </a:t>
                      </a:r>
                      <a:r>
                        <a:rPr sz="2600" b="1" dirty="0">
                          <a:solidFill>
                            <a:srgbClr val="FFFFFF"/>
                          </a:solidFill>
                          <a:latin typeface="Calibri"/>
                          <a:cs typeface="Calibri"/>
                        </a:rPr>
                        <a:t>(σε</a:t>
                      </a:r>
                      <a:r>
                        <a:rPr sz="2600" b="1" spc="-45" dirty="0">
                          <a:solidFill>
                            <a:srgbClr val="FFFFFF"/>
                          </a:solidFill>
                          <a:latin typeface="Calibri"/>
                          <a:cs typeface="Calibri"/>
                        </a:rPr>
                        <a:t> </a:t>
                      </a:r>
                      <a:r>
                        <a:rPr sz="2600" b="1" dirty="0">
                          <a:solidFill>
                            <a:srgbClr val="FFFFFF"/>
                          </a:solidFill>
                          <a:latin typeface="Calibri"/>
                          <a:cs typeface="Calibri"/>
                        </a:rPr>
                        <a:t>cm)</a:t>
                      </a:r>
                      <a:r>
                        <a:rPr sz="2600" b="1" spc="-50" dirty="0">
                          <a:solidFill>
                            <a:srgbClr val="FFFFFF"/>
                          </a:solidFill>
                          <a:latin typeface="Calibri"/>
                          <a:cs typeface="Calibri"/>
                        </a:rPr>
                        <a:t> </a:t>
                      </a:r>
                      <a:r>
                        <a:rPr sz="2600" b="1" dirty="0">
                          <a:solidFill>
                            <a:srgbClr val="FFFFFF"/>
                          </a:solidFill>
                          <a:latin typeface="Calibri"/>
                          <a:cs typeface="Calibri"/>
                        </a:rPr>
                        <a:t>40</a:t>
                      </a:r>
                      <a:r>
                        <a:rPr sz="2600" b="1" spc="-55" dirty="0">
                          <a:solidFill>
                            <a:srgbClr val="FFFFFF"/>
                          </a:solidFill>
                          <a:latin typeface="Calibri"/>
                          <a:cs typeface="Calibri"/>
                        </a:rPr>
                        <a:t> </a:t>
                      </a:r>
                      <a:r>
                        <a:rPr lang="el-GR" sz="2600" b="1" spc="-10" dirty="0">
                          <a:solidFill>
                            <a:srgbClr val="FFFFFF"/>
                          </a:solidFill>
                          <a:latin typeface="Calibri"/>
                          <a:cs typeface="Calibri"/>
                        </a:rPr>
                        <a:t>πρωτοετών φοιτητών</a:t>
                      </a:r>
                      <a:endParaRPr sz="2600" dirty="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456565">
                <a:tc>
                  <a:txBody>
                    <a:bodyPr/>
                    <a:lstStyle/>
                    <a:p>
                      <a:pPr marL="91440">
                        <a:lnSpc>
                          <a:spcPct val="100000"/>
                        </a:lnSpc>
                        <a:spcBef>
                          <a:spcPts val="225"/>
                        </a:spcBef>
                      </a:pPr>
                      <a:r>
                        <a:rPr sz="2400" spc="-10" dirty="0">
                          <a:latin typeface="Calibri"/>
                          <a:cs typeface="Calibri"/>
                        </a:rPr>
                        <a:t>170,4</a:t>
                      </a:r>
                      <a:endParaRPr sz="2400" dirty="0">
                        <a:latin typeface="Calibri"/>
                        <a:cs typeface="Calibri"/>
                      </a:endParaRPr>
                    </a:p>
                  </a:txBody>
                  <a:tcPr marL="0" marR="0" marT="28575" marB="0">
                    <a:lnL w="12700">
                      <a:solidFill>
                        <a:srgbClr val="FFFFFF"/>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075">
                        <a:lnSpc>
                          <a:spcPct val="100000"/>
                        </a:lnSpc>
                        <a:spcBef>
                          <a:spcPts val="225"/>
                        </a:spcBef>
                      </a:pPr>
                      <a:r>
                        <a:rPr sz="2400" spc="-25" dirty="0">
                          <a:latin typeface="Calibri"/>
                          <a:cs typeface="Calibri"/>
                        </a:rPr>
                        <a:t>180</a:t>
                      </a:r>
                      <a:endParaRPr sz="2400" dirty="0">
                        <a:latin typeface="Calibri"/>
                        <a:cs typeface="Calibri"/>
                      </a:endParaRPr>
                    </a:p>
                  </a:txBody>
                  <a:tcPr marL="0" marR="0" marT="28575"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075">
                        <a:lnSpc>
                          <a:spcPct val="100000"/>
                        </a:lnSpc>
                        <a:spcBef>
                          <a:spcPts val="225"/>
                        </a:spcBef>
                      </a:pPr>
                      <a:r>
                        <a:rPr sz="2400" spc="-25" dirty="0">
                          <a:latin typeface="Calibri"/>
                          <a:cs typeface="Calibri"/>
                        </a:rPr>
                        <a:t>178</a:t>
                      </a:r>
                      <a:endParaRPr sz="2400">
                        <a:latin typeface="Calibri"/>
                        <a:cs typeface="Calibri"/>
                      </a:endParaRPr>
                    </a:p>
                  </a:txBody>
                  <a:tcPr marL="0" marR="0" marT="28575"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075">
                        <a:lnSpc>
                          <a:spcPct val="100000"/>
                        </a:lnSpc>
                        <a:spcBef>
                          <a:spcPts val="225"/>
                        </a:spcBef>
                      </a:pPr>
                      <a:r>
                        <a:rPr sz="2400" spc="-25" dirty="0">
                          <a:latin typeface="Calibri"/>
                          <a:cs typeface="Calibri"/>
                        </a:rPr>
                        <a:t>165</a:t>
                      </a:r>
                      <a:endParaRPr sz="2400">
                        <a:latin typeface="Calibri"/>
                        <a:cs typeface="Calibri"/>
                      </a:endParaRPr>
                    </a:p>
                  </a:txBody>
                  <a:tcPr marL="0" marR="0" marT="28575"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710">
                        <a:lnSpc>
                          <a:spcPct val="100000"/>
                        </a:lnSpc>
                        <a:spcBef>
                          <a:spcPts val="225"/>
                        </a:spcBef>
                      </a:pPr>
                      <a:r>
                        <a:rPr sz="2400" spc="-10" dirty="0">
                          <a:latin typeface="Calibri"/>
                          <a:cs typeface="Calibri"/>
                        </a:rPr>
                        <a:t>170,1</a:t>
                      </a:r>
                      <a:endParaRPr sz="2400">
                        <a:latin typeface="Calibri"/>
                        <a:cs typeface="Calibri"/>
                      </a:endParaRPr>
                    </a:p>
                  </a:txBody>
                  <a:tcPr marL="0" marR="0" marT="28575"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710">
                        <a:lnSpc>
                          <a:spcPct val="100000"/>
                        </a:lnSpc>
                        <a:spcBef>
                          <a:spcPts val="225"/>
                        </a:spcBef>
                      </a:pPr>
                      <a:r>
                        <a:rPr sz="2400" spc="-25" dirty="0">
                          <a:latin typeface="Calibri"/>
                          <a:cs typeface="Calibri"/>
                        </a:rPr>
                        <a:t>168</a:t>
                      </a:r>
                      <a:endParaRPr sz="2400">
                        <a:latin typeface="Calibri"/>
                        <a:cs typeface="Calibri"/>
                      </a:endParaRPr>
                    </a:p>
                  </a:txBody>
                  <a:tcPr marL="0" marR="0" marT="28575"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710">
                        <a:lnSpc>
                          <a:spcPct val="100000"/>
                        </a:lnSpc>
                        <a:spcBef>
                          <a:spcPts val="225"/>
                        </a:spcBef>
                      </a:pPr>
                      <a:r>
                        <a:rPr sz="2400" spc="-25" dirty="0">
                          <a:latin typeface="Calibri"/>
                          <a:cs typeface="Calibri"/>
                        </a:rPr>
                        <a:t>175</a:t>
                      </a:r>
                      <a:endParaRPr sz="2400">
                        <a:latin typeface="Calibri"/>
                        <a:cs typeface="Calibri"/>
                      </a:endParaRPr>
                    </a:p>
                  </a:txBody>
                  <a:tcPr marL="0" marR="0" marT="28575"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3345">
                        <a:lnSpc>
                          <a:spcPct val="100000"/>
                        </a:lnSpc>
                        <a:spcBef>
                          <a:spcPts val="225"/>
                        </a:spcBef>
                      </a:pPr>
                      <a:r>
                        <a:rPr sz="2400" spc="-25" dirty="0">
                          <a:latin typeface="Calibri"/>
                          <a:cs typeface="Calibri"/>
                        </a:rPr>
                        <a:t>175</a:t>
                      </a:r>
                      <a:endParaRPr sz="2400">
                        <a:latin typeface="Calibri"/>
                        <a:cs typeface="Calibri"/>
                      </a:endParaRPr>
                    </a:p>
                  </a:txBody>
                  <a:tcPr marL="0" marR="0" marT="28575"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3345">
                        <a:lnSpc>
                          <a:spcPct val="100000"/>
                        </a:lnSpc>
                        <a:spcBef>
                          <a:spcPts val="225"/>
                        </a:spcBef>
                      </a:pPr>
                      <a:r>
                        <a:rPr sz="2400" spc="-25" dirty="0">
                          <a:latin typeface="Calibri"/>
                          <a:cs typeface="Calibri"/>
                        </a:rPr>
                        <a:t>173</a:t>
                      </a:r>
                      <a:endParaRPr sz="2400">
                        <a:latin typeface="Calibri"/>
                        <a:cs typeface="Calibri"/>
                      </a:endParaRPr>
                    </a:p>
                  </a:txBody>
                  <a:tcPr marL="0" marR="0" marT="28575"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3345">
                        <a:lnSpc>
                          <a:spcPct val="100000"/>
                        </a:lnSpc>
                        <a:spcBef>
                          <a:spcPts val="225"/>
                        </a:spcBef>
                      </a:pPr>
                      <a:r>
                        <a:rPr sz="2400" spc="-25" dirty="0">
                          <a:latin typeface="Calibri"/>
                          <a:cs typeface="Calibri"/>
                        </a:rPr>
                        <a:t>162</a:t>
                      </a:r>
                      <a:endParaRPr sz="2400">
                        <a:latin typeface="Calibri"/>
                        <a:cs typeface="Calibri"/>
                      </a:endParaRPr>
                    </a:p>
                  </a:txBody>
                  <a:tcPr marL="0" marR="0" marT="28575" marB="0">
                    <a:lnL w="12700">
                      <a:solidFill>
                        <a:srgbClr val="000000"/>
                      </a:solidFill>
                      <a:prstDash val="solid"/>
                    </a:lnL>
                    <a:lnR w="12700">
                      <a:solidFill>
                        <a:srgbClr val="FFFFFF"/>
                      </a:solidFill>
                      <a:prstDash val="solid"/>
                    </a:lnR>
                    <a:lnT w="38100">
                      <a:solidFill>
                        <a:srgbClr val="FFFFFF"/>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1"/>
                  </a:ext>
                </a:extLst>
              </a:tr>
              <a:tr h="457200">
                <a:tc>
                  <a:txBody>
                    <a:bodyPr/>
                    <a:lstStyle/>
                    <a:p>
                      <a:pPr marL="91440">
                        <a:lnSpc>
                          <a:spcPct val="100000"/>
                        </a:lnSpc>
                        <a:spcBef>
                          <a:spcPts val="229"/>
                        </a:spcBef>
                      </a:pPr>
                      <a:r>
                        <a:rPr sz="2400" spc="-25" dirty="0">
                          <a:latin typeface="Calibri"/>
                          <a:cs typeface="Calibri"/>
                        </a:rPr>
                        <a:t>160</a:t>
                      </a:r>
                      <a:endParaRPr sz="2400">
                        <a:latin typeface="Calibri"/>
                        <a:cs typeface="Calibri"/>
                      </a:endParaRPr>
                    </a:p>
                  </a:txBody>
                  <a:tcPr marL="0" marR="0" marT="29209"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nSpc>
                          <a:spcPct val="100000"/>
                        </a:lnSpc>
                        <a:spcBef>
                          <a:spcPts val="229"/>
                        </a:spcBef>
                      </a:pPr>
                      <a:r>
                        <a:rPr sz="2400" spc="-25" dirty="0">
                          <a:latin typeface="Calibri"/>
                          <a:cs typeface="Calibri"/>
                        </a:rPr>
                        <a:t>170</a:t>
                      </a:r>
                      <a:endParaRPr sz="2400" dirty="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nSpc>
                          <a:spcPct val="100000"/>
                        </a:lnSpc>
                        <a:spcBef>
                          <a:spcPts val="229"/>
                        </a:spcBef>
                      </a:pPr>
                      <a:r>
                        <a:rPr sz="2400" spc="-25" dirty="0">
                          <a:latin typeface="Calibri"/>
                          <a:cs typeface="Calibri"/>
                        </a:rPr>
                        <a:t>167</a:t>
                      </a:r>
                      <a:endParaRPr sz="2400" dirty="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nSpc>
                          <a:spcPct val="100000"/>
                        </a:lnSpc>
                        <a:spcBef>
                          <a:spcPts val="229"/>
                        </a:spcBef>
                      </a:pPr>
                      <a:r>
                        <a:rPr sz="2400" spc="-25" dirty="0">
                          <a:latin typeface="Calibri"/>
                          <a:cs typeface="Calibri"/>
                        </a:rPr>
                        <a:t>177</a:t>
                      </a:r>
                      <a:endParaRPr sz="2400" dirty="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710">
                        <a:lnSpc>
                          <a:spcPct val="100000"/>
                        </a:lnSpc>
                        <a:spcBef>
                          <a:spcPts val="229"/>
                        </a:spcBef>
                      </a:pPr>
                      <a:r>
                        <a:rPr sz="2400" spc="-25" dirty="0">
                          <a:latin typeface="Calibri"/>
                          <a:cs typeface="Calibri"/>
                        </a:rPr>
                        <a:t>180</a:t>
                      </a:r>
                      <a:endParaRPr sz="2400" dirty="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710">
                        <a:lnSpc>
                          <a:spcPct val="100000"/>
                        </a:lnSpc>
                        <a:spcBef>
                          <a:spcPts val="229"/>
                        </a:spcBef>
                      </a:pPr>
                      <a:r>
                        <a:rPr sz="2400" spc="-25" dirty="0">
                          <a:latin typeface="Calibri"/>
                          <a:cs typeface="Calibri"/>
                        </a:rPr>
                        <a:t>170</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710">
                        <a:lnSpc>
                          <a:spcPct val="100000"/>
                        </a:lnSpc>
                        <a:spcBef>
                          <a:spcPts val="229"/>
                        </a:spcBef>
                      </a:pPr>
                      <a:r>
                        <a:rPr sz="2400" spc="-25" dirty="0">
                          <a:latin typeface="Calibri"/>
                          <a:cs typeface="Calibri"/>
                        </a:rPr>
                        <a:t>182</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3345">
                        <a:lnSpc>
                          <a:spcPct val="100000"/>
                        </a:lnSpc>
                        <a:spcBef>
                          <a:spcPts val="229"/>
                        </a:spcBef>
                      </a:pPr>
                      <a:r>
                        <a:rPr sz="2400" spc="-25" dirty="0">
                          <a:latin typeface="Calibri"/>
                          <a:cs typeface="Calibri"/>
                        </a:rPr>
                        <a:t>178</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3345">
                        <a:lnSpc>
                          <a:spcPct val="100000"/>
                        </a:lnSpc>
                        <a:spcBef>
                          <a:spcPts val="229"/>
                        </a:spcBef>
                      </a:pPr>
                      <a:r>
                        <a:rPr sz="2400" spc="-25" dirty="0">
                          <a:latin typeface="Calibri"/>
                          <a:cs typeface="Calibri"/>
                        </a:rPr>
                        <a:t>165</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3345">
                        <a:lnSpc>
                          <a:spcPct val="100000"/>
                        </a:lnSpc>
                        <a:spcBef>
                          <a:spcPts val="229"/>
                        </a:spcBef>
                      </a:pPr>
                      <a:r>
                        <a:rPr sz="2400" spc="-25" dirty="0">
                          <a:latin typeface="Calibri"/>
                          <a:cs typeface="Calibri"/>
                        </a:rPr>
                        <a:t>178</a:t>
                      </a:r>
                      <a:endParaRPr sz="2400">
                        <a:latin typeface="Calibri"/>
                        <a:cs typeface="Calibri"/>
                      </a:endParaRPr>
                    </a:p>
                  </a:txBody>
                  <a:tcPr marL="0" marR="0" marT="29209"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E9EBF5"/>
                    </a:solidFill>
                  </a:tcPr>
                </a:tc>
                <a:extLst>
                  <a:ext uri="{0D108BD9-81ED-4DB2-BD59-A6C34878D82A}">
                    <a16:rowId xmlns:a16="http://schemas.microsoft.com/office/drawing/2014/main" val="10002"/>
                  </a:ext>
                </a:extLst>
              </a:tr>
              <a:tr h="457200">
                <a:tc>
                  <a:txBody>
                    <a:bodyPr/>
                    <a:lstStyle/>
                    <a:p>
                      <a:pPr marL="91440">
                        <a:lnSpc>
                          <a:spcPct val="100000"/>
                        </a:lnSpc>
                        <a:spcBef>
                          <a:spcPts val="229"/>
                        </a:spcBef>
                      </a:pPr>
                      <a:r>
                        <a:rPr sz="2400" spc="-25" dirty="0">
                          <a:latin typeface="Calibri"/>
                          <a:cs typeface="Calibri"/>
                        </a:rPr>
                        <a:t>155</a:t>
                      </a:r>
                      <a:endParaRPr sz="2400">
                        <a:latin typeface="Calibri"/>
                        <a:cs typeface="Calibri"/>
                      </a:endParaRPr>
                    </a:p>
                  </a:txBody>
                  <a:tcPr marL="0" marR="0" marT="29209"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nSpc>
                          <a:spcPct val="100000"/>
                        </a:lnSpc>
                        <a:spcBef>
                          <a:spcPts val="229"/>
                        </a:spcBef>
                      </a:pPr>
                      <a:r>
                        <a:rPr sz="2400" spc="-25" dirty="0">
                          <a:latin typeface="Calibri"/>
                          <a:cs typeface="Calibri"/>
                        </a:rPr>
                        <a:t>175</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nSpc>
                          <a:spcPct val="100000"/>
                        </a:lnSpc>
                        <a:spcBef>
                          <a:spcPts val="229"/>
                        </a:spcBef>
                      </a:pPr>
                      <a:r>
                        <a:rPr sz="2400" spc="-25" dirty="0">
                          <a:latin typeface="Calibri"/>
                          <a:cs typeface="Calibri"/>
                        </a:rPr>
                        <a:t>172</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nSpc>
                          <a:spcPct val="100000"/>
                        </a:lnSpc>
                        <a:spcBef>
                          <a:spcPts val="229"/>
                        </a:spcBef>
                      </a:pPr>
                      <a:r>
                        <a:rPr sz="2400" spc="-10" dirty="0">
                          <a:latin typeface="Calibri"/>
                          <a:cs typeface="Calibri"/>
                        </a:rPr>
                        <a:t>173,2</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710">
                        <a:lnSpc>
                          <a:spcPct val="100000"/>
                        </a:lnSpc>
                        <a:spcBef>
                          <a:spcPts val="229"/>
                        </a:spcBef>
                      </a:pPr>
                      <a:r>
                        <a:rPr sz="2400" spc="-10" dirty="0">
                          <a:latin typeface="Calibri"/>
                          <a:cs typeface="Calibri"/>
                        </a:rPr>
                        <a:t>167,8</a:t>
                      </a:r>
                      <a:endParaRPr sz="2400" dirty="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710">
                        <a:lnSpc>
                          <a:spcPct val="100000"/>
                        </a:lnSpc>
                        <a:spcBef>
                          <a:spcPts val="229"/>
                        </a:spcBef>
                      </a:pPr>
                      <a:r>
                        <a:rPr sz="2400" spc="-25" dirty="0">
                          <a:latin typeface="Calibri"/>
                          <a:cs typeface="Calibri"/>
                        </a:rPr>
                        <a:t>187</a:t>
                      </a:r>
                      <a:endParaRPr sz="2400" dirty="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710">
                        <a:lnSpc>
                          <a:spcPct val="100000"/>
                        </a:lnSpc>
                        <a:spcBef>
                          <a:spcPts val="229"/>
                        </a:spcBef>
                      </a:pPr>
                      <a:r>
                        <a:rPr sz="2400" spc="-25" dirty="0">
                          <a:latin typeface="Calibri"/>
                          <a:cs typeface="Calibri"/>
                        </a:rPr>
                        <a:t>170</a:t>
                      </a:r>
                      <a:endParaRPr sz="2400" dirty="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3345">
                        <a:lnSpc>
                          <a:spcPct val="100000"/>
                        </a:lnSpc>
                        <a:spcBef>
                          <a:spcPts val="229"/>
                        </a:spcBef>
                      </a:pPr>
                      <a:r>
                        <a:rPr sz="2400" spc="-25" dirty="0">
                          <a:latin typeface="Calibri"/>
                          <a:cs typeface="Calibri"/>
                        </a:rPr>
                        <a:t>180</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3345">
                        <a:lnSpc>
                          <a:spcPct val="100000"/>
                        </a:lnSpc>
                        <a:spcBef>
                          <a:spcPts val="229"/>
                        </a:spcBef>
                      </a:pPr>
                      <a:r>
                        <a:rPr sz="2400" spc="-25" dirty="0">
                          <a:latin typeface="Calibri"/>
                          <a:cs typeface="Calibri"/>
                        </a:rPr>
                        <a:t>178</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3345">
                        <a:lnSpc>
                          <a:spcPct val="100000"/>
                        </a:lnSpc>
                        <a:spcBef>
                          <a:spcPts val="229"/>
                        </a:spcBef>
                      </a:pPr>
                      <a:r>
                        <a:rPr sz="2400" spc="-25" dirty="0">
                          <a:latin typeface="Calibri"/>
                          <a:cs typeface="Calibri"/>
                        </a:rPr>
                        <a:t>191</a:t>
                      </a:r>
                      <a:endParaRPr sz="2400">
                        <a:latin typeface="Calibri"/>
                        <a:cs typeface="Calibri"/>
                      </a:endParaRPr>
                    </a:p>
                  </a:txBody>
                  <a:tcPr marL="0" marR="0" marT="29209"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3"/>
                  </a:ext>
                </a:extLst>
              </a:tr>
              <a:tr h="456565">
                <a:tc>
                  <a:txBody>
                    <a:bodyPr/>
                    <a:lstStyle/>
                    <a:p>
                      <a:pPr marL="91440">
                        <a:lnSpc>
                          <a:spcPct val="100000"/>
                        </a:lnSpc>
                        <a:spcBef>
                          <a:spcPts val="229"/>
                        </a:spcBef>
                      </a:pPr>
                      <a:r>
                        <a:rPr sz="2400" spc="-25" dirty="0">
                          <a:latin typeface="Calibri"/>
                          <a:cs typeface="Calibri"/>
                        </a:rPr>
                        <a:t>176</a:t>
                      </a:r>
                      <a:endParaRPr sz="2400">
                        <a:latin typeface="Calibri"/>
                        <a:cs typeface="Calibri"/>
                      </a:endParaRPr>
                    </a:p>
                  </a:txBody>
                  <a:tcPr marL="0" marR="0" marT="29209" marB="0">
                    <a:lnL w="12700">
                      <a:solidFill>
                        <a:srgbClr val="FFFFFF"/>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2075">
                        <a:lnSpc>
                          <a:spcPct val="100000"/>
                        </a:lnSpc>
                        <a:spcBef>
                          <a:spcPts val="229"/>
                        </a:spcBef>
                      </a:pPr>
                      <a:r>
                        <a:rPr sz="2400" spc="-25" dirty="0">
                          <a:latin typeface="Calibri"/>
                          <a:cs typeface="Calibri"/>
                        </a:rPr>
                        <a:t>169</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2075">
                        <a:lnSpc>
                          <a:spcPct val="100000"/>
                        </a:lnSpc>
                        <a:spcBef>
                          <a:spcPts val="229"/>
                        </a:spcBef>
                      </a:pPr>
                      <a:r>
                        <a:rPr sz="2400" spc="-25" dirty="0">
                          <a:latin typeface="Calibri"/>
                          <a:cs typeface="Calibri"/>
                        </a:rPr>
                        <a:t>167</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2075">
                        <a:lnSpc>
                          <a:spcPct val="100000"/>
                        </a:lnSpc>
                        <a:spcBef>
                          <a:spcPts val="229"/>
                        </a:spcBef>
                      </a:pPr>
                      <a:r>
                        <a:rPr sz="2400" spc="-25" dirty="0">
                          <a:latin typeface="Calibri"/>
                          <a:cs typeface="Calibri"/>
                        </a:rPr>
                        <a:t>166</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2710">
                        <a:lnSpc>
                          <a:spcPct val="100000"/>
                        </a:lnSpc>
                        <a:spcBef>
                          <a:spcPts val="229"/>
                        </a:spcBef>
                      </a:pPr>
                      <a:r>
                        <a:rPr sz="2400" spc="-25" dirty="0">
                          <a:latin typeface="Calibri"/>
                          <a:cs typeface="Calibri"/>
                        </a:rPr>
                        <a:t>179</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2710">
                        <a:lnSpc>
                          <a:spcPct val="100000"/>
                        </a:lnSpc>
                        <a:spcBef>
                          <a:spcPts val="229"/>
                        </a:spcBef>
                      </a:pPr>
                      <a:r>
                        <a:rPr sz="2400" spc="-25" dirty="0">
                          <a:latin typeface="Calibri"/>
                          <a:cs typeface="Calibri"/>
                        </a:rPr>
                        <a:t>178</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2710">
                        <a:lnSpc>
                          <a:spcPct val="100000"/>
                        </a:lnSpc>
                        <a:spcBef>
                          <a:spcPts val="229"/>
                        </a:spcBef>
                      </a:pPr>
                      <a:r>
                        <a:rPr sz="2400" spc="-25" dirty="0">
                          <a:latin typeface="Calibri"/>
                          <a:cs typeface="Calibri"/>
                        </a:rPr>
                        <a:t>180</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3345">
                        <a:lnSpc>
                          <a:spcPct val="100000"/>
                        </a:lnSpc>
                        <a:spcBef>
                          <a:spcPts val="229"/>
                        </a:spcBef>
                      </a:pPr>
                      <a:r>
                        <a:rPr sz="2400" spc="-25" dirty="0">
                          <a:latin typeface="Calibri"/>
                          <a:cs typeface="Calibri"/>
                        </a:rPr>
                        <a:t>164</a:t>
                      </a:r>
                      <a:endParaRPr sz="2400" dirty="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3345">
                        <a:lnSpc>
                          <a:spcPct val="100000"/>
                        </a:lnSpc>
                        <a:spcBef>
                          <a:spcPts val="229"/>
                        </a:spcBef>
                      </a:pPr>
                      <a:r>
                        <a:rPr sz="2400" spc="-25" dirty="0">
                          <a:latin typeface="Calibri"/>
                          <a:cs typeface="Calibri"/>
                        </a:rPr>
                        <a:t>170</a:t>
                      </a:r>
                      <a:endParaRPr sz="24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E9EBF5"/>
                    </a:solidFill>
                  </a:tcPr>
                </a:tc>
                <a:tc>
                  <a:txBody>
                    <a:bodyPr/>
                    <a:lstStyle/>
                    <a:p>
                      <a:pPr marL="93345">
                        <a:lnSpc>
                          <a:spcPct val="100000"/>
                        </a:lnSpc>
                        <a:spcBef>
                          <a:spcPts val="229"/>
                        </a:spcBef>
                      </a:pPr>
                      <a:r>
                        <a:rPr sz="2400" spc="-25" dirty="0">
                          <a:latin typeface="Calibri"/>
                          <a:cs typeface="Calibri"/>
                        </a:rPr>
                        <a:t>173</a:t>
                      </a:r>
                      <a:endParaRPr sz="2400" dirty="0">
                        <a:latin typeface="Calibri"/>
                        <a:cs typeface="Calibri"/>
                      </a:endParaRPr>
                    </a:p>
                  </a:txBody>
                  <a:tcPr marL="0" marR="0" marT="29209" marB="0">
                    <a:lnL w="12700">
                      <a:solidFill>
                        <a:srgbClr val="000000"/>
                      </a:solidFill>
                      <a:prstDash val="solid"/>
                    </a:lnL>
                    <a:lnR w="12700">
                      <a:solidFill>
                        <a:srgbClr val="FFFFFF"/>
                      </a:solidFill>
                      <a:prstDash val="solid"/>
                    </a:lnR>
                    <a:lnT w="12700">
                      <a:solidFill>
                        <a:srgbClr val="000000"/>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bl>
          </a:graphicData>
        </a:graphic>
      </p:graphicFrame>
      <p:sp>
        <p:nvSpPr>
          <p:cNvPr id="5" name="object 5"/>
          <p:cNvSpPr txBox="1"/>
          <p:nvPr/>
        </p:nvSpPr>
        <p:spPr>
          <a:xfrm>
            <a:off x="1788922" y="2035302"/>
            <a:ext cx="5774055" cy="391160"/>
          </a:xfrm>
          <a:prstGeom prst="rect">
            <a:avLst/>
          </a:prstGeom>
        </p:spPr>
        <p:txBody>
          <a:bodyPr vert="horz" wrap="square" lIns="0" tIns="12700" rIns="0" bIns="0" rtlCol="0">
            <a:spAutoFit/>
          </a:bodyPr>
          <a:lstStyle/>
          <a:p>
            <a:pPr marL="12700">
              <a:lnSpc>
                <a:spcPct val="100000"/>
              </a:lnSpc>
              <a:spcBef>
                <a:spcPts val="100"/>
              </a:spcBef>
            </a:pPr>
            <a:r>
              <a:rPr lang="el-GR" sz="2400" b="1" dirty="0">
                <a:latin typeface="Calibri"/>
                <a:cs typeface="Calibri"/>
              </a:rPr>
              <a:t>Έγινε η συλλογή των παρακάτω δεδομένων</a:t>
            </a:r>
            <a:r>
              <a:rPr sz="2400" b="1" spc="-10" dirty="0">
                <a:latin typeface="Calibri"/>
                <a:cs typeface="Calibri"/>
              </a:rPr>
              <a:t>:</a:t>
            </a:r>
            <a:endParaRPr sz="2400" dirty="0">
              <a:latin typeface="Calibri"/>
              <a:cs typeface="Calibri"/>
            </a:endParaRPr>
          </a:p>
        </p:txBody>
      </p:sp>
      <p:sp>
        <p:nvSpPr>
          <p:cNvPr id="6" name="object 6"/>
          <p:cNvSpPr txBox="1"/>
          <p:nvPr/>
        </p:nvSpPr>
        <p:spPr>
          <a:xfrm>
            <a:off x="1057835" y="5059172"/>
            <a:ext cx="10578353" cy="352019"/>
          </a:xfrm>
          <a:prstGeom prst="rect">
            <a:avLst/>
          </a:prstGeom>
        </p:spPr>
        <p:txBody>
          <a:bodyPr vert="horz" wrap="square" lIns="0" tIns="13335" rIns="0" bIns="0" rtlCol="0">
            <a:spAutoFit/>
          </a:bodyPr>
          <a:lstStyle/>
          <a:p>
            <a:pPr marL="12700" algn="just">
              <a:lnSpc>
                <a:spcPct val="100000"/>
              </a:lnSpc>
              <a:spcBef>
                <a:spcPts val="105"/>
              </a:spcBef>
            </a:pPr>
            <a:r>
              <a:rPr sz="2200" dirty="0">
                <a:latin typeface="Calibri"/>
                <a:cs typeface="Calibri"/>
              </a:rPr>
              <a:t>Η</a:t>
            </a:r>
            <a:r>
              <a:rPr sz="2200" spc="-25" dirty="0">
                <a:latin typeface="Calibri"/>
                <a:cs typeface="Calibri"/>
              </a:rPr>
              <a:t> </a:t>
            </a:r>
            <a:r>
              <a:rPr sz="2200" dirty="0">
                <a:latin typeface="Calibri"/>
                <a:cs typeface="Calibri"/>
              </a:rPr>
              <a:t>μεταβλητή</a:t>
            </a:r>
            <a:r>
              <a:rPr sz="2200" spc="-50" dirty="0">
                <a:latin typeface="Calibri"/>
                <a:cs typeface="Calibri"/>
              </a:rPr>
              <a:t> </a:t>
            </a:r>
            <a:r>
              <a:rPr sz="2200" dirty="0">
                <a:latin typeface="Calibri"/>
                <a:cs typeface="Calibri"/>
              </a:rPr>
              <a:t>«ύψος»</a:t>
            </a:r>
            <a:r>
              <a:rPr sz="2200" spc="-45" dirty="0">
                <a:latin typeface="Calibri"/>
                <a:cs typeface="Calibri"/>
              </a:rPr>
              <a:t> </a:t>
            </a:r>
            <a:r>
              <a:rPr sz="2200" dirty="0">
                <a:latin typeface="Calibri"/>
                <a:cs typeface="Calibri"/>
              </a:rPr>
              <a:t>είναι</a:t>
            </a:r>
            <a:r>
              <a:rPr sz="2200" spc="5" dirty="0">
                <a:latin typeface="Calibri"/>
                <a:cs typeface="Calibri"/>
              </a:rPr>
              <a:t> </a:t>
            </a:r>
            <a:r>
              <a:rPr sz="2200" b="1" dirty="0">
                <a:latin typeface="Calibri"/>
                <a:cs typeface="Calibri"/>
              </a:rPr>
              <a:t>συνεχής</a:t>
            </a:r>
            <a:r>
              <a:rPr sz="2200" b="1" spc="15" dirty="0">
                <a:latin typeface="Calibri"/>
                <a:cs typeface="Calibri"/>
              </a:rPr>
              <a:t> </a:t>
            </a:r>
            <a:r>
              <a:rPr sz="2200" dirty="0">
                <a:latin typeface="Calibri"/>
                <a:cs typeface="Calibri"/>
              </a:rPr>
              <a:t>και</a:t>
            </a:r>
            <a:r>
              <a:rPr sz="2200" spc="10" dirty="0">
                <a:latin typeface="Calibri"/>
                <a:cs typeface="Calibri"/>
              </a:rPr>
              <a:t> </a:t>
            </a:r>
            <a:r>
              <a:rPr sz="2200" dirty="0">
                <a:latin typeface="Calibri"/>
                <a:cs typeface="Calibri"/>
              </a:rPr>
              <a:t>μπορεί</a:t>
            </a:r>
            <a:r>
              <a:rPr sz="2200" spc="-50" dirty="0">
                <a:latin typeface="Calibri"/>
                <a:cs typeface="Calibri"/>
              </a:rPr>
              <a:t> </a:t>
            </a:r>
            <a:r>
              <a:rPr sz="2200" dirty="0">
                <a:latin typeface="Calibri"/>
                <a:cs typeface="Calibri"/>
              </a:rPr>
              <a:t>να πάρει</a:t>
            </a:r>
            <a:r>
              <a:rPr sz="2200" spc="-20" dirty="0">
                <a:latin typeface="Calibri"/>
                <a:cs typeface="Calibri"/>
              </a:rPr>
              <a:t> </a:t>
            </a:r>
            <a:r>
              <a:rPr sz="2200" dirty="0">
                <a:latin typeface="Calibri"/>
                <a:cs typeface="Calibri"/>
              </a:rPr>
              <a:t>είτε</a:t>
            </a:r>
            <a:r>
              <a:rPr sz="2200" spc="-35" dirty="0">
                <a:latin typeface="Calibri"/>
                <a:cs typeface="Calibri"/>
              </a:rPr>
              <a:t> </a:t>
            </a:r>
            <a:r>
              <a:rPr sz="2200" dirty="0">
                <a:latin typeface="Calibri"/>
                <a:cs typeface="Calibri"/>
              </a:rPr>
              <a:t>ακέραιες</a:t>
            </a:r>
            <a:r>
              <a:rPr sz="2200" spc="-5" dirty="0">
                <a:latin typeface="Calibri"/>
                <a:cs typeface="Calibri"/>
              </a:rPr>
              <a:t> </a:t>
            </a:r>
            <a:r>
              <a:rPr sz="2200" spc="-20" dirty="0">
                <a:latin typeface="Calibri"/>
                <a:cs typeface="Calibri"/>
              </a:rPr>
              <a:t>είτε</a:t>
            </a:r>
            <a:r>
              <a:rPr lang="el-GR" sz="2200" spc="-20" dirty="0">
                <a:latin typeface="Calibri"/>
                <a:cs typeface="Calibri"/>
              </a:rPr>
              <a:t> </a:t>
            </a:r>
            <a:r>
              <a:rPr sz="2200" dirty="0" err="1">
                <a:latin typeface="Calibri"/>
                <a:cs typeface="Calibri"/>
              </a:rPr>
              <a:t>δεκ</a:t>
            </a:r>
            <a:r>
              <a:rPr sz="2200" dirty="0">
                <a:latin typeface="Calibri"/>
                <a:cs typeface="Calibri"/>
              </a:rPr>
              <a:t>αδικές</a:t>
            </a:r>
            <a:r>
              <a:rPr sz="2200" spc="-75" dirty="0">
                <a:latin typeface="Calibri"/>
                <a:cs typeface="Calibri"/>
              </a:rPr>
              <a:t> </a:t>
            </a:r>
            <a:r>
              <a:rPr sz="2200" spc="-10" dirty="0">
                <a:latin typeface="Calibri"/>
                <a:cs typeface="Calibri"/>
              </a:rPr>
              <a:t>τιμές.</a:t>
            </a:r>
            <a:endParaRPr sz="2200" dirty="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5"/>
          <p:cNvGraphicFramePr>
            <a:graphicFrameLocks noGrp="1"/>
          </p:cNvGraphicFramePr>
          <p:nvPr>
            <p:extLst>
              <p:ext uri="{D42A27DB-BD31-4B8C-83A1-F6EECF244321}">
                <p14:modId xmlns:p14="http://schemas.microsoft.com/office/powerpoint/2010/main" val="1399512663"/>
              </p:ext>
            </p:extLst>
          </p:nvPr>
        </p:nvGraphicFramePr>
        <p:xfrm>
          <a:off x="252355" y="1557022"/>
          <a:ext cx="4506461" cy="4597393"/>
        </p:xfrm>
        <a:graphic>
          <a:graphicData uri="http://schemas.openxmlformats.org/drawingml/2006/table">
            <a:tbl>
              <a:tblPr firstRow="1" bandRow="1">
                <a:tableStyleId>{2D5ABB26-0587-4C30-8999-92F81FD0307C}</a:tableStyleId>
              </a:tblPr>
              <a:tblGrid>
                <a:gridCol w="1522370">
                  <a:extLst>
                    <a:ext uri="{9D8B030D-6E8A-4147-A177-3AD203B41FA5}">
                      <a16:colId xmlns:a16="http://schemas.microsoft.com/office/drawing/2014/main" val="20000"/>
                    </a:ext>
                  </a:extLst>
                </a:gridCol>
                <a:gridCol w="1421900">
                  <a:extLst>
                    <a:ext uri="{9D8B030D-6E8A-4147-A177-3AD203B41FA5}">
                      <a16:colId xmlns:a16="http://schemas.microsoft.com/office/drawing/2014/main" val="20001"/>
                    </a:ext>
                  </a:extLst>
                </a:gridCol>
                <a:gridCol w="1562191">
                  <a:extLst>
                    <a:ext uri="{9D8B030D-6E8A-4147-A177-3AD203B41FA5}">
                      <a16:colId xmlns:a16="http://schemas.microsoft.com/office/drawing/2014/main" val="20002"/>
                    </a:ext>
                  </a:extLst>
                </a:gridCol>
              </a:tblGrid>
              <a:tr h="761365">
                <a:tc>
                  <a:txBody>
                    <a:bodyPr/>
                    <a:lstStyle/>
                    <a:p>
                      <a:pPr marL="91440" algn="ctr">
                        <a:lnSpc>
                          <a:spcPct val="100000"/>
                        </a:lnSpc>
                        <a:spcBef>
                          <a:spcPts val="229"/>
                        </a:spcBef>
                      </a:pPr>
                      <a:r>
                        <a:rPr sz="2200" b="1" dirty="0">
                          <a:solidFill>
                            <a:srgbClr val="FFFFFF"/>
                          </a:solidFill>
                          <a:latin typeface="Calibri"/>
                          <a:cs typeface="Calibri"/>
                        </a:rPr>
                        <a:t>Ύψος</a:t>
                      </a:r>
                      <a:r>
                        <a:rPr sz="2200" b="1" spc="-25" dirty="0">
                          <a:solidFill>
                            <a:srgbClr val="FFFFFF"/>
                          </a:solidFill>
                          <a:latin typeface="Calibri"/>
                          <a:cs typeface="Calibri"/>
                        </a:rPr>
                        <a:t> </a:t>
                      </a:r>
                      <a:r>
                        <a:rPr sz="2200" b="1" spc="-20" dirty="0">
                          <a:solidFill>
                            <a:srgbClr val="FFFFFF"/>
                          </a:solidFill>
                          <a:latin typeface="Calibri"/>
                          <a:cs typeface="Calibri"/>
                        </a:rPr>
                        <a:t>(cm)</a:t>
                      </a:r>
                      <a:endParaRPr sz="2200" dirty="0">
                        <a:latin typeface="Calibri"/>
                        <a:cs typeface="Calibri"/>
                      </a:endParaRPr>
                    </a:p>
                  </a:txBody>
                  <a:tcPr marL="0" marR="0" marT="29209" marB="0">
                    <a:lnL w="12700">
                      <a:solidFill>
                        <a:srgbClr val="FFFFFF"/>
                      </a:solidFill>
                      <a:prstDash val="solid"/>
                    </a:lnL>
                    <a:lnR w="12700">
                      <a:solidFill>
                        <a:srgbClr val="000000"/>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92075" algn="ctr">
                        <a:lnSpc>
                          <a:spcPct val="100000"/>
                        </a:lnSpc>
                        <a:spcBef>
                          <a:spcPts val="229"/>
                        </a:spcBef>
                      </a:pPr>
                      <a:r>
                        <a:rPr sz="2200" b="1" spc="-10" dirty="0">
                          <a:solidFill>
                            <a:srgbClr val="FFFFFF"/>
                          </a:solidFill>
                          <a:latin typeface="Calibri"/>
                          <a:cs typeface="Calibri"/>
                        </a:rPr>
                        <a:t>Απόλυτη</a:t>
                      </a:r>
                      <a:endParaRPr sz="2200">
                        <a:latin typeface="Calibri"/>
                        <a:cs typeface="Calibri"/>
                      </a:endParaRPr>
                    </a:p>
                    <a:p>
                      <a:pPr marL="92075" algn="ctr">
                        <a:lnSpc>
                          <a:spcPct val="100000"/>
                        </a:lnSpc>
                      </a:pPr>
                      <a:r>
                        <a:rPr sz="2200" b="1" spc="-10" dirty="0">
                          <a:solidFill>
                            <a:srgbClr val="FFFFFF"/>
                          </a:solidFill>
                          <a:latin typeface="Calibri"/>
                          <a:cs typeface="Calibri"/>
                        </a:rPr>
                        <a:t>συχνότητα</a:t>
                      </a:r>
                      <a:endParaRPr sz="22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92075" algn="ctr">
                        <a:lnSpc>
                          <a:spcPct val="100000"/>
                        </a:lnSpc>
                        <a:spcBef>
                          <a:spcPts val="229"/>
                        </a:spcBef>
                      </a:pPr>
                      <a:r>
                        <a:rPr sz="2200" b="1" spc="-10" dirty="0">
                          <a:solidFill>
                            <a:srgbClr val="FFFFFF"/>
                          </a:solidFill>
                          <a:latin typeface="Calibri"/>
                          <a:cs typeface="Calibri"/>
                        </a:rPr>
                        <a:t>Σχετική</a:t>
                      </a:r>
                      <a:endParaRPr sz="2200" dirty="0">
                        <a:latin typeface="Calibri"/>
                        <a:cs typeface="Calibri"/>
                      </a:endParaRPr>
                    </a:p>
                    <a:p>
                      <a:pPr marL="92075" algn="ctr">
                        <a:lnSpc>
                          <a:spcPct val="100000"/>
                        </a:lnSpc>
                      </a:pPr>
                      <a:r>
                        <a:rPr sz="2200" b="1" spc="-10" dirty="0">
                          <a:solidFill>
                            <a:srgbClr val="FFFFFF"/>
                          </a:solidFill>
                          <a:latin typeface="Calibri"/>
                          <a:cs typeface="Calibri"/>
                        </a:rPr>
                        <a:t>συχνότητα</a:t>
                      </a:r>
                      <a:endParaRPr sz="2200" dirty="0">
                        <a:latin typeface="Calibri"/>
                        <a:cs typeface="Calibri"/>
                      </a:endParaRPr>
                    </a:p>
                  </a:txBody>
                  <a:tcPr marL="0" marR="0" marT="29209" marB="0">
                    <a:lnL w="12700">
                      <a:solidFill>
                        <a:srgbClr val="000000"/>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426720">
                <a:tc>
                  <a:txBody>
                    <a:bodyPr/>
                    <a:lstStyle/>
                    <a:p>
                      <a:pPr marL="91440" algn="ctr">
                        <a:lnSpc>
                          <a:spcPct val="100000"/>
                        </a:lnSpc>
                        <a:spcBef>
                          <a:spcPts val="229"/>
                        </a:spcBef>
                      </a:pPr>
                      <a:r>
                        <a:rPr sz="2200" spc="-25" dirty="0">
                          <a:latin typeface="Calibri"/>
                          <a:cs typeface="Calibri"/>
                        </a:rPr>
                        <a:t>155</a:t>
                      </a:r>
                      <a:endParaRPr sz="2200" dirty="0">
                        <a:latin typeface="Calibri"/>
                        <a:cs typeface="Calibri"/>
                      </a:endParaRPr>
                    </a:p>
                  </a:txBody>
                  <a:tcPr marL="0" marR="0" marT="29209" marB="0">
                    <a:lnL w="12700">
                      <a:solidFill>
                        <a:srgbClr val="FFFFFF"/>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075" algn="ctr">
                        <a:lnSpc>
                          <a:spcPct val="100000"/>
                        </a:lnSpc>
                        <a:spcBef>
                          <a:spcPts val="229"/>
                        </a:spcBef>
                      </a:pPr>
                      <a:r>
                        <a:rPr sz="2200" dirty="0">
                          <a:latin typeface="Calibri"/>
                          <a:cs typeface="Calibri"/>
                        </a:rPr>
                        <a:t>1</a:t>
                      </a:r>
                    </a:p>
                  </a:txBody>
                  <a:tcPr marL="0" marR="0" marT="29209"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075" algn="ctr">
                        <a:lnSpc>
                          <a:spcPct val="100000"/>
                        </a:lnSpc>
                        <a:spcBef>
                          <a:spcPts val="229"/>
                        </a:spcBef>
                      </a:pPr>
                      <a:r>
                        <a:rPr sz="2200" spc="-20" dirty="0">
                          <a:latin typeface="Calibri"/>
                          <a:cs typeface="Calibri"/>
                        </a:rPr>
                        <a:t>2,5%</a:t>
                      </a:r>
                      <a:endParaRPr sz="2200">
                        <a:latin typeface="Calibri"/>
                        <a:cs typeface="Calibri"/>
                      </a:endParaRPr>
                    </a:p>
                  </a:txBody>
                  <a:tcPr marL="0" marR="0" marT="29209" marB="0">
                    <a:lnL w="12700">
                      <a:solidFill>
                        <a:srgbClr val="000000"/>
                      </a:solidFill>
                      <a:prstDash val="solid"/>
                    </a:lnL>
                    <a:lnR w="12700">
                      <a:solidFill>
                        <a:srgbClr val="FFFFFF"/>
                      </a:solidFill>
                      <a:prstDash val="solid"/>
                    </a:lnR>
                    <a:lnT w="38100">
                      <a:solidFill>
                        <a:srgbClr val="FFFFFF"/>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1"/>
                  </a:ext>
                </a:extLst>
              </a:tr>
              <a:tr h="426084">
                <a:tc>
                  <a:txBody>
                    <a:bodyPr/>
                    <a:lstStyle/>
                    <a:p>
                      <a:pPr marL="91440" algn="ctr">
                        <a:lnSpc>
                          <a:spcPct val="100000"/>
                        </a:lnSpc>
                        <a:spcBef>
                          <a:spcPts val="235"/>
                        </a:spcBef>
                      </a:pPr>
                      <a:r>
                        <a:rPr sz="2200" spc="-25" dirty="0">
                          <a:latin typeface="Calibri"/>
                          <a:cs typeface="Calibri"/>
                        </a:rPr>
                        <a:t>160</a:t>
                      </a:r>
                      <a:endParaRPr sz="2200">
                        <a:latin typeface="Calibri"/>
                        <a:cs typeface="Calibri"/>
                      </a:endParaRPr>
                    </a:p>
                  </a:txBody>
                  <a:tcPr marL="0" marR="0" marT="29845"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gn="ctr">
                        <a:lnSpc>
                          <a:spcPct val="100000"/>
                        </a:lnSpc>
                        <a:spcBef>
                          <a:spcPts val="235"/>
                        </a:spcBef>
                      </a:pPr>
                      <a:r>
                        <a:rPr sz="2200" dirty="0">
                          <a:latin typeface="Calibri"/>
                          <a:cs typeface="Calibri"/>
                        </a:rPr>
                        <a:t>1</a:t>
                      </a:r>
                      <a:endParaRPr sz="2200">
                        <a:latin typeface="Calibri"/>
                        <a:cs typeface="Calibri"/>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gn="ctr">
                        <a:lnSpc>
                          <a:spcPct val="100000"/>
                        </a:lnSpc>
                        <a:spcBef>
                          <a:spcPts val="235"/>
                        </a:spcBef>
                      </a:pPr>
                      <a:r>
                        <a:rPr sz="2200" spc="-20" dirty="0">
                          <a:latin typeface="Calibri"/>
                          <a:cs typeface="Calibri"/>
                        </a:rPr>
                        <a:t>2,5%</a:t>
                      </a:r>
                      <a:endParaRPr sz="2200" dirty="0">
                        <a:latin typeface="Calibri"/>
                        <a:cs typeface="Calibri"/>
                      </a:endParaRPr>
                    </a:p>
                  </a:txBody>
                  <a:tcPr marL="0" marR="0" marT="29845"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E9EBF5"/>
                    </a:solidFill>
                  </a:tcPr>
                </a:tc>
                <a:extLst>
                  <a:ext uri="{0D108BD9-81ED-4DB2-BD59-A6C34878D82A}">
                    <a16:rowId xmlns:a16="http://schemas.microsoft.com/office/drawing/2014/main" val="10002"/>
                  </a:ext>
                </a:extLst>
              </a:tr>
              <a:tr h="426720">
                <a:tc>
                  <a:txBody>
                    <a:bodyPr/>
                    <a:lstStyle/>
                    <a:p>
                      <a:pPr marL="91440" algn="ctr">
                        <a:lnSpc>
                          <a:spcPct val="100000"/>
                        </a:lnSpc>
                        <a:spcBef>
                          <a:spcPts val="235"/>
                        </a:spcBef>
                      </a:pPr>
                      <a:r>
                        <a:rPr sz="2200" spc="-25" dirty="0">
                          <a:latin typeface="Calibri"/>
                          <a:cs typeface="Calibri"/>
                        </a:rPr>
                        <a:t>162</a:t>
                      </a:r>
                      <a:endParaRPr sz="2200">
                        <a:latin typeface="Calibri"/>
                        <a:cs typeface="Calibri"/>
                      </a:endParaRPr>
                    </a:p>
                  </a:txBody>
                  <a:tcPr marL="0" marR="0" marT="29845"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gn="ctr">
                        <a:lnSpc>
                          <a:spcPct val="100000"/>
                        </a:lnSpc>
                        <a:spcBef>
                          <a:spcPts val="235"/>
                        </a:spcBef>
                      </a:pPr>
                      <a:r>
                        <a:rPr sz="2200" dirty="0">
                          <a:latin typeface="Calibri"/>
                          <a:cs typeface="Calibri"/>
                        </a:rPr>
                        <a:t>1</a:t>
                      </a:r>
                      <a:endParaRPr sz="2200">
                        <a:latin typeface="Calibri"/>
                        <a:cs typeface="Calibri"/>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gn="ctr">
                        <a:lnSpc>
                          <a:spcPct val="100000"/>
                        </a:lnSpc>
                        <a:spcBef>
                          <a:spcPts val="235"/>
                        </a:spcBef>
                      </a:pPr>
                      <a:r>
                        <a:rPr sz="2200" spc="-20" dirty="0">
                          <a:latin typeface="Calibri"/>
                          <a:cs typeface="Calibri"/>
                        </a:rPr>
                        <a:t>2,5%</a:t>
                      </a:r>
                      <a:endParaRPr sz="2200" dirty="0">
                        <a:latin typeface="Calibri"/>
                        <a:cs typeface="Calibri"/>
                      </a:endParaRPr>
                    </a:p>
                  </a:txBody>
                  <a:tcPr marL="0" marR="0" marT="29845"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3"/>
                  </a:ext>
                </a:extLst>
              </a:tr>
              <a:tr h="426084">
                <a:tc>
                  <a:txBody>
                    <a:bodyPr/>
                    <a:lstStyle/>
                    <a:p>
                      <a:pPr marL="91440" algn="ctr">
                        <a:lnSpc>
                          <a:spcPct val="100000"/>
                        </a:lnSpc>
                        <a:spcBef>
                          <a:spcPts val="235"/>
                        </a:spcBef>
                      </a:pPr>
                      <a:r>
                        <a:rPr sz="2200" spc="-25" dirty="0">
                          <a:latin typeface="Calibri"/>
                          <a:cs typeface="Calibri"/>
                        </a:rPr>
                        <a:t>164</a:t>
                      </a:r>
                      <a:endParaRPr sz="2200">
                        <a:latin typeface="Calibri"/>
                        <a:cs typeface="Calibri"/>
                      </a:endParaRPr>
                    </a:p>
                  </a:txBody>
                  <a:tcPr marL="0" marR="0" marT="29845"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gn="ctr">
                        <a:lnSpc>
                          <a:spcPct val="100000"/>
                        </a:lnSpc>
                        <a:spcBef>
                          <a:spcPts val="235"/>
                        </a:spcBef>
                      </a:pPr>
                      <a:r>
                        <a:rPr sz="2200" dirty="0">
                          <a:latin typeface="Calibri"/>
                          <a:cs typeface="Calibri"/>
                        </a:rPr>
                        <a:t>1</a:t>
                      </a:r>
                      <a:endParaRPr sz="2200">
                        <a:latin typeface="Calibri"/>
                        <a:cs typeface="Calibri"/>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gn="ctr">
                        <a:lnSpc>
                          <a:spcPct val="100000"/>
                        </a:lnSpc>
                        <a:spcBef>
                          <a:spcPts val="235"/>
                        </a:spcBef>
                      </a:pPr>
                      <a:r>
                        <a:rPr sz="2200" spc="-20" dirty="0">
                          <a:latin typeface="Calibri"/>
                          <a:cs typeface="Calibri"/>
                        </a:rPr>
                        <a:t>2,5%</a:t>
                      </a:r>
                      <a:endParaRPr sz="2200" dirty="0">
                        <a:latin typeface="Calibri"/>
                        <a:cs typeface="Calibri"/>
                      </a:endParaRPr>
                    </a:p>
                  </a:txBody>
                  <a:tcPr marL="0" marR="0" marT="29845"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E9EBF5"/>
                    </a:solidFill>
                  </a:tcPr>
                </a:tc>
                <a:extLst>
                  <a:ext uri="{0D108BD9-81ED-4DB2-BD59-A6C34878D82A}">
                    <a16:rowId xmlns:a16="http://schemas.microsoft.com/office/drawing/2014/main" val="10004"/>
                  </a:ext>
                </a:extLst>
              </a:tr>
              <a:tr h="426084">
                <a:tc>
                  <a:txBody>
                    <a:bodyPr/>
                    <a:lstStyle/>
                    <a:p>
                      <a:pPr marL="91440" algn="ctr">
                        <a:lnSpc>
                          <a:spcPct val="100000"/>
                        </a:lnSpc>
                        <a:spcBef>
                          <a:spcPts val="240"/>
                        </a:spcBef>
                      </a:pPr>
                      <a:r>
                        <a:rPr sz="2200" spc="-25" dirty="0">
                          <a:latin typeface="Calibri"/>
                          <a:cs typeface="Calibri"/>
                        </a:rPr>
                        <a:t>…..</a:t>
                      </a:r>
                      <a:endParaRPr sz="2200">
                        <a:latin typeface="Calibri"/>
                        <a:cs typeface="Calibri"/>
                      </a:endParaRPr>
                    </a:p>
                  </a:txBody>
                  <a:tcPr marL="0" marR="0" marT="30480"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gn="ctr">
                        <a:lnSpc>
                          <a:spcPct val="100000"/>
                        </a:lnSpc>
                        <a:spcBef>
                          <a:spcPts val="240"/>
                        </a:spcBef>
                      </a:pPr>
                      <a:r>
                        <a:rPr sz="2200" spc="-25" dirty="0">
                          <a:latin typeface="Calibri"/>
                          <a:cs typeface="Calibri"/>
                        </a:rPr>
                        <a:t>….</a:t>
                      </a:r>
                      <a:endParaRPr sz="220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gn="ctr">
                        <a:lnSpc>
                          <a:spcPct val="100000"/>
                        </a:lnSpc>
                        <a:spcBef>
                          <a:spcPts val="240"/>
                        </a:spcBef>
                      </a:pPr>
                      <a:r>
                        <a:rPr sz="2200" spc="-25" dirty="0">
                          <a:latin typeface="Calibri"/>
                          <a:cs typeface="Calibri"/>
                        </a:rPr>
                        <a:t>….</a:t>
                      </a:r>
                      <a:endParaRPr sz="2200" dirty="0">
                        <a:latin typeface="Calibri"/>
                        <a:cs typeface="Calibri"/>
                      </a:endParaRPr>
                    </a:p>
                  </a:txBody>
                  <a:tcPr marL="0" marR="0" marT="30480"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5"/>
                  </a:ext>
                </a:extLst>
              </a:tr>
              <a:tr h="426084">
                <a:tc>
                  <a:txBody>
                    <a:bodyPr/>
                    <a:lstStyle/>
                    <a:p>
                      <a:pPr marL="91440" algn="ctr">
                        <a:lnSpc>
                          <a:spcPct val="100000"/>
                        </a:lnSpc>
                        <a:spcBef>
                          <a:spcPts val="240"/>
                        </a:spcBef>
                      </a:pPr>
                      <a:r>
                        <a:rPr sz="2200" spc="-25" dirty="0">
                          <a:latin typeface="Calibri"/>
                          <a:cs typeface="Calibri"/>
                        </a:rPr>
                        <a:t>182</a:t>
                      </a:r>
                      <a:endParaRPr sz="2200">
                        <a:latin typeface="Calibri"/>
                        <a:cs typeface="Calibri"/>
                      </a:endParaRPr>
                    </a:p>
                  </a:txBody>
                  <a:tcPr marL="0" marR="0" marT="30480"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gn="ctr">
                        <a:lnSpc>
                          <a:spcPct val="100000"/>
                        </a:lnSpc>
                        <a:spcBef>
                          <a:spcPts val="240"/>
                        </a:spcBef>
                      </a:pPr>
                      <a:r>
                        <a:rPr sz="2200" dirty="0">
                          <a:latin typeface="Calibri"/>
                          <a:cs typeface="Calibri"/>
                        </a:rPr>
                        <a:t>1</a:t>
                      </a:r>
                      <a:endParaRPr sz="220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gn="ctr">
                        <a:lnSpc>
                          <a:spcPct val="100000"/>
                        </a:lnSpc>
                        <a:spcBef>
                          <a:spcPts val="240"/>
                        </a:spcBef>
                      </a:pPr>
                      <a:r>
                        <a:rPr sz="2200" spc="-20" dirty="0">
                          <a:latin typeface="Calibri"/>
                          <a:cs typeface="Calibri"/>
                        </a:rPr>
                        <a:t>2,5%</a:t>
                      </a:r>
                      <a:endParaRPr sz="2200">
                        <a:latin typeface="Calibri"/>
                        <a:cs typeface="Calibri"/>
                      </a:endParaRPr>
                    </a:p>
                  </a:txBody>
                  <a:tcPr marL="0" marR="0" marT="30480"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E9EBF5"/>
                    </a:solidFill>
                  </a:tcPr>
                </a:tc>
                <a:extLst>
                  <a:ext uri="{0D108BD9-81ED-4DB2-BD59-A6C34878D82A}">
                    <a16:rowId xmlns:a16="http://schemas.microsoft.com/office/drawing/2014/main" val="10006"/>
                  </a:ext>
                </a:extLst>
              </a:tr>
              <a:tr h="426084">
                <a:tc>
                  <a:txBody>
                    <a:bodyPr/>
                    <a:lstStyle/>
                    <a:p>
                      <a:pPr marL="91440" algn="ctr">
                        <a:lnSpc>
                          <a:spcPct val="100000"/>
                        </a:lnSpc>
                        <a:spcBef>
                          <a:spcPts val="240"/>
                        </a:spcBef>
                      </a:pPr>
                      <a:r>
                        <a:rPr sz="2200" spc="-25" dirty="0">
                          <a:latin typeface="Calibri"/>
                          <a:cs typeface="Calibri"/>
                        </a:rPr>
                        <a:t>187</a:t>
                      </a:r>
                      <a:endParaRPr sz="2200">
                        <a:latin typeface="Calibri"/>
                        <a:cs typeface="Calibri"/>
                      </a:endParaRPr>
                    </a:p>
                  </a:txBody>
                  <a:tcPr marL="0" marR="0" marT="30480"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gn="ctr">
                        <a:lnSpc>
                          <a:spcPct val="100000"/>
                        </a:lnSpc>
                        <a:spcBef>
                          <a:spcPts val="240"/>
                        </a:spcBef>
                      </a:pPr>
                      <a:r>
                        <a:rPr sz="2200" dirty="0">
                          <a:latin typeface="Calibri"/>
                          <a:cs typeface="Calibri"/>
                        </a:rPr>
                        <a:t>1</a:t>
                      </a:r>
                      <a:endParaRPr sz="220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gn="ctr">
                        <a:lnSpc>
                          <a:spcPct val="100000"/>
                        </a:lnSpc>
                        <a:spcBef>
                          <a:spcPts val="240"/>
                        </a:spcBef>
                      </a:pPr>
                      <a:r>
                        <a:rPr sz="2200" spc="-20" dirty="0">
                          <a:latin typeface="Calibri"/>
                          <a:cs typeface="Calibri"/>
                        </a:rPr>
                        <a:t>2,5%</a:t>
                      </a:r>
                      <a:endParaRPr sz="2200" dirty="0">
                        <a:latin typeface="Calibri"/>
                        <a:cs typeface="Calibri"/>
                      </a:endParaRPr>
                    </a:p>
                  </a:txBody>
                  <a:tcPr marL="0" marR="0" marT="30480"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7"/>
                  </a:ext>
                </a:extLst>
              </a:tr>
              <a:tr h="426084">
                <a:tc>
                  <a:txBody>
                    <a:bodyPr/>
                    <a:lstStyle/>
                    <a:p>
                      <a:pPr marL="91440" algn="ctr">
                        <a:lnSpc>
                          <a:spcPct val="100000"/>
                        </a:lnSpc>
                        <a:spcBef>
                          <a:spcPts val="240"/>
                        </a:spcBef>
                      </a:pPr>
                      <a:r>
                        <a:rPr sz="2200" spc="-25" dirty="0">
                          <a:latin typeface="Calibri"/>
                          <a:cs typeface="Calibri"/>
                        </a:rPr>
                        <a:t>191</a:t>
                      </a:r>
                      <a:endParaRPr sz="2200">
                        <a:latin typeface="Calibri"/>
                        <a:cs typeface="Calibri"/>
                      </a:endParaRPr>
                    </a:p>
                  </a:txBody>
                  <a:tcPr marL="0" marR="0" marT="30480"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gn="ctr">
                        <a:lnSpc>
                          <a:spcPct val="100000"/>
                        </a:lnSpc>
                        <a:spcBef>
                          <a:spcPts val="240"/>
                        </a:spcBef>
                      </a:pPr>
                      <a:r>
                        <a:rPr sz="2200" dirty="0">
                          <a:latin typeface="Calibri"/>
                          <a:cs typeface="Calibri"/>
                        </a:rPr>
                        <a:t>1</a:t>
                      </a:r>
                      <a:endParaRPr sz="220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gn="ctr">
                        <a:lnSpc>
                          <a:spcPct val="100000"/>
                        </a:lnSpc>
                        <a:spcBef>
                          <a:spcPts val="240"/>
                        </a:spcBef>
                      </a:pPr>
                      <a:r>
                        <a:rPr sz="2200" spc="-20" dirty="0">
                          <a:latin typeface="Calibri"/>
                          <a:cs typeface="Calibri"/>
                        </a:rPr>
                        <a:t>2,5%</a:t>
                      </a:r>
                      <a:endParaRPr sz="2200" dirty="0">
                        <a:latin typeface="Calibri"/>
                        <a:cs typeface="Calibri"/>
                      </a:endParaRPr>
                    </a:p>
                  </a:txBody>
                  <a:tcPr marL="0" marR="0" marT="30480"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E9EBF5"/>
                    </a:solidFill>
                  </a:tcPr>
                </a:tc>
                <a:extLst>
                  <a:ext uri="{0D108BD9-81ED-4DB2-BD59-A6C34878D82A}">
                    <a16:rowId xmlns:a16="http://schemas.microsoft.com/office/drawing/2014/main" val="10008"/>
                  </a:ext>
                </a:extLst>
              </a:tr>
              <a:tr h="426084">
                <a:tc>
                  <a:txBody>
                    <a:bodyPr/>
                    <a:lstStyle/>
                    <a:p>
                      <a:pPr marL="91440" algn="ctr">
                        <a:lnSpc>
                          <a:spcPct val="100000"/>
                        </a:lnSpc>
                        <a:spcBef>
                          <a:spcPts val="245"/>
                        </a:spcBef>
                      </a:pPr>
                      <a:r>
                        <a:rPr sz="2200" dirty="0">
                          <a:latin typeface="Calibri"/>
                          <a:cs typeface="Calibri"/>
                        </a:rPr>
                        <a:t>ΣΥΝΟΛΟ</a:t>
                      </a:r>
                      <a:r>
                        <a:rPr sz="2200" spc="-80" dirty="0">
                          <a:latin typeface="Calibri"/>
                          <a:cs typeface="Calibri"/>
                        </a:rPr>
                        <a:t> </a:t>
                      </a:r>
                      <a:r>
                        <a:rPr sz="2200" spc="-25" dirty="0">
                          <a:latin typeface="Calibri"/>
                          <a:cs typeface="Calibri"/>
                        </a:rPr>
                        <a:t>(Ν)</a:t>
                      </a:r>
                      <a:endParaRPr sz="2200">
                        <a:latin typeface="Calibri"/>
                        <a:cs typeface="Calibri"/>
                      </a:endParaRPr>
                    </a:p>
                  </a:txBody>
                  <a:tcPr marL="0" marR="0" marT="31115" marB="0">
                    <a:lnL w="12700">
                      <a:solidFill>
                        <a:srgbClr val="FFFFFF"/>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CFD4EA"/>
                    </a:solidFill>
                  </a:tcPr>
                </a:tc>
                <a:tc>
                  <a:txBody>
                    <a:bodyPr/>
                    <a:lstStyle/>
                    <a:p>
                      <a:pPr marL="92075" algn="ctr">
                        <a:lnSpc>
                          <a:spcPct val="100000"/>
                        </a:lnSpc>
                        <a:spcBef>
                          <a:spcPts val="245"/>
                        </a:spcBef>
                      </a:pPr>
                      <a:r>
                        <a:rPr sz="2200" spc="-25" dirty="0">
                          <a:latin typeface="Calibri"/>
                          <a:cs typeface="Calibri"/>
                        </a:rPr>
                        <a:t>40</a:t>
                      </a:r>
                      <a:endParaRPr sz="22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CFD4EA"/>
                    </a:solidFill>
                  </a:tcPr>
                </a:tc>
                <a:tc>
                  <a:txBody>
                    <a:bodyPr/>
                    <a:lstStyle/>
                    <a:p>
                      <a:pPr marL="92075" algn="ctr">
                        <a:lnSpc>
                          <a:spcPct val="100000"/>
                        </a:lnSpc>
                        <a:spcBef>
                          <a:spcPts val="245"/>
                        </a:spcBef>
                      </a:pPr>
                      <a:r>
                        <a:rPr sz="2200" spc="-20" dirty="0">
                          <a:latin typeface="Calibri"/>
                          <a:cs typeface="Calibri"/>
                        </a:rPr>
                        <a:t>100%</a:t>
                      </a:r>
                      <a:endParaRPr sz="2200" dirty="0">
                        <a:latin typeface="Calibri"/>
                        <a:cs typeface="Calibri"/>
                      </a:endParaRPr>
                    </a:p>
                  </a:txBody>
                  <a:tcPr marL="0" marR="0" marT="31115" marB="0">
                    <a:lnL w="12700">
                      <a:solidFill>
                        <a:srgbClr val="000000"/>
                      </a:solidFill>
                      <a:prstDash val="solid"/>
                    </a:lnL>
                    <a:lnR w="12700">
                      <a:solidFill>
                        <a:srgbClr val="FFFFFF"/>
                      </a:solidFill>
                      <a:prstDash val="solid"/>
                    </a:lnR>
                    <a:lnT w="12700">
                      <a:solidFill>
                        <a:srgbClr val="000000"/>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9"/>
                  </a:ext>
                </a:extLst>
              </a:tr>
            </a:tbl>
          </a:graphicData>
        </a:graphic>
      </p:graphicFrame>
      <p:sp>
        <p:nvSpPr>
          <p:cNvPr id="6" name="object 6"/>
          <p:cNvSpPr txBox="1"/>
          <p:nvPr/>
        </p:nvSpPr>
        <p:spPr>
          <a:xfrm>
            <a:off x="5620870" y="1635139"/>
            <a:ext cx="6571129" cy="3589957"/>
          </a:xfrm>
          <a:prstGeom prst="rect">
            <a:avLst/>
          </a:prstGeom>
        </p:spPr>
        <p:txBody>
          <a:bodyPr vert="horz" wrap="square" lIns="0" tIns="80010" rIns="0" bIns="0" rtlCol="0">
            <a:spAutoFit/>
          </a:bodyPr>
          <a:lstStyle/>
          <a:p>
            <a:pPr marL="192405" indent="-180340" algn="just">
              <a:lnSpc>
                <a:spcPct val="100000"/>
              </a:lnSpc>
              <a:spcBef>
                <a:spcPts val="630"/>
              </a:spcBef>
              <a:buFont typeface="Arial"/>
              <a:buChar char="•"/>
              <a:tabLst>
                <a:tab pos="193040" algn="l"/>
              </a:tabLst>
            </a:pPr>
            <a:r>
              <a:rPr sz="2200" dirty="0">
                <a:latin typeface="Calibri"/>
                <a:cs typeface="Calibri"/>
              </a:rPr>
              <a:t>Πολύ</a:t>
            </a:r>
            <a:r>
              <a:rPr sz="2200" spc="-50" dirty="0">
                <a:latin typeface="Calibri"/>
                <a:cs typeface="Calibri"/>
              </a:rPr>
              <a:t> </a:t>
            </a:r>
            <a:r>
              <a:rPr sz="2200" dirty="0">
                <a:latin typeface="Calibri"/>
                <a:cs typeface="Calibri"/>
              </a:rPr>
              <a:t>μεγάλος</a:t>
            </a:r>
            <a:r>
              <a:rPr sz="2200" spc="-35" dirty="0">
                <a:latin typeface="Calibri"/>
                <a:cs typeface="Calibri"/>
              </a:rPr>
              <a:t> </a:t>
            </a:r>
            <a:r>
              <a:rPr sz="2200" dirty="0">
                <a:latin typeface="Calibri"/>
                <a:cs typeface="Calibri"/>
              </a:rPr>
              <a:t>πίνακας,</a:t>
            </a:r>
            <a:r>
              <a:rPr sz="2200" spc="-40" dirty="0">
                <a:latin typeface="Calibri"/>
                <a:cs typeface="Calibri"/>
              </a:rPr>
              <a:t> </a:t>
            </a:r>
            <a:r>
              <a:rPr sz="2200" dirty="0">
                <a:latin typeface="Calibri"/>
                <a:cs typeface="Calibri"/>
              </a:rPr>
              <a:t>δύσκολα</a:t>
            </a:r>
            <a:r>
              <a:rPr sz="2200" spc="-45" dirty="0">
                <a:latin typeface="Calibri"/>
                <a:cs typeface="Calibri"/>
              </a:rPr>
              <a:t> </a:t>
            </a:r>
            <a:r>
              <a:rPr sz="2200" spc="-10" dirty="0">
                <a:latin typeface="Calibri"/>
                <a:cs typeface="Calibri"/>
              </a:rPr>
              <a:t>διαβάζεται.</a:t>
            </a:r>
            <a:endParaRPr sz="2200" dirty="0">
              <a:latin typeface="Calibri"/>
              <a:cs typeface="Calibri"/>
            </a:endParaRPr>
          </a:p>
          <a:p>
            <a:pPr marL="192405" indent="-180340" algn="just">
              <a:lnSpc>
                <a:spcPct val="100000"/>
              </a:lnSpc>
              <a:spcBef>
                <a:spcPts val="530"/>
              </a:spcBef>
              <a:buFont typeface="Arial"/>
              <a:buChar char="•"/>
              <a:tabLst>
                <a:tab pos="193040" algn="l"/>
              </a:tabLst>
            </a:pPr>
            <a:r>
              <a:rPr sz="2200" dirty="0">
                <a:latin typeface="Calibri"/>
                <a:cs typeface="Calibri"/>
              </a:rPr>
              <a:t>Ομαδοποιούμε</a:t>
            </a:r>
            <a:r>
              <a:rPr sz="2200" spc="-75" dirty="0">
                <a:latin typeface="Calibri"/>
                <a:cs typeface="Calibri"/>
              </a:rPr>
              <a:t> </a:t>
            </a:r>
            <a:r>
              <a:rPr sz="2200" dirty="0">
                <a:latin typeface="Calibri"/>
                <a:cs typeface="Calibri"/>
              </a:rPr>
              <a:t>τις</a:t>
            </a:r>
            <a:r>
              <a:rPr sz="2200" spc="-25" dirty="0">
                <a:latin typeface="Calibri"/>
                <a:cs typeface="Calibri"/>
              </a:rPr>
              <a:t> </a:t>
            </a:r>
            <a:r>
              <a:rPr sz="2200" dirty="0">
                <a:latin typeface="Calibri"/>
                <a:cs typeface="Calibri"/>
              </a:rPr>
              <a:t>τιμές</a:t>
            </a:r>
            <a:r>
              <a:rPr sz="2200" spc="-65" dirty="0">
                <a:latin typeface="Calibri"/>
                <a:cs typeface="Calibri"/>
              </a:rPr>
              <a:t> </a:t>
            </a:r>
            <a:r>
              <a:rPr sz="2200" dirty="0">
                <a:latin typeface="Calibri"/>
                <a:cs typeface="Calibri"/>
              </a:rPr>
              <a:t>σε</a:t>
            </a:r>
            <a:r>
              <a:rPr sz="2200" spc="5" dirty="0">
                <a:latin typeface="Calibri"/>
                <a:cs typeface="Calibri"/>
              </a:rPr>
              <a:t> </a:t>
            </a:r>
            <a:r>
              <a:rPr sz="2200" dirty="0">
                <a:latin typeface="Calibri"/>
                <a:cs typeface="Calibri"/>
              </a:rPr>
              <a:t>«διαστήματα</a:t>
            </a:r>
            <a:r>
              <a:rPr sz="2200" spc="-25" dirty="0">
                <a:latin typeface="Calibri"/>
                <a:cs typeface="Calibri"/>
              </a:rPr>
              <a:t> </a:t>
            </a:r>
            <a:r>
              <a:rPr sz="2200" dirty="0">
                <a:latin typeface="Calibri"/>
                <a:cs typeface="Calibri"/>
              </a:rPr>
              <a:t>τιμών».</a:t>
            </a:r>
            <a:r>
              <a:rPr sz="2200" spc="-65" dirty="0">
                <a:latin typeface="Calibri"/>
                <a:cs typeface="Calibri"/>
              </a:rPr>
              <a:t> </a:t>
            </a:r>
            <a:r>
              <a:rPr sz="2200" b="1" i="1" spc="-25" dirty="0">
                <a:latin typeface="Calibri"/>
                <a:cs typeface="Calibri"/>
              </a:rPr>
              <a:t>Σε</a:t>
            </a:r>
            <a:endParaRPr sz="2200" dirty="0">
              <a:latin typeface="Calibri"/>
              <a:cs typeface="Calibri"/>
            </a:endParaRPr>
          </a:p>
          <a:p>
            <a:pPr marL="192405" algn="just">
              <a:lnSpc>
                <a:spcPct val="100000"/>
              </a:lnSpc>
              <a:spcBef>
                <a:spcPts val="525"/>
              </a:spcBef>
            </a:pPr>
            <a:r>
              <a:rPr sz="2200" b="1" i="1" spc="-10" dirty="0">
                <a:latin typeface="Calibri"/>
                <a:cs typeface="Calibri"/>
              </a:rPr>
              <a:t>πόσα;</a:t>
            </a:r>
            <a:endParaRPr sz="2200" dirty="0">
              <a:latin typeface="Calibri"/>
              <a:cs typeface="Calibri"/>
            </a:endParaRPr>
          </a:p>
          <a:p>
            <a:pPr marL="192405" indent="-180340" algn="just">
              <a:lnSpc>
                <a:spcPct val="100000"/>
              </a:lnSpc>
              <a:spcBef>
                <a:spcPts val="530"/>
              </a:spcBef>
              <a:buFont typeface="Arial"/>
              <a:buChar char="•"/>
              <a:tabLst>
                <a:tab pos="193040" algn="l"/>
              </a:tabLst>
            </a:pPr>
            <a:r>
              <a:rPr sz="2200" b="1" dirty="0">
                <a:latin typeface="Calibri"/>
                <a:cs typeface="Calibri"/>
              </a:rPr>
              <a:t>Εύρος</a:t>
            </a:r>
            <a:r>
              <a:rPr sz="2200" b="1" spc="10" dirty="0">
                <a:latin typeface="Calibri"/>
                <a:cs typeface="Calibri"/>
              </a:rPr>
              <a:t> </a:t>
            </a:r>
            <a:r>
              <a:rPr sz="2200" b="1" dirty="0">
                <a:latin typeface="Calibri"/>
                <a:cs typeface="Calibri"/>
              </a:rPr>
              <a:t>τιμών</a:t>
            </a:r>
            <a:r>
              <a:rPr sz="2200" b="1" spc="-25" dirty="0">
                <a:latin typeface="Calibri"/>
                <a:cs typeface="Calibri"/>
              </a:rPr>
              <a:t> </a:t>
            </a:r>
            <a:r>
              <a:rPr sz="2200" b="1" dirty="0">
                <a:latin typeface="Calibri"/>
                <a:cs typeface="Calibri"/>
              </a:rPr>
              <a:t>(L)</a:t>
            </a:r>
            <a:r>
              <a:rPr sz="2200" b="1" spc="-35" dirty="0">
                <a:latin typeface="Calibri"/>
                <a:cs typeface="Calibri"/>
              </a:rPr>
              <a:t> </a:t>
            </a:r>
            <a:r>
              <a:rPr sz="2200" dirty="0">
                <a:latin typeface="Calibri"/>
                <a:cs typeface="Calibri"/>
              </a:rPr>
              <a:t>=</a:t>
            </a:r>
            <a:r>
              <a:rPr sz="2200" spc="5" dirty="0">
                <a:latin typeface="Calibri"/>
                <a:cs typeface="Calibri"/>
              </a:rPr>
              <a:t> </a:t>
            </a:r>
            <a:r>
              <a:rPr sz="2200" dirty="0">
                <a:latin typeface="Calibri"/>
                <a:cs typeface="Calibri"/>
              </a:rPr>
              <a:t>max</a:t>
            </a:r>
            <a:r>
              <a:rPr sz="2200" spc="-10" dirty="0">
                <a:latin typeface="Calibri"/>
                <a:cs typeface="Calibri"/>
              </a:rPr>
              <a:t> </a:t>
            </a:r>
            <a:r>
              <a:rPr sz="2200" dirty="0">
                <a:latin typeface="Calibri"/>
                <a:cs typeface="Calibri"/>
              </a:rPr>
              <a:t>- min=</a:t>
            </a:r>
            <a:r>
              <a:rPr sz="2200" spc="-15" dirty="0">
                <a:latin typeface="Calibri"/>
                <a:cs typeface="Calibri"/>
              </a:rPr>
              <a:t> </a:t>
            </a:r>
            <a:r>
              <a:rPr sz="2200" dirty="0">
                <a:latin typeface="Calibri"/>
                <a:cs typeface="Calibri"/>
              </a:rPr>
              <a:t>191</a:t>
            </a:r>
            <a:r>
              <a:rPr sz="2200" spc="-55" dirty="0">
                <a:latin typeface="Calibri"/>
                <a:cs typeface="Calibri"/>
              </a:rPr>
              <a:t> </a:t>
            </a:r>
            <a:r>
              <a:rPr sz="2200" dirty="0">
                <a:latin typeface="Calibri"/>
                <a:cs typeface="Calibri"/>
              </a:rPr>
              <a:t>- 155</a:t>
            </a:r>
            <a:r>
              <a:rPr sz="2200" spc="-35" dirty="0">
                <a:latin typeface="Calibri"/>
                <a:cs typeface="Calibri"/>
              </a:rPr>
              <a:t> </a:t>
            </a:r>
            <a:r>
              <a:rPr sz="2200" dirty="0">
                <a:latin typeface="Calibri"/>
                <a:cs typeface="Calibri"/>
              </a:rPr>
              <a:t>=</a:t>
            </a:r>
            <a:r>
              <a:rPr sz="2200" spc="10" dirty="0">
                <a:latin typeface="Calibri"/>
                <a:cs typeface="Calibri"/>
              </a:rPr>
              <a:t> </a:t>
            </a:r>
            <a:r>
              <a:rPr sz="2200" spc="-25" dirty="0">
                <a:latin typeface="Calibri"/>
                <a:cs typeface="Calibri"/>
              </a:rPr>
              <a:t>36</a:t>
            </a:r>
            <a:endParaRPr sz="2200" dirty="0">
              <a:latin typeface="Calibri"/>
              <a:cs typeface="Calibri"/>
            </a:endParaRPr>
          </a:p>
          <a:p>
            <a:pPr marL="192405" indent="-180340" algn="just">
              <a:lnSpc>
                <a:spcPct val="100000"/>
              </a:lnSpc>
              <a:spcBef>
                <a:spcPts val="535"/>
              </a:spcBef>
              <a:buFont typeface="Arial"/>
              <a:buChar char="•"/>
              <a:tabLst>
                <a:tab pos="193040" algn="l"/>
              </a:tabLst>
            </a:pPr>
            <a:r>
              <a:rPr sz="2200" dirty="0">
                <a:latin typeface="Calibri"/>
                <a:cs typeface="Calibri"/>
              </a:rPr>
              <a:t>Για</a:t>
            </a:r>
            <a:r>
              <a:rPr sz="2200" spc="-20" dirty="0">
                <a:latin typeface="Calibri"/>
                <a:cs typeface="Calibri"/>
              </a:rPr>
              <a:t> </a:t>
            </a:r>
            <a:r>
              <a:rPr sz="2200" dirty="0">
                <a:latin typeface="Calibri"/>
                <a:cs typeface="Calibri"/>
              </a:rPr>
              <a:t>διαστήματα</a:t>
            </a:r>
            <a:r>
              <a:rPr sz="2200" spc="-30" dirty="0">
                <a:latin typeface="Calibri"/>
                <a:cs typeface="Calibri"/>
              </a:rPr>
              <a:t> </a:t>
            </a:r>
            <a:r>
              <a:rPr sz="2200" dirty="0">
                <a:latin typeface="Calibri"/>
                <a:cs typeface="Calibri"/>
              </a:rPr>
              <a:t>πλάτους</a:t>
            </a:r>
            <a:r>
              <a:rPr sz="2200" spc="-85" dirty="0">
                <a:latin typeface="Calibri"/>
                <a:cs typeface="Calibri"/>
              </a:rPr>
              <a:t> </a:t>
            </a:r>
            <a:r>
              <a:rPr sz="2200" dirty="0">
                <a:latin typeface="Calibri"/>
                <a:cs typeface="Calibri"/>
              </a:rPr>
              <a:t>5</a:t>
            </a:r>
            <a:r>
              <a:rPr sz="2200" spc="-20" dirty="0">
                <a:latin typeface="Calibri"/>
                <a:cs typeface="Calibri"/>
              </a:rPr>
              <a:t> </a:t>
            </a:r>
            <a:r>
              <a:rPr sz="2200" dirty="0">
                <a:latin typeface="Calibri"/>
                <a:cs typeface="Calibri"/>
              </a:rPr>
              <a:t>(ακέραιων)</a:t>
            </a:r>
            <a:r>
              <a:rPr sz="2200" spc="-20" dirty="0">
                <a:latin typeface="Calibri"/>
                <a:cs typeface="Calibri"/>
              </a:rPr>
              <a:t> </a:t>
            </a:r>
            <a:r>
              <a:rPr sz="2200" spc="-10" dirty="0">
                <a:latin typeface="Calibri"/>
                <a:cs typeface="Calibri"/>
              </a:rPr>
              <a:t>τιμών</a:t>
            </a:r>
            <a:endParaRPr sz="2200" dirty="0">
              <a:latin typeface="Calibri"/>
              <a:cs typeface="Calibri"/>
            </a:endParaRPr>
          </a:p>
          <a:p>
            <a:pPr marL="192405" algn="just">
              <a:lnSpc>
                <a:spcPct val="100000"/>
              </a:lnSpc>
              <a:spcBef>
                <a:spcPts val="525"/>
              </a:spcBef>
              <a:tabLst>
                <a:tab pos="1724025" algn="l"/>
              </a:tabLst>
            </a:pPr>
            <a:r>
              <a:rPr sz="2200" spc="-10" dirty="0">
                <a:latin typeface="Calibri"/>
                <a:cs typeface="Calibri"/>
              </a:rPr>
              <a:t>36/5=7,2</a:t>
            </a:r>
            <a:r>
              <a:rPr sz="2200" dirty="0">
                <a:latin typeface="Calibri"/>
                <a:cs typeface="Calibri"/>
              </a:rPr>
              <a:t>	8</a:t>
            </a:r>
            <a:r>
              <a:rPr sz="2200" spc="-10" dirty="0">
                <a:latin typeface="Calibri"/>
                <a:cs typeface="Calibri"/>
              </a:rPr>
              <a:t> διαστήματα.</a:t>
            </a:r>
            <a:endParaRPr sz="2200" dirty="0">
              <a:latin typeface="Calibri"/>
              <a:cs typeface="Calibri"/>
            </a:endParaRPr>
          </a:p>
          <a:p>
            <a:pPr marL="192405" marR="631825" indent="-180340" algn="just">
              <a:lnSpc>
                <a:spcPct val="119800"/>
              </a:lnSpc>
              <a:spcBef>
                <a:spcPts val="10"/>
              </a:spcBef>
              <a:buFont typeface="Arial"/>
              <a:buChar char="•"/>
              <a:tabLst>
                <a:tab pos="193040" algn="l"/>
                <a:tab pos="1590040" algn="l"/>
              </a:tabLst>
            </a:pPr>
            <a:r>
              <a:rPr sz="2200" dirty="0">
                <a:latin typeface="Calibri"/>
                <a:cs typeface="Calibri"/>
              </a:rPr>
              <a:t>Για</a:t>
            </a:r>
            <a:r>
              <a:rPr sz="2200" spc="-20" dirty="0">
                <a:latin typeface="Calibri"/>
                <a:cs typeface="Calibri"/>
              </a:rPr>
              <a:t> </a:t>
            </a:r>
            <a:r>
              <a:rPr sz="2200" dirty="0">
                <a:latin typeface="Calibri"/>
                <a:cs typeface="Calibri"/>
              </a:rPr>
              <a:t>διαστήματα</a:t>
            </a:r>
            <a:r>
              <a:rPr sz="2200" spc="-30" dirty="0">
                <a:latin typeface="Calibri"/>
                <a:cs typeface="Calibri"/>
              </a:rPr>
              <a:t> </a:t>
            </a:r>
            <a:r>
              <a:rPr sz="2200" dirty="0">
                <a:latin typeface="Calibri"/>
                <a:cs typeface="Calibri"/>
              </a:rPr>
              <a:t>πλάτους</a:t>
            </a:r>
            <a:r>
              <a:rPr sz="2200" spc="-85" dirty="0">
                <a:latin typeface="Calibri"/>
                <a:cs typeface="Calibri"/>
              </a:rPr>
              <a:t> </a:t>
            </a:r>
            <a:r>
              <a:rPr sz="2200" dirty="0">
                <a:latin typeface="Calibri"/>
                <a:cs typeface="Calibri"/>
              </a:rPr>
              <a:t>3</a:t>
            </a:r>
            <a:r>
              <a:rPr sz="2200" spc="-20" dirty="0">
                <a:latin typeface="Calibri"/>
                <a:cs typeface="Calibri"/>
              </a:rPr>
              <a:t> </a:t>
            </a:r>
            <a:r>
              <a:rPr sz="2200" dirty="0">
                <a:latin typeface="Calibri"/>
                <a:cs typeface="Calibri"/>
              </a:rPr>
              <a:t>(ακέραιων)</a:t>
            </a:r>
            <a:r>
              <a:rPr sz="2200" spc="-20" dirty="0">
                <a:latin typeface="Calibri"/>
                <a:cs typeface="Calibri"/>
              </a:rPr>
              <a:t> </a:t>
            </a:r>
            <a:r>
              <a:rPr sz="2200" spc="-10" dirty="0">
                <a:latin typeface="Calibri"/>
                <a:cs typeface="Calibri"/>
              </a:rPr>
              <a:t>τιμών 36/3=12</a:t>
            </a:r>
            <a:r>
              <a:rPr sz="2200" dirty="0">
                <a:latin typeface="Calibri"/>
                <a:cs typeface="Calibri"/>
              </a:rPr>
              <a:t>	13</a:t>
            </a:r>
            <a:r>
              <a:rPr sz="2200" spc="-80" dirty="0">
                <a:latin typeface="Calibri"/>
                <a:cs typeface="Calibri"/>
              </a:rPr>
              <a:t> </a:t>
            </a:r>
            <a:r>
              <a:rPr sz="2200" dirty="0">
                <a:latin typeface="Calibri"/>
                <a:cs typeface="Calibri"/>
              </a:rPr>
              <a:t>διαστήματα</a:t>
            </a:r>
            <a:r>
              <a:rPr sz="2200" spc="-60" dirty="0">
                <a:latin typeface="Calibri"/>
                <a:cs typeface="Calibri"/>
              </a:rPr>
              <a:t> </a:t>
            </a:r>
            <a:r>
              <a:rPr sz="2000" dirty="0">
                <a:latin typeface="Calibri"/>
                <a:cs typeface="Calibri"/>
              </a:rPr>
              <a:t>(παίρνω</a:t>
            </a:r>
            <a:r>
              <a:rPr sz="2000" spc="-20" dirty="0">
                <a:latin typeface="Calibri"/>
                <a:cs typeface="Calibri"/>
              </a:rPr>
              <a:t> </a:t>
            </a:r>
            <a:r>
              <a:rPr sz="2000" dirty="0">
                <a:latin typeface="Calibri"/>
                <a:cs typeface="Calibri"/>
              </a:rPr>
              <a:t>τον</a:t>
            </a:r>
            <a:r>
              <a:rPr sz="2000" spc="-50" dirty="0">
                <a:latin typeface="Calibri"/>
                <a:cs typeface="Calibri"/>
              </a:rPr>
              <a:t> </a:t>
            </a:r>
            <a:r>
              <a:rPr sz="2000" spc="-10" dirty="0">
                <a:latin typeface="Calibri"/>
                <a:cs typeface="Calibri"/>
              </a:rPr>
              <a:t>αμέσως </a:t>
            </a:r>
            <a:r>
              <a:rPr sz="2000" dirty="0">
                <a:latin typeface="Calibri"/>
                <a:cs typeface="Calibri"/>
              </a:rPr>
              <a:t>μεγαλύτερο</a:t>
            </a:r>
            <a:r>
              <a:rPr sz="2000" spc="-75" dirty="0">
                <a:latin typeface="Calibri"/>
                <a:cs typeface="Calibri"/>
              </a:rPr>
              <a:t> </a:t>
            </a:r>
            <a:r>
              <a:rPr sz="2000" spc="-10" dirty="0">
                <a:latin typeface="Calibri"/>
                <a:cs typeface="Calibri"/>
              </a:rPr>
              <a:t>ακέραιο).</a:t>
            </a:r>
            <a:endParaRPr sz="2000" dirty="0">
              <a:latin typeface="Calibri"/>
              <a:cs typeface="Calibri"/>
            </a:endParaRPr>
          </a:p>
        </p:txBody>
      </p:sp>
      <p:sp>
        <p:nvSpPr>
          <p:cNvPr id="7" name="object 7"/>
          <p:cNvSpPr txBox="1">
            <a:spLocks noGrp="1"/>
          </p:cNvSpPr>
          <p:nvPr>
            <p:ph type="title"/>
          </p:nvPr>
        </p:nvSpPr>
        <p:spPr>
          <a:xfrm>
            <a:off x="636219" y="804106"/>
            <a:ext cx="7476840" cy="382156"/>
          </a:xfrm>
          <a:prstGeom prst="rect">
            <a:avLst/>
          </a:prstGeom>
        </p:spPr>
        <p:txBody>
          <a:bodyPr vert="horz" wrap="square" lIns="0" tIns="12700" rIns="0" bIns="0" rtlCol="0">
            <a:spAutoFit/>
          </a:bodyPr>
          <a:lstStyle/>
          <a:p>
            <a:pPr marL="12700">
              <a:lnSpc>
                <a:spcPct val="100000"/>
              </a:lnSpc>
              <a:spcBef>
                <a:spcPts val="100"/>
              </a:spcBef>
            </a:pPr>
            <a:r>
              <a:rPr sz="2400" b="1" dirty="0"/>
              <a:t>Έστω</a:t>
            </a:r>
            <a:r>
              <a:rPr sz="2400" b="1" spc="-20" dirty="0"/>
              <a:t> </a:t>
            </a:r>
            <a:r>
              <a:rPr sz="2400" b="1" dirty="0"/>
              <a:t>ότι</a:t>
            </a:r>
            <a:r>
              <a:rPr sz="2400" b="1" spc="-25" dirty="0"/>
              <a:t> </a:t>
            </a:r>
            <a:r>
              <a:rPr sz="2400" b="1" dirty="0"/>
              <a:t>προσπαθούμε</a:t>
            </a:r>
            <a:r>
              <a:rPr sz="2400" b="1" spc="-50" dirty="0"/>
              <a:t> </a:t>
            </a:r>
            <a:r>
              <a:rPr sz="2400" b="1" dirty="0"/>
              <a:t>να</a:t>
            </a:r>
            <a:r>
              <a:rPr sz="2400" b="1" spc="-40" dirty="0"/>
              <a:t> </a:t>
            </a:r>
            <a:r>
              <a:rPr sz="2400" b="1" spc="-10" dirty="0"/>
              <a:t>φτιάξου</a:t>
            </a:r>
            <a:r>
              <a:rPr sz="2400" b="1" dirty="0"/>
              <a:t>με</a:t>
            </a:r>
            <a:r>
              <a:rPr sz="2400" b="1" spc="-25" dirty="0"/>
              <a:t> </a:t>
            </a:r>
            <a:r>
              <a:rPr sz="2400" b="1" dirty="0"/>
              <a:t>πίνακα</a:t>
            </a:r>
            <a:r>
              <a:rPr sz="2400" b="1" spc="-35" dirty="0"/>
              <a:t> </a:t>
            </a:r>
            <a:r>
              <a:rPr sz="2400" b="1" spc="-10" dirty="0"/>
              <a:t>συχνοτήτων:</a:t>
            </a:r>
            <a:endParaRPr sz="2400" b="1" dirty="0"/>
          </a:p>
        </p:txBody>
      </p:sp>
      <p:grpSp>
        <p:nvGrpSpPr>
          <p:cNvPr id="8" name="object 8"/>
          <p:cNvGrpSpPr/>
          <p:nvPr/>
        </p:nvGrpSpPr>
        <p:grpSpPr>
          <a:xfrm>
            <a:off x="6854952" y="3849623"/>
            <a:ext cx="360045" cy="170815"/>
            <a:chOff x="6854952" y="3849623"/>
            <a:chExt cx="360045" cy="170815"/>
          </a:xfrm>
        </p:grpSpPr>
        <p:sp>
          <p:nvSpPr>
            <p:cNvPr id="9" name="object 9"/>
            <p:cNvSpPr/>
            <p:nvPr/>
          </p:nvSpPr>
          <p:spPr>
            <a:xfrm>
              <a:off x="6861048" y="3855719"/>
              <a:ext cx="347980" cy="158750"/>
            </a:xfrm>
            <a:custGeom>
              <a:avLst/>
              <a:gdLst/>
              <a:ahLst/>
              <a:cxnLst/>
              <a:rect l="l" t="t" r="r" b="b"/>
              <a:pathLst>
                <a:path w="347979" h="158750">
                  <a:moveTo>
                    <a:pt x="268097" y="0"/>
                  </a:moveTo>
                  <a:lnTo>
                    <a:pt x="268097" y="39623"/>
                  </a:lnTo>
                  <a:lnTo>
                    <a:pt x="0" y="39623"/>
                  </a:lnTo>
                  <a:lnTo>
                    <a:pt x="0" y="118871"/>
                  </a:lnTo>
                  <a:lnTo>
                    <a:pt x="268097" y="118871"/>
                  </a:lnTo>
                  <a:lnTo>
                    <a:pt x="268097" y="158495"/>
                  </a:lnTo>
                  <a:lnTo>
                    <a:pt x="347472" y="79247"/>
                  </a:lnTo>
                  <a:lnTo>
                    <a:pt x="268097" y="0"/>
                  </a:lnTo>
                  <a:close/>
                </a:path>
              </a:pathLst>
            </a:custGeom>
            <a:solidFill>
              <a:srgbClr val="4471C4"/>
            </a:solidFill>
          </p:spPr>
          <p:txBody>
            <a:bodyPr wrap="square" lIns="0" tIns="0" rIns="0" bIns="0" rtlCol="0"/>
            <a:lstStyle/>
            <a:p>
              <a:endParaRPr/>
            </a:p>
          </p:txBody>
        </p:sp>
        <p:sp>
          <p:nvSpPr>
            <p:cNvPr id="10" name="object 10"/>
            <p:cNvSpPr/>
            <p:nvPr/>
          </p:nvSpPr>
          <p:spPr>
            <a:xfrm>
              <a:off x="6861048" y="3855719"/>
              <a:ext cx="347980" cy="158750"/>
            </a:xfrm>
            <a:custGeom>
              <a:avLst/>
              <a:gdLst/>
              <a:ahLst/>
              <a:cxnLst/>
              <a:rect l="l" t="t" r="r" b="b"/>
              <a:pathLst>
                <a:path w="347979" h="158750">
                  <a:moveTo>
                    <a:pt x="0" y="39623"/>
                  </a:moveTo>
                  <a:lnTo>
                    <a:pt x="268097" y="39623"/>
                  </a:lnTo>
                  <a:lnTo>
                    <a:pt x="268097" y="0"/>
                  </a:lnTo>
                  <a:lnTo>
                    <a:pt x="347472" y="79247"/>
                  </a:lnTo>
                  <a:lnTo>
                    <a:pt x="268097" y="158495"/>
                  </a:lnTo>
                  <a:lnTo>
                    <a:pt x="268097" y="118871"/>
                  </a:lnTo>
                  <a:lnTo>
                    <a:pt x="0" y="118871"/>
                  </a:lnTo>
                  <a:lnTo>
                    <a:pt x="0" y="39623"/>
                  </a:lnTo>
                  <a:close/>
                </a:path>
              </a:pathLst>
            </a:custGeom>
            <a:ln w="12192">
              <a:solidFill>
                <a:srgbClr val="2E528F"/>
              </a:solidFill>
            </a:ln>
          </p:spPr>
          <p:txBody>
            <a:bodyPr wrap="square" lIns="0" tIns="0" rIns="0" bIns="0" rtlCol="0"/>
            <a:lstStyle/>
            <a:p>
              <a:endParaRPr/>
            </a:p>
          </p:txBody>
        </p:sp>
      </p:grpSp>
      <p:grpSp>
        <p:nvGrpSpPr>
          <p:cNvPr id="11" name="object 11"/>
          <p:cNvGrpSpPr/>
          <p:nvPr/>
        </p:nvGrpSpPr>
        <p:grpSpPr>
          <a:xfrm>
            <a:off x="6848983" y="4571921"/>
            <a:ext cx="360045" cy="170815"/>
            <a:chOff x="6745223" y="4632959"/>
            <a:chExt cx="360045" cy="170815"/>
          </a:xfrm>
        </p:grpSpPr>
        <p:sp>
          <p:nvSpPr>
            <p:cNvPr id="12" name="object 12"/>
            <p:cNvSpPr/>
            <p:nvPr/>
          </p:nvSpPr>
          <p:spPr>
            <a:xfrm>
              <a:off x="6751319" y="4639055"/>
              <a:ext cx="347980" cy="158750"/>
            </a:xfrm>
            <a:custGeom>
              <a:avLst/>
              <a:gdLst/>
              <a:ahLst/>
              <a:cxnLst/>
              <a:rect l="l" t="t" r="r" b="b"/>
              <a:pathLst>
                <a:path w="347979" h="158750">
                  <a:moveTo>
                    <a:pt x="268097" y="0"/>
                  </a:moveTo>
                  <a:lnTo>
                    <a:pt x="268097" y="39624"/>
                  </a:lnTo>
                  <a:lnTo>
                    <a:pt x="0" y="39624"/>
                  </a:lnTo>
                  <a:lnTo>
                    <a:pt x="0" y="118872"/>
                  </a:lnTo>
                  <a:lnTo>
                    <a:pt x="268097" y="118872"/>
                  </a:lnTo>
                  <a:lnTo>
                    <a:pt x="268097" y="158496"/>
                  </a:lnTo>
                  <a:lnTo>
                    <a:pt x="347472" y="79248"/>
                  </a:lnTo>
                  <a:lnTo>
                    <a:pt x="268097" y="0"/>
                  </a:lnTo>
                  <a:close/>
                </a:path>
              </a:pathLst>
            </a:custGeom>
            <a:solidFill>
              <a:srgbClr val="4471C4"/>
            </a:solidFill>
          </p:spPr>
          <p:txBody>
            <a:bodyPr wrap="square" lIns="0" tIns="0" rIns="0" bIns="0" rtlCol="0"/>
            <a:lstStyle/>
            <a:p>
              <a:endParaRPr/>
            </a:p>
          </p:txBody>
        </p:sp>
        <p:sp>
          <p:nvSpPr>
            <p:cNvPr id="13" name="object 13"/>
            <p:cNvSpPr/>
            <p:nvPr/>
          </p:nvSpPr>
          <p:spPr>
            <a:xfrm>
              <a:off x="6751319" y="4639055"/>
              <a:ext cx="347980" cy="158750"/>
            </a:xfrm>
            <a:custGeom>
              <a:avLst/>
              <a:gdLst/>
              <a:ahLst/>
              <a:cxnLst/>
              <a:rect l="l" t="t" r="r" b="b"/>
              <a:pathLst>
                <a:path w="347979" h="158750">
                  <a:moveTo>
                    <a:pt x="0" y="39624"/>
                  </a:moveTo>
                  <a:lnTo>
                    <a:pt x="268097" y="39624"/>
                  </a:lnTo>
                  <a:lnTo>
                    <a:pt x="268097" y="0"/>
                  </a:lnTo>
                  <a:lnTo>
                    <a:pt x="347472" y="79248"/>
                  </a:lnTo>
                  <a:lnTo>
                    <a:pt x="268097" y="158496"/>
                  </a:lnTo>
                  <a:lnTo>
                    <a:pt x="268097" y="118872"/>
                  </a:lnTo>
                  <a:lnTo>
                    <a:pt x="0" y="118872"/>
                  </a:lnTo>
                  <a:lnTo>
                    <a:pt x="0" y="39624"/>
                  </a:lnTo>
                  <a:close/>
                </a:path>
              </a:pathLst>
            </a:custGeom>
            <a:ln w="12192">
              <a:solidFill>
                <a:srgbClr val="2E528F"/>
              </a:solidFill>
            </a:ln>
          </p:spPr>
          <p:txBody>
            <a:bodyPr wrap="square" lIns="0" tIns="0" rIns="0" bIns="0" rtlCol="0"/>
            <a:lstStyle/>
            <a:p>
              <a:endParaRPr/>
            </a:p>
          </p:txBody>
        </p:sp>
      </p:grpSp>
      <p:grpSp>
        <p:nvGrpSpPr>
          <p:cNvPr id="17" name="object 17"/>
          <p:cNvGrpSpPr/>
          <p:nvPr/>
        </p:nvGrpSpPr>
        <p:grpSpPr>
          <a:xfrm>
            <a:off x="11039856" y="3435096"/>
            <a:ext cx="360045" cy="170815"/>
            <a:chOff x="11039856" y="3435096"/>
            <a:chExt cx="360045" cy="170815"/>
          </a:xfrm>
        </p:grpSpPr>
        <p:sp>
          <p:nvSpPr>
            <p:cNvPr id="18" name="object 18"/>
            <p:cNvSpPr/>
            <p:nvPr/>
          </p:nvSpPr>
          <p:spPr>
            <a:xfrm>
              <a:off x="11045952" y="3441192"/>
              <a:ext cx="347980" cy="158750"/>
            </a:xfrm>
            <a:custGeom>
              <a:avLst/>
              <a:gdLst/>
              <a:ahLst/>
              <a:cxnLst/>
              <a:rect l="l" t="t" r="r" b="b"/>
              <a:pathLst>
                <a:path w="347979" h="158750">
                  <a:moveTo>
                    <a:pt x="268097" y="0"/>
                  </a:moveTo>
                  <a:lnTo>
                    <a:pt x="268097" y="39624"/>
                  </a:lnTo>
                  <a:lnTo>
                    <a:pt x="0" y="39624"/>
                  </a:lnTo>
                  <a:lnTo>
                    <a:pt x="0" y="118872"/>
                  </a:lnTo>
                  <a:lnTo>
                    <a:pt x="268097" y="118872"/>
                  </a:lnTo>
                  <a:lnTo>
                    <a:pt x="268097" y="158496"/>
                  </a:lnTo>
                  <a:lnTo>
                    <a:pt x="347472" y="79248"/>
                  </a:lnTo>
                  <a:lnTo>
                    <a:pt x="268097" y="0"/>
                  </a:lnTo>
                  <a:close/>
                </a:path>
              </a:pathLst>
            </a:custGeom>
            <a:solidFill>
              <a:srgbClr val="4471C4"/>
            </a:solidFill>
          </p:spPr>
          <p:txBody>
            <a:bodyPr wrap="square" lIns="0" tIns="0" rIns="0" bIns="0" rtlCol="0"/>
            <a:lstStyle/>
            <a:p>
              <a:endParaRPr/>
            </a:p>
          </p:txBody>
        </p:sp>
        <p:sp>
          <p:nvSpPr>
            <p:cNvPr id="19" name="object 19"/>
            <p:cNvSpPr/>
            <p:nvPr/>
          </p:nvSpPr>
          <p:spPr>
            <a:xfrm>
              <a:off x="11045952" y="3441192"/>
              <a:ext cx="347980" cy="158750"/>
            </a:xfrm>
            <a:custGeom>
              <a:avLst/>
              <a:gdLst/>
              <a:ahLst/>
              <a:cxnLst/>
              <a:rect l="l" t="t" r="r" b="b"/>
              <a:pathLst>
                <a:path w="347979" h="158750">
                  <a:moveTo>
                    <a:pt x="0" y="39624"/>
                  </a:moveTo>
                  <a:lnTo>
                    <a:pt x="268097" y="39624"/>
                  </a:lnTo>
                  <a:lnTo>
                    <a:pt x="268097" y="0"/>
                  </a:lnTo>
                  <a:lnTo>
                    <a:pt x="347472" y="79248"/>
                  </a:lnTo>
                  <a:lnTo>
                    <a:pt x="268097" y="158496"/>
                  </a:lnTo>
                  <a:lnTo>
                    <a:pt x="268097" y="118872"/>
                  </a:lnTo>
                  <a:lnTo>
                    <a:pt x="0" y="118872"/>
                  </a:lnTo>
                  <a:lnTo>
                    <a:pt x="0" y="39624"/>
                  </a:lnTo>
                  <a:close/>
                </a:path>
              </a:pathLst>
            </a:custGeom>
            <a:ln w="12192">
              <a:solidFill>
                <a:srgbClr val="2E528F"/>
              </a:solidFill>
            </a:ln>
          </p:spPr>
          <p:txBody>
            <a:bodyPr wrap="square" lIns="0" tIns="0" rIns="0" bIns="0" rtlCol="0"/>
            <a:lstStyle/>
            <a:p>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58085" y="214644"/>
            <a:ext cx="7275830" cy="574040"/>
          </a:xfrm>
          <a:prstGeom prst="rect">
            <a:avLst/>
          </a:prstGeom>
        </p:spPr>
        <p:txBody>
          <a:bodyPr vert="horz" wrap="square" lIns="0" tIns="12700" rIns="0" bIns="0" rtlCol="0">
            <a:spAutoFit/>
          </a:bodyPr>
          <a:lstStyle/>
          <a:p>
            <a:pPr marL="12700" algn="ctr">
              <a:lnSpc>
                <a:spcPct val="100000"/>
              </a:lnSpc>
              <a:spcBef>
                <a:spcPts val="100"/>
              </a:spcBef>
            </a:pPr>
            <a:r>
              <a:rPr sz="3600" spc="-70" dirty="0"/>
              <a:t>Πίνακας</a:t>
            </a:r>
            <a:r>
              <a:rPr sz="3600" spc="-75" dirty="0"/>
              <a:t> </a:t>
            </a:r>
            <a:r>
              <a:rPr sz="3600" spc="-55" dirty="0"/>
              <a:t>ομαδοποιημένων</a:t>
            </a:r>
            <a:r>
              <a:rPr sz="3600" spc="-90" dirty="0"/>
              <a:t> </a:t>
            </a:r>
            <a:r>
              <a:rPr sz="3600" spc="-45" dirty="0"/>
              <a:t>συχνοτήτων</a:t>
            </a:r>
            <a:endParaRPr sz="3600" dirty="0"/>
          </a:p>
        </p:txBody>
      </p:sp>
      <p:graphicFrame>
        <p:nvGraphicFramePr>
          <p:cNvPr id="3" name="object 3"/>
          <p:cNvGraphicFramePr>
            <a:graphicFrameLocks noGrp="1"/>
          </p:cNvGraphicFramePr>
          <p:nvPr/>
        </p:nvGraphicFramePr>
        <p:xfrm>
          <a:off x="1090611" y="1381124"/>
          <a:ext cx="10057765" cy="4576444"/>
        </p:xfrm>
        <a:graphic>
          <a:graphicData uri="http://schemas.openxmlformats.org/drawingml/2006/table">
            <a:tbl>
              <a:tblPr firstRow="1" bandRow="1">
                <a:tableStyleId>{2D5ABB26-0587-4C30-8999-92F81FD0307C}</a:tableStyleId>
              </a:tblPr>
              <a:tblGrid>
                <a:gridCol w="2689860">
                  <a:extLst>
                    <a:ext uri="{9D8B030D-6E8A-4147-A177-3AD203B41FA5}">
                      <a16:colId xmlns:a16="http://schemas.microsoft.com/office/drawing/2014/main" val="20000"/>
                    </a:ext>
                  </a:extLst>
                </a:gridCol>
                <a:gridCol w="2593975">
                  <a:extLst>
                    <a:ext uri="{9D8B030D-6E8A-4147-A177-3AD203B41FA5}">
                      <a16:colId xmlns:a16="http://schemas.microsoft.com/office/drawing/2014/main" val="20001"/>
                    </a:ext>
                  </a:extLst>
                </a:gridCol>
                <a:gridCol w="2504440">
                  <a:extLst>
                    <a:ext uri="{9D8B030D-6E8A-4147-A177-3AD203B41FA5}">
                      <a16:colId xmlns:a16="http://schemas.microsoft.com/office/drawing/2014/main" val="20002"/>
                    </a:ext>
                  </a:extLst>
                </a:gridCol>
                <a:gridCol w="2269490">
                  <a:extLst>
                    <a:ext uri="{9D8B030D-6E8A-4147-A177-3AD203B41FA5}">
                      <a16:colId xmlns:a16="http://schemas.microsoft.com/office/drawing/2014/main" val="20003"/>
                    </a:ext>
                  </a:extLst>
                </a:gridCol>
              </a:tblGrid>
              <a:tr h="762000">
                <a:tc>
                  <a:txBody>
                    <a:bodyPr/>
                    <a:lstStyle/>
                    <a:p>
                      <a:pPr marL="91440">
                        <a:lnSpc>
                          <a:spcPct val="100000"/>
                        </a:lnSpc>
                        <a:spcBef>
                          <a:spcPts val="229"/>
                        </a:spcBef>
                      </a:pPr>
                      <a:r>
                        <a:rPr sz="2200" b="1" dirty="0">
                          <a:solidFill>
                            <a:srgbClr val="FFFFFF"/>
                          </a:solidFill>
                          <a:latin typeface="Calibri"/>
                          <a:cs typeface="Calibri"/>
                        </a:rPr>
                        <a:t>ΥΨΟΣ</a:t>
                      </a:r>
                      <a:r>
                        <a:rPr sz="2200" b="1" spc="-35" dirty="0">
                          <a:solidFill>
                            <a:srgbClr val="FFFFFF"/>
                          </a:solidFill>
                          <a:latin typeface="Calibri"/>
                          <a:cs typeface="Calibri"/>
                        </a:rPr>
                        <a:t> </a:t>
                      </a:r>
                      <a:r>
                        <a:rPr sz="2200" b="1" dirty="0">
                          <a:solidFill>
                            <a:srgbClr val="FFFFFF"/>
                          </a:solidFill>
                          <a:latin typeface="Calibri"/>
                          <a:cs typeface="Calibri"/>
                        </a:rPr>
                        <a:t>σε</a:t>
                      </a:r>
                      <a:r>
                        <a:rPr sz="2200" b="1" spc="-5" dirty="0">
                          <a:solidFill>
                            <a:srgbClr val="FFFFFF"/>
                          </a:solidFill>
                          <a:latin typeface="Calibri"/>
                          <a:cs typeface="Calibri"/>
                        </a:rPr>
                        <a:t> </a:t>
                      </a:r>
                      <a:r>
                        <a:rPr sz="2200" b="1" spc="-10" dirty="0">
                          <a:solidFill>
                            <a:srgbClr val="FFFFFF"/>
                          </a:solidFill>
                          <a:latin typeface="Calibri"/>
                          <a:cs typeface="Calibri"/>
                        </a:rPr>
                        <a:t>εκατοστά</a:t>
                      </a:r>
                      <a:endParaRPr sz="2200">
                        <a:latin typeface="Calibri"/>
                        <a:cs typeface="Calibri"/>
                      </a:endParaRPr>
                    </a:p>
                    <a:p>
                      <a:pPr marL="91440">
                        <a:lnSpc>
                          <a:spcPct val="100000"/>
                        </a:lnSpc>
                      </a:pPr>
                      <a:r>
                        <a:rPr sz="2200" b="1" dirty="0">
                          <a:solidFill>
                            <a:srgbClr val="FFFFFF"/>
                          </a:solidFill>
                          <a:latin typeface="Calibri"/>
                          <a:cs typeface="Calibri"/>
                        </a:rPr>
                        <a:t>(Διαστήματα</a:t>
                      </a:r>
                      <a:r>
                        <a:rPr sz="2200" b="1" spc="-95" dirty="0">
                          <a:solidFill>
                            <a:srgbClr val="FFFFFF"/>
                          </a:solidFill>
                          <a:latin typeface="Calibri"/>
                          <a:cs typeface="Calibri"/>
                        </a:rPr>
                        <a:t> </a:t>
                      </a:r>
                      <a:r>
                        <a:rPr sz="2200" b="1" spc="-10" dirty="0">
                          <a:solidFill>
                            <a:srgbClr val="FFFFFF"/>
                          </a:solidFill>
                          <a:latin typeface="Calibri"/>
                          <a:cs typeface="Calibri"/>
                        </a:rPr>
                        <a:t>τιμών)</a:t>
                      </a:r>
                      <a:endParaRPr sz="2200">
                        <a:latin typeface="Calibri"/>
                        <a:cs typeface="Calibri"/>
                      </a:endParaRPr>
                    </a:p>
                  </a:txBody>
                  <a:tcPr marL="0" marR="0" marT="29209" marB="0">
                    <a:lnL w="12700">
                      <a:solidFill>
                        <a:srgbClr val="FFFFFF"/>
                      </a:solidFill>
                      <a:prstDash val="solid"/>
                    </a:lnL>
                    <a:lnR w="12700">
                      <a:solidFill>
                        <a:srgbClr val="000000"/>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92075">
                        <a:lnSpc>
                          <a:spcPct val="100000"/>
                        </a:lnSpc>
                        <a:spcBef>
                          <a:spcPts val="229"/>
                        </a:spcBef>
                      </a:pPr>
                      <a:r>
                        <a:rPr sz="2200" b="1" dirty="0">
                          <a:solidFill>
                            <a:srgbClr val="FFFFFF"/>
                          </a:solidFill>
                          <a:latin typeface="Calibri"/>
                          <a:cs typeface="Calibri"/>
                        </a:rPr>
                        <a:t>Απόλυτη</a:t>
                      </a:r>
                      <a:r>
                        <a:rPr sz="2200" b="1" spc="-50" dirty="0">
                          <a:solidFill>
                            <a:srgbClr val="FFFFFF"/>
                          </a:solidFill>
                          <a:latin typeface="Calibri"/>
                          <a:cs typeface="Calibri"/>
                        </a:rPr>
                        <a:t> </a:t>
                      </a:r>
                      <a:r>
                        <a:rPr sz="2200" b="1" spc="-10" dirty="0">
                          <a:solidFill>
                            <a:srgbClr val="FFFFFF"/>
                          </a:solidFill>
                          <a:latin typeface="Calibri"/>
                          <a:cs typeface="Calibri"/>
                        </a:rPr>
                        <a:t>συχνότητα</a:t>
                      </a:r>
                      <a:endParaRPr sz="22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92710">
                        <a:lnSpc>
                          <a:spcPct val="100000"/>
                        </a:lnSpc>
                        <a:spcBef>
                          <a:spcPts val="229"/>
                        </a:spcBef>
                      </a:pPr>
                      <a:r>
                        <a:rPr sz="2200" b="1" dirty="0">
                          <a:solidFill>
                            <a:srgbClr val="FFFFFF"/>
                          </a:solidFill>
                          <a:latin typeface="Calibri"/>
                          <a:cs typeface="Calibri"/>
                        </a:rPr>
                        <a:t>Σχετική</a:t>
                      </a:r>
                      <a:r>
                        <a:rPr sz="2200" b="1" spc="-65" dirty="0">
                          <a:solidFill>
                            <a:srgbClr val="FFFFFF"/>
                          </a:solidFill>
                          <a:latin typeface="Calibri"/>
                          <a:cs typeface="Calibri"/>
                        </a:rPr>
                        <a:t> </a:t>
                      </a:r>
                      <a:r>
                        <a:rPr sz="2200" b="1" spc="-10" dirty="0">
                          <a:solidFill>
                            <a:srgbClr val="FFFFFF"/>
                          </a:solidFill>
                          <a:latin typeface="Calibri"/>
                          <a:cs typeface="Calibri"/>
                        </a:rPr>
                        <a:t>συχνότητα</a:t>
                      </a:r>
                      <a:endParaRPr sz="22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93345">
                        <a:lnSpc>
                          <a:spcPct val="100000"/>
                        </a:lnSpc>
                        <a:spcBef>
                          <a:spcPts val="229"/>
                        </a:spcBef>
                      </a:pPr>
                      <a:r>
                        <a:rPr sz="2200" b="1" dirty="0">
                          <a:solidFill>
                            <a:srgbClr val="FFFFFF"/>
                          </a:solidFill>
                          <a:latin typeface="Calibri"/>
                          <a:cs typeface="Calibri"/>
                        </a:rPr>
                        <a:t>Σχετική</a:t>
                      </a:r>
                      <a:r>
                        <a:rPr sz="2200" b="1" spc="-45" dirty="0">
                          <a:solidFill>
                            <a:srgbClr val="FFFFFF"/>
                          </a:solidFill>
                          <a:latin typeface="Calibri"/>
                          <a:cs typeface="Calibri"/>
                        </a:rPr>
                        <a:t> </a:t>
                      </a:r>
                      <a:r>
                        <a:rPr sz="2200" b="1" spc="-10" dirty="0">
                          <a:solidFill>
                            <a:srgbClr val="FFFFFF"/>
                          </a:solidFill>
                          <a:latin typeface="Calibri"/>
                          <a:cs typeface="Calibri"/>
                        </a:rPr>
                        <a:t>αθροιστι-</a:t>
                      </a:r>
                      <a:endParaRPr sz="2200">
                        <a:latin typeface="Calibri"/>
                        <a:cs typeface="Calibri"/>
                      </a:endParaRPr>
                    </a:p>
                    <a:p>
                      <a:pPr marL="93345">
                        <a:lnSpc>
                          <a:spcPct val="100000"/>
                        </a:lnSpc>
                      </a:pPr>
                      <a:r>
                        <a:rPr sz="2200" b="1" dirty="0">
                          <a:solidFill>
                            <a:srgbClr val="FFFFFF"/>
                          </a:solidFill>
                          <a:latin typeface="Calibri"/>
                          <a:cs typeface="Calibri"/>
                        </a:rPr>
                        <a:t>κή </a:t>
                      </a:r>
                      <a:r>
                        <a:rPr sz="2200" b="1" spc="-10" dirty="0">
                          <a:solidFill>
                            <a:srgbClr val="FFFFFF"/>
                          </a:solidFill>
                          <a:latin typeface="Calibri"/>
                          <a:cs typeface="Calibri"/>
                        </a:rPr>
                        <a:t>συχνότητα</a:t>
                      </a:r>
                      <a:endParaRPr sz="2200">
                        <a:latin typeface="Calibri"/>
                        <a:cs typeface="Calibri"/>
                      </a:endParaRPr>
                    </a:p>
                  </a:txBody>
                  <a:tcPr marL="0" marR="0" marT="29209" marB="0">
                    <a:lnL w="12700">
                      <a:solidFill>
                        <a:srgbClr val="000000"/>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426720">
                <a:tc>
                  <a:txBody>
                    <a:bodyPr/>
                    <a:lstStyle/>
                    <a:p>
                      <a:pPr marL="91440">
                        <a:lnSpc>
                          <a:spcPct val="100000"/>
                        </a:lnSpc>
                        <a:spcBef>
                          <a:spcPts val="229"/>
                        </a:spcBef>
                      </a:pPr>
                      <a:r>
                        <a:rPr sz="2200" dirty="0">
                          <a:latin typeface="Calibri"/>
                          <a:cs typeface="Calibri"/>
                        </a:rPr>
                        <a:t>155-</a:t>
                      </a:r>
                      <a:r>
                        <a:rPr sz="2200" spc="-25" dirty="0">
                          <a:latin typeface="Calibri"/>
                          <a:cs typeface="Calibri"/>
                        </a:rPr>
                        <a:t>159</a:t>
                      </a:r>
                      <a:endParaRPr sz="2200">
                        <a:latin typeface="Calibri"/>
                        <a:cs typeface="Calibri"/>
                      </a:endParaRPr>
                    </a:p>
                  </a:txBody>
                  <a:tcPr marL="0" marR="0" marT="29209" marB="0">
                    <a:lnL w="12700">
                      <a:solidFill>
                        <a:srgbClr val="FFFFFF"/>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075">
                        <a:lnSpc>
                          <a:spcPct val="100000"/>
                        </a:lnSpc>
                        <a:spcBef>
                          <a:spcPts val="229"/>
                        </a:spcBef>
                      </a:pPr>
                      <a:r>
                        <a:rPr sz="2200" dirty="0">
                          <a:latin typeface="Calibri"/>
                          <a:cs typeface="Calibri"/>
                        </a:rPr>
                        <a:t>1</a:t>
                      </a:r>
                      <a:endParaRPr sz="2200">
                        <a:latin typeface="Calibri"/>
                        <a:cs typeface="Calibri"/>
                      </a:endParaRPr>
                    </a:p>
                  </a:txBody>
                  <a:tcPr marL="0" marR="0" marT="29209"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2710">
                        <a:lnSpc>
                          <a:spcPct val="100000"/>
                        </a:lnSpc>
                        <a:spcBef>
                          <a:spcPts val="229"/>
                        </a:spcBef>
                      </a:pPr>
                      <a:r>
                        <a:rPr sz="2200" spc="-20" dirty="0">
                          <a:latin typeface="Calibri"/>
                          <a:cs typeface="Calibri"/>
                        </a:rPr>
                        <a:t>2,5%</a:t>
                      </a:r>
                      <a:endParaRPr sz="2200">
                        <a:latin typeface="Calibri"/>
                        <a:cs typeface="Calibri"/>
                      </a:endParaRPr>
                    </a:p>
                  </a:txBody>
                  <a:tcPr marL="0" marR="0" marT="29209" marB="0">
                    <a:lnL w="12700">
                      <a:solidFill>
                        <a:srgbClr val="000000"/>
                      </a:solidFill>
                      <a:prstDash val="solid"/>
                    </a:lnL>
                    <a:lnR w="12700">
                      <a:solidFill>
                        <a:srgbClr val="000000"/>
                      </a:solidFill>
                      <a:prstDash val="solid"/>
                    </a:lnR>
                    <a:lnT w="38100">
                      <a:solidFill>
                        <a:srgbClr val="FFFFFF"/>
                      </a:solidFill>
                      <a:prstDash val="solid"/>
                    </a:lnT>
                    <a:lnB w="12700">
                      <a:solidFill>
                        <a:srgbClr val="000000"/>
                      </a:solidFill>
                      <a:prstDash val="solid"/>
                    </a:lnB>
                    <a:solidFill>
                      <a:srgbClr val="CFD4EA"/>
                    </a:solidFill>
                  </a:tcPr>
                </a:tc>
                <a:tc>
                  <a:txBody>
                    <a:bodyPr/>
                    <a:lstStyle/>
                    <a:p>
                      <a:pPr marL="93345">
                        <a:lnSpc>
                          <a:spcPct val="100000"/>
                        </a:lnSpc>
                        <a:spcBef>
                          <a:spcPts val="229"/>
                        </a:spcBef>
                      </a:pPr>
                      <a:r>
                        <a:rPr sz="2200" spc="-20" dirty="0">
                          <a:latin typeface="Calibri"/>
                          <a:cs typeface="Calibri"/>
                        </a:rPr>
                        <a:t>2,5%</a:t>
                      </a:r>
                      <a:endParaRPr sz="2200">
                        <a:latin typeface="Calibri"/>
                        <a:cs typeface="Calibri"/>
                      </a:endParaRPr>
                    </a:p>
                  </a:txBody>
                  <a:tcPr marL="0" marR="0" marT="29209" marB="0">
                    <a:lnL w="12700">
                      <a:solidFill>
                        <a:srgbClr val="000000"/>
                      </a:solidFill>
                      <a:prstDash val="solid"/>
                    </a:lnL>
                    <a:lnR w="12700">
                      <a:solidFill>
                        <a:srgbClr val="FFFFFF"/>
                      </a:solidFill>
                      <a:prstDash val="solid"/>
                    </a:lnR>
                    <a:lnT w="38100">
                      <a:solidFill>
                        <a:srgbClr val="FFFFFF"/>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1"/>
                  </a:ext>
                </a:extLst>
              </a:tr>
              <a:tr h="426720">
                <a:tc>
                  <a:txBody>
                    <a:bodyPr/>
                    <a:lstStyle/>
                    <a:p>
                      <a:pPr marL="91440">
                        <a:lnSpc>
                          <a:spcPct val="100000"/>
                        </a:lnSpc>
                        <a:spcBef>
                          <a:spcPts val="229"/>
                        </a:spcBef>
                      </a:pPr>
                      <a:r>
                        <a:rPr sz="2200" dirty="0">
                          <a:latin typeface="Calibri"/>
                          <a:cs typeface="Calibri"/>
                        </a:rPr>
                        <a:t>160-</a:t>
                      </a:r>
                      <a:r>
                        <a:rPr sz="2200" spc="-25" dirty="0">
                          <a:latin typeface="Calibri"/>
                          <a:cs typeface="Calibri"/>
                        </a:rPr>
                        <a:t>164</a:t>
                      </a:r>
                      <a:endParaRPr sz="2200">
                        <a:latin typeface="Calibri"/>
                        <a:cs typeface="Calibri"/>
                      </a:endParaRPr>
                    </a:p>
                  </a:txBody>
                  <a:tcPr marL="0" marR="0" marT="29209"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nSpc>
                          <a:spcPct val="100000"/>
                        </a:lnSpc>
                        <a:spcBef>
                          <a:spcPts val="229"/>
                        </a:spcBef>
                      </a:pPr>
                      <a:r>
                        <a:rPr sz="2200" dirty="0">
                          <a:latin typeface="Calibri"/>
                          <a:cs typeface="Calibri"/>
                        </a:rPr>
                        <a:t>3</a:t>
                      </a:r>
                      <a:endParaRPr sz="22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710">
                        <a:lnSpc>
                          <a:spcPct val="100000"/>
                        </a:lnSpc>
                        <a:spcBef>
                          <a:spcPts val="229"/>
                        </a:spcBef>
                      </a:pPr>
                      <a:r>
                        <a:rPr sz="2200" spc="-20" dirty="0">
                          <a:latin typeface="Calibri"/>
                          <a:cs typeface="Calibri"/>
                        </a:rPr>
                        <a:t>7,5%</a:t>
                      </a:r>
                      <a:endParaRPr sz="2200">
                        <a:latin typeface="Calibri"/>
                        <a:cs typeface="Calibri"/>
                      </a:endParaRPr>
                    </a:p>
                  </a:txBody>
                  <a:tcPr marL="0" marR="0" marT="2920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3345">
                        <a:lnSpc>
                          <a:spcPct val="100000"/>
                        </a:lnSpc>
                        <a:spcBef>
                          <a:spcPts val="229"/>
                        </a:spcBef>
                      </a:pPr>
                      <a:r>
                        <a:rPr sz="2200" spc="-25" dirty="0">
                          <a:latin typeface="Calibri"/>
                          <a:cs typeface="Calibri"/>
                        </a:rPr>
                        <a:t>10%</a:t>
                      </a:r>
                      <a:endParaRPr sz="2200">
                        <a:latin typeface="Calibri"/>
                        <a:cs typeface="Calibri"/>
                      </a:endParaRPr>
                    </a:p>
                  </a:txBody>
                  <a:tcPr marL="0" marR="0" marT="29209"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E9EBF5"/>
                    </a:solidFill>
                  </a:tcPr>
                </a:tc>
                <a:extLst>
                  <a:ext uri="{0D108BD9-81ED-4DB2-BD59-A6C34878D82A}">
                    <a16:rowId xmlns:a16="http://schemas.microsoft.com/office/drawing/2014/main" val="10002"/>
                  </a:ext>
                </a:extLst>
              </a:tr>
              <a:tr h="426720">
                <a:tc>
                  <a:txBody>
                    <a:bodyPr/>
                    <a:lstStyle/>
                    <a:p>
                      <a:pPr marL="91440">
                        <a:lnSpc>
                          <a:spcPct val="100000"/>
                        </a:lnSpc>
                        <a:spcBef>
                          <a:spcPts val="235"/>
                        </a:spcBef>
                      </a:pPr>
                      <a:r>
                        <a:rPr sz="2200" dirty="0">
                          <a:latin typeface="Calibri"/>
                          <a:cs typeface="Calibri"/>
                        </a:rPr>
                        <a:t>165-</a:t>
                      </a:r>
                      <a:r>
                        <a:rPr sz="2200" spc="-25" dirty="0">
                          <a:latin typeface="Calibri"/>
                          <a:cs typeface="Calibri"/>
                        </a:rPr>
                        <a:t>169</a:t>
                      </a:r>
                      <a:endParaRPr sz="2200">
                        <a:latin typeface="Calibri"/>
                        <a:cs typeface="Calibri"/>
                      </a:endParaRPr>
                    </a:p>
                  </a:txBody>
                  <a:tcPr marL="0" marR="0" marT="29845"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nSpc>
                          <a:spcPct val="100000"/>
                        </a:lnSpc>
                        <a:spcBef>
                          <a:spcPts val="235"/>
                        </a:spcBef>
                      </a:pPr>
                      <a:r>
                        <a:rPr sz="2200" dirty="0">
                          <a:latin typeface="Calibri"/>
                          <a:cs typeface="Calibri"/>
                        </a:rPr>
                        <a:t>8</a:t>
                      </a:r>
                      <a:endParaRPr sz="2200">
                        <a:latin typeface="Calibri"/>
                        <a:cs typeface="Calibri"/>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710">
                        <a:lnSpc>
                          <a:spcPct val="100000"/>
                        </a:lnSpc>
                        <a:spcBef>
                          <a:spcPts val="235"/>
                        </a:spcBef>
                      </a:pPr>
                      <a:r>
                        <a:rPr sz="2200" spc="-25" dirty="0">
                          <a:latin typeface="Calibri"/>
                          <a:cs typeface="Calibri"/>
                        </a:rPr>
                        <a:t>20%</a:t>
                      </a:r>
                      <a:endParaRPr sz="2200">
                        <a:latin typeface="Calibri"/>
                        <a:cs typeface="Calibri"/>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3345">
                        <a:lnSpc>
                          <a:spcPct val="100000"/>
                        </a:lnSpc>
                        <a:spcBef>
                          <a:spcPts val="235"/>
                        </a:spcBef>
                      </a:pPr>
                      <a:r>
                        <a:rPr sz="2200" spc="-25" dirty="0">
                          <a:latin typeface="Calibri"/>
                          <a:cs typeface="Calibri"/>
                        </a:rPr>
                        <a:t>30%</a:t>
                      </a:r>
                      <a:endParaRPr sz="2200">
                        <a:latin typeface="Calibri"/>
                        <a:cs typeface="Calibri"/>
                      </a:endParaRPr>
                    </a:p>
                  </a:txBody>
                  <a:tcPr marL="0" marR="0" marT="29845"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3"/>
                  </a:ext>
                </a:extLst>
              </a:tr>
              <a:tr h="426720">
                <a:tc>
                  <a:txBody>
                    <a:bodyPr/>
                    <a:lstStyle/>
                    <a:p>
                      <a:pPr marL="91440">
                        <a:lnSpc>
                          <a:spcPct val="100000"/>
                        </a:lnSpc>
                        <a:spcBef>
                          <a:spcPts val="235"/>
                        </a:spcBef>
                      </a:pPr>
                      <a:r>
                        <a:rPr sz="2200" dirty="0">
                          <a:latin typeface="Calibri"/>
                          <a:cs typeface="Calibri"/>
                        </a:rPr>
                        <a:t>170-</a:t>
                      </a:r>
                      <a:r>
                        <a:rPr sz="2200" spc="-25" dirty="0">
                          <a:latin typeface="Calibri"/>
                          <a:cs typeface="Calibri"/>
                        </a:rPr>
                        <a:t>174</a:t>
                      </a:r>
                      <a:endParaRPr sz="2200">
                        <a:latin typeface="Calibri"/>
                        <a:cs typeface="Calibri"/>
                      </a:endParaRPr>
                    </a:p>
                  </a:txBody>
                  <a:tcPr marL="0" marR="0" marT="29845"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nSpc>
                          <a:spcPct val="100000"/>
                        </a:lnSpc>
                        <a:spcBef>
                          <a:spcPts val="235"/>
                        </a:spcBef>
                      </a:pPr>
                      <a:r>
                        <a:rPr sz="2200" spc="-25" dirty="0">
                          <a:latin typeface="Calibri"/>
                          <a:cs typeface="Calibri"/>
                        </a:rPr>
                        <a:t>10</a:t>
                      </a:r>
                      <a:endParaRPr sz="2200">
                        <a:latin typeface="Calibri"/>
                        <a:cs typeface="Calibri"/>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710">
                        <a:lnSpc>
                          <a:spcPct val="100000"/>
                        </a:lnSpc>
                        <a:spcBef>
                          <a:spcPts val="235"/>
                        </a:spcBef>
                      </a:pPr>
                      <a:r>
                        <a:rPr sz="2200" spc="-25" dirty="0">
                          <a:latin typeface="Calibri"/>
                          <a:cs typeface="Calibri"/>
                        </a:rPr>
                        <a:t>25%</a:t>
                      </a:r>
                      <a:endParaRPr sz="2200">
                        <a:latin typeface="Calibri"/>
                        <a:cs typeface="Calibri"/>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3345">
                        <a:lnSpc>
                          <a:spcPct val="100000"/>
                        </a:lnSpc>
                        <a:spcBef>
                          <a:spcPts val="235"/>
                        </a:spcBef>
                      </a:pPr>
                      <a:r>
                        <a:rPr sz="2200" spc="-25" dirty="0">
                          <a:latin typeface="Calibri"/>
                          <a:cs typeface="Calibri"/>
                        </a:rPr>
                        <a:t>55%</a:t>
                      </a:r>
                      <a:endParaRPr sz="2200">
                        <a:latin typeface="Calibri"/>
                        <a:cs typeface="Calibri"/>
                      </a:endParaRPr>
                    </a:p>
                  </a:txBody>
                  <a:tcPr marL="0" marR="0" marT="29845"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E9EBF5"/>
                    </a:solidFill>
                  </a:tcPr>
                </a:tc>
                <a:extLst>
                  <a:ext uri="{0D108BD9-81ED-4DB2-BD59-A6C34878D82A}">
                    <a16:rowId xmlns:a16="http://schemas.microsoft.com/office/drawing/2014/main" val="10004"/>
                  </a:ext>
                </a:extLst>
              </a:tr>
              <a:tr h="426720">
                <a:tc>
                  <a:txBody>
                    <a:bodyPr/>
                    <a:lstStyle/>
                    <a:p>
                      <a:pPr marL="91440">
                        <a:lnSpc>
                          <a:spcPct val="100000"/>
                        </a:lnSpc>
                        <a:spcBef>
                          <a:spcPts val="240"/>
                        </a:spcBef>
                      </a:pPr>
                      <a:r>
                        <a:rPr sz="2200" dirty="0">
                          <a:latin typeface="Calibri"/>
                          <a:cs typeface="Calibri"/>
                        </a:rPr>
                        <a:t>175-</a:t>
                      </a:r>
                      <a:r>
                        <a:rPr sz="2200" spc="-25" dirty="0">
                          <a:latin typeface="Calibri"/>
                          <a:cs typeface="Calibri"/>
                        </a:rPr>
                        <a:t>179</a:t>
                      </a:r>
                      <a:endParaRPr sz="2200">
                        <a:latin typeface="Calibri"/>
                        <a:cs typeface="Calibri"/>
                      </a:endParaRPr>
                    </a:p>
                  </a:txBody>
                  <a:tcPr marL="0" marR="0" marT="30480"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075">
                        <a:lnSpc>
                          <a:spcPct val="100000"/>
                        </a:lnSpc>
                        <a:spcBef>
                          <a:spcPts val="240"/>
                        </a:spcBef>
                      </a:pPr>
                      <a:r>
                        <a:rPr sz="2200" spc="-25" dirty="0">
                          <a:latin typeface="Calibri"/>
                          <a:cs typeface="Calibri"/>
                        </a:rPr>
                        <a:t>11</a:t>
                      </a:r>
                      <a:endParaRPr sz="220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2710">
                        <a:lnSpc>
                          <a:spcPct val="100000"/>
                        </a:lnSpc>
                        <a:spcBef>
                          <a:spcPts val="240"/>
                        </a:spcBef>
                      </a:pPr>
                      <a:r>
                        <a:rPr sz="2200" spc="-10" dirty="0">
                          <a:latin typeface="Calibri"/>
                          <a:cs typeface="Calibri"/>
                        </a:rPr>
                        <a:t>27,5%</a:t>
                      </a:r>
                      <a:endParaRPr sz="220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FD4EA"/>
                    </a:solidFill>
                  </a:tcPr>
                </a:tc>
                <a:tc>
                  <a:txBody>
                    <a:bodyPr/>
                    <a:lstStyle/>
                    <a:p>
                      <a:pPr marL="93345">
                        <a:lnSpc>
                          <a:spcPct val="100000"/>
                        </a:lnSpc>
                        <a:spcBef>
                          <a:spcPts val="240"/>
                        </a:spcBef>
                      </a:pPr>
                      <a:r>
                        <a:rPr sz="2200" spc="-10" dirty="0">
                          <a:latin typeface="Calibri"/>
                          <a:cs typeface="Calibri"/>
                        </a:rPr>
                        <a:t>82,5%</a:t>
                      </a:r>
                      <a:endParaRPr sz="2200">
                        <a:latin typeface="Calibri"/>
                        <a:cs typeface="Calibri"/>
                      </a:endParaRPr>
                    </a:p>
                  </a:txBody>
                  <a:tcPr marL="0" marR="0" marT="30480"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CFD4EA"/>
                    </a:solidFill>
                  </a:tcPr>
                </a:tc>
                <a:extLst>
                  <a:ext uri="{0D108BD9-81ED-4DB2-BD59-A6C34878D82A}">
                    <a16:rowId xmlns:a16="http://schemas.microsoft.com/office/drawing/2014/main" val="10005"/>
                  </a:ext>
                </a:extLst>
              </a:tr>
              <a:tr h="426084">
                <a:tc>
                  <a:txBody>
                    <a:bodyPr/>
                    <a:lstStyle/>
                    <a:p>
                      <a:pPr marL="91440">
                        <a:lnSpc>
                          <a:spcPct val="100000"/>
                        </a:lnSpc>
                        <a:spcBef>
                          <a:spcPts val="240"/>
                        </a:spcBef>
                      </a:pPr>
                      <a:r>
                        <a:rPr sz="2200" dirty="0">
                          <a:latin typeface="Calibri"/>
                          <a:cs typeface="Calibri"/>
                        </a:rPr>
                        <a:t>180-</a:t>
                      </a:r>
                      <a:r>
                        <a:rPr sz="2200" spc="-25" dirty="0">
                          <a:latin typeface="Calibri"/>
                          <a:cs typeface="Calibri"/>
                        </a:rPr>
                        <a:t>184</a:t>
                      </a:r>
                      <a:endParaRPr sz="2200">
                        <a:latin typeface="Calibri"/>
                        <a:cs typeface="Calibri"/>
                      </a:endParaRPr>
                    </a:p>
                  </a:txBody>
                  <a:tcPr marL="0" marR="0" marT="30480" marB="0">
                    <a:lnL w="12700">
                      <a:solidFill>
                        <a:srgbClr val="FFFFFF"/>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075">
                        <a:lnSpc>
                          <a:spcPct val="100000"/>
                        </a:lnSpc>
                        <a:spcBef>
                          <a:spcPts val="240"/>
                        </a:spcBef>
                      </a:pPr>
                      <a:r>
                        <a:rPr sz="2200" dirty="0">
                          <a:latin typeface="Calibri"/>
                          <a:cs typeface="Calibri"/>
                        </a:rPr>
                        <a:t>5</a:t>
                      </a:r>
                      <a:endParaRPr sz="220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2710">
                        <a:lnSpc>
                          <a:spcPct val="100000"/>
                        </a:lnSpc>
                        <a:spcBef>
                          <a:spcPts val="240"/>
                        </a:spcBef>
                      </a:pPr>
                      <a:r>
                        <a:rPr sz="2200" spc="-10" dirty="0">
                          <a:latin typeface="Calibri"/>
                          <a:cs typeface="Calibri"/>
                        </a:rPr>
                        <a:t>12,5%</a:t>
                      </a:r>
                      <a:endParaRPr sz="220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9EBF5"/>
                    </a:solidFill>
                  </a:tcPr>
                </a:tc>
                <a:tc>
                  <a:txBody>
                    <a:bodyPr/>
                    <a:lstStyle/>
                    <a:p>
                      <a:pPr marL="93345">
                        <a:lnSpc>
                          <a:spcPct val="100000"/>
                        </a:lnSpc>
                        <a:spcBef>
                          <a:spcPts val="240"/>
                        </a:spcBef>
                      </a:pPr>
                      <a:r>
                        <a:rPr sz="2200" spc="-25" dirty="0">
                          <a:latin typeface="Calibri"/>
                          <a:cs typeface="Calibri"/>
                        </a:rPr>
                        <a:t>95%</a:t>
                      </a:r>
                      <a:endParaRPr sz="2200">
                        <a:latin typeface="Calibri"/>
                        <a:cs typeface="Calibri"/>
                      </a:endParaRPr>
                    </a:p>
                  </a:txBody>
                  <a:tcPr marL="0" marR="0" marT="30480" marB="0">
                    <a:lnL w="12700">
                      <a:solidFill>
                        <a:srgbClr val="000000"/>
                      </a:solidFill>
                      <a:prstDash val="solid"/>
                    </a:lnL>
                    <a:lnR w="12700">
                      <a:solidFill>
                        <a:srgbClr val="FFFFFF"/>
                      </a:solidFill>
                      <a:prstDash val="solid"/>
                    </a:lnR>
                    <a:lnT w="12700">
                      <a:solidFill>
                        <a:srgbClr val="000000"/>
                      </a:solidFill>
                      <a:prstDash val="solid"/>
                    </a:lnT>
                    <a:lnB w="12700">
                      <a:solidFill>
                        <a:srgbClr val="000000"/>
                      </a:solidFill>
                      <a:prstDash val="solid"/>
                    </a:lnB>
                    <a:solidFill>
                      <a:srgbClr val="E9EBF5"/>
                    </a:solidFill>
                  </a:tcPr>
                </a:tc>
                <a:extLst>
                  <a:ext uri="{0D108BD9-81ED-4DB2-BD59-A6C34878D82A}">
                    <a16:rowId xmlns:a16="http://schemas.microsoft.com/office/drawing/2014/main" val="10006"/>
                  </a:ext>
                </a:extLst>
              </a:tr>
              <a:tr h="401320">
                <a:tc>
                  <a:txBody>
                    <a:bodyPr/>
                    <a:lstStyle/>
                    <a:p>
                      <a:pPr marL="91440">
                        <a:lnSpc>
                          <a:spcPct val="100000"/>
                        </a:lnSpc>
                        <a:spcBef>
                          <a:spcPts val="244"/>
                        </a:spcBef>
                      </a:pPr>
                      <a:r>
                        <a:rPr sz="2200" dirty="0">
                          <a:latin typeface="Calibri"/>
                          <a:cs typeface="Calibri"/>
                        </a:rPr>
                        <a:t>185-</a:t>
                      </a:r>
                      <a:r>
                        <a:rPr sz="2200" spc="-25" dirty="0">
                          <a:latin typeface="Calibri"/>
                          <a:cs typeface="Calibri"/>
                        </a:rPr>
                        <a:t>189</a:t>
                      </a:r>
                      <a:endParaRPr sz="2200">
                        <a:latin typeface="Calibri"/>
                        <a:cs typeface="Calibri"/>
                      </a:endParaRPr>
                    </a:p>
                  </a:txBody>
                  <a:tcPr marL="0" marR="0" marT="31114" marB="0">
                    <a:lnL w="12700">
                      <a:solidFill>
                        <a:srgbClr val="FFFFFF"/>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CFD4EA"/>
                    </a:solidFill>
                  </a:tcPr>
                </a:tc>
                <a:tc>
                  <a:txBody>
                    <a:bodyPr/>
                    <a:lstStyle/>
                    <a:p>
                      <a:pPr marL="92075">
                        <a:lnSpc>
                          <a:spcPct val="100000"/>
                        </a:lnSpc>
                        <a:spcBef>
                          <a:spcPts val="244"/>
                        </a:spcBef>
                      </a:pPr>
                      <a:r>
                        <a:rPr sz="2200" dirty="0">
                          <a:latin typeface="Calibri"/>
                          <a:cs typeface="Calibri"/>
                        </a:rPr>
                        <a:t>1</a:t>
                      </a:r>
                      <a:endParaRPr sz="2200">
                        <a:latin typeface="Calibri"/>
                        <a:cs typeface="Calibri"/>
                      </a:endParaRPr>
                    </a:p>
                  </a:txBody>
                  <a:tcPr marL="0" marR="0" marT="31114"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CFD4EA"/>
                    </a:solidFill>
                  </a:tcPr>
                </a:tc>
                <a:tc>
                  <a:txBody>
                    <a:bodyPr/>
                    <a:lstStyle/>
                    <a:p>
                      <a:pPr marL="92710">
                        <a:lnSpc>
                          <a:spcPct val="100000"/>
                        </a:lnSpc>
                        <a:spcBef>
                          <a:spcPts val="244"/>
                        </a:spcBef>
                      </a:pPr>
                      <a:r>
                        <a:rPr sz="2200" spc="-20" dirty="0">
                          <a:latin typeface="Calibri"/>
                          <a:cs typeface="Calibri"/>
                        </a:rPr>
                        <a:t>2,5%</a:t>
                      </a:r>
                      <a:endParaRPr sz="2200">
                        <a:latin typeface="Calibri"/>
                        <a:cs typeface="Calibri"/>
                      </a:endParaRPr>
                    </a:p>
                  </a:txBody>
                  <a:tcPr marL="0" marR="0" marT="31114" marB="0">
                    <a:lnL w="12700">
                      <a:solidFill>
                        <a:srgbClr val="000000"/>
                      </a:solidFill>
                      <a:prstDash val="solid"/>
                    </a:lnL>
                    <a:lnR w="12700">
                      <a:solidFill>
                        <a:srgbClr val="000000"/>
                      </a:solidFill>
                      <a:prstDash val="solid"/>
                    </a:lnR>
                    <a:lnT w="12700">
                      <a:solidFill>
                        <a:srgbClr val="000000"/>
                      </a:solidFill>
                      <a:prstDash val="solid"/>
                    </a:lnT>
                    <a:lnB w="12700">
                      <a:solidFill>
                        <a:srgbClr val="FFFFFF"/>
                      </a:solidFill>
                      <a:prstDash val="solid"/>
                    </a:lnB>
                    <a:solidFill>
                      <a:srgbClr val="CFD4EA"/>
                    </a:solidFill>
                  </a:tcPr>
                </a:tc>
                <a:tc>
                  <a:txBody>
                    <a:bodyPr/>
                    <a:lstStyle/>
                    <a:p>
                      <a:pPr marL="93345">
                        <a:lnSpc>
                          <a:spcPct val="100000"/>
                        </a:lnSpc>
                        <a:spcBef>
                          <a:spcPts val="244"/>
                        </a:spcBef>
                      </a:pPr>
                      <a:r>
                        <a:rPr sz="2200" spc="-10" dirty="0">
                          <a:latin typeface="Calibri"/>
                          <a:cs typeface="Calibri"/>
                        </a:rPr>
                        <a:t>97,5%</a:t>
                      </a:r>
                      <a:endParaRPr sz="2200">
                        <a:latin typeface="Calibri"/>
                        <a:cs typeface="Calibri"/>
                      </a:endParaRPr>
                    </a:p>
                  </a:txBody>
                  <a:tcPr marL="0" marR="0" marT="31114" marB="0">
                    <a:lnL w="12700">
                      <a:solidFill>
                        <a:srgbClr val="000000"/>
                      </a:solidFill>
                      <a:prstDash val="solid"/>
                    </a:lnL>
                    <a:lnR w="12700">
                      <a:solidFill>
                        <a:srgbClr val="FFFFFF"/>
                      </a:solidFill>
                      <a:prstDash val="solid"/>
                    </a:lnR>
                    <a:lnT w="12700">
                      <a:solidFill>
                        <a:srgbClr val="000000"/>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426720">
                <a:tc>
                  <a:txBody>
                    <a:bodyPr/>
                    <a:lstStyle/>
                    <a:p>
                      <a:pPr marL="91440">
                        <a:lnSpc>
                          <a:spcPct val="100000"/>
                        </a:lnSpc>
                        <a:spcBef>
                          <a:spcPts val="244"/>
                        </a:spcBef>
                      </a:pPr>
                      <a:r>
                        <a:rPr sz="2200" dirty="0">
                          <a:latin typeface="Calibri"/>
                          <a:cs typeface="Calibri"/>
                        </a:rPr>
                        <a:t>190-</a:t>
                      </a:r>
                      <a:r>
                        <a:rPr sz="2200" spc="-25" dirty="0">
                          <a:latin typeface="Calibri"/>
                          <a:cs typeface="Calibri"/>
                        </a:rPr>
                        <a:t>194</a:t>
                      </a:r>
                      <a:endParaRPr sz="2200">
                        <a:latin typeface="Calibri"/>
                        <a:cs typeface="Calibri"/>
                      </a:endParaRPr>
                    </a:p>
                  </a:txBody>
                  <a:tcPr marL="0" marR="0" marT="31114" marB="0">
                    <a:lnL w="12700">
                      <a:solidFill>
                        <a:srgbClr val="FFFFFF"/>
                      </a:solidFill>
                      <a:prstDash val="solid"/>
                    </a:lnL>
                    <a:lnR w="12700">
                      <a:solidFill>
                        <a:srgbClr val="000000"/>
                      </a:solidFill>
                      <a:prstDash val="solid"/>
                    </a:lnR>
                    <a:lnT w="12700">
                      <a:solidFill>
                        <a:srgbClr val="FFFFFF"/>
                      </a:solidFill>
                      <a:prstDash val="solid"/>
                    </a:lnT>
                    <a:lnB w="38100">
                      <a:solidFill>
                        <a:srgbClr val="FFFFFF"/>
                      </a:solidFill>
                      <a:prstDash val="solid"/>
                    </a:lnB>
                    <a:solidFill>
                      <a:srgbClr val="F6F8FB"/>
                    </a:solidFill>
                  </a:tcPr>
                </a:tc>
                <a:tc>
                  <a:txBody>
                    <a:bodyPr/>
                    <a:lstStyle/>
                    <a:p>
                      <a:pPr marL="92075">
                        <a:lnSpc>
                          <a:spcPct val="100000"/>
                        </a:lnSpc>
                        <a:spcBef>
                          <a:spcPts val="244"/>
                        </a:spcBef>
                      </a:pPr>
                      <a:r>
                        <a:rPr sz="2200" dirty="0">
                          <a:latin typeface="Calibri"/>
                          <a:cs typeface="Calibri"/>
                        </a:rPr>
                        <a:t>1</a:t>
                      </a:r>
                      <a:endParaRPr sz="2200">
                        <a:latin typeface="Calibri"/>
                        <a:cs typeface="Calibri"/>
                      </a:endParaRPr>
                    </a:p>
                  </a:txBody>
                  <a:tcPr marL="0" marR="0" marT="31114" marB="0">
                    <a:lnL w="12700">
                      <a:solidFill>
                        <a:srgbClr val="000000"/>
                      </a:solidFill>
                      <a:prstDash val="solid"/>
                    </a:lnL>
                    <a:lnR w="12700">
                      <a:solidFill>
                        <a:srgbClr val="000000"/>
                      </a:solidFill>
                      <a:prstDash val="solid"/>
                    </a:lnR>
                    <a:lnT w="12700">
                      <a:solidFill>
                        <a:srgbClr val="FFFFFF"/>
                      </a:solidFill>
                      <a:prstDash val="solid"/>
                    </a:lnT>
                    <a:lnB w="38100">
                      <a:solidFill>
                        <a:srgbClr val="FFFFFF"/>
                      </a:solidFill>
                      <a:prstDash val="solid"/>
                    </a:lnB>
                    <a:solidFill>
                      <a:srgbClr val="F6F8FB"/>
                    </a:solidFill>
                  </a:tcPr>
                </a:tc>
                <a:tc>
                  <a:txBody>
                    <a:bodyPr/>
                    <a:lstStyle/>
                    <a:p>
                      <a:pPr marL="92710">
                        <a:lnSpc>
                          <a:spcPct val="100000"/>
                        </a:lnSpc>
                        <a:spcBef>
                          <a:spcPts val="244"/>
                        </a:spcBef>
                      </a:pPr>
                      <a:r>
                        <a:rPr sz="2200" spc="-20" dirty="0">
                          <a:latin typeface="Calibri"/>
                          <a:cs typeface="Calibri"/>
                        </a:rPr>
                        <a:t>2,5%</a:t>
                      </a:r>
                      <a:endParaRPr sz="2200">
                        <a:latin typeface="Calibri"/>
                        <a:cs typeface="Calibri"/>
                      </a:endParaRPr>
                    </a:p>
                  </a:txBody>
                  <a:tcPr marL="0" marR="0" marT="31114" marB="0">
                    <a:lnL w="12700">
                      <a:solidFill>
                        <a:srgbClr val="000000"/>
                      </a:solidFill>
                      <a:prstDash val="solid"/>
                    </a:lnL>
                    <a:lnR w="12700">
                      <a:solidFill>
                        <a:srgbClr val="000000"/>
                      </a:solidFill>
                      <a:prstDash val="solid"/>
                    </a:lnR>
                    <a:lnT w="12700">
                      <a:solidFill>
                        <a:srgbClr val="FFFFFF"/>
                      </a:solidFill>
                      <a:prstDash val="solid"/>
                    </a:lnT>
                    <a:lnB w="38100">
                      <a:solidFill>
                        <a:srgbClr val="FFFFFF"/>
                      </a:solidFill>
                      <a:prstDash val="solid"/>
                    </a:lnB>
                    <a:solidFill>
                      <a:srgbClr val="F6F8FB"/>
                    </a:solidFill>
                  </a:tcPr>
                </a:tc>
                <a:tc>
                  <a:txBody>
                    <a:bodyPr/>
                    <a:lstStyle/>
                    <a:p>
                      <a:pPr marL="93345">
                        <a:lnSpc>
                          <a:spcPct val="100000"/>
                        </a:lnSpc>
                        <a:spcBef>
                          <a:spcPts val="244"/>
                        </a:spcBef>
                      </a:pPr>
                      <a:r>
                        <a:rPr sz="2200" b="1" spc="-20" dirty="0">
                          <a:latin typeface="Calibri"/>
                          <a:cs typeface="Calibri"/>
                        </a:rPr>
                        <a:t>100%</a:t>
                      </a:r>
                      <a:endParaRPr sz="2200">
                        <a:latin typeface="Calibri"/>
                        <a:cs typeface="Calibri"/>
                      </a:endParaRPr>
                    </a:p>
                  </a:txBody>
                  <a:tcPr marL="0" marR="0" marT="31114" marB="0">
                    <a:lnL w="12700">
                      <a:solidFill>
                        <a:srgbClr val="000000"/>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6F8FB"/>
                    </a:solidFill>
                  </a:tcPr>
                </a:tc>
                <a:extLst>
                  <a:ext uri="{0D108BD9-81ED-4DB2-BD59-A6C34878D82A}">
                    <a16:rowId xmlns:a16="http://schemas.microsoft.com/office/drawing/2014/main" val="10008"/>
                  </a:ext>
                </a:extLst>
              </a:tr>
              <a:tr h="426720">
                <a:tc>
                  <a:txBody>
                    <a:bodyPr/>
                    <a:lstStyle/>
                    <a:p>
                      <a:pPr marL="91440">
                        <a:lnSpc>
                          <a:spcPct val="100000"/>
                        </a:lnSpc>
                        <a:spcBef>
                          <a:spcPts val="245"/>
                        </a:spcBef>
                      </a:pPr>
                      <a:r>
                        <a:rPr sz="2200" b="1" spc="-10" dirty="0">
                          <a:latin typeface="Calibri"/>
                          <a:cs typeface="Calibri"/>
                        </a:rPr>
                        <a:t>ΣΥΝΟΛΟ</a:t>
                      </a:r>
                      <a:endParaRPr sz="2200">
                        <a:latin typeface="Calibri"/>
                        <a:cs typeface="Calibri"/>
                      </a:endParaRPr>
                    </a:p>
                  </a:txBody>
                  <a:tcPr marL="0" marR="0" marT="31115" marB="0">
                    <a:lnL w="12700">
                      <a:solidFill>
                        <a:srgbClr val="FFFFFF"/>
                      </a:solidFill>
                      <a:prstDash val="solid"/>
                    </a:lnL>
                    <a:lnR w="12700">
                      <a:solidFill>
                        <a:srgbClr val="000000"/>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92075">
                        <a:lnSpc>
                          <a:spcPct val="100000"/>
                        </a:lnSpc>
                        <a:spcBef>
                          <a:spcPts val="245"/>
                        </a:spcBef>
                      </a:pPr>
                      <a:r>
                        <a:rPr sz="2200" b="1" spc="-25" dirty="0">
                          <a:latin typeface="Calibri"/>
                          <a:cs typeface="Calibri"/>
                        </a:rPr>
                        <a:t>40</a:t>
                      </a:r>
                      <a:endParaRPr sz="2200">
                        <a:latin typeface="Calibri"/>
                        <a:cs typeface="Calibri"/>
                      </a:endParaRPr>
                    </a:p>
                  </a:txBody>
                  <a:tcPr marL="0" marR="0" marT="31115" marB="0">
                    <a:lnL w="12700">
                      <a:solidFill>
                        <a:srgbClr val="000000"/>
                      </a:solidFill>
                      <a:prstDash val="solid"/>
                    </a:lnL>
                    <a:lnR w="12700">
                      <a:solidFill>
                        <a:srgbClr val="000000"/>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92710">
                        <a:lnSpc>
                          <a:spcPct val="100000"/>
                        </a:lnSpc>
                        <a:spcBef>
                          <a:spcPts val="245"/>
                        </a:spcBef>
                      </a:pPr>
                      <a:r>
                        <a:rPr sz="2200" b="1" spc="-20" dirty="0">
                          <a:latin typeface="Calibri"/>
                          <a:cs typeface="Calibri"/>
                        </a:rPr>
                        <a:t>100%</a:t>
                      </a:r>
                      <a:endParaRPr sz="2200">
                        <a:latin typeface="Calibri"/>
                        <a:cs typeface="Calibri"/>
                      </a:endParaRPr>
                    </a:p>
                  </a:txBody>
                  <a:tcPr marL="0" marR="0" marT="31115" marB="0">
                    <a:lnL w="12700">
                      <a:solidFill>
                        <a:srgbClr val="000000"/>
                      </a:solidFill>
                      <a:prstDash val="solid"/>
                    </a:lnL>
                    <a:lnR w="12700">
                      <a:solidFill>
                        <a:srgbClr val="000000"/>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2300">
                        <a:latin typeface="Times New Roman"/>
                        <a:cs typeface="Times New Roman"/>
                      </a:endParaRPr>
                    </a:p>
                  </a:txBody>
                  <a:tcPr marL="0" marR="0" marT="0" marB="0">
                    <a:lnL w="12700">
                      <a:solidFill>
                        <a:srgbClr val="000000"/>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38500" y="320377"/>
            <a:ext cx="5715000" cy="567463"/>
          </a:xfrm>
          <a:prstGeom prst="rect">
            <a:avLst/>
          </a:prstGeom>
        </p:spPr>
        <p:txBody>
          <a:bodyPr vert="horz" wrap="square" lIns="0" tIns="13335" rIns="0" bIns="0" rtlCol="0" anchor="ctr">
            <a:spAutoFit/>
          </a:bodyPr>
          <a:lstStyle/>
          <a:p>
            <a:pPr marL="12700" algn="ctr">
              <a:lnSpc>
                <a:spcPct val="100000"/>
              </a:lnSpc>
              <a:spcBef>
                <a:spcPts val="105"/>
              </a:spcBef>
            </a:pPr>
            <a:r>
              <a:rPr lang="el-GR" sz="3600" b="1" spc="-25" dirty="0">
                <a:cs typeface="+mj-cs"/>
              </a:rPr>
              <a:t>Ιστόγραμμα Συχνοτήτων</a:t>
            </a:r>
            <a:endParaRPr sz="3600" b="1" spc="-25" dirty="0">
              <a:cs typeface="+mj-cs"/>
            </a:endParaRPr>
          </a:p>
        </p:txBody>
      </p:sp>
      <p:graphicFrame>
        <p:nvGraphicFramePr>
          <p:cNvPr id="8" name="Γράφημα 7">
            <a:extLst>
              <a:ext uri="{FF2B5EF4-FFF2-40B4-BE49-F238E27FC236}">
                <a16:creationId xmlns:a16="http://schemas.microsoft.com/office/drawing/2014/main" id="{35EAF9B8-7226-4775-817E-23DCF2542417}"/>
              </a:ext>
            </a:extLst>
          </p:cNvPr>
          <p:cNvGraphicFramePr>
            <a:graphicFrameLocks/>
          </p:cNvGraphicFramePr>
          <p:nvPr>
            <p:extLst>
              <p:ext uri="{D42A27DB-BD31-4B8C-83A1-F6EECF244321}">
                <p14:modId xmlns:p14="http://schemas.microsoft.com/office/powerpoint/2010/main" val="224850920"/>
              </p:ext>
            </p:extLst>
          </p:nvPr>
        </p:nvGraphicFramePr>
        <p:xfrm>
          <a:off x="1689847" y="1183340"/>
          <a:ext cx="8812305" cy="521745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02460" y="242154"/>
            <a:ext cx="5481918" cy="567463"/>
          </a:xfrm>
          <a:prstGeom prst="rect">
            <a:avLst/>
          </a:prstGeom>
        </p:spPr>
        <p:txBody>
          <a:bodyPr vert="horz" wrap="square" lIns="0" tIns="13335" rIns="0" bIns="0" rtlCol="0" anchor="ctr">
            <a:spAutoFit/>
          </a:bodyPr>
          <a:lstStyle/>
          <a:p>
            <a:pPr marL="12700" algn="ctr">
              <a:lnSpc>
                <a:spcPct val="100000"/>
              </a:lnSpc>
              <a:spcBef>
                <a:spcPts val="105"/>
              </a:spcBef>
            </a:pPr>
            <a:r>
              <a:rPr lang="el-GR" sz="3600" b="1" spc="-25" dirty="0">
                <a:cs typeface="+mj-cs"/>
              </a:rPr>
              <a:t>Πολύγωνο Συχνοτήτων</a:t>
            </a:r>
            <a:endParaRPr sz="3600" b="1" spc="-25" dirty="0">
              <a:cs typeface="+mj-cs"/>
            </a:endParaRPr>
          </a:p>
        </p:txBody>
      </p:sp>
      <p:graphicFrame>
        <p:nvGraphicFramePr>
          <p:cNvPr id="7" name="Γράφημα 6">
            <a:extLst>
              <a:ext uri="{FF2B5EF4-FFF2-40B4-BE49-F238E27FC236}">
                <a16:creationId xmlns:a16="http://schemas.microsoft.com/office/drawing/2014/main" id="{A74A8A33-095F-4144-AA79-7A7C07D2225C}"/>
              </a:ext>
            </a:extLst>
          </p:cNvPr>
          <p:cNvGraphicFramePr>
            <a:graphicFrameLocks/>
          </p:cNvGraphicFramePr>
          <p:nvPr>
            <p:extLst>
              <p:ext uri="{D42A27DB-BD31-4B8C-83A1-F6EECF244321}">
                <p14:modId xmlns:p14="http://schemas.microsoft.com/office/powerpoint/2010/main" val="149874705"/>
              </p:ext>
            </p:extLst>
          </p:nvPr>
        </p:nvGraphicFramePr>
        <p:xfrm>
          <a:off x="1879450" y="1690690"/>
          <a:ext cx="7927938" cy="502169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Ομάδα 21">
            <a:extLst>
              <a:ext uri="{FF2B5EF4-FFF2-40B4-BE49-F238E27FC236}">
                <a16:creationId xmlns:a16="http://schemas.microsoft.com/office/drawing/2014/main" id="{2434EF39-C0B2-4917-87AD-053F26EDF2BE}"/>
              </a:ext>
            </a:extLst>
          </p:cNvPr>
          <p:cNvGrpSpPr/>
          <p:nvPr/>
        </p:nvGrpSpPr>
        <p:grpSpPr>
          <a:xfrm>
            <a:off x="2393576" y="2163861"/>
            <a:ext cx="8480612" cy="4766310"/>
            <a:chOff x="2393576" y="2163861"/>
            <a:chExt cx="8480612" cy="4766310"/>
          </a:xfrm>
        </p:grpSpPr>
        <p:graphicFrame>
          <p:nvGraphicFramePr>
            <p:cNvPr id="18" name="Γράφημα 17">
              <a:extLst>
                <a:ext uri="{FF2B5EF4-FFF2-40B4-BE49-F238E27FC236}">
                  <a16:creationId xmlns:a16="http://schemas.microsoft.com/office/drawing/2014/main" id="{51A11CBF-E38B-4893-81F4-F5D91BFFD65A}"/>
                </a:ext>
              </a:extLst>
            </p:cNvPr>
            <p:cNvGraphicFramePr>
              <a:graphicFrameLocks/>
            </p:cNvGraphicFramePr>
            <p:nvPr>
              <p:extLst>
                <p:ext uri="{D42A27DB-BD31-4B8C-83A1-F6EECF244321}">
                  <p14:modId xmlns:p14="http://schemas.microsoft.com/office/powerpoint/2010/main" val="2197804017"/>
                </p:ext>
              </p:extLst>
            </p:nvPr>
          </p:nvGraphicFramePr>
          <p:xfrm>
            <a:off x="2939287" y="2163861"/>
            <a:ext cx="7223760" cy="4766310"/>
          </p:xfrm>
          <a:graphic>
            <a:graphicData uri="http://schemas.openxmlformats.org/drawingml/2006/chart">
              <c:chart xmlns:c="http://schemas.openxmlformats.org/drawingml/2006/chart" xmlns:r="http://schemas.openxmlformats.org/officeDocument/2006/relationships" r:id="rId2"/>
            </a:graphicData>
          </a:graphic>
        </p:graphicFrame>
        <p:sp>
          <p:nvSpPr>
            <p:cNvPr id="19" name="Ελεύθερη σχεδίαση: Σχήμα 18">
              <a:extLst>
                <a:ext uri="{FF2B5EF4-FFF2-40B4-BE49-F238E27FC236}">
                  <a16:creationId xmlns:a16="http://schemas.microsoft.com/office/drawing/2014/main" id="{71CAF543-BB8E-46A3-AE6F-B7C46595EF25}"/>
                </a:ext>
              </a:extLst>
            </p:cNvPr>
            <p:cNvSpPr/>
            <p:nvPr/>
          </p:nvSpPr>
          <p:spPr>
            <a:xfrm>
              <a:off x="2393576" y="3312577"/>
              <a:ext cx="8480612" cy="3064389"/>
            </a:xfrm>
            <a:custGeom>
              <a:avLst/>
              <a:gdLst>
                <a:gd name="connsiteX0" fmla="*/ 0 w 8480612"/>
                <a:gd name="connsiteY0" fmla="*/ 2944788 h 3064389"/>
                <a:gd name="connsiteX1" fmla="*/ 1021977 w 8480612"/>
                <a:gd name="connsiteY1" fmla="*/ 2792388 h 3064389"/>
                <a:gd name="connsiteX2" fmla="*/ 2321859 w 8480612"/>
                <a:gd name="connsiteY2" fmla="*/ 838082 h 3064389"/>
                <a:gd name="connsiteX3" fmla="*/ 3666565 w 8480612"/>
                <a:gd name="connsiteY3" fmla="*/ 102976 h 3064389"/>
                <a:gd name="connsiteX4" fmla="*/ 4984377 w 8480612"/>
                <a:gd name="connsiteY4" fmla="*/ 85047 h 3064389"/>
                <a:gd name="connsiteX5" fmla="*/ 6311153 w 8480612"/>
                <a:gd name="connsiteY5" fmla="*/ 847047 h 3064389"/>
                <a:gd name="connsiteX6" fmla="*/ 7620000 w 8480612"/>
                <a:gd name="connsiteY6" fmla="*/ 2783423 h 3064389"/>
                <a:gd name="connsiteX7" fmla="*/ 8480612 w 8480612"/>
                <a:gd name="connsiteY7" fmla="*/ 3052364 h 3064389"/>
                <a:gd name="connsiteX8" fmla="*/ 8480612 w 8480612"/>
                <a:gd name="connsiteY8" fmla="*/ 3052364 h 306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80612" h="3064389">
                  <a:moveTo>
                    <a:pt x="0" y="2944788"/>
                  </a:moveTo>
                  <a:cubicBezTo>
                    <a:pt x="317500" y="3044147"/>
                    <a:pt x="635001" y="3143506"/>
                    <a:pt x="1021977" y="2792388"/>
                  </a:cubicBezTo>
                  <a:cubicBezTo>
                    <a:pt x="1408953" y="2441270"/>
                    <a:pt x="1881094" y="1286317"/>
                    <a:pt x="2321859" y="838082"/>
                  </a:cubicBezTo>
                  <a:cubicBezTo>
                    <a:pt x="2762624" y="389847"/>
                    <a:pt x="3222812" y="228482"/>
                    <a:pt x="3666565" y="102976"/>
                  </a:cubicBezTo>
                  <a:cubicBezTo>
                    <a:pt x="4110318" y="-22530"/>
                    <a:pt x="4543612" y="-38965"/>
                    <a:pt x="4984377" y="85047"/>
                  </a:cubicBezTo>
                  <a:cubicBezTo>
                    <a:pt x="5425142" y="209059"/>
                    <a:pt x="5871882" y="397318"/>
                    <a:pt x="6311153" y="847047"/>
                  </a:cubicBezTo>
                  <a:cubicBezTo>
                    <a:pt x="6750424" y="1296776"/>
                    <a:pt x="7258424" y="2415870"/>
                    <a:pt x="7620000" y="2783423"/>
                  </a:cubicBezTo>
                  <a:cubicBezTo>
                    <a:pt x="7981577" y="3150976"/>
                    <a:pt x="8480612" y="3052364"/>
                    <a:pt x="8480612" y="3052364"/>
                  </a:cubicBezTo>
                  <a:lnTo>
                    <a:pt x="8480612" y="3052364"/>
                  </a:lnTo>
                </a:path>
              </a:pathLst>
            </a:custGeom>
            <a:ln w="9525"/>
          </p:spPr>
          <p:style>
            <a:lnRef idx="1">
              <a:schemeClr val="dk1"/>
            </a:lnRef>
            <a:fillRef idx="0">
              <a:schemeClr val="dk1"/>
            </a:fillRef>
            <a:effectRef idx="0">
              <a:schemeClr val="dk1"/>
            </a:effectRef>
            <a:fontRef idx="minor">
              <a:schemeClr val="tx1"/>
            </a:fontRef>
          </p:style>
          <p:txBody>
            <a:bodyPr rtlCol="0" anchor="ctr"/>
            <a:lstStyle/>
            <a:p>
              <a:pPr algn="ctr"/>
              <a:endParaRPr lang="el-GR" dirty="0"/>
            </a:p>
          </p:txBody>
        </p:sp>
      </p:grpSp>
      <p:sp>
        <p:nvSpPr>
          <p:cNvPr id="20" name="object 2">
            <a:extLst>
              <a:ext uri="{FF2B5EF4-FFF2-40B4-BE49-F238E27FC236}">
                <a16:creationId xmlns:a16="http://schemas.microsoft.com/office/drawing/2014/main" id="{5C6A7786-F1AD-4A0D-BC0F-3C4379168E56}"/>
              </a:ext>
            </a:extLst>
          </p:cNvPr>
          <p:cNvSpPr txBox="1">
            <a:spLocks noGrp="1"/>
          </p:cNvSpPr>
          <p:nvPr>
            <p:ph type="title"/>
          </p:nvPr>
        </p:nvSpPr>
        <p:spPr>
          <a:xfrm>
            <a:off x="3810207" y="100258"/>
            <a:ext cx="5481918" cy="567463"/>
          </a:xfrm>
          <a:prstGeom prst="rect">
            <a:avLst/>
          </a:prstGeom>
        </p:spPr>
        <p:txBody>
          <a:bodyPr vert="horz" wrap="square" lIns="0" tIns="13335" rIns="0" bIns="0" rtlCol="0" anchor="ctr">
            <a:spAutoFit/>
          </a:bodyPr>
          <a:lstStyle/>
          <a:p>
            <a:pPr marL="12700" algn="ctr">
              <a:lnSpc>
                <a:spcPct val="100000"/>
              </a:lnSpc>
              <a:spcBef>
                <a:spcPts val="105"/>
              </a:spcBef>
            </a:pPr>
            <a:r>
              <a:rPr lang="el-GR" sz="3600" b="1" spc="-25" dirty="0">
                <a:solidFill>
                  <a:srgbClr val="5FCAEE"/>
                </a:solidFill>
                <a:latin typeface="Trebuchet MS"/>
              </a:rPr>
              <a:t>Κανονική Κατανομή</a:t>
            </a:r>
            <a:endParaRPr sz="3600" b="1" spc="-25" dirty="0">
              <a:solidFill>
                <a:srgbClr val="5FCAEE"/>
              </a:solidFill>
              <a:latin typeface="Trebuchet MS"/>
            </a:endParaRPr>
          </a:p>
        </p:txBody>
      </p:sp>
      <p:sp>
        <p:nvSpPr>
          <p:cNvPr id="21" name="object 10">
            <a:extLst>
              <a:ext uri="{FF2B5EF4-FFF2-40B4-BE49-F238E27FC236}">
                <a16:creationId xmlns:a16="http://schemas.microsoft.com/office/drawing/2014/main" id="{2579FEC3-F010-4655-B080-86FE5F68C231}"/>
              </a:ext>
            </a:extLst>
          </p:cNvPr>
          <p:cNvSpPr txBox="1"/>
          <p:nvPr/>
        </p:nvSpPr>
        <p:spPr>
          <a:xfrm>
            <a:off x="4099320" y="757286"/>
            <a:ext cx="4903694" cy="352019"/>
          </a:xfrm>
          <a:prstGeom prst="rect">
            <a:avLst/>
          </a:prstGeom>
        </p:spPr>
        <p:txBody>
          <a:bodyPr vert="horz" wrap="square" lIns="0" tIns="13335" rIns="0" bIns="0" rtlCol="0">
            <a:spAutoFit/>
          </a:bodyPr>
          <a:lstStyle/>
          <a:p>
            <a:pPr marL="12700" algn="just">
              <a:lnSpc>
                <a:spcPct val="100000"/>
              </a:lnSpc>
              <a:spcBef>
                <a:spcPts val="105"/>
              </a:spcBef>
            </a:pPr>
            <a:r>
              <a:rPr sz="2200" b="1" dirty="0">
                <a:latin typeface="Calibri"/>
                <a:cs typeface="Calibri"/>
              </a:rPr>
              <a:t>Κα</a:t>
            </a:r>
            <a:r>
              <a:rPr sz="2200" b="1" dirty="0" err="1">
                <a:latin typeface="Calibri"/>
                <a:cs typeface="Calibri"/>
              </a:rPr>
              <a:t>νονική</a:t>
            </a:r>
            <a:r>
              <a:rPr sz="2200" b="1" spc="-45" dirty="0">
                <a:latin typeface="Calibri"/>
                <a:cs typeface="Calibri"/>
              </a:rPr>
              <a:t> </a:t>
            </a:r>
            <a:r>
              <a:rPr sz="2200" b="1" spc="-10" dirty="0">
                <a:latin typeface="Calibri"/>
                <a:cs typeface="Calibri"/>
              </a:rPr>
              <a:t>κατα</a:t>
            </a:r>
            <a:r>
              <a:rPr sz="2200" b="1" spc="-10" dirty="0" err="1">
                <a:latin typeface="Calibri"/>
                <a:cs typeface="Calibri"/>
              </a:rPr>
              <a:t>νομή</a:t>
            </a:r>
            <a:r>
              <a:rPr lang="el-GR" sz="2200" b="1" spc="-10" dirty="0">
                <a:latin typeface="Calibri"/>
                <a:cs typeface="Calibri"/>
              </a:rPr>
              <a:t> </a:t>
            </a:r>
            <a:r>
              <a:rPr sz="2200" b="1" spc="-10" dirty="0">
                <a:latin typeface="Calibri"/>
                <a:cs typeface="Calibri"/>
              </a:rPr>
              <a:t>(καμπύλη</a:t>
            </a:r>
            <a:r>
              <a:rPr sz="2200" b="1" spc="-80" dirty="0">
                <a:latin typeface="Calibri"/>
                <a:cs typeface="Calibri"/>
              </a:rPr>
              <a:t> </a:t>
            </a:r>
            <a:r>
              <a:rPr sz="2200" b="1" dirty="0">
                <a:latin typeface="Calibri"/>
                <a:cs typeface="Calibri"/>
              </a:rPr>
              <a:t>του</a:t>
            </a:r>
            <a:r>
              <a:rPr sz="2200" b="1" spc="-45" dirty="0">
                <a:latin typeface="Calibri"/>
                <a:cs typeface="Calibri"/>
              </a:rPr>
              <a:t> </a:t>
            </a:r>
            <a:r>
              <a:rPr sz="2200" b="1" spc="-10" dirty="0">
                <a:latin typeface="Calibri"/>
                <a:cs typeface="Calibri"/>
              </a:rPr>
              <a:t>Gauss)</a:t>
            </a:r>
            <a:endParaRPr sz="2200" dirty="0">
              <a:latin typeface="Calibri"/>
              <a:cs typeface="Calibri"/>
            </a:endParaRPr>
          </a:p>
        </p:txBody>
      </p:sp>
      <p:sp>
        <p:nvSpPr>
          <p:cNvPr id="23" name="object 9">
            <a:extLst>
              <a:ext uri="{FF2B5EF4-FFF2-40B4-BE49-F238E27FC236}">
                <a16:creationId xmlns:a16="http://schemas.microsoft.com/office/drawing/2014/main" id="{82DA9CB3-55C2-4A40-82A4-91A74A79F878}"/>
              </a:ext>
            </a:extLst>
          </p:cNvPr>
          <p:cNvSpPr txBox="1"/>
          <p:nvPr/>
        </p:nvSpPr>
        <p:spPr>
          <a:xfrm>
            <a:off x="4996686" y="1739923"/>
            <a:ext cx="3108960" cy="391795"/>
          </a:xfrm>
          <a:prstGeom prst="rect">
            <a:avLst/>
          </a:prstGeom>
        </p:spPr>
        <p:txBody>
          <a:bodyPr vert="horz" wrap="square" lIns="0" tIns="12700" rIns="0" bIns="0" rtlCol="0">
            <a:spAutoFit/>
          </a:bodyPr>
          <a:lstStyle/>
          <a:p>
            <a:pPr marL="12700">
              <a:lnSpc>
                <a:spcPct val="100000"/>
              </a:lnSpc>
              <a:spcBef>
                <a:spcPts val="100"/>
              </a:spcBef>
            </a:pPr>
            <a:r>
              <a:rPr sz="2200" dirty="0">
                <a:latin typeface="Calibri"/>
                <a:cs typeface="Calibri"/>
              </a:rPr>
              <a:t>Μέσος</a:t>
            </a:r>
            <a:r>
              <a:rPr sz="2200" spc="-75" dirty="0">
                <a:latin typeface="Calibri"/>
                <a:cs typeface="Calibri"/>
              </a:rPr>
              <a:t> </a:t>
            </a:r>
            <a:r>
              <a:rPr sz="2200" dirty="0">
                <a:latin typeface="Calibri"/>
                <a:cs typeface="Calibri"/>
              </a:rPr>
              <a:t>όρος</a:t>
            </a:r>
            <a:r>
              <a:rPr sz="2200" spc="-30" dirty="0">
                <a:latin typeface="Calibri"/>
                <a:cs typeface="Calibri"/>
              </a:rPr>
              <a:t> </a:t>
            </a:r>
            <a:r>
              <a:rPr sz="2200" b="1" dirty="0">
                <a:latin typeface="Calibri"/>
                <a:cs typeface="Calibri"/>
              </a:rPr>
              <a:t>(</a:t>
            </a:r>
            <a:r>
              <a:rPr sz="2400" b="1" dirty="0">
                <a:latin typeface="Calibri"/>
                <a:cs typeface="Calibri"/>
              </a:rPr>
              <a:t>x̄</a:t>
            </a:r>
            <a:r>
              <a:rPr sz="2200" b="1" dirty="0">
                <a:latin typeface="Calibri"/>
                <a:cs typeface="Calibri"/>
              </a:rPr>
              <a:t>)</a:t>
            </a:r>
            <a:r>
              <a:rPr sz="2200" b="1" spc="-10" dirty="0">
                <a:latin typeface="Calibri"/>
                <a:cs typeface="Calibri"/>
              </a:rPr>
              <a:t> </a:t>
            </a:r>
            <a:r>
              <a:rPr sz="2200" b="1" dirty="0">
                <a:latin typeface="Calibri"/>
                <a:cs typeface="Calibri"/>
              </a:rPr>
              <a:t>=</a:t>
            </a:r>
            <a:r>
              <a:rPr sz="2200" b="1" spc="10" dirty="0">
                <a:latin typeface="Calibri"/>
                <a:cs typeface="Calibri"/>
              </a:rPr>
              <a:t> </a:t>
            </a:r>
            <a:r>
              <a:rPr lang="en-US" sz="2200" b="1" dirty="0">
                <a:latin typeface="Calibri"/>
                <a:cs typeface="Calibri"/>
              </a:rPr>
              <a:t>157.8</a:t>
            </a:r>
            <a:r>
              <a:rPr sz="2200" b="1" spc="-40" dirty="0">
                <a:latin typeface="Calibri"/>
                <a:cs typeface="Calibri"/>
              </a:rPr>
              <a:t> </a:t>
            </a:r>
            <a:r>
              <a:rPr sz="2200" b="1" spc="-25" dirty="0">
                <a:latin typeface="Calibri"/>
                <a:cs typeface="Calibri"/>
              </a:rPr>
              <a:t>cm</a:t>
            </a:r>
            <a:endParaRPr sz="2200" dirty="0">
              <a:latin typeface="Calibri"/>
              <a:cs typeface="Calibri"/>
            </a:endParaRPr>
          </a:p>
        </p:txBody>
      </p:sp>
      <p:sp>
        <p:nvSpPr>
          <p:cNvPr id="24" name="object 8">
            <a:extLst>
              <a:ext uri="{FF2B5EF4-FFF2-40B4-BE49-F238E27FC236}">
                <a16:creationId xmlns:a16="http://schemas.microsoft.com/office/drawing/2014/main" id="{51C95C86-3003-438F-9D45-EE7613B3ECC9}"/>
              </a:ext>
            </a:extLst>
          </p:cNvPr>
          <p:cNvSpPr txBox="1"/>
          <p:nvPr/>
        </p:nvSpPr>
        <p:spPr>
          <a:xfrm>
            <a:off x="2060065" y="1288434"/>
            <a:ext cx="8982203" cy="419346"/>
          </a:xfrm>
          <a:prstGeom prst="rect">
            <a:avLst/>
          </a:prstGeom>
        </p:spPr>
        <p:txBody>
          <a:bodyPr vert="horz" wrap="square" lIns="0" tIns="80010" rIns="0" bIns="0" rtlCol="0">
            <a:spAutoFit/>
          </a:bodyPr>
          <a:lstStyle/>
          <a:p>
            <a:pPr marL="12700" algn="just">
              <a:lnSpc>
                <a:spcPct val="100000"/>
              </a:lnSpc>
              <a:spcBef>
                <a:spcPts val="630"/>
              </a:spcBef>
            </a:pPr>
            <a:r>
              <a:rPr sz="2200" b="1" dirty="0">
                <a:latin typeface="Calibri"/>
                <a:cs typeface="Calibri"/>
              </a:rPr>
              <a:t>Ιστόγραμμα</a:t>
            </a:r>
            <a:r>
              <a:rPr sz="2200" b="1" spc="-114" dirty="0">
                <a:latin typeface="Calibri"/>
                <a:cs typeface="Calibri"/>
              </a:rPr>
              <a:t> </a:t>
            </a:r>
            <a:r>
              <a:rPr sz="2200" b="1" dirty="0">
                <a:latin typeface="Calibri"/>
                <a:cs typeface="Calibri"/>
              </a:rPr>
              <a:t>&amp;</a:t>
            </a:r>
            <a:r>
              <a:rPr sz="2200" b="1" spc="-50" dirty="0">
                <a:latin typeface="Calibri"/>
                <a:cs typeface="Calibri"/>
              </a:rPr>
              <a:t> </a:t>
            </a:r>
            <a:r>
              <a:rPr sz="2200" b="1" dirty="0">
                <a:latin typeface="Calibri"/>
                <a:cs typeface="Calibri"/>
              </a:rPr>
              <a:t>πολύγωνο</a:t>
            </a:r>
            <a:r>
              <a:rPr sz="2200" b="1" spc="-65" dirty="0">
                <a:latin typeface="Calibri"/>
                <a:cs typeface="Calibri"/>
              </a:rPr>
              <a:t> </a:t>
            </a:r>
            <a:r>
              <a:rPr sz="2200" b="1" spc="-10" dirty="0">
                <a:latin typeface="Calibri"/>
                <a:cs typeface="Calibri"/>
              </a:rPr>
              <a:t>συχνοτήτων:</a:t>
            </a:r>
            <a:r>
              <a:rPr lang="en-US" sz="2200" b="1" spc="-10" dirty="0">
                <a:latin typeface="Calibri"/>
                <a:cs typeface="Calibri"/>
              </a:rPr>
              <a:t> </a:t>
            </a:r>
            <a:r>
              <a:rPr sz="2200" dirty="0">
                <a:latin typeface="Calibri"/>
                <a:cs typeface="Calibri"/>
              </a:rPr>
              <a:t>Τιμές</a:t>
            </a:r>
            <a:r>
              <a:rPr sz="2200" spc="-55" dirty="0">
                <a:latin typeface="Calibri"/>
                <a:cs typeface="Calibri"/>
              </a:rPr>
              <a:t> </a:t>
            </a:r>
            <a:r>
              <a:rPr sz="2200" dirty="0">
                <a:latin typeface="Calibri"/>
                <a:cs typeface="Calibri"/>
              </a:rPr>
              <a:t>ύψους</a:t>
            </a:r>
            <a:r>
              <a:rPr sz="2200" spc="-45" dirty="0">
                <a:latin typeface="Calibri"/>
                <a:cs typeface="Calibri"/>
              </a:rPr>
              <a:t> </a:t>
            </a:r>
            <a:r>
              <a:rPr sz="2200" dirty="0">
                <a:latin typeface="Calibri"/>
                <a:cs typeface="Calibri"/>
              </a:rPr>
              <a:t>δείγματος</a:t>
            </a:r>
            <a:r>
              <a:rPr sz="2200" spc="-75" dirty="0">
                <a:latin typeface="Calibri"/>
                <a:cs typeface="Calibri"/>
              </a:rPr>
              <a:t> </a:t>
            </a:r>
            <a:r>
              <a:rPr lang="en-US" sz="2200" spc="-75" dirty="0">
                <a:latin typeface="Calibri"/>
                <a:cs typeface="Calibri"/>
              </a:rPr>
              <a:t>54</a:t>
            </a:r>
            <a:r>
              <a:rPr sz="2200" spc="-40" dirty="0">
                <a:latin typeface="Calibri"/>
                <a:cs typeface="Calibri"/>
              </a:rPr>
              <a:t> </a:t>
            </a:r>
            <a:r>
              <a:rPr sz="2200" spc="-10" dirty="0">
                <a:latin typeface="Calibri"/>
                <a:cs typeface="Calibri"/>
              </a:rPr>
              <a:t>γυναικών</a:t>
            </a:r>
            <a:endParaRPr sz="2200" dirty="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7D8A081-E860-488D-B6F3-CAFC724FF9D8}"/>
              </a:ext>
            </a:extLst>
          </p:cNvPr>
          <p:cNvSpPr txBox="1"/>
          <p:nvPr/>
        </p:nvSpPr>
        <p:spPr>
          <a:xfrm>
            <a:off x="171450" y="1266825"/>
            <a:ext cx="11868150" cy="3108543"/>
          </a:xfrm>
          <a:prstGeom prst="rect">
            <a:avLst/>
          </a:prstGeom>
          <a:noFill/>
        </p:spPr>
        <p:txBody>
          <a:bodyPr wrap="square" rtlCol="0">
            <a:spAutoFit/>
          </a:bodyPr>
          <a:lstStyle/>
          <a:p>
            <a:pPr algn="just"/>
            <a:r>
              <a:rPr lang="el-GR" sz="2800" dirty="0"/>
              <a:t>Η Κανονική Κατανομή ή αλλιώς η Κατανομή </a:t>
            </a:r>
            <a:r>
              <a:rPr lang="el-GR" sz="2800" dirty="0" err="1"/>
              <a:t>Gauss</a:t>
            </a:r>
            <a:r>
              <a:rPr lang="el-GR" sz="2800" dirty="0"/>
              <a:t> είναι μια συνεχής κατανομή πιθανότητας, συμμετρική και στις δυο πλευρές του μέσου όρου. </a:t>
            </a:r>
          </a:p>
          <a:p>
            <a:pPr algn="just"/>
            <a:r>
              <a:rPr lang="el-GR" sz="2800" dirty="0"/>
              <a:t>Η κανονική κατανομή εξαρτάται αποκλειστικά από δυο παραμέτρους: </a:t>
            </a:r>
          </a:p>
          <a:p>
            <a:pPr marL="285750" indent="-285750" algn="just">
              <a:buFont typeface="Wingdings" panose="05000000000000000000" pitchFamily="2" charset="2"/>
              <a:buChar char="§"/>
            </a:pPr>
            <a:r>
              <a:rPr lang="el-GR" sz="2800" dirty="0"/>
              <a:t>τη μέση τιμή (</a:t>
            </a:r>
            <a:r>
              <a:rPr lang="el-GR" sz="2800" dirty="0" err="1"/>
              <a:t>average</a:t>
            </a:r>
            <a:r>
              <a:rPr lang="el-GR" sz="2800" dirty="0"/>
              <a:t>) </a:t>
            </a:r>
          </a:p>
          <a:p>
            <a:pPr marL="285750" indent="-285750" algn="just">
              <a:buFont typeface="Wingdings" panose="05000000000000000000" pitchFamily="2" charset="2"/>
              <a:buChar char="§"/>
            </a:pPr>
            <a:r>
              <a:rPr lang="el-GR" sz="2800" dirty="0"/>
              <a:t>την τυπική απόκλιση (</a:t>
            </a:r>
            <a:r>
              <a:rPr lang="el-GR" sz="2800" dirty="0" err="1"/>
              <a:t>standard</a:t>
            </a:r>
            <a:r>
              <a:rPr lang="el-GR" sz="2800" dirty="0"/>
              <a:t> </a:t>
            </a:r>
            <a:r>
              <a:rPr lang="el-GR" sz="2800" dirty="0" err="1"/>
              <a:t>deviation</a:t>
            </a:r>
            <a:r>
              <a:rPr lang="el-GR" sz="2800" dirty="0"/>
              <a:t>) </a:t>
            </a:r>
          </a:p>
          <a:p>
            <a:pPr algn="just"/>
            <a:r>
              <a:rPr lang="el-GR" sz="2800" dirty="0"/>
              <a:t>Σε μια τέτοια κατανομή η μέση τιμή, η διάμεσος και η επικρατούσα τιμή είναι ίδιες και συμπίπτουν με την κορυφή της καμπύλης. </a:t>
            </a:r>
          </a:p>
        </p:txBody>
      </p:sp>
      <p:sp>
        <p:nvSpPr>
          <p:cNvPr id="5" name="object 2">
            <a:extLst>
              <a:ext uri="{FF2B5EF4-FFF2-40B4-BE49-F238E27FC236}">
                <a16:creationId xmlns:a16="http://schemas.microsoft.com/office/drawing/2014/main" id="{A85D9B70-9986-4C57-B682-D4A82B6A2239}"/>
              </a:ext>
            </a:extLst>
          </p:cNvPr>
          <p:cNvSpPr txBox="1">
            <a:spLocks/>
          </p:cNvSpPr>
          <p:nvPr/>
        </p:nvSpPr>
        <p:spPr>
          <a:xfrm>
            <a:off x="3810207" y="100258"/>
            <a:ext cx="5481918" cy="567463"/>
          </a:xfrm>
          <a:prstGeom prst="rect">
            <a:avLst/>
          </a:prstGeom>
        </p:spPr>
        <p:txBody>
          <a:bodyPr vert="horz" wrap="square" lIns="0" tIns="13335"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5"/>
              </a:spcBef>
            </a:pPr>
            <a:r>
              <a:rPr lang="el-GR" sz="3600" b="1" spc="-25">
                <a:solidFill>
                  <a:srgbClr val="5FCAEE"/>
                </a:solidFill>
                <a:latin typeface="Trebuchet MS"/>
              </a:rPr>
              <a:t>Κανονική Κατανομή</a:t>
            </a:r>
            <a:endParaRPr lang="el-GR" sz="3600" b="1" spc="-25" dirty="0">
              <a:solidFill>
                <a:srgbClr val="5FCAEE"/>
              </a:solidFill>
              <a:latin typeface="Trebuchet MS"/>
            </a:endParaRPr>
          </a:p>
        </p:txBody>
      </p:sp>
    </p:spTree>
    <p:extLst>
      <p:ext uri="{BB962C8B-B14F-4D97-AF65-F5344CB8AC3E}">
        <p14:creationId xmlns:p14="http://schemas.microsoft.com/office/powerpoint/2010/main" val="3851092414"/>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2753</TotalTime>
  <Words>773</Words>
  <Application>Microsoft Office PowerPoint</Application>
  <PresentationFormat>Ευρεία οθόνη</PresentationFormat>
  <Paragraphs>206</Paragraphs>
  <Slides>21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21</vt:i4>
      </vt:variant>
    </vt:vector>
  </HeadingPairs>
  <TitlesOfParts>
    <vt:vector size="28" baseType="lpstr">
      <vt:lpstr>Arial</vt:lpstr>
      <vt:lpstr>Calibri</vt:lpstr>
      <vt:lpstr>Calibri Light</vt:lpstr>
      <vt:lpstr>Times New Roman</vt:lpstr>
      <vt:lpstr>Trebuchet MS</vt:lpstr>
      <vt:lpstr>Wingdings</vt:lpstr>
      <vt:lpstr>1_Θέμα του Office</vt:lpstr>
      <vt:lpstr>Εισαγωγή στην Κοινωνική Στατιστική με τη χρήση ΤΠΕ</vt:lpstr>
      <vt:lpstr>Περίγραμμα Ενότητας</vt:lpstr>
      <vt:lpstr>Ομαδοποιημένες κατανομές συχνοτήτων</vt:lpstr>
      <vt:lpstr>Έστω ότι προσπαθούμε να φτιάξουμε πίνακα συχνοτήτων:</vt:lpstr>
      <vt:lpstr>Πίνακας ομαδοποιημένων συχνοτήτων</vt:lpstr>
      <vt:lpstr>Ιστόγραμμα Συχνοτήτων</vt:lpstr>
      <vt:lpstr>Πολύγωνο Συχνοτήτων</vt:lpstr>
      <vt:lpstr>Κανονική Κατανομή</vt:lpstr>
      <vt:lpstr>Παρουσίαση του PowerPoint</vt:lpstr>
      <vt:lpstr>Διάφορες Μορφές Κατανομών</vt:lpstr>
      <vt:lpstr>Συνολική Παρουσίαση Κατανομών</vt:lpstr>
      <vt:lpstr>Ασύμμετρη Κατανομή</vt:lpstr>
      <vt:lpstr>Ασύμμετρη Κατανομή (αρνητική)</vt:lpstr>
      <vt:lpstr>Παρουσίαση του PowerPoint</vt:lpstr>
      <vt:lpstr>Παρουσίαση του PowerPoint</vt:lpstr>
      <vt:lpstr>Βαθμοί στο διαγώνισμα Αγγλικών. Πώς μπορεί να εξηγηθεί αυτή η κατανομή;</vt:lpstr>
      <vt:lpstr>Παρουσίαση του PowerPoint</vt:lpstr>
      <vt:lpstr>Τι είδους μαγαζί μπορεί να είναι αυτό;</vt:lpstr>
      <vt:lpstr>Περιγράψτε το σχήμα της κατανομής</vt:lpstr>
      <vt:lpstr>Περιγράψτε το σχήμα της κατανομής</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Κοινωνική Στατιστική με τη χρήση ΤΠΕ</dc:title>
  <dc:creator>KEDIVIM</dc:creator>
  <cp:lastModifiedBy>KEDIVIM</cp:lastModifiedBy>
  <cp:revision>27</cp:revision>
  <dcterms:created xsi:type="dcterms:W3CDTF">2023-10-15T16:03:23Z</dcterms:created>
  <dcterms:modified xsi:type="dcterms:W3CDTF">2023-11-01T08:37:57Z</dcterms:modified>
</cp:coreProperties>
</file>