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BFEA-8E47-454B-913C-647BDAB901D3}" type="datetimeFigureOut">
              <a:rPr lang="el-GR" smtClean="0"/>
              <a:t>22/3/2015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8D3C0-4C29-494E-8BF5-9BAAC0DDBC6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ΧΑΡΤΕΣ ΜΕΣΟΠΟΛΕΜΟΥ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http://segonku.unl.edu/student_projects/hist970/s11/sodonnell/WWI-Europ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91" y="285728"/>
            <a:ext cx="837564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http://fc08.deviantart.net/fs71/f/2013/239/6/e/the_interwar_period_by_1blomma-d689jy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46" y="0"/>
            <a:ext cx="78829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http://pages.uoregon.edu/mccole/HIST303Spring2012/maps/GermanExpansion19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54" y="214290"/>
            <a:ext cx="8410441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http://orientalreview.org/wp-content/uploads/2013/07/triumph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2" y="642918"/>
            <a:ext cx="824752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20" name="Picture 4" descr="http://admin.bhbl.neric.org/%7Emmosall/ushistory/mapsgraphs/Axis%20Expan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33" y="571480"/>
            <a:ext cx="876868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 descr="https://uahsibhistory.wikispaces.com/file/view/second_italo-abyssinian_war_1935-1936_war_map.jpg.jpeg/94045260/280x326/second_italo-abyssinian_war_1935-1936_war_map.jp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667000" cy="3105150"/>
          </a:xfrm>
          <a:prstGeom prst="rect">
            <a:avLst/>
          </a:prstGeom>
          <a:noFill/>
        </p:spPr>
      </p:pic>
      <p:pic>
        <p:nvPicPr>
          <p:cNvPr id="10244" name="Picture 4" descr="http://www.openhistorysociety.org/wp-content/uploads/2012/06/Mussolini-and-small-ta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552937" cy="3666704"/>
          </a:xfrm>
          <a:prstGeom prst="rect">
            <a:avLst/>
          </a:prstGeom>
          <a:noFill/>
        </p:spPr>
      </p:pic>
      <p:sp>
        <p:nvSpPr>
          <p:cNvPr id="10246" name="AutoShape 6" descr="Αποτέλεσμα εικόνας για ethiopia war mussol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48" name="AutoShape 8" descr="Αποτέλεσμα εικόνας για ethiopia war mussol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50" name="AutoShape 10" descr="Αποτέλεσμα εικόνας για ethiopia war mussoli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52" name="Picture 12" descr="http://www.shotinthedark.info/wp/wp-content/uploads/2012/06/be060344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43612"/>
            <a:ext cx="4143404" cy="32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http://upload.wikimedia.org/wikipedia/commons/5/5c/Bundesarchiv_Bild_146-1985-083-10,_Anschluss_%C3%96sterreich,_Wi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496175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1506" name="Picture 2" descr="http://inter-wars.weebly.com/uploads/2/3/3/6/2336762/431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916965" cy="6000792"/>
          </a:xfrm>
          <a:prstGeom prst="rect">
            <a:avLst/>
          </a:prstGeom>
          <a:noFill/>
        </p:spPr>
      </p:pic>
      <p:pic>
        <p:nvPicPr>
          <p:cNvPr id="21508" name="Picture 4" descr="http://www.germanpostalhistory.com/inventory/images/50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69" y="2643182"/>
            <a:ext cx="5514234" cy="394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Προβολή στην οθόνη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ΧΑΡΤΕΣ ΜΕΣΟΠΟΛΕΜΟΥ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ΧΑΡΤΕΣ ΜΕΣΟΠΟΛΕΜΟΥ</dc:title>
  <dc:creator>User</dc:creator>
  <cp:lastModifiedBy>User</cp:lastModifiedBy>
  <cp:revision>2</cp:revision>
  <dcterms:created xsi:type="dcterms:W3CDTF">2015-03-22T18:34:49Z</dcterms:created>
  <dcterms:modified xsi:type="dcterms:W3CDTF">2015-03-22T18:54:02Z</dcterms:modified>
</cp:coreProperties>
</file>