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62" r:id="rId3"/>
    <p:sldId id="257" r:id="rId4"/>
    <p:sldId id="258" r:id="rId5"/>
    <p:sldId id="261" r:id="rId6"/>
    <p:sldId id="259" r:id="rId7"/>
    <p:sldId id="260" r:id="rId8"/>
    <p:sldId id="263" r:id="rId9"/>
    <p:sldId id="264" r:id="rId10"/>
    <p:sldId id="269" r:id="rId11"/>
    <p:sldId id="265" r:id="rId12"/>
    <p:sldId id="266" r:id="rId13"/>
    <p:sldId id="268" r:id="rId14"/>
    <p:sldId id="267"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3A87BE83-3265-4FA6-BFAE-CCD51122D28C}" type="datetimeFigureOut">
              <a:rPr lang="el-GR" smtClean="0"/>
              <a:pPr/>
              <a:t>3/11/2024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3A5C219-FFB9-48C0-B4D3-F1091CB72E6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3A87BE83-3265-4FA6-BFAE-CCD51122D28C}" type="datetimeFigureOut">
              <a:rPr lang="el-GR" smtClean="0"/>
              <a:pPr/>
              <a:t>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3A87BE83-3265-4FA6-BFAE-CCD51122D28C}" type="datetimeFigureOut">
              <a:rPr lang="el-GR" smtClean="0"/>
              <a:pPr/>
              <a:t>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3A87BE83-3265-4FA6-BFAE-CCD51122D28C}" type="datetimeFigureOut">
              <a:rPr lang="el-GR" smtClean="0"/>
              <a:pPr/>
              <a:t>3/11/2024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3A87BE83-3265-4FA6-BFAE-CCD51122D28C}" type="datetimeFigureOut">
              <a:rPr lang="el-GR" smtClean="0"/>
              <a:pPr/>
              <a:t>3/11/2024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63A5C219-FFB9-48C0-B4D3-F1091CB72E6B}"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3A87BE83-3265-4FA6-BFAE-CCD51122D28C}" type="datetimeFigureOut">
              <a:rPr lang="el-GR" smtClean="0"/>
              <a:pPr/>
              <a:t>3/11/2024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63A5C219-FFB9-48C0-B4D3-F1091CB72E6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3A87BE83-3265-4FA6-BFAE-CCD51122D28C}" type="datetimeFigureOut">
              <a:rPr lang="el-GR" smtClean="0"/>
              <a:pPr/>
              <a:t>3/11/2024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63A5C219-FFB9-48C0-B4D3-F1091CB72E6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A87BE83-3265-4FA6-BFAE-CCD51122D28C}" type="datetimeFigureOut">
              <a:rPr lang="el-GR" smtClean="0"/>
              <a:pPr/>
              <a:t>3/11/2024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3A87BE83-3265-4FA6-BFAE-CCD51122D28C}" type="datetimeFigureOut">
              <a:rPr lang="el-GR" smtClean="0"/>
              <a:pPr/>
              <a:t>3/11/2024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63A5C219-FFB9-48C0-B4D3-F1091CB72E6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3A87BE83-3265-4FA6-BFAE-CCD51122D28C}" type="datetimeFigureOut">
              <a:rPr lang="el-GR" smtClean="0"/>
              <a:pPr/>
              <a:t>3/11/2024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63A5C219-FFB9-48C0-B4D3-F1091CB72E6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3A87BE83-3265-4FA6-BFAE-CCD51122D28C}" type="datetimeFigureOut">
              <a:rPr lang="el-GR" smtClean="0"/>
              <a:pPr/>
              <a:t>3/11/2024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63A5C219-FFB9-48C0-B4D3-F1091CB72E6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A87BE83-3265-4FA6-BFAE-CCD51122D28C}" type="datetimeFigureOut">
              <a:rPr lang="el-GR" smtClean="0"/>
              <a:pPr/>
              <a:t>3/11/2024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3A5C219-FFB9-48C0-B4D3-F1091CB72E6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perseus.tufts.edu/hopper/morph?l=*kurwni/dhs&amp;la=greek&amp;can=*kurwni/dhs0&amp;prior=ei)" TargetMode="External"/><Relationship Id="rId13" Type="http://schemas.openxmlformats.org/officeDocument/2006/relationships/hyperlink" Target="http://www.perseus.tufts.edu/hopper/morph?l=e)c&amp;la=greek&amp;can=e)c0&amp;prior=o)/ntes" TargetMode="External"/><Relationship Id="rId18" Type="http://schemas.openxmlformats.org/officeDocument/2006/relationships/hyperlink" Target="http://www.perseus.tufts.edu/hopper/morph?l=*cenaine/tou&amp;la=greek&amp;can=*cenaine/tou0&amp;prior=to\n" TargetMode="External"/><Relationship Id="rId3" Type="http://schemas.openxmlformats.org/officeDocument/2006/relationships/hyperlink" Target="http://www.perseus.tufts.edu/hopper/morph?l=ga\r&amp;la=greek&amp;can=ga\r1&amp;prior=deino/tata" TargetMode="External"/><Relationship Id="rId21" Type="http://schemas.openxmlformats.org/officeDocument/2006/relationships/hyperlink" Target="http://www.perseus.tufts.edu/hopper/morph?l=h)\&amp;la=greek&amp;can=h)\0&amp;prior=ple/on" TargetMode="External"/><Relationship Id="rId7" Type="http://schemas.openxmlformats.org/officeDocument/2006/relationships/hyperlink" Target="http://www.perseus.tufts.edu/hopper/morph?l=ei)&amp;la=greek&amp;can=ei)0&amp;prior=ge/noito" TargetMode="External"/><Relationship Id="rId12" Type="http://schemas.openxmlformats.org/officeDocument/2006/relationships/hyperlink" Target="http://www.perseus.tufts.edu/hopper/morph?l=o)/ntes&amp;la=greek&amp;can=o)/ntes0&amp;prior=ou(=toi" TargetMode="External"/><Relationship Id="rId17" Type="http://schemas.openxmlformats.org/officeDocument/2006/relationships/hyperlink" Target="http://www.perseus.tufts.edu/hopper/morph?l=to\n&amp;la=greek&amp;can=to\n1&amp;prior=mo/non" TargetMode="External"/><Relationship Id="rId2" Type="http://schemas.openxmlformats.org/officeDocument/2006/relationships/hyperlink" Target="http://www.perseus.tufts.edu/hopper/morph?l=deino/tata&amp;la=greek&amp;can=deino/tata0&amp;prior=e)sti" TargetMode="External"/><Relationship Id="rId16" Type="http://schemas.openxmlformats.org/officeDocument/2006/relationships/hyperlink" Target="http://www.perseus.tufts.edu/hopper/morph?l=mo/non&amp;la=greek&amp;can=mo/non0&amp;prior=mh\" TargetMode="External"/><Relationship Id="rId20" Type="http://schemas.openxmlformats.org/officeDocument/2006/relationships/hyperlink" Target="http://www.perseus.tufts.edu/hopper/morph?l=ple/on&amp;la=greek&amp;can=ple/on0&amp;prior=oi)=kon"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ge/noito&amp;la=greek&amp;can=ge/noito0&amp;prior=pa/ntwn" TargetMode="External"/><Relationship Id="rId11" Type="http://schemas.openxmlformats.org/officeDocument/2006/relationships/hyperlink" Target="http://www.perseus.tufts.edu/hopper/morph?l=ou(=toi&amp;la=greek&amp;can=ou(=toi0&amp;prior=kai\" TargetMode="External"/><Relationship Id="rId24" Type="http://schemas.openxmlformats.org/officeDocument/2006/relationships/hyperlink" Target="http://www.perseus.tufts.edu/hopper/morph?l=e(/cousin&amp;la=greek&amp;can=e(/cousin0&amp;prior=tala/ntwn" TargetMode="External"/><Relationship Id="rId5" Type="http://schemas.openxmlformats.org/officeDocument/2006/relationships/hyperlink" Target="http://www.perseus.tufts.edu/hopper/morph?l=pa/ntwn&amp;la=greek&amp;can=pa/ntwn0&amp;prior=a)\n" TargetMode="External"/><Relationship Id="rId15" Type="http://schemas.openxmlformats.org/officeDocument/2006/relationships/hyperlink" Target="http://www.perseus.tufts.edu/hopper/morph?l=mh\&amp;la=greek&amp;can=mh\0&amp;prior=e)kei/nou" TargetMode="External"/><Relationship Id="rId23" Type="http://schemas.openxmlformats.org/officeDocument/2006/relationships/hyperlink" Target="http://www.perseus.tufts.edu/hopper/morph?l=tala/ntwn&amp;la=greek&amp;can=tala/ntwn0&amp;prior=tetta/rwn" TargetMode="External"/><Relationship Id="rId10" Type="http://schemas.openxmlformats.org/officeDocument/2006/relationships/hyperlink" Target="http://www.perseus.tufts.edu/hopper/morph?l=kai\&amp;la=greek&amp;can=kai\2&amp;prior=me\n" TargetMode="External"/><Relationship Id="rId19" Type="http://schemas.openxmlformats.org/officeDocument/2006/relationships/hyperlink" Target="http://www.perseus.tufts.edu/hopper/morph?l=oi)=kon&amp;la=greek&amp;can=oi)=kon0&amp;prior=*cenaine/tou" TargetMode="External"/><Relationship Id="rId4" Type="http://schemas.openxmlformats.org/officeDocument/2006/relationships/hyperlink" Target="http://www.perseus.tufts.edu/hopper/morph?l=a)\n&amp;la=greek&amp;can=a)\n1&amp;prior=ga\r" TargetMode="External"/><Relationship Id="rId9" Type="http://schemas.openxmlformats.org/officeDocument/2006/relationships/hyperlink" Target="http://www.perseus.tufts.edu/hopper/morph?l=me\n&amp;la=greek&amp;can=me\n0&amp;prior=*kurwni/dhs" TargetMode="External"/><Relationship Id="rId14" Type="http://schemas.openxmlformats.org/officeDocument/2006/relationships/hyperlink" Target="http://www.perseus.tufts.edu/hopper/morph?l=e)kei/nou&amp;la=greek&amp;can=e)kei/nou0&amp;prior=e)c" TargetMode="External"/><Relationship Id="rId22" Type="http://schemas.openxmlformats.org/officeDocument/2006/relationships/hyperlink" Target="http://www.perseus.tufts.edu/hopper/morph?l=tetta/rwn&amp;la=greek&amp;can=tetta/rwn0&amp;prior=h)\"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perseus.tufts.edu/hopper/morph?l=misqou=n&amp;la=greek&amp;can=misqou=n0&amp;prior=mh\" TargetMode="External"/><Relationship Id="rId13" Type="http://schemas.openxmlformats.org/officeDocument/2006/relationships/hyperlink" Target="https://www.perseus.tufts.edu/hopper/morph?l=me\n&amp;la=greek&amp;can=me\n0&amp;prior=ei)" TargetMode="External"/><Relationship Id="rId18" Type="http://schemas.openxmlformats.org/officeDocument/2006/relationships/hyperlink" Target="https://www.perseus.tufts.edu/hopper/morph?l=ou)k&amp;la=greek&amp;can=ou)k0&amp;prior=oi)/kous" TargetMode="External"/><Relationship Id="rId3" Type="http://schemas.openxmlformats.org/officeDocument/2006/relationships/hyperlink" Target="https://www.perseus.tufts.edu/hopper/morph?l=ou(/tws&amp;la=greek&amp;can=ou(/tws0&amp;prior=kai\" TargetMode="External"/><Relationship Id="rId21" Type="http://schemas.openxmlformats.org/officeDocument/2006/relationships/hyperlink" Target="https://www.perseus.tufts.edu/hopper/morph?l=h)=n&amp;la=greek&amp;can=h)=n0&amp;prior=e)/ti" TargetMode="External"/><Relationship Id="rId7" Type="http://schemas.openxmlformats.org/officeDocument/2006/relationships/hyperlink" Target="https://www.perseus.tufts.edu/hopper/morph?l=mh\&amp;la=greek&amp;can=mh\0&amp;prior=dikastai\" TargetMode="External"/><Relationship Id="rId12" Type="http://schemas.openxmlformats.org/officeDocument/2006/relationships/hyperlink" Target="https://www.perseus.tufts.edu/hopper/morph?l=ei)&amp;la=greek&amp;can=ei)0&amp;prior=kai\" TargetMode="External"/><Relationship Id="rId17" Type="http://schemas.openxmlformats.org/officeDocument/2006/relationships/hyperlink" Target="https://www.perseus.tufts.edu/hopper/morph?l=tou\s&amp;la=greek&amp;can=tou\s0&amp;prior=misqwqh=nai" TargetMode="External"/><Relationship Id="rId2" Type="http://schemas.openxmlformats.org/officeDocument/2006/relationships/hyperlink" Target="https://www.perseus.tufts.edu/hopper/morph?l=kai\&amp;la=greek&amp;can=kai\2&amp;prior=dikastai=s" TargetMode="External"/><Relationship Id="rId16" Type="http://schemas.openxmlformats.org/officeDocument/2006/relationships/hyperlink" Target="https://www.perseus.tufts.edu/hopper/morph?l=misqwqh=nai&amp;la=greek&amp;can=misqwqh=nai0&amp;prior=diepra/canto" TargetMode="External"/><Relationship Id="rId20" Type="http://schemas.openxmlformats.org/officeDocument/2006/relationships/hyperlink" Target="https://www.perseus.tufts.edu/hopper/morph?l=e)/ti&amp;la=greek&amp;can=e)/ti0&amp;prior=a)\n" TargetMode="External"/><Relationship Id="rId1" Type="http://schemas.openxmlformats.org/officeDocument/2006/relationships/slideLayout" Target="../slideLayouts/slideLayout2.xml"/><Relationship Id="rId6" Type="http://schemas.openxmlformats.org/officeDocument/2006/relationships/hyperlink" Target="https://www.perseus.tufts.edu/hopper/morph?l=dikastai\&amp;la=greek&amp;can=dikastai\0&amp;prior=oi(" TargetMode="External"/><Relationship Id="rId11" Type="http://schemas.openxmlformats.org/officeDocument/2006/relationships/hyperlink" Target="https://www.perseus.tufts.edu/hopper/morph?l=kai\&amp;la=greek&amp;can=kai\0&amp;prior=%5d" TargetMode="External"/><Relationship Id="rId5" Type="http://schemas.openxmlformats.org/officeDocument/2006/relationships/hyperlink" Target="https://www.perseus.tufts.edu/hopper/morph?l=oi(&amp;la=greek&amp;can=oi(1&amp;prior=a)pexeiroto/nhsan" TargetMode="External"/><Relationship Id="rId15" Type="http://schemas.openxmlformats.org/officeDocument/2006/relationships/hyperlink" Target="https://www.perseus.tufts.edu/hopper/morph?l=diepra/canto&amp;la=greek&amp;can=diepra/canto0&amp;prior=to/te" TargetMode="External"/><Relationship Id="rId23" Type="http://schemas.openxmlformats.org/officeDocument/2006/relationships/hyperlink" Target="https://www.perseus.tufts.edu/hopper/morph?l=a)mfisbhth=sai&amp;la=greek&amp;can=a)mfisbhth=sai0&amp;prior=toi=sde" TargetMode="External"/><Relationship Id="rId10" Type="http://schemas.openxmlformats.org/officeDocument/2006/relationships/hyperlink" Target="https://www.perseus.tufts.edu/hopper/morph?l=oi)/kous&amp;la=greek&amp;can=oi)/kous0&amp;prior=tou\s" TargetMode="External"/><Relationship Id="rId19" Type="http://schemas.openxmlformats.org/officeDocument/2006/relationships/hyperlink" Target="https://www.perseus.tufts.edu/hopper/morph?l=a)\n&amp;la=greek&amp;can=a)\n0&amp;prior=ou)k" TargetMode="External"/><Relationship Id="rId4" Type="http://schemas.openxmlformats.org/officeDocument/2006/relationships/hyperlink" Target="https://www.perseus.tufts.edu/hopper/morph?l=a)pexeiroto/nhsan&amp;la=greek&amp;can=a)pexeiroto/nhsan0&amp;prior=ou(/tws" TargetMode="External"/><Relationship Id="rId9" Type="http://schemas.openxmlformats.org/officeDocument/2006/relationships/hyperlink" Target="https://www.perseus.tufts.edu/hopper/morph?l=tou\s&amp;la=greek&amp;can=tou\s0&amp;prior=misqou=n" TargetMode="External"/><Relationship Id="rId14" Type="http://schemas.openxmlformats.org/officeDocument/2006/relationships/hyperlink" Target="https://www.perseus.tufts.edu/hopper/morph?l=to/te&amp;la=greek&amp;can=to/te0&amp;prior=me\n" TargetMode="External"/><Relationship Id="rId22" Type="http://schemas.openxmlformats.org/officeDocument/2006/relationships/hyperlink" Target="https://www.perseus.tufts.edu/hopper/morph?l=toi=sde&amp;la=greek&amp;can=toi=sde0&amp;prior=h)=n" TargetMode="External"/></Relationships>
</file>

<file path=ppt/slides/_rels/slide13.xml.rels><?xml version="1.0" encoding="UTF-8" standalone="yes"?>
<Relationships xmlns="http://schemas.openxmlformats.org/package/2006/relationships"><Relationship Id="rId26" Type="http://schemas.openxmlformats.org/officeDocument/2006/relationships/hyperlink" Target="http://www.perseus.tufts.edu/hopper/morph?l=tw=n&amp;la=greek&amp;can=tw=n0&amp;prior=e)pimelei/sqw" TargetMode="External"/><Relationship Id="rId21" Type="http://schemas.openxmlformats.org/officeDocument/2006/relationships/hyperlink" Target="http://www.perseus.tufts.edu/hopper/morph?l=a)na/gnwqi&amp;la=greek&amp;can=a)na/gnwqi0&amp;prior=toutoni\" TargetMode="External"/><Relationship Id="rId42" Type="http://schemas.openxmlformats.org/officeDocument/2006/relationships/hyperlink" Target="http://www.perseus.tufts.edu/hopper/morph?l=oi)/kois&amp;la=greek&amp;can=oi)/kois0&amp;prior=toi=s" TargetMode="External"/><Relationship Id="rId47" Type="http://schemas.openxmlformats.org/officeDocument/2006/relationships/hyperlink" Target="http://www.perseus.tufts.edu/hopper/morph?l=fa/skousai&amp;la=greek&amp;can=fa/skousai0&amp;prior=teqnhko/twn" TargetMode="External"/><Relationship Id="rId63" Type="http://schemas.openxmlformats.org/officeDocument/2006/relationships/hyperlink" Target="http://www.perseus.tufts.edu/hopper/morph?l=poih=|&amp;la=greek&amp;can=poih=|0&amp;prior=h)\" TargetMode="External"/><Relationship Id="rId68" Type="http://schemas.openxmlformats.org/officeDocument/2006/relationships/hyperlink" Target="http://www.perseus.tufts.edu/hopper/morph?l=e)piba/llein&amp;la=greek&amp;can=e)piba/llein0&amp;prior=e)/stw" TargetMode="External"/><Relationship Id="rId84" Type="http://schemas.openxmlformats.org/officeDocument/2006/relationships/hyperlink" Target="http://www.perseus.tufts.edu/hopper/morph?l=o(/&amp;la=greek&amp;can=o(/0&amp;prior=e)pigraya/menos" TargetMode="External"/><Relationship Id="rId89" Type="http://schemas.openxmlformats.org/officeDocument/2006/relationships/hyperlink" Target="http://www.perseus.tufts.edu/hopper/morph?l=ei)sage/tw&amp;la=greek&amp;can=ei)sage/tw0&amp;prior=au)tw=|" TargetMode="External"/><Relationship Id="rId16" Type="http://schemas.openxmlformats.org/officeDocument/2006/relationships/hyperlink" Target="http://www.perseus.tufts.edu/hopper/morph?l=prw/tiston&amp;la=greek&amp;can=prw/tiston0&amp;prior=kai\" TargetMode="External"/><Relationship Id="rId107" Type="http://schemas.openxmlformats.org/officeDocument/2006/relationships/hyperlink" Target="http://www.perseus.tufts.edu/hopper/morph?l=h)\&amp;la=greek&amp;can=h)\1&amp;prior=paqei=n" TargetMode="External"/><Relationship Id="rId11" Type="http://schemas.openxmlformats.org/officeDocument/2006/relationships/hyperlink" Target="http://www.perseus.tufts.edu/hopper/morph?l=e)cerhmw=ntai&amp;la=greek&amp;can=e)cerhmw=ntai0&amp;prior=mh\" TargetMode="External"/><Relationship Id="rId32" Type="http://schemas.openxmlformats.org/officeDocument/2006/relationships/hyperlink" Target="http://www.perseus.tufts.edu/hopper/morph?l=tw=n&amp;la=greek&amp;can=tw=n2&amp;prior=kai\" TargetMode="External"/><Relationship Id="rId37" Type="http://schemas.openxmlformats.org/officeDocument/2006/relationships/hyperlink" Target="http://www.perseus.tufts.edu/hopper/morph?l=gunaikw=n&amp;la=greek&amp;can=gunaikw=n0&amp;prior=tw=n" TargetMode="External"/><Relationship Id="rId53" Type="http://schemas.openxmlformats.org/officeDocument/2006/relationships/hyperlink" Target="http://www.perseus.tufts.edu/hopper/morph?l=e)a/tw&amp;la=greek&amp;can=e)a/tw0&amp;prior=mh\" TargetMode="External"/><Relationship Id="rId58" Type="http://schemas.openxmlformats.org/officeDocument/2006/relationships/hyperlink" Target="http://www.perseus.tufts.edu/hopper/morph?l=e)a\n&amp;la=greek&amp;can=e)a\n0&amp;prior=tou/tous" TargetMode="External"/><Relationship Id="rId74" Type="http://schemas.openxmlformats.org/officeDocument/2006/relationships/hyperlink" Target="http://www.perseus.tufts.edu/hopper/morph?l=mei/zonos&amp;la=greek&amp;can=mei/zonos0&amp;prior=de\" TargetMode="External"/><Relationship Id="rId79" Type="http://schemas.openxmlformats.org/officeDocument/2006/relationships/hyperlink" Target="http://www.perseus.tufts.edu/hopper/morph?l=proskalesa/menos&amp;la=greek&amp;can=proskalesa/menos0&amp;prior=ei)=nai" TargetMode="External"/><Relationship Id="rId102" Type="http://schemas.openxmlformats.org/officeDocument/2006/relationships/hyperlink" Target="http://www.perseus.tufts.edu/hopper/morph?l=o(/&amp;la=greek&amp;can=o(/1&amp;prior=a(lo/ntos" TargetMode="External"/><Relationship Id="rId5" Type="http://schemas.openxmlformats.org/officeDocument/2006/relationships/hyperlink" Target="http://www.perseus.tufts.edu/hopper/morph?l=a)/rxonti&amp;la=greek&amp;can=a)/rxonti0&amp;prior=tw=|" TargetMode="External"/><Relationship Id="rId90" Type="http://schemas.openxmlformats.org/officeDocument/2006/relationships/hyperlink" Target="http://www.perseus.tufts.edu/hopper/morph?l=ei)s&amp;la=greek&amp;can=ei)s0&amp;prior=ei)sage/tw" TargetMode="External"/><Relationship Id="rId95" Type="http://schemas.openxmlformats.org/officeDocument/2006/relationships/hyperlink" Target="http://www.perseus.tufts.edu/hopper/morph?l=a(lw=|&amp;la=greek&amp;can=a(lw=|0&amp;prior=d'" TargetMode="External"/><Relationship Id="rId22" Type="http://schemas.openxmlformats.org/officeDocument/2006/relationships/hyperlink" Target="http://www.perseus.tufts.edu/hopper/morph?l=*no/mos&amp;la=greek&amp;can=*no/mos0&amp;prior=a)na/gnwqi" TargetMode="External"/><Relationship Id="rId27" Type="http://schemas.openxmlformats.org/officeDocument/2006/relationships/hyperlink" Target="http://www.perseus.tufts.edu/hopper/morph?l=o)rfanw=n&amp;la=greek&amp;can=o)rfanw=n0&amp;prior=tw=n" TargetMode="External"/><Relationship Id="rId43" Type="http://schemas.openxmlformats.org/officeDocument/2006/relationships/hyperlink" Target="http://www.perseus.tufts.edu/hopper/morph?l=tw=n&amp;la=greek&amp;can=tw=n5&amp;prior=oi)/kois" TargetMode="External"/><Relationship Id="rId48" Type="http://schemas.openxmlformats.org/officeDocument/2006/relationships/hyperlink" Target="http://www.perseus.tufts.edu/hopper/morph?l=kuei=n&amp;la=greek&amp;can=kuei=n0&amp;prior=fa/skousai" TargetMode="External"/><Relationship Id="rId64" Type="http://schemas.openxmlformats.org/officeDocument/2006/relationships/hyperlink" Target="http://www.perseus.tufts.edu/hopper/morph?l=ti&amp;la=greek&amp;can=ti0&amp;prior=poih=|" TargetMode="External"/><Relationship Id="rId69" Type="http://schemas.openxmlformats.org/officeDocument/2006/relationships/hyperlink" Target="http://www.perseus.tufts.edu/hopper/morph?l=kata\&amp;la=greek&amp;can=kata\0&amp;prior=e)piba/llein" TargetMode="External"/><Relationship Id="rId80" Type="http://schemas.openxmlformats.org/officeDocument/2006/relationships/hyperlink" Target="http://www.perseus.tufts.edu/hopper/morph?l=pro/pempta&amp;la=greek&amp;can=pro/pempta0&amp;prior=proskalesa/menos" TargetMode="External"/><Relationship Id="rId85" Type="http://schemas.openxmlformats.org/officeDocument/2006/relationships/hyperlink" Target="http://www.perseus.tufts.edu/hopper/morph?l=ti&amp;la=greek&amp;can=ti1&amp;prior=o(/" TargetMode="External"/><Relationship Id="rId12" Type="http://schemas.openxmlformats.org/officeDocument/2006/relationships/hyperlink" Target="http://www.perseus.tufts.edu/hopper/morph?l=prosta/ttei&amp;la=greek&amp;can=prosta/ttei0&amp;prior=e)cerhmw=ntai" TargetMode="External"/><Relationship Id="rId17" Type="http://schemas.openxmlformats.org/officeDocument/2006/relationships/hyperlink" Target="http://www.perseus.tufts.edu/hopper/morph?l=me\n&amp;la=greek&amp;can=me\n1&amp;prior=prw/tiston" TargetMode="External"/><Relationship Id="rId33" Type="http://schemas.openxmlformats.org/officeDocument/2006/relationships/hyperlink" Target="http://www.perseus.tufts.edu/hopper/morph?l=tw=n&amp;la=greek&amp;can=tw=n3&amp;prior=oi)/kwn" TargetMode="External"/><Relationship Id="rId38" Type="http://schemas.openxmlformats.org/officeDocument/2006/relationships/hyperlink" Target="http://www.perseus.tufts.edu/hopper/morph?l=o(/sai&amp;la=greek&amp;can=o(/sai0&amp;prior=gunaikw=n" TargetMode="External"/><Relationship Id="rId59" Type="http://schemas.openxmlformats.org/officeDocument/2006/relationships/hyperlink" Target="http://www.perseus.tufts.edu/hopper/morph?l=de/&amp;la=greek&amp;can=de/0&amp;prior=e)a\n" TargetMode="External"/><Relationship Id="rId103" Type="http://schemas.openxmlformats.org/officeDocument/2006/relationships/hyperlink" Target="http://www.perseus.tufts.edu/hopper/morph?l=ti&amp;la=greek&amp;can=ti2&amp;prior=o(/" TargetMode="External"/><Relationship Id="rId108" Type="http://schemas.openxmlformats.org/officeDocument/2006/relationships/hyperlink" Target="http://www.perseus.tufts.edu/hopper/morph?l=a)potei=sai&amp;la=greek&amp;can=a)potei=sai0&amp;prior=h)\" TargetMode="External"/><Relationship Id="rId20" Type="http://schemas.openxmlformats.org/officeDocument/2006/relationships/hyperlink" Target="http://www.perseus.tufts.edu/hopper/morph?l=toutoni\&amp;la=greek&amp;can=toutoni\0&amp;prior=no/mon" TargetMode="External"/><Relationship Id="rId41" Type="http://schemas.openxmlformats.org/officeDocument/2006/relationships/hyperlink" Target="http://www.perseus.tufts.edu/hopper/morph?l=toi=s&amp;la=greek&amp;can=toi=s0&amp;prior=e)n" TargetMode="External"/><Relationship Id="rId54" Type="http://schemas.openxmlformats.org/officeDocument/2006/relationships/hyperlink" Target="http://www.perseus.tufts.edu/hopper/morph?l=u(bri/zein&amp;la=greek&amp;can=u(bri/zein0&amp;prior=e)a/tw" TargetMode="External"/><Relationship Id="rId62" Type="http://schemas.openxmlformats.org/officeDocument/2006/relationships/hyperlink" Target="http://www.perseus.tufts.edu/hopper/morph?l=h)\&amp;la=greek&amp;can=h)\0&amp;prior=u(bri/zh|" TargetMode="External"/><Relationship Id="rId70" Type="http://schemas.openxmlformats.org/officeDocument/2006/relationships/hyperlink" Target="http://www.perseus.tufts.edu/hopper/morph?l=to\&amp;la=greek&amp;can=to\0&amp;prior=kata\" TargetMode="External"/><Relationship Id="rId75" Type="http://schemas.openxmlformats.org/officeDocument/2006/relationships/hyperlink" Target="http://www.perseus.tufts.edu/hopper/morph?l=zhmi/as&amp;la=greek&amp;can=zhmi/as0&amp;prior=mei/zonos" TargetMode="External"/><Relationship Id="rId83" Type="http://schemas.openxmlformats.org/officeDocument/2006/relationships/hyperlink" Target="http://www.perseus.tufts.edu/hopper/morph?l=e)pigraya/menos&amp;la=greek&amp;can=e)pigraya/menos0&amp;prior=ti/mhma" TargetMode="External"/><Relationship Id="rId88" Type="http://schemas.openxmlformats.org/officeDocument/2006/relationships/hyperlink" Target="http://www.perseus.tufts.edu/hopper/morph?l=au)tw=|&amp;la=greek&amp;can=au)tw=|0&amp;prior=dokh=|" TargetMode="External"/><Relationship Id="rId91" Type="http://schemas.openxmlformats.org/officeDocument/2006/relationships/hyperlink" Target="http://www.perseus.tufts.edu/hopper/morph?l=th\n&amp;la=greek&amp;can=th\n0&amp;prior=ei)s" TargetMode="External"/><Relationship Id="rId96" Type="http://schemas.openxmlformats.org/officeDocument/2006/relationships/hyperlink" Target="http://www.perseus.tufts.edu/hopper/morph?l=tima/tw&amp;la=greek&amp;can=tima/tw0&amp;prior=a(lw=|"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tw=n&amp;la=greek&amp;can=tw=n0&amp;prior=a)/rxonti" TargetMode="External"/><Relationship Id="rId15" Type="http://schemas.openxmlformats.org/officeDocument/2006/relationships/hyperlink" Target="http://www.perseus.tufts.edu/hopper/morph?l=kai\&amp;la=greek&amp;can=kai\0&amp;prior=pa/lin" TargetMode="External"/><Relationship Id="rId23" Type="http://schemas.openxmlformats.org/officeDocument/2006/relationships/hyperlink" Target="http://www.perseus.tufts.edu/hopper/morph?l=o(&amp;la=greek&amp;can=o(0&amp;prior=*no/mos" TargetMode="External"/><Relationship Id="rId28" Type="http://schemas.openxmlformats.org/officeDocument/2006/relationships/hyperlink" Target="http://www.perseus.tufts.edu/hopper/morph?l=kai\&amp;la=greek&amp;can=kai\1&amp;prior=o)rfanw=n" TargetMode="External"/><Relationship Id="rId36" Type="http://schemas.openxmlformats.org/officeDocument/2006/relationships/hyperlink" Target="http://www.perseus.tufts.edu/hopper/morph?l=tw=n&amp;la=greek&amp;can=tw=n4&amp;prior=kai\" TargetMode="External"/><Relationship Id="rId49" Type="http://schemas.openxmlformats.org/officeDocument/2006/relationships/hyperlink" Target="http://www.perseus.tufts.edu/hopper/morph?l=tou/twn&amp;la=greek&amp;can=tou/twn0&amp;prior=kuei=n" TargetMode="External"/><Relationship Id="rId57" Type="http://schemas.openxmlformats.org/officeDocument/2006/relationships/hyperlink" Target="http://www.perseus.tufts.edu/hopper/morph?l=tou/tous&amp;la=greek&amp;can=tou/tous1&amp;prior=peri\" TargetMode="External"/><Relationship Id="rId106" Type="http://schemas.openxmlformats.org/officeDocument/2006/relationships/hyperlink" Target="http://www.perseus.tufts.edu/hopper/morph?l=paqei=n&amp;la=greek&amp;can=paqei=n0&amp;prior=au)to\n" TargetMode="External"/><Relationship Id="rId10" Type="http://schemas.openxmlformats.org/officeDocument/2006/relationships/hyperlink" Target="http://www.perseus.tufts.edu/hopper/morph?l=mh\&amp;la=greek&amp;can=mh\1&amp;prior=a)\n" TargetMode="External"/><Relationship Id="rId31" Type="http://schemas.openxmlformats.org/officeDocument/2006/relationships/hyperlink" Target="http://www.perseus.tufts.edu/hopper/morph?l=kai\&amp;la=greek&amp;can=kai\2&amp;prior=e)piklh/rwn" TargetMode="External"/><Relationship Id="rId44" Type="http://schemas.openxmlformats.org/officeDocument/2006/relationships/hyperlink" Target="http://www.perseus.tufts.edu/hopper/morph?l=a)ndrw=n&amp;la=greek&amp;can=a)ndrw=n0&amp;prior=tw=n" TargetMode="External"/><Relationship Id="rId52" Type="http://schemas.openxmlformats.org/officeDocument/2006/relationships/hyperlink" Target="http://www.perseus.tufts.edu/hopper/morph?l=mh\&amp;la=greek&amp;can=mh\0&amp;prior=kai\" TargetMode="External"/><Relationship Id="rId60" Type="http://schemas.openxmlformats.org/officeDocument/2006/relationships/hyperlink" Target="http://www.perseus.tufts.edu/hopper/morph?l=tis&amp;la=greek&amp;can=tis0&amp;prior=de/" TargetMode="External"/><Relationship Id="rId65" Type="http://schemas.openxmlformats.org/officeDocument/2006/relationships/hyperlink" Target="http://www.perseus.tufts.edu/hopper/morph?l=para/nomon&amp;la=greek&amp;can=para/nomon0&amp;prior=ti" TargetMode="External"/><Relationship Id="rId73" Type="http://schemas.openxmlformats.org/officeDocument/2006/relationships/hyperlink" Target="http://www.perseus.tufts.edu/hopper/morph?l=de\&amp;la=greek&amp;can=de\1&amp;prior=e)a\n" TargetMode="External"/><Relationship Id="rId78" Type="http://schemas.openxmlformats.org/officeDocument/2006/relationships/hyperlink" Target="http://www.perseus.tufts.edu/hopper/morph?l=ei)=nai&amp;la=greek&amp;can=ei)=nai0&amp;prior=a)/cios" TargetMode="External"/><Relationship Id="rId81" Type="http://schemas.openxmlformats.org/officeDocument/2006/relationships/hyperlink" Target="http://www.perseus.tufts.edu/hopper/morph?l=kai\&amp;la=greek&amp;can=kai\5&amp;prior=pro/pempta" TargetMode="External"/><Relationship Id="rId86" Type="http://schemas.openxmlformats.org/officeDocument/2006/relationships/hyperlink" Target="http://www.perseus.tufts.edu/hopper/morph?l=a)\n&amp;la=greek&amp;can=a)\n1&amp;prior=ti" TargetMode="External"/><Relationship Id="rId94" Type="http://schemas.openxmlformats.org/officeDocument/2006/relationships/hyperlink" Target="http://www.perseus.tufts.edu/hopper/morph?l=d'&amp;la=greek&amp;can=d'0&amp;prior=e)a\n" TargetMode="External"/><Relationship Id="rId99" Type="http://schemas.openxmlformats.org/officeDocument/2006/relationships/hyperlink" Target="http://www.perseus.tufts.edu/hopper/morph?l=peri\&amp;la=greek&amp;can=peri\1&amp;prior=h(liai/a" TargetMode="External"/><Relationship Id="rId101" Type="http://schemas.openxmlformats.org/officeDocument/2006/relationships/hyperlink" Target="http://www.perseus.tufts.edu/hopper/morph?l=a(lo/ntos&amp;la=greek&amp;can=a(lo/ntos0&amp;prior=tou=" TargetMode="External"/><Relationship Id="rId4" Type="http://schemas.openxmlformats.org/officeDocument/2006/relationships/hyperlink" Target="http://www.perseus.tufts.edu/hopper/morph?l=tw=|&amp;la=greek&amp;can=tw=|0&amp;prior=ga\r" TargetMode="External"/><Relationship Id="rId9" Type="http://schemas.openxmlformats.org/officeDocument/2006/relationships/hyperlink" Target="http://www.perseus.tufts.edu/hopper/morph?l=a)\n&amp;la=greek&amp;can=a)\n0&amp;prior=o(/pws" TargetMode="External"/><Relationship Id="rId13" Type="http://schemas.openxmlformats.org/officeDocument/2006/relationships/hyperlink" Target="http://www.perseus.tufts.edu/hopper/morph?l=th\n&amp;la=greek&amp;can=th\n0&amp;prior=prosta/ttei" TargetMode="External"/><Relationship Id="rId18" Type="http://schemas.openxmlformats.org/officeDocument/2006/relationships/hyperlink" Target="http://www.perseus.tufts.edu/hopper/morph?l=to\n&amp;la=greek&amp;can=to\n1&amp;prior=me\n" TargetMode="External"/><Relationship Id="rId39" Type="http://schemas.openxmlformats.org/officeDocument/2006/relationships/hyperlink" Target="http://www.perseus.tufts.edu/hopper/morph?l=me/nousin&amp;la=greek&amp;can=me/nousin0&amp;prior=o(/sai" TargetMode="External"/><Relationship Id="rId34" Type="http://schemas.openxmlformats.org/officeDocument/2006/relationships/hyperlink" Target="http://www.perseus.tufts.edu/hopper/morph?l=e)cerhmoume/nwn&amp;la=greek&amp;can=e)cerhmoume/nwn0&amp;prior=tw=n" TargetMode="External"/><Relationship Id="rId50" Type="http://schemas.openxmlformats.org/officeDocument/2006/relationships/hyperlink" Target="http://www.perseus.tufts.edu/hopper/morph?l=e)pimelei/sqw&amp;la=greek&amp;can=e)pimelei/sqw1&amp;prior=tou/twn" TargetMode="External"/><Relationship Id="rId55" Type="http://schemas.openxmlformats.org/officeDocument/2006/relationships/hyperlink" Target="http://www.perseus.tufts.edu/hopper/morph?l=mhde/na&amp;la=greek&amp;can=mhde/na0&amp;prior=u(bri/zein" TargetMode="External"/><Relationship Id="rId76" Type="http://schemas.openxmlformats.org/officeDocument/2006/relationships/hyperlink" Target="http://www.perseus.tufts.edu/hopper/morph?l=dokh=|&amp;la=greek&amp;can=dokh=|0&amp;prior=zhmi/as" TargetMode="External"/><Relationship Id="rId97" Type="http://schemas.openxmlformats.org/officeDocument/2006/relationships/hyperlink" Target="http://www.perseus.tufts.edu/hopper/morph?l=h(&amp;la=greek&amp;can=h(0&amp;prior=tima/tw" TargetMode="External"/><Relationship Id="rId104" Type="http://schemas.openxmlformats.org/officeDocument/2006/relationships/hyperlink" Target="http://www.perseus.tufts.edu/hopper/morph?l=xrh\&amp;la=greek&amp;can=xrh\0&amp;prior=ti" TargetMode="External"/><Relationship Id="rId7" Type="http://schemas.openxmlformats.org/officeDocument/2006/relationships/hyperlink" Target="http://www.perseus.tufts.edu/hopper/morph?l=oi)/kwn&amp;la=greek&amp;can=oi)/kwn0&amp;prior=tw=n" TargetMode="External"/><Relationship Id="rId71" Type="http://schemas.openxmlformats.org/officeDocument/2006/relationships/hyperlink" Target="http://www.perseus.tufts.edu/hopper/morph?l=te/los&amp;la=greek&amp;can=te/los0&amp;prior=to\" TargetMode="External"/><Relationship Id="rId92" Type="http://schemas.openxmlformats.org/officeDocument/2006/relationships/hyperlink" Target="http://www.perseus.tufts.edu/hopper/morph?l=h(liai/an&amp;la=greek&amp;can=h(liai/an0&amp;prior=th\n" TargetMode="External"/><Relationship Id="rId2" Type="http://schemas.openxmlformats.org/officeDocument/2006/relationships/hyperlink" Target="http://www.perseus.tufts.edu/hopper/morph?l=no/mw|&amp;la=greek&amp;can=no/mw|0&amp;prior=e)/gnwke" TargetMode="External"/><Relationship Id="rId29" Type="http://schemas.openxmlformats.org/officeDocument/2006/relationships/hyperlink" Target="http://www.perseus.tufts.edu/hopper/morph?l=tw=n&amp;la=greek&amp;can=tw=n1&amp;prior=kai\" TargetMode="External"/><Relationship Id="rId24" Type="http://schemas.openxmlformats.org/officeDocument/2006/relationships/hyperlink" Target="http://www.perseus.tufts.edu/hopper/morph?l=a)/rxwn&amp;la=greek&amp;can=a)/rxwn0&amp;prior=o(" TargetMode="External"/><Relationship Id="rId40" Type="http://schemas.openxmlformats.org/officeDocument/2006/relationships/hyperlink" Target="http://www.perseus.tufts.edu/hopper/morph?l=e)n&amp;la=greek&amp;can=e)n0&amp;prior=me/nousin" TargetMode="External"/><Relationship Id="rId45" Type="http://schemas.openxmlformats.org/officeDocument/2006/relationships/hyperlink" Target="http://www.perseus.tufts.edu/hopper/morph?l=tw=n&amp;la=greek&amp;can=tw=n6&amp;prior=a)ndrw=n" TargetMode="External"/><Relationship Id="rId66" Type="http://schemas.openxmlformats.org/officeDocument/2006/relationships/hyperlink" Target="http://www.perseus.tufts.edu/hopper/morph?l=ku/rios&amp;la=greek&amp;can=ku/rios0&amp;prior=para/nomon" TargetMode="External"/><Relationship Id="rId87" Type="http://schemas.openxmlformats.org/officeDocument/2006/relationships/hyperlink" Target="http://www.perseus.tufts.edu/hopper/morph?l=dokh=|&amp;la=greek&amp;can=dokh=|1&amp;prior=a)\n" TargetMode="External"/><Relationship Id="rId61" Type="http://schemas.openxmlformats.org/officeDocument/2006/relationships/hyperlink" Target="http://www.perseus.tufts.edu/hopper/morph?l=u(bri/zh|&amp;la=greek&amp;can=u(bri/zh|0&amp;prior=tis" TargetMode="External"/><Relationship Id="rId82" Type="http://schemas.openxmlformats.org/officeDocument/2006/relationships/hyperlink" Target="http://www.perseus.tufts.edu/hopper/morph?l=ti/mhma&amp;la=greek&amp;can=ti/mhma0&amp;prior=kai\" TargetMode="External"/><Relationship Id="rId19" Type="http://schemas.openxmlformats.org/officeDocument/2006/relationships/hyperlink" Target="http://www.perseus.tufts.edu/hopper/morph?l=no/mon&amp;la=greek&amp;can=no/mon0&amp;prior=to\n" TargetMode="External"/><Relationship Id="rId14" Type="http://schemas.openxmlformats.org/officeDocument/2006/relationships/hyperlink" Target="http://www.perseus.tufts.edu/hopper/morph?l=e)pime/leian&amp;la=greek&amp;can=e)pime/leian0&amp;prior=th\n" TargetMode="External"/><Relationship Id="rId30" Type="http://schemas.openxmlformats.org/officeDocument/2006/relationships/hyperlink" Target="http://www.perseus.tufts.edu/hopper/morph?l=e)piklh/rwn&amp;la=greek&amp;can=e)piklh/rwn0&amp;prior=tw=n" TargetMode="External"/><Relationship Id="rId35" Type="http://schemas.openxmlformats.org/officeDocument/2006/relationships/hyperlink" Target="http://www.perseus.tufts.edu/hopper/morph?l=kai\&amp;la=greek&amp;can=kai\3&amp;prior=e)cerhmoume/nwn" TargetMode="External"/><Relationship Id="rId56" Type="http://schemas.openxmlformats.org/officeDocument/2006/relationships/hyperlink" Target="http://www.perseus.tufts.edu/hopper/morph?l=peri\&amp;la=greek&amp;can=peri\0&amp;prior=mhde/na" TargetMode="External"/><Relationship Id="rId77" Type="http://schemas.openxmlformats.org/officeDocument/2006/relationships/hyperlink" Target="http://www.perseus.tufts.edu/hopper/morph?l=a)/cios&amp;la=greek&amp;can=a)/cios0&amp;prior=dokh=|" TargetMode="External"/><Relationship Id="rId100" Type="http://schemas.openxmlformats.org/officeDocument/2006/relationships/hyperlink" Target="http://www.perseus.tufts.edu/hopper/morph?l=tou=&amp;la=greek&amp;can=tou=1&amp;prior=peri\" TargetMode="External"/><Relationship Id="rId105" Type="http://schemas.openxmlformats.org/officeDocument/2006/relationships/hyperlink" Target="http://www.perseus.tufts.edu/hopper/morph?l=au)to\n&amp;la=greek&amp;can=au)to\n0&amp;prior=xrh\" TargetMode="External"/><Relationship Id="rId8" Type="http://schemas.openxmlformats.org/officeDocument/2006/relationships/hyperlink" Target="http://www.perseus.tufts.edu/hopper/morph?l=o(/pws&amp;la=greek&amp;can=o(/pws1&amp;prior=oi)/kwn" TargetMode="External"/><Relationship Id="rId51" Type="http://schemas.openxmlformats.org/officeDocument/2006/relationships/hyperlink" Target="http://www.perseus.tufts.edu/hopper/morph?l=kai\&amp;la=greek&amp;can=kai\4&amp;prior=e)pimelei/sqw" TargetMode="External"/><Relationship Id="rId72" Type="http://schemas.openxmlformats.org/officeDocument/2006/relationships/hyperlink" Target="http://www.perseus.tufts.edu/hopper/morph?l=e)a\n&amp;la=greek&amp;can=e)a\n1&amp;prior=te/los" TargetMode="External"/><Relationship Id="rId93" Type="http://schemas.openxmlformats.org/officeDocument/2006/relationships/hyperlink" Target="http://www.perseus.tufts.edu/hopper/morph?l=e)a\n&amp;la=greek&amp;can=e)a\n2&amp;prior=h(liai/an" TargetMode="External"/><Relationship Id="rId98" Type="http://schemas.openxmlformats.org/officeDocument/2006/relationships/hyperlink" Target="http://www.perseus.tufts.edu/hopper/morph?l=h(liai/a&amp;la=greek&amp;can=h(liai/a0&amp;prior=h(" TargetMode="External"/><Relationship Id="rId3" Type="http://schemas.openxmlformats.org/officeDocument/2006/relationships/hyperlink" Target="http://www.perseus.tufts.edu/hopper/morph?l=ga\r&amp;la=greek&amp;can=ga\r1&amp;prior=no/mw|" TargetMode="External"/><Relationship Id="rId25" Type="http://schemas.openxmlformats.org/officeDocument/2006/relationships/hyperlink" Target="http://www.perseus.tufts.edu/hopper/morph?l=e)pimelei/sqw&amp;la=greek&amp;can=e)pimelei/sqw0&amp;prior=a)/rxwn" TargetMode="External"/><Relationship Id="rId46" Type="http://schemas.openxmlformats.org/officeDocument/2006/relationships/hyperlink" Target="http://www.perseus.tufts.edu/hopper/morph?l=teqnhko/twn&amp;la=greek&amp;can=teqnhko/twn0&amp;prior=tw=n" TargetMode="External"/><Relationship Id="rId67" Type="http://schemas.openxmlformats.org/officeDocument/2006/relationships/hyperlink" Target="http://www.perseus.tufts.edu/hopper/morph?l=e)/stw&amp;la=greek&amp;can=e)/stw0&amp;prior=ku/rio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perseus.tufts.edu/hopper/morph?l=poiou=ntai&amp;la=greek&amp;can=poiou=ntai0&amp;prior=pro/noian" TargetMode="External"/><Relationship Id="rId13" Type="http://schemas.openxmlformats.org/officeDocument/2006/relationships/hyperlink" Target="https://www.perseus.tufts.edu/hopper/morph?l=e)cerhmw/sousi&amp;la=greek&amp;can=e)cerhmw/sousi0&amp;prior=mh\" TargetMode="External"/><Relationship Id="rId18" Type="http://schemas.openxmlformats.org/officeDocument/2006/relationships/hyperlink" Target="https://www.perseus.tufts.edu/hopper/morph?l=a)ll'&amp;la=greek&amp;can=a)ll'0&amp;prior=oi)/kous" TargetMode="External"/><Relationship Id="rId26" Type="http://schemas.openxmlformats.org/officeDocument/2006/relationships/hyperlink" Target="https://www.perseus.tufts.edu/hopper/morph?l=ta\&amp;la=greek&amp;can=ta\0&amp;prior=pa/nta" TargetMode="External"/><Relationship Id="rId3" Type="http://schemas.openxmlformats.org/officeDocument/2006/relationships/hyperlink" Target="https://www.perseus.tufts.edu/hopper/morph?l=ga\r&amp;la=greek&amp;can=ga\r0&amp;prior=pa/ntes" TargetMode="External"/><Relationship Id="rId21" Type="http://schemas.openxmlformats.org/officeDocument/2006/relationships/hyperlink" Target="https://www.perseus.tufts.edu/hopper/morph?l=%5bkai\%5d&amp;la=greek&amp;can=%5bkai\%5d0&amp;prior=tis" TargetMode="External"/><Relationship Id="rId7" Type="http://schemas.openxmlformats.org/officeDocument/2006/relationships/hyperlink" Target="https://www.perseus.tufts.edu/hopper/morph?l=pro/noian&amp;la=greek&amp;can=pro/noian0&amp;prior=me/llontes" TargetMode="External"/><Relationship Id="rId12" Type="http://schemas.openxmlformats.org/officeDocument/2006/relationships/hyperlink" Target="https://www.perseus.tufts.edu/hopper/morph?l=mh\&amp;la=greek&amp;can=mh\0&amp;prior=o(/pws" TargetMode="External"/><Relationship Id="rId17" Type="http://schemas.openxmlformats.org/officeDocument/2006/relationships/hyperlink" Target="https://www.perseus.tufts.edu/hopper/morph?l=oi)/kous&amp;la=greek&amp;can=oi)/kous0&amp;prior=au)tw=n" TargetMode="External"/><Relationship Id="rId25" Type="http://schemas.openxmlformats.org/officeDocument/2006/relationships/hyperlink" Target="https://www.perseus.tufts.edu/hopper/morph?l=pa/nta&amp;la=greek&amp;can=pa/nta0&amp;prior=kai\" TargetMode="External"/><Relationship Id="rId2" Type="http://schemas.openxmlformats.org/officeDocument/2006/relationships/hyperlink" Target="https://www.perseus.tufts.edu/hopper/morph?l=pa/ntes&amp;la=greek&amp;can=pa/ntes0&amp;prior=%5d" TargetMode="External"/><Relationship Id="rId16" Type="http://schemas.openxmlformats.org/officeDocument/2006/relationships/hyperlink" Target="https://www.perseus.tufts.edu/hopper/morph?l=au)tw=n&amp;la=greek&amp;can=au)tw=n1&amp;prior=sfete/rous" TargetMode="External"/><Relationship Id="rId20" Type="http://schemas.openxmlformats.org/officeDocument/2006/relationships/hyperlink" Target="https://www.perseus.tufts.edu/hopper/morph?l=tis&amp;la=greek&amp;can=tis0&amp;prior=e)/stai" TargetMode="External"/><Relationship Id="rId29" Type="http://schemas.openxmlformats.org/officeDocument/2006/relationships/hyperlink" Target="https://www.perseus.tufts.edu/hopper/morph?l=poih/swn&amp;la=greek&amp;can=poih/swn0&amp;prior=au)toi=s" TargetMode="External"/><Relationship Id="rId1" Type="http://schemas.openxmlformats.org/officeDocument/2006/relationships/slideLayout" Target="../slideLayouts/slideLayout2.xml"/><Relationship Id="rId6" Type="http://schemas.openxmlformats.org/officeDocument/2006/relationships/hyperlink" Target="https://www.perseus.tufts.edu/hopper/morph?l=me/llontes&amp;la=greek&amp;can=me/llontes0&amp;prior=teleuth/sein" TargetMode="External"/><Relationship Id="rId11" Type="http://schemas.openxmlformats.org/officeDocument/2006/relationships/hyperlink" Target="https://www.perseus.tufts.edu/hopper/morph?l=o(/pws&amp;la=greek&amp;can=o(/pws0&amp;prior=au)tw=n" TargetMode="External"/><Relationship Id="rId24" Type="http://schemas.openxmlformats.org/officeDocument/2006/relationships/hyperlink" Target="https://www.perseus.tufts.edu/hopper/morph?l=kai\&amp;la=greek&amp;can=kai\0&amp;prior=e)nagiw=n" TargetMode="External"/><Relationship Id="rId5" Type="http://schemas.openxmlformats.org/officeDocument/2006/relationships/hyperlink" Target="https://www.perseus.tufts.edu/hopper/morph?l=teleuth/sein&amp;la=greek&amp;can=teleuth/sein0&amp;prior=oi(" TargetMode="External"/><Relationship Id="rId15" Type="http://schemas.openxmlformats.org/officeDocument/2006/relationships/hyperlink" Target="https://www.perseus.tufts.edu/hopper/morph?l=sfete/rous&amp;la=greek&amp;can=sfete/rous0&amp;prior=tou\s" TargetMode="External"/><Relationship Id="rId23" Type="http://schemas.openxmlformats.org/officeDocument/2006/relationships/hyperlink" Target="https://www.perseus.tufts.edu/hopper/morph?l=e)nagiw=n&amp;la=greek&amp;can=e)nagiw=n0&amp;prior=o(" TargetMode="External"/><Relationship Id="rId28" Type="http://schemas.openxmlformats.org/officeDocument/2006/relationships/hyperlink" Target="https://www.perseus.tufts.edu/hopper/morph?l=au)toi=s&amp;la=greek&amp;can=au)toi=s0&amp;prior=nomizo/mena" TargetMode="External"/><Relationship Id="rId10" Type="http://schemas.openxmlformats.org/officeDocument/2006/relationships/hyperlink" Target="https://www.perseus.tufts.edu/hopper/morph?l=au)tw=n&amp;la=greek&amp;can=au)tw=n0&amp;prior=sfw=n" TargetMode="External"/><Relationship Id="rId19" Type="http://schemas.openxmlformats.org/officeDocument/2006/relationships/hyperlink" Target="https://www.perseus.tufts.edu/hopper/morph?l=e)/stai&amp;la=greek&amp;can=e)/stai0&amp;prior=a)ll'" TargetMode="External"/><Relationship Id="rId4" Type="http://schemas.openxmlformats.org/officeDocument/2006/relationships/hyperlink" Target="https://www.perseus.tufts.edu/hopper/morph?l=oi(&amp;la=greek&amp;can=oi(0&amp;prior=ga\r" TargetMode="External"/><Relationship Id="rId9" Type="http://schemas.openxmlformats.org/officeDocument/2006/relationships/hyperlink" Target="https://www.perseus.tufts.edu/hopper/morph?l=sfw=n&amp;la=greek&amp;can=sfw=n0&amp;prior=poiou=ntai" TargetMode="External"/><Relationship Id="rId14" Type="http://schemas.openxmlformats.org/officeDocument/2006/relationships/hyperlink" Target="https://www.perseus.tufts.edu/hopper/morph?l=tou\s&amp;la=greek&amp;can=tou\s0&amp;prior=e)cerhmw/sousi" TargetMode="External"/><Relationship Id="rId22" Type="http://schemas.openxmlformats.org/officeDocument/2006/relationships/hyperlink" Target="https://www.perseus.tufts.edu/hopper/morph?l=o(&amp;la=greek&amp;can=o(0&amp;prior=%5bkai\%5d" TargetMode="External"/><Relationship Id="rId27" Type="http://schemas.openxmlformats.org/officeDocument/2006/relationships/hyperlink" Target="https://www.perseus.tufts.edu/hopper/morph?l=nomizo/mena&amp;la=greek&amp;can=nomizo/mena0&amp;prior=ta\"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perseus.tufts.edu/hopper/morph?l=oi)=kon&amp;la=greek&amp;can=oi)=kon0&amp;prior=to\n" TargetMode="External"/><Relationship Id="rId13" Type="http://schemas.openxmlformats.org/officeDocument/2006/relationships/hyperlink" Target="https://www.perseus.tufts.edu/hopper/morph?l=ei)spoih/sas&amp;la=greek&amp;can=ei)spoih/sas0&amp;prior=a)\n" TargetMode="External"/><Relationship Id="rId18" Type="http://schemas.openxmlformats.org/officeDocument/2006/relationships/hyperlink" Target="https://www.perseus.tufts.edu/hopper/morph?l=tou=ton&amp;la=greek&amp;can=tou=ton0&amp;prior=kai\" TargetMode="External"/><Relationship Id="rId26" Type="http://schemas.openxmlformats.org/officeDocument/2006/relationships/hyperlink" Target="https://www.perseus.tufts.edu/hopper/morph?l=diallagh=s&amp;la=greek&amp;can=diallagh=s0&amp;prior=au)toi=s" TargetMode="External"/><Relationship Id="rId3" Type="http://schemas.openxmlformats.org/officeDocument/2006/relationships/hyperlink" Target="https://www.perseus.tufts.edu/hopper/morph?l=e)kei/nw|&amp;la=greek&amp;can=e)kei/nw|0&amp;prior=ou)/t'" TargetMode="External"/><Relationship Id="rId21" Type="http://schemas.openxmlformats.org/officeDocument/2006/relationships/hyperlink" Target="https://www.perseus.tufts.edu/hopper/morph?l=e)/xqras&amp;la=greek&amp;can=e)/xqras0&amp;prior=kai\" TargetMode="External"/><Relationship Id="rId7" Type="http://schemas.openxmlformats.org/officeDocument/2006/relationships/hyperlink" Target="https://www.perseus.tufts.edu/hopper/morph?l=to\n&amp;la=greek&amp;can=to\n1&amp;prior=a)lla\" TargetMode="External"/><Relationship Id="rId12" Type="http://schemas.openxmlformats.org/officeDocument/2006/relationships/hyperlink" Target="https://www.perseus.tufts.edu/hopper/morph?l=a)\n&amp;la=greek&amp;can=a)\n0&amp;prior=tou/tw|" TargetMode="External"/><Relationship Id="rId17" Type="http://schemas.openxmlformats.org/officeDocument/2006/relationships/hyperlink" Target="https://www.perseus.tufts.edu/hopper/morph?l=kai\&amp;la=greek&amp;can=kai\1&amp;prior=a)\n" TargetMode="External"/><Relationship Id="rId25" Type="http://schemas.openxmlformats.org/officeDocument/2006/relationships/hyperlink" Target="https://www.perseus.tufts.edu/hopper/morph?l=au)toi=s&amp;la=greek&amp;can=au)toi=s0&amp;prior=u(parxou/shs" TargetMode="External"/><Relationship Id="rId2" Type="http://schemas.openxmlformats.org/officeDocument/2006/relationships/hyperlink" Target="https://www.perseus.tufts.edu/hopper/morph?l=ou)/t'&amp;la=greek&amp;can=ou)/t'0&amp;prior=o)/ntwn" TargetMode="External"/><Relationship Id="rId16" Type="http://schemas.openxmlformats.org/officeDocument/2006/relationships/hyperlink" Target="https://www.perseus.tufts.edu/hopper/morph?l=a)\n&amp;la=greek&amp;can=a)\n1&amp;prior=o(moi/ws" TargetMode="External"/><Relationship Id="rId20" Type="http://schemas.openxmlformats.org/officeDocument/2006/relationships/hyperlink" Target="https://www.perseus.tufts.edu/hopper/morph?l=kai\&amp;la=greek&amp;can=kai\2&amp;prior=e)cerhmw/sas" TargetMode="External"/><Relationship Id="rId29" Type="http://schemas.openxmlformats.org/officeDocument/2006/relationships/hyperlink" Target="https://www.perseus.tufts.edu/hopper/morph?l=pw/pote&amp;la=greek&amp;can=pw/pote0&amp;prior=ou)demia=s" TargetMode="External"/><Relationship Id="rId1" Type="http://schemas.openxmlformats.org/officeDocument/2006/relationships/slideLayout" Target="../slideLayouts/slideLayout2.xml"/><Relationship Id="rId6" Type="http://schemas.openxmlformats.org/officeDocument/2006/relationships/hyperlink" Target="https://www.perseus.tufts.edu/hopper/morph?l=a)lla\&amp;la=greek&amp;can=a)lla\0&amp;prior=ei)spepoihkw\s" TargetMode="External"/><Relationship Id="rId11" Type="http://schemas.openxmlformats.org/officeDocument/2006/relationships/hyperlink" Target="https://www.perseus.tufts.edu/hopper/morph?l=tou/tw|&amp;la=greek&amp;can=tou/tw|0&amp;prior=ou)/te" TargetMode="External"/><Relationship Id="rId24" Type="http://schemas.openxmlformats.org/officeDocument/2006/relationships/hyperlink" Target="https://www.perseus.tufts.edu/hopper/morph?l=u(parxou/shs&amp;la=greek&amp;can=u(parxou/shs0&amp;prior=thlikau/ths" TargetMode="External"/><Relationship Id="rId5" Type="http://schemas.openxmlformats.org/officeDocument/2006/relationships/hyperlink" Target="https://www.perseus.tufts.edu/hopper/morph?l=ei)spepoihkw\s&amp;la=greek&amp;can=ei)spepoihkw\s0&amp;prior=pai=da" TargetMode="External"/><Relationship Id="rId15" Type="http://schemas.openxmlformats.org/officeDocument/2006/relationships/hyperlink" Target="https://www.perseus.tufts.edu/hopper/morph?l=o(moi/ws&amp;la=greek&amp;can=o(moi/ws0&amp;prior=a)ll'" TargetMode="External"/><Relationship Id="rId23" Type="http://schemas.openxmlformats.org/officeDocument/2006/relationships/hyperlink" Target="https://www.perseus.tufts.edu/hopper/morph?l=thlikau/ths&amp;la=greek&amp;can=thlikau/ths0&amp;prior=me\n" TargetMode="External"/><Relationship Id="rId28" Type="http://schemas.openxmlformats.org/officeDocument/2006/relationships/hyperlink" Target="https://www.perseus.tufts.edu/hopper/morph?l=ou)demia=s&amp;la=greek&amp;can=ou)demia=s0&amp;prior=de\" TargetMode="External"/><Relationship Id="rId10" Type="http://schemas.openxmlformats.org/officeDocument/2006/relationships/hyperlink" Target="https://www.perseus.tufts.edu/hopper/morph?l=ou)/te&amp;la=greek&amp;can=ou)/te0&amp;prior=e)chrhmwkw/s" TargetMode="External"/><Relationship Id="rId19" Type="http://schemas.openxmlformats.org/officeDocument/2006/relationships/hyperlink" Target="https://www.perseus.tufts.edu/hopper/morph?l=e)cerhmw/sas&amp;la=greek&amp;can=e)cerhmw/sas0&amp;prior=tou=ton" TargetMode="External"/><Relationship Id="rId31" Type="http://schemas.openxmlformats.org/officeDocument/2006/relationships/hyperlink" Target="https://www.perseus.tufts.edu/hopper/morph?l=genome/nhs&amp;la=greek&amp;can=genome/nhs0&amp;prior=u(/steron" TargetMode="External"/><Relationship Id="rId4" Type="http://schemas.openxmlformats.org/officeDocument/2006/relationships/hyperlink" Target="https://www.perseus.tufts.edu/hopper/morph?l=pai=da&amp;la=greek&amp;can=pai=da0&amp;prior=e)kei/nw|" TargetMode="External"/><Relationship Id="rId9" Type="http://schemas.openxmlformats.org/officeDocument/2006/relationships/hyperlink" Target="https://www.perseus.tufts.edu/hopper/morph?l=e)chrhmwkw/s&amp;la=greek&amp;can=e)chrhmwkw/s0&amp;prior=oi)=kon" TargetMode="External"/><Relationship Id="rId14" Type="http://schemas.openxmlformats.org/officeDocument/2006/relationships/hyperlink" Target="https://www.perseus.tufts.edu/hopper/morph?l=a)ll'&amp;la=greek&amp;can=a)ll'0&amp;prior=ei)spoih/sas" TargetMode="External"/><Relationship Id="rId22" Type="http://schemas.openxmlformats.org/officeDocument/2006/relationships/hyperlink" Target="https://www.perseus.tufts.edu/hopper/morph?l=me\n&amp;la=greek&amp;can=me\n1&amp;prior=e)/xqras" TargetMode="External"/><Relationship Id="rId27" Type="http://schemas.openxmlformats.org/officeDocument/2006/relationships/hyperlink" Target="https://www.perseus.tufts.edu/hopper/morph?l=de\&amp;la=greek&amp;can=de\1&amp;prior=diallagh=s" TargetMode="External"/><Relationship Id="rId30" Type="http://schemas.openxmlformats.org/officeDocument/2006/relationships/hyperlink" Target="https://www.perseus.tufts.edu/hopper/morph?l=u(/steron&amp;la=greek&amp;can=u(/steron0&amp;prior=pw/pote"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perseus.tufts.edu/hopper/morph?l=e)cerhmwqh=nai&amp;la=greek&amp;can=e)cerhmwqh=nai0&amp;prior=zh=n" TargetMode="External"/><Relationship Id="rId13" Type="http://schemas.openxmlformats.org/officeDocument/2006/relationships/hyperlink" Target="http://www.perseus.tufts.edu/hopper/morph?l=h)\&amp;la=greek&amp;can=h)\0&amp;prior=oi)=kon" TargetMode="External"/><Relationship Id="rId18" Type="http://schemas.openxmlformats.org/officeDocument/2006/relationships/hyperlink" Target="http://www.perseus.tufts.edu/hopper/morph?l=e)kei=nos&amp;la=greek&amp;can=e)kei=nos0&amp;prior=pote/rwn" TargetMode="External"/><Relationship Id="rId3" Type="http://schemas.openxmlformats.org/officeDocument/2006/relationships/hyperlink" Target="http://www.perseus.tufts.edu/hopper/morph?l=toi/nun&amp;la=greek&amp;can=toi/nun0&amp;prior=ei)" TargetMode="External"/><Relationship Id="rId7" Type="http://schemas.openxmlformats.org/officeDocument/2006/relationships/hyperlink" Target="http://www.perseus.tufts.edu/hopper/morph?l=zh=n&amp;la=greek&amp;can=zh=n0&amp;prior=me\n" TargetMode="External"/><Relationship Id="rId12" Type="http://schemas.openxmlformats.org/officeDocument/2006/relationships/hyperlink" Target="http://www.perseus.tufts.edu/hopper/morph?l=oi)=kon&amp;la=greek&amp;can=oi)=kon0&amp;prior=h(me/teron" TargetMode="External"/><Relationship Id="rId17" Type="http://schemas.openxmlformats.org/officeDocument/2006/relationships/hyperlink" Target="http://www.perseus.tufts.edu/hopper/morph?l=pote/rwn&amp;la=greek&amp;can=pote/rwn0&amp;prior=ske/yasqe" TargetMode="External"/><Relationship Id="rId2" Type="http://schemas.openxmlformats.org/officeDocument/2006/relationships/hyperlink" Target="http://www.perseus.tufts.edu/hopper/morph?l=ei)&amp;la=greek&amp;can=ei)0&amp;prior=tuxei=n" TargetMode="External"/><Relationship Id="rId16" Type="http://schemas.openxmlformats.org/officeDocument/2006/relationships/hyperlink" Target="http://www.perseus.tufts.edu/hopper/morph?l=ske/yasqe&amp;la=greek&amp;can=ske/yasqe0&amp;prior=tou/twn" TargetMode="External"/><Relationship Id="rId20" Type="http://schemas.openxmlformats.org/officeDocument/2006/relationships/hyperlink" Target="http://www.perseus.tufts.edu/hopper/morph?l=klhrono/mos&amp;la=greek&amp;can=klhrono/mos0&amp;prior=e)gi/gneto"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me\n&amp;la=greek&amp;can=me\n0&amp;prior=*klewnu/mw|" TargetMode="External"/><Relationship Id="rId11" Type="http://schemas.openxmlformats.org/officeDocument/2006/relationships/hyperlink" Target="http://www.perseus.tufts.edu/hopper/morph?l=h(me/teron&amp;la=greek&amp;can=h(me/teron0&amp;prior=to\n" TargetMode="External"/><Relationship Id="rId5" Type="http://schemas.openxmlformats.org/officeDocument/2006/relationships/hyperlink" Target="http://www.perseus.tufts.edu/hopper/morph?l=*klewnu/mw|&amp;la=greek&amp;can=*klewnu/mw|0&amp;prior=sune/bh" TargetMode="External"/><Relationship Id="rId15" Type="http://schemas.openxmlformats.org/officeDocument/2006/relationships/hyperlink" Target="http://www.perseus.tufts.edu/hopper/morph?l=tou/twn&amp;la=greek&amp;can=tou/twn1&amp;prior=to\n" TargetMode="External"/><Relationship Id="rId10" Type="http://schemas.openxmlformats.org/officeDocument/2006/relationships/hyperlink" Target="http://www.perseus.tufts.edu/hopper/morph?l=to\n&amp;la=greek&amp;can=to\n0&amp;prior=de\" TargetMode="External"/><Relationship Id="rId19" Type="http://schemas.openxmlformats.org/officeDocument/2006/relationships/hyperlink" Target="http://www.perseus.tufts.edu/hopper/morph?l=e)gi/gneto&amp;la=greek&amp;can=e)gi/gneto0&amp;prior=e)kei=nos" TargetMode="External"/><Relationship Id="rId4" Type="http://schemas.openxmlformats.org/officeDocument/2006/relationships/hyperlink" Target="http://www.perseus.tufts.edu/hopper/morph?l=sune/bh&amp;la=greek&amp;can=sune/bh0&amp;prior=toi/nun" TargetMode="External"/><Relationship Id="rId9" Type="http://schemas.openxmlformats.org/officeDocument/2006/relationships/hyperlink" Target="http://www.perseus.tufts.edu/hopper/morph?l=de\&amp;la=greek&amp;can=de\0&amp;prior=e)cerhmwqh=nai" TargetMode="External"/><Relationship Id="rId14" Type="http://schemas.openxmlformats.org/officeDocument/2006/relationships/hyperlink" Target="http://www.perseus.tufts.edu/hopper/morph?l=to\n&amp;la=greek&amp;can=to\n1&amp;prior=h)\" TargetMode="External"/></Relationships>
</file>

<file path=ppt/slides/_rels/slide6.xml.rels><?xml version="1.0" encoding="UTF-8" standalone="yes"?>
<Relationships xmlns="http://schemas.openxmlformats.org/package/2006/relationships"><Relationship Id="rId26" Type="http://schemas.openxmlformats.org/officeDocument/2006/relationships/hyperlink" Target="http://www.perseus.tufts.edu/hopper/morph?l=a(/pantes&amp;la=greek&amp;can=a(/pantes0&amp;prior=ou(=toi" TargetMode="External"/><Relationship Id="rId21" Type="http://schemas.openxmlformats.org/officeDocument/2006/relationships/hyperlink" Target="http://www.perseus.tufts.edu/hopper/morph?l=*(/abrwn&amp;la=greek&amp;can=*(/abrwn0&amp;prior=kai\" TargetMode="External"/><Relationship Id="rId42" Type="http://schemas.openxmlformats.org/officeDocument/2006/relationships/hyperlink" Target="http://www.perseus.tufts.edu/hopper/morph?l=kalw=s&amp;la=greek&amp;can=kalw=s0&amp;prior=a(/pasin" TargetMode="External"/><Relationship Id="rId47" Type="http://schemas.openxmlformats.org/officeDocument/2006/relationships/hyperlink" Target="http://www.perseus.tufts.edu/hopper/morph?l=neima/menoi&amp;la=greek&amp;can=neima/menoi0&amp;prior=prosh=ken" TargetMode="External"/><Relationship Id="rId63" Type="http://schemas.openxmlformats.org/officeDocument/2006/relationships/hyperlink" Target="http://www.perseus.tufts.edu/hopper/morph?l=au)toi=s&amp;la=greek&amp;can=au)toi=s1&amp;prior=e)ge/nonto" TargetMode="External"/><Relationship Id="rId68" Type="http://schemas.openxmlformats.org/officeDocument/2006/relationships/hyperlink" Target="http://www.perseus.tufts.edu/hopper/morph?l=kai\&amp;la=greek&amp;can=kai\10&amp;prior=pai=des" TargetMode="External"/><Relationship Id="rId84" Type="http://schemas.openxmlformats.org/officeDocument/2006/relationships/hyperlink" Target="http://www.perseus.tufts.edu/hopper/morph?l=e)/xwn&amp;la=greek&amp;can=e)/xwn0&amp;prior=e(autou=" TargetMode="External"/><Relationship Id="rId16" Type="http://schemas.openxmlformats.org/officeDocument/2006/relationships/hyperlink" Target="http://www.perseus.tufts.edu/hopper/morph?l=kai\&amp;la=greek&amp;can=kai\1&amp;prior=*(agni/as" TargetMode="External"/><Relationship Id="rId11" Type="http://schemas.openxmlformats.org/officeDocument/2006/relationships/hyperlink" Target="http://www.perseus.tufts.edu/hopper/morph?l=tou/tw|&amp;la=greek&amp;can=tou/tw|0&amp;prior=kai\" TargetMode="External"/><Relationship Id="rId32" Type="http://schemas.openxmlformats.org/officeDocument/2006/relationships/hyperlink" Target="http://www.perseus.tufts.edu/hopper/morph?l=e)ge/nonto&amp;la=greek&amp;can=e)ge/nonto1&amp;prior=a)/ndres" TargetMode="External"/><Relationship Id="rId37" Type="http://schemas.openxmlformats.org/officeDocument/2006/relationships/hyperlink" Target="http://www.perseus.tufts.edu/hopper/morph?l=ou)si/an&amp;la=greek&amp;can=ou)si/an0&amp;prior=th\n" TargetMode="External"/><Relationship Id="rId53" Type="http://schemas.openxmlformats.org/officeDocument/2006/relationships/hyperlink" Target="http://www.perseus.tufts.edu/hopper/morph?l=e(/kastos&amp;la=greek&amp;can=e(/kastos0&amp;prior=au)tw=n" TargetMode="External"/><Relationship Id="rId58" Type="http://schemas.openxmlformats.org/officeDocument/2006/relationships/hyperlink" Target="http://www.perseus.tufts.edu/hopper/morph?l=tou\s&amp;la=greek&amp;can=tou\s1&amp;prior=no/mous" TargetMode="External"/><Relationship Id="rId74" Type="http://schemas.openxmlformats.org/officeDocument/2006/relationships/hyperlink" Target="http://www.perseus.tufts.edu/hopper/morph?l=*bouse/lou&amp;la=greek&amp;can=*bouse/lou1&amp;prior=tou=" TargetMode="External"/><Relationship Id="rId79" Type="http://schemas.openxmlformats.org/officeDocument/2006/relationships/hyperlink" Target="http://www.perseus.tufts.edu/hopper/morph?l=xwri\s&amp;la=greek&amp;can=xwri\s0&amp;prior=kai\" TargetMode="External"/><Relationship Id="rId5" Type="http://schemas.openxmlformats.org/officeDocument/2006/relationships/hyperlink" Target="http://www.perseus.tufts.edu/hopper/morph?l=e)c&amp;la=greek&amp;can=e)c0&amp;prior=h)=n" TargetMode="External"/><Relationship Id="rId19" Type="http://schemas.openxmlformats.org/officeDocument/2006/relationships/hyperlink" Target="http://www.perseus.tufts.edu/hopper/morph?l=*strati/os&amp;la=greek&amp;can=*strati/os0&amp;prior=kai\" TargetMode="External"/><Relationship Id="rId14" Type="http://schemas.openxmlformats.org/officeDocument/2006/relationships/hyperlink" Target="http://www.perseus.tufts.edu/hopper/morph?l=ui(ei=s&amp;la=greek&amp;can=ui(ei=s0&amp;prior=pe/nte" TargetMode="External"/><Relationship Id="rId22" Type="http://schemas.openxmlformats.org/officeDocument/2006/relationships/hyperlink" Target="http://www.perseus.tufts.edu/hopper/morph?l=kai\&amp;la=greek&amp;can=kai\4&amp;prior=*(/abrwn" TargetMode="External"/><Relationship Id="rId27" Type="http://schemas.openxmlformats.org/officeDocument/2006/relationships/hyperlink" Target="http://www.perseus.tufts.edu/hopper/morph?l=oi(&amp;la=greek&amp;can=oi(0&amp;prior=a(/pantes" TargetMode="External"/><Relationship Id="rId30" Type="http://schemas.openxmlformats.org/officeDocument/2006/relationships/hyperlink" Target="http://www.perseus.tufts.edu/hopper/morph?l=ui(ei=s&amp;la=greek&amp;can=ui(ei=s1&amp;prior=*bouse/lou" TargetMode="External"/><Relationship Id="rId35" Type="http://schemas.openxmlformats.org/officeDocument/2006/relationships/hyperlink" Target="http://www.perseus.tufts.edu/hopper/morph?l=au)toi=s&amp;la=greek&amp;can=au)toi=s0&amp;prior=die/neimen" TargetMode="External"/><Relationship Id="rId43" Type="http://schemas.openxmlformats.org/officeDocument/2006/relationships/hyperlink" Target="http://www.perseus.tufts.edu/hopper/morph?l=kai\&amp;la=greek&amp;can=kai\7&amp;prior=kalw=s" TargetMode="External"/><Relationship Id="rId48" Type="http://schemas.openxmlformats.org/officeDocument/2006/relationships/hyperlink" Target="http://www.perseus.tufts.edu/hopper/morph?l=de\&amp;la=greek&amp;can=de\0&amp;prior=neima/menoi" TargetMode="External"/><Relationship Id="rId56" Type="http://schemas.openxmlformats.org/officeDocument/2006/relationships/hyperlink" Target="http://www.perseus.tufts.edu/hopper/morph?l=tou\s&amp;la=greek&amp;can=tou\s0&amp;prior=kata\" TargetMode="External"/><Relationship Id="rId64" Type="http://schemas.openxmlformats.org/officeDocument/2006/relationships/hyperlink" Target="http://www.perseus.tufts.edu/hopper/morph?l=a(/pasin&amp;la=greek&amp;can=a(/pasin1&amp;prior=au)toi=s" TargetMode="External"/><Relationship Id="rId69" Type="http://schemas.openxmlformats.org/officeDocument/2006/relationships/hyperlink" Target="http://www.perseus.tufts.edu/hopper/morph?l=e)ge/nonto&amp;la=greek&amp;can=e)ge/nonto3&amp;prior=kai\" TargetMode="External"/><Relationship Id="rId77" Type="http://schemas.openxmlformats.org/officeDocument/2006/relationships/hyperlink" Target="http://www.perseus.tufts.edu/hopper/morph?l=o)/ntos&amp;la=greek&amp;can=o)/ntos0&amp;prior=e(no\s" TargetMode="External"/><Relationship Id="rId8" Type="http://schemas.openxmlformats.org/officeDocument/2006/relationships/hyperlink" Target="http://www.perseus.tufts.edu/hopper/morph?l=a)/ndres&amp;la=greek&amp;can=a)/ndres0&amp;prior=w)=" TargetMode="External"/><Relationship Id="rId51" Type="http://schemas.openxmlformats.org/officeDocument/2006/relationships/hyperlink" Target="http://www.perseus.tufts.edu/hopper/morph?l=gunai=ka&amp;la=greek&amp;can=gunai=ka0&amp;prior=ou)si/an" TargetMode="External"/><Relationship Id="rId72" Type="http://schemas.openxmlformats.org/officeDocument/2006/relationships/hyperlink" Target="http://www.perseus.tufts.edu/hopper/morph?l=e)k&amp;la=greek&amp;can=e)k0&amp;prior=oi)=koi" TargetMode="External"/><Relationship Id="rId80" Type="http://schemas.openxmlformats.org/officeDocument/2006/relationships/hyperlink" Target="http://www.perseus.tufts.edu/hopper/morph?l=e(/kastos&amp;la=greek&amp;can=e(/kastos1&amp;prior=xwri\s" TargetMode="External"/><Relationship Id="rId85" Type="http://schemas.openxmlformats.org/officeDocument/2006/relationships/hyperlink" Target="http://www.perseus.tufts.edu/hopper/morph?l=kai\&amp;la=greek&amp;can=kai\12&amp;prior=e)/xwn" TargetMode="External"/><Relationship Id="rId3" Type="http://schemas.openxmlformats.org/officeDocument/2006/relationships/hyperlink" Target="http://www.perseus.tufts.edu/hopper/morph?l=ga\r&amp;la=greek&amp;can=ga\r0&amp;prior=*bou/selos" TargetMode="External"/><Relationship Id="rId12" Type="http://schemas.openxmlformats.org/officeDocument/2006/relationships/hyperlink" Target="http://www.perseus.tufts.edu/hopper/morph?l=e)ge/nonto&amp;la=greek&amp;can=e)ge/nonto0&amp;prior=tou/tw|" TargetMode="External"/><Relationship Id="rId17" Type="http://schemas.openxmlformats.org/officeDocument/2006/relationships/hyperlink" Target="http://www.perseus.tufts.edu/hopper/morph?l=*eu)bouli/dhs&amp;la=greek&amp;can=*eu)bouli/dhs0&amp;prior=kai\" TargetMode="External"/><Relationship Id="rId25" Type="http://schemas.openxmlformats.org/officeDocument/2006/relationships/hyperlink" Target="http://www.perseus.tufts.edu/hopper/morph?l=ou(=toi&amp;la=greek&amp;can=ou(=toi0&amp;prior=kai\" TargetMode="External"/><Relationship Id="rId33" Type="http://schemas.openxmlformats.org/officeDocument/2006/relationships/hyperlink" Target="http://www.perseus.tufts.edu/hopper/morph?l=kai\&amp;la=greek&amp;can=kai\6&amp;prior=e)ge/nonto" TargetMode="External"/><Relationship Id="rId38" Type="http://schemas.openxmlformats.org/officeDocument/2006/relationships/hyperlink" Target="http://www.perseus.tufts.edu/hopper/morph?l=o(&amp;la=greek&amp;can=o(0&amp;prior=ou)si/an" TargetMode="External"/><Relationship Id="rId46" Type="http://schemas.openxmlformats.org/officeDocument/2006/relationships/hyperlink" Target="http://www.perseus.tufts.edu/hopper/morph?l=prosh=ken&amp;la=greek&amp;can=prosh=ken0&amp;prior=w(/sper" TargetMode="External"/><Relationship Id="rId59" Type="http://schemas.openxmlformats.org/officeDocument/2006/relationships/hyperlink" Target="http://www.perseus.tufts.edu/hopper/morph?l=u(mete/rous&amp;la=greek&amp;can=u(mete/rous0&amp;prior=tou\s" TargetMode="External"/><Relationship Id="rId67" Type="http://schemas.openxmlformats.org/officeDocument/2006/relationships/hyperlink" Target="http://www.perseus.tufts.edu/hopper/morph?l=pai=des&amp;la=greek&amp;can=pai=des1&amp;prior=pai/dwn" TargetMode="External"/><Relationship Id="rId20" Type="http://schemas.openxmlformats.org/officeDocument/2006/relationships/hyperlink" Target="http://www.perseus.tufts.edu/hopper/morph?l=kai\&amp;la=greek&amp;can=kai\3&amp;prior=*strati/os" TargetMode="External"/><Relationship Id="rId41" Type="http://schemas.openxmlformats.org/officeDocument/2006/relationships/hyperlink" Target="http://www.perseus.tufts.edu/hopper/morph?l=a(/pasin&amp;la=greek&amp;can=a(/pasin0&amp;prior=*bou/selos" TargetMode="External"/><Relationship Id="rId54" Type="http://schemas.openxmlformats.org/officeDocument/2006/relationships/hyperlink" Target="http://www.perseus.tufts.edu/hopper/morph?l=e)/ghmen&amp;la=greek&amp;can=e)/ghmen0&amp;prior=e(/kastos" TargetMode="External"/><Relationship Id="rId62" Type="http://schemas.openxmlformats.org/officeDocument/2006/relationships/hyperlink" Target="http://www.perseus.tufts.edu/hopper/morph?l=e)ge/nonto&amp;la=greek&amp;can=e)ge/nonto2&amp;prior=pai=des" TargetMode="External"/><Relationship Id="rId70" Type="http://schemas.openxmlformats.org/officeDocument/2006/relationships/hyperlink" Target="http://www.perseus.tufts.edu/hopper/morph?l=pe/nte&amp;la=greek&amp;can=pe/nte1&amp;prior=e)ge/nonto" TargetMode="External"/><Relationship Id="rId75" Type="http://schemas.openxmlformats.org/officeDocument/2006/relationships/hyperlink" Target="http://www.perseus.tufts.edu/hopper/morph?l=oi)/kou&amp;la=greek&amp;can=oi)/kou0&amp;prior=*bouse/lou" TargetMode="External"/><Relationship Id="rId83" Type="http://schemas.openxmlformats.org/officeDocument/2006/relationships/hyperlink" Target="http://www.perseus.tufts.edu/hopper/morph?l=e(autou=&amp;la=greek&amp;can=e(autou=0&amp;prior=to\n" TargetMode="External"/><Relationship Id="rId88" Type="http://schemas.openxmlformats.org/officeDocument/2006/relationships/hyperlink" Target="http://www.perseus.tufts.edu/hopper/morph?l=poiou/menos&amp;la=greek&amp;can=poiou/menos0&amp;prior=e(autou="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oi)/ou&amp;la=greek&amp;can=*oi)/ou0&amp;prior=e)c" TargetMode="External"/><Relationship Id="rId15" Type="http://schemas.openxmlformats.org/officeDocument/2006/relationships/hyperlink" Target="http://www.perseus.tufts.edu/hopper/morph?l=*(agni/as&amp;la=greek&amp;can=*(agni/as0&amp;prior=ui(ei=s" TargetMode="External"/><Relationship Id="rId23" Type="http://schemas.openxmlformats.org/officeDocument/2006/relationships/hyperlink" Target="http://www.perseus.tufts.edu/hopper/morph?l=*kleo/kritos&amp;la=greek&amp;can=*kleo/kritos0&amp;prior=kai\" TargetMode="External"/><Relationship Id="rId28" Type="http://schemas.openxmlformats.org/officeDocument/2006/relationships/hyperlink" Target="http://www.perseus.tufts.edu/hopper/morph?l=tou=&amp;la=greek&amp;can=tou=0&amp;prior=oi(" TargetMode="External"/><Relationship Id="rId36" Type="http://schemas.openxmlformats.org/officeDocument/2006/relationships/hyperlink" Target="http://www.perseus.tufts.edu/hopper/morph?l=th\n&amp;la=greek&amp;can=th\n0&amp;prior=au)toi=s" TargetMode="External"/><Relationship Id="rId49" Type="http://schemas.openxmlformats.org/officeDocument/2006/relationships/hyperlink" Target="http://www.perseus.tufts.edu/hopper/morph?l=th\n&amp;la=greek&amp;can=th\n1&amp;prior=de\" TargetMode="External"/><Relationship Id="rId57" Type="http://schemas.openxmlformats.org/officeDocument/2006/relationships/hyperlink" Target="http://www.perseus.tufts.edu/hopper/morph?l=no/mous&amp;la=greek&amp;can=no/mous0&amp;prior=tou\s" TargetMode="External"/><Relationship Id="rId10" Type="http://schemas.openxmlformats.org/officeDocument/2006/relationships/hyperlink" Target="http://www.perseus.tufts.edu/hopper/morph?l=kai\&amp;la=greek&amp;can=kai\0&amp;prior=dikastai/" TargetMode="External"/><Relationship Id="rId31" Type="http://schemas.openxmlformats.org/officeDocument/2006/relationships/hyperlink" Target="http://www.perseus.tufts.edu/hopper/morph?l=a)/ndres&amp;la=greek&amp;can=a)/ndres1&amp;prior=ui(ei=s" TargetMode="External"/><Relationship Id="rId44" Type="http://schemas.openxmlformats.org/officeDocument/2006/relationships/hyperlink" Target="http://www.perseus.tufts.edu/hopper/morph?l=dikai/ws&amp;la=greek&amp;can=dikai/ws0&amp;prior=kai\" TargetMode="External"/><Relationship Id="rId52" Type="http://schemas.openxmlformats.org/officeDocument/2006/relationships/hyperlink" Target="http://www.perseus.tufts.edu/hopper/morph?l=au)tw=n&amp;la=greek&amp;can=au)tw=n0&amp;prior=gunai=ka" TargetMode="External"/><Relationship Id="rId60" Type="http://schemas.openxmlformats.org/officeDocument/2006/relationships/hyperlink" Target="http://www.perseus.tufts.edu/hopper/morph?l=kai\&amp;la=greek&amp;can=kai\8&amp;prior=u(mete/rous" TargetMode="External"/><Relationship Id="rId65" Type="http://schemas.openxmlformats.org/officeDocument/2006/relationships/hyperlink" Target="http://www.perseus.tufts.edu/hopper/morph?l=kai\&amp;la=greek&amp;can=kai\9&amp;prior=a(/pasin" TargetMode="External"/><Relationship Id="rId73" Type="http://schemas.openxmlformats.org/officeDocument/2006/relationships/hyperlink" Target="http://www.perseus.tufts.edu/hopper/morph?l=tou=&amp;la=greek&amp;can=tou=1&amp;prior=e)k" TargetMode="External"/><Relationship Id="rId78" Type="http://schemas.openxmlformats.org/officeDocument/2006/relationships/hyperlink" Target="http://www.perseus.tufts.edu/hopper/morph?l=kai\&amp;la=greek&amp;can=kai\11&amp;prior=o)/ntos" TargetMode="External"/><Relationship Id="rId81" Type="http://schemas.openxmlformats.org/officeDocument/2006/relationships/hyperlink" Target="http://www.perseus.tufts.edu/hopper/morph?l=w)/|kei&amp;la=greek&amp;can=w)/|kei0&amp;prior=e(/kastos" TargetMode="External"/><Relationship Id="rId86" Type="http://schemas.openxmlformats.org/officeDocument/2006/relationships/hyperlink" Target="http://www.perseus.tufts.edu/hopper/morph?l=e)ggo/nous&amp;la=greek&amp;can=e)ggo/nous0&amp;prior=kai\" TargetMode="External"/><Relationship Id="rId4" Type="http://schemas.openxmlformats.org/officeDocument/2006/relationships/hyperlink" Target="http://www.perseus.tufts.edu/hopper/morph?l=h)=n&amp;la=greek&amp;can=h)=n0&amp;prior=ga\r" TargetMode="External"/><Relationship Id="rId9" Type="http://schemas.openxmlformats.org/officeDocument/2006/relationships/hyperlink" Target="http://www.perseus.tufts.edu/hopper/morph?l=dikastai/&amp;la=greek&amp;can=dikastai/0&amp;prior=a)/ndres" TargetMode="External"/><Relationship Id="rId13" Type="http://schemas.openxmlformats.org/officeDocument/2006/relationships/hyperlink" Target="http://www.perseus.tufts.edu/hopper/morph?l=pe/nte&amp;la=greek&amp;can=pe/nte0&amp;prior=e)ge/nonto" TargetMode="External"/><Relationship Id="rId18" Type="http://schemas.openxmlformats.org/officeDocument/2006/relationships/hyperlink" Target="http://www.perseus.tufts.edu/hopper/morph?l=kai\&amp;la=greek&amp;can=kai\2&amp;prior=*eu)bouli/dhs" TargetMode="External"/><Relationship Id="rId39" Type="http://schemas.openxmlformats.org/officeDocument/2006/relationships/hyperlink" Target="http://www.perseus.tufts.edu/hopper/morph?l=path\r&amp;la=greek&amp;can=path\r0&amp;prior=o(" TargetMode="External"/><Relationship Id="rId34" Type="http://schemas.openxmlformats.org/officeDocument/2006/relationships/hyperlink" Target="http://www.perseus.tufts.edu/hopper/morph?l=die/neimen&amp;la=greek&amp;can=die/neimen0&amp;prior=kai\" TargetMode="External"/><Relationship Id="rId50" Type="http://schemas.openxmlformats.org/officeDocument/2006/relationships/hyperlink" Target="http://www.perseus.tufts.edu/hopper/morph?l=ou)si/an&amp;la=greek&amp;can=ou)si/an1&amp;prior=th\n" TargetMode="External"/><Relationship Id="rId55" Type="http://schemas.openxmlformats.org/officeDocument/2006/relationships/hyperlink" Target="http://www.perseus.tufts.edu/hopper/morph?l=kata\&amp;la=greek&amp;can=kata\0&amp;prior=e)/ghmen" TargetMode="External"/><Relationship Id="rId76" Type="http://schemas.openxmlformats.org/officeDocument/2006/relationships/hyperlink" Target="http://www.perseus.tufts.edu/hopper/morph?l=e(no\s&amp;la=greek&amp;can=e(no\s0&amp;prior=oi)/kou" TargetMode="External"/><Relationship Id="rId7" Type="http://schemas.openxmlformats.org/officeDocument/2006/relationships/hyperlink" Target="http://www.perseus.tufts.edu/hopper/morph?l=w)=&amp;la=greek&amp;can=w)=0&amp;prior=*oi)/ou" TargetMode="External"/><Relationship Id="rId71" Type="http://schemas.openxmlformats.org/officeDocument/2006/relationships/hyperlink" Target="http://www.perseus.tufts.edu/hopper/morph?l=oi)=koi&amp;la=greek&amp;can=oi)=koi0&amp;prior=pe/nte" TargetMode="External"/><Relationship Id="rId2" Type="http://schemas.openxmlformats.org/officeDocument/2006/relationships/hyperlink" Target="http://www.perseus.tufts.edu/hopper/morph?l=*bou/selos&amp;la=greek&amp;can=*bou/selos0&amp;prior=%5d" TargetMode="External"/><Relationship Id="rId29" Type="http://schemas.openxmlformats.org/officeDocument/2006/relationships/hyperlink" Target="http://www.perseus.tufts.edu/hopper/morph?l=*bouse/lou&amp;la=greek&amp;can=*bouse/lou0&amp;prior=tou=" TargetMode="External"/><Relationship Id="rId24" Type="http://schemas.openxmlformats.org/officeDocument/2006/relationships/hyperlink" Target="http://www.perseus.tufts.edu/hopper/morph?l=kai\&amp;la=greek&amp;can=kai\5&amp;prior=*kleo/kritos" TargetMode="External"/><Relationship Id="rId40" Type="http://schemas.openxmlformats.org/officeDocument/2006/relationships/hyperlink" Target="http://www.perseus.tufts.edu/hopper/morph?l=*bou/selos&amp;la=greek&amp;can=*bou/selos1&amp;prior=path\r" TargetMode="External"/><Relationship Id="rId45" Type="http://schemas.openxmlformats.org/officeDocument/2006/relationships/hyperlink" Target="http://www.perseus.tufts.edu/hopper/morph?l=w(/sper&amp;la=greek&amp;can=w(/sper0&amp;prior=dikai/ws" TargetMode="External"/><Relationship Id="rId66" Type="http://schemas.openxmlformats.org/officeDocument/2006/relationships/hyperlink" Target="http://www.perseus.tufts.edu/hopper/morph?l=pai/dwn&amp;la=greek&amp;can=pai/dwn0&amp;prior=kai\" TargetMode="External"/><Relationship Id="rId87" Type="http://schemas.openxmlformats.org/officeDocument/2006/relationships/hyperlink" Target="http://www.perseus.tufts.edu/hopper/morph?l=e(autou=&amp;la=greek&amp;can=e(autou=1&amp;prior=e)ggo/nous" TargetMode="External"/><Relationship Id="rId61" Type="http://schemas.openxmlformats.org/officeDocument/2006/relationships/hyperlink" Target="http://www.perseus.tufts.edu/hopper/morph?l=pai=des&amp;la=greek&amp;can=pai=des0&amp;prior=kai\" TargetMode="External"/><Relationship Id="rId82" Type="http://schemas.openxmlformats.org/officeDocument/2006/relationships/hyperlink" Target="http://www.perseus.tufts.edu/hopper/morph?l=to\n&amp;la=greek&amp;can=to\n0&amp;prior=w)/|ke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perseus.tufts.edu/hopper/morph?l=ei)ko/tws&amp;la=greek&amp;can=ei)ko/tws0&amp;prior=h(mw=n" TargetMode="External"/><Relationship Id="rId13" Type="http://schemas.openxmlformats.org/officeDocument/2006/relationships/hyperlink" Target="https://www.perseus.tufts.edu/hopper/morph?l=te&amp;la=greek&amp;can=te0&amp;prior=a)/llws" TargetMode="External"/><Relationship Id="rId18" Type="http://schemas.openxmlformats.org/officeDocument/2006/relationships/hyperlink" Target="https://www.perseus.tufts.edu/hopper/morph?l=penteta/lanton&amp;la=greek&amp;can=penteta/lanton0&amp;prior=oi)=kon" TargetMode="External"/><Relationship Id="rId3" Type="http://schemas.openxmlformats.org/officeDocument/2006/relationships/hyperlink" Target="https://www.perseus.tufts.edu/hopper/morph?l=e)kei/nwn&amp;la=greek&amp;can=e)kei/nwn0&amp;prior=kai\" TargetMode="External"/><Relationship Id="rId21" Type="http://schemas.openxmlformats.org/officeDocument/2006/relationships/hyperlink" Target="https://www.perseus.tufts.edu/hopper/morph?l=peprako/twn&amp;la=greek&amp;can=peprako/twn0&amp;prior=kai\" TargetMode="External"/><Relationship Id="rId7" Type="http://schemas.openxmlformats.org/officeDocument/2006/relationships/hyperlink" Target="https://www.perseus.tufts.edu/hopper/morph?l=h(mw=n&amp;la=greek&amp;can=h(mw=n0&amp;prior=kai\" TargetMode="External"/><Relationship Id="rId12" Type="http://schemas.openxmlformats.org/officeDocument/2006/relationships/hyperlink" Target="https://www.perseus.tufts.edu/hopper/morph?l=a)/llws&amp;la=greek&amp;can=a)/llws0&amp;prior=pro/noian" TargetMode="External"/><Relationship Id="rId17" Type="http://schemas.openxmlformats.org/officeDocument/2006/relationships/hyperlink" Target="https://www.perseus.tufts.edu/hopper/morph?l=oi)=kon&amp;la=greek&amp;can=oi)=kon0&amp;prior=trihrarxou=nta" TargetMode="External"/><Relationship Id="rId2" Type="http://schemas.openxmlformats.org/officeDocument/2006/relationships/hyperlink" Target="https://www.perseus.tufts.edu/hopper/morph?l=kai\&amp;la=greek&amp;can=kai\0&amp;prior=%5d" TargetMode="External"/><Relationship Id="rId16" Type="http://schemas.openxmlformats.org/officeDocument/2006/relationships/hyperlink" Target="https://www.perseus.tufts.edu/hopper/morph?l=trihrarxou=nta&amp;la=greek&amp;can=trihrarxou=nta0&amp;prior=tou/twn" TargetMode="External"/><Relationship Id="rId20" Type="http://schemas.openxmlformats.org/officeDocument/2006/relationships/hyperlink" Target="https://www.perseus.tufts.edu/hopper/morph?l=kai\&amp;la=greek&amp;can=kai\3&amp;prior=a)nh|rhko/twn" TargetMode="External"/><Relationship Id="rId1" Type="http://schemas.openxmlformats.org/officeDocument/2006/relationships/slideLayout" Target="../slideLayouts/slideLayout2.xml"/><Relationship Id="rId6" Type="http://schemas.openxmlformats.org/officeDocument/2006/relationships/hyperlink" Target="https://www.perseus.tufts.edu/hopper/morph?l=kai\&amp;la=greek&amp;can=kai\1&amp;prior=e(/neka" TargetMode="External"/><Relationship Id="rId11" Type="http://schemas.openxmlformats.org/officeDocument/2006/relationships/hyperlink" Target="https://www.perseus.tufts.edu/hopper/morph?l=pro/noian&amp;la=greek&amp;can=pro/noian0&amp;prior=poih/saisqe" TargetMode="External"/><Relationship Id="rId24" Type="http://schemas.openxmlformats.org/officeDocument/2006/relationships/hyperlink" Target="https://www.perseus.tufts.edu/hopper/morph?l=pepoihko/twn&amp;la=greek&amp;can=pepoihko/twn0&amp;prior=e)/rhmon" TargetMode="External"/><Relationship Id="rId5" Type="http://schemas.openxmlformats.org/officeDocument/2006/relationships/hyperlink" Target="https://www.perseus.tufts.edu/hopper/morph?l=e(/neka&amp;la=greek&amp;can=e(/neka0&amp;prior=ou)=n" TargetMode="External"/><Relationship Id="rId15" Type="http://schemas.openxmlformats.org/officeDocument/2006/relationships/hyperlink" Target="https://www.perseus.tufts.edu/hopper/morph?l=tou/twn&amp;la=greek&amp;can=tou/twn0&amp;prior=kai\" TargetMode="External"/><Relationship Id="rId23" Type="http://schemas.openxmlformats.org/officeDocument/2006/relationships/hyperlink" Target="https://www.perseus.tufts.edu/hopper/morph?l=e)/rhmon&amp;la=greek&amp;can=e)/rhmon0&amp;prior=kai\" TargetMode="External"/><Relationship Id="rId10" Type="http://schemas.openxmlformats.org/officeDocument/2006/relationships/hyperlink" Target="https://www.perseus.tufts.edu/hopper/morph?l=poih/saisqe&amp;la=greek&amp;can=poih/saisqe0&amp;prior=a)\n" TargetMode="External"/><Relationship Id="rId19" Type="http://schemas.openxmlformats.org/officeDocument/2006/relationships/hyperlink" Target="https://www.perseus.tufts.edu/hopper/morph?l=a)nh|rhko/twn&amp;la=greek&amp;can=a)nh|rhko/twn0&amp;prior=penteta/lanton" TargetMode="External"/><Relationship Id="rId4" Type="http://schemas.openxmlformats.org/officeDocument/2006/relationships/hyperlink" Target="https://www.perseus.tufts.edu/hopper/morph?l=ou)=n&amp;la=greek&amp;can=ou)=n0&amp;prior=e)kei/nwn" TargetMode="External"/><Relationship Id="rId9" Type="http://schemas.openxmlformats.org/officeDocument/2006/relationships/hyperlink" Target="https://www.perseus.tufts.edu/hopper/morph?l=a)\n&amp;la=greek&amp;can=a)\n0&amp;prior=ei)ko/tws" TargetMode="External"/><Relationship Id="rId14" Type="http://schemas.openxmlformats.org/officeDocument/2006/relationships/hyperlink" Target="https://www.perseus.tufts.edu/hopper/morph?l=kai\&amp;la=greek&amp;can=kai\2&amp;prior=te" TargetMode="External"/><Relationship Id="rId22" Type="http://schemas.openxmlformats.org/officeDocument/2006/relationships/hyperlink" Target="https://www.perseus.tufts.edu/hopper/morph?l=kai\&amp;la=greek&amp;can=kai\4&amp;prior=peprako/tw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perseus.tufts.edu/hopper/morph?l=tala/ntwn&amp;la=greek&amp;can=tala/ntwn0&amp;prior=o)ktw\" TargetMode="External"/><Relationship Id="rId3" Type="http://schemas.openxmlformats.org/officeDocument/2006/relationships/hyperlink" Target="http://www.perseus.tufts.edu/hopper/morph?l=ga\r&amp;la=greek&amp;can=ga\r0&amp;prior=r(a|di/ws" TargetMode="External"/><Relationship Id="rId7" Type="http://schemas.openxmlformats.org/officeDocument/2006/relationships/hyperlink" Target="http://www.perseus.tufts.edu/hopper/morph?l=o)ktw\&amp;la=greek&amp;can=o)ktw\0&amp;prior=kai\" TargetMode="External"/><Relationship Id="rId2" Type="http://schemas.openxmlformats.org/officeDocument/2006/relationships/hyperlink" Target="http://www.perseus.tufts.edu/hopper/morph?l=r(a|di/ws&amp;la=greek&amp;can=r(a|di/ws0&amp;prior=au)tou="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kai\&amp;la=greek&amp;can=kai\1&amp;prior=eu(reqei/h" TargetMode="External"/><Relationship Id="rId11" Type="http://schemas.openxmlformats.org/officeDocument/2006/relationships/hyperlink" Target="http://www.perseus.tufts.edu/hopper/morph?l=oi)=kos&amp;la=greek&amp;can=oi)=kos0&amp;prior=tou/twn" TargetMode="External"/><Relationship Id="rId5" Type="http://schemas.openxmlformats.org/officeDocument/2006/relationships/hyperlink" Target="http://www.perseus.tufts.edu/hopper/morph?l=eu(reqei/h&amp;la=greek&amp;can=eu(reqei/h0&amp;prior=a)\n" TargetMode="External"/><Relationship Id="rId10" Type="http://schemas.openxmlformats.org/officeDocument/2006/relationships/hyperlink" Target="http://www.perseus.tufts.edu/hopper/morph?l=tou/twn&amp;la=greek&amp;can=tou/twn0&amp;prior=o(" TargetMode="External"/><Relationship Id="rId4" Type="http://schemas.openxmlformats.org/officeDocument/2006/relationships/hyperlink" Target="http://www.perseus.tufts.edu/hopper/morph?l=a)\n&amp;la=greek&amp;can=a)\n0&amp;prior=ga\r" TargetMode="External"/><Relationship Id="rId9" Type="http://schemas.openxmlformats.org/officeDocument/2006/relationships/hyperlink" Target="http://www.perseus.tufts.edu/hopper/morph?l=o(&amp;la=greek&amp;can=o(0&amp;prior=tala/ntw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b="1" dirty="0">
                <a:latin typeface="Palatino Linotype" pitchFamily="18" charset="0"/>
              </a:rPr>
              <a:t>ΑΠΟ ΤΟΝ ΟΙΚΟ ΣΤΟΝ ΔΗΜΟ</a:t>
            </a:r>
          </a:p>
        </p:txBody>
      </p:sp>
      <p:sp>
        <p:nvSpPr>
          <p:cNvPr id="3" name="2 - Υπότιτλος"/>
          <p:cNvSpPr>
            <a:spLocks noGrp="1"/>
          </p:cNvSpPr>
          <p:nvPr>
            <p:ph type="subTitle" idx="1"/>
          </p:nvPr>
        </p:nvSpPr>
        <p:spPr/>
        <p:txBody>
          <a:bodyPr>
            <a:normAutofit fontScale="70000" lnSpcReduction="20000"/>
          </a:bodyPr>
          <a:lstStyle/>
          <a:p>
            <a:pPr algn="ctr"/>
            <a:r>
              <a:rPr lang="el-GR" b="1" dirty="0">
                <a:solidFill>
                  <a:schemeClr val="bg1"/>
                </a:solidFill>
                <a:latin typeface="Palatino Linotype" pitchFamily="18" charset="0"/>
              </a:rPr>
              <a:t>ΠΜΣ Ιστορίας</a:t>
            </a:r>
            <a:r>
              <a:rPr lang="en-US" b="1" dirty="0">
                <a:solidFill>
                  <a:schemeClr val="bg1"/>
                </a:solidFill>
                <a:latin typeface="Palatino Linotype" pitchFamily="18" charset="0"/>
              </a:rPr>
              <a:t> </a:t>
            </a:r>
            <a:r>
              <a:rPr lang="el-GR" b="1" dirty="0">
                <a:solidFill>
                  <a:schemeClr val="bg1"/>
                </a:solidFill>
                <a:latin typeface="Palatino Linotype" pitchFamily="18" charset="0"/>
              </a:rPr>
              <a:t>του Δικαίου και των Θεσμών</a:t>
            </a:r>
          </a:p>
          <a:p>
            <a:pPr algn="ctr"/>
            <a:r>
              <a:rPr lang="el-GR" b="1" dirty="0">
                <a:solidFill>
                  <a:schemeClr val="bg1"/>
                </a:solidFill>
                <a:latin typeface="Palatino Linotype" pitchFamily="18" charset="0"/>
              </a:rPr>
              <a:t>Νομικής Σχολής Δ.Π.Θ</a:t>
            </a:r>
          </a:p>
          <a:p>
            <a:pPr algn="ctr"/>
            <a:r>
              <a:rPr lang="el-GR" b="1" dirty="0">
                <a:solidFill>
                  <a:schemeClr val="bg1"/>
                </a:solidFill>
                <a:latin typeface="Palatino Linotype" pitchFamily="18" charset="0"/>
              </a:rPr>
              <a:t>Ακαδημαϊκό έτος 202</a:t>
            </a:r>
            <a:r>
              <a:rPr lang="en-US" b="1">
                <a:solidFill>
                  <a:schemeClr val="bg1"/>
                </a:solidFill>
                <a:latin typeface="Palatino Linotype" pitchFamily="18" charset="0"/>
              </a:rPr>
              <a:t>4-25</a:t>
            </a:r>
            <a:endParaRPr lang="el-GR" b="1" dirty="0">
              <a:solidFill>
                <a:schemeClr val="bg1"/>
              </a:solidFill>
              <a:latin typeface="Palatino Linotype" pitchFamily="18" charset="0"/>
            </a:endParaRPr>
          </a:p>
          <a:p>
            <a:pPr algn="ctr"/>
            <a:r>
              <a:rPr lang="el-GR" b="1" dirty="0">
                <a:solidFill>
                  <a:schemeClr val="bg1"/>
                </a:solidFill>
                <a:latin typeface="Palatino Linotype" pitchFamily="18" charset="0"/>
              </a:rPr>
              <a:t>Διδάσκων: </a:t>
            </a:r>
            <a:r>
              <a:rPr lang="el-GR" b="1" dirty="0" err="1">
                <a:solidFill>
                  <a:schemeClr val="bg1"/>
                </a:solidFill>
                <a:latin typeface="Palatino Linotype" pitchFamily="18" charset="0"/>
              </a:rPr>
              <a:t>Επ</a:t>
            </a:r>
            <a:r>
              <a:rPr lang="el-GR" b="1" dirty="0">
                <a:solidFill>
                  <a:schemeClr val="bg1"/>
                </a:solidFill>
                <a:latin typeface="Palatino Linotype" pitchFamily="18" charset="0"/>
              </a:rPr>
              <a:t>. Καθηγητής Αθανάσιος Δέλιος</a:t>
            </a:r>
            <a:endParaRPr lang="en-US" b="1" dirty="0">
              <a:solidFill>
                <a:schemeClr val="bg1"/>
              </a:solidFill>
              <a:latin typeface="Palatino Linotype" pitchFamily="18" charset="0"/>
            </a:endParaRPr>
          </a:p>
          <a:p>
            <a:pPr algn="ctr"/>
            <a:endParaRPr lang="en-US" b="1" dirty="0">
              <a:solidFill>
                <a:schemeClr val="bg1"/>
              </a:solidFill>
              <a:latin typeface="Palatino Linotype" pitchFamily="18" charset="0"/>
            </a:endParaRPr>
          </a:p>
          <a:p>
            <a:pPr algn="ctr"/>
            <a:r>
              <a:rPr lang="en-US" b="1" dirty="0">
                <a:solidFill>
                  <a:schemeClr val="bg1"/>
                </a:solidFill>
                <a:latin typeface="Palatino Linotype" pitchFamily="18" charset="0"/>
              </a:rPr>
              <a:t>2o</a:t>
            </a:r>
            <a:endParaRPr lang="el-GR" b="1" dirty="0">
              <a:solidFill>
                <a:schemeClr val="bg1"/>
              </a:solidFill>
              <a:latin typeface="Palatino Linotyp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Ισαίος 10.23</a:t>
            </a:r>
            <a:endParaRPr lang="el-GR" dirty="0">
              <a:latin typeface="Palatino Linotype" pitchFamily="18" charset="0"/>
            </a:endParaRPr>
          </a:p>
        </p:txBody>
      </p:sp>
      <p:sp>
        <p:nvSpPr>
          <p:cNvPr id="3" name="2 - Θέση περιεχομένου"/>
          <p:cNvSpPr>
            <a:spLocks noGrp="1"/>
          </p:cNvSpPr>
          <p:nvPr>
            <p:ph idx="1"/>
          </p:nvPr>
        </p:nvSpPr>
        <p:spPr/>
        <p:txBody>
          <a:bodyPr/>
          <a:lstStyle/>
          <a:p>
            <a:pPr algn="just"/>
            <a:r>
              <a:rPr lang="el-GR" i="1" dirty="0">
                <a:latin typeface="Palatino Linotype" pitchFamily="18" charset="0"/>
                <a:hlinkClick r:id="rId2"/>
              </a:rPr>
              <a:t>δεινότατα</a:t>
            </a:r>
            <a:r>
              <a:rPr lang="el-GR" i="1" dirty="0">
                <a:latin typeface="Palatino Linotype" pitchFamily="18" charset="0"/>
              </a:rPr>
              <a:t> </a:t>
            </a:r>
            <a:r>
              <a:rPr lang="el-GR" i="1" dirty="0" err="1">
                <a:latin typeface="Palatino Linotype" pitchFamily="18" charset="0"/>
                <a:hlinkClick r:id="rId3"/>
              </a:rPr>
              <a:t>γὰρ</a:t>
            </a:r>
            <a:r>
              <a:rPr lang="el-GR" i="1" dirty="0">
                <a:latin typeface="Palatino Linotype" pitchFamily="18" charset="0"/>
              </a:rPr>
              <a:t> &lt;</a:t>
            </a:r>
            <a:r>
              <a:rPr lang="el-GR" i="1" dirty="0" err="1">
                <a:latin typeface="Palatino Linotype" pitchFamily="18" charset="0"/>
                <a:hlinkClick r:id="rId4"/>
              </a:rPr>
              <a:t>ἂν</a:t>
            </a:r>
            <a:r>
              <a:rPr lang="el-GR" i="1" dirty="0">
                <a:latin typeface="Palatino Linotype" pitchFamily="18" charset="0"/>
              </a:rPr>
              <a:t>&gt; </a:t>
            </a:r>
            <a:r>
              <a:rPr lang="el-GR" i="1" dirty="0">
                <a:latin typeface="Palatino Linotype" pitchFamily="18" charset="0"/>
                <a:hlinkClick r:id="rId5"/>
              </a:rPr>
              <a:t>πάντων</a:t>
            </a:r>
            <a:r>
              <a:rPr lang="el-GR" i="1" dirty="0">
                <a:latin typeface="Palatino Linotype" pitchFamily="18" charset="0"/>
              </a:rPr>
              <a:t> </a:t>
            </a:r>
            <a:r>
              <a:rPr lang="el-GR" i="1" dirty="0">
                <a:latin typeface="Palatino Linotype" pitchFamily="18" charset="0"/>
                <a:hlinkClick r:id="rId6"/>
              </a:rPr>
              <a:t>γένοιτο</a:t>
            </a:r>
            <a:r>
              <a:rPr lang="el-GR" i="1" dirty="0">
                <a:latin typeface="Palatino Linotype" pitchFamily="18" charset="0"/>
              </a:rPr>
              <a:t>, </a:t>
            </a:r>
            <a:r>
              <a:rPr lang="el-GR" i="1" dirty="0" err="1">
                <a:latin typeface="Palatino Linotype" pitchFamily="18" charset="0"/>
                <a:hlinkClick r:id="rId7"/>
              </a:rPr>
              <a:t>εἰ</a:t>
            </a:r>
            <a:r>
              <a:rPr lang="el-GR" i="1" dirty="0">
                <a:latin typeface="Palatino Linotype" pitchFamily="18" charset="0"/>
              </a:rPr>
              <a:t> </a:t>
            </a:r>
            <a:r>
              <a:rPr lang="el-GR" i="1" dirty="0" err="1">
                <a:latin typeface="Palatino Linotype" pitchFamily="18" charset="0"/>
                <a:hlinkClick r:id="rId8"/>
              </a:rPr>
              <a:t>Κυρωνίδης</a:t>
            </a:r>
            <a:r>
              <a:rPr lang="el-GR" i="1" dirty="0">
                <a:latin typeface="Palatino Linotype" pitchFamily="18" charset="0"/>
              </a:rPr>
              <a:t> </a:t>
            </a:r>
            <a:r>
              <a:rPr lang="el-GR" i="1" dirty="0" err="1">
                <a:latin typeface="Palatino Linotype" pitchFamily="18" charset="0"/>
                <a:hlinkClick r:id="rId9"/>
              </a:rPr>
              <a:t>μὲν</a:t>
            </a:r>
            <a:r>
              <a:rPr lang="el-GR" i="1" dirty="0">
                <a:latin typeface="Palatino Linotype" pitchFamily="18" charset="0"/>
              </a:rPr>
              <a:t> </a:t>
            </a:r>
            <a:r>
              <a:rPr lang="el-GR" i="1" dirty="0" err="1">
                <a:latin typeface="Palatino Linotype" pitchFamily="18" charset="0"/>
                <a:hlinkClick r:id="rId10"/>
              </a:rPr>
              <a:t>καὶ</a:t>
            </a:r>
            <a:r>
              <a:rPr lang="el-GR" i="1" dirty="0">
                <a:latin typeface="Palatino Linotype" pitchFamily="18" charset="0"/>
              </a:rPr>
              <a:t> </a:t>
            </a:r>
            <a:r>
              <a:rPr lang="el-GR" i="1" dirty="0" err="1">
                <a:latin typeface="Palatino Linotype" pitchFamily="18" charset="0"/>
                <a:hlinkClick r:id="rId11"/>
              </a:rPr>
              <a:t>οὗτοι</a:t>
            </a:r>
            <a:r>
              <a:rPr lang="el-GR" i="1" dirty="0">
                <a:latin typeface="Palatino Linotype" pitchFamily="18" charset="0"/>
              </a:rPr>
              <a:t>, </a:t>
            </a:r>
            <a:r>
              <a:rPr lang="el-GR" i="1" dirty="0" err="1">
                <a:latin typeface="Palatino Linotype" pitchFamily="18" charset="0"/>
                <a:hlinkClick r:id="rId12"/>
              </a:rPr>
              <a:t>ὄντες</a:t>
            </a:r>
            <a:r>
              <a:rPr lang="el-GR" i="1" dirty="0">
                <a:latin typeface="Palatino Linotype" pitchFamily="18" charset="0"/>
              </a:rPr>
              <a:t> </a:t>
            </a:r>
            <a:r>
              <a:rPr lang="el-GR" i="1" dirty="0" err="1">
                <a:latin typeface="Palatino Linotype" pitchFamily="18" charset="0"/>
                <a:hlinkClick r:id="rId13"/>
              </a:rPr>
              <a:t>ἐξ</a:t>
            </a:r>
            <a:r>
              <a:rPr lang="el-GR" i="1" dirty="0">
                <a:latin typeface="Palatino Linotype" pitchFamily="18" charset="0"/>
              </a:rPr>
              <a:t> </a:t>
            </a:r>
            <a:r>
              <a:rPr lang="el-GR" i="1" dirty="0" err="1">
                <a:latin typeface="Palatino Linotype" pitchFamily="18" charset="0"/>
                <a:hlinkClick r:id="rId14"/>
              </a:rPr>
              <a:t>ἐκείνου</a:t>
            </a:r>
            <a:r>
              <a:rPr lang="el-GR" i="1" dirty="0">
                <a:latin typeface="Palatino Linotype" pitchFamily="18" charset="0"/>
              </a:rPr>
              <a:t>, </a:t>
            </a:r>
            <a:r>
              <a:rPr lang="el-GR" i="1" dirty="0" err="1">
                <a:latin typeface="Palatino Linotype" pitchFamily="18" charset="0"/>
                <a:hlinkClick r:id="rId15"/>
              </a:rPr>
              <a:t>μὴ</a:t>
            </a:r>
            <a:r>
              <a:rPr lang="el-GR" i="1" dirty="0">
                <a:latin typeface="Palatino Linotype" pitchFamily="18" charset="0"/>
              </a:rPr>
              <a:t> </a:t>
            </a:r>
            <a:r>
              <a:rPr lang="el-GR" i="1" dirty="0">
                <a:latin typeface="Palatino Linotype" pitchFamily="18" charset="0"/>
                <a:hlinkClick r:id="rId16"/>
              </a:rPr>
              <a:t>μόνον</a:t>
            </a:r>
            <a:r>
              <a:rPr lang="el-GR" i="1" dirty="0">
                <a:latin typeface="Palatino Linotype" pitchFamily="18" charset="0"/>
              </a:rPr>
              <a:t> </a:t>
            </a:r>
            <a:r>
              <a:rPr lang="el-GR" i="1" dirty="0" err="1">
                <a:latin typeface="Palatino Linotype" pitchFamily="18" charset="0"/>
                <a:hlinkClick r:id="rId17"/>
              </a:rPr>
              <a:t>τὸν</a:t>
            </a:r>
            <a:r>
              <a:rPr lang="el-GR" i="1" dirty="0">
                <a:latin typeface="Palatino Linotype" pitchFamily="18" charset="0"/>
              </a:rPr>
              <a:t> </a:t>
            </a:r>
            <a:r>
              <a:rPr lang="el-GR" i="1" dirty="0" err="1">
                <a:latin typeface="Palatino Linotype" pitchFamily="18" charset="0"/>
                <a:hlinkClick r:id="rId18"/>
              </a:rPr>
              <a:t>Ξεναινέτου</a:t>
            </a:r>
            <a:r>
              <a:rPr lang="el-GR" i="1" dirty="0">
                <a:latin typeface="Palatino Linotype" pitchFamily="18" charset="0"/>
              </a:rPr>
              <a:t> </a:t>
            </a:r>
            <a:r>
              <a:rPr lang="el-GR" i="1" dirty="0" err="1">
                <a:latin typeface="Palatino Linotype" pitchFamily="18" charset="0"/>
                <a:hlinkClick r:id="rId19"/>
              </a:rPr>
              <a:t>οἶκον</a:t>
            </a:r>
            <a:r>
              <a:rPr lang="el-GR" i="1" dirty="0">
                <a:latin typeface="Palatino Linotype" pitchFamily="18" charset="0"/>
              </a:rPr>
              <a:t> </a:t>
            </a:r>
            <a:r>
              <a:rPr lang="el-GR" i="1" dirty="0">
                <a:latin typeface="Palatino Linotype" pitchFamily="18" charset="0"/>
                <a:hlinkClick r:id="rId20"/>
              </a:rPr>
              <a:t>πλέον</a:t>
            </a:r>
            <a:r>
              <a:rPr lang="el-GR" i="1" dirty="0">
                <a:latin typeface="Palatino Linotype" pitchFamily="18" charset="0"/>
              </a:rPr>
              <a:t> </a:t>
            </a:r>
            <a:r>
              <a:rPr lang="el-GR" i="1" dirty="0">
                <a:latin typeface="Palatino Linotype" pitchFamily="18" charset="0"/>
                <a:hlinkClick r:id="rId21"/>
              </a:rPr>
              <a:t>ἢ</a:t>
            </a:r>
            <a:r>
              <a:rPr lang="el-GR" i="1" dirty="0">
                <a:latin typeface="Palatino Linotype" pitchFamily="18" charset="0"/>
              </a:rPr>
              <a:t> </a:t>
            </a:r>
            <a:r>
              <a:rPr lang="el-GR" i="1" dirty="0" err="1">
                <a:latin typeface="Palatino Linotype" pitchFamily="18" charset="0"/>
                <a:hlinkClick r:id="rId22"/>
              </a:rPr>
              <a:t>τεττάρων</a:t>
            </a:r>
            <a:r>
              <a:rPr lang="el-GR" i="1" dirty="0">
                <a:latin typeface="Palatino Linotype" pitchFamily="18" charset="0"/>
              </a:rPr>
              <a:t> </a:t>
            </a:r>
            <a:r>
              <a:rPr lang="el-GR" i="1" dirty="0">
                <a:latin typeface="Palatino Linotype" pitchFamily="18" charset="0"/>
                <a:hlinkClick r:id="rId23"/>
              </a:rPr>
              <a:t>ταλάντων</a:t>
            </a:r>
            <a:r>
              <a:rPr lang="el-GR" i="1" dirty="0">
                <a:latin typeface="Palatino Linotype" pitchFamily="18" charset="0"/>
              </a:rPr>
              <a:t> </a:t>
            </a:r>
            <a:r>
              <a:rPr lang="el-GR" i="1" dirty="0" err="1">
                <a:latin typeface="Palatino Linotype" pitchFamily="18" charset="0"/>
                <a:hlinkClick r:id="rId24"/>
              </a:rPr>
              <a:t>ἕξουσιν</a:t>
            </a:r>
            <a:r>
              <a:rPr lang="el-GR" i="1" dirty="0">
                <a:latin typeface="Palatino Linotype" pitchFamily="18" charset="0"/>
              </a:rPr>
              <a:t>.</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r>
              <a:rPr lang="el-GR" sz="5500" dirty="0">
                <a:latin typeface="Palatino Linotype" pitchFamily="18" charset="0"/>
              </a:rPr>
              <a:t>Ο οίκος ως </a:t>
            </a:r>
          </a:p>
          <a:p>
            <a:pPr algn="ctr">
              <a:buNone/>
            </a:pPr>
            <a:r>
              <a:rPr lang="el-GR" sz="5500" dirty="0">
                <a:latin typeface="Palatino Linotype" pitchFamily="18" charset="0"/>
              </a:rPr>
              <a:t>οίκημα</a:t>
            </a:r>
          </a:p>
          <a:p>
            <a:pPr>
              <a:buNone/>
            </a:pPr>
            <a:endParaRPr lang="el-GR" sz="3200"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Ισαίος 6.37 και 6.45</a:t>
            </a:r>
          </a:p>
        </p:txBody>
      </p:sp>
      <p:sp>
        <p:nvSpPr>
          <p:cNvPr id="3" name="2 - Θέση περιεχομένου"/>
          <p:cNvSpPr>
            <a:spLocks noGrp="1"/>
          </p:cNvSpPr>
          <p:nvPr>
            <p:ph idx="1"/>
          </p:nvPr>
        </p:nvSpPr>
        <p:spPr/>
        <p:txBody>
          <a:bodyPr/>
          <a:lstStyle/>
          <a:p>
            <a:pPr algn="just"/>
            <a:r>
              <a:rPr lang="el-GR" dirty="0"/>
              <a:t> </a:t>
            </a:r>
            <a:r>
              <a:rPr lang="el-GR" i="1" dirty="0" err="1">
                <a:latin typeface="Palatino Linotype" pitchFamily="18" charset="0"/>
                <a:hlinkClick r:id="rId2"/>
              </a:rPr>
              <a:t>καὶ</a:t>
            </a:r>
            <a:r>
              <a:rPr lang="el-GR" i="1" dirty="0">
                <a:latin typeface="Palatino Linotype" pitchFamily="18" charset="0"/>
              </a:rPr>
              <a:t> </a:t>
            </a:r>
            <a:r>
              <a:rPr lang="el-GR" i="1" dirty="0" err="1">
                <a:latin typeface="Palatino Linotype" pitchFamily="18" charset="0"/>
                <a:hlinkClick r:id="rId3"/>
              </a:rPr>
              <a:t>οὕτως</a:t>
            </a:r>
            <a:r>
              <a:rPr lang="el-GR" i="1" dirty="0">
                <a:latin typeface="Palatino Linotype" pitchFamily="18" charset="0"/>
              </a:rPr>
              <a:t> </a:t>
            </a:r>
            <a:r>
              <a:rPr lang="el-GR" i="1" dirty="0" err="1">
                <a:latin typeface="Palatino Linotype" pitchFamily="18" charset="0"/>
                <a:hlinkClick r:id="rId4"/>
              </a:rPr>
              <a:t>ἀπεχειροτόνησαν</a:t>
            </a:r>
            <a:r>
              <a:rPr lang="el-GR" i="1" dirty="0">
                <a:latin typeface="Palatino Linotype" pitchFamily="18" charset="0"/>
              </a:rPr>
              <a:t> </a:t>
            </a:r>
            <a:r>
              <a:rPr lang="el-GR" i="1" dirty="0" err="1">
                <a:latin typeface="Palatino Linotype" pitchFamily="18" charset="0"/>
                <a:hlinkClick r:id="rId5"/>
              </a:rPr>
              <a:t>οἱ</a:t>
            </a:r>
            <a:r>
              <a:rPr lang="el-GR" i="1" dirty="0">
                <a:latin typeface="Palatino Linotype" pitchFamily="18" charset="0"/>
              </a:rPr>
              <a:t> </a:t>
            </a:r>
            <a:r>
              <a:rPr lang="el-GR" i="1" dirty="0" err="1">
                <a:latin typeface="Palatino Linotype" pitchFamily="18" charset="0"/>
                <a:hlinkClick r:id="rId6"/>
              </a:rPr>
              <a:t>δικασταὶ</a:t>
            </a:r>
            <a:r>
              <a:rPr lang="el-GR" i="1" dirty="0">
                <a:latin typeface="Palatino Linotype" pitchFamily="18" charset="0"/>
              </a:rPr>
              <a:t>  </a:t>
            </a:r>
            <a:r>
              <a:rPr lang="el-GR" i="1" dirty="0" err="1">
                <a:latin typeface="Palatino Linotype" pitchFamily="18" charset="0"/>
                <a:hlinkClick r:id="rId7"/>
              </a:rPr>
              <a:t>μὴ</a:t>
            </a:r>
            <a:r>
              <a:rPr lang="el-GR" i="1" dirty="0">
                <a:latin typeface="Palatino Linotype" pitchFamily="18" charset="0"/>
              </a:rPr>
              <a:t> </a:t>
            </a:r>
            <a:r>
              <a:rPr lang="el-GR" i="1" dirty="0" err="1">
                <a:latin typeface="Palatino Linotype" pitchFamily="18" charset="0"/>
                <a:hlinkClick r:id="rId8"/>
              </a:rPr>
              <a:t>μισθοῦν</a:t>
            </a:r>
            <a:r>
              <a:rPr lang="el-GR" i="1" dirty="0">
                <a:latin typeface="Palatino Linotype" pitchFamily="18" charset="0"/>
              </a:rPr>
              <a:t> </a:t>
            </a:r>
            <a:r>
              <a:rPr lang="el-GR" i="1" dirty="0" err="1">
                <a:latin typeface="Palatino Linotype" pitchFamily="18" charset="0"/>
                <a:hlinkClick r:id="rId9"/>
              </a:rPr>
              <a:t>τοὺς</a:t>
            </a:r>
            <a:r>
              <a:rPr lang="el-GR" i="1" dirty="0">
                <a:latin typeface="Palatino Linotype" pitchFamily="18" charset="0"/>
              </a:rPr>
              <a:t> </a:t>
            </a:r>
            <a:r>
              <a:rPr lang="el-GR" i="1" u="sng" dirty="0" err="1">
                <a:latin typeface="Palatino Linotype" pitchFamily="18" charset="0"/>
                <a:hlinkClick r:id="rId10"/>
              </a:rPr>
              <a:t>οἴκους</a:t>
            </a:r>
            <a:endParaRPr lang="el-GR" i="1" u="sng" dirty="0">
              <a:latin typeface="Palatino Linotype" pitchFamily="18" charset="0"/>
            </a:endParaRPr>
          </a:p>
          <a:p>
            <a:pPr algn="just"/>
            <a:r>
              <a:rPr lang="el-GR" i="1" dirty="0">
                <a:latin typeface="Palatino Linotype" pitchFamily="18" charset="0"/>
              </a:rPr>
              <a:t> </a:t>
            </a:r>
            <a:r>
              <a:rPr lang="el-GR" i="1" dirty="0" err="1">
                <a:latin typeface="Palatino Linotype" pitchFamily="18" charset="0"/>
                <a:hlinkClick r:id="rId11"/>
              </a:rPr>
              <a:t>καὶ</a:t>
            </a:r>
            <a:r>
              <a:rPr lang="el-GR" i="1" dirty="0">
                <a:latin typeface="Palatino Linotype" pitchFamily="18" charset="0"/>
              </a:rPr>
              <a:t> </a:t>
            </a:r>
            <a:r>
              <a:rPr lang="el-GR" i="1" dirty="0" err="1">
                <a:latin typeface="Palatino Linotype" pitchFamily="18" charset="0"/>
                <a:hlinkClick r:id="rId12"/>
              </a:rPr>
              <a:t>εἰ</a:t>
            </a:r>
            <a:r>
              <a:rPr lang="el-GR" i="1" dirty="0">
                <a:latin typeface="Palatino Linotype" pitchFamily="18" charset="0"/>
              </a:rPr>
              <a:t> </a:t>
            </a:r>
            <a:r>
              <a:rPr lang="el-GR" i="1" dirty="0" err="1">
                <a:latin typeface="Palatino Linotype" pitchFamily="18" charset="0"/>
                <a:hlinkClick r:id="rId13"/>
              </a:rPr>
              <a:t>μὲν</a:t>
            </a:r>
            <a:r>
              <a:rPr lang="el-GR" i="1" dirty="0">
                <a:latin typeface="Palatino Linotype" pitchFamily="18" charset="0"/>
              </a:rPr>
              <a:t> </a:t>
            </a:r>
            <a:r>
              <a:rPr lang="el-GR" i="1" dirty="0">
                <a:latin typeface="Palatino Linotype" pitchFamily="18" charset="0"/>
                <a:hlinkClick r:id="rId14"/>
              </a:rPr>
              <a:t>τότε</a:t>
            </a:r>
            <a:r>
              <a:rPr lang="el-GR" i="1" dirty="0">
                <a:latin typeface="Palatino Linotype" pitchFamily="18" charset="0"/>
              </a:rPr>
              <a:t> </a:t>
            </a:r>
            <a:r>
              <a:rPr lang="el-GR" i="1" dirty="0" err="1">
                <a:latin typeface="Palatino Linotype" pitchFamily="18" charset="0"/>
                <a:hlinkClick r:id="rId15"/>
              </a:rPr>
              <a:t>διεπράξαντο</a:t>
            </a:r>
            <a:r>
              <a:rPr lang="el-GR" i="1" dirty="0">
                <a:latin typeface="Palatino Linotype" pitchFamily="18" charset="0"/>
              </a:rPr>
              <a:t> </a:t>
            </a:r>
            <a:r>
              <a:rPr lang="el-GR" i="1" dirty="0" err="1">
                <a:latin typeface="Palatino Linotype" pitchFamily="18" charset="0"/>
                <a:hlinkClick r:id="rId16"/>
              </a:rPr>
              <a:t>μισθωθῆναι</a:t>
            </a:r>
            <a:r>
              <a:rPr lang="el-GR" i="1" dirty="0">
                <a:latin typeface="Palatino Linotype" pitchFamily="18" charset="0"/>
              </a:rPr>
              <a:t>    </a:t>
            </a:r>
            <a:r>
              <a:rPr lang="el-GR" i="1" dirty="0" err="1">
                <a:latin typeface="Palatino Linotype" pitchFamily="18" charset="0"/>
                <a:hlinkClick r:id="rId17"/>
              </a:rPr>
              <a:t>τοὺς</a:t>
            </a:r>
            <a:r>
              <a:rPr lang="el-GR" i="1" dirty="0">
                <a:latin typeface="Palatino Linotype" pitchFamily="18" charset="0"/>
              </a:rPr>
              <a:t> </a:t>
            </a:r>
            <a:r>
              <a:rPr lang="el-GR" i="1" dirty="0" err="1">
                <a:latin typeface="Palatino Linotype" pitchFamily="18" charset="0"/>
                <a:hlinkClick r:id="rId10"/>
              </a:rPr>
              <a:t>οἴκους</a:t>
            </a:r>
            <a:r>
              <a:rPr lang="el-GR" i="1" dirty="0">
                <a:latin typeface="Palatino Linotype" pitchFamily="18" charset="0"/>
              </a:rPr>
              <a:t>, </a:t>
            </a:r>
            <a:r>
              <a:rPr lang="el-GR" i="1" dirty="0" err="1">
                <a:latin typeface="Palatino Linotype" pitchFamily="18" charset="0"/>
                <a:hlinkClick r:id="rId18"/>
              </a:rPr>
              <a:t>οὐκ</a:t>
            </a:r>
            <a:r>
              <a:rPr lang="el-GR" i="1" dirty="0">
                <a:latin typeface="Palatino Linotype" pitchFamily="18" charset="0"/>
              </a:rPr>
              <a:t> </a:t>
            </a:r>
            <a:r>
              <a:rPr lang="el-GR" i="1" dirty="0" err="1">
                <a:latin typeface="Palatino Linotype" pitchFamily="18" charset="0"/>
                <a:hlinkClick r:id="rId19"/>
              </a:rPr>
              <a:t>ἂν</a:t>
            </a:r>
            <a:r>
              <a:rPr lang="el-GR" i="1" dirty="0">
                <a:latin typeface="Palatino Linotype" pitchFamily="18" charset="0"/>
              </a:rPr>
              <a:t> </a:t>
            </a:r>
            <a:r>
              <a:rPr lang="el-GR" i="1" dirty="0" err="1">
                <a:latin typeface="Palatino Linotype" pitchFamily="18" charset="0"/>
                <a:hlinkClick r:id="rId20"/>
              </a:rPr>
              <a:t>ἔτι</a:t>
            </a:r>
            <a:r>
              <a:rPr lang="el-GR" i="1" dirty="0">
                <a:latin typeface="Palatino Linotype" pitchFamily="18" charset="0"/>
              </a:rPr>
              <a:t> </a:t>
            </a:r>
            <a:r>
              <a:rPr lang="el-GR" i="1" dirty="0" err="1">
                <a:latin typeface="Palatino Linotype" pitchFamily="18" charset="0"/>
                <a:hlinkClick r:id="rId21"/>
              </a:rPr>
              <a:t>ἦν</a:t>
            </a:r>
            <a:r>
              <a:rPr lang="el-GR" i="1" dirty="0">
                <a:latin typeface="Palatino Linotype" pitchFamily="18" charset="0"/>
              </a:rPr>
              <a:t> </a:t>
            </a:r>
            <a:r>
              <a:rPr lang="el-GR" i="1" dirty="0" err="1">
                <a:latin typeface="Palatino Linotype" pitchFamily="18" charset="0"/>
                <a:hlinkClick r:id="rId22"/>
              </a:rPr>
              <a:t>τοῖσδε</a:t>
            </a:r>
            <a:r>
              <a:rPr lang="el-GR" i="1" dirty="0">
                <a:latin typeface="Palatino Linotype" pitchFamily="18" charset="0"/>
              </a:rPr>
              <a:t>                    </a:t>
            </a:r>
            <a:r>
              <a:rPr lang="el-GR" i="1" u="sng" dirty="0" err="1">
                <a:latin typeface="Palatino Linotype" pitchFamily="18" charset="0"/>
                <a:hlinkClick r:id="rId23"/>
              </a:rPr>
              <a:t>ἀμφισβητῆσαι</a:t>
            </a:r>
            <a:endParaRPr lang="el-GR" i="1" dirty="0">
              <a:latin typeface="Palatino Linotyp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Προστασία του οίκου</a:t>
            </a:r>
            <a:br>
              <a:rPr lang="el-GR" dirty="0">
                <a:latin typeface="Palatino Linotype" pitchFamily="18" charset="0"/>
              </a:rPr>
            </a:br>
            <a:endParaRPr lang="el-GR" dirty="0">
              <a:latin typeface="Palatino Linotype" pitchFamily="18" charset="0"/>
            </a:endParaRPr>
          </a:p>
        </p:txBody>
      </p:sp>
      <p:sp>
        <p:nvSpPr>
          <p:cNvPr id="3" name="2 - Θέση περιεχομένου"/>
          <p:cNvSpPr>
            <a:spLocks noGrp="1"/>
          </p:cNvSpPr>
          <p:nvPr>
            <p:ph idx="1"/>
          </p:nvPr>
        </p:nvSpPr>
        <p:spPr/>
        <p:txBody>
          <a:bodyPr>
            <a:normAutofit fontScale="70000" lnSpcReduction="20000"/>
          </a:bodyPr>
          <a:lstStyle/>
          <a:p>
            <a:pPr algn="just"/>
            <a:r>
              <a:rPr lang="el-GR" b="1" dirty="0">
                <a:latin typeface="Palatino Linotype" pitchFamily="18" charset="0"/>
              </a:rPr>
              <a:t>Ισαίος</a:t>
            </a:r>
            <a:r>
              <a:rPr lang="en-US" b="1" dirty="0">
                <a:latin typeface="Palatino Linotype" pitchFamily="18" charset="0"/>
              </a:rPr>
              <a:t> 7.30: </a:t>
            </a:r>
            <a:r>
              <a:rPr lang="el-GR" i="1" dirty="0" err="1">
                <a:latin typeface="Palatino Linotype" pitchFamily="18" charset="0"/>
                <a:hlinkClick r:id="rId2"/>
              </a:rPr>
              <a:t>νόμῳ</a:t>
            </a:r>
            <a:r>
              <a:rPr lang="el-GR" i="1" dirty="0">
                <a:latin typeface="Palatino Linotype" pitchFamily="18" charset="0"/>
              </a:rPr>
              <a:t> </a:t>
            </a:r>
            <a:r>
              <a:rPr lang="el-GR" i="1" dirty="0" err="1">
                <a:latin typeface="Palatino Linotype" pitchFamily="18" charset="0"/>
                <a:hlinkClick r:id="rId3"/>
              </a:rPr>
              <a:t>γὰρ</a:t>
            </a:r>
            <a:r>
              <a:rPr lang="el-GR" i="1" dirty="0">
                <a:latin typeface="Palatino Linotype" pitchFamily="18" charset="0"/>
              </a:rPr>
              <a:t> </a:t>
            </a:r>
            <a:r>
              <a:rPr lang="el-GR" i="1" dirty="0" err="1">
                <a:latin typeface="Palatino Linotype" pitchFamily="18" charset="0"/>
                <a:hlinkClick r:id="rId4"/>
              </a:rPr>
              <a:t>τῷ</a:t>
            </a:r>
            <a:r>
              <a:rPr lang="el-GR" i="1" dirty="0">
                <a:latin typeface="Palatino Linotype" pitchFamily="18" charset="0"/>
              </a:rPr>
              <a:t> </a:t>
            </a:r>
            <a:r>
              <a:rPr lang="el-GR" i="1" dirty="0" err="1">
                <a:latin typeface="Palatino Linotype" pitchFamily="18" charset="0"/>
                <a:hlinkClick r:id="rId5"/>
              </a:rPr>
              <a:t>ἄρχοντι</a:t>
            </a:r>
            <a:r>
              <a:rPr lang="el-GR" i="1" dirty="0">
                <a:latin typeface="Palatino Linotype" pitchFamily="18" charset="0"/>
              </a:rPr>
              <a:t> </a:t>
            </a:r>
            <a:r>
              <a:rPr lang="el-GR" i="1" dirty="0" err="1">
                <a:latin typeface="Palatino Linotype" pitchFamily="18" charset="0"/>
                <a:hlinkClick r:id="rId6"/>
              </a:rPr>
              <a:t>τῶν</a:t>
            </a:r>
            <a:r>
              <a:rPr lang="el-GR" i="1" dirty="0">
                <a:latin typeface="Palatino Linotype" pitchFamily="18" charset="0"/>
              </a:rPr>
              <a:t> </a:t>
            </a:r>
            <a:r>
              <a:rPr lang="el-GR" i="1" dirty="0" err="1">
                <a:latin typeface="Palatino Linotype" pitchFamily="18" charset="0"/>
                <a:hlinkClick r:id="rId7"/>
              </a:rPr>
              <a:t>οἴκων</a:t>
            </a:r>
            <a:r>
              <a:rPr lang="en-US" i="1" dirty="0">
                <a:latin typeface="Palatino Linotype" pitchFamily="18" charset="0"/>
              </a:rPr>
              <a:t>, </a:t>
            </a:r>
            <a:r>
              <a:rPr lang="el-GR" i="1" dirty="0" err="1">
                <a:latin typeface="Palatino Linotype" pitchFamily="18" charset="0"/>
                <a:hlinkClick r:id="rId8"/>
              </a:rPr>
              <a:t>ὅπως</a:t>
            </a:r>
            <a:r>
              <a:rPr lang="el-GR" i="1" dirty="0">
                <a:latin typeface="Palatino Linotype" pitchFamily="18" charset="0"/>
              </a:rPr>
              <a:t> </a:t>
            </a:r>
            <a:r>
              <a:rPr lang="el-GR" i="1" dirty="0" err="1">
                <a:latin typeface="Palatino Linotype" pitchFamily="18" charset="0"/>
                <a:hlinkClick r:id="rId9"/>
              </a:rPr>
              <a:t>ἂν</a:t>
            </a:r>
            <a:r>
              <a:rPr lang="el-GR" i="1" dirty="0">
                <a:latin typeface="Palatino Linotype" pitchFamily="18" charset="0"/>
              </a:rPr>
              <a:t> </a:t>
            </a:r>
            <a:r>
              <a:rPr lang="el-GR" i="1" dirty="0" err="1">
                <a:latin typeface="Palatino Linotype" pitchFamily="18" charset="0"/>
                <a:hlinkClick r:id="rId10"/>
              </a:rPr>
              <a:t>μὴ</a:t>
            </a:r>
            <a:r>
              <a:rPr lang="el-GR" i="1" dirty="0">
                <a:latin typeface="Palatino Linotype" pitchFamily="18" charset="0"/>
              </a:rPr>
              <a:t> </a:t>
            </a:r>
            <a:r>
              <a:rPr lang="el-GR" i="1" dirty="0" err="1">
                <a:latin typeface="Palatino Linotype" pitchFamily="18" charset="0"/>
                <a:hlinkClick r:id="rId11"/>
              </a:rPr>
              <a:t>ἐξερημῶνται</a:t>
            </a:r>
            <a:r>
              <a:rPr lang="en-US" i="1" dirty="0">
                <a:latin typeface="Palatino Linotype" pitchFamily="18" charset="0"/>
              </a:rPr>
              <a:t>, </a:t>
            </a:r>
            <a:r>
              <a:rPr lang="el-GR" i="1" dirty="0" err="1">
                <a:latin typeface="Palatino Linotype" pitchFamily="18" charset="0"/>
                <a:hlinkClick r:id="rId12"/>
              </a:rPr>
              <a:t>προστάττει</a:t>
            </a:r>
            <a:r>
              <a:rPr lang="el-GR" i="1" dirty="0">
                <a:latin typeface="Palatino Linotype" pitchFamily="18" charset="0"/>
              </a:rPr>
              <a:t> </a:t>
            </a:r>
            <a:r>
              <a:rPr lang="el-GR" i="1" dirty="0" err="1">
                <a:latin typeface="Palatino Linotype" pitchFamily="18" charset="0"/>
                <a:hlinkClick r:id="rId13"/>
              </a:rPr>
              <a:t>τὴν</a:t>
            </a:r>
            <a:r>
              <a:rPr lang="el-GR" i="1" dirty="0">
                <a:latin typeface="Palatino Linotype" pitchFamily="18" charset="0"/>
              </a:rPr>
              <a:t> </a:t>
            </a:r>
            <a:r>
              <a:rPr lang="el-GR" i="1" dirty="0" err="1">
                <a:latin typeface="Palatino Linotype" pitchFamily="18" charset="0"/>
                <a:hlinkClick r:id="rId14"/>
              </a:rPr>
              <a:t>ἐπιμέλειαν</a:t>
            </a:r>
            <a:r>
              <a:rPr lang="en-US" i="1" dirty="0">
                <a:latin typeface="Palatino Linotype" pitchFamily="18" charset="0"/>
              </a:rPr>
              <a:t>.</a:t>
            </a:r>
            <a:endParaRPr lang="el-GR" i="1" dirty="0">
              <a:latin typeface="Palatino Linotype" pitchFamily="18" charset="0"/>
            </a:endParaRPr>
          </a:p>
          <a:p>
            <a:pPr algn="just"/>
            <a:r>
              <a:rPr lang="en-US" b="1" dirty="0">
                <a:latin typeface="Palatino Linotype" pitchFamily="18" charset="0"/>
              </a:rPr>
              <a:t> </a:t>
            </a:r>
            <a:endParaRPr lang="el-GR" dirty="0">
              <a:latin typeface="Palatino Linotype" pitchFamily="18" charset="0"/>
            </a:endParaRPr>
          </a:p>
          <a:p>
            <a:pPr algn="just"/>
            <a:r>
              <a:rPr lang="el-GR" b="1" dirty="0">
                <a:latin typeface="Palatino Linotype" pitchFamily="18" charset="0"/>
              </a:rPr>
              <a:t>Δημοσθένης 43.75:</a:t>
            </a:r>
            <a:r>
              <a:rPr lang="el-GR" dirty="0">
                <a:latin typeface="Palatino Linotype" pitchFamily="18" charset="0"/>
              </a:rPr>
              <a:t> </a:t>
            </a:r>
            <a:r>
              <a:rPr lang="el-GR" i="1" dirty="0" err="1">
                <a:latin typeface="Palatino Linotype" pitchFamily="18" charset="0"/>
                <a:hlinkClick r:id="rId15"/>
              </a:rPr>
              <a:t>καὶ</a:t>
            </a:r>
            <a:r>
              <a:rPr lang="el-GR" i="1" dirty="0">
                <a:latin typeface="Palatino Linotype" pitchFamily="18" charset="0"/>
              </a:rPr>
              <a:t> </a:t>
            </a:r>
            <a:r>
              <a:rPr lang="el-GR" i="1" dirty="0" err="1">
                <a:latin typeface="Palatino Linotype" pitchFamily="18" charset="0"/>
                <a:hlinkClick r:id="rId16"/>
              </a:rPr>
              <a:t>πρώτιστον</a:t>
            </a:r>
            <a:r>
              <a:rPr lang="el-GR" i="1" dirty="0">
                <a:latin typeface="Palatino Linotype" pitchFamily="18" charset="0"/>
              </a:rPr>
              <a:t> </a:t>
            </a:r>
            <a:r>
              <a:rPr lang="el-GR" i="1" dirty="0" err="1">
                <a:latin typeface="Palatino Linotype" pitchFamily="18" charset="0"/>
                <a:hlinkClick r:id="rId17"/>
              </a:rPr>
              <a:t>μὲν</a:t>
            </a:r>
            <a:r>
              <a:rPr lang="el-GR" i="1" dirty="0">
                <a:latin typeface="Palatino Linotype" pitchFamily="18" charset="0"/>
              </a:rPr>
              <a:t> </a:t>
            </a:r>
            <a:r>
              <a:rPr lang="el-GR" i="1" dirty="0" err="1">
                <a:latin typeface="Palatino Linotype" pitchFamily="18" charset="0"/>
                <a:hlinkClick r:id="rId18"/>
              </a:rPr>
              <a:t>τὸν</a:t>
            </a:r>
            <a:r>
              <a:rPr lang="el-GR" i="1" dirty="0">
                <a:latin typeface="Palatino Linotype" pitchFamily="18" charset="0"/>
              </a:rPr>
              <a:t> </a:t>
            </a:r>
            <a:r>
              <a:rPr lang="el-GR" i="1" dirty="0" err="1">
                <a:latin typeface="Palatino Linotype" pitchFamily="18" charset="0"/>
                <a:hlinkClick r:id="rId19"/>
              </a:rPr>
              <a:t>νόμον</a:t>
            </a:r>
            <a:r>
              <a:rPr lang="el-GR" i="1" dirty="0">
                <a:latin typeface="Palatino Linotype" pitchFamily="18" charset="0"/>
              </a:rPr>
              <a:t> </a:t>
            </a:r>
            <a:r>
              <a:rPr lang="el-GR" i="1" dirty="0" err="1">
                <a:latin typeface="Palatino Linotype" pitchFamily="18" charset="0"/>
                <a:hlinkClick r:id="rId20"/>
              </a:rPr>
              <a:t>τουτονὶ</a:t>
            </a:r>
            <a:r>
              <a:rPr lang="el-GR" i="1" dirty="0">
                <a:latin typeface="Palatino Linotype" pitchFamily="18" charset="0"/>
              </a:rPr>
              <a:t> </a:t>
            </a:r>
            <a:r>
              <a:rPr lang="el-GR" i="1" dirty="0" err="1">
                <a:latin typeface="Palatino Linotype" pitchFamily="18" charset="0"/>
                <a:hlinkClick r:id="rId21"/>
              </a:rPr>
              <a:t>ἀνάγνωθι</a:t>
            </a:r>
            <a:r>
              <a:rPr lang="el-GR" i="1" dirty="0">
                <a:latin typeface="Palatino Linotype" pitchFamily="18" charset="0"/>
              </a:rPr>
              <a:t>.“</a:t>
            </a:r>
            <a:r>
              <a:rPr lang="el-GR" i="1" dirty="0">
                <a:latin typeface="Palatino Linotype" pitchFamily="18" charset="0"/>
                <a:hlinkClick r:id="rId22"/>
              </a:rPr>
              <a:t>Νόμος</a:t>
            </a:r>
            <a:r>
              <a:rPr lang="el-GR" i="1" dirty="0">
                <a:latin typeface="Palatino Linotype" pitchFamily="18" charset="0"/>
              </a:rPr>
              <a:t> </a:t>
            </a:r>
            <a:r>
              <a:rPr lang="el-GR" i="1" dirty="0">
                <a:latin typeface="Palatino Linotype" pitchFamily="18" charset="0"/>
                <a:hlinkClick r:id="rId23"/>
              </a:rPr>
              <a:t>ὁ</a:t>
            </a:r>
            <a:r>
              <a:rPr lang="el-GR" i="1" dirty="0">
                <a:latin typeface="Palatino Linotype" pitchFamily="18" charset="0"/>
              </a:rPr>
              <a:t> </a:t>
            </a:r>
            <a:r>
              <a:rPr lang="el-GR" i="1" dirty="0" err="1">
                <a:latin typeface="Palatino Linotype" pitchFamily="18" charset="0"/>
                <a:hlinkClick r:id="rId24"/>
              </a:rPr>
              <a:t>ἄρχων</a:t>
            </a:r>
            <a:r>
              <a:rPr lang="el-GR" i="1" dirty="0">
                <a:latin typeface="Palatino Linotype" pitchFamily="18" charset="0"/>
              </a:rPr>
              <a:t> </a:t>
            </a:r>
            <a:r>
              <a:rPr lang="el-GR" i="1" dirty="0" err="1">
                <a:latin typeface="Palatino Linotype" pitchFamily="18" charset="0"/>
                <a:hlinkClick r:id="rId25"/>
              </a:rPr>
              <a:t>ἐπιμελείσθω</a:t>
            </a:r>
            <a:r>
              <a:rPr lang="el-GR" i="1" dirty="0">
                <a:latin typeface="Palatino Linotype" pitchFamily="18" charset="0"/>
              </a:rPr>
              <a:t> </a:t>
            </a:r>
            <a:r>
              <a:rPr lang="el-GR" i="1" dirty="0" err="1">
                <a:latin typeface="Palatino Linotype" pitchFamily="18" charset="0"/>
                <a:hlinkClick r:id="rId26"/>
              </a:rPr>
              <a:t>τῶν</a:t>
            </a:r>
            <a:r>
              <a:rPr lang="el-GR" i="1" dirty="0">
                <a:latin typeface="Palatino Linotype" pitchFamily="18" charset="0"/>
              </a:rPr>
              <a:t> </a:t>
            </a:r>
            <a:r>
              <a:rPr lang="el-GR" i="1" dirty="0" err="1">
                <a:latin typeface="Palatino Linotype" pitchFamily="18" charset="0"/>
                <a:hlinkClick r:id="rId27"/>
              </a:rPr>
              <a:t>ὀρφανῶν</a:t>
            </a:r>
            <a:r>
              <a:rPr lang="el-GR" i="1" dirty="0">
                <a:latin typeface="Palatino Linotype" pitchFamily="18" charset="0"/>
              </a:rPr>
              <a:t> </a:t>
            </a:r>
            <a:r>
              <a:rPr lang="el-GR" i="1" dirty="0" err="1">
                <a:latin typeface="Palatino Linotype" pitchFamily="18" charset="0"/>
                <a:hlinkClick r:id="rId28"/>
              </a:rPr>
              <a:t>καὶ</a:t>
            </a:r>
            <a:r>
              <a:rPr lang="el-GR" i="1" dirty="0">
                <a:latin typeface="Palatino Linotype" pitchFamily="18" charset="0"/>
              </a:rPr>
              <a:t> </a:t>
            </a:r>
            <a:r>
              <a:rPr lang="el-GR" i="1" dirty="0" err="1">
                <a:latin typeface="Palatino Linotype" pitchFamily="18" charset="0"/>
                <a:hlinkClick r:id="rId29"/>
              </a:rPr>
              <a:t>τῶν</a:t>
            </a:r>
            <a:r>
              <a:rPr lang="el-GR" i="1" dirty="0">
                <a:latin typeface="Palatino Linotype" pitchFamily="18" charset="0"/>
              </a:rPr>
              <a:t> </a:t>
            </a:r>
            <a:r>
              <a:rPr lang="el-GR" i="1" dirty="0" err="1">
                <a:latin typeface="Palatino Linotype" pitchFamily="18" charset="0"/>
                <a:hlinkClick r:id="rId30"/>
              </a:rPr>
              <a:t>ἐπικλήρων</a:t>
            </a:r>
            <a:r>
              <a:rPr lang="el-GR" i="1" dirty="0">
                <a:latin typeface="Palatino Linotype" pitchFamily="18" charset="0"/>
              </a:rPr>
              <a:t> </a:t>
            </a:r>
            <a:r>
              <a:rPr lang="el-GR" i="1" dirty="0" err="1">
                <a:latin typeface="Palatino Linotype" pitchFamily="18" charset="0"/>
                <a:hlinkClick r:id="rId31"/>
              </a:rPr>
              <a:t>καὶ</a:t>
            </a:r>
            <a:r>
              <a:rPr lang="el-GR" i="1" dirty="0">
                <a:latin typeface="Palatino Linotype" pitchFamily="18" charset="0"/>
              </a:rPr>
              <a:t> </a:t>
            </a:r>
            <a:r>
              <a:rPr lang="el-GR" i="1" dirty="0" err="1">
                <a:latin typeface="Palatino Linotype" pitchFamily="18" charset="0"/>
                <a:hlinkClick r:id="rId32"/>
              </a:rPr>
              <a:t>τῶν</a:t>
            </a:r>
            <a:r>
              <a:rPr lang="el-GR" i="1" dirty="0">
                <a:latin typeface="Palatino Linotype" pitchFamily="18" charset="0"/>
              </a:rPr>
              <a:t> </a:t>
            </a:r>
            <a:r>
              <a:rPr lang="el-GR" i="1" dirty="0" err="1">
                <a:latin typeface="Palatino Linotype" pitchFamily="18" charset="0"/>
                <a:hlinkClick r:id="rId7"/>
              </a:rPr>
              <a:t>οἴκων</a:t>
            </a:r>
            <a:r>
              <a:rPr lang="el-GR" i="1" dirty="0">
                <a:latin typeface="Palatino Linotype" pitchFamily="18" charset="0"/>
              </a:rPr>
              <a:t> </a:t>
            </a:r>
            <a:r>
              <a:rPr lang="el-GR" i="1" dirty="0" err="1">
                <a:latin typeface="Palatino Linotype" pitchFamily="18" charset="0"/>
                <a:hlinkClick r:id="rId33"/>
              </a:rPr>
              <a:t>τῶν</a:t>
            </a:r>
            <a:r>
              <a:rPr lang="el-GR" i="1" dirty="0">
                <a:latin typeface="Palatino Linotype" pitchFamily="18" charset="0"/>
              </a:rPr>
              <a:t> </a:t>
            </a:r>
            <a:r>
              <a:rPr lang="el-GR" i="1" dirty="0" err="1">
                <a:latin typeface="Palatino Linotype" pitchFamily="18" charset="0"/>
                <a:hlinkClick r:id="rId34"/>
              </a:rPr>
              <a:t>ἐξερημουμένων</a:t>
            </a:r>
            <a:r>
              <a:rPr lang="el-GR" i="1" dirty="0">
                <a:latin typeface="Palatino Linotype" pitchFamily="18" charset="0"/>
              </a:rPr>
              <a:t> </a:t>
            </a:r>
            <a:r>
              <a:rPr lang="el-GR" i="1" dirty="0" err="1">
                <a:latin typeface="Palatino Linotype" pitchFamily="18" charset="0"/>
                <a:hlinkClick r:id="rId35"/>
              </a:rPr>
              <a:t>καὶ</a:t>
            </a:r>
            <a:r>
              <a:rPr lang="el-GR" i="1" dirty="0">
                <a:latin typeface="Palatino Linotype" pitchFamily="18" charset="0"/>
              </a:rPr>
              <a:t> </a:t>
            </a:r>
            <a:r>
              <a:rPr lang="el-GR" i="1" dirty="0" err="1">
                <a:latin typeface="Palatino Linotype" pitchFamily="18" charset="0"/>
                <a:hlinkClick r:id="rId36"/>
              </a:rPr>
              <a:t>τῶν</a:t>
            </a:r>
            <a:r>
              <a:rPr lang="el-GR" i="1" dirty="0">
                <a:latin typeface="Palatino Linotype" pitchFamily="18" charset="0"/>
              </a:rPr>
              <a:t> </a:t>
            </a:r>
            <a:r>
              <a:rPr lang="el-GR" i="1" dirty="0" err="1">
                <a:latin typeface="Palatino Linotype" pitchFamily="18" charset="0"/>
                <a:hlinkClick r:id="rId37"/>
              </a:rPr>
              <a:t>γυναικῶν</a:t>
            </a:r>
            <a:r>
              <a:rPr lang="el-GR" i="1" dirty="0">
                <a:latin typeface="Palatino Linotype" pitchFamily="18" charset="0"/>
              </a:rPr>
              <a:t>, </a:t>
            </a:r>
            <a:r>
              <a:rPr lang="el-GR" i="1" dirty="0" err="1">
                <a:latin typeface="Palatino Linotype" pitchFamily="18" charset="0"/>
                <a:hlinkClick r:id="rId38"/>
              </a:rPr>
              <a:t>ὅσαι</a:t>
            </a:r>
            <a:r>
              <a:rPr lang="el-GR" i="1" dirty="0">
                <a:latin typeface="Palatino Linotype" pitchFamily="18" charset="0"/>
              </a:rPr>
              <a:t> </a:t>
            </a:r>
            <a:r>
              <a:rPr lang="el-GR" i="1" dirty="0" err="1">
                <a:latin typeface="Palatino Linotype" pitchFamily="18" charset="0"/>
                <a:hlinkClick r:id="rId39"/>
              </a:rPr>
              <a:t>μένουσιν</a:t>
            </a:r>
            <a:r>
              <a:rPr lang="el-GR" i="1" dirty="0">
                <a:latin typeface="Palatino Linotype" pitchFamily="18" charset="0"/>
              </a:rPr>
              <a:t> </a:t>
            </a:r>
            <a:r>
              <a:rPr lang="el-GR" i="1" dirty="0" err="1">
                <a:latin typeface="Palatino Linotype" pitchFamily="18" charset="0"/>
                <a:hlinkClick r:id="rId40"/>
              </a:rPr>
              <a:t>ἐν</a:t>
            </a:r>
            <a:r>
              <a:rPr lang="el-GR" i="1" dirty="0">
                <a:latin typeface="Palatino Linotype" pitchFamily="18" charset="0"/>
              </a:rPr>
              <a:t> </a:t>
            </a:r>
            <a:r>
              <a:rPr lang="el-GR" i="1" dirty="0" err="1">
                <a:latin typeface="Palatino Linotype" pitchFamily="18" charset="0"/>
                <a:hlinkClick r:id="rId41"/>
              </a:rPr>
              <a:t>τοῖς</a:t>
            </a:r>
            <a:r>
              <a:rPr lang="el-GR" i="1" dirty="0">
                <a:latin typeface="Palatino Linotype" pitchFamily="18" charset="0"/>
              </a:rPr>
              <a:t> </a:t>
            </a:r>
            <a:r>
              <a:rPr lang="el-GR" i="1" dirty="0" err="1">
                <a:latin typeface="Palatino Linotype" pitchFamily="18" charset="0"/>
                <a:hlinkClick r:id="rId42"/>
              </a:rPr>
              <a:t>οἴκοις</a:t>
            </a:r>
            <a:r>
              <a:rPr lang="el-GR" i="1" dirty="0">
                <a:latin typeface="Palatino Linotype" pitchFamily="18" charset="0"/>
              </a:rPr>
              <a:t> </a:t>
            </a:r>
            <a:r>
              <a:rPr lang="el-GR" i="1" dirty="0" err="1">
                <a:latin typeface="Palatino Linotype" pitchFamily="18" charset="0"/>
                <a:hlinkClick r:id="rId43"/>
              </a:rPr>
              <a:t>τῶν</a:t>
            </a:r>
            <a:r>
              <a:rPr lang="el-GR" i="1" dirty="0">
                <a:latin typeface="Palatino Linotype" pitchFamily="18" charset="0"/>
              </a:rPr>
              <a:t> </a:t>
            </a:r>
            <a:r>
              <a:rPr lang="el-GR" i="1" dirty="0" err="1">
                <a:latin typeface="Palatino Linotype" pitchFamily="18" charset="0"/>
                <a:hlinkClick r:id="rId44"/>
              </a:rPr>
              <a:t>ἀνδρῶν</a:t>
            </a:r>
            <a:r>
              <a:rPr lang="el-GR" i="1" dirty="0">
                <a:latin typeface="Palatino Linotype" pitchFamily="18" charset="0"/>
              </a:rPr>
              <a:t> </a:t>
            </a:r>
            <a:r>
              <a:rPr lang="el-GR" i="1" dirty="0" err="1">
                <a:latin typeface="Palatino Linotype" pitchFamily="18" charset="0"/>
                <a:hlinkClick r:id="rId45"/>
              </a:rPr>
              <a:t>τῶν</a:t>
            </a:r>
            <a:r>
              <a:rPr lang="el-GR" i="1" dirty="0">
                <a:latin typeface="Palatino Linotype" pitchFamily="18" charset="0"/>
              </a:rPr>
              <a:t> </a:t>
            </a:r>
            <a:r>
              <a:rPr lang="el-GR" i="1" dirty="0" err="1">
                <a:latin typeface="Palatino Linotype" pitchFamily="18" charset="0"/>
                <a:hlinkClick r:id="rId46"/>
              </a:rPr>
              <a:t>τεθνηκότων</a:t>
            </a:r>
            <a:r>
              <a:rPr lang="el-GR" i="1" dirty="0">
                <a:latin typeface="Palatino Linotype" pitchFamily="18" charset="0"/>
              </a:rPr>
              <a:t> </a:t>
            </a:r>
            <a:r>
              <a:rPr lang="el-GR" i="1" dirty="0" err="1">
                <a:latin typeface="Palatino Linotype" pitchFamily="18" charset="0"/>
                <a:hlinkClick r:id="rId47"/>
              </a:rPr>
              <a:t>φάσκουσαι</a:t>
            </a:r>
            <a:r>
              <a:rPr lang="el-GR" i="1" dirty="0">
                <a:latin typeface="Palatino Linotype" pitchFamily="18" charset="0"/>
              </a:rPr>
              <a:t> </a:t>
            </a:r>
            <a:r>
              <a:rPr lang="el-GR" i="1" dirty="0" err="1">
                <a:latin typeface="Palatino Linotype" pitchFamily="18" charset="0"/>
                <a:hlinkClick r:id="rId48"/>
              </a:rPr>
              <a:t>κυεῖν</a:t>
            </a:r>
            <a:r>
              <a:rPr lang="el-GR" i="1" dirty="0">
                <a:latin typeface="Palatino Linotype" pitchFamily="18" charset="0"/>
              </a:rPr>
              <a:t>. </a:t>
            </a:r>
            <a:r>
              <a:rPr lang="el-GR" i="1" dirty="0">
                <a:latin typeface="Palatino Linotype" pitchFamily="18" charset="0"/>
                <a:hlinkClick r:id="rId49"/>
              </a:rPr>
              <a:t>τούτων</a:t>
            </a:r>
            <a:r>
              <a:rPr lang="el-GR" i="1" dirty="0">
                <a:latin typeface="Palatino Linotype" pitchFamily="18" charset="0"/>
              </a:rPr>
              <a:t> </a:t>
            </a:r>
            <a:r>
              <a:rPr lang="el-GR" i="1" dirty="0" err="1">
                <a:latin typeface="Palatino Linotype" pitchFamily="18" charset="0"/>
                <a:hlinkClick r:id="rId50"/>
              </a:rPr>
              <a:t>ἐπιμελείσθω</a:t>
            </a:r>
            <a:r>
              <a:rPr lang="el-GR" i="1" dirty="0">
                <a:latin typeface="Palatino Linotype" pitchFamily="18" charset="0"/>
              </a:rPr>
              <a:t> </a:t>
            </a:r>
            <a:r>
              <a:rPr lang="el-GR" i="1" dirty="0" err="1">
                <a:latin typeface="Palatino Linotype" pitchFamily="18" charset="0"/>
                <a:hlinkClick r:id="rId51"/>
              </a:rPr>
              <a:t>καὶ</a:t>
            </a:r>
            <a:r>
              <a:rPr lang="el-GR" i="1" dirty="0">
                <a:latin typeface="Palatino Linotype" pitchFamily="18" charset="0"/>
              </a:rPr>
              <a:t> </a:t>
            </a:r>
            <a:r>
              <a:rPr lang="el-GR" i="1" dirty="0" err="1">
                <a:latin typeface="Palatino Linotype" pitchFamily="18" charset="0"/>
                <a:hlinkClick r:id="rId52"/>
              </a:rPr>
              <a:t>μὴ</a:t>
            </a:r>
            <a:r>
              <a:rPr lang="el-GR" i="1" dirty="0">
                <a:latin typeface="Palatino Linotype" pitchFamily="18" charset="0"/>
              </a:rPr>
              <a:t> </a:t>
            </a:r>
            <a:r>
              <a:rPr lang="el-GR" i="1" dirty="0" err="1">
                <a:latin typeface="Palatino Linotype" pitchFamily="18" charset="0"/>
                <a:hlinkClick r:id="rId53"/>
              </a:rPr>
              <a:t>ἐάτω</a:t>
            </a:r>
            <a:r>
              <a:rPr lang="el-GR" i="1" dirty="0">
                <a:latin typeface="Palatino Linotype" pitchFamily="18" charset="0"/>
              </a:rPr>
              <a:t> </a:t>
            </a:r>
            <a:r>
              <a:rPr lang="el-GR" i="1" dirty="0" err="1">
                <a:latin typeface="Palatino Linotype" pitchFamily="18" charset="0"/>
                <a:hlinkClick r:id="rId54"/>
              </a:rPr>
              <a:t>ὑβρίζειν</a:t>
            </a:r>
            <a:r>
              <a:rPr lang="el-GR" i="1" dirty="0">
                <a:latin typeface="Palatino Linotype" pitchFamily="18" charset="0"/>
              </a:rPr>
              <a:t> </a:t>
            </a:r>
            <a:r>
              <a:rPr lang="el-GR" i="1" dirty="0" err="1">
                <a:latin typeface="Palatino Linotype" pitchFamily="18" charset="0"/>
                <a:hlinkClick r:id="rId55"/>
              </a:rPr>
              <a:t>μηδένα</a:t>
            </a:r>
            <a:r>
              <a:rPr lang="el-GR" i="1" dirty="0">
                <a:latin typeface="Palatino Linotype" pitchFamily="18" charset="0"/>
              </a:rPr>
              <a:t> </a:t>
            </a:r>
            <a:r>
              <a:rPr lang="el-GR" i="1" dirty="0" err="1">
                <a:latin typeface="Palatino Linotype" pitchFamily="18" charset="0"/>
                <a:hlinkClick r:id="rId56"/>
              </a:rPr>
              <a:t>περὶ</a:t>
            </a:r>
            <a:r>
              <a:rPr lang="el-GR" i="1" dirty="0">
                <a:latin typeface="Palatino Linotype" pitchFamily="18" charset="0"/>
              </a:rPr>
              <a:t> </a:t>
            </a:r>
            <a:r>
              <a:rPr lang="el-GR" i="1" dirty="0">
                <a:latin typeface="Palatino Linotype" pitchFamily="18" charset="0"/>
                <a:hlinkClick r:id="rId57"/>
              </a:rPr>
              <a:t>τούτους</a:t>
            </a:r>
            <a:r>
              <a:rPr lang="el-GR" i="1" dirty="0">
                <a:latin typeface="Palatino Linotype" pitchFamily="18" charset="0"/>
              </a:rPr>
              <a:t>. </a:t>
            </a:r>
            <a:r>
              <a:rPr lang="el-GR" i="1" dirty="0" err="1">
                <a:latin typeface="Palatino Linotype" pitchFamily="18" charset="0"/>
                <a:hlinkClick r:id="rId58"/>
              </a:rPr>
              <a:t>ἐὰν</a:t>
            </a:r>
            <a:r>
              <a:rPr lang="el-GR" i="1" dirty="0">
                <a:latin typeface="Palatino Linotype" pitchFamily="18" charset="0"/>
              </a:rPr>
              <a:t> </a:t>
            </a:r>
            <a:r>
              <a:rPr lang="el-GR" i="1" dirty="0" err="1">
                <a:latin typeface="Palatino Linotype" pitchFamily="18" charset="0"/>
                <a:hlinkClick r:id="rId59"/>
              </a:rPr>
              <a:t>δέ</a:t>
            </a:r>
            <a:r>
              <a:rPr lang="el-GR" i="1" dirty="0">
                <a:latin typeface="Palatino Linotype" pitchFamily="18" charset="0"/>
              </a:rPr>
              <a:t> </a:t>
            </a:r>
            <a:r>
              <a:rPr lang="el-GR" i="1" dirty="0">
                <a:latin typeface="Palatino Linotype" pitchFamily="18" charset="0"/>
                <a:hlinkClick r:id="rId60"/>
              </a:rPr>
              <a:t>τις</a:t>
            </a:r>
            <a:r>
              <a:rPr lang="el-GR" i="1" dirty="0">
                <a:latin typeface="Palatino Linotype" pitchFamily="18" charset="0"/>
              </a:rPr>
              <a:t> </a:t>
            </a:r>
            <a:r>
              <a:rPr lang="el-GR" i="1" dirty="0" err="1">
                <a:latin typeface="Palatino Linotype" pitchFamily="18" charset="0"/>
                <a:hlinkClick r:id="rId61"/>
              </a:rPr>
              <a:t>ὑβρίζῃ</a:t>
            </a:r>
            <a:r>
              <a:rPr lang="el-GR" i="1" dirty="0">
                <a:latin typeface="Palatino Linotype" pitchFamily="18" charset="0"/>
              </a:rPr>
              <a:t> </a:t>
            </a:r>
            <a:r>
              <a:rPr lang="el-GR" i="1" dirty="0">
                <a:latin typeface="Palatino Linotype" pitchFamily="18" charset="0"/>
                <a:hlinkClick r:id="rId62"/>
              </a:rPr>
              <a:t>ἢ</a:t>
            </a:r>
            <a:r>
              <a:rPr lang="el-GR" i="1" dirty="0">
                <a:latin typeface="Palatino Linotype" pitchFamily="18" charset="0"/>
              </a:rPr>
              <a:t> </a:t>
            </a:r>
            <a:r>
              <a:rPr lang="el-GR" i="1" dirty="0" err="1">
                <a:latin typeface="Palatino Linotype" pitchFamily="18" charset="0"/>
                <a:hlinkClick r:id="rId63"/>
              </a:rPr>
              <a:t>ποιῇ</a:t>
            </a:r>
            <a:r>
              <a:rPr lang="el-GR" i="1" dirty="0">
                <a:latin typeface="Palatino Linotype" pitchFamily="18" charset="0"/>
              </a:rPr>
              <a:t> </a:t>
            </a:r>
            <a:r>
              <a:rPr lang="el-GR" i="1" dirty="0">
                <a:latin typeface="Palatino Linotype" pitchFamily="18" charset="0"/>
                <a:hlinkClick r:id="rId64"/>
              </a:rPr>
              <a:t>τι</a:t>
            </a:r>
            <a:r>
              <a:rPr lang="el-GR" i="1" dirty="0">
                <a:latin typeface="Palatino Linotype" pitchFamily="18" charset="0"/>
              </a:rPr>
              <a:t> </a:t>
            </a:r>
            <a:r>
              <a:rPr lang="el-GR" i="1" dirty="0" err="1">
                <a:latin typeface="Palatino Linotype" pitchFamily="18" charset="0"/>
                <a:hlinkClick r:id="rId65"/>
              </a:rPr>
              <a:t>παράνομον</a:t>
            </a:r>
            <a:r>
              <a:rPr lang="el-GR" i="1" dirty="0">
                <a:latin typeface="Palatino Linotype" pitchFamily="18" charset="0"/>
              </a:rPr>
              <a:t>, </a:t>
            </a:r>
            <a:r>
              <a:rPr lang="el-GR" i="1" dirty="0">
                <a:latin typeface="Palatino Linotype" pitchFamily="18" charset="0"/>
                <a:hlinkClick r:id="rId66"/>
              </a:rPr>
              <a:t>κύριος</a:t>
            </a:r>
            <a:r>
              <a:rPr lang="el-GR" i="1" dirty="0">
                <a:latin typeface="Palatino Linotype" pitchFamily="18" charset="0"/>
              </a:rPr>
              <a:t> </a:t>
            </a:r>
            <a:r>
              <a:rPr lang="el-GR" i="1" dirty="0" err="1">
                <a:latin typeface="Palatino Linotype" pitchFamily="18" charset="0"/>
                <a:hlinkClick r:id="rId67"/>
              </a:rPr>
              <a:t>ἔστω</a:t>
            </a:r>
            <a:r>
              <a:rPr lang="el-GR" i="1" dirty="0">
                <a:latin typeface="Palatino Linotype" pitchFamily="18" charset="0"/>
              </a:rPr>
              <a:t> </a:t>
            </a:r>
            <a:r>
              <a:rPr lang="el-GR" i="1" dirty="0" err="1">
                <a:latin typeface="Palatino Linotype" pitchFamily="18" charset="0"/>
                <a:hlinkClick r:id="rId68"/>
              </a:rPr>
              <a:t>ἐπιβάλλειν</a:t>
            </a:r>
            <a:r>
              <a:rPr lang="el-GR" i="1" dirty="0">
                <a:latin typeface="Palatino Linotype" pitchFamily="18" charset="0"/>
              </a:rPr>
              <a:t> </a:t>
            </a:r>
            <a:r>
              <a:rPr lang="el-GR" i="1" dirty="0" err="1">
                <a:latin typeface="Palatino Linotype" pitchFamily="18" charset="0"/>
                <a:hlinkClick r:id="rId69"/>
              </a:rPr>
              <a:t>κατὰ</a:t>
            </a:r>
            <a:r>
              <a:rPr lang="el-GR" i="1" dirty="0">
                <a:latin typeface="Palatino Linotype" pitchFamily="18" charset="0"/>
              </a:rPr>
              <a:t> </a:t>
            </a:r>
            <a:r>
              <a:rPr lang="el-GR" i="1" dirty="0" err="1">
                <a:latin typeface="Palatino Linotype" pitchFamily="18" charset="0"/>
                <a:hlinkClick r:id="rId70"/>
              </a:rPr>
              <a:t>τὸ</a:t>
            </a:r>
            <a:r>
              <a:rPr lang="el-GR" i="1" dirty="0">
                <a:latin typeface="Palatino Linotype" pitchFamily="18" charset="0"/>
              </a:rPr>
              <a:t> </a:t>
            </a:r>
            <a:r>
              <a:rPr lang="el-GR" i="1" dirty="0">
                <a:latin typeface="Palatino Linotype" pitchFamily="18" charset="0"/>
                <a:hlinkClick r:id="rId71"/>
              </a:rPr>
              <a:t>τέλος</a:t>
            </a:r>
            <a:r>
              <a:rPr lang="el-GR" i="1" dirty="0">
                <a:latin typeface="Palatino Linotype" pitchFamily="18" charset="0"/>
              </a:rPr>
              <a:t>. </a:t>
            </a:r>
            <a:r>
              <a:rPr lang="el-GR" i="1" dirty="0" err="1">
                <a:latin typeface="Palatino Linotype" pitchFamily="18" charset="0"/>
                <a:hlinkClick r:id="rId72"/>
              </a:rPr>
              <a:t>ἐὰν</a:t>
            </a:r>
            <a:r>
              <a:rPr lang="el-GR" i="1" dirty="0">
                <a:latin typeface="Palatino Linotype" pitchFamily="18" charset="0"/>
              </a:rPr>
              <a:t> </a:t>
            </a:r>
            <a:r>
              <a:rPr lang="el-GR" i="1" dirty="0" err="1">
                <a:latin typeface="Palatino Linotype" pitchFamily="18" charset="0"/>
                <a:hlinkClick r:id="rId73"/>
              </a:rPr>
              <a:t>δὲ</a:t>
            </a:r>
            <a:r>
              <a:rPr lang="el-GR" i="1" dirty="0">
                <a:latin typeface="Palatino Linotype" pitchFamily="18" charset="0"/>
              </a:rPr>
              <a:t> </a:t>
            </a:r>
            <a:r>
              <a:rPr lang="el-GR" i="1" dirty="0">
                <a:latin typeface="Palatino Linotype" pitchFamily="18" charset="0"/>
                <a:hlinkClick r:id="rId74"/>
              </a:rPr>
              <a:t>μείζονος</a:t>
            </a:r>
            <a:r>
              <a:rPr lang="el-GR" i="1" dirty="0">
                <a:latin typeface="Palatino Linotype" pitchFamily="18" charset="0"/>
              </a:rPr>
              <a:t> </a:t>
            </a:r>
            <a:r>
              <a:rPr lang="el-GR" i="1" dirty="0">
                <a:latin typeface="Palatino Linotype" pitchFamily="18" charset="0"/>
                <a:hlinkClick r:id="rId75"/>
              </a:rPr>
              <a:t>ζημίας</a:t>
            </a:r>
            <a:r>
              <a:rPr lang="el-GR" i="1" dirty="0">
                <a:latin typeface="Palatino Linotype" pitchFamily="18" charset="0"/>
              </a:rPr>
              <a:t> </a:t>
            </a:r>
            <a:r>
              <a:rPr lang="el-GR" i="1" dirty="0" err="1">
                <a:latin typeface="Palatino Linotype" pitchFamily="18" charset="0"/>
                <a:hlinkClick r:id="rId76"/>
              </a:rPr>
              <a:t>δοκῇ</a:t>
            </a:r>
            <a:r>
              <a:rPr lang="el-GR" i="1" dirty="0">
                <a:latin typeface="Palatino Linotype" pitchFamily="18" charset="0"/>
              </a:rPr>
              <a:t> </a:t>
            </a:r>
            <a:r>
              <a:rPr lang="el-GR" i="1" dirty="0" err="1">
                <a:latin typeface="Palatino Linotype" pitchFamily="18" charset="0"/>
                <a:hlinkClick r:id="rId77"/>
              </a:rPr>
              <a:t>ἄξιος</a:t>
            </a:r>
            <a:r>
              <a:rPr lang="el-GR" i="1" dirty="0">
                <a:latin typeface="Palatino Linotype" pitchFamily="18" charset="0"/>
              </a:rPr>
              <a:t> </a:t>
            </a:r>
            <a:r>
              <a:rPr lang="el-GR" i="1" dirty="0" err="1">
                <a:latin typeface="Palatino Linotype" pitchFamily="18" charset="0"/>
                <a:hlinkClick r:id="rId78"/>
              </a:rPr>
              <a:t>εἶναι</a:t>
            </a:r>
            <a:r>
              <a:rPr lang="el-GR" i="1" dirty="0">
                <a:latin typeface="Palatino Linotype" pitchFamily="18" charset="0"/>
              </a:rPr>
              <a:t>, </a:t>
            </a:r>
            <a:r>
              <a:rPr lang="el-GR" i="1" dirty="0" err="1">
                <a:latin typeface="Palatino Linotype" pitchFamily="18" charset="0"/>
                <a:hlinkClick r:id="rId79"/>
              </a:rPr>
              <a:t>προσκαλεσάμενος</a:t>
            </a:r>
            <a:r>
              <a:rPr lang="el-GR" i="1" dirty="0">
                <a:latin typeface="Palatino Linotype" pitchFamily="18" charset="0"/>
              </a:rPr>
              <a:t> </a:t>
            </a:r>
            <a:r>
              <a:rPr lang="el-GR" i="1" dirty="0" err="1">
                <a:latin typeface="Palatino Linotype" pitchFamily="18" charset="0"/>
                <a:hlinkClick r:id="rId80"/>
              </a:rPr>
              <a:t>πρόπεμπτα</a:t>
            </a:r>
            <a:r>
              <a:rPr lang="el-GR" i="1" dirty="0">
                <a:latin typeface="Palatino Linotype" pitchFamily="18" charset="0"/>
              </a:rPr>
              <a:t> </a:t>
            </a:r>
            <a:r>
              <a:rPr lang="el-GR" i="1" dirty="0" err="1">
                <a:latin typeface="Palatino Linotype" pitchFamily="18" charset="0"/>
                <a:hlinkClick r:id="rId81"/>
              </a:rPr>
              <a:t>καὶ</a:t>
            </a:r>
            <a:r>
              <a:rPr lang="el-GR" i="1" dirty="0">
                <a:latin typeface="Palatino Linotype" pitchFamily="18" charset="0"/>
              </a:rPr>
              <a:t> </a:t>
            </a:r>
            <a:r>
              <a:rPr lang="el-GR" i="1" dirty="0">
                <a:latin typeface="Palatino Linotype" pitchFamily="18" charset="0"/>
                <a:hlinkClick r:id="rId82"/>
              </a:rPr>
              <a:t>τίμημα</a:t>
            </a:r>
            <a:r>
              <a:rPr lang="el-GR" i="1" dirty="0">
                <a:latin typeface="Palatino Linotype" pitchFamily="18" charset="0"/>
              </a:rPr>
              <a:t> </a:t>
            </a:r>
            <a:r>
              <a:rPr lang="el-GR" i="1" dirty="0" err="1">
                <a:latin typeface="Palatino Linotype" pitchFamily="18" charset="0"/>
                <a:hlinkClick r:id="rId83"/>
              </a:rPr>
              <a:t>ἐπιγραψάμενος</a:t>
            </a:r>
            <a:r>
              <a:rPr lang="el-GR" i="1" dirty="0">
                <a:latin typeface="Palatino Linotype" pitchFamily="18" charset="0"/>
              </a:rPr>
              <a:t>, </a:t>
            </a:r>
            <a:r>
              <a:rPr lang="el-GR" i="1" dirty="0">
                <a:latin typeface="Palatino Linotype" pitchFamily="18" charset="0"/>
                <a:hlinkClick r:id="rId84"/>
              </a:rPr>
              <a:t>ὅ</a:t>
            </a:r>
            <a:r>
              <a:rPr lang="el-GR" i="1" dirty="0">
                <a:latin typeface="Palatino Linotype" pitchFamily="18" charset="0"/>
              </a:rPr>
              <a:t> </a:t>
            </a:r>
            <a:r>
              <a:rPr lang="el-GR" i="1" dirty="0">
                <a:latin typeface="Palatino Linotype" pitchFamily="18" charset="0"/>
                <a:hlinkClick r:id="rId85"/>
              </a:rPr>
              <a:t>τι</a:t>
            </a:r>
            <a:r>
              <a:rPr lang="el-GR" i="1" dirty="0">
                <a:latin typeface="Palatino Linotype" pitchFamily="18" charset="0"/>
              </a:rPr>
              <a:t> </a:t>
            </a:r>
            <a:r>
              <a:rPr lang="el-GR" i="1" dirty="0" err="1">
                <a:latin typeface="Palatino Linotype" pitchFamily="18" charset="0"/>
                <a:hlinkClick r:id="rId86"/>
              </a:rPr>
              <a:t>ἂν</a:t>
            </a:r>
            <a:r>
              <a:rPr lang="el-GR" i="1" dirty="0">
                <a:latin typeface="Palatino Linotype" pitchFamily="18" charset="0"/>
              </a:rPr>
              <a:t> </a:t>
            </a:r>
            <a:r>
              <a:rPr lang="el-GR" i="1" dirty="0" err="1">
                <a:latin typeface="Palatino Linotype" pitchFamily="18" charset="0"/>
                <a:hlinkClick r:id="rId87"/>
              </a:rPr>
              <a:t>δοκῇ</a:t>
            </a:r>
            <a:r>
              <a:rPr lang="el-GR" i="1" dirty="0">
                <a:latin typeface="Palatino Linotype" pitchFamily="18" charset="0"/>
              </a:rPr>
              <a:t> </a:t>
            </a:r>
            <a:r>
              <a:rPr lang="el-GR" i="1" dirty="0" err="1">
                <a:latin typeface="Palatino Linotype" pitchFamily="18" charset="0"/>
                <a:hlinkClick r:id="rId88"/>
              </a:rPr>
              <a:t>αὐτῷ</a:t>
            </a:r>
            <a:r>
              <a:rPr lang="el-GR" i="1" dirty="0">
                <a:latin typeface="Palatino Linotype" pitchFamily="18" charset="0"/>
              </a:rPr>
              <a:t>, </a:t>
            </a:r>
            <a:r>
              <a:rPr lang="el-GR" i="1" dirty="0" err="1">
                <a:latin typeface="Palatino Linotype" pitchFamily="18" charset="0"/>
                <a:hlinkClick r:id="rId89"/>
              </a:rPr>
              <a:t>εἰσαγέτω</a:t>
            </a:r>
            <a:r>
              <a:rPr lang="el-GR" i="1" dirty="0">
                <a:latin typeface="Palatino Linotype" pitchFamily="18" charset="0"/>
              </a:rPr>
              <a:t> </a:t>
            </a:r>
            <a:r>
              <a:rPr lang="el-GR" i="1" dirty="0" err="1">
                <a:latin typeface="Palatino Linotype" pitchFamily="18" charset="0"/>
                <a:hlinkClick r:id="rId90"/>
              </a:rPr>
              <a:t>εἰς</a:t>
            </a:r>
            <a:r>
              <a:rPr lang="el-GR" i="1" dirty="0">
                <a:latin typeface="Palatino Linotype" pitchFamily="18" charset="0"/>
              </a:rPr>
              <a:t> </a:t>
            </a:r>
            <a:r>
              <a:rPr lang="el-GR" i="1" dirty="0" err="1">
                <a:latin typeface="Palatino Linotype" pitchFamily="18" charset="0"/>
                <a:hlinkClick r:id="rId91"/>
              </a:rPr>
              <a:t>τὴν</a:t>
            </a:r>
            <a:r>
              <a:rPr lang="el-GR" i="1" dirty="0">
                <a:latin typeface="Palatino Linotype" pitchFamily="18" charset="0"/>
              </a:rPr>
              <a:t> </a:t>
            </a:r>
            <a:r>
              <a:rPr lang="el-GR" i="1" dirty="0" err="1">
                <a:latin typeface="Palatino Linotype" pitchFamily="18" charset="0"/>
                <a:hlinkClick r:id="rId92"/>
              </a:rPr>
              <a:t>ἡλιαίαν</a:t>
            </a:r>
            <a:r>
              <a:rPr lang="el-GR" i="1" dirty="0">
                <a:latin typeface="Palatino Linotype" pitchFamily="18" charset="0"/>
              </a:rPr>
              <a:t>. </a:t>
            </a:r>
            <a:r>
              <a:rPr lang="el-GR" i="1" dirty="0" err="1">
                <a:latin typeface="Palatino Linotype" pitchFamily="18" charset="0"/>
                <a:hlinkClick r:id="rId93"/>
              </a:rPr>
              <a:t>ἐὰν</a:t>
            </a:r>
            <a:r>
              <a:rPr lang="el-GR" i="1" dirty="0">
                <a:latin typeface="Palatino Linotype" pitchFamily="18" charset="0"/>
              </a:rPr>
              <a:t> </a:t>
            </a:r>
            <a:r>
              <a:rPr lang="el-GR" i="1" dirty="0" err="1">
                <a:latin typeface="Palatino Linotype" pitchFamily="18" charset="0"/>
                <a:hlinkClick r:id="rId94"/>
              </a:rPr>
              <a:t>δ᾽</a:t>
            </a:r>
            <a:r>
              <a:rPr lang="el-GR" i="1" dirty="0">
                <a:latin typeface="Palatino Linotype" pitchFamily="18" charset="0"/>
              </a:rPr>
              <a:t> </a:t>
            </a:r>
            <a:r>
              <a:rPr lang="el-GR" i="1" dirty="0" err="1">
                <a:latin typeface="Palatino Linotype" pitchFamily="18" charset="0"/>
                <a:hlinkClick r:id="rId95"/>
              </a:rPr>
              <a:t>ἁλῷ</a:t>
            </a:r>
            <a:r>
              <a:rPr lang="el-GR" i="1" dirty="0">
                <a:latin typeface="Palatino Linotype" pitchFamily="18" charset="0"/>
              </a:rPr>
              <a:t>, </a:t>
            </a:r>
            <a:r>
              <a:rPr lang="el-GR" i="1" dirty="0" err="1">
                <a:latin typeface="Palatino Linotype" pitchFamily="18" charset="0"/>
                <a:hlinkClick r:id="rId96"/>
              </a:rPr>
              <a:t>τιμάτω</a:t>
            </a:r>
            <a:r>
              <a:rPr lang="el-GR" i="1" dirty="0">
                <a:latin typeface="Palatino Linotype" pitchFamily="18" charset="0"/>
              </a:rPr>
              <a:t> </a:t>
            </a:r>
            <a:r>
              <a:rPr lang="el-GR" i="1" dirty="0">
                <a:latin typeface="Palatino Linotype" pitchFamily="18" charset="0"/>
                <a:hlinkClick r:id="rId97"/>
              </a:rPr>
              <a:t>ἡ</a:t>
            </a:r>
            <a:r>
              <a:rPr lang="el-GR" i="1" dirty="0">
                <a:latin typeface="Palatino Linotype" pitchFamily="18" charset="0"/>
              </a:rPr>
              <a:t> </a:t>
            </a:r>
            <a:r>
              <a:rPr lang="el-GR" i="1" dirty="0" err="1">
                <a:latin typeface="Palatino Linotype" pitchFamily="18" charset="0"/>
                <a:hlinkClick r:id="rId98"/>
              </a:rPr>
              <a:t>ἡλιαία</a:t>
            </a:r>
            <a:r>
              <a:rPr lang="el-GR" i="1" dirty="0">
                <a:latin typeface="Palatino Linotype" pitchFamily="18" charset="0"/>
              </a:rPr>
              <a:t> </a:t>
            </a:r>
            <a:r>
              <a:rPr lang="el-GR" i="1" dirty="0" err="1">
                <a:latin typeface="Palatino Linotype" pitchFamily="18" charset="0"/>
                <a:hlinkClick r:id="rId99"/>
              </a:rPr>
              <a:t>περὶ</a:t>
            </a:r>
            <a:r>
              <a:rPr lang="el-GR" i="1" dirty="0">
                <a:latin typeface="Palatino Linotype" pitchFamily="18" charset="0"/>
              </a:rPr>
              <a:t> </a:t>
            </a:r>
            <a:r>
              <a:rPr lang="el-GR" i="1" dirty="0" err="1">
                <a:latin typeface="Palatino Linotype" pitchFamily="18" charset="0"/>
                <a:hlinkClick r:id="rId100"/>
              </a:rPr>
              <a:t>τοῦ</a:t>
            </a:r>
            <a:r>
              <a:rPr lang="el-GR" i="1" dirty="0">
                <a:latin typeface="Palatino Linotype" pitchFamily="18" charset="0"/>
              </a:rPr>
              <a:t> </a:t>
            </a:r>
            <a:r>
              <a:rPr lang="el-GR" i="1" dirty="0" err="1">
                <a:latin typeface="Palatino Linotype" pitchFamily="18" charset="0"/>
                <a:hlinkClick r:id="rId101"/>
              </a:rPr>
              <a:t>ἁλόντος</a:t>
            </a:r>
            <a:r>
              <a:rPr lang="el-GR" i="1" dirty="0">
                <a:latin typeface="Palatino Linotype" pitchFamily="18" charset="0"/>
              </a:rPr>
              <a:t>, </a:t>
            </a:r>
            <a:r>
              <a:rPr lang="el-GR" i="1" dirty="0">
                <a:latin typeface="Palatino Linotype" pitchFamily="18" charset="0"/>
                <a:hlinkClick r:id="rId102"/>
              </a:rPr>
              <a:t>ὅ</a:t>
            </a:r>
            <a:r>
              <a:rPr lang="el-GR" i="1" dirty="0">
                <a:latin typeface="Palatino Linotype" pitchFamily="18" charset="0"/>
              </a:rPr>
              <a:t> </a:t>
            </a:r>
            <a:r>
              <a:rPr lang="el-GR" i="1" dirty="0">
                <a:latin typeface="Palatino Linotype" pitchFamily="18" charset="0"/>
                <a:hlinkClick r:id="rId103"/>
              </a:rPr>
              <a:t>τι</a:t>
            </a:r>
            <a:r>
              <a:rPr lang="el-GR" i="1" dirty="0">
                <a:latin typeface="Palatino Linotype" pitchFamily="18" charset="0"/>
              </a:rPr>
              <a:t> </a:t>
            </a:r>
            <a:r>
              <a:rPr lang="el-GR" i="1" dirty="0" err="1">
                <a:latin typeface="Palatino Linotype" pitchFamily="18" charset="0"/>
                <a:hlinkClick r:id="rId104"/>
              </a:rPr>
              <a:t>χρὴ</a:t>
            </a:r>
            <a:r>
              <a:rPr lang="el-GR" i="1" dirty="0">
                <a:latin typeface="Palatino Linotype" pitchFamily="18" charset="0"/>
              </a:rPr>
              <a:t> </a:t>
            </a:r>
            <a:r>
              <a:rPr lang="el-GR" i="1" dirty="0" err="1">
                <a:latin typeface="Palatino Linotype" pitchFamily="18" charset="0"/>
                <a:hlinkClick r:id="rId105"/>
              </a:rPr>
              <a:t>αὐτὸν</a:t>
            </a:r>
            <a:r>
              <a:rPr lang="el-GR" i="1" dirty="0">
                <a:latin typeface="Palatino Linotype" pitchFamily="18" charset="0"/>
              </a:rPr>
              <a:t> </a:t>
            </a:r>
            <a:r>
              <a:rPr lang="el-GR" i="1" dirty="0" err="1">
                <a:latin typeface="Palatino Linotype" pitchFamily="18" charset="0"/>
                <a:hlinkClick r:id="rId106"/>
              </a:rPr>
              <a:t>παθεῖν</a:t>
            </a:r>
            <a:r>
              <a:rPr lang="el-GR" i="1" dirty="0">
                <a:latin typeface="Palatino Linotype" pitchFamily="18" charset="0"/>
              </a:rPr>
              <a:t> </a:t>
            </a:r>
            <a:r>
              <a:rPr lang="el-GR" i="1" dirty="0">
                <a:latin typeface="Palatino Linotype" pitchFamily="18" charset="0"/>
                <a:hlinkClick r:id="rId107"/>
              </a:rPr>
              <a:t>ἢ</a:t>
            </a:r>
            <a:r>
              <a:rPr lang="el-GR" i="1" dirty="0">
                <a:latin typeface="Palatino Linotype" pitchFamily="18" charset="0"/>
              </a:rPr>
              <a:t> </a:t>
            </a:r>
            <a:r>
              <a:rPr lang="el-GR" i="1" dirty="0" err="1">
                <a:latin typeface="Palatino Linotype" pitchFamily="18" charset="0"/>
                <a:hlinkClick r:id="rId108"/>
              </a:rPr>
              <a:t>ἀποτεῖσαι</a:t>
            </a:r>
            <a:r>
              <a:rPr lang="el-GR" i="1" dirty="0">
                <a:latin typeface="Palatino Linotype" pitchFamily="18" charset="0"/>
              </a:rPr>
              <a:t>.” </a:t>
            </a:r>
          </a:p>
          <a:p>
            <a:pPr algn="just"/>
            <a:r>
              <a:rPr lang="en-US" i="1" dirty="0">
                <a:latin typeface="Palatino Linotype" pitchFamily="18" charset="0"/>
              </a:rPr>
              <a:t> </a:t>
            </a:r>
            <a:endParaRPr lang="el-GR" i="1" dirty="0">
              <a:latin typeface="Palatino Linotype" pitchFamily="18" charset="0"/>
            </a:endParaRP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Σημασία του οίκου</a:t>
            </a:r>
          </a:p>
        </p:txBody>
      </p:sp>
      <p:sp>
        <p:nvSpPr>
          <p:cNvPr id="3" name="2 - Θέση περιεχομένου"/>
          <p:cNvSpPr>
            <a:spLocks noGrp="1"/>
          </p:cNvSpPr>
          <p:nvPr>
            <p:ph idx="1"/>
          </p:nvPr>
        </p:nvSpPr>
        <p:spPr/>
        <p:txBody>
          <a:bodyPr>
            <a:normAutofit/>
          </a:bodyPr>
          <a:lstStyle/>
          <a:p>
            <a:pPr algn="just"/>
            <a:r>
              <a:rPr lang="el-GR" b="1" dirty="0">
                <a:latin typeface="Palatino Linotype" pitchFamily="18" charset="0"/>
              </a:rPr>
              <a:t>Τέλεση των </a:t>
            </a:r>
            <a:r>
              <a:rPr lang="el-GR" b="1" i="1" dirty="0">
                <a:latin typeface="Palatino Linotype" pitchFamily="18" charset="0"/>
              </a:rPr>
              <a:t>νενομισμένων/ νομιζόμενων</a:t>
            </a:r>
          </a:p>
          <a:p>
            <a:pPr algn="just">
              <a:buNone/>
            </a:pPr>
            <a:r>
              <a:rPr lang="el-GR" dirty="0">
                <a:latin typeface="Palatino Linotype" pitchFamily="18" charset="0"/>
              </a:rPr>
              <a:t>     Ισαίος 2 </a:t>
            </a:r>
            <a:r>
              <a:rPr lang="el-GR" i="1" dirty="0">
                <a:latin typeface="Palatino Linotype" pitchFamily="18" charset="0"/>
              </a:rPr>
              <a:t>Περί του </a:t>
            </a:r>
            <a:r>
              <a:rPr lang="el-GR" i="1" dirty="0" err="1">
                <a:latin typeface="Palatino Linotype" pitchFamily="18" charset="0"/>
              </a:rPr>
              <a:t>Μενεκλέους</a:t>
            </a:r>
            <a:r>
              <a:rPr lang="el-GR" i="1" dirty="0">
                <a:latin typeface="Palatino Linotype" pitchFamily="18" charset="0"/>
              </a:rPr>
              <a:t> κλήρου</a:t>
            </a:r>
            <a:r>
              <a:rPr lang="el-GR" dirty="0">
                <a:latin typeface="Palatino Linotype" pitchFamily="18" charset="0"/>
              </a:rPr>
              <a:t> 10: «</a:t>
            </a:r>
            <a:r>
              <a:rPr lang="el-GR" i="1" dirty="0" err="1">
                <a:latin typeface="Palatino Linotype" pitchFamily="18" charset="0"/>
              </a:rPr>
              <a:t>μετὰ</a:t>
            </a:r>
            <a:r>
              <a:rPr lang="el-GR" i="1" dirty="0">
                <a:latin typeface="Palatino Linotype" pitchFamily="18" charset="0"/>
              </a:rPr>
              <a:t> </a:t>
            </a:r>
            <a:r>
              <a:rPr lang="el-GR" i="1" dirty="0" err="1">
                <a:latin typeface="Palatino Linotype" pitchFamily="18" charset="0"/>
              </a:rPr>
              <a:t>δὲ</a:t>
            </a:r>
            <a:r>
              <a:rPr lang="el-GR" i="1" dirty="0">
                <a:latin typeface="Palatino Linotype" pitchFamily="18" charset="0"/>
              </a:rPr>
              <a:t> </a:t>
            </a:r>
            <a:r>
              <a:rPr lang="el-GR" i="1" dirty="0" err="1">
                <a:latin typeface="Palatino Linotype" pitchFamily="18" charset="0"/>
              </a:rPr>
              <a:t>ταῦτα</a:t>
            </a:r>
            <a:r>
              <a:rPr lang="el-GR" i="1" dirty="0">
                <a:latin typeface="Palatino Linotype" pitchFamily="18" charset="0"/>
              </a:rPr>
              <a:t> χρόνου </a:t>
            </a:r>
            <a:r>
              <a:rPr lang="el-GR" i="1" dirty="0" err="1">
                <a:latin typeface="Palatino Linotype" pitchFamily="18" charset="0"/>
              </a:rPr>
              <a:t>διαγενομένου</a:t>
            </a:r>
            <a:r>
              <a:rPr lang="el-GR" i="1" dirty="0">
                <a:latin typeface="Palatino Linotype" pitchFamily="18" charset="0"/>
              </a:rPr>
              <a:t> </a:t>
            </a:r>
            <a:r>
              <a:rPr lang="el-GR" i="1" dirty="0" err="1">
                <a:latin typeface="Palatino Linotype" pitchFamily="18" charset="0"/>
              </a:rPr>
              <a:t>ἐσκόπει</a:t>
            </a:r>
            <a:r>
              <a:rPr lang="el-GR" i="1" dirty="0">
                <a:latin typeface="Palatino Linotype" pitchFamily="18" charset="0"/>
              </a:rPr>
              <a:t> ὁ </a:t>
            </a:r>
            <a:r>
              <a:rPr lang="el-GR" i="1" dirty="0" err="1">
                <a:latin typeface="Palatino Linotype" pitchFamily="18" charset="0"/>
              </a:rPr>
              <a:t>Μενεκλῆς</a:t>
            </a:r>
            <a:r>
              <a:rPr lang="el-GR" i="1" dirty="0">
                <a:latin typeface="Palatino Linotype" pitchFamily="18" charset="0"/>
              </a:rPr>
              <a:t> </a:t>
            </a:r>
            <a:r>
              <a:rPr lang="el-GR" i="1" dirty="0" err="1">
                <a:latin typeface="Palatino Linotype" pitchFamily="18" charset="0"/>
              </a:rPr>
              <a:t>ὅπως</a:t>
            </a:r>
            <a:r>
              <a:rPr lang="el-GR" i="1" dirty="0">
                <a:latin typeface="Palatino Linotype" pitchFamily="18" charset="0"/>
              </a:rPr>
              <a:t> </a:t>
            </a:r>
            <a:r>
              <a:rPr lang="el-GR" i="1" dirty="0" err="1">
                <a:latin typeface="Palatino Linotype" pitchFamily="18" charset="0"/>
              </a:rPr>
              <a:t>μὴ</a:t>
            </a:r>
            <a:r>
              <a:rPr lang="el-GR" i="1" dirty="0">
                <a:latin typeface="Palatino Linotype" pitchFamily="18" charset="0"/>
              </a:rPr>
              <a:t> </a:t>
            </a:r>
            <a:r>
              <a:rPr lang="el-GR" i="1" dirty="0" err="1">
                <a:latin typeface="Palatino Linotype" pitchFamily="18" charset="0"/>
              </a:rPr>
              <a:t>ἔσοιτο</a:t>
            </a:r>
            <a:r>
              <a:rPr lang="el-GR" i="1" dirty="0">
                <a:latin typeface="Palatino Linotype" pitchFamily="18" charset="0"/>
              </a:rPr>
              <a:t> </a:t>
            </a:r>
            <a:r>
              <a:rPr lang="el-GR" i="1" dirty="0" err="1">
                <a:latin typeface="Palatino Linotype" pitchFamily="18" charset="0"/>
              </a:rPr>
              <a:t>ἄπαις</a:t>
            </a:r>
            <a:r>
              <a:rPr lang="el-GR" i="1" dirty="0">
                <a:latin typeface="Palatino Linotype" pitchFamily="18" charset="0"/>
              </a:rPr>
              <a:t>, </a:t>
            </a:r>
            <a:r>
              <a:rPr lang="el-GR" i="1" dirty="0" err="1">
                <a:latin typeface="Palatino Linotype" pitchFamily="18" charset="0"/>
              </a:rPr>
              <a:t>ἀλλ᾽</a:t>
            </a:r>
            <a:r>
              <a:rPr lang="el-GR" i="1" dirty="0">
                <a:latin typeface="Palatino Linotype" pitchFamily="18" charset="0"/>
              </a:rPr>
              <a:t> </a:t>
            </a:r>
            <a:r>
              <a:rPr lang="el-GR" i="1" dirty="0" err="1">
                <a:latin typeface="Palatino Linotype" pitchFamily="18" charset="0"/>
              </a:rPr>
              <a:t>ἔσοιτο</a:t>
            </a:r>
            <a:r>
              <a:rPr lang="el-GR" i="1" dirty="0">
                <a:latin typeface="Palatino Linotype" pitchFamily="18" charset="0"/>
              </a:rPr>
              <a:t> </a:t>
            </a:r>
            <a:r>
              <a:rPr lang="el-GR" i="1" dirty="0" err="1">
                <a:latin typeface="Palatino Linotype" pitchFamily="18" charset="0"/>
              </a:rPr>
              <a:t>αὐτῷ</a:t>
            </a:r>
            <a:r>
              <a:rPr lang="el-GR" i="1" dirty="0">
                <a:latin typeface="Palatino Linotype" pitchFamily="18" charset="0"/>
              </a:rPr>
              <a:t> </a:t>
            </a:r>
            <a:r>
              <a:rPr lang="el-GR" i="1" dirty="0" err="1">
                <a:latin typeface="Palatino Linotype" pitchFamily="18" charset="0"/>
              </a:rPr>
              <a:t>ὅς</a:t>
            </a:r>
            <a:r>
              <a:rPr lang="el-GR" i="1" dirty="0">
                <a:latin typeface="Palatino Linotype" pitchFamily="18" charset="0"/>
              </a:rPr>
              <a:t> τις </a:t>
            </a:r>
            <a:r>
              <a:rPr lang="el-GR" i="1" dirty="0" err="1">
                <a:latin typeface="Palatino Linotype" pitchFamily="18" charset="0"/>
              </a:rPr>
              <a:t>ζῶντά</a:t>
            </a:r>
            <a:r>
              <a:rPr lang="el-GR" i="1" dirty="0">
                <a:latin typeface="Palatino Linotype" pitchFamily="18" charset="0"/>
              </a:rPr>
              <a:t> </a:t>
            </a:r>
            <a:r>
              <a:rPr lang="el-GR" i="1" dirty="0" err="1">
                <a:latin typeface="Palatino Linotype" pitchFamily="18" charset="0"/>
              </a:rPr>
              <a:t>γηροτροφήσοι</a:t>
            </a:r>
            <a:r>
              <a:rPr lang="el-GR" i="1" dirty="0">
                <a:latin typeface="Palatino Linotype" pitchFamily="18" charset="0"/>
              </a:rPr>
              <a:t> </a:t>
            </a:r>
            <a:r>
              <a:rPr lang="el-GR" i="1" dirty="0" err="1">
                <a:latin typeface="Palatino Linotype" pitchFamily="18" charset="0"/>
              </a:rPr>
              <a:t>καὶ</a:t>
            </a:r>
            <a:r>
              <a:rPr lang="el-GR" i="1" dirty="0">
                <a:latin typeface="Palatino Linotype" pitchFamily="18" charset="0"/>
              </a:rPr>
              <a:t> </a:t>
            </a:r>
            <a:r>
              <a:rPr lang="el-GR" i="1" dirty="0" err="1">
                <a:latin typeface="Palatino Linotype" pitchFamily="18" charset="0"/>
              </a:rPr>
              <a:t>τελευτήσαντα</a:t>
            </a:r>
            <a:r>
              <a:rPr lang="el-GR" i="1" dirty="0">
                <a:latin typeface="Palatino Linotype" pitchFamily="18" charset="0"/>
              </a:rPr>
              <a:t> </a:t>
            </a:r>
            <a:r>
              <a:rPr lang="el-GR" i="1" dirty="0" err="1">
                <a:latin typeface="Palatino Linotype" pitchFamily="18" charset="0"/>
              </a:rPr>
              <a:t>θάψοι</a:t>
            </a:r>
            <a:r>
              <a:rPr lang="el-GR" i="1" dirty="0">
                <a:latin typeface="Palatino Linotype" pitchFamily="18" charset="0"/>
              </a:rPr>
              <a:t> </a:t>
            </a:r>
            <a:r>
              <a:rPr lang="el-GR" i="1" dirty="0" err="1">
                <a:latin typeface="Palatino Linotype" pitchFamily="18" charset="0"/>
              </a:rPr>
              <a:t>αὐτὸν</a:t>
            </a:r>
            <a:r>
              <a:rPr lang="el-GR" i="1" dirty="0">
                <a:latin typeface="Palatino Linotype" pitchFamily="18" charset="0"/>
              </a:rPr>
              <a:t> </a:t>
            </a:r>
            <a:r>
              <a:rPr lang="el-GR" i="1" dirty="0" err="1">
                <a:latin typeface="Palatino Linotype" pitchFamily="18" charset="0"/>
              </a:rPr>
              <a:t>καὶ</a:t>
            </a:r>
            <a:r>
              <a:rPr lang="el-GR" i="1" dirty="0">
                <a:latin typeface="Palatino Linotype" pitchFamily="18" charset="0"/>
              </a:rPr>
              <a:t> </a:t>
            </a:r>
            <a:r>
              <a:rPr lang="el-GR" i="1" dirty="0" err="1">
                <a:latin typeface="Palatino Linotype" pitchFamily="18" charset="0"/>
              </a:rPr>
              <a:t>εἰς</a:t>
            </a:r>
            <a:r>
              <a:rPr lang="el-GR" i="1" dirty="0">
                <a:latin typeface="Palatino Linotype" pitchFamily="18" charset="0"/>
              </a:rPr>
              <a:t> </a:t>
            </a:r>
            <a:r>
              <a:rPr lang="el-GR" i="1" dirty="0" err="1">
                <a:latin typeface="Palatino Linotype" pitchFamily="18" charset="0"/>
              </a:rPr>
              <a:t>τὸν</a:t>
            </a:r>
            <a:r>
              <a:rPr lang="el-GR" i="1" dirty="0">
                <a:latin typeface="Palatino Linotype" pitchFamily="18" charset="0"/>
              </a:rPr>
              <a:t> </a:t>
            </a:r>
            <a:r>
              <a:rPr lang="el-GR" i="1" dirty="0" err="1">
                <a:latin typeface="Palatino Linotype" pitchFamily="18" charset="0"/>
              </a:rPr>
              <a:t>ἔπειτα</a:t>
            </a:r>
            <a:r>
              <a:rPr lang="el-GR" i="1" dirty="0">
                <a:latin typeface="Palatino Linotype" pitchFamily="18" charset="0"/>
              </a:rPr>
              <a:t> </a:t>
            </a:r>
            <a:r>
              <a:rPr lang="el-GR" i="1" dirty="0" err="1">
                <a:latin typeface="Palatino Linotype" pitchFamily="18" charset="0"/>
              </a:rPr>
              <a:t>χρόνον</a:t>
            </a:r>
            <a:r>
              <a:rPr lang="el-GR" i="1" dirty="0">
                <a:latin typeface="Palatino Linotype" pitchFamily="18" charset="0"/>
              </a:rPr>
              <a:t> </a:t>
            </a:r>
            <a:r>
              <a:rPr lang="el-GR" i="1" dirty="0" err="1">
                <a:latin typeface="Palatino Linotype" pitchFamily="18" charset="0"/>
              </a:rPr>
              <a:t>τὰ</a:t>
            </a:r>
            <a:r>
              <a:rPr lang="el-GR" i="1" dirty="0">
                <a:latin typeface="Palatino Linotype" pitchFamily="18" charset="0"/>
              </a:rPr>
              <a:t> νομιζόμενα </a:t>
            </a:r>
            <a:r>
              <a:rPr lang="el-GR" i="1" dirty="0" err="1">
                <a:latin typeface="Palatino Linotype" pitchFamily="18" charset="0"/>
              </a:rPr>
              <a:t>αὐτῷ</a:t>
            </a:r>
            <a:r>
              <a:rPr lang="el-GR" i="1" dirty="0">
                <a:latin typeface="Palatino Linotype" pitchFamily="18" charset="0"/>
              </a:rPr>
              <a:t> </a:t>
            </a:r>
            <a:r>
              <a:rPr lang="el-GR" i="1" dirty="0" err="1">
                <a:latin typeface="Palatino Linotype" pitchFamily="18" charset="0"/>
              </a:rPr>
              <a:t>ποιήσοι</a:t>
            </a:r>
            <a:endParaRPr lang="el-GR" i="1" dirty="0">
              <a:latin typeface="Palatino Linotype" pitchFamily="18" charset="0"/>
            </a:endParaRPr>
          </a:p>
          <a:p>
            <a:pPr algn="just"/>
            <a:r>
              <a:rPr lang="el-GR" b="1" dirty="0">
                <a:latin typeface="Palatino Linotype" pitchFamily="18" charset="0"/>
              </a:rPr>
              <a:t>Τέλεση </a:t>
            </a:r>
            <a:r>
              <a:rPr lang="el-GR" b="1" i="1" dirty="0">
                <a:latin typeface="Palatino Linotype" pitchFamily="18" charset="0"/>
              </a:rPr>
              <a:t>λειτουργιών</a:t>
            </a:r>
          </a:p>
        </p:txBody>
      </p:sp>
    </p:spTree>
    <p:extLst>
      <p:ext uri="{BB962C8B-B14F-4D97-AF65-F5344CB8AC3E}">
        <p14:creationId xmlns:p14="http://schemas.microsoft.com/office/powerpoint/2010/main" val="295118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5500" dirty="0">
                <a:latin typeface="Palatino Linotype" pitchFamily="18" charset="0"/>
              </a:rPr>
              <a:t>Ο οίκος ως </a:t>
            </a:r>
          </a:p>
          <a:p>
            <a:pPr algn="ctr">
              <a:buNone/>
            </a:pPr>
            <a:r>
              <a:rPr lang="el-GR" sz="5500" dirty="0">
                <a:latin typeface="Palatino Linotype" pitchFamily="18" charset="0"/>
              </a:rPr>
              <a:t>οικογένεια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Ισαίος 7.30</a:t>
            </a:r>
            <a:endParaRPr lang="el-GR" b="1" dirty="0"/>
          </a:p>
        </p:txBody>
      </p:sp>
      <p:sp>
        <p:nvSpPr>
          <p:cNvPr id="3" name="2 - Θέση περιεχομένου"/>
          <p:cNvSpPr>
            <a:spLocks noGrp="1"/>
          </p:cNvSpPr>
          <p:nvPr>
            <p:ph idx="1"/>
          </p:nvPr>
        </p:nvSpPr>
        <p:spPr/>
        <p:txBody>
          <a:bodyPr>
            <a:normAutofit lnSpcReduction="10000"/>
          </a:bodyPr>
          <a:lstStyle/>
          <a:p>
            <a:pPr algn="just"/>
            <a:r>
              <a:rPr lang="el-GR" i="1" dirty="0">
                <a:solidFill>
                  <a:srgbClr val="FF0000"/>
                </a:solidFill>
                <a:latin typeface="Palatino Linotype" pitchFamily="18" charset="0"/>
                <a:hlinkClick r:id="rId2"/>
              </a:rPr>
              <a:t>πάντες</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3"/>
              </a:rPr>
              <a:t>γὰρ</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4"/>
              </a:rPr>
              <a:t>οἱ</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5"/>
              </a:rPr>
              <a:t>τελευτήσειν</a:t>
            </a:r>
            <a:r>
              <a:rPr lang="el-GR" i="1" dirty="0">
                <a:solidFill>
                  <a:srgbClr val="FF0000"/>
                </a:solidFill>
                <a:latin typeface="Palatino Linotype" pitchFamily="18" charset="0"/>
              </a:rPr>
              <a:t> </a:t>
            </a:r>
            <a:r>
              <a:rPr lang="el-GR" i="1" dirty="0">
                <a:solidFill>
                  <a:srgbClr val="FF0000"/>
                </a:solidFill>
                <a:latin typeface="Palatino Linotype" pitchFamily="18" charset="0"/>
                <a:hlinkClick r:id="rId6"/>
              </a:rPr>
              <a:t>μέλλοντες</a:t>
            </a:r>
            <a:r>
              <a:rPr lang="el-GR" i="1" dirty="0">
                <a:solidFill>
                  <a:srgbClr val="FF0000"/>
                </a:solidFill>
                <a:latin typeface="Palatino Linotype" pitchFamily="18" charset="0"/>
              </a:rPr>
              <a:t> </a:t>
            </a:r>
            <a:r>
              <a:rPr lang="en-US" i="1" dirty="0">
                <a:solidFill>
                  <a:srgbClr val="FF0000"/>
                </a:solidFill>
                <a:latin typeface="Palatino Linotype" pitchFamily="18" charset="0"/>
              </a:rPr>
              <a:t>        </a:t>
            </a:r>
            <a:r>
              <a:rPr lang="el-GR" i="1" dirty="0" err="1">
                <a:solidFill>
                  <a:srgbClr val="FF0000"/>
                </a:solidFill>
                <a:latin typeface="Palatino Linotype" pitchFamily="18" charset="0"/>
                <a:hlinkClick r:id="rId7"/>
              </a:rPr>
              <a:t>πρόνοιαν</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8"/>
              </a:rPr>
              <a:t>ποιοῦνται</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9"/>
              </a:rPr>
              <a:t>σφῶν</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10"/>
              </a:rPr>
              <a:t>αὐτῶν</a:t>
            </a:r>
            <a:r>
              <a:rPr lang="el-GR" i="1" dirty="0">
                <a:solidFill>
                  <a:srgbClr val="FF0000"/>
                </a:solidFill>
                <a:latin typeface="Palatino Linotype" pitchFamily="18" charset="0"/>
              </a:rPr>
              <a:t>, </a:t>
            </a:r>
            <a:r>
              <a:rPr lang="el-GR" b="1" i="1" dirty="0" err="1">
                <a:solidFill>
                  <a:srgbClr val="FF0000"/>
                </a:solidFill>
                <a:latin typeface="Palatino Linotype" pitchFamily="18" charset="0"/>
                <a:hlinkClick r:id="rId11"/>
              </a:rPr>
              <a:t>ὅπως</a:t>
            </a:r>
            <a:r>
              <a:rPr lang="el-GR" b="1" i="1" dirty="0">
                <a:solidFill>
                  <a:srgbClr val="FF0000"/>
                </a:solidFill>
                <a:latin typeface="Palatino Linotype" pitchFamily="18" charset="0"/>
              </a:rPr>
              <a:t> </a:t>
            </a:r>
            <a:r>
              <a:rPr lang="el-GR" b="1" i="1" dirty="0" err="1">
                <a:solidFill>
                  <a:srgbClr val="FF0000"/>
                </a:solidFill>
                <a:latin typeface="Palatino Linotype" pitchFamily="18" charset="0"/>
                <a:hlinkClick r:id="rId12"/>
              </a:rPr>
              <a:t>μὴ</a:t>
            </a:r>
            <a:r>
              <a:rPr lang="el-GR" b="1" i="1" dirty="0">
                <a:solidFill>
                  <a:srgbClr val="FF0000"/>
                </a:solidFill>
                <a:latin typeface="Palatino Linotype" pitchFamily="18" charset="0"/>
              </a:rPr>
              <a:t> </a:t>
            </a:r>
            <a:r>
              <a:rPr lang="en-US" b="1" i="1" dirty="0">
                <a:solidFill>
                  <a:srgbClr val="FF0000"/>
                </a:solidFill>
                <a:latin typeface="Palatino Linotype" pitchFamily="18" charset="0"/>
              </a:rPr>
              <a:t>  </a:t>
            </a:r>
            <a:r>
              <a:rPr lang="el-GR" b="1" i="1" dirty="0" err="1">
                <a:solidFill>
                  <a:srgbClr val="FF0000"/>
                </a:solidFill>
                <a:latin typeface="Palatino Linotype" pitchFamily="18" charset="0"/>
                <a:hlinkClick r:id="rId13"/>
              </a:rPr>
              <a:t>ἐξερημώσουσι</a:t>
            </a:r>
            <a:r>
              <a:rPr lang="el-GR" b="1" i="1" dirty="0">
                <a:solidFill>
                  <a:srgbClr val="FF0000"/>
                </a:solidFill>
                <a:latin typeface="Palatino Linotype" pitchFamily="18" charset="0"/>
              </a:rPr>
              <a:t> </a:t>
            </a:r>
            <a:r>
              <a:rPr lang="el-GR" b="1" i="1" dirty="0" err="1">
                <a:solidFill>
                  <a:srgbClr val="FF0000"/>
                </a:solidFill>
                <a:latin typeface="Palatino Linotype" pitchFamily="18" charset="0"/>
                <a:hlinkClick r:id="rId14"/>
              </a:rPr>
              <a:t>τοὺς</a:t>
            </a:r>
            <a:r>
              <a:rPr lang="el-GR" b="1" i="1" dirty="0">
                <a:solidFill>
                  <a:srgbClr val="FF0000"/>
                </a:solidFill>
                <a:latin typeface="Palatino Linotype" pitchFamily="18" charset="0"/>
              </a:rPr>
              <a:t> </a:t>
            </a:r>
            <a:r>
              <a:rPr lang="el-GR" b="1" i="1" dirty="0" err="1">
                <a:solidFill>
                  <a:srgbClr val="FF0000"/>
                </a:solidFill>
                <a:latin typeface="Palatino Linotype" pitchFamily="18" charset="0"/>
                <a:hlinkClick r:id="rId15"/>
              </a:rPr>
              <a:t>σφετέρους</a:t>
            </a:r>
            <a:r>
              <a:rPr lang="el-GR" b="1" i="1" dirty="0">
                <a:solidFill>
                  <a:srgbClr val="FF0000"/>
                </a:solidFill>
                <a:latin typeface="Palatino Linotype" pitchFamily="18" charset="0"/>
              </a:rPr>
              <a:t> </a:t>
            </a:r>
            <a:r>
              <a:rPr lang="el-GR" b="1" i="1" dirty="0" err="1">
                <a:solidFill>
                  <a:srgbClr val="FF0000"/>
                </a:solidFill>
                <a:latin typeface="Palatino Linotype" pitchFamily="18" charset="0"/>
                <a:hlinkClick r:id="rId16"/>
              </a:rPr>
              <a:t>αὐτῶν</a:t>
            </a:r>
            <a:r>
              <a:rPr lang="el-GR" b="1" i="1" dirty="0">
                <a:solidFill>
                  <a:srgbClr val="FF0000"/>
                </a:solidFill>
                <a:latin typeface="Palatino Linotype" pitchFamily="18" charset="0"/>
              </a:rPr>
              <a:t> </a:t>
            </a:r>
            <a:r>
              <a:rPr lang="en-US" b="1" i="1" dirty="0">
                <a:solidFill>
                  <a:srgbClr val="FF0000"/>
                </a:solidFill>
                <a:latin typeface="Palatino Linotype" pitchFamily="18" charset="0"/>
              </a:rPr>
              <a:t>      </a:t>
            </a:r>
            <a:r>
              <a:rPr lang="el-GR" b="1" i="1" dirty="0" err="1">
                <a:solidFill>
                  <a:srgbClr val="FF0000"/>
                </a:solidFill>
                <a:latin typeface="Palatino Linotype" pitchFamily="18" charset="0"/>
                <a:hlinkClick r:id="rId17"/>
              </a:rPr>
              <a:t>οἴκους</a:t>
            </a:r>
            <a:r>
              <a:rPr lang="el-GR" b="1" i="1" dirty="0">
                <a:solidFill>
                  <a:srgbClr val="FF0000"/>
                </a:solidFill>
                <a:latin typeface="Palatino Linotype" pitchFamily="18" charset="0"/>
              </a:rPr>
              <a:t>,</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18"/>
              </a:rPr>
              <a:t>ἀλλ᾽</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19"/>
              </a:rPr>
              <a:t>ἔσται</a:t>
            </a:r>
            <a:r>
              <a:rPr lang="el-GR" i="1" dirty="0">
                <a:solidFill>
                  <a:srgbClr val="FF0000"/>
                </a:solidFill>
                <a:latin typeface="Palatino Linotype" pitchFamily="18" charset="0"/>
              </a:rPr>
              <a:t> </a:t>
            </a:r>
            <a:r>
              <a:rPr lang="el-GR" i="1" dirty="0">
                <a:solidFill>
                  <a:srgbClr val="FF0000"/>
                </a:solidFill>
                <a:latin typeface="Palatino Linotype" pitchFamily="18" charset="0"/>
                <a:hlinkClick r:id="rId20"/>
              </a:rPr>
              <a:t>τις</a:t>
            </a:r>
            <a:r>
              <a:rPr lang="el-GR" i="1" dirty="0">
                <a:solidFill>
                  <a:srgbClr val="FF0000"/>
                </a:solidFill>
                <a:latin typeface="Palatino Linotype" pitchFamily="18" charset="0"/>
              </a:rPr>
              <a:t> </a:t>
            </a:r>
            <a:r>
              <a:rPr lang="el-GR" i="1" dirty="0">
                <a:solidFill>
                  <a:srgbClr val="FF0000"/>
                </a:solidFill>
                <a:latin typeface="Palatino Linotype" pitchFamily="18" charset="0"/>
                <a:hlinkClick r:id="rId21"/>
              </a:rPr>
              <a:t>[</a:t>
            </a:r>
            <a:r>
              <a:rPr lang="el-GR" i="1" dirty="0" err="1">
                <a:solidFill>
                  <a:srgbClr val="FF0000"/>
                </a:solidFill>
                <a:latin typeface="Palatino Linotype" pitchFamily="18" charset="0"/>
                <a:hlinkClick r:id="rId21"/>
              </a:rPr>
              <a:t>καὶ</a:t>
            </a:r>
            <a:r>
              <a:rPr lang="el-GR" i="1" dirty="0">
                <a:solidFill>
                  <a:srgbClr val="FF0000"/>
                </a:solidFill>
                <a:latin typeface="Palatino Linotype" pitchFamily="18" charset="0"/>
                <a:hlinkClick r:id="rId21"/>
              </a:rPr>
              <a:t>]</a:t>
            </a:r>
            <a:r>
              <a:rPr lang="el-GR" i="1" dirty="0">
                <a:solidFill>
                  <a:srgbClr val="FF0000"/>
                </a:solidFill>
                <a:latin typeface="Palatino Linotype" pitchFamily="18" charset="0"/>
              </a:rPr>
              <a:t> </a:t>
            </a:r>
            <a:r>
              <a:rPr lang="el-GR" i="1" dirty="0">
                <a:solidFill>
                  <a:srgbClr val="FF0000"/>
                </a:solidFill>
                <a:latin typeface="Palatino Linotype" pitchFamily="18" charset="0"/>
                <a:hlinkClick r:id="rId22"/>
              </a:rPr>
              <a:t>ὁ</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23"/>
              </a:rPr>
              <a:t>ἐναγιῶν</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24"/>
              </a:rPr>
              <a:t>καὶ</a:t>
            </a:r>
            <a:r>
              <a:rPr lang="el-GR" i="1" dirty="0">
                <a:solidFill>
                  <a:srgbClr val="FF0000"/>
                </a:solidFill>
                <a:latin typeface="Palatino Linotype" pitchFamily="18" charset="0"/>
              </a:rPr>
              <a:t> </a:t>
            </a:r>
            <a:r>
              <a:rPr lang="en-US" i="1" dirty="0">
                <a:solidFill>
                  <a:srgbClr val="FF0000"/>
                </a:solidFill>
                <a:latin typeface="Palatino Linotype" pitchFamily="18" charset="0"/>
              </a:rPr>
              <a:t>  </a:t>
            </a:r>
            <a:r>
              <a:rPr lang="el-GR" i="1" dirty="0">
                <a:solidFill>
                  <a:srgbClr val="FF0000"/>
                </a:solidFill>
                <a:latin typeface="Palatino Linotype" pitchFamily="18" charset="0"/>
                <a:hlinkClick r:id="rId25"/>
              </a:rPr>
              <a:t>πάντα</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26"/>
              </a:rPr>
              <a:t>τὰ</a:t>
            </a:r>
            <a:r>
              <a:rPr lang="el-GR" i="1" dirty="0">
                <a:solidFill>
                  <a:srgbClr val="FF0000"/>
                </a:solidFill>
                <a:latin typeface="Palatino Linotype" pitchFamily="18" charset="0"/>
              </a:rPr>
              <a:t> </a:t>
            </a:r>
            <a:r>
              <a:rPr lang="el-GR" i="1" dirty="0">
                <a:solidFill>
                  <a:srgbClr val="FF0000"/>
                </a:solidFill>
                <a:latin typeface="Palatino Linotype" pitchFamily="18" charset="0"/>
                <a:hlinkClick r:id="rId27"/>
              </a:rPr>
              <a:t>νομιζόμενα</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28"/>
              </a:rPr>
              <a:t>αὐτοῖς</a:t>
            </a:r>
            <a:r>
              <a:rPr lang="el-GR" i="1" dirty="0">
                <a:solidFill>
                  <a:srgbClr val="FF0000"/>
                </a:solidFill>
                <a:latin typeface="Palatino Linotype" pitchFamily="18" charset="0"/>
              </a:rPr>
              <a:t> </a:t>
            </a:r>
            <a:r>
              <a:rPr lang="el-GR" i="1" dirty="0" err="1">
                <a:solidFill>
                  <a:srgbClr val="FF0000"/>
                </a:solidFill>
                <a:latin typeface="Palatino Linotype" pitchFamily="18" charset="0"/>
                <a:hlinkClick r:id="rId29"/>
              </a:rPr>
              <a:t>ποιήσων</a:t>
            </a:r>
            <a:endParaRPr lang="en-US" i="1" dirty="0">
              <a:solidFill>
                <a:srgbClr val="FF0000"/>
              </a:solidFill>
              <a:latin typeface="Palatino Linotype" pitchFamily="18" charset="0"/>
            </a:endParaRPr>
          </a:p>
          <a:p>
            <a:pPr algn="just"/>
            <a:r>
              <a:rPr lang="el-GR" i="1" dirty="0">
                <a:latin typeface="Palatino Linotype" pitchFamily="18" charset="0"/>
              </a:rPr>
              <a:t>Όλοι όσοι πρόκειται να πεθάνουν φροντίζουν να μην ερημωθούν οι οίκοι τους, αλλά να υπάρχει πάντα κάποιος ο οποίος να κάνει σπονδές και να προσφέρει όλα τα νομιζόμενα</a:t>
            </a:r>
            <a:endParaRPr lang="el-GR" i="1" dirty="0">
              <a:solidFill>
                <a:srgbClr val="FF0000"/>
              </a:solidFill>
              <a:latin typeface="Palatino Linotyp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Ισαίος 7.44</a:t>
            </a:r>
          </a:p>
        </p:txBody>
      </p:sp>
      <p:sp>
        <p:nvSpPr>
          <p:cNvPr id="3" name="2 - Θέση περιεχομένου"/>
          <p:cNvSpPr>
            <a:spLocks noGrp="1"/>
          </p:cNvSpPr>
          <p:nvPr>
            <p:ph idx="1"/>
          </p:nvPr>
        </p:nvSpPr>
        <p:spPr/>
        <p:txBody>
          <a:bodyPr>
            <a:normAutofit fontScale="92500" lnSpcReduction="20000"/>
          </a:bodyPr>
          <a:lstStyle/>
          <a:p>
            <a:r>
              <a:rPr lang="el-GR" sz="2800" i="1" dirty="0" err="1">
                <a:latin typeface="Palatino Linotype" pitchFamily="18" charset="0"/>
                <a:hlinkClick r:id="rId2"/>
              </a:rPr>
              <a:t>οὔτ᾽</a:t>
            </a:r>
            <a:r>
              <a:rPr lang="el-GR" sz="2800" i="1" dirty="0">
                <a:latin typeface="Palatino Linotype" pitchFamily="18" charset="0"/>
              </a:rPr>
              <a:t> </a:t>
            </a:r>
            <a:r>
              <a:rPr lang="el-GR" sz="2800" i="1" dirty="0" err="1">
                <a:latin typeface="Palatino Linotype" pitchFamily="18" charset="0"/>
                <a:hlinkClick r:id="rId3"/>
              </a:rPr>
              <a:t>ἐκείνῳ</a:t>
            </a:r>
            <a:r>
              <a:rPr lang="el-GR" sz="2800" i="1" dirty="0">
                <a:latin typeface="Palatino Linotype" pitchFamily="18" charset="0"/>
              </a:rPr>
              <a:t> </a:t>
            </a:r>
            <a:r>
              <a:rPr lang="el-GR" sz="2800" i="1" dirty="0" err="1">
                <a:latin typeface="Palatino Linotype" pitchFamily="18" charset="0"/>
                <a:hlinkClick r:id="rId4"/>
              </a:rPr>
              <a:t>παῖδα</a:t>
            </a:r>
            <a:r>
              <a:rPr lang="el-GR" sz="2800" i="1" dirty="0">
                <a:latin typeface="Palatino Linotype" pitchFamily="18" charset="0"/>
              </a:rPr>
              <a:t> </a:t>
            </a:r>
            <a:r>
              <a:rPr lang="el-GR" sz="2800" i="1" dirty="0" err="1">
                <a:latin typeface="Palatino Linotype" pitchFamily="18" charset="0"/>
                <a:hlinkClick r:id="rId5"/>
              </a:rPr>
              <a:t>εἰσπεποιηκὼς</a:t>
            </a:r>
            <a:r>
              <a:rPr lang="el-GR" sz="2800" i="1" dirty="0">
                <a:latin typeface="Palatino Linotype" pitchFamily="18" charset="0"/>
              </a:rPr>
              <a:t> </a:t>
            </a:r>
            <a:r>
              <a:rPr lang="el-GR" sz="2800" i="1" dirty="0" err="1">
                <a:latin typeface="Palatino Linotype" pitchFamily="18" charset="0"/>
                <a:hlinkClick r:id="rId6"/>
              </a:rPr>
              <a:t>ἀλλὰ</a:t>
            </a:r>
            <a:r>
              <a:rPr lang="el-GR" sz="2800" i="1" dirty="0">
                <a:latin typeface="Palatino Linotype" pitchFamily="18" charset="0"/>
              </a:rPr>
              <a:t> </a:t>
            </a:r>
            <a:r>
              <a:rPr lang="el-GR" sz="2800" i="1" dirty="0" err="1">
                <a:latin typeface="Palatino Linotype" pitchFamily="18" charset="0"/>
                <a:hlinkClick r:id="rId7"/>
              </a:rPr>
              <a:t>τὸν</a:t>
            </a:r>
            <a:r>
              <a:rPr lang="el-GR" sz="2800" i="1" dirty="0">
                <a:latin typeface="Palatino Linotype" pitchFamily="18" charset="0"/>
              </a:rPr>
              <a:t> </a:t>
            </a:r>
            <a:r>
              <a:rPr lang="en-US" sz="2800" i="1" dirty="0">
                <a:latin typeface="Palatino Linotype" pitchFamily="18" charset="0"/>
              </a:rPr>
              <a:t>   </a:t>
            </a:r>
            <a:r>
              <a:rPr lang="el-GR" sz="2800" i="1" dirty="0" err="1">
                <a:latin typeface="Palatino Linotype" pitchFamily="18" charset="0"/>
                <a:hlinkClick r:id="rId8"/>
              </a:rPr>
              <a:t>οἶκον</a:t>
            </a:r>
            <a:r>
              <a:rPr lang="el-GR" sz="2800" i="1" dirty="0">
                <a:latin typeface="Palatino Linotype" pitchFamily="18" charset="0"/>
              </a:rPr>
              <a:t> </a:t>
            </a:r>
            <a:r>
              <a:rPr lang="el-GR" sz="2800" i="1" dirty="0" err="1">
                <a:latin typeface="Palatino Linotype" pitchFamily="18" charset="0"/>
                <a:hlinkClick r:id="rId9"/>
              </a:rPr>
              <a:t>ἐξηρημωκώς</a:t>
            </a:r>
            <a:r>
              <a:rPr lang="el-GR" sz="2800" i="1" dirty="0">
                <a:latin typeface="Palatino Linotype" pitchFamily="18" charset="0"/>
              </a:rPr>
              <a:t>, </a:t>
            </a:r>
            <a:r>
              <a:rPr lang="el-GR" sz="2800" i="1" dirty="0" err="1">
                <a:latin typeface="Palatino Linotype" pitchFamily="18" charset="0"/>
                <a:hlinkClick r:id="rId10"/>
              </a:rPr>
              <a:t>οὔτε</a:t>
            </a:r>
            <a:r>
              <a:rPr lang="el-GR" sz="2800" i="1" dirty="0">
                <a:latin typeface="Palatino Linotype" pitchFamily="18" charset="0"/>
              </a:rPr>
              <a:t> </a:t>
            </a:r>
            <a:r>
              <a:rPr lang="el-GR" sz="2800" i="1" dirty="0" err="1">
                <a:latin typeface="Palatino Linotype" pitchFamily="18" charset="0"/>
                <a:hlinkClick r:id="rId11"/>
              </a:rPr>
              <a:t>τούτῳ</a:t>
            </a:r>
            <a:r>
              <a:rPr lang="el-GR" sz="2800" i="1" dirty="0">
                <a:latin typeface="Palatino Linotype" pitchFamily="18" charset="0"/>
              </a:rPr>
              <a:t> </a:t>
            </a:r>
            <a:r>
              <a:rPr lang="el-GR" sz="2800" i="1" dirty="0" err="1">
                <a:latin typeface="Palatino Linotype" pitchFamily="18" charset="0"/>
                <a:hlinkClick r:id="rId12"/>
              </a:rPr>
              <a:t>ἂν</a:t>
            </a:r>
            <a:r>
              <a:rPr lang="el-GR" sz="2800" i="1" dirty="0">
                <a:latin typeface="Palatino Linotype" pitchFamily="18" charset="0"/>
              </a:rPr>
              <a:t> </a:t>
            </a:r>
            <a:r>
              <a:rPr lang="el-GR" sz="2800" i="1" dirty="0" err="1">
                <a:latin typeface="Palatino Linotype" pitchFamily="18" charset="0"/>
                <a:hlinkClick r:id="rId13"/>
              </a:rPr>
              <a:t>εἰσποιήσας</a:t>
            </a:r>
            <a:r>
              <a:rPr lang="el-GR" sz="2800" i="1" dirty="0">
                <a:latin typeface="Palatino Linotype" pitchFamily="18" charset="0"/>
              </a:rPr>
              <a:t>, </a:t>
            </a:r>
            <a:r>
              <a:rPr lang="el-GR" sz="2800" i="1" dirty="0" err="1">
                <a:latin typeface="Palatino Linotype" pitchFamily="18" charset="0"/>
                <a:hlinkClick r:id="rId14"/>
              </a:rPr>
              <a:t>ἀλλ᾽</a:t>
            </a:r>
            <a:r>
              <a:rPr lang="el-GR" sz="2800" i="1" dirty="0">
                <a:latin typeface="Palatino Linotype" pitchFamily="18" charset="0"/>
              </a:rPr>
              <a:t>         </a:t>
            </a:r>
            <a:r>
              <a:rPr lang="el-GR" sz="2800" i="1" dirty="0" err="1">
                <a:latin typeface="Palatino Linotype" pitchFamily="18" charset="0"/>
                <a:hlinkClick r:id="rId15"/>
              </a:rPr>
              <a:t>ὁμοίως</a:t>
            </a:r>
            <a:r>
              <a:rPr lang="el-GR" sz="2800" i="1" dirty="0">
                <a:latin typeface="Palatino Linotype" pitchFamily="18" charset="0"/>
              </a:rPr>
              <a:t> </a:t>
            </a:r>
            <a:r>
              <a:rPr lang="el-GR" sz="2800" i="1" dirty="0" err="1">
                <a:latin typeface="Palatino Linotype" pitchFamily="18" charset="0"/>
                <a:hlinkClick r:id="rId16"/>
              </a:rPr>
              <a:t>ἂν</a:t>
            </a:r>
            <a:r>
              <a:rPr lang="el-GR" sz="2800" i="1" dirty="0">
                <a:latin typeface="Palatino Linotype" pitchFamily="18" charset="0"/>
              </a:rPr>
              <a:t> </a:t>
            </a:r>
            <a:r>
              <a:rPr lang="el-GR" sz="2800" i="1" dirty="0" err="1">
                <a:latin typeface="Palatino Linotype" pitchFamily="18" charset="0"/>
                <a:hlinkClick r:id="rId17"/>
              </a:rPr>
              <a:t>καὶ</a:t>
            </a:r>
            <a:r>
              <a:rPr lang="el-GR" sz="2800" i="1" dirty="0">
                <a:latin typeface="Palatino Linotype" pitchFamily="18" charset="0"/>
              </a:rPr>
              <a:t> </a:t>
            </a:r>
            <a:r>
              <a:rPr lang="el-GR" sz="2800" i="1" dirty="0" err="1">
                <a:latin typeface="Palatino Linotype" pitchFamily="18" charset="0"/>
                <a:hlinkClick r:id="rId18"/>
              </a:rPr>
              <a:t>τοῦτον</a:t>
            </a:r>
            <a:r>
              <a:rPr lang="el-GR" sz="2800" i="1" dirty="0">
                <a:latin typeface="Palatino Linotype" pitchFamily="18" charset="0"/>
              </a:rPr>
              <a:t> </a:t>
            </a:r>
            <a:r>
              <a:rPr lang="el-GR" sz="2800" i="1" dirty="0" err="1">
                <a:latin typeface="Palatino Linotype" pitchFamily="18" charset="0"/>
                <a:hlinkClick r:id="rId19"/>
              </a:rPr>
              <a:t>ἐξερημώσας</a:t>
            </a:r>
            <a:r>
              <a:rPr lang="el-GR" sz="2800" i="1" dirty="0">
                <a:latin typeface="Palatino Linotype" pitchFamily="18" charset="0"/>
              </a:rPr>
              <a:t>, </a:t>
            </a:r>
            <a:r>
              <a:rPr lang="el-GR" sz="2800" i="1" dirty="0" err="1">
                <a:latin typeface="Palatino Linotype" pitchFamily="18" charset="0"/>
                <a:hlinkClick r:id="rId20"/>
              </a:rPr>
              <a:t>καὶ</a:t>
            </a:r>
            <a:r>
              <a:rPr lang="el-GR" sz="2800" i="1" dirty="0">
                <a:latin typeface="Palatino Linotype" pitchFamily="18" charset="0"/>
              </a:rPr>
              <a:t> </a:t>
            </a:r>
            <a:r>
              <a:rPr lang="en-US" sz="2800" i="1" dirty="0">
                <a:latin typeface="Palatino Linotype" pitchFamily="18" charset="0"/>
              </a:rPr>
              <a:t>     </a:t>
            </a:r>
            <a:r>
              <a:rPr lang="el-GR" sz="2800" i="1" dirty="0" err="1">
                <a:latin typeface="Palatino Linotype" pitchFamily="18" charset="0"/>
                <a:hlinkClick r:id="rId21"/>
              </a:rPr>
              <a:t>ἔχθρας</a:t>
            </a:r>
            <a:r>
              <a:rPr lang="el-GR" sz="2800" i="1" dirty="0">
                <a:latin typeface="Palatino Linotype" pitchFamily="18" charset="0"/>
              </a:rPr>
              <a:t> </a:t>
            </a:r>
            <a:r>
              <a:rPr lang="el-GR" sz="2800" i="1" dirty="0" err="1">
                <a:latin typeface="Palatino Linotype" pitchFamily="18" charset="0"/>
                <a:hlinkClick r:id="rId22"/>
              </a:rPr>
              <a:t>μὲν</a:t>
            </a:r>
            <a:r>
              <a:rPr lang="el-GR" sz="2800" i="1" dirty="0">
                <a:latin typeface="Palatino Linotype" pitchFamily="18" charset="0"/>
              </a:rPr>
              <a:t> </a:t>
            </a:r>
            <a:r>
              <a:rPr lang="el-GR" sz="2800" i="1" dirty="0" err="1">
                <a:latin typeface="Palatino Linotype" pitchFamily="18" charset="0"/>
                <a:hlinkClick r:id="rId23"/>
              </a:rPr>
              <a:t>τηλικαύτης</a:t>
            </a:r>
            <a:r>
              <a:rPr lang="el-GR" sz="2800" i="1" dirty="0">
                <a:latin typeface="Palatino Linotype" pitchFamily="18" charset="0"/>
              </a:rPr>
              <a:t> </a:t>
            </a:r>
            <a:r>
              <a:rPr lang="el-GR" sz="2800" i="1" dirty="0" err="1">
                <a:latin typeface="Palatino Linotype" pitchFamily="18" charset="0"/>
                <a:hlinkClick r:id="rId24"/>
              </a:rPr>
              <a:t>ὑπαρχούσης</a:t>
            </a:r>
            <a:r>
              <a:rPr lang="el-GR" sz="2800" i="1" dirty="0">
                <a:latin typeface="Palatino Linotype" pitchFamily="18" charset="0"/>
              </a:rPr>
              <a:t> </a:t>
            </a:r>
            <a:r>
              <a:rPr lang="el-GR" sz="2800" i="1" dirty="0" err="1">
                <a:latin typeface="Palatino Linotype" pitchFamily="18" charset="0"/>
                <a:hlinkClick r:id="rId25"/>
              </a:rPr>
              <a:t>αὐτοῖς</a:t>
            </a:r>
            <a:r>
              <a:rPr lang="el-GR" sz="2800" i="1" dirty="0">
                <a:latin typeface="Palatino Linotype" pitchFamily="18" charset="0"/>
              </a:rPr>
              <a:t>, </a:t>
            </a:r>
            <a:r>
              <a:rPr lang="en-US" sz="2800" i="1" dirty="0">
                <a:latin typeface="Palatino Linotype" pitchFamily="18" charset="0"/>
              </a:rPr>
              <a:t>   </a:t>
            </a:r>
            <a:r>
              <a:rPr lang="el-GR" sz="2800" i="1" dirty="0" err="1">
                <a:latin typeface="Palatino Linotype" pitchFamily="18" charset="0"/>
                <a:hlinkClick r:id="rId26"/>
              </a:rPr>
              <a:t>διαλλαγῆς</a:t>
            </a:r>
            <a:r>
              <a:rPr lang="el-GR" sz="2800" i="1" dirty="0">
                <a:latin typeface="Palatino Linotype" pitchFamily="18" charset="0"/>
              </a:rPr>
              <a:t> </a:t>
            </a:r>
            <a:r>
              <a:rPr lang="el-GR" sz="2800" i="1" dirty="0" err="1">
                <a:latin typeface="Palatino Linotype" pitchFamily="18" charset="0"/>
                <a:hlinkClick r:id="rId27"/>
              </a:rPr>
              <a:t>δὲ</a:t>
            </a:r>
            <a:r>
              <a:rPr lang="el-GR" sz="2800" i="1" dirty="0">
                <a:latin typeface="Palatino Linotype" pitchFamily="18" charset="0"/>
              </a:rPr>
              <a:t> </a:t>
            </a:r>
            <a:r>
              <a:rPr lang="el-GR" sz="2800" i="1" dirty="0" err="1">
                <a:latin typeface="Palatino Linotype" pitchFamily="18" charset="0"/>
                <a:hlinkClick r:id="rId28"/>
              </a:rPr>
              <a:t>οὐδεμιᾶς</a:t>
            </a:r>
            <a:r>
              <a:rPr lang="el-GR" sz="2800" i="1" dirty="0">
                <a:latin typeface="Palatino Linotype" pitchFamily="18" charset="0"/>
              </a:rPr>
              <a:t> </a:t>
            </a:r>
            <a:r>
              <a:rPr lang="el-GR" sz="2800" i="1" dirty="0" err="1">
                <a:latin typeface="Palatino Linotype" pitchFamily="18" charset="0"/>
                <a:hlinkClick r:id="rId29"/>
              </a:rPr>
              <a:t>πώποτε</a:t>
            </a:r>
            <a:r>
              <a:rPr lang="el-GR" sz="2800" i="1" dirty="0">
                <a:latin typeface="Palatino Linotype" pitchFamily="18" charset="0"/>
              </a:rPr>
              <a:t> </a:t>
            </a:r>
            <a:r>
              <a:rPr lang="el-GR" sz="2800" i="1" dirty="0" err="1">
                <a:latin typeface="Palatino Linotype" pitchFamily="18" charset="0"/>
                <a:hlinkClick r:id="rId30"/>
              </a:rPr>
              <a:t>ὕστερον</a:t>
            </a:r>
            <a:r>
              <a:rPr lang="el-GR" sz="2800" i="1" dirty="0">
                <a:latin typeface="Palatino Linotype" pitchFamily="18" charset="0"/>
              </a:rPr>
              <a:t> </a:t>
            </a:r>
            <a:r>
              <a:rPr lang="el-GR" sz="2800" i="1" dirty="0">
                <a:latin typeface="Palatino Linotype" pitchFamily="18" charset="0"/>
                <a:hlinkClick r:id="rId31"/>
              </a:rPr>
              <a:t>γενομένης</a:t>
            </a:r>
            <a:r>
              <a:rPr lang="el-GR" sz="2800" i="1" dirty="0">
                <a:latin typeface="Palatino Linotype" pitchFamily="18" charset="0"/>
              </a:rPr>
              <a:t>.</a:t>
            </a:r>
            <a:endParaRPr lang="en-US" sz="2800" i="1" dirty="0">
              <a:latin typeface="Palatino Linotype" pitchFamily="18" charset="0"/>
            </a:endParaRPr>
          </a:p>
          <a:p>
            <a:pPr algn="just"/>
            <a:r>
              <a:rPr lang="el-GR" sz="2800" i="1" dirty="0">
                <a:latin typeface="Palatino Linotype" pitchFamily="18" charset="0"/>
              </a:rPr>
              <a:t>Μη λησμονείτε ότι δεν έδωσε κανένα του παιδί να το υιοθετήσει (ο Απολλόδωρος Β’) και έτσι συντέλεσε στην ερήμωση του οίκου του. Παρομοίως δεν θα έδινε κανένα από τα παιδιά του στον Απολλόδωρο (Α) και θα άφηνε έρημο τον οίκο του δεδομένου ότι μεταξύ τους υπήρξαν εχθρικές σχέσεις και δεν μεσολάβησε αργότερα καμιά συμφιλίωση</a:t>
            </a:r>
            <a:r>
              <a:rPr lang="el-GR" sz="2800" dirty="0">
                <a:latin typeface="Palatino Linotype" pitchFamily="18" charset="0"/>
              </a:rPr>
              <a:t>.</a:t>
            </a:r>
            <a:endParaRPr lang="el-GR" sz="2800" i="1" dirty="0">
              <a:latin typeface="Palatino Linotyp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Ισαίος 1.44</a:t>
            </a:r>
            <a:endParaRPr lang="el-GR" dirty="0"/>
          </a:p>
        </p:txBody>
      </p:sp>
      <p:sp>
        <p:nvSpPr>
          <p:cNvPr id="3" name="2 - Θέση περιεχομένου"/>
          <p:cNvSpPr>
            <a:spLocks noGrp="1"/>
          </p:cNvSpPr>
          <p:nvPr>
            <p:ph idx="1"/>
          </p:nvPr>
        </p:nvSpPr>
        <p:spPr/>
        <p:txBody>
          <a:bodyPr/>
          <a:lstStyle/>
          <a:p>
            <a:pPr algn="just"/>
            <a:r>
              <a:rPr lang="el-GR" i="1" dirty="0" err="1">
                <a:latin typeface="Palatino Linotype" pitchFamily="18" charset="0"/>
                <a:hlinkClick r:id="rId2"/>
              </a:rPr>
              <a:t>εἰ</a:t>
            </a:r>
            <a:r>
              <a:rPr lang="el-GR" i="1" dirty="0">
                <a:latin typeface="Palatino Linotype" pitchFamily="18" charset="0"/>
              </a:rPr>
              <a:t> </a:t>
            </a:r>
            <a:r>
              <a:rPr lang="el-GR" i="1" dirty="0" err="1">
                <a:latin typeface="Palatino Linotype" pitchFamily="18" charset="0"/>
                <a:hlinkClick r:id="rId3"/>
              </a:rPr>
              <a:t>τοίνυν</a:t>
            </a:r>
            <a:r>
              <a:rPr lang="el-GR" i="1" dirty="0">
                <a:latin typeface="Palatino Linotype" pitchFamily="18" charset="0"/>
              </a:rPr>
              <a:t> </a:t>
            </a:r>
            <a:r>
              <a:rPr lang="el-GR" i="1" dirty="0">
                <a:latin typeface="Palatino Linotype" pitchFamily="18" charset="0"/>
                <a:hlinkClick r:id="rId4"/>
              </a:rPr>
              <a:t>συνέβη</a:t>
            </a:r>
            <a:r>
              <a:rPr lang="el-GR" i="1" dirty="0">
                <a:latin typeface="Palatino Linotype" pitchFamily="18" charset="0"/>
              </a:rPr>
              <a:t> </a:t>
            </a:r>
            <a:r>
              <a:rPr lang="el-GR" i="1" dirty="0" err="1">
                <a:latin typeface="Palatino Linotype" pitchFamily="18" charset="0"/>
                <a:hlinkClick r:id="rId5"/>
              </a:rPr>
              <a:t>Κλεωνύμῳ</a:t>
            </a:r>
            <a:r>
              <a:rPr lang="el-GR" i="1" dirty="0">
                <a:latin typeface="Palatino Linotype" pitchFamily="18" charset="0"/>
              </a:rPr>
              <a:t> </a:t>
            </a:r>
            <a:r>
              <a:rPr lang="el-GR" i="1" dirty="0" err="1">
                <a:latin typeface="Palatino Linotype" pitchFamily="18" charset="0"/>
                <a:hlinkClick r:id="rId6"/>
              </a:rPr>
              <a:t>μὲν</a:t>
            </a:r>
            <a:r>
              <a:rPr lang="el-GR" i="1" dirty="0">
                <a:latin typeface="Palatino Linotype" pitchFamily="18" charset="0"/>
              </a:rPr>
              <a:t> </a:t>
            </a:r>
            <a:r>
              <a:rPr lang="el-GR" i="1" dirty="0" err="1">
                <a:latin typeface="Palatino Linotype" pitchFamily="18" charset="0"/>
                <a:hlinkClick r:id="rId7"/>
              </a:rPr>
              <a:t>ζῆν</a:t>
            </a:r>
            <a:r>
              <a:rPr lang="el-GR" i="1" dirty="0">
                <a:latin typeface="Palatino Linotype" pitchFamily="18" charset="0"/>
              </a:rPr>
              <a:t>, </a:t>
            </a:r>
            <a:r>
              <a:rPr lang="el-GR" i="1" dirty="0" err="1">
                <a:latin typeface="Palatino Linotype" pitchFamily="18" charset="0"/>
                <a:hlinkClick r:id="rId8"/>
              </a:rPr>
              <a:t>ἐξερημωθῆναι</a:t>
            </a:r>
            <a:r>
              <a:rPr lang="el-GR" i="1" dirty="0">
                <a:latin typeface="Palatino Linotype" pitchFamily="18" charset="0"/>
              </a:rPr>
              <a:t> </a:t>
            </a:r>
            <a:r>
              <a:rPr lang="el-GR" i="1" dirty="0" err="1">
                <a:latin typeface="Palatino Linotype" pitchFamily="18" charset="0"/>
                <a:hlinkClick r:id="rId9"/>
              </a:rPr>
              <a:t>δὲ</a:t>
            </a:r>
            <a:r>
              <a:rPr lang="el-GR" i="1" dirty="0">
                <a:latin typeface="Palatino Linotype" pitchFamily="18" charset="0"/>
              </a:rPr>
              <a:t> </a:t>
            </a:r>
            <a:r>
              <a:rPr lang="el-GR" i="1" dirty="0" err="1">
                <a:latin typeface="Palatino Linotype" pitchFamily="18" charset="0"/>
                <a:hlinkClick r:id="rId10"/>
              </a:rPr>
              <a:t>τὸν</a:t>
            </a:r>
            <a:r>
              <a:rPr lang="el-GR" i="1" dirty="0">
                <a:latin typeface="Palatino Linotype" pitchFamily="18" charset="0"/>
              </a:rPr>
              <a:t> </a:t>
            </a:r>
            <a:r>
              <a:rPr lang="el-GR" i="1" dirty="0" err="1">
                <a:latin typeface="Palatino Linotype" pitchFamily="18" charset="0"/>
                <a:hlinkClick r:id="rId11"/>
              </a:rPr>
              <a:t>ἡμέτερον</a:t>
            </a:r>
            <a:r>
              <a:rPr lang="el-GR" i="1" dirty="0">
                <a:latin typeface="Palatino Linotype" pitchFamily="18" charset="0"/>
              </a:rPr>
              <a:t> </a:t>
            </a:r>
            <a:r>
              <a:rPr lang="el-GR" i="1" dirty="0" err="1">
                <a:latin typeface="Palatino Linotype" pitchFamily="18" charset="0"/>
                <a:hlinkClick r:id="rId12"/>
              </a:rPr>
              <a:t>οἶκον</a:t>
            </a:r>
            <a:r>
              <a:rPr lang="el-GR" i="1" dirty="0">
                <a:latin typeface="Palatino Linotype" pitchFamily="18" charset="0"/>
              </a:rPr>
              <a:t> </a:t>
            </a:r>
            <a:r>
              <a:rPr lang="el-GR" i="1" dirty="0">
                <a:latin typeface="Palatino Linotype" pitchFamily="18" charset="0"/>
                <a:hlinkClick r:id="rId13"/>
              </a:rPr>
              <a:t>ἢ</a:t>
            </a:r>
            <a:r>
              <a:rPr lang="el-GR" i="1" dirty="0">
                <a:latin typeface="Palatino Linotype" pitchFamily="18" charset="0"/>
              </a:rPr>
              <a:t> </a:t>
            </a:r>
            <a:r>
              <a:rPr lang="el-GR" i="1" dirty="0" err="1">
                <a:latin typeface="Palatino Linotype" pitchFamily="18" charset="0"/>
                <a:hlinkClick r:id="rId14"/>
              </a:rPr>
              <a:t>τὸν</a:t>
            </a:r>
            <a:r>
              <a:rPr lang="el-GR" i="1" dirty="0">
                <a:latin typeface="Palatino Linotype" pitchFamily="18" charset="0"/>
              </a:rPr>
              <a:t> </a:t>
            </a:r>
            <a:r>
              <a:rPr lang="el-GR" i="1" dirty="0">
                <a:latin typeface="Palatino Linotype" pitchFamily="18" charset="0"/>
                <a:hlinkClick r:id="rId15"/>
              </a:rPr>
              <a:t>τούτων</a:t>
            </a:r>
            <a:r>
              <a:rPr lang="el-GR" i="1" dirty="0">
                <a:latin typeface="Palatino Linotype" pitchFamily="18" charset="0"/>
              </a:rPr>
              <a:t>, </a:t>
            </a:r>
            <a:r>
              <a:rPr lang="el-GR" i="1" dirty="0" err="1">
                <a:latin typeface="Palatino Linotype" pitchFamily="18" charset="0"/>
                <a:hlinkClick r:id="rId16"/>
              </a:rPr>
              <a:t>σκέψασθε</a:t>
            </a:r>
            <a:r>
              <a:rPr lang="el-GR" i="1" dirty="0">
                <a:latin typeface="Palatino Linotype" pitchFamily="18" charset="0"/>
              </a:rPr>
              <a:t> </a:t>
            </a:r>
            <a:r>
              <a:rPr lang="el-GR" i="1" dirty="0">
                <a:latin typeface="Palatino Linotype" pitchFamily="18" charset="0"/>
                <a:hlinkClick r:id="rId17"/>
              </a:rPr>
              <a:t>ποτέρων</a:t>
            </a:r>
            <a:r>
              <a:rPr lang="el-GR" i="1" dirty="0">
                <a:latin typeface="Palatino Linotype" pitchFamily="18" charset="0"/>
              </a:rPr>
              <a:t> </a:t>
            </a:r>
            <a:r>
              <a:rPr lang="el-GR" i="1" dirty="0" err="1">
                <a:latin typeface="Palatino Linotype" pitchFamily="18" charset="0"/>
                <a:hlinkClick r:id="rId18"/>
              </a:rPr>
              <a:t>ἐκεῖνος</a:t>
            </a:r>
            <a:r>
              <a:rPr lang="el-GR" i="1" dirty="0">
                <a:latin typeface="Palatino Linotype" pitchFamily="18" charset="0"/>
              </a:rPr>
              <a:t> </a:t>
            </a:r>
            <a:r>
              <a:rPr lang="el-GR" i="1" dirty="0" err="1">
                <a:latin typeface="Palatino Linotype" pitchFamily="18" charset="0"/>
                <a:hlinkClick r:id="rId19"/>
              </a:rPr>
              <a:t>ἐγίγνετο</a:t>
            </a:r>
            <a:r>
              <a:rPr lang="el-GR" i="1" dirty="0">
                <a:latin typeface="Palatino Linotype" pitchFamily="18" charset="0"/>
              </a:rPr>
              <a:t> </a:t>
            </a:r>
            <a:r>
              <a:rPr lang="el-GR" i="1" dirty="0">
                <a:latin typeface="Palatino Linotype" pitchFamily="18" charset="0"/>
                <a:hlinkClick r:id="rId20"/>
              </a:rPr>
              <a:t>κληρονόμος</a:t>
            </a:r>
            <a:endParaRPr lang="el-GR" i="1" dirty="0">
              <a:latin typeface="Palatino Linotype" pitchFamily="18" charset="0"/>
            </a:endParaRP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Δημοσθένης 43.19</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i="1" dirty="0" err="1">
                <a:latin typeface="Palatino Linotype" pitchFamily="18" charset="0"/>
                <a:hlinkClick r:id="rId2"/>
              </a:rPr>
              <a:t>Βούσελος</a:t>
            </a:r>
            <a:r>
              <a:rPr lang="el-GR" i="1" dirty="0">
                <a:latin typeface="Palatino Linotype" pitchFamily="18" charset="0"/>
              </a:rPr>
              <a:t> </a:t>
            </a:r>
            <a:r>
              <a:rPr lang="el-GR" i="1" dirty="0" err="1">
                <a:latin typeface="Palatino Linotype" pitchFamily="18" charset="0"/>
                <a:hlinkClick r:id="rId3"/>
              </a:rPr>
              <a:t>γὰρ</a:t>
            </a:r>
            <a:r>
              <a:rPr lang="el-GR" i="1" dirty="0">
                <a:latin typeface="Palatino Linotype" pitchFamily="18" charset="0"/>
              </a:rPr>
              <a:t> </a:t>
            </a:r>
            <a:r>
              <a:rPr lang="el-GR" i="1" dirty="0" err="1">
                <a:latin typeface="Palatino Linotype" pitchFamily="18" charset="0"/>
                <a:hlinkClick r:id="rId4"/>
              </a:rPr>
              <a:t>ἦν</a:t>
            </a:r>
            <a:r>
              <a:rPr lang="el-GR" i="1" dirty="0">
                <a:latin typeface="Palatino Linotype" pitchFamily="18" charset="0"/>
              </a:rPr>
              <a:t> </a:t>
            </a:r>
            <a:r>
              <a:rPr lang="el-GR" i="1" dirty="0" err="1">
                <a:latin typeface="Palatino Linotype" pitchFamily="18" charset="0"/>
                <a:hlinkClick r:id="rId5"/>
              </a:rPr>
              <a:t>ἐξ</a:t>
            </a:r>
            <a:r>
              <a:rPr lang="el-GR" i="1" dirty="0">
                <a:latin typeface="Palatino Linotype" pitchFamily="18" charset="0"/>
              </a:rPr>
              <a:t> </a:t>
            </a:r>
            <a:r>
              <a:rPr lang="el-GR" i="1" dirty="0" err="1">
                <a:latin typeface="Palatino Linotype" pitchFamily="18" charset="0"/>
                <a:hlinkClick r:id="rId6"/>
              </a:rPr>
              <a:t>Οἴου</a:t>
            </a:r>
            <a:r>
              <a:rPr lang="el-GR" i="1" dirty="0">
                <a:latin typeface="Palatino Linotype" pitchFamily="18" charset="0"/>
              </a:rPr>
              <a:t>, </a:t>
            </a:r>
            <a:r>
              <a:rPr lang="el-GR" i="1" dirty="0">
                <a:latin typeface="Palatino Linotype" pitchFamily="18" charset="0"/>
                <a:hlinkClick r:id="rId7"/>
              </a:rPr>
              <a:t>ὦ</a:t>
            </a:r>
            <a:r>
              <a:rPr lang="el-GR" i="1" dirty="0">
                <a:latin typeface="Palatino Linotype" pitchFamily="18" charset="0"/>
              </a:rPr>
              <a:t> </a:t>
            </a:r>
            <a:r>
              <a:rPr lang="el-GR" i="1" dirty="0" err="1">
                <a:latin typeface="Palatino Linotype" pitchFamily="18" charset="0"/>
                <a:hlinkClick r:id="rId8"/>
              </a:rPr>
              <a:t>ἄνδρες</a:t>
            </a:r>
            <a:r>
              <a:rPr lang="el-GR" i="1" dirty="0">
                <a:latin typeface="Palatino Linotype" pitchFamily="18" charset="0"/>
              </a:rPr>
              <a:t> </a:t>
            </a:r>
            <a:r>
              <a:rPr lang="el-GR" i="1" dirty="0">
                <a:latin typeface="Palatino Linotype" pitchFamily="18" charset="0"/>
                <a:hlinkClick r:id="rId9"/>
              </a:rPr>
              <a:t>δικασταί</a:t>
            </a:r>
            <a:r>
              <a:rPr lang="el-GR" i="1" dirty="0">
                <a:latin typeface="Palatino Linotype" pitchFamily="18" charset="0"/>
              </a:rPr>
              <a:t>, </a:t>
            </a:r>
            <a:r>
              <a:rPr lang="el-GR" i="1" dirty="0" err="1">
                <a:latin typeface="Palatino Linotype" pitchFamily="18" charset="0"/>
                <a:hlinkClick r:id="rId10"/>
              </a:rPr>
              <a:t>καὶ</a:t>
            </a:r>
            <a:r>
              <a:rPr lang="el-GR" i="1" dirty="0">
                <a:latin typeface="Palatino Linotype" pitchFamily="18" charset="0"/>
              </a:rPr>
              <a:t> </a:t>
            </a:r>
            <a:r>
              <a:rPr lang="el-GR" i="1" dirty="0" err="1">
                <a:latin typeface="Palatino Linotype" pitchFamily="18" charset="0"/>
                <a:hlinkClick r:id="rId11"/>
              </a:rPr>
              <a:t>τούτῳ</a:t>
            </a:r>
            <a:r>
              <a:rPr lang="el-GR" i="1" dirty="0">
                <a:latin typeface="Palatino Linotype" pitchFamily="18" charset="0"/>
              </a:rPr>
              <a:t> </a:t>
            </a:r>
            <a:r>
              <a:rPr lang="el-GR" i="1" dirty="0" err="1">
                <a:latin typeface="Palatino Linotype" pitchFamily="18" charset="0"/>
                <a:hlinkClick r:id="rId12"/>
              </a:rPr>
              <a:t>ἐγένοντο</a:t>
            </a:r>
            <a:r>
              <a:rPr lang="el-GR" i="1" dirty="0">
                <a:latin typeface="Palatino Linotype" pitchFamily="18" charset="0"/>
              </a:rPr>
              <a:t> </a:t>
            </a:r>
            <a:r>
              <a:rPr lang="el-GR" i="1" dirty="0">
                <a:latin typeface="Palatino Linotype" pitchFamily="18" charset="0"/>
                <a:hlinkClick r:id="rId13"/>
              </a:rPr>
              <a:t>πέντε</a:t>
            </a:r>
            <a:r>
              <a:rPr lang="el-GR" i="1" dirty="0">
                <a:latin typeface="Palatino Linotype" pitchFamily="18" charset="0"/>
              </a:rPr>
              <a:t> </a:t>
            </a:r>
            <a:r>
              <a:rPr lang="el-GR" i="1" dirty="0" err="1">
                <a:latin typeface="Palatino Linotype" pitchFamily="18" charset="0"/>
                <a:hlinkClick r:id="rId14"/>
              </a:rPr>
              <a:t>υἱεῖς</a:t>
            </a:r>
            <a:r>
              <a:rPr lang="el-GR" i="1" dirty="0">
                <a:latin typeface="Palatino Linotype" pitchFamily="18" charset="0"/>
              </a:rPr>
              <a:t>, </a:t>
            </a:r>
            <a:r>
              <a:rPr lang="el-GR" i="1" dirty="0" err="1">
                <a:latin typeface="Palatino Linotype" pitchFamily="18" charset="0"/>
                <a:hlinkClick r:id="rId15"/>
              </a:rPr>
              <a:t>Ἁγνίας</a:t>
            </a:r>
            <a:r>
              <a:rPr lang="el-GR" i="1" dirty="0">
                <a:latin typeface="Palatino Linotype" pitchFamily="18" charset="0"/>
              </a:rPr>
              <a:t> </a:t>
            </a:r>
            <a:r>
              <a:rPr lang="el-GR" i="1" dirty="0" err="1">
                <a:latin typeface="Palatino Linotype" pitchFamily="18" charset="0"/>
                <a:hlinkClick r:id="rId16"/>
              </a:rPr>
              <a:t>καὶ</a:t>
            </a:r>
            <a:r>
              <a:rPr lang="el-GR" i="1" dirty="0">
                <a:latin typeface="Palatino Linotype" pitchFamily="18" charset="0"/>
              </a:rPr>
              <a:t> </a:t>
            </a:r>
            <a:r>
              <a:rPr lang="el-GR" i="1" dirty="0" err="1">
                <a:latin typeface="Palatino Linotype" pitchFamily="18" charset="0"/>
                <a:hlinkClick r:id="rId17"/>
              </a:rPr>
              <a:t>Εὐβουλίδης</a:t>
            </a:r>
            <a:r>
              <a:rPr lang="el-GR" i="1" dirty="0">
                <a:latin typeface="Palatino Linotype" pitchFamily="18" charset="0"/>
              </a:rPr>
              <a:t> </a:t>
            </a:r>
            <a:r>
              <a:rPr lang="el-GR" i="1" dirty="0" err="1">
                <a:latin typeface="Palatino Linotype" pitchFamily="18" charset="0"/>
                <a:hlinkClick r:id="rId18"/>
              </a:rPr>
              <a:t>καὶ</a:t>
            </a:r>
            <a:r>
              <a:rPr lang="el-GR" i="1" dirty="0">
                <a:latin typeface="Palatino Linotype" pitchFamily="18" charset="0"/>
              </a:rPr>
              <a:t> </a:t>
            </a:r>
            <a:r>
              <a:rPr lang="el-GR" i="1" dirty="0" err="1">
                <a:latin typeface="Palatino Linotype" pitchFamily="18" charset="0"/>
                <a:hlinkClick r:id="rId19"/>
              </a:rPr>
              <a:t>Στρατίος</a:t>
            </a:r>
            <a:r>
              <a:rPr lang="el-GR" i="1" dirty="0">
                <a:latin typeface="Palatino Linotype" pitchFamily="18" charset="0"/>
              </a:rPr>
              <a:t> </a:t>
            </a:r>
            <a:r>
              <a:rPr lang="el-GR" i="1" dirty="0" err="1">
                <a:latin typeface="Palatino Linotype" pitchFamily="18" charset="0"/>
                <a:hlinkClick r:id="rId20"/>
              </a:rPr>
              <a:t>καὶ</a:t>
            </a:r>
            <a:r>
              <a:rPr lang="el-GR" i="1" dirty="0">
                <a:latin typeface="Palatino Linotype" pitchFamily="18" charset="0"/>
              </a:rPr>
              <a:t> </a:t>
            </a:r>
            <a:r>
              <a:rPr lang="el-GR" i="1" dirty="0" err="1">
                <a:latin typeface="Palatino Linotype" pitchFamily="18" charset="0"/>
                <a:hlinkClick r:id="rId21"/>
              </a:rPr>
              <a:t>Ἅβρων</a:t>
            </a:r>
            <a:r>
              <a:rPr lang="el-GR" i="1" dirty="0">
                <a:latin typeface="Palatino Linotype" pitchFamily="18" charset="0"/>
              </a:rPr>
              <a:t> </a:t>
            </a:r>
            <a:r>
              <a:rPr lang="el-GR" i="1" dirty="0" err="1">
                <a:latin typeface="Palatino Linotype" pitchFamily="18" charset="0"/>
                <a:hlinkClick r:id="rId22"/>
              </a:rPr>
              <a:t>καὶ</a:t>
            </a:r>
            <a:r>
              <a:rPr lang="el-GR" i="1" dirty="0">
                <a:latin typeface="Palatino Linotype" pitchFamily="18" charset="0"/>
              </a:rPr>
              <a:t> </a:t>
            </a:r>
            <a:r>
              <a:rPr lang="el-GR" i="1" dirty="0" err="1">
                <a:latin typeface="Palatino Linotype" pitchFamily="18" charset="0"/>
                <a:hlinkClick r:id="rId23"/>
              </a:rPr>
              <a:t>Κλεόκριτος</a:t>
            </a:r>
            <a:r>
              <a:rPr lang="el-GR" i="1" dirty="0">
                <a:latin typeface="Palatino Linotype" pitchFamily="18" charset="0"/>
              </a:rPr>
              <a:t>. </a:t>
            </a:r>
            <a:r>
              <a:rPr lang="el-GR" i="1" dirty="0" err="1">
                <a:latin typeface="Palatino Linotype" pitchFamily="18" charset="0"/>
                <a:hlinkClick r:id="rId24"/>
              </a:rPr>
              <a:t>καὶ</a:t>
            </a:r>
            <a:r>
              <a:rPr lang="el-GR" i="1" dirty="0">
                <a:latin typeface="Palatino Linotype" pitchFamily="18" charset="0"/>
              </a:rPr>
              <a:t> </a:t>
            </a:r>
            <a:r>
              <a:rPr lang="el-GR" i="1" dirty="0" err="1">
                <a:latin typeface="Palatino Linotype" pitchFamily="18" charset="0"/>
                <a:hlinkClick r:id="rId25"/>
              </a:rPr>
              <a:t>οὗτοι</a:t>
            </a:r>
            <a:r>
              <a:rPr lang="el-GR" i="1" dirty="0">
                <a:latin typeface="Palatino Linotype" pitchFamily="18" charset="0"/>
              </a:rPr>
              <a:t> </a:t>
            </a:r>
            <a:r>
              <a:rPr lang="el-GR" i="1" dirty="0" err="1">
                <a:latin typeface="Palatino Linotype" pitchFamily="18" charset="0"/>
                <a:hlinkClick r:id="rId26"/>
              </a:rPr>
              <a:t>ἅπαντες</a:t>
            </a:r>
            <a:r>
              <a:rPr lang="el-GR" i="1" dirty="0">
                <a:latin typeface="Palatino Linotype" pitchFamily="18" charset="0"/>
              </a:rPr>
              <a:t> </a:t>
            </a:r>
            <a:r>
              <a:rPr lang="el-GR" i="1" dirty="0" err="1">
                <a:latin typeface="Palatino Linotype" pitchFamily="18" charset="0"/>
                <a:hlinkClick r:id="rId27"/>
              </a:rPr>
              <a:t>οἱ</a:t>
            </a:r>
            <a:r>
              <a:rPr lang="el-GR" i="1" dirty="0">
                <a:latin typeface="Palatino Linotype" pitchFamily="18" charset="0"/>
              </a:rPr>
              <a:t> </a:t>
            </a:r>
            <a:r>
              <a:rPr lang="el-GR" i="1" dirty="0" err="1">
                <a:latin typeface="Palatino Linotype" pitchFamily="18" charset="0"/>
                <a:hlinkClick r:id="rId28"/>
              </a:rPr>
              <a:t>τοῦ</a:t>
            </a:r>
            <a:r>
              <a:rPr lang="el-GR" i="1" dirty="0">
                <a:latin typeface="Palatino Linotype" pitchFamily="18" charset="0"/>
              </a:rPr>
              <a:t> </a:t>
            </a:r>
            <a:r>
              <a:rPr lang="el-GR" i="1" dirty="0" err="1">
                <a:latin typeface="Palatino Linotype" pitchFamily="18" charset="0"/>
                <a:hlinkClick r:id="rId29"/>
              </a:rPr>
              <a:t>Βουσέλου</a:t>
            </a:r>
            <a:r>
              <a:rPr lang="el-GR" i="1" dirty="0">
                <a:latin typeface="Palatino Linotype" pitchFamily="18" charset="0"/>
              </a:rPr>
              <a:t> </a:t>
            </a:r>
            <a:r>
              <a:rPr lang="el-GR" i="1" dirty="0" err="1">
                <a:latin typeface="Palatino Linotype" pitchFamily="18" charset="0"/>
                <a:hlinkClick r:id="rId30"/>
              </a:rPr>
              <a:t>υἱεῖς</a:t>
            </a:r>
            <a:r>
              <a:rPr lang="el-GR" i="1" dirty="0">
                <a:latin typeface="Palatino Linotype" pitchFamily="18" charset="0"/>
              </a:rPr>
              <a:t> </a:t>
            </a:r>
            <a:r>
              <a:rPr lang="el-GR" i="1" dirty="0" err="1">
                <a:latin typeface="Palatino Linotype" pitchFamily="18" charset="0"/>
                <a:hlinkClick r:id="rId31"/>
              </a:rPr>
              <a:t>ἄνδρες</a:t>
            </a:r>
            <a:r>
              <a:rPr lang="el-GR" i="1" dirty="0">
                <a:latin typeface="Palatino Linotype" pitchFamily="18" charset="0"/>
              </a:rPr>
              <a:t> </a:t>
            </a:r>
            <a:r>
              <a:rPr lang="el-GR" i="1" dirty="0" err="1">
                <a:latin typeface="Palatino Linotype" pitchFamily="18" charset="0"/>
                <a:hlinkClick r:id="rId32"/>
              </a:rPr>
              <a:t>ἐγένοντο</a:t>
            </a:r>
            <a:r>
              <a:rPr lang="el-GR" i="1" dirty="0">
                <a:latin typeface="Palatino Linotype" pitchFamily="18" charset="0"/>
              </a:rPr>
              <a:t>, </a:t>
            </a:r>
            <a:r>
              <a:rPr lang="el-GR" i="1" dirty="0" err="1">
                <a:latin typeface="Palatino Linotype" pitchFamily="18" charset="0"/>
                <a:hlinkClick r:id="rId33"/>
              </a:rPr>
              <a:t>καὶ</a:t>
            </a:r>
            <a:r>
              <a:rPr lang="el-GR" i="1" dirty="0">
                <a:latin typeface="Palatino Linotype" pitchFamily="18" charset="0"/>
              </a:rPr>
              <a:t> </a:t>
            </a:r>
            <a:r>
              <a:rPr lang="el-GR" i="1" dirty="0" err="1">
                <a:latin typeface="Palatino Linotype" pitchFamily="18" charset="0"/>
                <a:hlinkClick r:id="rId34"/>
              </a:rPr>
              <a:t>διένειμεν</a:t>
            </a:r>
            <a:r>
              <a:rPr lang="el-GR" i="1" dirty="0">
                <a:latin typeface="Palatino Linotype" pitchFamily="18" charset="0"/>
              </a:rPr>
              <a:t> </a:t>
            </a:r>
            <a:r>
              <a:rPr lang="el-GR" i="1" dirty="0" err="1">
                <a:latin typeface="Palatino Linotype" pitchFamily="18" charset="0"/>
                <a:hlinkClick r:id="rId35"/>
              </a:rPr>
              <a:t>αὐτοῖς</a:t>
            </a:r>
            <a:r>
              <a:rPr lang="el-GR" i="1" dirty="0">
                <a:latin typeface="Palatino Linotype" pitchFamily="18" charset="0"/>
              </a:rPr>
              <a:t> </a:t>
            </a:r>
            <a:r>
              <a:rPr lang="el-GR" i="1" dirty="0" err="1">
                <a:latin typeface="Palatino Linotype" pitchFamily="18" charset="0"/>
                <a:hlinkClick r:id="rId36"/>
              </a:rPr>
              <a:t>τὴν</a:t>
            </a:r>
            <a:r>
              <a:rPr lang="el-GR" i="1" dirty="0">
                <a:latin typeface="Palatino Linotype" pitchFamily="18" charset="0"/>
              </a:rPr>
              <a:t> </a:t>
            </a:r>
            <a:r>
              <a:rPr lang="el-GR" i="1" dirty="0" err="1">
                <a:latin typeface="Palatino Linotype" pitchFamily="18" charset="0"/>
                <a:hlinkClick r:id="rId37"/>
              </a:rPr>
              <a:t>οὐσίαν</a:t>
            </a:r>
            <a:r>
              <a:rPr lang="el-GR" i="1" dirty="0">
                <a:latin typeface="Palatino Linotype" pitchFamily="18" charset="0"/>
              </a:rPr>
              <a:t> </a:t>
            </a:r>
            <a:r>
              <a:rPr lang="el-GR" i="1" dirty="0">
                <a:latin typeface="Palatino Linotype" pitchFamily="18" charset="0"/>
                <a:hlinkClick r:id="rId38"/>
              </a:rPr>
              <a:t>ὁ</a:t>
            </a:r>
            <a:r>
              <a:rPr lang="el-GR" i="1" dirty="0">
                <a:latin typeface="Palatino Linotype" pitchFamily="18" charset="0"/>
              </a:rPr>
              <a:t> </a:t>
            </a:r>
            <a:r>
              <a:rPr lang="el-GR" i="1" dirty="0" err="1">
                <a:latin typeface="Palatino Linotype" pitchFamily="18" charset="0"/>
                <a:hlinkClick r:id="rId39"/>
              </a:rPr>
              <a:t>πατὴρ</a:t>
            </a:r>
            <a:r>
              <a:rPr lang="el-GR" i="1" dirty="0">
                <a:latin typeface="Palatino Linotype" pitchFamily="18" charset="0"/>
              </a:rPr>
              <a:t> </a:t>
            </a:r>
            <a:r>
              <a:rPr lang="el-GR" i="1" dirty="0" err="1">
                <a:latin typeface="Palatino Linotype" pitchFamily="18" charset="0"/>
                <a:hlinkClick r:id="rId40"/>
              </a:rPr>
              <a:t>Βούσελος</a:t>
            </a:r>
            <a:r>
              <a:rPr lang="el-GR" i="1" dirty="0">
                <a:latin typeface="Palatino Linotype" pitchFamily="18" charset="0"/>
              </a:rPr>
              <a:t> </a:t>
            </a:r>
            <a:r>
              <a:rPr lang="el-GR" i="1" dirty="0" err="1">
                <a:latin typeface="Palatino Linotype" pitchFamily="18" charset="0"/>
                <a:hlinkClick r:id="rId41"/>
              </a:rPr>
              <a:t>ἅπασιν</a:t>
            </a:r>
            <a:r>
              <a:rPr lang="el-GR" i="1" dirty="0">
                <a:latin typeface="Palatino Linotype" pitchFamily="18" charset="0"/>
              </a:rPr>
              <a:t> </a:t>
            </a:r>
            <a:r>
              <a:rPr lang="el-GR" i="1" dirty="0" err="1">
                <a:latin typeface="Palatino Linotype" pitchFamily="18" charset="0"/>
                <a:hlinkClick r:id="rId42"/>
              </a:rPr>
              <a:t>καλῶς</a:t>
            </a:r>
            <a:r>
              <a:rPr lang="el-GR" i="1" dirty="0">
                <a:latin typeface="Palatino Linotype" pitchFamily="18" charset="0"/>
              </a:rPr>
              <a:t> </a:t>
            </a:r>
            <a:r>
              <a:rPr lang="el-GR" i="1" dirty="0" err="1">
                <a:latin typeface="Palatino Linotype" pitchFamily="18" charset="0"/>
                <a:hlinkClick r:id="rId43"/>
              </a:rPr>
              <a:t>καὶ</a:t>
            </a:r>
            <a:r>
              <a:rPr lang="el-GR" i="1" dirty="0">
                <a:latin typeface="Palatino Linotype" pitchFamily="18" charset="0"/>
              </a:rPr>
              <a:t> </a:t>
            </a:r>
            <a:r>
              <a:rPr lang="el-GR" i="1" dirty="0">
                <a:latin typeface="Palatino Linotype" pitchFamily="18" charset="0"/>
                <a:hlinkClick r:id="rId44"/>
              </a:rPr>
              <a:t>δικαίως</a:t>
            </a:r>
            <a:r>
              <a:rPr lang="el-GR" i="1" dirty="0">
                <a:latin typeface="Palatino Linotype" pitchFamily="18" charset="0"/>
              </a:rPr>
              <a:t>, </a:t>
            </a:r>
            <a:r>
              <a:rPr lang="el-GR" i="1" dirty="0" err="1">
                <a:latin typeface="Palatino Linotype" pitchFamily="18" charset="0"/>
                <a:hlinkClick r:id="rId45"/>
              </a:rPr>
              <a:t>ὥσπερ</a:t>
            </a:r>
            <a:r>
              <a:rPr lang="el-GR" i="1" dirty="0">
                <a:latin typeface="Palatino Linotype" pitchFamily="18" charset="0"/>
              </a:rPr>
              <a:t> </a:t>
            </a:r>
            <a:r>
              <a:rPr lang="el-GR" i="1" dirty="0" err="1">
                <a:latin typeface="Palatino Linotype" pitchFamily="18" charset="0"/>
                <a:hlinkClick r:id="rId46"/>
              </a:rPr>
              <a:t>προσῆκεν</a:t>
            </a:r>
            <a:r>
              <a:rPr lang="el-GR" i="1" dirty="0">
                <a:latin typeface="Palatino Linotype" pitchFamily="18" charset="0"/>
              </a:rPr>
              <a:t>. </a:t>
            </a:r>
            <a:r>
              <a:rPr lang="el-GR" i="1" dirty="0" err="1">
                <a:latin typeface="Palatino Linotype" pitchFamily="18" charset="0"/>
                <a:hlinkClick r:id="rId47"/>
              </a:rPr>
              <a:t>νειμάμενοι</a:t>
            </a:r>
            <a:r>
              <a:rPr lang="el-GR" i="1" dirty="0">
                <a:latin typeface="Palatino Linotype" pitchFamily="18" charset="0"/>
              </a:rPr>
              <a:t> </a:t>
            </a:r>
            <a:r>
              <a:rPr lang="el-GR" i="1" dirty="0" err="1">
                <a:latin typeface="Palatino Linotype" pitchFamily="18" charset="0"/>
                <a:hlinkClick r:id="rId48"/>
              </a:rPr>
              <a:t>δὲ</a:t>
            </a:r>
            <a:r>
              <a:rPr lang="el-GR" i="1" dirty="0">
                <a:latin typeface="Palatino Linotype" pitchFamily="18" charset="0"/>
              </a:rPr>
              <a:t> </a:t>
            </a:r>
            <a:r>
              <a:rPr lang="el-GR" i="1" dirty="0" err="1">
                <a:latin typeface="Palatino Linotype" pitchFamily="18" charset="0"/>
                <a:hlinkClick r:id="rId49"/>
              </a:rPr>
              <a:t>τὴν</a:t>
            </a:r>
            <a:r>
              <a:rPr lang="el-GR" i="1" dirty="0">
                <a:latin typeface="Palatino Linotype" pitchFamily="18" charset="0"/>
              </a:rPr>
              <a:t> </a:t>
            </a:r>
            <a:r>
              <a:rPr lang="el-GR" i="1" dirty="0" err="1">
                <a:latin typeface="Palatino Linotype" pitchFamily="18" charset="0"/>
                <a:hlinkClick r:id="rId50"/>
              </a:rPr>
              <a:t>οὐσίαν</a:t>
            </a:r>
            <a:r>
              <a:rPr lang="el-GR" i="1" dirty="0">
                <a:latin typeface="Palatino Linotype" pitchFamily="18" charset="0"/>
              </a:rPr>
              <a:t>, </a:t>
            </a:r>
            <a:r>
              <a:rPr lang="el-GR" i="1" dirty="0" err="1">
                <a:latin typeface="Palatino Linotype" pitchFamily="18" charset="0"/>
                <a:hlinkClick r:id="rId51"/>
              </a:rPr>
              <a:t>γυναῖκα</a:t>
            </a:r>
            <a:r>
              <a:rPr lang="el-GR" i="1" dirty="0">
                <a:latin typeface="Palatino Linotype" pitchFamily="18" charset="0"/>
              </a:rPr>
              <a:t> </a:t>
            </a:r>
            <a:r>
              <a:rPr lang="el-GR" i="1" dirty="0" err="1">
                <a:latin typeface="Palatino Linotype" pitchFamily="18" charset="0"/>
                <a:hlinkClick r:id="rId52"/>
              </a:rPr>
              <a:t>αὐτῶν</a:t>
            </a:r>
            <a:r>
              <a:rPr lang="el-GR" i="1" dirty="0">
                <a:latin typeface="Palatino Linotype" pitchFamily="18" charset="0"/>
              </a:rPr>
              <a:t> </a:t>
            </a:r>
            <a:r>
              <a:rPr lang="el-GR" i="1" dirty="0" err="1">
                <a:latin typeface="Palatino Linotype" pitchFamily="18" charset="0"/>
                <a:hlinkClick r:id="rId53"/>
              </a:rPr>
              <a:t>ἕκαστος</a:t>
            </a:r>
            <a:r>
              <a:rPr lang="el-GR" i="1" dirty="0">
                <a:latin typeface="Palatino Linotype" pitchFamily="18" charset="0"/>
              </a:rPr>
              <a:t> </a:t>
            </a:r>
            <a:r>
              <a:rPr lang="el-GR" i="1" dirty="0" err="1">
                <a:latin typeface="Palatino Linotype" pitchFamily="18" charset="0"/>
                <a:hlinkClick r:id="rId54"/>
              </a:rPr>
              <a:t>ἔγημεν</a:t>
            </a:r>
            <a:r>
              <a:rPr lang="el-GR" i="1" dirty="0">
                <a:latin typeface="Palatino Linotype" pitchFamily="18" charset="0"/>
              </a:rPr>
              <a:t> </a:t>
            </a:r>
            <a:r>
              <a:rPr lang="el-GR" i="1" dirty="0" err="1">
                <a:latin typeface="Palatino Linotype" pitchFamily="18" charset="0"/>
                <a:hlinkClick r:id="rId55"/>
              </a:rPr>
              <a:t>κατὰ</a:t>
            </a:r>
            <a:r>
              <a:rPr lang="el-GR" i="1" dirty="0">
                <a:latin typeface="Palatino Linotype" pitchFamily="18" charset="0"/>
              </a:rPr>
              <a:t> </a:t>
            </a:r>
            <a:r>
              <a:rPr lang="el-GR" i="1" dirty="0" err="1">
                <a:latin typeface="Palatino Linotype" pitchFamily="18" charset="0"/>
                <a:hlinkClick r:id="rId56"/>
              </a:rPr>
              <a:t>τοὺς</a:t>
            </a:r>
            <a:r>
              <a:rPr lang="el-GR" i="1" dirty="0">
                <a:latin typeface="Palatino Linotype" pitchFamily="18" charset="0"/>
              </a:rPr>
              <a:t> </a:t>
            </a:r>
            <a:r>
              <a:rPr lang="el-GR" i="1" dirty="0">
                <a:latin typeface="Palatino Linotype" pitchFamily="18" charset="0"/>
                <a:hlinkClick r:id="rId57"/>
              </a:rPr>
              <a:t>νόμους</a:t>
            </a:r>
            <a:r>
              <a:rPr lang="el-GR" i="1" dirty="0">
                <a:latin typeface="Palatino Linotype" pitchFamily="18" charset="0"/>
              </a:rPr>
              <a:t> </a:t>
            </a:r>
            <a:r>
              <a:rPr lang="el-GR" i="1" dirty="0" err="1">
                <a:latin typeface="Palatino Linotype" pitchFamily="18" charset="0"/>
                <a:hlinkClick r:id="rId58"/>
              </a:rPr>
              <a:t>τοὺς</a:t>
            </a:r>
            <a:r>
              <a:rPr lang="el-GR" i="1" dirty="0">
                <a:latin typeface="Palatino Linotype" pitchFamily="18" charset="0"/>
              </a:rPr>
              <a:t> </a:t>
            </a:r>
            <a:r>
              <a:rPr lang="el-GR" i="1" dirty="0" err="1">
                <a:latin typeface="Palatino Linotype" pitchFamily="18" charset="0"/>
                <a:hlinkClick r:id="rId59"/>
              </a:rPr>
              <a:t>ὑμετέρους</a:t>
            </a:r>
            <a:r>
              <a:rPr lang="el-GR" i="1" dirty="0">
                <a:latin typeface="Palatino Linotype" pitchFamily="18" charset="0"/>
              </a:rPr>
              <a:t>, </a:t>
            </a:r>
            <a:r>
              <a:rPr lang="el-GR" i="1" dirty="0" err="1">
                <a:latin typeface="Palatino Linotype" pitchFamily="18" charset="0"/>
                <a:hlinkClick r:id="rId60"/>
              </a:rPr>
              <a:t>καὶ</a:t>
            </a:r>
            <a:r>
              <a:rPr lang="el-GR" i="1" dirty="0">
                <a:latin typeface="Palatino Linotype" pitchFamily="18" charset="0"/>
              </a:rPr>
              <a:t> </a:t>
            </a:r>
            <a:r>
              <a:rPr lang="el-GR" i="1" dirty="0" err="1">
                <a:latin typeface="Palatino Linotype" pitchFamily="18" charset="0"/>
                <a:hlinkClick r:id="rId61"/>
              </a:rPr>
              <a:t>παῖδες</a:t>
            </a:r>
            <a:r>
              <a:rPr lang="el-GR" i="1" dirty="0">
                <a:latin typeface="Palatino Linotype" pitchFamily="18" charset="0"/>
              </a:rPr>
              <a:t> </a:t>
            </a:r>
            <a:r>
              <a:rPr lang="el-GR" i="1" dirty="0" err="1">
                <a:latin typeface="Palatino Linotype" pitchFamily="18" charset="0"/>
                <a:hlinkClick r:id="rId62"/>
              </a:rPr>
              <a:t>ἐγένοντο</a:t>
            </a:r>
            <a:r>
              <a:rPr lang="el-GR" i="1" dirty="0">
                <a:latin typeface="Palatino Linotype" pitchFamily="18" charset="0"/>
              </a:rPr>
              <a:t> </a:t>
            </a:r>
            <a:r>
              <a:rPr lang="el-GR" i="1" dirty="0" err="1">
                <a:latin typeface="Palatino Linotype" pitchFamily="18" charset="0"/>
                <a:hlinkClick r:id="rId63"/>
              </a:rPr>
              <a:t>αὐτοῖς</a:t>
            </a:r>
            <a:r>
              <a:rPr lang="el-GR" i="1" dirty="0">
                <a:latin typeface="Palatino Linotype" pitchFamily="18" charset="0"/>
              </a:rPr>
              <a:t> </a:t>
            </a:r>
            <a:r>
              <a:rPr lang="el-GR" i="1" dirty="0" err="1">
                <a:latin typeface="Palatino Linotype" pitchFamily="18" charset="0"/>
                <a:hlinkClick r:id="rId64"/>
              </a:rPr>
              <a:t>ἅπασιν</a:t>
            </a:r>
            <a:r>
              <a:rPr lang="el-GR" i="1" dirty="0">
                <a:latin typeface="Palatino Linotype" pitchFamily="18" charset="0"/>
              </a:rPr>
              <a:t> </a:t>
            </a:r>
            <a:r>
              <a:rPr lang="el-GR" i="1" dirty="0" err="1">
                <a:latin typeface="Palatino Linotype" pitchFamily="18" charset="0"/>
                <a:hlinkClick r:id="rId65"/>
              </a:rPr>
              <a:t>καὶ</a:t>
            </a:r>
            <a:r>
              <a:rPr lang="el-GR" i="1" dirty="0">
                <a:latin typeface="Palatino Linotype" pitchFamily="18" charset="0"/>
              </a:rPr>
              <a:t> </a:t>
            </a:r>
            <a:r>
              <a:rPr lang="el-GR" i="1" dirty="0">
                <a:latin typeface="Palatino Linotype" pitchFamily="18" charset="0"/>
                <a:hlinkClick r:id="rId66"/>
              </a:rPr>
              <a:t>παίδων</a:t>
            </a:r>
            <a:r>
              <a:rPr lang="el-GR" i="1" dirty="0">
                <a:latin typeface="Palatino Linotype" pitchFamily="18" charset="0"/>
              </a:rPr>
              <a:t> </a:t>
            </a:r>
            <a:r>
              <a:rPr lang="el-GR" i="1" dirty="0" err="1">
                <a:latin typeface="Palatino Linotype" pitchFamily="18" charset="0"/>
                <a:hlinkClick r:id="rId67"/>
              </a:rPr>
              <a:t>παῖδες</a:t>
            </a:r>
            <a:r>
              <a:rPr lang="el-GR" i="1" dirty="0">
                <a:latin typeface="Palatino Linotype" pitchFamily="18" charset="0"/>
              </a:rPr>
              <a:t>, </a:t>
            </a:r>
            <a:r>
              <a:rPr lang="el-GR" i="1" dirty="0" err="1">
                <a:latin typeface="Palatino Linotype" pitchFamily="18" charset="0"/>
                <a:hlinkClick r:id="rId68"/>
              </a:rPr>
              <a:t>καὶ</a:t>
            </a:r>
            <a:r>
              <a:rPr lang="el-GR" i="1" dirty="0">
                <a:latin typeface="Palatino Linotype" pitchFamily="18" charset="0"/>
              </a:rPr>
              <a:t> </a:t>
            </a:r>
            <a:r>
              <a:rPr lang="el-GR" i="1" dirty="0" err="1">
                <a:latin typeface="Palatino Linotype" pitchFamily="18" charset="0"/>
                <a:hlinkClick r:id="rId69"/>
              </a:rPr>
              <a:t>ἐγένοντο</a:t>
            </a:r>
            <a:r>
              <a:rPr lang="el-GR" i="1" dirty="0">
                <a:latin typeface="Palatino Linotype" pitchFamily="18" charset="0"/>
              </a:rPr>
              <a:t> </a:t>
            </a:r>
            <a:r>
              <a:rPr lang="el-GR" i="1" dirty="0">
                <a:latin typeface="Palatino Linotype" pitchFamily="18" charset="0"/>
                <a:hlinkClick r:id="rId70"/>
              </a:rPr>
              <a:t>πέντε</a:t>
            </a:r>
            <a:r>
              <a:rPr lang="el-GR" i="1" dirty="0">
                <a:latin typeface="Palatino Linotype" pitchFamily="18" charset="0"/>
              </a:rPr>
              <a:t> </a:t>
            </a:r>
            <a:r>
              <a:rPr lang="el-GR" i="1" dirty="0" err="1">
                <a:latin typeface="Palatino Linotype" pitchFamily="18" charset="0"/>
                <a:hlinkClick r:id="rId71"/>
              </a:rPr>
              <a:t>οἶκοι</a:t>
            </a:r>
            <a:r>
              <a:rPr lang="el-GR" i="1" dirty="0">
                <a:latin typeface="Palatino Linotype" pitchFamily="18" charset="0"/>
              </a:rPr>
              <a:t> </a:t>
            </a:r>
            <a:r>
              <a:rPr lang="el-GR" i="1" dirty="0" err="1">
                <a:latin typeface="Palatino Linotype" pitchFamily="18" charset="0"/>
                <a:hlinkClick r:id="rId72"/>
              </a:rPr>
              <a:t>ἐκ</a:t>
            </a:r>
            <a:r>
              <a:rPr lang="el-GR" i="1" dirty="0">
                <a:latin typeface="Palatino Linotype" pitchFamily="18" charset="0"/>
              </a:rPr>
              <a:t> </a:t>
            </a:r>
            <a:r>
              <a:rPr lang="el-GR" i="1" dirty="0" err="1">
                <a:latin typeface="Palatino Linotype" pitchFamily="18" charset="0"/>
                <a:hlinkClick r:id="rId73"/>
              </a:rPr>
              <a:t>τοῦ</a:t>
            </a:r>
            <a:r>
              <a:rPr lang="el-GR" i="1" dirty="0">
                <a:latin typeface="Palatino Linotype" pitchFamily="18" charset="0"/>
              </a:rPr>
              <a:t> </a:t>
            </a:r>
            <a:r>
              <a:rPr lang="el-GR" i="1" dirty="0" err="1">
                <a:latin typeface="Palatino Linotype" pitchFamily="18" charset="0"/>
                <a:hlinkClick r:id="rId74"/>
              </a:rPr>
              <a:t>Βουσέλου</a:t>
            </a:r>
            <a:r>
              <a:rPr lang="el-GR" i="1" dirty="0">
                <a:latin typeface="Palatino Linotype" pitchFamily="18" charset="0"/>
              </a:rPr>
              <a:t> </a:t>
            </a:r>
            <a:r>
              <a:rPr lang="el-GR" i="1" dirty="0" err="1">
                <a:latin typeface="Palatino Linotype" pitchFamily="18" charset="0"/>
                <a:hlinkClick r:id="rId75"/>
              </a:rPr>
              <a:t>οἴκου</a:t>
            </a:r>
            <a:r>
              <a:rPr lang="el-GR" i="1" dirty="0">
                <a:latin typeface="Palatino Linotype" pitchFamily="18" charset="0"/>
              </a:rPr>
              <a:t> </a:t>
            </a:r>
            <a:r>
              <a:rPr lang="el-GR" i="1" dirty="0" err="1">
                <a:latin typeface="Palatino Linotype" pitchFamily="18" charset="0"/>
                <a:hlinkClick r:id="rId76"/>
              </a:rPr>
              <a:t>ἑνὸς</a:t>
            </a:r>
            <a:r>
              <a:rPr lang="el-GR" i="1" dirty="0">
                <a:latin typeface="Palatino Linotype" pitchFamily="18" charset="0"/>
              </a:rPr>
              <a:t> </a:t>
            </a:r>
            <a:r>
              <a:rPr lang="el-GR" i="1" dirty="0" err="1">
                <a:latin typeface="Palatino Linotype" pitchFamily="18" charset="0"/>
                <a:hlinkClick r:id="rId77"/>
              </a:rPr>
              <a:t>ὄντος</a:t>
            </a:r>
            <a:r>
              <a:rPr lang="el-GR" i="1" dirty="0">
                <a:latin typeface="Palatino Linotype" pitchFamily="18" charset="0"/>
              </a:rPr>
              <a:t>, </a:t>
            </a:r>
            <a:r>
              <a:rPr lang="el-GR" i="1" dirty="0" err="1">
                <a:latin typeface="Palatino Linotype" pitchFamily="18" charset="0"/>
                <a:hlinkClick r:id="rId78"/>
              </a:rPr>
              <a:t>καὶ</a:t>
            </a:r>
            <a:r>
              <a:rPr lang="el-GR" i="1" dirty="0">
                <a:latin typeface="Palatino Linotype" pitchFamily="18" charset="0"/>
              </a:rPr>
              <a:t> </a:t>
            </a:r>
            <a:r>
              <a:rPr lang="el-GR" i="1" dirty="0" err="1">
                <a:latin typeface="Palatino Linotype" pitchFamily="18" charset="0"/>
                <a:hlinkClick r:id="rId79"/>
              </a:rPr>
              <a:t>χωρὶς</a:t>
            </a:r>
            <a:r>
              <a:rPr lang="el-GR" i="1" dirty="0">
                <a:latin typeface="Palatino Linotype" pitchFamily="18" charset="0"/>
              </a:rPr>
              <a:t> </a:t>
            </a:r>
            <a:r>
              <a:rPr lang="el-GR" i="1" dirty="0" err="1">
                <a:latin typeface="Palatino Linotype" pitchFamily="18" charset="0"/>
                <a:hlinkClick r:id="rId80"/>
              </a:rPr>
              <a:t>ἕκαστος</a:t>
            </a:r>
            <a:r>
              <a:rPr lang="el-GR" i="1" dirty="0">
                <a:latin typeface="Palatino Linotype" pitchFamily="18" charset="0"/>
              </a:rPr>
              <a:t> </a:t>
            </a:r>
            <a:r>
              <a:rPr lang="el-GR" i="1" dirty="0" err="1">
                <a:latin typeface="Palatino Linotype" pitchFamily="18" charset="0"/>
                <a:hlinkClick r:id="rId81"/>
              </a:rPr>
              <a:t>ᾤκει</a:t>
            </a:r>
            <a:r>
              <a:rPr lang="el-GR" i="1" dirty="0">
                <a:latin typeface="Palatino Linotype" pitchFamily="18" charset="0"/>
              </a:rPr>
              <a:t> </a:t>
            </a:r>
            <a:r>
              <a:rPr lang="el-GR" i="1" dirty="0" err="1">
                <a:latin typeface="Palatino Linotype" pitchFamily="18" charset="0"/>
                <a:hlinkClick r:id="rId82"/>
              </a:rPr>
              <a:t>τὸν</a:t>
            </a:r>
            <a:r>
              <a:rPr lang="el-GR" i="1" dirty="0">
                <a:latin typeface="Palatino Linotype" pitchFamily="18" charset="0"/>
              </a:rPr>
              <a:t> </a:t>
            </a:r>
            <a:r>
              <a:rPr lang="el-GR" i="1" dirty="0" err="1">
                <a:latin typeface="Palatino Linotype" pitchFamily="18" charset="0"/>
                <a:hlinkClick r:id="rId83"/>
              </a:rPr>
              <a:t>ἑαυτοῦ</a:t>
            </a:r>
            <a:r>
              <a:rPr lang="el-GR" i="1" dirty="0">
                <a:latin typeface="Palatino Linotype" pitchFamily="18" charset="0"/>
              </a:rPr>
              <a:t> </a:t>
            </a:r>
            <a:r>
              <a:rPr lang="el-GR" i="1" dirty="0" err="1">
                <a:latin typeface="Palatino Linotype" pitchFamily="18" charset="0"/>
                <a:hlinkClick r:id="rId84"/>
              </a:rPr>
              <a:t>ἔχων</a:t>
            </a:r>
            <a:r>
              <a:rPr lang="el-GR" i="1" dirty="0">
                <a:latin typeface="Palatino Linotype" pitchFamily="18" charset="0"/>
              </a:rPr>
              <a:t> </a:t>
            </a:r>
            <a:r>
              <a:rPr lang="el-GR" i="1" dirty="0" err="1">
                <a:latin typeface="Palatino Linotype" pitchFamily="18" charset="0"/>
                <a:hlinkClick r:id="rId85"/>
              </a:rPr>
              <a:t>καὶ</a:t>
            </a:r>
            <a:r>
              <a:rPr lang="el-GR" i="1" dirty="0">
                <a:latin typeface="Palatino Linotype" pitchFamily="18" charset="0"/>
              </a:rPr>
              <a:t> </a:t>
            </a:r>
            <a:r>
              <a:rPr lang="el-GR" i="1" dirty="0" err="1">
                <a:latin typeface="Palatino Linotype" pitchFamily="18" charset="0"/>
                <a:hlinkClick r:id="rId86"/>
              </a:rPr>
              <a:t>ἐγγόνους</a:t>
            </a:r>
            <a:r>
              <a:rPr lang="el-GR" i="1" dirty="0">
                <a:latin typeface="Palatino Linotype" pitchFamily="18" charset="0"/>
              </a:rPr>
              <a:t> </a:t>
            </a:r>
            <a:r>
              <a:rPr lang="el-GR" i="1" dirty="0" err="1">
                <a:latin typeface="Palatino Linotype" pitchFamily="18" charset="0"/>
                <a:hlinkClick r:id="rId87"/>
              </a:rPr>
              <a:t>ἑαυτοῦ</a:t>
            </a:r>
            <a:r>
              <a:rPr lang="el-GR" i="1" dirty="0">
                <a:latin typeface="Palatino Linotype" pitchFamily="18" charset="0"/>
              </a:rPr>
              <a:t> </a:t>
            </a:r>
            <a:r>
              <a:rPr lang="el-GR" i="1" dirty="0">
                <a:latin typeface="Palatino Linotype" pitchFamily="18" charset="0"/>
                <a:hlinkClick r:id="rId88"/>
              </a:rPr>
              <a:t>ποιούμενος</a:t>
            </a:r>
            <a:r>
              <a:rPr lang="el-GR" i="1" dirty="0">
                <a:latin typeface="Palatino Linotype"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5500" dirty="0">
                <a:latin typeface="Palatino Linotype" pitchFamily="18" charset="0"/>
              </a:rPr>
              <a:t>Ο οίκος ως </a:t>
            </a:r>
          </a:p>
          <a:p>
            <a:pPr algn="ctr">
              <a:buNone/>
            </a:pPr>
            <a:r>
              <a:rPr lang="el-GR" sz="5500" dirty="0">
                <a:latin typeface="Palatino Linotype" pitchFamily="18" charset="0"/>
              </a:rPr>
              <a:t>περιουσία</a:t>
            </a:r>
          </a:p>
          <a:p>
            <a:pPr>
              <a:buNone/>
            </a:pPr>
            <a:endParaRPr lang="el-GR" sz="5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Ισαίος 7.42</a:t>
            </a:r>
          </a:p>
        </p:txBody>
      </p:sp>
      <p:sp>
        <p:nvSpPr>
          <p:cNvPr id="3" name="2 - Θέση περιεχομένου"/>
          <p:cNvSpPr>
            <a:spLocks noGrp="1"/>
          </p:cNvSpPr>
          <p:nvPr>
            <p:ph idx="1"/>
          </p:nvPr>
        </p:nvSpPr>
        <p:spPr/>
        <p:txBody>
          <a:bodyPr>
            <a:normAutofit fontScale="85000" lnSpcReduction="20000"/>
          </a:bodyPr>
          <a:lstStyle/>
          <a:p>
            <a:pPr algn="just"/>
            <a:r>
              <a:rPr lang="el-GR" i="1" dirty="0">
                <a:latin typeface="Palatino Linotype" pitchFamily="18" charset="0"/>
                <a:hlinkClick r:id="rId2"/>
              </a:rPr>
              <a:t>  </a:t>
            </a:r>
            <a:r>
              <a:rPr lang="el-GR" i="1" dirty="0" err="1">
                <a:latin typeface="Palatino Linotype" pitchFamily="18" charset="0"/>
                <a:hlinkClick r:id="rId2"/>
              </a:rPr>
              <a:t>καὶ</a:t>
            </a:r>
            <a:r>
              <a:rPr lang="el-GR" i="1" dirty="0">
                <a:latin typeface="Palatino Linotype" pitchFamily="18" charset="0"/>
              </a:rPr>
              <a:t> </a:t>
            </a:r>
            <a:r>
              <a:rPr lang="el-GR" i="1" dirty="0" err="1">
                <a:latin typeface="Palatino Linotype" pitchFamily="18" charset="0"/>
                <a:hlinkClick r:id="rId3"/>
              </a:rPr>
              <a:t>ἐκείνων</a:t>
            </a:r>
            <a:r>
              <a:rPr lang="el-GR" i="1" dirty="0">
                <a:latin typeface="Palatino Linotype" pitchFamily="18" charset="0"/>
              </a:rPr>
              <a:t> </a:t>
            </a:r>
            <a:r>
              <a:rPr lang="el-GR" i="1" dirty="0" err="1">
                <a:latin typeface="Palatino Linotype" pitchFamily="18" charset="0"/>
                <a:hlinkClick r:id="rId4"/>
              </a:rPr>
              <a:t>οὖν</a:t>
            </a:r>
            <a:r>
              <a:rPr lang="el-GR" i="1" dirty="0">
                <a:latin typeface="Palatino Linotype" pitchFamily="18" charset="0"/>
              </a:rPr>
              <a:t> </a:t>
            </a:r>
            <a:r>
              <a:rPr lang="el-GR" i="1" dirty="0" err="1">
                <a:latin typeface="Palatino Linotype" pitchFamily="18" charset="0"/>
                <a:hlinkClick r:id="rId5"/>
              </a:rPr>
              <a:t>ἕνεκα</a:t>
            </a:r>
            <a:r>
              <a:rPr lang="el-GR" i="1" dirty="0">
                <a:latin typeface="Palatino Linotype" pitchFamily="18" charset="0"/>
              </a:rPr>
              <a:t> </a:t>
            </a:r>
            <a:r>
              <a:rPr lang="el-GR" i="1" dirty="0" err="1">
                <a:latin typeface="Palatino Linotype" pitchFamily="18" charset="0"/>
                <a:hlinkClick r:id="rId6"/>
              </a:rPr>
              <a:t>καὶ</a:t>
            </a:r>
            <a:r>
              <a:rPr lang="el-GR" i="1" dirty="0">
                <a:latin typeface="Palatino Linotype" pitchFamily="18" charset="0"/>
              </a:rPr>
              <a:t> </a:t>
            </a:r>
            <a:r>
              <a:rPr lang="el-GR" i="1" dirty="0" err="1">
                <a:latin typeface="Palatino Linotype" pitchFamily="18" charset="0"/>
                <a:hlinkClick r:id="rId7"/>
              </a:rPr>
              <a:t>ἡμῶν</a:t>
            </a:r>
            <a:r>
              <a:rPr lang="el-GR" i="1" dirty="0">
                <a:latin typeface="Palatino Linotype" pitchFamily="18" charset="0"/>
              </a:rPr>
              <a:t> </a:t>
            </a:r>
            <a:r>
              <a:rPr lang="el-GR" i="1" dirty="0" err="1">
                <a:latin typeface="Palatino Linotype" pitchFamily="18" charset="0"/>
                <a:hlinkClick r:id="rId8"/>
              </a:rPr>
              <a:t>εἰκότως</a:t>
            </a:r>
            <a:r>
              <a:rPr lang="el-GR" i="1" dirty="0">
                <a:latin typeface="Palatino Linotype" pitchFamily="18" charset="0"/>
              </a:rPr>
              <a:t> </a:t>
            </a:r>
            <a:r>
              <a:rPr lang="el-GR" i="1" dirty="0" err="1">
                <a:latin typeface="Palatino Linotype" pitchFamily="18" charset="0"/>
                <a:hlinkClick r:id="rId9"/>
              </a:rPr>
              <a:t>ἂν</a:t>
            </a:r>
            <a:r>
              <a:rPr lang="el-GR" i="1" dirty="0">
                <a:latin typeface="Palatino Linotype" pitchFamily="18" charset="0"/>
              </a:rPr>
              <a:t>            </a:t>
            </a:r>
            <a:r>
              <a:rPr lang="el-GR" i="1" dirty="0" err="1">
                <a:latin typeface="Palatino Linotype" pitchFamily="18" charset="0"/>
                <a:hlinkClick r:id="rId10"/>
              </a:rPr>
              <a:t>ποιήσαισθε</a:t>
            </a:r>
            <a:r>
              <a:rPr lang="el-GR" i="1" dirty="0">
                <a:latin typeface="Palatino Linotype" pitchFamily="18" charset="0"/>
              </a:rPr>
              <a:t> </a:t>
            </a:r>
            <a:r>
              <a:rPr lang="el-GR" i="1" dirty="0" err="1">
                <a:latin typeface="Palatino Linotype" pitchFamily="18" charset="0"/>
                <a:hlinkClick r:id="rId11"/>
              </a:rPr>
              <a:t>πρόνοιαν</a:t>
            </a:r>
            <a:r>
              <a:rPr lang="el-GR" i="1" dirty="0">
                <a:latin typeface="Palatino Linotype" pitchFamily="18" charset="0"/>
              </a:rPr>
              <a:t>, </a:t>
            </a:r>
            <a:r>
              <a:rPr lang="el-GR" i="1" dirty="0" err="1">
                <a:latin typeface="Palatino Linotype" pitchFamily="18" charset="0"/>
                <a:hlinkClick r:id="rId12"/>
              </a:rPr>
              <a:t>ἄλλως</a:t>
            </a:r>
            <a:r>
              <a:rPr lang="el-GR" i="1" dirty="0">
                <a:latin typeface="Palatino Linotype" pitchFamily="18" charset="0"/>
              </a:rPr>
              <a:t> </a:t>
            </a:r>
            <a:r>
              <a:rPr lang="el-GR" i="1" dirty="0">
                <a:latin typeface="Palatino Linotype" pitchFamily="18" charset="0"/>
                <a:hlinkClick r:id="rId13"/>
              </a:rPr>
              <a:t>τε</a:t>
            </a:r>
            <a:r>
              <a:rPr lang="el-GR" i="1" dirty="0">
                <a:latin typeface="Palatino Linotype" pitchFamily="18" charset="0"/>
              </a:rPr>
              <a:t> </a:t>
            </a:r>
            <a:r>
              <a:rPr lang="el-GR" i="1" dirty="0" err="1">
                <a:latin typeface="Palatino Linotype" pitchFamily="18" charset="0"/>
                <a:hlinkClick r:id="rId14"/>
              </a:rPr>
              <a:t>καὶ</a:t>
            </a:r>
            <a:r>
              <a:rPr lang="el-GR" i="1" dirty="0">
                <a:latin typeface="Palatino Linotype" pitchFamily="18" charset="0"/>
              </a:rPr>
              <a:t> </a:t>
            </a:r>
            <a:r>
              <a:rPr lang="el-GR" i="1" dirty="0">
                <a:latin typeface="Palatino Linotype" pitchFamily="18" charset="0"/>
                <a:hlinkClick r:id="rId15"/>
              </a:rPr>
              <a:t>τούτων</a:t>
            </a:r>
            <a:r>
              <a:rPr lang="el-GR" i="1" dirty="0">
                <a:latin typeface="Palatino Linotype" pitchFamily="18" charset="0"/>
              </a:rPr>
              <a:t>             </a:t>
            </a:r>
            <a:r>
              <a:rPr lang="el-GR" i="1" dirty="0" err="1">
                <a:latin typeface="Palatino Linotype" pitchFamily="18" charset="0"/>
                <a:hlinkClick r:id="rId16"/>
              </a:rPr>
              <a:t>τριηραρχοῦντα</a:t>
            </a:r>
            <a:r>
              <a:rPr lang="el-GR" i="1" dirty="0">
                <a:latin typeface="Palatino Linotype" pitchFamily="18" charset="0"/>
              </a:rPr>
              <a:t> </a:t>
            </a:r>
            <a:r>
              <a:rPr lang="el-GR" i="1" dirty="0" err="1">
                <a:latin typeface="Palatino Linotype" pitchFamily="18" charset="0"/>
                <a:hlinkClick r:id="rId17"/>
              </a:rPr>
              <a:t>οἶκον</a:t>
            </a:r>
            <a:r>
              <a:rPr lang="el-GR" i="1" dirty="0">
                <a:latin typeface="Palatino Linotype" pitchFamily="18" charset="0"/>
              </a:rPr>
              <a:t>  </a:t>
            </a:r>
            <a:r>
              <a:rPr lang="el-GR" i="1" dirty="0" err="1">
                <a:latin typeface="Palatino Linotype" pitchFamily="18" charset="0"/>
                <a:hlinkClick r:id="rId18"/>
              </a:rPr>
              <a:t>πεντετάλαντον</a:t>
            </a:r>
            <a:r>
              <a:rPr lang="el-GR" i="1" dirty="0">
                <a:latin typeface="Palatino Linotype" pitchFamily="18" charset="0"/>
              </a:rPr>
              <a:t>                      </a:t>
            </a:r>
            <a:r>
              <a:rPr lang="el-GR" i="1" dirty="0" err="1">
                <a:latin typeface="Palatino Linotype" pitchFamily="18" charset="0"/>
                <a:hlinkClick r:id="rId19"/>
              </a:rPr>
              <a:t>ἀνῃρηκότων</a:t>
            </a:r>
            <a:r>
              <a:rPr lang="el-GR" i="1" dirty="0">
                <a:latin typeface="Palatino Linotype" pitchFamily="18" charset="0"/>
              </a:rPr>
              <a:t> </a:t>
            </a:r>
            <a:r>
              <a:rPr lang="el-GR" i="1" dirty="0" err="1">
                <a:latin typeface="Palatino Linotype" pitchFamily="18" charset="0"/>
                <a:hlinkClick r:id="rId20"/>
              </a:rPr>
              <a:t>καὶ</a:t>
            </a:r>
            <a:r>
              <a:rPr lang="el-GR" i="1" dirty="0">
                <a:latin typeface="Palatino Linotype" pitchFamily="18" charset="0"/>
              </a:rPr>
              <a:t> </a:t>
            </a:r>
            <a:r>
              <a:rPr lang="el-GR" i="1" dirty="0" err="1">
                <a:latin typeface="Palatino Linotype" pitchFamily="18" charset="0"/>
                <a:hlinkClick r:id="rId21"/>
              </a:rPr>
              <a:t>πεπρακότων</a:t>
            </a:r>
            <a:r>
              <a:rPr lang="el-GR" i="1" dirty="0">
                <a:latin typeface="Palatino Linotype" pitchFamily="18" charset="0"/>
              </a:rPr>
              <a:t> </a:t>
            </a:r>
            <a:r>
              <a:rPr lang="el-GR" i="1" dirty="0" err="1">
                <a:latin typeface="Palatino Linotype" pitchFamily="18" charset="0"/>
                <a:hlinkClick r:id="rId22"/>
              </a:rPr>
              <a:t>καὶ</a:t>
            </a:r>
            <a:r>
              <a:rPr lang="el-GR" i="1" dirty="0">
                <a:latin typeface="Palatino Linotype" pitchFamily="18" charset="0"/>
              </a:rPr>
              <a:t>   </a:t>
            </a:r>
            <a:r>
              <a:rPr lang="el-GR" i="1" dirty="0" err="1">
                <a:latin typeface="Palatino Linotype" pitchFamily="18" charset="0"/>
                <a:hlinkClick r:id="rId23"/>
              </a:rPr>
              <a:t>ἔρημον</a:t>
            </a:r>
            <a:r>
              <a:rPr lang="el-GR" i="1" dirty="0">
                <a:latin typeface="Palatino Linotype" pitchFamily="18" charset="0"/>
              </a:rPr>
              <a:t>              </a:t>
            </a:r>
            <a:r>
              <a:rPr lang="el-GR" i="1" dirty="0" err="1">
                <a:latin typeface="Palatino Linotype" pitchFamily="18" charset="0"/>
                <a:hlinkClick r:id="rId24"/>
              </a:rPr>
              <a:t>πεποιηκότων</a:t>
            </a:r>
            <a:r>
              <a:rPr lang="el-GR" i="1" dirty="0">
                <a:latin typeface="Palatino Linotype" pitchFamily="18" charset="0"/>
              </a:rPr>
              <a:t>.</a:t>
            </a:r>
            <a:endParaRPr lang="el-GR" dirty="0"/>
          </a:p>
          <a:p>
            <a:pPr algn="just"/>
            <a:r>
              <a:rPr lang="el-GR" i="1" dirty="0">
                <a:latin typeface="Palatino Linotype" pitchFamily="18" charset="0"/>
              </a:rPr>
              <a:t>Για χάρη εκείνων (δηλαδή του Απολλοδώρου και του πατέρα του) αλλά και για χάρη δική μας θα πρέπει να φανείτε ευμενείς λαμβάνοντας υπόψη ότι οι αντίδικοί μας κατέστρεψαν οίκο που είχε αξία πέντε ταλάντων και τη δυνατότητα να εξοπλίζει τριήρεις, τον πούλησαν και τον κατέστησαν έρημο</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latin typeface="Palatino Linotype" pitchFamily="18" charset="0"/>
              </a:rPr>
              <a:t>Ισαίος 11.45</a:t>
            </a:r>
          </a:p>
        </p:txBody>
      </p:sp>
      <p:sp>
        <p:nvSpPr>
          <p:cNvPr id="3" name="2 - Θέση περιεχομένου"/>
          <p:cNvSpPr>
            <a:spLocks noGrp="1"/>
          </p:cNvSpPr>
          <p:nvPr>
            <p:ph idx="1"/>
          </p:nvPr>
        </p:nvSpPr>
        <p:spPr/>
        <p:txBody>
          <a:bodyPr/>
          <a:lstStyle/>
          <a:p>
            <a:r>
              <a:rPr lang="el-GR" i="1" dirty="0" err="1">
                <a:latin typeface="Palatino Linotype" pitchFamily="18" charset="0"/>
                <a:hlinkClick r:id="rId2"/>
              </a:rPr>
              <a:t>ῥᾳδίως</a:t>
            </a:r>
            <a:r>
              <a:rPr lang="el-GR" i="1" dirty="0">
                <a:latin typeface="Palatino Linotype" pitchFamily="18" charset="0"/>
              </a:rPr>
              <a:t> </a:t>
            </a:r>
            <a:r>
              <a:rPr lang="el-GR" i="1" dirty="0" err="1">
                <a:latin typeface="Palatino Linotype" pitchFamily="18" charset="0"/>
                <a:hlinkClick r:id="rId3"/>
              </a:rPr>
              <a:t>γὰρ</a:t>
            </a:r>
            <a:r>
              <a:rPr lang="el-GR" i="1" dirty="0">
                <a:latin typeface="Palatino Linotype" pitchFamily="18" charset="0"/>
              </a:rPr>
              <a:t> </a:t>
            </a:r>
            <a:r>
              <a:rPr lang="el-GR" i="1" dirty="0" err="1">
                <a:latin typeface="Palatino Linotype" pitchFamily="18" charset="0"/>
                <a:hlinkClick r:id="rId4"/>
              </a:rPr>
              <a:t>ἂν</a:t>
            </a:r>
            <a:r>
              <a:rPr lang="el-GR" i="1" dirty="0">
                <a:latin typeface="Palatino Linotype" pitchFamily="18" charset="0"/>
              </a:rPr>
              <a:t> </a:t>
            </a:r>
            <a:r>
              <a:rPr lang="el-GR" i="1" dirty="0" err="1">
                <a:latin typeface="Palatino Linotype" pitchFamily="18" charset="0"/>
                <a:hlinkClick r:id="rId5"/>
              </a:rPr>
              <a:t>εὑρεθείη</a:t>
            </a:r>
            <a:r>
              <a:rPr lang="el-GR" i="1" dirty="0">
                <a:latin typeface="Palatino Linotype" pitchFamily="18" charset="0"/>
              </a:rPr>
              <a:t> </a:t>
            </a:r>
            <a:r>
              <a:rPr lang="el-GR" i="1" dirty="0" err="1">
                <a:latin typeface="Palatino Linotype" pitchFamily="18" charset="0"/>
                <a:hlinkClick r:id="rId6"/>
              </a:rPr>
              <a:t>καὶ</a:t>
            </a:r>
            <a:r>
              <a:rPr lang="el-GR" i="1" dirty="0">
                <a:latin typeface="Palatino Linotype" pitchFamily="18" charset="0"/>
              </a:rPr>
              <a:t> </a:t>
            </a:r>
            <a:r>
              <a:rPr lang="el-GR" i="1" dirty="0" err="1">
                <a:latin typeface="Palatino Linotype" pitchFamily="18" charset="0"/>
                <a:hlinkClick r:id="rId7"/>
              </a:rPr>
              <a:t>ὀκτὼ</a:t>
            </a:r>
            <a:r>
              <a:rPr lang="el-GR" i="1" dirty="0">
                <a:latin typeface="Palatino Linotype" pitchFamily="18" charset="0"/>
              </a:rPr>
              <a:t> </a:t>
            </a:r>
            <a:r>
              <a:rPr lang="el-GR" i="1" dirty="0">
                <a:latin typeface="Palatino Linotype" pitchFamily="18" charset="0"/>
                <a:hlinkClick r:id="rId8"/>
              </a:rPr>
              <a:t>ταλάντων</a:t>
            </a:r>
            <a:r>
              <a:rPr lang="el-GR" i="1" dirty="0">
                <a:latin typeface="Palatino Linotype" pitchFamily="18" charset="0"/>
              </a:rPr>
              <a:t> </a:t>
            </a:r>
            <a:r>
              <a:rPr lang="el-GR" i="1" dirty="0">
                <a:latin typeface="Palatino Linotype" pitchFamily="18" charset="0"/>
                <a:hlinkClick r:id="rId9"/>
              </a:rPr>
              <a:t>ὁ</a:t>
            </a:r>
            <a:r>
              <a:rPr lang="el-GR" i="1" dirty="0">
                <a:latin typeface="Palatino Linotype" pitchFamily="18" charset="0"/>
              </a:rPr>
              <a:t> </a:t>
            </a:r>
            <a:r>
              <a:rPr lang="el-GR" i="1" dirty="0">
                <a:latin typeface="Palatino Linotype" pitchFamily="18" charset="0"/>
                <a:hlinkClick r:id="rId10"/>
              </a:rPr>
              <a:t>τούτων</a:t>
            </a:r>
            <a:r>
              <a:rPr lang="el-GR" i="1" dirty="0">
                <a:latin typeface="Palatino Linotype" pitchFamily="18" charset="0"/>
              </a:rPr>
              <a:t> </a:t>
            </a:r>
            <a:r>
              <a:rPr lang="el-GR" i="1" dirty="0" err="1">
                <a:latin typeface="Palatino Linotype" pitchFamily="18" charset="0"/>
                <a:hlinkClick r:id="rId11"/>
              </a:rPr>
              <a:t>οἶκος</a:t>
            </a:r>
            <a:r>
              <a:rPr lang="el-GR" i="1" dirty="0">
                <a:latin typeface="Palatino Linotype" pitchFamily="18" charset="0"/>
              </a:rPr>
              <a:t>.</a:t>
            </a:r>
          </a:p>
          <a:p>
            <a:pPr algn="just"/>
            <a:r>
              <a:rPr lang="el-GR" i="1" dirty="0">
                <a:latin typeface="Palatino Linotype" pitchFamily="18" charset="0"/>
              </a:rPr>
              <a:t>εύκολα θα μπορούσε να υπολογιστεί ότι ο οίκος (=η περιουσία) των αντιδίκων ανέρχεται ίσως και σε οκτώ ακόμη τάλαντα</a:t>
            </a:r>
          </a:p>
          <a:p>
            <a:pPr algn="just">
              <a:buNone/>
            </a:pPr>
            <a:r>
              <a:rPr lang="el-GR" i="1" dirty="0"/>
              <a:t>    </a:t>
            </a:r>
            <a:endParaRPr lang="el-GR" i="1" dirty="0">
              <a:latin typeface="Palatino Linotype"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94</TotalTime>
  <Words>694</Words>
  <Application>Microsoft Office PowerPoint</Application>
  <PresentationFormat>Προβολή στην οθόνη (4:3)</PresentationFormat>
  <Paragraphs>44</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Century Gothic</vt:lpstr>
      <vt:lpstr>Palatino Linotype</vt:lpstr>
      <vt:lpstr>Verdana</vt:lpstr>
      <vt:lpstr>Wingdings 2</vt:lpstr>
      <vt:lpstr>Ζωντάνια</vt:lpstr>
      <vt:lpstr>ΑΠΟ ΤΟΝ ΟΙΚΟ ΣΤΟΝ ΔΗΜΟ</vt:lpstr>
      <vt:lpstr>Παρουσίαση του PowerPoint</vt:lpstr>
      <vt:lpstr>Ισαίος 7.30</vt:lpstr>
      <vt:lpstr>Ισαίος 7.44</vt:lpstr>
      <vt:lpstr>Ισαίος 1.44</vt:lpstr>
      <vt:lpstr>Δημοσθένης 43.19</vt:lpstr>
      <vt:lpstr>Παρουσίαση του PowerPoint</vt:lpstr>
      <vt:lpstr>Ισαίος 7.42</vt:lpstr>
      <vt:lpstr>Ισαίος 11.45</vt:lpstr>
      <vt:lpstr>Ισαίος 10.23</vt:lpstr>
      <vt:lpstr>Παρουσίαση του PowerPoint</vt:lpstr>
      <vt:lpstr>Ισαίος 6.37 και 6.45</vt:lpstr>
      <vt:lpstr>Προστασία του οίκου </vt:lpstr>
      <vt:lpstr>Σημασία του οίκου</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 ΤΟΝ ΟΙΚΟ ΣΤΟΝ ΔΗΜΟ</dc:title>
  <dc:creator>ATHANASIOS DELIOS</dc:creator>
  <cp:lastModifiedBy>Αθανάσιος Δέλιος</cp:lastModifiedBy>
  <cp:revision>4</cp:revision>
  <dcterms:created xsi:type="dcterms:W3CDTF">2023-10-20T20:55:10Z</dcterms:created>
  <dcterms:modified xsi:type="dcterms:W3CDTF">2024-11-03T12:54:41Z</dcterms:modified>
</cp:coreProperties>
</file>