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4"/>
  </p:notesMasterIdLst>
  <p:sldIdLst>
    <p:sldId id="283" r:id="rId2"/>
    <p:sldId id="459" r:id="rId3"/>
    <p:sldId id="461" r:id="rId4"/>
    <p:sldId id="462" r:id="rId5"/>
    <p:sldId id="463" r:id="rId6"/>
    <p:sldId id="464" r:id="rId7"/>
    <p:sldId id="465" r:id="rId8"/>
    <p:sldId id="466" r:id="rId9"/>
    <p:sldId id="467" r:id="rId10"/>
    <p:sldId id="506" r:id="rId11"/>
    <p:sldId id="468" r:id="rId12"/>
    <p:sldId id="469" r:id="rId13"/>
    <p:sldId id="507" r:id="rId14"/>
    <p:sldId id="470" r:id="rId15"/>
    <p:sldId id="471" r:id="rId16"/>
    <p:sldId id="472" r:id="rId17"/>
    <p:sldId id="473" r:id="rId18"/>
    <p:sldId id="474" r:id="rId19"/>
    <p:sldId id="475" r:id="rId20"/>
    <p:sldId id="476" r:id="rId21"/>
    <p:sldId id="477" r:id="rId22"/>
    <p:sldId id="478" r:id="rId23"/>
    <p:sldId id="479" r:id="rId24"/>
    <p:sldId id="480" r:id="rId25"/>
    <p:sldId id="481" r:id="rId26"/>
    <p:sldId id="482" r:id="rId27"/>
    <p:sldId id="483" r:id="rId28"/>
    <p:sldId id="484" r:id="rId29"/>
    <p:sldId id="508" r:id="rId30"/>
    <p:sldId id="509" r:id="rId31"/>
    <p:sldId id="510" r:id="rId32"/>
    <p:sldId id="511"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E699"/>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949" autoAdjust="0"/>
  </p:normalViewPr>
  <p:slideViewPr>
    <p:cSldViewPr snapToGrid="0">
      <p:cViewPr varScale="1">
        <p:scale>
          <a:sx n="72" d="100"/>
          <a:sy n="72" d="100"/>
        </p:scale>
        <p:origin x="110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akaris Venetis" userId="123cc868b6771a79" providerId="LiveId" clId="{CBD55C71-8505-41B1-90B3-E6BBAC85D809}"/>
    <pc:docChg chg="undo custSel addSld delSld modSld sldOrd">
      <pc:chgData name="Kanakaris Venetis" userId="123cc868b6771a79" providerId="LiveId" clId="{CBD55C71-8505-41B1-90B3-E6BBAC85D809}" dt="2023-12-13T06:14:57.947" v="2809" actId="1076"/>
      <pc:docMkLst>
        <pc:docMk/>
      </pc:docMkLst>
      <pc:sldChg chg="del">
        <pc:chgData name="Kanakaris Venetis" userId="123cc868b6771a79" providerId="LiveId" clId="{CBD55C71-8505-41B1-90B3-E6BBAC85D809}" dt="2023-12-13T06:08:47.992" v="2732" actId="47"/>
        <pc:sldMkLst>
          <pc:docMk/>
          <pc:sldMk cId="0" sldId="258"/>
        </pc:sldMkLst>
      </pc:sldChg>
      <pc:sldChg chg="del">
        <pc:chgData name="Kanakaris Venetis" userId="123cc868b6771a79" providerId="LiveId" clId="{CBD55C71-8505-41B1-90B3-E6BBAC85D809}" dt="2023-12-13T06:08:47.960" v="2731" actId="47"/>
        <pc:sldMkLst>
          <pc:docMk/>
          <pc:sldMk cId="0" sldId="261"/>
        </pc:sldMkLst>
      </pc:sldChg>
      <pc:sldChg chg="del">
        <pc:chgData name="Kanakaris Venetis" userId="123cc868b6771a79" providerId="LiveId" clId="{CBD55C71-8505-41B1-90B3-E6BBAC85D809}" dt="2023-12-13T06:08:47.770" v="2728" actId="47"/>
        <pc:sldMkLst>
          <pc:docMk/>
          <pc:sldMk cId="0" sldId="265"/>
        </pc:sldMkLst>
      </pc:sldChg>
      <pc:sldChg chg="del">
        <pc:chgData name="Kanakaris Venetis" userId="123cc868b6771a79" providerId="LiveId" clId="{CBD55C71-8505-41B1-90B3-E6BBAC85D809}" dt="2023-12-13T06:08:47.677" v="2727" actId="47"/>
        <pc:sldMkLst>
          <pc:docMk/>
          <pc:sldMk cId="0" sldId="266"/>
        </pc:sldMkLst>
      </pc:sldChg>
      <pc:sldChg chg="del">
        <pc:chgData name="Kanakaris Venetis" userId="123cc868b6771a79" providerId="LiveId" clId="{CBD55C71-8505-41B1-90B3-E6BBAC85D809}" dt="2023-12-13T06:08:47.677" v="2726" actId="47"/>
        <pc:sldMkLst>
          <pc:docMk/>
          <pc:sldMk cId="0" sldId="267"/>
        </pc:sldMkLst>
      </pc:sldChg>
      <pc:sldChg chg="del">
        <pc:chgData name="Kanakaris Venetis" userId="123cc868b6771a79" providerId="LiveId" clId="{CBD55C71-8505-41B1-90B3-E6BBAC85D809}" dt="2023-12-13T06:08:47.591" v="2725" actId="47"/>
        <pc:sldMkLst>
          <pc:docMk/>
          <pc:sldMk cId="0" sldId="268"/>
        </pc:sldMkLst>
      </pc:sldChg>
      <pc:sldChg chg="del">
        <pc:chgData name="Kanakaris Venetis" userId="123cc868b6771a79" providerId="LiveId" clId="{CBD55C71-8505-41B1-90B3-E6BBAC85D809}" dt="2023-12-13T06:08:47.551" v="2724" actId="47"/>
        <pc:sldMkLst>
          <pc:docMk/>
          <pc:sldMk cId="0" sldId="269"/>
        </pc:sldMkLst>
      </pc:sldChg>
      <pc:sldChg chg="del">
        <pc:chgData name="Kanakaris Venetis" userId="123cc868b6771a79" providerId="LiveId" clId="{CBD55C71-8505-41B1-90B3-E6BBAC85D809}" dt="2023-12-13T06:08:47.520" v="2723" actId="47"/>
        <pc:sldMkLst>
          <pc:docMk/>
          <pc:sldMk cId="0" sldId="270"/>
        </pc:sldMkLst>
      </pc:sldChg>
      <pc:sldChg chg="del">
        <pc:chgData name="Kanakaris Venetis" userId="123cc868b6771a79" providerId="LiveId" clId="{CBD55C71-8505-41B1-90B3-E6BBAC85D809}" dt="2023-12-13T06:08:47.491" v="2722" actId="47"/>
        <pc:sldMkLst>
          <pc:docMk/>
          <pc:sldMk cId="0" sldId="271"/>
        </pc:sldMkLst>
      </pc:sldChg>
      <pc:sldChg chg="del">
        <pc:chgData name="Kanakaris Venetis" userId="123cc868b6771a79" providerId="LiveId" clId="{CBD55C71-8505-41B1-90B3-E6BBAC85D809}" dt="2023-12-13T06:08:47.457" v="2721" actId="47"/>
        <pc:sldMkLst>
          <pc:docMk/>
          <pc:sldMk cId="0" sldId="272"/>
        </pc:sldMkLst>
      </pc:sldChg>
      <pc:sldChg chg="del">
        <pc:chgData name="Kanakaris Venetis" userId="123cc868b6771a79" providerId="LiveId" clId="{CBD55C71-8505-41B1-90B3-E6BBAC85D809}" dt="2023-12-13T06:08:47.378" v="2719" actId="47"/>
        <pc:sldMkLst>
          <pc:docMk/>
          <pc:sldMk cId="0" sldId="274"/>
        </pc:sldMkLst>
      </pc:sldChg>
      <pc:sldChg chg="del">
        <pc:chgData name="Kanakaris Venetis" userId="123cc868b6771a79" providerId="LiveId" clId="{CBD55C71-8505-41B1-90B3-E6BBAC85D809}" dt="2023-12-13T06:08:47.283" v="2718" actId="47"/>
        <pc:sldMkLst>
          <pc:docMk/>
          <pc:sldMk cId="0" sldId="275"/>
        </pc:sldMkLst>
      </pc:sldChg>
      <pc:sldChg chg="del">
        <pc:chgData name="Kanakaris Venetis" userId="123cc868b6771a79" providerId="LiveId" clId="{CBD55C71-8505-41B1-90B3-E6BBAC85D809}" dt="2023-12-13T06:08:47.220" v="2717" actId="47"/>
        <pc:sldMkLst>
          <pc:docMk/>
          <pc:sldMk cId="0" sldId="276"/>
        </pc:sldMkLst>
      </pc:sldChg>
      <pc:sldChg chg="del">
        <pc:chgData name="Kanakaris Venetis" userId="123cc868b6771a79" providerId="LiveId" clId="{CBD55C71-8505-41B1-90B3-E6BBAC85D809}" dt="2023-12-13T06:08:46.716" v="2716" actId="47"/>
        <pc:sldMkLst>
          <pc:docMk/>
          <pc:sldMk cId="0" sldId="277"/>
        </pc:sldMkLst>
      </pc:sldChg>
      <pc:sldChg chg="del">
        <pc:chgData name="Kanakaris Venetis" userId="123cc868b6771a79" providerId="LiveId" clId="{CBD55C71-8505-41B1-90B3-E6BBAC85D809}" dt="2023-12-13T06:08:46.210" v="2713" actId="47"/>
        <pc:sldMkLst>
          <pc:docMk/>
          <pc:sldMk cId="0" sldId="280"/>
        </pc:sldMkLst>
      </pc:sldChg>
      <pc:sldChg chg="del">
        <pc:chgData name="Kanakaris Venetis" userId="123cc868b6771a79" providerId="LiveId" clId="{CBD55C71-8505-41B1-90B3-E6BBAC85D809}" dt="2023-12-13T06:08:46.068" v="2712" actId="47"/>
        <pc:sldMkLst>
          <pc:docMk/>
          <pc:sldMk cId="0" sldId="281"/>
        </pc:sldMkLst>
      </pc:sldChg>
      <pc:sldChg chg="del">
        <pc:chgData name="Kanakaris Venetis" userId="123cc868b6771a79" providerId="LiveId" clId="{CBD55C71-8505-41B1-90B3-E6BBAC85D809}" dt="2023-12-13T06:08:45.832" v="2711" actId="47"/>
        <pc:sldMkLst>
          <pc:docMk/>
          <pc:sldMk cId="0" sldId="282"/>
        </pc:sldMkLst>
      </pc:sldChg>
      <pc:sldChg chg="addSp delSp mod">
        <pc:chgData name="Kanakaris Venetis" userId="123cc868b6771a79" providerId="LiveId" clId="{CBD55C71-8505-41B1-90B3-E6BBAC85D809}" dt="2023-12-12T19:55:25.598" v="1" actId="22"/>
        <pc:sldMkLst>
          <pc:docMk/>
          <pc:sldMk cId="0" sldId="283"/>
        </pc:sldMkLst>
        <pc:picChg chg="add del">
          <ac:chgData name="Kanakaris Venetis" userId="123cc868b6771a79" providerId="LiveId" clId="{CBD55C71-8505-41B1-90B3-E6BBAC85D809}" dt="2023-12-12T19:55:25.598" v="1" actId="22"/>
          <ac:picMkLst>
            <pc:docMk/>
            <pc:sldMk cId="0" sldId="283"/>
            <ac:picMk id="4" creationId="{33102715-4A5F-489F-B16C-B34EF792932D}"/>
          </ac:picMkLst>
        </pc:picChg>
      </pc:sldChg>
      <pc:sldChg chg="del">
        <pc:chgData name="Kanakaris Venetis" userId="123cc868b6771a79" providerId="LiveId" clId="{CBD55C71-8505-41B1-90B3-E6BBAC85D809}" dt="2023-12-13T06:08:45.391" v="2709" actId="47"/>
        <pc:sldMkLst>
          <pc:docMk/>
          <pc:sldMk cId="0" sldId="284"/>
        </pc:sldMkLst>
      </pc:sldChg>
      <pc:sldChg chg="del">
        <pc:chgData name="Kanakaris Venetis" userId="123cc868b6771a79" providerId="LiveId" clId="{CBD55C71-8505-41B1-90B3-E6BBAC85D809}" dt="2023-12-13T06:08:45.189" v="2708" actId="47"/>
        <pc:sldMkLst>
          <pc:docMk/>
          <pc:sldMk cId="0" sldId="285"/>
        </pc:sldMkLst>
      </pc:sldChg>
      <pc:sldChg chg="del">
        <pc:chgData name="Kanakaris Venetis" userId="123cc868b6771a79" providerId="LiveId" clId="{CBD55C71-8505-41B1-90B3-E6BBAC85D809}" dt="2023-12-13T06:08:43.732" v="2706" actId="47"/>
        <pc:sldMkLst>
          <pc:docMk/>
          <pc:sldMk cId="0" sldId="286"/>
        </pc:sldMkLst>
      </pc:sldChg>
      <pc:sldChg chg="del">
        <pc:chgData name="Kanakaris Venetis" userId="123cc868b6771a79" providerId="LiveId" clId="{CBD55C71-8505-41B1-90B3-E6BBAC85D809}" dt="2023-12-13T06:08:44.871" v="2707" actId="47"/>
        <pc:sldMkLst>
          <pc:docMk/>
          <pc:sldMk cId="0" sldId="287"/>
        </pc:sldMkLst>
      </pc:sldChg>
      <pc:sldChg chg="del">
        <pc:chgData name="Kanakaris Venetis" userId="123cc868b6771a79" providerId="LiveId" clId="{CBD55C71-8505-41B1-90B3-E6BBAC85D809}" dt="2023-12-13T06:08:48.023" v="2733" actId="47"/>
        <pc:sldMkLst>
          <pc:docMk/>
          <pc:sldMk cId="1630878172" sldId="445"/>
        </pc:sldMkLst>
      </pc:sldChg>
      <pc:sldChg chg="del">
        <pc:chgData name="Kanakaris Venetis" userId="123cc868b6771a79" providerId="LiveId" clId="{CBD55C71-8505-41B1-90B3-E6BBAC85D809}" dt="2023-12-13T06:08:47.425" v="2720" actId="47"/>
        <pc:sldMkLst>
          <pc:docMk/>
          <pc:sldMk cId="0" sldId="450"/>
        </pc:sldMkLst>
      </pc:sldChg>
      <pc:sldChg chg="del">
        <pc:chgData name="Kanakaris Venetis" userId="123cc868b6771a79" providerId="LiveId" clId="{CBD55C71-8505-41B1-90B3-E6BBAC85D809}" dt="2023-12-13T06:08:46.526" v="2715" actId="47"/>
        <pc:sldMkLst>
          <pc:docMk/>
          <pc:sldMk cId="0" sldId="451"/>
        </pc:sldMkLst>
      </pc:sldChg>
      <pc:sldChg chg="del">
        <pc:chgData name="Kanakaris Venetis" userId="123cc868b6771a79" providerId="LiveId" clId="{CBD55C71-8505-41B1-90B3-E6BBAC85D809}" dt="2023-12-13T06:08:45.596" v="2710" actId="47"/>
        <pc:sldMkLst>
          <pc:docMk/>
          <pc:sldMk cId="0" sldId="452"/>
        </pc:sldMkLst>
      </pc:sldChg>
      <pc:sldChg chg="del">
        <pc:chgData name="Kanakaris Venetis" userId="123cc868b6771a79" providerId="LiveId" clId="{CBD55C71-8505-41B1-90B3-E6BBAC85D809}" dt="2023-12-13T06:08:47.944" v="2730" actId="47"/>
        <pc:sldMkLst>
          <pc:docMk/>
          <pc:sldMk cId="1765985612" sldId="456"/>
        </pc:sldMkLst>
      </pc:sldChg>
      <pc:sldChg chg="del">
        <pc:chgData name="Kanakaris Venetis" userId="123cc868b6771a79" providerId="LiveId" clId="{CBD55C71-8505-41B1-90B3-E6BBAC85D809}" dt="2023-12-13T06:08:47.912" v="2729" actId="47"/>
        <pc:sldMkLst>
          <pc:docMk/>
          <pc:sldMk cId="2755335738" sldId="457"/>
        </pc:sldMkLst>
      </pc:sldChg>
      <pc:sldChg chg="del">
        <pc:chgData name="Kanakaris Venetis" userId="123cc868b6771a79" providerId="LiveId" clId="{CBD55C71-8505-41B1-90B3-E6BBAC85D809}" dt="2023-12-13T06:08:46.447" v="2714" actId="47"/>
        <pc:sldMkLst>
          <pc:docMk/>
          <pc:sldMk cId="735193267" sldId="458"/>
        </pc:sldMkLst>
      </pc:sldChg>
      <pc:sldChg chg="addSp delSp modSp new mod">
        <pc:chgData name="Kanakaris Venetis" userId="123cc868b6771a79" providerId="LiveId" clId="{CBD55C71-8505-41B1-90B3-E6BBAC85D809}" dt="2023-12-12T20:01:13.777" v="56" actId="14100"/>
        <pc:sldMkLst>
          <pc:docMk/>
          <pc:sldMk cId="1944328096" sldId="459"/>
        </pc:sldMkLst>
        <pc:spChg chg="add del mod">
          <ac:chgData name="Kanakaris Venetis" userId="123cc868b6771a79" providerId="LiveId" clId="{CBD55C71-8505-41B1-90B3-E6BBAC85D809}" dt="2023-12-12T20:00:15.786" v="38" actId="478"/>
          <ac:spMkLst>
            <pc:docMk/>
            <pc:sldMk cId="1944328096" sldId="459"/>
            <ac:spMk id="3" creationId="{6489637A-051A-413F-BA4D-15162E51A4A2}"/>
          </ac:spMkLst>
        </pc:spChg>
        <pc:spChg chg="add del mod">
          <ac:chgData name="Kanakaris Venetis" userId="123cc868b6771a79" providerId="LiveId" clId="{CBD55C71-8505-41B1-90B3-E6BBAC85D809}" dt="2023-12-12T19:57:30.781" v="12" actId="47"/>
          <ac:spMkLst>
            <pc:docMk/>
            <pc:sldMk cId="1944328096" sldId="459"/>
            <ac:spMk id="6" creationId="{6BBB7E09-A042-4F08-BBB7-603943BB35C5}"/>
          </ac:spMkLst>
        </pc:spChg>
        <pc:spChg chg="add mod">
          <ac:chgData name="Kanakaris Venetis" userId="123cc868b6771a79" providerId="LiveId" clId="{CBD55C71-8505-41B1-90B3-E6BBAC85D809}" dt="2023-12-12T20:01:13.777" v="56" actId="14100"/>
          <ac:spMkLst>
            <pc:docMk/>
            <pc:sldMk cId="1944328096" sldId="459"/>
            <ac:spMk id="7" creationId="{BDCC226E-AC62-4577-8A60-420D481D18FE}"/>
          </ac:spMkLst>
        </pc:spChg>
        <pc:spChg chg="add del mod">
          <ac:chgData name="Kanakaris Venetis" userId="123cc868b6771a79" providerId="LiveId" clId="{CBD55C71-8505-41B1-90B3-E6BBAC85D809}" dt="2023-12-12T20:00:19.945" v="39" actId="478"/>
          <ac:spMkLst>
            <pc:docMk/>
            <pc:sldMk cId="1944328096" sldId="459"/>
            <ac:spMk id="9" creationId="{66DE3F04-0524-46C3-94A2-66A1689AAE69}"/>
          </ac:spMkLst>
        </pc:spChg>
        <pc:picChg chg="add del">
          <ac:chgData name="Kanakaris Venetis" userId="123cc868b6771a79" providerId="LiveId" clId="{CBD55C71-8505-41B1-90B3-E6BBAC85D809}" dt="2023-12-12T19:56:16.727" v="4" actId="22"/>
          <ac:picMkLst>
            <pc:docMk/>
            <pc:sldMk cId="1944328096" sldId="459"/>
            <ac:picMk id="5" creationId="{CC911952-CA60-4E28-BD34-8C85DFA2124E}"/>
          </ac:picMkLst>
        </pc:picChg>
      </pc:sldChg>
      <pc:sldChg chg="add del">
        <pc:chgData name="Kanakaris Venetis" userId="123cc868b6771a79" providerId="LiveId" clId="{CBD55C71-8505-41B1-90B3-E6BBAC85D809}" dt="2023-12-12T19:59:04.179" v="34" actId="47"/>
        <pc:sldMkLst>
          <pc:docMk/>
          <pc:sldMk cId="0" sldId="460"/>
        </pc:sldMkLst>
      </pc:sldChg>
      <pc:sldChg chg="addSp delSp modSp new mod">
        <pc:chgData name="Kanakaris Venetis" userId="123cc868b6771a79" providerId="LiveId" clId="{CBD55C71-8505-41B1-90B3-E6BBAC85D809}" dt="2023-12-12T20:01:34.812" v="64" actId="20577"/>
        <pc:sldMkLst>
          <pc:docMk/>
          <pc:sldMk cId="51187666" sldId="461"/>
        </pc:sldMkLst>
        <pc:spChg chg="del">
          <ac:chgData name="Kanakaris Venetis" userId="123cc868b6771a79" providerId="LiveId" clId="{CBD55C71-8505-41B1-90B3-E6BBAC85D809}" dt="2023-12-12T19:59:42.447" v="35"/>
          <ac:spMkLst>
            <pc:docMk/>
            <pc:sldMk cId="51187666" sldId="461"/>
            <ac:spMk id="3" creationId="{A102FDC1-0C87-4F8F-825C-F3A707229F45}"/>
          </ac:spMkLst>
        </pc:spChg>
        <pc:spChg chg="add mod">
          <ac:chgData name="Kanakaris Venetis" userId="123cc868b6771a79" providerId="LiveId" clId="{CBD55C71-8505-41B1-90B3-E6BBAC85D809}" dt="2023-12-12T20:01:34.812" v="64" actId="20577"/>
          <ac:spMkLst>
            <pc:docMk/>
            <pc:sldMk cId="51187666" sldId="461"/>
            <ac:spMk id="4" creationId="{8AB9114B-4C4F-4F0A-9F71-BBFF14A719FD}"/>
          </ac:spMkLst>
        </pc:spChg>
      </pc:sldChg>
      <pc:sldChg chg="addSp delSp modSp new mod">
        <pc:chgData name="Kanakaris Venetis" userId="123cc868b6771a79" providerId="LiveId" clId="{CBD55C71-8505-41B1-90B3-E6BBAC85D809}" dt="2023-12-12T20:02:39.420" v="71" actId="20577"/>
        <pc:sldMkLst>
          <pc:docMk/>
          <pc:sldMk cId="2007919918" sldId="462"/>
        </pc:sldMkLst>
        <pc:spChg chg="del">
          <ac:chgData name="Kanakaris Venetis" userId="123cc868b6771a79" providerId="LiveId" clId="{CBD55C71-8505-41B1-90B3-E6BBAC85D809}" dt="2023-12-12T20:02:20.201" v="66" actId="478"/>
          <ac:spMkLst>
            <pc:docMk/>
            <pc:sldMk cId="2007919918" sldId="462"/>
            <ac:spMk id="3" creationId="{B0C9D491-505E-48D9-817D-13DE3D4A4FCE}"/>
          </ac:spMkLst>
        </pc:spChg>
        <pc:spChg chg="add mod">
          <ac:chgData name="Kanakaris Venetis" userId="123cc868b6771a79" providerId="LiveId" clId="{CBD55C71-8505-41B1-90B3-E6BBAC85D809}" dt="2023-12-12T20:02:39.420" v="71" actId="20577"/>
          <ac:spMkLst>
            <pc:docMk/>
            <pc:sldMk cId="2007919918" sldId="462"/>
            <ac:spMk id="4" creationId="{1A4F50D4-4D10-47DE-BAFE-3EB4BA6F49B2}"/>
          </ac:spMkLst>
        </pc:spChg>
      </pc:sldChg>
      <pc:sldChg chg="addSp delSp modSp new mod">
        <pc:chgData name="Kanakaris Venetis" userId="123cc868b6771a79" providerId="LiveId" clId="{CBD55C71-8505-41B1-90B3-E6BBAC85D809}" dt="2023-12-12T20:04:51.853" v="90"/>
        <pc:sldMkLst>
          <pc:docMk/>
          <pc:sldMk cId="2178240096" sldId="463"/>
        </pc:sldMkLst>
        <pc:spChg chg="add del">
          <ac:chgData name="Kanakaris Venetis" userId="123cc868b6771a79" providerId="LiveId" clId="{CBD55C71-8505-41B1-90B3-E6BBAC85D809}" dt="2023-12-12T20:03:19.009" v="77"/>
          <ac:spMkLst>
            <pc:docMk/>
            <pc:sldMk cId="2178240096" sldId="463"/>
            <ac:spMk id="2" creationId="{67BCD2D3-0241-4A89-B811-1F2F1E383755}"/>
          </ac:spMkLst>
        </pc:spChg>
        <pc:spChg chg="del">
          <ac:chgData name="Kanakaris Venetis" userId="123cc868b6771a79" providerId="LiveId" clId="{CBD55C71-8505-41B1-90B3-E6BBAC85D809}" dt="2023-12-12T20:03:05.577" v="73" actId="478"/>
          <ac:spMkLst>
            <pc:docMk/>
            <pc:sldMk cId="2178240096" sldId="463"/>
            <ac:spMk id="3" creationId="{DB2BDF85-1FCD-46DA-9E88-055939EB307C}"/>
          </ac:spMkLst>
        </pc:spChg>
        <pc:spChg chg="add del mod">
          <ac:chgData name="Kanakaris Venetis" userId="123cc868b6771a79" providerId="LiveId" clId="{CBD55C71-8505-41B1-90B3-E6BBAC85D809}" dt="2023-12-12T20:03:19.009" v="77"/>
          <ac:spMkLst>
            <pc:docMk/>
            <pc:sldMk cId="2178240096" sldId="463"/>
            <ac:spMk id="4" creationId="{90201F96-A60A-47F6-B487-5885619A8D2D}"/>
          </ac:spMkLst>
        </pc:spChg>
        <pc:spChg chg="add mod">
          <ac:chgData name="Kanakaris Venetis" userId="123cc868b6771a79" providerId="LiveId" clId="{CBD55C71-8505-41B1-90B3-E6BBAC85D809}" dt="2023-12-12T20:04:08.719" v="89" actId="20577"/>
          <ac:spMkLst>
            <pc:docMk/>
            <pc:sldMk cId="2178240096" sldId="463"/>
            <ac:spMk id="5" creationId="{CBF3615A-935E-4417-A0E3-1B69C9822EC2}"/>
          </ac:spMkLst>
        </pc:spChg>
        <pc:spChg chg="del">
          <ac:chgData name="Kanakaris Venetis" userId="123cc868b6771a79" providerId="LiveId" clId="{CBD55C71-8505-41B1-90B3-E6BBAC85D809}" dt="2023-12-12T20:04:51.853" v="90"/>
          <ac:spMkLst>
            <pc:docMk/>
            <pc:sldMk cId="2178240096" sldId="463"/>
            <ac:spMk id="6" creationId="{CCAAEB05-2F14-43C4-936E-10A60D976A0B}"/>
          </ac:spMkLst>
        </pc:spChg>
      </pc:sldChg>
      <pc:sldChg chg="addSp delSp modSp new mod">
        <pc:chgData name="Kanakaris Venetis" userId="123cc868b6771a79" providerId="LiveId" clId="{CBD55C71-8505-41B1-90B3-E6BBAC85D809}" dt="2023-12-12T20:08:54.216" v="149" actId="1076"/>
        <pc:sldMkLst>
          <pc:docMk/>
          <pc:sldMk cId="1553207762" sldId="464"/>
        </pc:sldMkLst>
        <pc:spChg chg="mod">
          <ac:chgData name="Kanakaris Venetis" userId="123cc868b6771a79" providerId="LiveId" clId="{CBD55C71-8505-41B1-90B3-E6BBAC85D809}" dt="2023-12-12T20:08:00.954" v="139" actId="1076"/>
          <ac:spMkLst>
            <pc:docMk/>
            <pc:sldMk cId="1553207762" sldId="464"/>
            <ac:spMk id="2" creationId="{774F1C6C-5482-4BB7-AAD6-F043B69888E3}"/>
          </ac:spMkLst>
        </pc:spChg>
        <pc:spChg chg="del">
          <ac:chgData name="Kanakaris Venetis" userId="123cc868b6771a79" providerId="LiveId" clId="{CBD55C71-8505-41B1-90B3-E6BBAC85D809}" dt="2023-12-12T20:08:24.326" v="140" actId="478"/>
          <ac:spMkLst>
            <pc:docMk/>
            <pc:sldMk cId="1553207762" sldId="464"/>
            <ac:spMk id="3" creationId="{C43F83B2-0D28-44D7-B13D-6BDF5097A747}"/>
          </ac:spMkLst>
        </pc:spChg>
        <pc:spChg chg="add del">
          <ac:chgData name="Kanakaris Venetis" userId="123cc868b6771a79" providerId="LiveId" clId="{CBD55C71-8505-41B1-90B3-E6BBAC85D809}" dt="2023-12-12T20:08:31.077" v="142" actId="22"/>
          <ac:spMkLst>
            <pc:docMk/>
            <pc:sldMk cId="1553207762" sldId="464"/>
            <ac:spMk id="5" creationId="{FD2EF233-1E9A-4293-B8C7-FAE65E61294B}"/>
          </ac:spMkLst>
        </pc:spChg>
        <pc:spChg chg="add mod">
          <ac:chgData name="Kanakaris Venetis" userId="123cc868b6771a79" providerId="LiveId" clId="{CBD55C71-8505-41B1-90B3-E6BBAC85D809}" dt="2023-12-12T20:08:54.216" v="149" actId="1076"/>
          <ac:spMkLst>
            <pc:docMk/>
            <pc:sldMk cId="1553207762" sldId="464"/>
            <ac:spMk id="6" creationId="{657F0B62-20F1-4F41-8C12-23783779C763}"/>
          </ac:spMkLst>
        </pc:spChg>
      </pc:sldChg>
      <pc:sldChg chg="new del">
        <pc:chgData name="Kanakaris Venetis" userId="123cc868b6771a79" providerId="LiveId" clId="{CBD55C71-8505-41B1-90B3-E6BBAC85D809}" dt="2023-12-12T20:05:00.364" v="92" actId="680"/>
        <pc:sldMkLst>
          <pc:docMk/>
          <pc:sldMk cId="3430877475" sldId="464"/>
        </pc:sldMkLst>
      </pc:sldChg>
      <pc:sldChg chg="addSp delSp modSp add mod">
        <pc:chgData name="Kanakaris Venetis" userId="123cc868b6771a79" providerId="LiveId" clId="{CBD55C71-8505-41B1-90B3-E6BBAC85D809}" dt="2023-12-12T20:11:59.063" v="169" actId="20577"/>
        <pc:sldMkLst>
          <pc:docMk/>
          <pc:sldMk cId="501141556" sldId="465"/>
        </pc:sldMkLst>
        <pc:spChg chg="add del mod">
          <ac:chgData name="Kanakaris Venetis" userId="123cc868b6771a79" providerId="LiveId" clId="{CBD55C71-8505-41B1-90B3-E6BBAC85D809}" dt="2023-12-12T20:11:21.748" v="161" actId="6549"/>
          <ac:spMkLst>
            <pc:docMk/>
            <pc:sldMk cId="501141556" sldId="465"/>
            <ac:spMk id="2" creationId="{774F1C6C-5482-4BB7-AAD6-F043B69888E3}"/>
          </ac:spMkLst>
        </pc:spChg>
        <pc:spChg chg="del">
          <ac:chgData name="Kanakaris Venetis" userId="123cc868b6771a79" providerId="LiveId" clId="{CBD55C71-8505-41B1-90B3-E6BBAC85D809}" dt="2023-12-12T20:10:32.384" v="150" actId="478"/>
          <ac:spMkLst>
            <pc:docMk/>
            <pc:sldMk cId="501141556" sldId="465"/>
            <ac:spMk id="3" creationId="{C43F83B2-0D28-44D7-B13D-6BDF5097A747}"/>
          </ac:spMkLst>
        </pc:spChg>
        <pc:spChg chg="add del mod">
          <ac:chgData name="Kanakaris Venetis" userId="123cc868b6771a79" providerId="LiveId" clId="{CBD55C71-8505-41B1-90B3-E6BBAC85D809}" dt="2023-12-12T20:10:45.688" v="152"/>
          <ac:spMkLst>
            <pc:docMk/>
            <pc:sldMk cId="501141556" sldId="465"/>
            <ac:spMk id="4" creationId="{B441EA0B-54CF-4CE8-99A7-0154C44BF1F1}"/>
          </ac:spMkLst>
        </pc:spChg>
        <pc:spChg chg="add mod">
          <ac:chgData name="Kanakaris Venetis" userId="123cc868b6771a79" providerId="LiveId" clId="{CBD55C71-8505-41B1-90B3-E6BBAC85D809}" dt="2023-12-12T20:11:59.063" v="169" actId="20577"/>
          <ac:spMkLst>
            <pc:docMk/>
            <pc:sldMk cId="501141556" sldId="465"/>
            <ac:spMk id="5" creationId="{5611731E-6A95-41B0-8358-4982824A99EA}"/>
          </ac:spMkLst>
        </pc:spChg>
      </pc:sldChg>
      <pc:sldChg chg="addSp delSp modSp add mod">
        <pc:chgData name="Kanakaris Venetis" userId="123cc868b6771a79" providerId="LiveId" clId="{CBD55C71-8505-41B1-90B3-E6BBAC85D809}" dt="2023-12-12T20:17:25.930" v="234" actId="20577"/>
        <pc:sldMkLst>
          <pc:docMk/>
          <pc:sldMk cId="3563179957" sldId="466"/>
        </pc:sldMkLst>
        <pc:spChg chg="mod">
          <ac:chgData name="Kanakaris Venetis" userId="123cc868b6771a79" providerId="LiveId" clId="{CBD55C71-8505-41B1-90B3-E6BBAC85D809}" dt="2023-12-12T20:12:39.964" v="173" actId="1076"/>
          <ac:spMkLst>
            <pc:docMk/>
            <pc:sldMk cId="3563179957" sldId="466"/>
            <ac:spMk id="2" creationId="{774F1C6C-5482-4BB7-AAD6-F043B69888E3}"/>
          </ac:spMkLst>
        </pc:spChg>
        <pc:spChg chg="del">
          <ac:chgData name="Kanakaris Venetis" userId="123cc868b6771a79" providerId="LiveId" clId="{CBD55C71-8505-41B1-90B3-E6BBAC85D809}" dt="2023-12-12T20:12:47.959" v="174" actId="478"/>
          <ac:spMkLst>
            <pc:docMk/>
            <pc:sldMk cId="3563179957" sldId="466"/>
            <ac:spMk id="3" creationId="{C43F83B2-0D28-44D7-B13D-6BDF5097A747}"/>
          </ac:spMkLst>
        </pc:spChg>
        <pc:spChg chg="add mod">
          <ac:chgData name="Kanakaris Venetis" userId="123cc868b6771a79" providerId="LiveId" clId="{CBD55C71-8505-41B1-90B3-E6BBAC85D809}" dt="2023-12-12T20:17:25.930" v="234" actId="20577"/>
          <ac:spMkLst>
            <pc:docMk/>
            <pc:sldMk cId="3563179957" sldId="466"/>
            <ac:spMk id="4" creationId="{645683AC-5A6F-4D30-9C45-C1A5E0879A8B}"/>
          </ac:spMkLst>
        </pc:spChg>
        <pc:spChg chg="add del mod">
          <ac:chgData name="Kanakaris Venetis" userId="123cc868b6771a79" providerId="LiveId" clId="{CBD55C71-8505-41B1-90B3-E6BBAC85D809}" dt="2023-12-12T20:16:25.176" v="226" actId="478"/>
          <ac:spMkLst>
            <pc:docMk/>
            <pc:sldMk cId="3563179957" sldId="466"/>
            <ac:spMk id="5" creationId="{A9873D41-09DA-4F74-9631-AD8F90ECFC84}"/>
          </ac:spMkLst>
        </pc:spChg>
      </pc:sldChg>
      <pc:sldChg chg="addSp delSp modSp add mod">
        <pc:chgData name="Kanakaris Venetis" userId="123cc868b6771a79" providerId="LiveId" clId="{CBD55C71-8505-41B1-90B3-E6BBAC85D809}" dt="2023-12-12T20:20:26.896" v="259" actId="14100"/>
        <pc:sldMkLst>
          <pc:docMk/>
          <pc:sldMk cId="4134585403" sldId="467"/>
        </pc:sldMkLst>
        <pc:spChg chg="del">
          <ac:chgData name="Kanakaris Venetis" userId="123cc868b6771a79" providerId="LiveId" clId="{CBD55C71-8505-41B1-90B3-E6BBAC85D809}" dt="2023-12-12T20:18:01.186" v="235" actId="3680"/>
          <ac:spMkLst>
            <pc:docMk/>
            <pc:sldMk cId="4134585403" sldId="467"/>
            <ac:spMk id="3" creationId="{C43F83B2-0D28-44D7-B13D-6BDF5097A747}"/>
          </ac:spMkLst>
        </pc:spChg>
        <pc:spChg chg="add mod">
          <ac:chgData name="Kanakaris Venetis" userId="123cc868b6771a79" providerId="LiveId" clId="{CBD55C71-8505-41B1-90B3-E6BBAC85D809}" dt="2023-12-12T20:20:26.896" v="259" actId="14100"/>
          <ac:spMkLst>
            <pc:docMk/>
            <pc:sldMk cId="4134585403" sldId="467"/>
            <ac:spMk id="5" creationId="{54A515CA-4450-4000-9BEA-B38F2EB37C13}"/>
          </ac:spMkLst>
        </pc:spChg>
        <pc:graphicFrameChg chg="add mod ord modGraphic">
          <ac:chgData name="Kanakaris Venetis" userId="123cc868b6771a79" providerId="LiveId" clId="{CBD55C71-8505-41B1-90B3-E6BBAC85D809}" dt="2023-12-12T20:19:58.794" v="255" actId="20577"/>
          <ac:graphicFrameMkLst>
            <pc:docMk/>
            <pc:sldMk cId="4134585403" sldId="467"/>
            <ac:graphicFrameMk id="4" creationId="{79FB3B67-B8A8-4856-9265-F9092D044D62}"/>
          </ac:graphicFrameMkLst>
        </pc:graphicFrameChg>
      </pc:sldChg>
      <pc:sldChg chg="addSp delSp modSp add mod">
        <pc:chgData name="Kanakaris Venetis" userId="123cc868b6771a79" providerId="LiveId" clId="{CBD55C71-8505-41B1-90B3-E6BBAC85D809}" dt="2023-12-12T20:23:02.361" v="273" actId="5793"/>
        <pc:sldMkLst>
          <pc:docMk/>
          <pc:sldMk cId="26000927" sldId="468"/>
        </pc:sldMkLst>
        <pc:spChg chg="del">
          <ac:chgData name="Kanakaris Venetis" userId="123cc868b6771a79" providerId="LiveId" clId="{CBD55C71-8505-41B1-90B3-E6BBAC85D809}" dt="2023-12-12T20:22:25.494" v="266"/>
          <ac:spMkLst>
            <pc:docMk/>
            <pc:sldMk cId="26000927" sldId="468"/>
            <ac:spMk id="3" creationId="{C43F83B2-0D28-44D7-B13D-6BDF5097A747}"/>
          </ac:spMkLst>
        </pc:spChg>
        <pc:spChg chg="add mod">
          <ac:chgData name="Kanakaris Venetis" userId="123cc868b6771a79" providerId="LiveId" clId="{CBD55C71-8505-41B1-90B3-E6BBAC85D809}" dt="2023-12-12T20:23:02.361" v="273" actId="5793"/>
          <ac:spMkLst>
            <pc:docMk/>
            <pc:sldMk cId="26000927" sldId="468"/>
            <ac:spMk id="4" creationId="{3C841BCC-7C02-4156-AA71-7519E3D82E29}"/>
          </ac:spMkLst>
        </pc:spChg>
      </pc:sldChg>
      <pc:sldChg chg="addSp delSp modSp add mod">
        <pc:chgData name="Kanakaris Venetis" userId="123cc868b6771a79" providerId="LiveId" clId="{CBD55C71-8505-41B1-90B3-E6BBAC85D809}" dt="2023-12-12T20:23:27.651" v="275" actId="5793"/>
        <pc:sldMkLst>
          <pc:docMk/>
          <pc:sldMk cId="46380501" sldId="469"/>
        </pc:sldMkLst>
        <pc:spChg chg="del">
          <ac:chgData name="Kanakaris Venetis" userId="123cc868b6771a79" providerId="LiveId" clId="{CBD55C71-8505-41B1-90B3-E6BBAC85D809}" dt="2023-12-12T20:23:24.043" v="274"/>
          <ac:spMkLst>
            <pc:docMk/>
            <pc:sldMk cId="46380501" sldId="469"/>
            <ac:spMk id="3" creationId="{C43F83B2-0D28-44D7-B13D-6BDF5097A747}"/>
          </ac:spMkLst>
        </pc:spChg>
        <pc:spChg chg="add mod">
          <ac:chgData name="Kanakaris Venetis" userId="123cc868b6771a79" providerId="LiveId" clId="{CBD55C71-8505-41B1-90B3-E6BBAC85D809}" dt="2023-12-12T20:23:27.651" v="275" actId="5793"/>
          <ac:spMkLst>
            <pc:docMk/>
            <pc:sldMk cId="46380501" sldId="469"/>
            <ac:spMk id="4" creationId="{7231041D-AAAE-4563-AD55-6F7F35AF5EA2}"/>
          </ac:spMkLst>
        </pc:spChg>
      </pc:sldChg>
      <pc:sldChg chg="addSp delSp modSp add mod modNotesTx">
        <pc:chgData name="Kanakaris Venetis" userId="123cc868b6771a79" providerId="LiveId" clId="{CBD55C71-8505-41B1-90B3-E6BBAC85D809}" dt="2023-12-12T21:17:53.335" v="429" actId="12"/>
        <pc:sldMkLst>
          <pc:docMk/>
          <pc:sldMk cId="2277777694" sldId="470"/>
        </pc:sldMkLst>
        <pc:spChg chg="mod">
          <ac:chgData name="Kanakaris Venetis" userId="123cc868b6771a79" providerId="LiveId" clId="{CBD55C71-8505-41B1-90B3-E6BBAC85D809}" dt="2023-12-12T21:16:16.854" v="420" actId="20577"/>
          <ac:spMkLst>
            <pc:docMk/>
            <pc:sldMk cId="2277777694" sldId="470"/>
            <ac:spMk id="2" creationId="{774F1C6C-5482-4BB7-AAD6-F043B69888E3}"/>
          </ac:spMkLst>
        </pc:spChg>
        <pc:spChg chg="del">
          <ac:chgData name="Kanakaris Venetis" userId="123cc868b6771a79" providerId="LiveId" clId="{CBD55C71-8505-41B1-90B3-E6BBAC85D809}" dt="2023-12-12T20:24:06.644" v="276"/>
          <ac:spMkLst>
            <pc:docMk/>
            <pc:sldMk cId="2277777694" sldId="470"/>
            <ac:spMk id="3" creationId="{C43F83B2-0D28-44D7-B13D-6BDF5097A747}"/>
          </ac:spMkLst>
        </pc:spChg>
        <pc:spChg chg="add del mod">
          <ac:chgData name="Kanakaris Venetis" userId="123cc868b6771a79" providerId="LiveId" clId="{CBD55C71-8505-41B1-90B3-E6BBAC85D809}" dt="2023-12-12T21:16:20.469" v="421" actId="478"/>
          <ac:spMkLst>
            <pc:docMk/>
            <pc:sldMk cId="2277777694" sldId="470"/>
            <ac:spMk id="4" creationId="{109A1212-30E0-4012-BA8F-029697FADF8B}"/>
          </ac:spMkLst>
        </pc:spChg>
        <pc:spChg chg="add del mod">
          <ac:chgData name="Kanakaris Venetis" userId="123cc868b6771a79" providerId="LiveId" clId="{CBD55C71-8505-41B1-90B3-E6BBAC85D809}" dt="2023-12-12T21:07:40.250" v="333" actId="478"/>
          <ac:spMkLst>
            <pc:docMk/>
            <pc:sldMk cId="2277777694" sldId="470"/>
            <ac:spMk id="5" creationId="{DA2E3400-6C97-4296-86DC-9B1237A047B2}"/>
          </ac:spMkLst>
        </pc:spChg>
        <pc:spChg chg="add del mod">
          <ac:chgData name="Kanakaris Venetis" userId="123cc868b6771a79" providerId="LiveId" clId="{CBD55C71-8505-41B1-90B3-E6BBAC85D809}" dt="2023-12-12T21:16:34.251" v="424" actId="478"/>
          <ac:spMkLst>
            <pc:docMk/>
            <pc:sldMk cId="2277777694" sldId="470"/>
            <ac:spMk id="7" creationId="{9CFD788B-BA80-4B1E-8643-70308BA50AEF}"/>
          </ac:spMkLst>
        </pc:spChg>
        <pc:spChg chg="add del mod">
          <ac:chgData name="Kanakaris Venetis" userId="123cc868b6771a79" providerId="LiveId" clId="{CBD55C71-8505-41B1-90B3-E6BBAC85D809}" dt="2023-12-12T21:16:27.282" v="423" actId="478"/>
          <ac:spMkLst>
            <pc:docMk/>
            <pc:sldMk cId="2277777694" sldId="470"/>
            <ac:spMk id="9" creationId="{8E6F9151-45EC-4E2B-9198-B80115014C72}"/>
          </ac:spMkLst>
        </pc:spChg>
        <pc:spChg chg="add mod">
          <ac:chgData name="Kanakaris Venetis" userId="123cc868b6771a79" providerId="LiveId" clId="{CBD55C71-8505-41B1-90B3-E6BBAC85D809}" dt="2023-12-12T21:17:53.335" v="429" actId="12"/>
          <ac:spMkLst>
            <pc:docMk/>
            <pc:sldMk cId="2277777694" sldId="470"/>
            <ac:spMk id="10" creationId="{86183AE8-9F26-4AC3-8F28-13DA0804AD55}"/>
          </ac:spMkLst>
        </pc:spChg>
        <pc:spChg chg="add del mod">
          <ac:chgData name="Kanakaris Venetis" userId="123cc868b6771a79" providerId="LiveId" clId="{CBD55C71-8505-41B1-90B3-E6BBAC85D809}" dt="2023-12-12T21:16:24.504" v="422" actId="478"/>
          <ac:spMkLst>
            <pc:docMk/>
            <pc:sldMk cId="2277777694" sldId="470"/>
            <ac:spMk id="12" creationId="{BCDD6604-5847-49E0-A9A6-12751AC7704E}"/>
          </ac:spMkLst>
        </pc:spChg>
      </pc:sldChg>
      <pc:sldChg chg="addSp delSp modSp add mod">
        <pc:chgData name="Kanakaris Venetis" userId="123cc868b6771a79" providerId="LiveId" clId="{CBD55C71-8505-41B1-90B3-E6BBAC85D809}" dt="2023-12-12T21:26:09.636" v="494" actId="1076"/>
        <pc:sldMkLst>
          <pc:docMk/>
          <pc:sldMk cId="1325964862" sldId="471"/>
        </pc:sldMkLst>
        <pc:spChg chg="del">
          <ac:chgData name="Kanakaris Venetis" userId="123cc868b6771a79" providerId="LiveId" clId="{CBD55C71-8505-41B1-90B3-E6BBAC85D809}" dt="2023-12-12T21:25:21.875" v="484" actId="478"/>
          <ac:spMkLst>
            <pc:docMk/>
            <pc:sldMk cId="1325964862" sldId="471"/>
            <ac:spMk id="2" creationId="{774F1C6C-5482-4BB7-AAD6-F043B69888E3}"/>
          </ac:spMkLst>
        </pc:spChg>
        <pc:spChg chg="del">
          <ac:chgData name="Kanakaris Venetis" userId="123cc868b6771a79" providerId="LiveId" clId="{CBD55C71-8505-41B1-90B3-E6BBAC85D809}" dt="2023-12-12T21:18:27.537" v="430" actId="3680"/>
          <ac:spMkLst>
            <pc:docMk/>
            <pc:sldMk cId="1325964862" sldId="471"/>
            <ac:spMk id="3" creationId="{C43F83B2-0D28-44D7-B13D-6BDF5097A747}"/>
          </ac:spMkLst>
        </pc:spChg>
        <pc:spChg chg="add mod">
          <ac:chgData name="Kanakaris Venetis" userId="123cc868b6771a79" providerId="LiveId" clId="{CBD55C71-8505-41B1-90B3-E6BBAC85D809}" dt="2023-12-12T21:26:09.636" v="494" actId="1076"/>
          <ac:spMkLst>
            <pc:docMk/>
            <pc:sldMk cId="1325964862" sldId="471"/>
            <ac:spMk id="5" creationId="{78C53B91-BC0F-4E27-BED4-3ADD2C22E676}"/>
          </ac:spMkLst>
        </pc:spChg>
        <pc:spChg chg="mod">
          <ac:chgData name="Kanakaris Venetis" userId="123cc868b6771a79" providerId="LiveId" clId="{CBD55C71-8505-41B1-90B3-E6BBAC85D809}" dt="2023-12-12T21:21:52.416" v="461"/>
          <ac:spMkLst>
            <pc:docMk/>
            <pc:sldMk cId="1325964862" sldId="471"/>
            <ac:spMk id="7" creationId="{085FA11D-D70A-47A9-B70E-4C5EBB6CA6AB}"/>
          </ac:spMkLst>
        </pc:spChg>
        <pc:spChg chg="mod">
          <ac:chgData name="Kanakaris Venetis" userId="123cc868b6771a79" providerId="LiveId" clId="{CBD55C71-8505-41B1-90B3-E6BBAC85D809}" dt="2023-12-12T21:21:52.416" v="461"/>
          <ac:spMkLst>
            <pc:docMk/>
            <pc:sldMk cId="1325964862" sldId="471"/>
            <ac:spMk id="8" creationId="{0747261A-E74F-4637-BB3D-A59A2D31334E}"/>
          </ac:spMkLst>
        </pc:spChg>
        <pc:spChg chg="mod">
          <ac:chgData name="Kanakaris Venetis" userId="123cc868b6771a79" providerId="LiveId" clId="{CBD55C71-8505-41B1-90B3-E6BBAC85D809}" dt="2023-12-12T21:23:29.222" v="467" actId="207"/>
          <ac:spMkLst>
            <pc:docMk/>
            <pc:sldMk cId="1325964862" sldId="471"/>
            <ac:spMk id="10" creationId="{44D9F09F-228F-44D2-A61D-4E78DEA26E2C}"/>
          </ac:spMkLst>
        </pc:spChg>
        <pc:spChg chg="mod">
          <ac:chgData name="Kanakaris Venetis" userId="123cc868b6771a79" providerId="LiveId" clId="{CBD55C71-8505-41B1-90B3-E6BBAC85D809}" dt="2023-12-12T21:23:04.680" v="464"/>
          <ac:spMkLst>
            <pc:docMk/>
            <pc:sldMk cId="1325964862" sldId="471"/>
            <ac:spMk id="12" creationId="{435F782E-58BF-4865-9927-B09CF11707E4}"/>
          </ac:spMkLst>
        </pc:spChg>
        <pc:spChg chg="mod">
          <ac:chgData name="Kanakaris Venetis" userId="123cc868b6771a79" providerId="LiveId" clId="{CBD55C71-8505-41B1-90B3-E6BBAC85D809}" dt="2023-12-12T21:24:35.554" v="475" actId="20577"/>
          <ac:spMkLst>
            <pc:docMk/>
            <pc:sldMk cId="1325964862" sldId="471"/>
            <ac:spMk id="14" creationId="{1A6A1488-4974-41A6-93A1-AE75670AB4AB}"/>
          </ac:spMkLst>
        </pc:spChg>
        <pc:spChg chg="mod">
          <ac:chgData name="Kanakaris Venetis" userId="123cc868b6771a79" providerId="LiveId" clId="{CBD55C71-8505-41B1-90B3-E6BBAC85D809}" dt="2023-12-12T21:24:46.111" v="480" actId="20577"/>
          <ac:spMkLst>
            <pc:docMk/>
            <pc:sldMk cId="1325964862" sldId="471"/>
            <ac:spMk id="15" creationId="{ABF4EAAC-ACA4-44EE-979F-B58CC4352980}"/>
          </ac:spMkLst>
        </pc:spChg>
        <pc:spChg chg="del mod">
          <ac:chgData name="Kanakaris Venetis" userId="123cc868b6771a79" providerId="LiveId" clId="{CBD55C71-8505-41B1-90B3-E6BBAC85D809}" dt="2023-12-12T21:24:56.931" v="482" actId="478"/>
          <ac:spMkLst>
            <pc:docMk/>
            <pc:sldMk cId="1325964862" sldId="471"/>
            <ac:spMk id="16" creationId="{61D84C69-CB77-46C2-97BB-5A5843C0D491}"/>
          </ac:spMkLst>
        </pc:spChg>
        <pc:spChg chg="mod">
          <ac:chgData name="Kanakaris Venetis" userId="123cc868b6771a79" providerId="LiveId" clId="{CBD55C71-8505-41B1-90B3-E6BBAC85D809}" dt="2023-12-12T21:23:04.680" v="464"/>
          <ac:spMkLst>
            <pc:docMk/>
            <pc:sldMk cId="1325964862" sldId="471"/>
            <ac:spMk id="17" creationId="{398BB153-700E-4ACD-994B-606515D22624}"/>
          </ac:spMkLst>
        </pc:spChg>
        <pc:spChg chg="mod">
          <ac:chgData name="Kanakaris Venetis" userId="123cc868b6771a79" providerId="LiveId" clId="{CBD55C71-8505-41B1-90B3-E6BBAC85D809}" dt="2023-12-12T21:23:04.680" v="464"/>
          <ac:spMkLst>
            <pc:docMk/>
            <pc:sldMk cId="1325964862" sldId="471"/>
            <ac:spMk id="18" creationId="{6B4A834D-7AB8-45B4-A1D4-BD7F670910B2}"/>
          </ac:spMkLst>
        </pc:spChg>
        <pc:spChg chg="mod">
          <ac:chgData name="Kanakaris Venetis" userId="123cc868b6771a79" providerId="LiveId" clId="{CBD55C71-8505-41B1-90B3-E6BBAC85D809}" dt="2023-12-12T21:23:42.104" v="468" actId="207"/>
          <ac:spMkLst>
            <pc:docMk/>
            <pc:sldMk cId="1325964862" sldId="471"/>
            <ac:spMk id="19" creationId="{371D8C27-07C1-4EA7-8F13-94E14BB604B3}"/>
          </ac:spMkLst>
        </pc:spChg>
        <pc:spChg chg="mod">
          <ac:chgData name="Kanakaris Venetis" userId="123cc868b6771a79" providerId="LiveId" clId="{CBD55C71-8505-41B1-90B3-E6BBAC85D809}" dt="2023-12-12T21:23:04.680" v="464"/>
          <ac:spMkLst>
            <pc:docMk/>
            <pc:sldMk cId="1325964862" sldId="471"/>
            <ac:spMk id="20" creationId="{D6408F87-3B15-4C43-8195-658A27BCCD11}"/>
          </ac:spMkLst>
        </pc:spChg>
        <pc:spChg chg="mod">
          <ac:chgData name="Kanakaris Venetis" userId="123cc868b6771a79" providerId="LiveId" clId="{CBD55C71-8505-41B1-90B3-E6BBAC85D809}" dt="2023-12-12T21:23:04.680" v="464"/>
          <ac:spMkLst>
            <pc:docMk/>
            <pc:sldMk cId="1325964862" sldId="471"/>
            <ac:spMk id="21" creationId="{6EFBBE36-6FB3-47B7-9531-DEDD8401D343}"/>
          </ac:spMkLst>
        </pc:spChg>
        <pc:grpChg chg="add del mod">
          <ac:chgData name="Kanakaris Venetis" userId="123cc868b6771a79" providerId="LiveId" clId="{CBD55C71-8505-41B1-90B3-E6BBAC85D809}" dt="2023-12-12T21:22:11.701" v="463" actId="478"/>
          <ac:grpSpMkLst>
            <pc:docMk/>
            <pc:sldMk cId="1325964862" sldId="471"/>
            <ac:grpSpMk id="6" creationId="{A0540AE0-4AC3-477F-BC7F-FE816E236ECD}"/>
          </ac:grpSpMkLst>
        </pc:grpChg>
        <pc:grpChg chg="add mod">
          <ac:chgData name="Kanakaris Venetis" userId="123cc868b6771a79" providerId="LiveId" clId="{CBD55C71-8505-41B1-90B3-E6BBAC85D809}" dt="2023-12-12T21:26:05.572" v="493" actId="14100"/>
          <ac:grpSpMkLst>
            <pc:docMk/>
            <pc:sldMk cId="1325964862" sldId="471"/>
            <ac:grpSpMk id="9" creationId="{9D9442DB-B395-4CC0-A3E5-434FB6FB10A4}"/>
          </ac:grpSpMkLst>
        </pc:grpChg>
        <pc:grpChg chg="mod">
          <ac:chgData name="Kanakaris Venetis" userId="123cc868b6771a79" providerId="LiveId" clId="{CBD55C71-8505-41B1-90B3-E6BBAC85D809}" dt="2023-12-12T21:23:04.680" v="464"/>
          <ac:grpSpMkLst>
            <pc:docMk/>
            <pc:sldMk cId="1325964862" sldId="471"/>
            <ac:grpSpMk id="11" creationId="{1A79BDFF-7F16-4005-ADBB-ADF17E44D691}"/>
          </ac:grpSpMkLst>
        </pc:grpChg>
        <pc:grpChg chg="mod">
          <ac:chgData name="Kanakaris Venetis" userId="123cc868b6771a79" providerId="LiveId" clId="{CBD55C71-8505-41B1-90B3-E6BBAC85D809}" dt="2023-12-12T21:23:04.680" v="464"/>
          <ac:grpSpMkLst>
            <pc:docMk/>
            <pc:sldMk cId="1325964862" sldId="471"/>
            <ac:grpSpMk id="13" creationId="{03B77695-09C7-4533-9CFE-649E30CA61E7}"/>
          </ac:grpSpMkLst>
        </pc:grpChg>
        <pc:graphicFrameChg chg="add mod ord modGraphic">
          <ac:chgData name="Kanakaris Venetis" userId="123cc868b6771a79" providerId="LiveId" clId="{CBD55C71-8505-41B1-90B3-E6BBAC85D809}" dt="2023-12-12T21:25:26.939" v="485" actId="1076"/>
          <ac:graphicFrameMkLst>
            <pc:docMk/>
            <pc:sldMk cId="1325964862" sldId="471"/>
            <ac:graphicFrameMk id="4" creationId="{13ACBF86-71B3-40F5-98EB-433DA21D9F4F}"/>
          </ac:graphicFrameMkLst>
        </pc:graphicFrameChg>
      </pc:sldChg>
      <pc:sldChg chg="addSp delSp modSp add mod">
        <pc:chgData name="Kanakaris Venetis" userId="123cc868b6771a79" providerId="LiveId" clId="{CBD55C71-8505-41B1-90B3-E6BBAC85D809}" dt="2023-12-12T21:28:33.794" v="510" actId="20577"/>
        <pc:sldMkLst>
          <pc:docMk/>
          <pc:sldMk cId="2426372678" sldId="472"/>
        </pc:sldMkLst>
        <pc:spChg chg="del">
          <ac:chgData name="Kanakaris Venetis" userId="123cc868b6771a79" providerId="LiveId" clId="{CBD55C71-8505-41B1-90B3-E6BBAC85D809}" dt="2023-12-12T21:26:45.629" v="495"/>
          <ac:spMkLst>
            <pc:docMk/>
            <pc:sldMk cId="2426372678" sldId="472"/>
            <ac:spMk id="3" creationId="{C43F83B2-0D28-44D7-B13D-6BDF5097A747}"/>
          </ac:spMkLst>
        </pc:spChg>
        <pc:spChg chg="add mod">
          <ac:chgData name="Kanakaris Venetis" userId="123cc868b6771a79" providerId="LiveId" clId="{CBD55C71-8505-41B1-90B3-E6BBAC85D809}" dt="2023-12-12T21:28:33.794" v="510" actId="20577"/>
          <ac:spMkLst>
            <pc:docMk/>
            <pc:sldMk cId="2426372678" sldId="472"/>
            <ac:spMk id="4" creationId="{53BCF6EB-F33A-4867-80FC-77A0C40A722F}"/>
          </ac:spMkLst>
        </pc:spChg>
      </pc:sldChg>
      <pc:sldChg chg="addSp delSp modSp add mod">
        <pc:chgData name="Kanakaris Venetis" userId="123cc868b6771a79" providerId="LiveId" clId="{CBD55C71-8505-41B1-90B3-E6BBAC85D809}" dt="2023-12-12T21:31:40.155" v="568" actId="207"/>
        <pc:sldMkLst>
          <pc:docMk/>
          <pc:sldMk cId="650007968" sldId="473"/>
        </pc:sldMkLst>
        <pc:spChg chg="mod">
          <ac:chgData name="Kanakaris Venetis" userId="123cc868b6771a79" providerId="LiveId" clId="{CBD55C71-8505-41B1-90B3-E6BBAC85D809}" dt="2023-12-12T21:31:23.591" v="566" actId="1076"/>
          <ac:spMkLst>
            <pc:docMk/>
            <pc:sldMk cId="650007968" sldId="473"/>
            <ac:spMk id="2" creationId="{774F1C6C-5482-4BB7-AAD6-F043B69888E3}"/>
          </ac:spMkLst>
        </pc:spChg>
        <pc:spChg chg="del">
          <ac:chgData name="Kanakaris Venetis" userId="123cc868b6771a79" providerId="LiveId" clId="{CBD55C71-8505-41B1-90B3-E6BBAC85D809}" dt="2023-12-12T21:29:38.169" v="559"/>
          <ac:spMkLst>
            <pc:docMk/>
            <pc:sldMk cId="650007968" sldId="473"/>
            <ac:spMk id="3" creationId="{C43F83B2-0D28-44D7-B13D-6BDF5097A747}"/>
          </ac:spMkLst>
        </pc:spChg>
        <pc:spChg chg="add mod">
          <ac:chgData name="Kanakaris Venetis" userId="123cc868b6771a79" providerId="LiveId" clId="{CBD55C71-8505-41B1-90B3-E6BBAC85D809}" dt="2023-12-12T21:31:40.155" v="568" actId="207"/>
          <ac:spMkLst>
            <pc:docMk/>
            <pc:sldMk cId="650007968" sldId="473"/>
            <ac:spMk id="4" creationId="{FB6F0EBF-E74B-40B1-8EE9-C5F1CC666ADA}"/>
          </ac:spMkLst>
        </pc:spChg>
        <pc:spChg chg="add mod">
          <ac:chgData name="Kanakaris Venetis" userId="123cc868b6771a79" providerId="LiveId" clId="{CBD55C71-8505-41B1-90B3-E6BBAC85D809}" dt="2023-12-12T21:30:07.336" v="562"/>
          <ac:spMkLst>
            <pc:docMk/>
            <pc:sldMk cId="650007968" sldId="473"/>
            <ac:spMk id="5" creationId="{6D64B51C-DCCE-42E2-AAD9-8CF601E03E9A}"/>
          </ac:spMkLst>
        </pc:spChg>
      </pc:sldChg>
      <pc:sldChg chg="addSp delSp modSp add mod">
        <pc:chgData name="Kanakaris Venetis" userId="123cc868b6771a79" providerId="LiveId" clId="{CBD55C71-8505-41B1-90B3-E6BBAC85D809}" dt="2023-12-12T21:34:59.888" v="594" actId="5793"/>
        <pc:sldMkLst>
          <pc:docMk/>
          <pc:sldMk cId="248225684" sldId="474"/>
        </pc:sldMkLst>
        <pc:spChg chg="mod">
          <ac:chgData name="Kanakaris Venetis" userId="123cc868b6771a79" providerId="LiveId" clId="{CBD55C71-8505-41B1-90B3-E6BBAC85D809}" dt="2023-12-12T21:33:06.365" v="574" actId="1076"/>
          <ac:spMkLst>
            <pc:docMk/>
            <pc:sldMk cId="248225684" sldId="474"/>
            <ac:spMk id="2" creationId="{774F1C6C-5482-4BB7-AAD6-F043B69888E3}"/>
          </ac:spMkLst>
        </pc:spChg>
        <pc:spChg chg="del">
          <ac:chgData name="Kanakaris Venetis" userId="123cc868b6771a79" providerId="LiveId" clId="{CBD55C71-8505-41B1-90B3-E6BBAC85D809}" dt="2023-12-12T21:33:16.852" v="575"/>
          <ac:spMkLst>
            <pc:docMk/>
            <pc:sldMk cId="248225684" sldId="474"/>
            <ac:spMk id="3" creationId="{C43F83B2-0D28-44D7-B13D-6BDF5097A747}"/>
          </ac:spMkLst>
        </pc:spChg>
        <pc:spChg chg="add mod">
          <ac:chgData name="Kanakaris Venetis" userId="123cc868b6771a79" providerId="LiveId" clId="{CBD55C71-8505-41B1-90B3-E6BBAC85D809}" dt="2023-12-12T21:34:59.888" v="594" actId="5793"/>
          <ac:spMkLst>
            <pc:docMk/>
            <pc:sldMk cId="248225684" sldId="474"/>
            <ac:spMk id="4" creationId="{3779A17C-4860-4EF7-8DC9-4D6C9FC970FF}"/>
          </ac:spMkLst>
        </pc:spChg>
      </pc:sldChg>
      <pc:sldChg chg="addSp delSp modSp add mod">
        <pc:chgData name="Kanakaris Venetis" userId="123cc868b6771a79" providerId="LiveId" clId="{CBD55C71-8505-41B1-90B3-E6BBAC85D809}" dt="2023-12-12T21:38:22.962" v="617" actId="1076"/>
        <pc:sldMkLst>
          <pc:docMk/>
          <pc:sldMk cId="284274289" sldId="475"/>
        </pc:sldMkLst>
        <pc:spChg chg="del">
          <ac:chgData name="Kanakaris Venetis" userId="123cc868b6771a79" providerId="LiveId" clId="{CBD55C71-8505-41B1-90B3-E6BBAC85D809}" dt="2023-12-12T21:38:18.310" v="616" actId="478"/>
          <ac:spMkLst>
            <pc:docMk/>
            <pc:sldMk cId="284274289" sldId="475"/>
            <ac:spMk id="2" creationId="{774F1C6C-5482-4BB7-AAD6-F043B69888E3}"/>
          </ac:spMkLst>
        </pc:spChg>
        <pc:spChg chg="del">
          <ac:chgData name="Kanakaris Venetis" userId="123cc868b6771a79" providerId="LiveId" clId="{CBD55C71-8505-41B1-90B3-E6BBAC85D809}" dt="2023-12-12T21:35:39.855" v="595"/>
          <ac:spMkLst>
            <pc:docMk/>
            <pc:sldMk cId="284274289" sldId="475"/>
            <ac:spMk id="3" creationId="{C43F83B2-0D28-44D7-B13D-6BDF5097A747}"/>
          </ac:spMkLst>
        </pc:spChg>
        <pc:spChg chg="add mod">
          <ac:chgData name="Kanakaris Venetis" userId="123cc868b6771a79" providerId="LiveId" clId="{CBD55C71-8505-41B1-90B3-E6BBAC85D809}" dt="2023-12-12T21:38:22.962" v="617" actId="1076"/>
          <ac:spMkLst>
            <pc:docMk/>
            <pc:sldMk cId="284274289" sldId="475"/>
            <ac:spMk id="6" creationId="{5C74DDE7-DB8E-4B2A-949C-728AF62D2C9C}"/>
          </ac:spMkLst>
        </pc:spChg>
        <pc:picChg chg="add del mod">
          <ac:chgData name="Kanakaris Venetis" userId="123cc868b6771a79" providerId="LiveId" clId="{CBD55C71-8505-41B1-90B3-E6BBAC85D809}" dt="2023-12-12T21:36:18.475" v="596" actId="478"/>
          <ac:picMkLst>
            <pc:docMk/>
            <pc:sldMk cId="284274289" sldId="475"/>
            <ac:picMk id="4" creationId="{FC0C2D45-37EB-40D7-BE60-F764E60E10DA}"/>
          </ac:picMkLst>
        </pc:picChg>
      </pc:sldChg>
      <pc:sldChg chg="addSp delSp modSp add mod">
        <pc:chgData name="Kanakaris Venetis" userId="123cc868b6771a79" providerId="LiveId" clId="{CBD55C71-8505-41B1-90B3-E6BBAC85D809}" dt="2023-12-12T21:42:01.177" v="653"/>
        <pc:sldMkLst>
          <pc:docMk/>
          <pc:sldMk cId="2919327291" sldId="476"/>
        </pc:sldMkLst>
        <pc:spChg chg="mod">
          <ac:chgData name="Kanakaris Venetis" userId="123cc868b6771a79" providerId="LiveId" clId="{CBD55C71-8505-41B1-90B3-E6BBAC85D809}" dt="2023-12-12T21:39:33.523" v="632" actId="1076"/>
          <ac:spMkLst>
            <pc:docMk/>
            <pc:sldMk cId="2919327291" sldId="476"/>
            <ac:spMk id="2" creationId="{774F1C6C-5482-4BB7-AAD6-F043B69888E3}"/>
          </ac:spMkLst>
        </pc:spChg>
        <pc:spChg chg="del">
          <ac:chgData name="Kanakaris Venetis" userId="123cc868b6771a79" providerId="LiveId" clId="{CBD55C71-8505-41B1-90B3-E6BBAC85D809}" dt="2023-12-12T21:38:43.407" v="618"/>
          <ac:spMkLst>
            <pc:docMk/>
            <pc:sldMk cId="2919327291" sldId="476"/>
            <ac:spMk id="3" creationId="{C43F83B2-0D28-44D7-B13D-6BDF5097A747}"/>
          </ac:spMkLst>
        </pc:spChg>
        <pc:spChg chg="add mod">
          <ac:chgData name="Kanakaris Venetis" userId="123cc868b6771a79" providerId="LiveId" clId="{CBD55C71-8505-41B1-90B3-E6BBAC85D809}" dt="2023-12-12T21:42:01.177" v="653"/>
          <ac:spMkLst>
            <pc:docMk/>
            <pc:sldMk cId="2919327291" sldId="476"/>
            <ac:spMk id="4" creationId="{6270E796-CB7C-427F-8D63-5882512AF376}"/>
          </ac:spMkLst>
        </pc:spChg>
      </pc:sldChg>
      <pc:sldChg chg="addSp delSp modSp add mod">
        <pc:chgData name="Kanakaris Venetis" userId="123cc868b6771a79" providerId="LiveId" clId="{CBD55C71-8505-41B1-90B3-E6BBAC85D809}" dt="2023-12-12T21:45:43.431" v="695" actId="1076"/>
        <pc:sldMkLst>
          <pc:docMk/>
          <pc:sldMk cId="876823840" sldId="477"/>
        </pc:sldMkLst>
        <pc:spChg chg="del">
          <ac:chgData name="Kanakaris Venetis" userId="123cc868b6771a79" providerId="LiveId" clId="{CBD55C71-8505-41B1-90B3-E6BBAC85D809}" dt="2023-12-12T21:42:26.084" v="654"/>
          <ac:spMkLst>
            <pc:docMk/>
            <pc:sldMk cId="876823840" sldId="477"/>
            <ac:spMk id="3" creationId="{C43F83B2-0D28-44D7-B13D-6BDF5097A747}"/>
          </ac:spMkLst>
        </pc:spChg>
        <pc:spChg chg="add mod">
          <ac:chgData name="Kanakaris Venetis" userId="123cc868b6771a79" providerId="LiveId" clId="{CBD55C71-8505-41B1-90B3-E6BBAC85D809}" dt="2023-12-12T21:45:35.510" v="693" actId="14100"/>
          <ac:spMkLst>
            <pc:docMk/>
            <pc:sldMk cId="876823840" sldId="477"/>
            <ac:spMk id="4" creationId="{AE473424-72FC-486E-B71E-9C6FEF2B4AF0}"/>
          </ac:spMkLst>
        </pc:spChg>
        <pc:spChg chg="add mod">
          <ac:chgData name="Kanakaris Venetis" userId="123cc868b6771a79" providerId="LiveId" clId="{CBD55C71-8505-41B1-90B3-E6BBAC85D809}" dt="2023-12-12T21:45:31.895" v="692" actId="14100"/>
          <ac:spMkLst>
            <pc:docMk/>
            <pc:sldMk cId="876823840" sldId="477"/>
            <ac:spMk id="5" creationId="{96A98CA6-DD31-4F00-9E95-8A4E6A71EE6E}"/>
          </ac:spMkLst>
        </pc:spChg>
        <pc:spChg chg="add mod">
          <ac:chgData name="Kanakaris Venetis" userId="123cc868b6771a79" providerId="LiveId" clId="{CBD55C71-8505-41B1-90B3-E6BBAC85D809}" dt="2023-12-12T21:45:43.431" v="695" actId="1076"/>
          <ac:spMkLst>
            <pc:docMk/>
            <pc:sldMk cId="876823840" sldId="477"/>
            <ac:spMk id="6" creationId="{6B9CEFE4-0A78-40B8-B84A-343A3D51584F}"/>
          </ac:spMkLst>
        </pc:spChg>
      </pc:sldChg>
      <pc:sldChg chg="addSp delSp modSp add mod">
        <pc:chgData name="Kanakaris Venetis" userId="123cc868b6771a79" providerId="LiveId" clId="{CBD55C71-8505-41B1-90B3-E6BBAC85D809}" dt="2023-12-12T21:47:52.739" v="701" actId="12"/>
        <pc:sldMkLst>
          <pc:docMk/>
          <pc:sldMk cId="3080162000" sldId="478"/>
        </pc:sldMkLst>
        <pc:spChg chg="del">
          <ac:chgData name="Kanakaris Venetis" userId="123cc868b6771a79" providerId="LiveId" clId="{CBD55C71-8505-41B1-90B3-E6BBAC85D809}" dt="2023-12-12T21:47:26.842" v="696"/>
          <ac:spMkLst>
            <pc:docMk/>
            <pc:sldMk cId="3080162000" sldId="478"/>
            <ac:spMk id="3" creationId="{C43F83B2-0D28-44D7-B13D-6BDF5097A747}"/>
          </ac:spMkLst>
        </pc:spChg>
        <pc:spChg chg="add mod">
          <ac:chgData name="Kanakaris Venetis" userId="123cc868b6771a79" providerId="LiveId" clId="{CBD55C71-8505-41B1-90B3-E6BBAC85D809}" dt="2023-12-12T21:47:52.739" v="701" actId="12"/>
          <ac:spMkLst>
            <pc:docMk/>
            <pc:sldMk cId="3080162000" sldId="478"/>
            <ac:spMk id="4" creationId="{7286E38D-D408-4884-AFF3-3C269DBE5430}"/>
          </ac:spMkLst>
        </pc:spChg>
      </pc:sldChg>
      <pc:sldChg chg="addSp delSp modSp add mod">
        <pc:chgData name="Kanakaris Venetis" userId="123cc868b6771a79" providerId="LiveId" clId="{CBD55C71-8505-41B1-90B3-E6BBAC85D809}" dt="2023-12-12T22:30:56.115" v="1056" actId="108"/>
        <pc:sldMkLst>
          <pc:docMk/>
          <pc:sldMk cId="4234516951" sldId="479"/>
        </pc:sldMkLst>
        <pc:spChg chg="mod">
          <ac:chgData name="Kanakaris Venetis" userId="123cc868b6771a79" providerId="LiveId" clId="{CBD55C71-8505-41B1-90B3-E6BBAC85D809}" dt="2023-12-12T22:30:56.115" v="1056" actId="108"/>
          <ac:spMkLst>
            <pc:docMk/>
            <pc:sldMk cId="4234516951" sldId="479"/>
            <ac:spMk id="2" creationId="{774F1C6C-5482-4BB7-AAD6-F043B69888E3}"/>
          </ac:spMkLst>
        </pc:spChg>
        <pc:spChg chg="mod">
          <ac:chgData name="Kanakaris Venetis" userId="123cc868b6771a79" providerId="LiveId" clId="{CBD55C71-8505-41B1-90B3-E6BBAC85D809}" dt="2023-12-12T21:57:31.342" v="813" actId="1076"/>
          <ac:spMkLst>
            <pc:docMk/>
            <pc:sldMk cId="4234516951" sldId="479"/>
            <ac:spMk id="3" creationId="{C43F83B2-0D28-44D7-B13D-6BDF5097A747}"/>
          </ac:spMkLst>
        </pc:spChg>
        <pc:spChg chg="add del mod">
          <ac:chgData name="Kanakaris Venetis" userId="123cc868b6771a79" providerId="LiveId" clId="{CBD55C71-8505-41B1-90B3-E6BBAC85D809}" dt="2023-12-12T21:53:25.233" v="750"/>
          <ac:spMkLst>
            <pc:docMk/>
            <pc:sldMk cId="4234516951" sldId="479"/>
            <ac:spMk id="4" creationId="{D4E647A7-CD6C-422F-B35A-9848956D32E9}"/>
          </ac:spMkLst>
        </pc:spChg>
        <pc:spChg chg="add mod">
          <ac:chgData name="Kanakaris Venetis" userId="123cc868b6771a79" providerId="LiveId" clId="{CBD55C71-8505-41B1-90B3-E6BBAC85D809}" dt="2023-12-12T21:56:51.741" v="812" actId="20577"/>
          <ac:spMkLst>
            <pc:docMk/>
            <pc:sldMk cId="4234516951" sldId="479"/>
            <ac:spMk id="5" creationId="{ED0685FA-62CD-4E3E-8281-38CE99995D95}"/>
          </ac:spMkLst>
        </pc:spChg>
      </pc:sldChg>
      <pc:sldChg chg="addSp delSp modSp add mod">
        <pc:chgData name="Kanakaris Venetis" userId="123cc868b6771a79" providerId="LiveId" clId="{CBD55C71-8505-41B1-90B3-E6BBAC85D809}" dt="2023-12-12T22:24:22.853" v="1053" actId="1076"/>
        <pc:sldMkLst>
          <pc:docMk/>
          <pc:sldMk cId="1304376819" sldId="480"/>
        </pc:sldMkLst>
        <pc:spChg chg="del">
          <ac:chgData name="Kanakaris Venetis" userId="123cc868b6771a79" providerId="LiveId" clId="{CBD55C71-8505-41B1-90B3-E6BBAC85D809}" dt="2023-12-12T21:59:58.420" v="815" actId="478"/>
          <ac:spMkLst>
            <pc:docMk/>
            <pc:sldMk cId="1304376819" sldId="480"/>
            <ac:spMk id="3" creationId="{C43F83B2-0D28-44D7-B13D-6BDF5097A747}"/>
          </ac:spMkLst>
        </pc:spChg>
        <pc:spChg chg="del mod">
          <ac:chgData name="Kanakaris Venetis" userId="123cc868b6771a79" providerId="LiveId" clId="{CBD55C71-8505-41B1-90B3-E6BBAC85D809}" dt="2023-12-12T22:02:40.619" v="831" actId="478"/>
          <ac:spMkLst>
            <pc:docMk/>
            <pc:sldMk cId="1304376819" sldId="480"/>
            <ac:spMk id="5" creationId="{E63800BF-9FF1-4526-ACF9-BD3C18521419}"/>
          </ac:spMkLst>
        </pc:spChg>
        <pc:spChg chg="del mod topLvl">
          <ac:chgData name="Kanakaris Venetis" userId="123cc868b6771a79" providerId="LiveId" clId="{CBD55C71-8505-41B1-90B3-E6BBAC85D809}" dt="2023-12-12T22:05:25.659" v="868" actId="478"/>
          <ac:spMkLst>
            <pc:docMk/>
            <pc:sldMk cId="1304376819" sldId="480"/>
            <ac:spMk id="7" creationId="{4A7A34A1-1EF6-43B3-B605-00D0E3C19170}"/>
          </ac:spMkLst>
        </pc:spChg>
        <pc:spChg chg="del mod">
          <ac:chgData name="Kanakaris Venetis" userId="123cc868b6771a79" providerId="LiveId" clId="{CBD55C71-8505-41B1-90B3-E6BBAC85D809}" dt="2023-12-12T22:03:42.960" v="845" actId="478"/>
          <ac:spMkLst>
            <pc:docMk/>
            <pc:sldMk cId="1304376819" sldId="480"/>
            <ac:spMk id="9" creationId="{9E01444B-C5C4-499F-AF7B-D2CCDFE8F93D}"/>
          </ac:spMkLst>
        </pc:spChg>
        <pc:spChg chg="del mod">
          <ac:chgData name="Kanakaris Venetis" userId="123cc868b6771a79" providerId="LiveId" clId="{CBD55C71-8505-41B1-90B3-E6BBAC85D809}" dt="2023-12-12T22:04:03.807" v="851" actId="478"/>
          <ac:spMkLst>
            <pc:docMk/>
            <pc:sldMk cId="1304376819" sldId="480"/>
            <ac:spMk id="10" creationId="{DA232BBD-69E6-4169-9722-2AD8ACDD4FB3}"/>
          </ac:spMkLst>
        </pc:spChg>
        <pc:spChg chg="mod">
          <ac:chgData name="Kanakaris Venetis" userId="123cc868b6771a79" providerId="LiveId" clId="{CBD55C71-8505-41B1-90B3-E6BBAC85D809}" dt="2023-12-12T22:06:41.871" v="882" actId="1076"/>
          <ac:spMkLst>
            <pc:docMk/>
            <pc:sldMk cId="1304376819" sldId="480"/>
            <ac:spMk id="11" creationId="{FDD4B9C3-A12B-49CF-A54C-4EC1C6491695}"/>
          </ac:spMkLst>
        </pc:spChg>
        <pc:spChg chg="mod">
          <ac:chgData name="Kanakaris Venetis" userId="123cc868b6771a79" providerId="LiveId" clId="{CBD55C71-8505-41B1-90B3-E6BBAC85D809}" dt="2023-12-12T22:06:47.326" v="883" actId="1076"/>
          <ac:spMkLst>
            <pc:docMk/>
            <pc:sldMk cId="1304376819" sldId="480"/>
            <ac:spMk id="12" creationId="{12E3B3E2-D2E2-4206-AAA6-879A0D7E5FD9}"/>
          </ac:spMkLst>
        </pc:spChg>
        <pc:spChg chg="del mod">
          <ac:chgData name="Kanakaris Venetis" userId="123cc868b6771a79" providerId="LiveId" clId="{CBD55C71-8505-41B1-90B3-E6BBAC85D809}" dt="2023-12-12T22:05:33.765" v="870" actId="478"/>
          <ac:spMkLst>
            <pc:docMk/>
            <pc:sldMk cId="1304376819" sldId="480"/>
            <ac:spMk id="14" creationId="{81947AA9-D6C9-4B39-AD63-588A8BC0416E}"/>
          </ac:spMkLst>
        </pc:spChg>
        <pc:spChg chg="del mod">
          <ac:chgData name="Kanakaris Venetis" userId="123cc868b6771a79" providerId="LiveId" clId="{CBD55C71-8505-41B1-90B3-E6BBAC85D809}" dt="2023-12-12T22:05:30.417" v="869" actId="478"/>
          <ac:spMkLst>
            <pc:docMk/>
            <pc:sldMk cId="1304376819" sldId="480"/>
            <ac:spMk id="17" creationId="{B248F08C-5EC5-42D0-8FE8-DC46384BE11A}"/>
          </ac:spMkLst>
        </pc:spChg>
        <pc:spChg chg="mod">
          <ac:chgData name="Kanakaris Venetis" userId="123cc868b6771a79" providerId="LiveId" clId="{CBD55C71-8505-41B1-90B3-E6BBAC85D809}" dt="2023-12-12T21:59:55.516" v="814"/>
          <ac:spMkLst>
            <pc:docMk/>
            <pc:sldMk cId="1304376819" sldId="480"/>
            <ac:spMk id="18" creationId="{07523634-AD9D-44FA-9C90-9D80305841D3}"/>
          </ac:spMkLst>
        </pc:spChg>
        <pc:spChg chg="mod">
          <ac:chgData name="Kanakaris Venetis" userId="123cc868b6771a79" providerId="LiveId" clId="{CBD55C71-8505-41B1-90B3-E6BBAC85D809}" dt="2023-12-12T21:59:55.516" v="814"/>
          <ac:spMkLst>
            <pc:docMk/>
            <pc:sldMk cId="1304376819" sldId="480"/>
            <ac:spMk id="20" creationId="{FBD4E0FE-3406-4468-BAB9-19570A3ED215}"/>
          </ac:spMkLst>
        </pc:spChg>
        <pc:spChg chg="mod">
          <ac:chgData name="Kanakaris Venetis" userId="123cc868b6771a79" providerId="LiveId" clId="{CBD55C71-8505-41B1-90B3-E6BBAC85D809}" dt="2023-12-12T21:59:55.516" v="814"/>
          <ac:spMkLst>
            <pc:docMk/>
            <pc:sldMk cId="1304376819" sldId="480"/>
            <ac:spMk id="21" creationId="{908C959E-4268-46C8-B07B-1BBB291FA8DF}"/>
          </ac:spMkLst>
        </pc:spChg>
        <pc:spChg chg="del mod">
          <ac:chgData name="Kanakaris Venetis" userId="123cc868b6771a79" providerId="LiveId" clId="{CBD55C71-8505-41B1-90B3-E6BBAC85D809}" dt="2023-12-12T22:05:37.351" v="871" actId="478"/>
          <ac:spMkLst>
            <pc:docMk/>
            <pc:sldMk cId="1304376819" sldId="480"/>
            <ac:spMk id="22" creationId="{666F70FB-33D5-4E66-B27F-813B3966A80E}"/>
          </ac:spMkLst>
        </pc:spChg>
        <pc:spChg chg="mod">
          <ac:chgData name="Kanakaris Venetis" userId="123cc868b6771a79" providerId="LiveId" clId="{CBD55C71-8505-41B1-90B3-E6BBAC85D809}" dt="2023-12-12T21:59:55.516" v="814"/>
          <ac:spMkLst>
            <pc:docMk/>
            <pc:sldMk cId="1304376819" sldId="480"/>
            <ac:spMk id="23" creationId="{CF0D44D0-166A-4F53-BE1F-D68CB68D1E76}"/>
          </ac:spMkLst>
        </pc:spChg>
        <pc:spChg chg="del mod">
          <ac:chgData name="Kanakaris Venetis" userId="123cc868b6771a79" providerId="LiveId" clId="{CBD55C71-8505-41B1-90B3-E6BBAC85D809}" dt="2023-12-12T22:02:45.952" v="832" actId="478"/>
          <ac:spMkLst>
            <pc:docMk/>
            <pc:sldMk cId="1304376819" sldId="480"/>
            <ac:spMk id="24" creationId="{9E0A1CC3-2DE9-4CEC-B825-A26E3CFF765C}"/>
          </ac:spMkLst>
        </pc:spChg>
        <pc:spChg chg="mod">
          <ac:chgData name="Kanakaris Venetis" userId="123cc868b6771a79" providerId="LiveId" clId="{CBD55C71-8505-41B1-90B3-E6BBAC85D809}" dt="2023-12-12T21:59:55.516" v="814"/>
          <ac:spMkLst>
            <pc:docMk/>
            <pc:sldMk cId="1304376819" sldId="480"/>
            <ac:spMk id="26" creationId="{367AA215-93EB-4232-BE35-C94A474C4E4C}"/>
          </ac:spMkLst>
        </pc:spChg>
        <pc:spChg chg="mod">
          <ac:chgData name="Kanakaris Venetis" userId="123cc868b6771a79" providerId="LiveId" clId="{CBD55C71-8505-41B1-90B3-E6BBAC85D809}" dt="2023-12-12T21:59:55.516" v="814"/>
          <ac:spMkLst>
            <pc:docMk/>
            <pc:sldMk cId="1304376819" sldId="480"/>
            <ac:spMk id="27" creationId="{49CDAC61-002D-4C12-955D-3B1D3C0B626D}"/>
          </ac:spMkLst>
        </pc:spChg>
        <pc:spChg chg="mod">
          <ac:chgData name="Kanakaris Venetis" userId="123cc868b6771a79" providerId="LiveId" clId="{CBD55C71-8505-41B1-90B3-E6BBAC85D809}" dt="2023-12-12T21:59:55.516" v="814"/>
          <ac:spMkLst>
            <pc:docMk/>
            <pc:sldMk cId="1304376819" sldId="480"/>
            <ac:spMk id="28" creationId="{AA3DBD81-391F-4BB6-8519-BEEE38EF0664}"/>
          </ac:spMkLst>
        </pc:spChg>
        <pc:spChg chg="mod">
          <ac:chgData name="Kanakaris Venetis" userId="123cc868b6771a79" providerId="LiveId" clId="{CBD55C71-8505-41B1-90B3-E6BBAC85D809}" dt="2023-12-12T22:01:04.577" v="817" actId="20577"/>
          <ac:spMkLst>
            <pc:docMk/>
            <pc:sldMk cId="1304376819" sldId="480"/>
            <ac:spMk id="29" creationId="{E7DD330B-4D2F-44D4-A850-A909D94CF2E0}"/>
          </ac:spMkLst>
        </pc:spChg>
        <pc:spChg chg="mod">
          <ac:chgData name="Kanakaris Venetis" userId="123cc868b6771a79" providerId="LiveId" clId="{CBD55C71-8505-41B1-90B3-E6BBAC85D809}" dt="2023-12-12T21:59:55.516" v="814"/>
          <ac:spMkLst>
            <pc:docMk/>
            <pc:sldMk cId="1304376819" sldId="480"/>
            <ac:spMk id="30" creationId="{A6509BFB-912F-48A4-8FEC-CBACE03F7F2B}"/>
          </ac:spMkLst>
        </pc:spChg>
        <pc:spChg chg="del mod">
          <ac:chgData name="Kanakaris Venetis" userId="123cc868b6771a79" providerId="LiveId" clId="{CBD55C71-8505-41B1-90B3-E6BBAC85D809}" dt="2023-12-12T22:02:49.544" v="833" actId="478"/>
          <ac:spMkLst>
            <pc:docMk/>
            <pc:sldMk cId="1304376819" sldId="480"/>
            <ac:spMk id="31" creationId="{932F54E1-4919-4034-8A58-1B49F1F2260E}"/>
          </ac:spMkLst>
        </pc:spChg>
        <pc:spChg chg="mod">
          <ac:chgData name="Kanakaris Venetis" userId="123cc868b6771a79" providerId="LiveId" clId="{CBD55C71-8505-41B1-90B3-E6BBAC85D809}" dt="2023-12-12T21:59:55.516" v="814"/>
          <ac:spMkLst>
            <pc:docMk/>
            <pc:sldMk cId="1304376819" sldId="480"/>
            <ac:spMk id="32" creationId="{CC284365-CC6C-4E09-B451-5FA5C0D36698}"/>
          </ac:spMkLst>
        </pc:spChg>
        <pc:spChg chg="del mod">
          <ac:chgData name="Kanakaris Venetis" userId="123cc868b6771a79" providerId="LiveId" clId="{CBD55C71-8505-41B1-90B3-E6BBAC85D809}" dt="2023-12-12T22:05:42.763" v="872" actId="478"/>
          <ac:spMkLst>
            <pc:docMk/>
            <pc:sldMk cId="1304376819" sldId="480"/>
            <ac:spMk id="33" creationId="{5C42F13E-59C2-479C-887D-8A84E472D13D}"/>
          </ac:spMkLst>
        </pc:spChg>
        <pc:spChg chg="del mod">
          <ac:chgData name="Kanakaris Venetis" userId="123cc868b6771a79" providerId="LiveId" clId="{CBD55C71-8505-41B1-90B3-E6BBAC85D809}" dt="2023-12-12T22:02:53.564" v="834" actId="478"/>
          <ac:spMkLst>
            <pc:docMk/>
            <pc:sldMk cId="1304376819" sldId="480"/>
            <ac:spMk id="34" creationId="{FC6D9EF7-1B89-4FB1-A5F5-7B9A286E5435}"/>
          </ac:spMkLst>
        </pc:spChg>
        <pc:spChg chg="add mod">
          <ac:chgData name="Kanakaris Venetis" userId="123cc868b6771a79" providerId="LiveId" clId="{CBD55C71-8505-41B1-90B3-E6BBAC85D809}" dt="2023-12-12T22:15:46.906" v="960" actId="164"/>
          <ac:spMkLst>
            <pc:docMk/>
            <pc:sldMk cId="1304376819" sldId="480"/>
            <ac:spMk id="35" creationId="{C3D5E7B6-2674-4109-8F36-297E5690E657}"/>
          </ac:spMkLst>
        </pc:spChg>
        <pc:spChg chg="add mod">
          <ac:chgData name="Kanakaris Venetis" userId="123cc868b6771a79" providerId="LiveId" clId="{CBD55C71-8505-41B1-90B3-E6BBAC85D809}" dt="2023-12-12T22:15:46.906" v="960" actId="164"/>
          <ac:spMkLst>
            <pc:docMk/>
            <pc:sldMk cId="1304376819" sldId="480"/>
            <ac:spMk id="36" creationId="{EF0D96D4-3E35-45F9-828B-4F717842F7D7}"/>
          </ac:spMkLst>
        </pc:spChg>
        <pc:spChg chg="add mod">
          <ac:chgData name="Kanakaris Venetis" userId="123cc868b6771a79" providerId="LiveId" clId="{CBD55C71-8505-41B1-90B3-E6BBAC85D809}" dt="2023-12-12T22:15:46.906" v="960" actId="164"/>
          <ac:spMkLst>
            <pc:docMk/>
            <pc:sldMk cId="1304376819" sldId="480"/>
            <ac:spMk id="37" creationId="{851C7CCF-C242-4BAD-AF7F-2B4D7806C04F}"/>
          </ac:spMkLst>
        </pc:spChg>
        <pc:spChg chg="add del mod">
          <ac:chgData name="Kanakaris Venetis" userId="123cc868b6771a79" providerId="LiveId" clId="{CBD55C71-8505-41B1-90B3-E6BBAC85D809}" dt="2023-12-12T22:05:12.535" v="865" actId="478"/>
          <ac:spMkLst>
            <pc:docMk/>
            <pc:sldMk cId="1304376819" sldId="480"/>
            <ac:spMk id="38" creationId="{E5E6A672-EEC4-4466-B188-DAF1F0612AD7}"/>
          </ac:spMkLst>
        </pc:spChg>
        <pc:spChg chg="add mod">
          <ac:chgData name="Kanakaris Venetis" userId="123cc868b6771a79" providerId="LiveId" clId="{CBD55C71-8505-41B1-90B3-E6BBAC85D809}" dt="2023-12-12T22:15:46.906" v="960" actId="164"/>
          <ac:spMkLst>
            <pc:docMk/>
            <pc:sldMk cId="1304376819" sldId="480"/>
            <ac:spMk id="39" creationId="{02C816A3-9CF2-4987-AD5A-FC76AB6F70CE}"/>
          </ac:spMkLst>
        </pc:spChg>
        <pc:spChg chg="add mod">
          <ac:chgData name="Kanakaris Venetis" userId="123cc868b6771a79" providerId="LiveId" clId="{CBD55C71-8505-41B1-90B3-E6BBAC85D809}" dt="2023-12-12T22:15:06.090" v="956" actId="164"/>
          <ac:spMkLst>
            <pc:docMk/>
            <pc:sldMk cId="1304376819" sldId="480"/>
            <ac:spMk id="42" creationId="{B4178773-1F79-4A17-97E1-21F20B6015FF}"/>
          </ac:spMkLst>
        </pc:spChg>
        <pc:spChg chg="add mod">
          <ac:chgData name="Kanakaris Venetis" userId="123cc868b6771a79" providerId="LiveId" clId="{CBD55C71-8505-41B1-90B3-E6BBAC85D809}" dt="2023-12-12T22:15:06.090" v="956" actId="164"/>
          <ac:spMkLst>
            <pc:docMk/>
            <pc:sldMk cId="1304376819" sldId="480"/>
            <ac:spMk id="43" creationId="{C37F9843-98F4-4EB6-B72F-62EA0B17A3C3}"/>
          </ac:spMkLst>
        </pc:spChg>
        <pc:spChg chg="add mod">
          <ac:chgData name="Kanakaris Venetis" userId="123cc868b6771a79" providerId="LiveId" clId="{CBD55C71-8505-41B1-90B3-E6BBAC85D809}" dt="2023-12-12T22:15:06.090" v="956" actId="164"/>
          <ac:spMkLst>
            <pc:docMk/>
            <pc:sldMk cId="1304376819" sldId="480"/>
            <ac:spMk id="44" creationId="{B952A193-3E00-43D0-A0F1-5E5A40631E5B}"/>
          </ac:spMkLst>
        </pc:spChg>
        <pc:spChg chg="add mod">
          <ac:chgData name="Kanakaris Venetis" userId="123cc868b6771a79" providerId="LiveId" clId="{CBD55C71-8505-41B1-90B3-E6BBAC85D809}" dt="2023-12-12T22:15:06.090" v="956" actId="164"/>
          <ac:spMkLst>
            <pc:docMk/>
            <pc:sldMk cId="1304376819" sldId="480"/>
            <ac:spMk id="45" creationId="{FBD08D2E-2882-42B6-9DCC-0E112ABF8FEF}"/>
          </ac:spMkLst>
        </pc:spChg>
        <pc:spChg chg="add mod">
          <ac:chgData name="Kanakaris Venetis" userId="123cc868b6771a79" providerId="LiveId" clId="{CBD55C71-8505-41B1-90B3-E6BBAC85D809}" dt="2023-12-12T22:15:06.090" v="956" actId="164"/>
          <ac:spMkLst>
            <pc:docMk/>
            <pc:sldMk cId="1304376819" sldId="480"/>
            <ac:spMk id="46" creationId="{22783BF2-55C3-4B6D-AADA-13C1E8DA3363}"/>
          </ac:spMkLst>
        </pc:spChg>
        <pc:spChg chg="add mod">
          <ac:chgData name="Kanakaris Venetis" userId="123cc868b6771a79" providerId="LiveId" clId="{CBD55C71-8505-41B1-90B3-E6BBAC85D809}" dt="2023-12-12T22:17:44.235" v="974" actId="14100"/>
          <ac:spMkLst>
            <pc:docMk/>
            <pc:sldMk cId="1304376819" sldId="480"/>
            <ac:spMk id="59" creationId="{2D09E54B-0FBF-4684-B778-FE28A0733B5D}"/>
          </ac:spMkLst>
        </pc:spChg>
        <pc:spChg chg="add del mod">
          <ac:chgData name="Kanakaris Venetis" userId="123cc868b6771a79" providerId="LiveId" clId="{CBD55C71-8505-41B1-90B3-E6BBAC85D809}" dt="2023-12-12T22:22:58.211" v="1042" actId="478"/>
          <ac:spMkLst>
            <pc:docMk/>
            <pc:sldMk cId="1304376819" sldId="480"/>
            <ac:spMk id="66" creationId="{B0DCBB13-2BB4-45AB-9264-A3D4BECBF5F8}"/>
          </ac:spMkLst>
        </pc:spChg>
        <pc:spChg chg="add del mod">
          <ac:chgData name="Kanakaris Venetis" userId="123cc868b6771a79" providerId="LiveId" clId="{CBD55C71-8505-41B1-90B3-E6BBAC85D809}" dt="2023-12-12T22:24:11.877" v="1051" actId="478"/>
          <ac:spMkLst>
            <pc:docMk/>
            <pc:sldMk cId="1304376819" sldId="480"/>
            <ac:spMk id="67" creationId="{F67B3D48-2B5C-4800-AFD8-AF2DDE3D5233}"/>
          </ac:spMkLst>
        </pc:spChg>
        <pc:spChg chg="add mod">
          <ac:chgData name="Kanakaris Venetis" userId="123cc868b6771a79" providerId="LiveId" clId="{CBD55C71-8505-41B1-90B3-E6BBAC85D809}" dt="2023-12-12T22:23:39.751" v="1046" actId="1076"/>
          <ac:spMkLst>
            <pc:docMk/>
            <pc:sldMk cId="1304376819" sldId="480"/>
            <ac:spMk id="69" creationId="{6D309C11-454B-4D0D-8A69-2F5BAC2C241E}"/>
          </ac:spMkLst>
        </pc:spChg>
        <pc:spChg chg="add mod">
          <ac:chgData name="Kanakaris Venetis" userId="123cc868b6771a79" providerId="LiveId" clId="{CBD55C71-8505-41B1-90B3-E6BBAC85D809}" dt="2023-12-12T22:20:42.828" v="1006" actId="164"/>
          <ac:spMkLst>
            <pc:docMk/>
            <pc:sldMk cId="1304376819" sldId="480"/>
            <ac:spMk id="70" creationId="{D75F0036-3AE3-42C5-8B29-67CE8A6D11E0}"/>
          </ac:spMkLst>
        </pc:spChg>
        <pc:spChg chg="add mod">
          <ac:chgData name="Kanakaris Venetis" userId="123cc868b6771a79" providerId="LiveId" clId="{CBD55C71-8505-41B1-90B3-E6BBAC85D809}" dt="2023-12-12T22:23:59.518" v="1048" actId="164"/>
          <ac:spMkLst>
            <pc:docMk/>
            <pc:sldMk cId="1304376819" sldId="480"/>
            <ac:spMk id="75" creationId="{091AD301-0CA9-443B-A76F-52810446B286}"/>
          </ac:spMkLst>
        </pc:spChg>
        <pc:spChg chg="add mod">
          <ac:chgData name="Kanakaris Venetis" userId="123cc868b6771a79" providerId="LiveId" clId="{CBD55C71-8505-41B1-90B3-E6BBAC85D809}" dt="2023-12-12T22:23:59.518" v="1048" actId="164"/>
          <ac:spMkLst>
            <pc:docMk/>
            <pc:sldMk cId="1304376819" sldId="480"/>
            <ac:spMk id="76" creationId="{1FAF71D7-1E9E-44EC-A8F0-3DBDE17B3B39}"/>
          </ac:spMkLst>
        </pc:spChg>
        <pc:grpChg chg="add del mod">
          <ac:chgData name="Kanakaris Venetis" userId="123cc868b6771a79" providerId="LiveId" clId="{CBD55C71-8505-41B1-90B3-E6BBAC85D809}" dt="2023-12-12T22:05:25.659" v="868" actId="478"/>
          <ac:grpSpMkLst>
            <pc:docMk/>
            <pc:sldMk cId="1304376819" sldId="480"/>
            <ac:grpSpMk id="4" creationId="{E3452618-DF80-46B8-913B-704C963E5BFD}"/>
          </ac:grpSpMkLst>
        </pc:grpChg>
        <pc:grpChg chg="mod topLvl">
          <ac:chgData name="Kanakaris Venetis" userId="123cc868b6771a79" providerId="LiveId" clId="{CBD55C71-8505-41B1-90B3-E6BBAC85D809}" dt="2023-12-12T22:15:13.267" v="957" actId="164"/>
          <ac:grpSpMkLst>
            <pc:docMk/>
            <pc:sldMk cId="1304376819" sldId="480"/>
            <ac:grpSpMk id="6" creationId="{AF3ACC51-F969-4CC5-8DA1-61D948D92BC0}"/>
          </ac:grpSpMkLst>
        </pc:grpChg>
        <pc:grpChg chg="del mod">
          <ac:chgData name="Kanakaris Venetis" userId="123cc868b6771a79" providerId="LiveId" clId="{CBD55C71-8505-41B1-90B3-E6BBAC85D809}" dt="2023-12-12T22:05:33.765" v="870" actId="478"/>
          <ac:grpSpMkLst>
            <pc:docMk/>
            <pc:sldMk cId="1304376819" sldId="480"/>
            <ac:grpSpMk id="8" creationId="{7F36BDC3-2612-48B5-98BA-489117C2380A}"/>
          </ac:grpSpMkLst>
        </pc:grpChg>
        <pc:grpChg chg="mod">
          <ac:chgData name="Kanakaris Venetis" userId="123cc868b6771a79" providerId="LiveId" clId="{CBD55C71-8505-41B1-90B3-E6BBAC85D809}" dt="2023-12-12T21:59:55.516" v="814"/>
          <ac:grpSpMkLst>
            <pc:docMk/>
            <pc:sldMk cId="1304376819" sldId="480"/>
            <ac:grpSpMk id="13" creationId="{71153D09-48DC-458C-9531-37F121984B24}"/>
          </ac:grpSpMkLst>
        </pc:grpChg>
        <pc:grpChg chg="mod">
          <ac:chgData name="Kanakaris Venetis" userId="123cc868b6771a79" providerId="LiveId" clId="{CBD55C71-8505-41B1-90B3-E6BBAC85D809}" dt="2023-12-12T21:59:55.516" v="814"/>
          <ac:grpSpMkLst>
            <pc:docMk/>
            <pc:sldMk cId="1304376819" sldId="480"/>
            <ac:grpSpMk id="15" creationId="{7DC6D4C5-A5C8-46F5-BBF9-276DABC6BF4C}"/>
          </ac:grpSpMkLst>
        </pc:grpChg>
        <pc:grpChg chg="mod">
          <ac:chgData name="Kanakaris Venetis" userId="123cc868b6771a79" providerId="LiveId" clId="{CBD55C71-8505-41B1-90B3-E6BBAC85D809}" dt="2023-12-12T21:59:55.516" v="814"/>
          <ac:grpSpMkLst>
            <pc:docMk/>
            <pc:sldMk cId="1304376819" sldId="480"/>
            <ac:grpSpMk id="16" creationId="{2C6049E9-5C71-42AF-9242-E38F9585FF55}"/>
          </ac:grpSpMkLst>
        </pc:grpChg>
        <pc:grpChg chg="mod">
          <ac:chgData name="Kanakaris Venetis" userId="123cc868b6771a79" providerId="LiveId" clId="{CBD55C71-8505-41B1-90B3-E6BBAC85D809}" dt="2023-12-12T21:59:55.516" v="814"/>
          <ac:grpSpMkLst>
            <pc:docMk/>
            <pc:sldMk cId="1304376819" sldId="480"/>
            <ac:grpSpMk id="19" creationId="{217F6194-41E9-46AB-847F-C16C9D48BCE4}"/>
          </ac:grpSpMkLst>
        </pc:grpChg>
        <pc:grpChg chg="mod">
          <ac:chgData name="Kanakaris Venetis" userId="123cc868b6771a79" providerId="LiveId" clId="{CBD55C71-8505-41B1-90B3-E6BBAC85D809}" dt="2023-12-12T21:59:55.516" v="814"/>
          <ac:grpSpMkLst>
            <pc:docMk/>
            <pc:sldMk cId="1304376819" sldId="480"/>
            <ac:grpSpMk id="25" creationId="{FCC1FCF8-6A7A-4615-8D9A-A9D0911993A0}"/>
          </ac:grpSpMkLst>
        </pc:grpChg>
        <pc:grpChg chg="add mod">
          <ac:chgData name="Kanakaris Venetis" userId="123cc868b6771a79" providerId="LiveId" clId="{CBD55C71-8505-41B1-90B3-E6BBAC85D809}" dt="2023-12-12T22:15:13.267" v="957" actId="164"/>
          <ac:grpSpMkLst>
            <pc:docMk/>
            <pc:sldMk cId="1304376819" sldId="480"/>
            <ac:grpSpMk id="56" creationId="{18F318FB-4195-4D42-9129-E6726286FADD}"/>
          </ac:grpSpMkLst>
        </pc:grpChg>
        <pc:grpChg chg="add mod">
          <ac:chgData name="Kanakaris Venetis" userId="123cc868b6771a79" providerId="LiveId" clId="{CBD55C71-8505-41B1-90B3-E6BBAC85D809}" dt="2023-12-12T22:15:46.906" v="960" actId="164"/>
          <ac:grpSpMkLst>
            <pc:docMk/>
            <pc:sldMk cId="1304376819" sldId="480"/>
            <ac:grpSpMk id="57" creationId="{DE8672E0-120B-4749-8F3A-886622504D66}"/>
          </ac:grpSpMkLst>
        </pc:grpChg>
        <pc:grpChg chg="add mod">
          <ac:chgData name="Kanakaris Venetis" userId="123cc868b6771a79" providerId="LiveId" clId="{CBD55C71-8505-41B1-90B3-E6BBAC85D809}" dt="2023-12-12T22:20:48.976" v="1007" actId="164"/>
          <ac:grpSpMkLst>
            <pc:docMk/>
            <pc:sldMk cId="1304376819" sldId="480"/>
            <ac:grpSpMk id="58" creationId="{F23CB176-8C92-4526-BD14-BF31ECD6B3EB}"/>
          </ac:grpSpMkLst>
        </pc:grpChg>
        <pc:grpChg chg="add mod">
          <ac:chgData name="Kanakaris Venetis" userId="123cc868b6771a79" providerId="LiveId" clId="{CBD55C71-8505-41B1-90B3-E6BBAC85D809}" dt="2023-12-12T22:20:48.976" v="1007" actId="164"/>
          <ac:grpSpMkLst>
            <pc:docMk/>
            <pc:sldMk cId="1304376819" sldId="480"/>
            <ac:grpSpMk id="73" creationId="{B02942C5-04C9-4235-89CC-E67C2264FB32}"/>
          </ac:grpSpMkLst>
        </pc:grpChg>
        <pc:grpChg chg="add mod">
          <ac:chgData name="Kanakaris Venetis" userId="123cc868b6771a79" providerId="LiveId" clId="{CBD55C71-8505-41B1-90B3-E6BBAC85D809}" dt="2023-12-12T22:24:05.130" v="1049" actId="164"/>
          <ac:grpSpMkLst>
            <pc:docMk/>
            <pc:sldMk cId="1304376819" sldId="480"/>
            <ac:grpSpMk id="74" creationId="{08502097-F0C0-44BA-BA72-9B79E631E47E}"/>
          </ac:grpSpMkLst>
        </pc:grpChg>
        <pc:grpChg chg="add mod">
          <ac:chgData name="Kanakaris Venetis" userId="123cc868b6771a79" providerId="LiveId" clId="{CBD55C71-8505-41B1-90B3-E6BBAC85D809}" dt="2023-12-12T22:24:05.130" v="1049" actId="164"/>
          <ac:grpSpMkLst>
            <pc:docMk/>
            <pc:sldMk cId="1304376819" sldId="480"/>
            <ac:grpSpMk id="78" creationId="{5C4EEE3D-0017-44C6-B6BF-143C3814FD8F}"/>
          </ac:grpSpMkLst>
        </pc:grpChg>
        <pc:grpChg chg="add mod">
          <ac:chgData name="Kanakaris Venetis" userId="123cc868b6771a79" providerId="LiveId" clId="{CBD55C71-8505-41B1-90B3-E6BBAC85D809}" dt="2023-12-12T22:24:22.853" v="1053" actId="1076"/>
          <ac:grpSpMkLst>
            <pc:docMk/>
            <pc:sldMk cId="1304376819" sldId="480"/>
            <ac:grpSpMk id="79" creationId="{C429EE50-5B58-4F27-B36D-82115B1ABC63}"/>
          </ac:grpSpMkLst>
        </pc:grpChg>
        <pc:cxnChg chg="add mod">
          <ac:chgData name="Kanakaris Venetis" userId="123cc868b6771a79" providerId="LiveId" clId="{CBD55C71-8505-41B1-90B3-E6BBAC85D809}" dt="2023-12-12T22:17:27.546" v="971" actId="1076"/>
          <ac:cxnSpMkLst>
            <pc:docMk/>
            <pc:sldMk cId="1304376819" sldId="480"/>
            <ac:cxnSpMk id="41" creationId="{489872E8-D9EF-44D8-A79B-8EBDB0822A18}"/>
          </ac:cxnSpMkLst>
        </pc:cxnChg>
        <pc:cxnChg chg="add">
          <ac:chgData name="Kanakaris Venetis" userId="123cc868b6771a79" providerId="LiveId" clId="{CBD55C71-8505-41B1-90B3-E6BBAC85D809}" dt="2023-12-12T22:09:18.968" v="907" actId="11529"/>
          <ac:cxnSpMkLst>
            <pc:docMk/>
            <pc:sldMk cId="1304376819" sldId="480"/>
            <ac:cxnSpMk id="48" creationId="{851BC0CC-F08E-44A5-9329-68905EE77E26}"/>
          </ac:cxnSpMkLst>
        </pc:cxnChg>
        <pc:cxnChg chg="add mod">
          <ac:chgData name="Kanakaris Venetis" userId="123cc868b6771a79" providerId="LiveId" clId="{CBD55C71-8505-41B1-90B3-E6BBAC85D809}" dt="2023-12-12T22:15:06.090" v="956" actId="164"/>
          <ac:cxnSpMkLst>
            <pc:docMk/>
            <pc:sldMk cId="1304376819" sldId="480"/>
            <ac:cxnSpMk id="50" creationId="{C81B7C94-46E3-4420-B8DE-0873976898F1}"/>
          </ac:cxnSpMkLst>
        </pc:cxnChg>
        <pc:cxnChg chg="add mod">
          <ac:chgData name="Kanakaris Venetis" userId="123cc868b6771a79" providerId="LiveId" clId="{CBD55C71-8505-41B1-90B3-E6BBAC85D809}" dt="2023-12-12T22:15:06.090" v="956" actId="164"/>
          <ac:cxnSpMkLst>
            <pc:docMk/>
            <pc:sldMk cId="1304376819" sldId="480"/>
            <ac:cxnSpMk id="52" creationId="{842622A4-62EE-40D5-B3F6-13DBC7AE5543}"/>
          </ac:cxnSpMkLst>
        </pc:cxnChg>
        <pc:cxnChg chg="add mod">
          <ac:chgData name="Kanakaris Venetis" userId="123cc868b6771a79" providerId="LiveId" clId="{CBD55C71-8505-41B1-90B3-E6BBAC85D809}" dt="2023-12-12T22:15:06.090" v="956" actId="164"/>
          <ac:cxnSpMkLst>
            <pc:docMk/>
            <pc:sldMk cId="1304376819" sldId="480"/>
            <ac:cxnSpMk id="53" creationId="{74B89CAE-F3F8-44CC-885B-0CD19F658A52}"/>
          </ac:cxnSpMkLst>
        </pc:cxnChg>
        <pc:cxnChg chg="add mod">
          <ac:chgData name="Kanakaris Venetis" userId="123cc868b6771a79" providerId="LiveId" clId="{CBD55C71-8505-41B1-90B3-E6BBAC85D809}" dt="2023-12-12T22:15:06.090" v="956" actId="164"/>
          <ac:cxnSpMkLst>
            <pc:docMk/>
            <pc:sldMk cId="1304376819" sldId="480"/>
            <ac:cxnSpMk id="54" creationId="{54C54683-BD05-47B7-A0B5-6B542EB9A12F}"/>
          </ac:cxnSpMkLst>
        </pc:cxnChg>
        <pc:cxnChg chg="add mod">
          <ac:chgData name="Kanakaris Venetis" userId="123cc868b6771a79" providerId="LiveId" clId="{CBD55C71-8505-41B1-90B3-E6BBAC85D809}" dt="2023-12-12T22:23:23.717" v="1044" actId="14100"/>
          <ac:cxnSpMkLst>
            <pc:docMk/>
            <pc:sldMk cId="1304376819" sldId="480"/>
            <ac:cxnSpMk id="61" creationId="{67FCDD0D-787B-4C42-B9AA-E2E83CAC9820}"/>
          </ac:cxnSpMkLst>
        </pc:cxnChg>
        <pc:cxnChg chg="add del mod">
          <ac:chgData name="Kanakaris Venetis" userId="123cc868b6771a79" providerId="LiveId" clId="{CBD55C71-8505-41B1-90B3-E6BBAC85D809}" dt="2023-12-12T22:24:13.363" v="1052" actId="478"/>
          <ac:cxnSpMkLst>
            <pc:docMk/>
            <pc:sldMk cId="1304376819" sldId="480"/>
            <ac:cxnSpMk id="62" creationId="{4A9B8735-5539-4D9C-BDEA-DBD3658FA8B6}"/>
          </ac:cxnSpMkLst>
        </pc:cxnChg>
        <pc:cxnChg chg="add mod">
          <ac:chgData name="Kanakaris Venetis" userId="123cc868b6771a79" providerId="LiveId" clId="{CBD55C71-8505-41B1-90B3-E6BBAC85D809}" dt="2023-12-12T22:20:42.828" v="1006" actId="164"/>
          <ac:cxnSpMkLst>
            <pc:docMk/>
            <pc:sldMk cId="1304376819" sldId="480"/>
            <ac:cxnSpMk id="68" creationId="{8E841243-D2A0-4B5B-8E32-DBBAE89D7510}"/>
          </ac:cxnSpMkLst>
        </pc:cxnChg>
      </pc:sldChg>
      <pc:sldChg chg="modSp add mod">
        <pc:chgData name="Kanakaris Venetis" userId="123cc868b6771a79" providerId="LiveId" clId="{CBD55C71-8505-41B1-90B3-E6BBAC85D809}" dt="2023-12-12T22:37:30.762" v="1070" actId="1076"/>
        <pc:sldMkLst>
          <pc:docMk/>
          <pc:sldMk cId="4072000242" sldId="481"/>
        </pc:sldMkLst>
        <pc:spChg chg="mod">
          <ac:chgData name="Kanakaris Venetis" userId="123cc868b6771a79" providerId="LiveId" clId="{CBD55C71-8505-41B1-90B3-E6BBAC85D809}" dt="2023-12-12T22:31:24.085" v="1063" actId="1076"/>
          <ac:spMkLst>
            <pc:docMk/>
            <pc:sldMk cId="4072000242" sldId="481"/>
            <ac:spMk id="2" creationId="{774F1C6C-5482-4BB7-AAD6-F043B69888E3}"/>
          </ac:spMkLst>
        </pc:spChg>
        <pc:spChg chg="mod">
          <ac:chgData name="Kanakaris Venetis" userId="123cc868b6771a79" providerId="LiveId" clId="{CBD55C71-8505-41B1-90B3-E6BBAC85D809}" dt="2023-12-12T22:37:30.762" v="1070" actId="1076"/>
          <ac:spMkLst>
            <pc:docMk/>
            <pc:sldMk cId="4072000242" sldId="481"/>
            <ac:spMk id="3" creationId="{C43F83B2-0D28-44D7-B13D-6BDF5097A747}"/>
          </ac:spMkLst>
        </pc:spChg>
      </pc:sldChg>
      <pc:sldChg chg="addSp delSp modSp add mod">
        <pc:chgData name="Kanakaris Venetis" userId="123cc868b6771a79" providerId="LiveId" clId="{CBD55C71-8505-41B1-90B3-E6BBAC85D809}" dt="2023-12-12T23:03:24.745" v="1476" actId="1076"/>
        <pc:sldMkLst>
          <pc:docMk/>
          <pc:sldMk cId="179313939" sldId="482"/>
        </pc:sldMkLst>
        <pc:spChg chg="mod">
          <ac:chgData name="Kanakaris Venetis" userId="123cc868b6771a79" providerId="LiveId" clId="{CBD55C71-8505-41B1-90B3-E6BBAC85D809}" dt="2023-12-12T22:52:05.755" v="1259" actId="255"/>
          <ac:spMkLst>
            <pc:docMk/>
            <pc:sldMk cId="179313939" sldId="482"/>
            <ac:spMk id="2" creationId="{774F1C6C-5482-4BB7-AAD6-F043B69888E3}"/>
          </ac:spMkLst>
        </pc:spChg>
        <pc:spChg chg="add del">
          <ac:chgData name="Kanakaris Venetis" userId="123cc868b6771a79" providerId="LiveId" clId="{CBD55C71-8505-41B1-90B3-E6BBAC85D809}" dt="2023-12-12T22:38:50.604" v="1077"/>
          <ac:spMkLst>
            <pc:docMk/>
            <pc:sldMk cId="179313939" sldId="482"/>
            <ac:spMk id="3" creationId="{C43F83B2-0D28-44D7-B13D-6BDF5097A747}"/>
          </ac:spMkLst>
        </pc:spChg>
        <pc:spChg chg="add del mod">
          <ac:chgData name="Kanakaris Venetis" userId="123cc868b6771a79" providerId="LiveId" clId="{CBD55C71-8505-41B1-90B3-E6BBAC85D809}" dt="2023-12-12T22:38:14.055" v="1072"/>
          <ac:spMkLst>
            <pc:docMk/>
            <pc:sldMk cId="179313939" sldId="482"/>
            <ac:spMk id="8" creationId="{BF475126-9408-4627-AF5B-985C01C4797D}"/>
          </ac:spMkLst>
        </pc:spChg>
        <pc:spChg chg="mod">
          <ac:chgData name="Kanakaris Venetis" userId="123cc868b6771a79" providerId="LiveId" clId="{CBD55C71-8505-41B1-90B3-E6BBAC85D809}" dt="2023-12-12T22:38:14.055" v="1072"/>
          <ac:spMkLst>
            <pc:docMk/>
            <pc:sldMk cId="179313939" sldId="482"/>
            <ac:spMk id="17" creationId="{4137CD5A-5176-47C5-8BF0-80BB422AB466}"/>
          </ac:spMkLst>
        </pc:spChg>
        <pc:spChg chg="add del mod">
          <ac:chgData name="Kanakaris Venetis" userId="123cc868b6771a79" providerId="LiveId" clId="{CBD55C71-8505-41B1-90B3-E6BBAC85D809}" dt="2023-12-12T22:38:14.055" v="1072"/>
          <ac:spMkLst>
            <pc:docMk/>
            <pc:sldMk cId="179313939" sldId="482"/>
            <ac:spMk id="18" creationId="{5064A55C-6BA9-4E97-9228-782F2FF8CFEE}"/>
          </ac:spMkLst>
        </pc:spChg>
        <pc:spChg chg="add del mod">
          <ac:chgData name="Kanakaris Venetis" userId="123cc868b6771a79" providerId="LiveId" clId="{CBD55C71-8505-41B1-90B3-E6BBAC85D809}" dt="2023-12-12T22:38:14.055" v="1072"/>
          <ac:spMkLst>
            <pc:docMk/>
            <pc:sldMk cId="179313939" sldId="482"/>
            <ac:spMk id="21" creationId="{BB0B983B-973E-4191-A31E-0CED127557E7}"/>
          </ac:spMkLst>
        </pc:spChg>
        <pc:spChg chg="add del mod">
          <ac:chgData name="Kanakaris Venetis" userId="123cc868b6771a79" providerId="LiveId" clId="{CBD55C71-8505-41B1-90B3-E6BBAC85D809}" dt="2023-12-12T22:38:14.055" v="1072"/>
          <ac:spMkLst>
            <pc:docMk/>
            <pc:sldMk cId="179313939" sldId="482"/>
            <ac:spMk id="22" creationId="{448A98F4-D298-404D-B65D-27E991315105}"/>
          </ac:spMkLst>
        </pc:spChg>
        <pc:spChg chg="add del mod">
          <ac:chgData name="Kanakaris Venetis" userId="123cc868b6771a79" providerId="LiveId" clId="{CBD55C71-8505-41B1-90B3-E6BBAC85D809}" dt="2023-12-12T22:38:14.055" v="1072"/>
          <ac:spMkLst>
            <pc:docMk/>
            <pc:sldMk cId="179313939" sldId="482"/>
            <ac:spMk id="23" creationId="{85F5FE72-AA10-4830-B5A4-004119DD2696}"/>
          </ac:spMkLst>
        </pc:spChg>
        <pc:spChg chg="add del mod">
          <ac:chgData name="Kanakaris Venetis" userId="123cc868b6771a79" providerId="LiveId" clId="{CBD55C71-8505-41B1-90B3-E6BBAC85D809}" dt="2023-12-12T22:38:14.055" v="1072"/>
          <ac:spMkLst>
            <pc:docMk/>
            <pc:sldMk cId="179313939" sldId="482"/>
            <ac:spMk id="24" creationId="{46E88DCA-EA00-4D00-9F1E-26D3D82E7C52}"/>
          </ac:spMkLst>
        </pc:spChg>
        <pc:spChg chg="add del mod">
          <ac:chgData name="Kanakaris Venetis" userId="123cc868b6771a79" providerId="LiveId" clId="{CBD55C71-8505-41B1-90B3-E6BBAC85D809}" dt="2023-12-12T22:38:14.055" v="1072"/>
          <ac:spMkLst>
            <pc:docMk/>
            <pc:sldMk cId="179313939" sldId="482"/>
            <ac:spMk id="25" creationId="{16D5D495-4DBD-491A-AC22-4CBF6DC1A7D9}"/>
          </ac:spMkLst>
        </pc:spChg>
        <pc:spChg chg="add del mod">
          <ac:chgData name="Kanakaris Venetis" userId="123cc868b6771a79" providerId="LiveId" clId="{CBD55C71-8505-41B1-90B3-E6BBAC85D809}" dt="2023-12-12T22:38:14.055" v="1072"/>
          <ac:spMkLst>
            <pc:docMk/>
            <pc:sldMk cId="179313939" sldId="482"/>
            <ac:spMk id="26" creationId="{DCC8BC89-DBE7-4593-896C-736009F79B71}"/>
          </ac:spMkLst>
        </pc:spChg>
        <pc:spChg chg="add del mod">
          <ac:chgData name="Kanakaris Venetis" userId="123cc868b6771a79" providerId="LiveId" clId="{CBD55C71-8505-41B1-90B3-E6BBAC85D809}" dt="2023-12-12T22:38:14.055" v="1072"/>
          <ac:spMkLst>
            <pc:docMk/>
            <pc:sldMk cId="179313939" sldId="482"/>
            <ac:spMk id="27" creationId="{76986ABA-12B0-4E60-B703-30E5E8BA40FA}"/>
          </ac:spMkLst>
        </pc:spChg>
        <pc:spChg chg="add del mod">
          <ac:chgData name="Kanakaris Venetis" userId="123cc868b6771a79" providerId="LiveId" clId="{CBD55C71-8505-41B1-90B3-E6BBAC85D809}" dt="2023-12-12T22:38:14.055" v="1072"/>
          <ac:spMkLst>
            <pc:docMk/>
            <pc:sldMk cId="179313939" sldId="482"/>
            <ac:spMk id="28" creationId="{F157CFE9-4AD9-4871-A459-82EB93666C53}"/>
          </ac:spMkLst>
        </pc:spChg>
        <pc:spChg chg="add del mod">
          <ac:chgData name="Kanakaris Venetis" userId="123cc868b6771a79" providerId="LiveId" clId="{CBD55C71-8505-41B1-90B3-E6BBAC85D809}" dt="2023-12-12T22:38:41.515" v="1076"/>
          <ac:spMkLst>
            <pc:docMk/>
            <pc:sldMk cId="179313939" sldId="482"/>
            <ac:spMk id="30" creationId="{40615936-7299-4140-B076-F54B81B0EE59}"/>
          </ac:spMkLst>
        </pc:spChg>
        <pc:spChg chg="add del mod">
          <ac:chgData name="Kanakaris Venetis" userId="123cc868b6771a79" providerId="LiveId" clId="{CBD55C71-8505-41B1-90B3-E6BBAC85D809}" dt="2023-12-12T22:38:41.515" v="1076"/>
          <ac:spMkLst>
            <pc:docMk/>
            <pc:sldMk cId="179313939" sldId="482"/>
            <ac:spMk id="34" creationId="{461AD9BC-8D15-462A-A99C-3938783E8097}"/>
          </ac:spMkLst>
        </pc:spChg>
        <pc:spChg chg="mod">
          <ac:chgData name="Kanakaris Venetis" userId="123cc868b6771a79" providerId="LiveId" clId="{CBD55C71-8505-41B1-90B3-E6BBAC85D809}" dt="2023-12-12T22:38:41.515" v="1076"/>
          <ac:spMkLst>
            <pc:docMk/>
            <pc:sldMk cId="179313939" sldId="482"/>
            <ac:spMk id="43" creationId="{588E5293-31FD-46C7-97EE-9958001B38E1}"/>
          </ac:spMkLst>
        </pc:spChg>
        <pc:spChg chg="add del mod">
          <ac:chgData name="Kanakaris Venetis" userId="123cc868b6771a79" providerId="LiveId" clId="{CBD55C71-8505-41B1-90B3-E6BBAC85D809}" dt="2023-12-12T22:38:41.515" v="1076"/>
          <ac:spMkLst>
            <pc:docMk/>
            <pc:sldMk cId="179313939" sldId="482"/>
            <ac:spMk id="44" creationId="{56BAA045-4DDD-401F-9F18-BC92719EF5E4}"/>
          </ac:spMkLst>
        </pc:spChg>
        <pc:spChg chg="add del mod">
          <ac:chgData name="Kanakaris Venetis" userId="123cc868b6771a79" providerId="LiveId" clId="{CBD55C71-8505-41B1-90B3-E6BBAC85D809}" dt="2023-12-12T22:38:41.515" v="1076"/>
          <ac:spMkLst>
            <pc:docMk/>
            <pc:sldMk cId="179313939" sldId="482"/>
            <ac:spMk id="47" creationId="{459A31F3-3A55-4269-9BCD-1E86ED168ADF}"/>
          </ac:spMkLst>
        </pc:spChg>
        <pc:spChg chg="add del mod">
          <ac:chgData name="Kanakaris Venetis" userId="123cc868b6771a79" providerId="LiveId" clId="{CBD55C71-8505-41B1-90B3-E6BBAC85D809}" dt="2023-12-12T22:38:41.515" v="1076"/>
          <ac:spMkLst>
            <pc:docMk/>
            <pc:sldMk cId="179313939" sldId="482"/>
            <ac:spMk id="48" creationId="{D982DA4D-DA6B-4B2F-BEC3-18AC3BA56B79}"/>
          </ac:spMkLst>
        </pc:spChg>
        <pc:spChg chg="add del mod">
          <ac:chgData name="Kanakaris Venetis" userId="123cc868b6771a79" providerId="LiveId" clId="{CBD55C71-8505-41B1-90B3-E6BBAC85D809}" dt="2023-12-12T22:38:41.515" v="1076"/>
          <ac:spMkLst>
            <pc:docMk/>
            <pc:sldMk cId="179313939" sldId="482"/>
            <ac:spMk id="49" creationId="{37CD5BE7-846C-43CE-92AD-7EBECA717AB4}"/>
          </ac:spMkLst>
        </pc:spChg>
        <pc:spChg chg="add del mod">
          <ac:chgData name="Kanakaris Venetis" userId="123cc868b6771a79" providerId="LiveId" clId="{CBD55C71-8505-41B1-90B3-E6BBAC85D809}" dt="2023-12-12T22:38:41.515" v="1076"/>
          <ac:spMkLst>
            <pc:docMk/>
            <pc:sldMk cId="179313939" sldId="482"/>
            <ac:spMk id="50" creationId="{A393A33C-4563-4913-9065-10F02F35FF72}"/>
          </ac:spMkLst>
        </pc:spChg>
        <pc:spChg chg="add del mod">
          <ac:chgData name="Kanakaris Venetis" userId="123cc868b6771a79" providerId="LiveId" clId="{CBD55C71-8505-41B1-90B3-E6BBAC85D809}" dt="2023-12-12T22:38:41.515" v="1076"/>
          <ac:spMkLst>
            <pc:docMk/>
            <pc:sldMk cId="179313939" sldId="482"/>
            <ac:spMk id="51" creationId="{D83A07E4-975F-4BBF-BB78-8293CACD0640}"/>
          </ac:spMkLst>
        </pc:spChg>
        <pc:spChg chg="add del mod">
          <ac:chgData name="Kanakaris Venetis" userId="123cc868b6771a79" providerId="LiveId" clId="{CBD55C71-8505-41B1-90B3-E6BBAC85D809}" dt="2023-12-12T22:38:41.515" v="1076"/>
          <ac:spMkLst>
            <pc:docMk/>
            <pc:sldMk cId="179313939" sldId="482"/>
            <ac:spMk id="52" creationId="{BD5481E3-6872-4232-AA78-A5524AD98271}"/>
          </ac:spMkLst>
        </pc:spChg>
        <pc:spChg chg="add del mod">
          <ac:chgData name="Kanakaris Venetis" userId="123cc868b6771a79" providerId="LiveId" clId="{CBD55C71-8505-41B1-90B3-E6BBAC85D809}" dt="2023-12-12T22:38:41.515" v="1076"/>
          <ac:spMkLst>
            <pc:docMk/>
            <pc:sldMk cId="179313939" sldId="482"/>
            <ac:spMk id="53" creationId="{15304533-5931-43FD-827B-D328D954F5DC}"/>
          </ac:spMkLst>
        </pc:spChg>
        <pc:spChg chg="add del mod">
          <ac:chgData name="Kanakaris Venetis" userId="123cc868b6771a79" providerId="LiveId" clId="{CBD55C71-8505-41B1-90B3-E6BBAC85D809}" dt="2023-12-12T22:39:02.127" v="1080" actId="478"/>
          <ac:spMkLst>
            <pc:docMk/>
            <pc:sldMk cId="179313939" sldId="482"/>
            <ac:spMk id="55" creationId="{2D94187A-7756-4A56-823A-BCBD680E5769}"/>
          </ac:spMkLst>
        </pc:spChg>
        <pc:spChg chg="add del mod">
          <ac:chgData name="Kanakaris Venetis" userId="123cc868b6771a79" providerId="LiveId" clId="{CBD55C71-8505-41B1-90B3-E6BBAC85D809}" dt="2023-12-12T22:39:02.127" v="1080" actId="478"/>
          <ac:spMkLst>
            <pc:docMk/>
            <pc:sldMk cId="179313939" sldId="482"/>
            <ac:spMk id="56" creationId="{6A5CEA45-C1D6-412F-9862-A843C4A2FD1B}"/>
          </ac:spMkLst>
        </pc:spChg>
        <pc:spChg chg="add del mod">
          <ac:chgData name="Kanakaris Venetis" userId="123cc868b6771a79" providerId="LiveId" clId="{CBD55C71-8505-41B1-90B3-E6BBAC85D809}" dt="2023-12-12T22:39:02.127" v="1080" actId="478"/>
          <ac:spMkLst>
            <pc:docMk/>
            <pc:sldMk cId="179313939" sldId="482"/>
            <ac:spMk id="60" creationId="{7866FDE6-15DB-49AD-8E6B-CC13C253B9F1}"/>
          </ac:spMkLst>
        </pc:spChg>
        <pc:spChg chg="mod">
          <ac:chgData name="Kanakaris Venetis" userId="123cc868b6771a79" providerId="LiveId" clId="{CBD55C71-8505-41B1-90B3-E6BBAC85D809}" dt="2023-12-12T22:39:01.036" v="1079" actId="1076"/>
          <ac:spMkLst>
            <pc:docMk/>
            <pc:sldMk cId="179313939" sldId="482"/>
            <ac:spMk id="69" creationId="{6363F1E5-80CF-497A-8974-F02476AB70E9}"/>
          </ac:spMkLst>
        </pc:spChg>
        <pc:spChg chg="add del mod">
          <ac:chgData name="Kanakaris Venetis" userId="123cc868b6771a79" providerId="LiveId" clId="{CBD55C71-8505-41B1-90B3-E6BBAC85D809}" dt="2023-12-12T22:39:02.127" v="1080" actId="478"/>
          <ac:spMkLst>
            <pc:docMk/>
            <pc:sldMk cId="179313939" sldId="482"/>
            <ac:spMk id="70" creationId="{B9E259A1-DA89-41BB-A185-DEA27D5E0F81}"/>
          </ac:spMkLst>
        </pc:spChg>
        <pc:spChg chg="add del mod">
          <ac:chgData name="Kanakaris Venetis" userId="123cc868b6771a79" providerId="LiveId" clId="{CBD55C71-8505-41B1-90B3-E6BBAC85D809}" dt="2023-12-12T22:39:02.127" v="1080" actId="478"/>
          <ac:spMkLst>
            <pc:docMk/>
            <pc:sldMk cId="179313939" sldId="482"/>
            <ac:spMk id="73" creationId="{A50D95BE-0682-4E09-8A33-32BA2D09028D}"/>
          </ac:spMkLst>
        </pc:spChg>
        <pc:spChg chg="add del mod">
          <ac:chgData name="Kanakaris Venetis" userId="123cc868b6771a79" providerId="LiveId" clId="{CBD55C71-8505-41B1-90B3-E6BBAC85D809}" dt="2023-12-12T22:39:02.127" v="1080" actId="478"/>
          <ac:spMkLst>
            <pc:docMk/>
            <pc:sldMk cId="179313939" sldId="482"/>
            <ac:spMk id="74" creationId="{5AC3F551-0F5B-42DF-B659-3A7E4743BD61}"/>
          </ac:spMkLst>
        </pc:spChg>
        <pc:spChg chg="add del mod">
          <ac:chgData name="Kanakaris Venetis" userId="123cc868b6771a79" providerId="LiveId" clId="{CBD55C71-8505-41B1-90B3-E6BBAC85D809}" dt="2023-12-12T22:39:02.127" v="1080" actId="478"/>
          <ac:spMkLst>
            <pc:docMk/>
            <pc:sldMk cId="179313939" sldId="482"/>
            <ac:spMk id="75" creationId="{C5568EA7-AF8F-4996-9A21-B825E370566C}"/>
          </ac:spMkLst>
        </pc:spChg>
        <pc:spChg chg="add del mod">
          <ac:chgData name="Kanakaris Venetis" userId="123cc868b6771a79" providerId="LiveId" clId="{CBD55C71-8505-41B1-90B3-E6BBAC85D809}" dt="2023-12-12T22:39:02.127" v="1080" actId="478"/>
          <ac:spMkLst>
            <pc:docMk/>
            <pc:sldMk cId="179313939" sldId="482"/>
            <ac:spMk id="76" creationId="{6BEF0736-3D53-4050-8D69-3C5E24C0F2FF}"/>
          </ac:spMkLst>
        </pc:spChg>
        <pc:spChg chg="add del mod">
          <ac:chgData name="Kanakaris Venetis" userId="123cc868b6771a79" providerId="LiveId" clId="{CBD55C71-8505-41B1-90B3-E6BBAC85D809}" dt="2023-12-12T22:39:02.127" v="1080" actId="478"/>
          <ac:spMkLst>
            <pc:docMk/>
            <pc:sldMk cId="179313939" sldId="482"/>
            <ac:spMk id="77" creationId="{0059373B-FE5F-4136-8698-54484391C87D}"/>
          </ac:spMkLst>
        </pc:spChg>
        <pc:spChg chg="add del mod">
          <ac:chgData name="Kanakaris Venetis" userId="123cc868b6771a79" providerId="LiveId" clId="{CBD55C71-8505-41B1-90B3-E6BBAC85D809}" dt="2023-12-12T22:39:02.127" v="1080" actId="478"/>
          <ac:spMkLst>
            <pc:docMk/>
            <pc:sldMk cId="179313939" sldId="482"/>
            <ac:spMk id="78" creationId="{EB4C4C2E-EA19-4A69-BDF2-5777332AACD8}"/>
          </ac:spMkLst>
        </pc:spChg>
        <pc:spChg chg="add del mod">
          <ac:chgData name="Kanakaris Venetis" userId="123cc868b6771a79" providerId="LiveId" clId="{CBD55C71-8505-41B1-90B3-E6BBAC85D809}" dt="2023-12-12T22:39:37.818" v="1081"/>
          <ac:spMkLst>
            <pc:docMk/>
            <pc:sldMk cId="179313939" sldId="482"/>
            <ac:spMk id="79" creationId="{F439C630-6507-4299-A105-7AD88E679559}"/>
          </ac:spMkLst>
        </pc:spChg>
        <pc:spChg chg="add mod">
          <ac:chgData name="Kanakaris Venetis" userId="123cc868b6771a79" providerId="LiveId" clId="{CBD55C71-8505-41B1-90B3-E6BBAC85D809}" dt="2023-12-12T22:50:51.149" v="1235" actId="255"/>
          <ac:spMkLst>
            <pc:docMk/>
            <pc:sldMk cId="179313939" sldId="482"/>
            <ac:spMk id="81" creationId="{6DBCDDDA-10E3-47DC-9866-FD05C38C9DEA}"/>
          </ac:spMkLst>
        </pc:spChg>
        <pc:spChg chg="add mod">
          <ac:chgData name="Kanakaris Venetis" userId="123cc868b6771a79" providerId="LiveId" clId="{CBD55C71-8505-41B1-90B3-E6BBAC85D809}" dt="2023-12-12T22:45:22.078" v="1197" actId="1076"/>
          <ac:spMkLst>
            <pc:docMk/>
            <pc:sldMk cId="179313939" sldId="482"/>
            <ac:spMk id="82" creationId="{CC44740B-845C-4C30-8437-179303FF0C77}"/>
          </ac:spMkLst>
        </pc:spChg>
        <pc:spChg chg="add mod">
          <ac:chgData name="Kanakaris Venetis" userId="123cc868b6771a79" providerId="LiveId" clId="{CBD55C71-8505-41B1-90B3-E6BBAC85D809}" dt="2023-12-12T22:45:22.078" v="1197" actId="1076"/>
          <ac:spMkLst>
            <pc:docMk/>
            <pc:sldMk cId="179313939" sldId="482"/>
            <ac:spMk id="83" creationId="{9CB0D302-620F-4E77-90CE-6832C2FE5CC6}"/>
          </ac:spMkLst>
        </pc:spChg>
        <pc:spChg chg="add del mod">
          <ac:chgData name="Kanakaris Venetis" userId="123cc868b6771a79" providerId="LiveId" clId="{CBD55C71-8505-41B1-90B3-E6BBAC85D809}" dt="2023-12-12T22:45:25.758" v="1198" actId="478"/>
          <ac:spMkLst>
            <pc:docMk/>
            <pc:sldMk cId="179313939" sldId="482"/>
            <ac:spMk id="84" creationId="{26E3E8F0-FD7D-4C20-9A60-994FED2AB20D}"/>
          </ac:spMkLst>
        </pc:spChg>
        <pc:spChg chg="add del mod">
          <ac:chgData name="Kanakaris Venetis" userId="123cc868b6771a79" providerId="LiveId" clId="{CBD55C71-8505-41B1-90B3-E6BBAC85D809}" dt="2023-12-12T22:51:14.144" v="1238" actId="478"/>
          <ac:spMkLst>
            <pc:docMk/>
            <pc:sldMk cId="179313939" sldId="482"/>
            <ac:spMk id="85" creationId="{F1A0BB41-250B-4C83-B4CB-15662D3E147A}"/>
          </ac:spMkLst>
        </pc:spChg>
        <pc:spChg chg="add mod">
          <ac:chgData name="Kanakaris Venetis" userId="123cc868b6771a79" providerId="LiveId" clId="{CBD55C71-8505-41B1-90B3-E6BBAC85D809}" dt="2023-12-12T22:45:38.898" v="1201"/>
          <ac:spMkLst>
            <pc:docMk/>
            <pc:sldMk cId="179313939" sldId="482"/>
            <ac:spMk id="86" creationId="{A5A1BB4F-879F-4DE5-82BE-E5C97E67FE8B}"/>
          </ac:spMkLst>
        </pc:spChg>
        <pc:spChg chg="add mod">
          <ac:chgData name="Kanakaris Venetis" userId="123cc868b6771a79" providerId="LiveId" clId="{CBD55C71-8505-41B1-90B3-E6BBAC85D809}" dt="2023-12-12T22:45:38.898" v="1201"/>
          <ac:spMkLst>
            <pc:docMk/>
            <pc:sldMk cId="179313939" sldId="482"/>
            <ac:spMk id="87" creationId="{C265C83F-A4FB-4B04-B700-194EB9981E4E}"/>
          </ac:spMkLst>
        </pc:spChg>
        <pc:spChg chg="add del mod">
          <ac:chgData name="Kanakaris Venetis" userId="123cc868b6771a79" providerId="LiveId" clId="{CBD55C71-8505-41B1-90B3-E6BBAC85D809}" dt="2023-12-12T22:51:20.953" v="1240" actId="478"/>
          <ac:spMkLst>
            <pc:docMk/>
            <pc:sldMk cId="179313939" sldId="482"/>
            <ac:spMk id="88" creationId="{543C03F5-A2EB-4D0D-ACCA-2BAC4F291BB7}"/>
          </ac:spMkLst>
        </pc:spChg>
        <pc:spChg chg="add del mod">
          <ac:chgData name="Kanakaris Venetis" userId="123cc868b6771a79" providerId="LiveId" clId="{CBD55C71-8505-41B1-90B3-E6BBAC85D809}" dt="2023-12-12T22:51:06.877" v="1236" actId="478"/>
          <ac:spMkLst>
            <pc:docMk/>
            <pc:sldMk cId="179313939" sldId="482"/>
            <ac:spMk id="89" creationId="{FECF103A-79B6-4759-9926-F8097485654D}"/>
          </ac:spMkLst>
        </pc:spChg>
        <pc:grpChg chg="add del mod">
          <ac:chgData name="Kanakaris Venetis" userId="123cc868b6771a79" providerId="LiveId" clId="{CBD55C71-8505-41B1-90B3-E6BBAC85D809}" dt="2023-12-12T22:38:14.055" v="1072"/>
          <ac:grpSpMkLst>
            <pc:docMk/>
            <pc:sldMk cId="179313939" sldId="482"/>
            <ac:grpSpMk id="14" creationId="{DB64699B-C467-45E5-93A8-3A70F48009C9}"/>
          </ac:grpSpMkLst>
        </pc:grpChg>
        <pc:grpChg chg="add del mod">
          <ac:chgData name="Kanakaris Venetis" userId="123cc868b6771a79" providerId="LiveId" clId="{CBD55C71-8505-41B1-90B3-E6BBAC85D809}" dt="2023-12-12T22:38:41.515" v="1076"/>
          <ac:grpSpMkLst>
            <pc:docMk/>
            <pc:sldMk cId="179313939" sldId="482"/>
            <ac:grpSpMk id="40" creationId="{384F293B-EE50-41A7-8B53-3F1966706D21}"/>
          </ac:grpSpMkLst>
        </pc:grpChg>
        <pc:grpChg chg="add del mod">
          <ac:chgData name="Kanakaris Venetis" userId="123cc868b6771a79" providerId="LiveId" clId="{CBD55C71-8505-41B1-90B3-E6BBAC85D809}" dt="2023-12-12T22:39:02.127" v="1080" actId="478"/>
          <ac:grpSpMkLst>
            <pc:docMk/>
            <pc:sldMk cId="179313939" sldId="482"/>
            <ac:grpSpMk id="66" creationId="{45EBB665-9C65-42CC-B63B-C2C6BDFD665F}"/>
          </ac:grpSpMkLst>
        </pc:grpChg>
        <pc:graphicFrameChg chg="add del mod">
          <ac:chgData name="Kanakaris Venetis" userId="123cc868b6771a79" providerId="LiveId" clId="{CBD55C71-8505-41B1-90B3-E6BBAC85D809}" dt="2023-12-12T22:38:14.055" v="1072"/>
          <ac:graphicFrameMkLst>
            <pc:docMk/>
            <pc:sldMk cId="179313939" sldId="482"/>
            <ac:graphicFrameMk id="4" creationId="{08A77689-EC3B-4883-A93B-9636289BD7ED}"/>
          </ac:graphicFrameMkLst>
        </pc:graphicFrameChg>
        <pc:graphicFrameChg chg="add del mod">
          <ac:chgData name="Kanakaris Venetis" userId="123cc868b6771a79" providerId="LiveId" clId="{CBD55C71-8505-41B1-90B3-E6BBAC85D809}" dt="2023-12-12T22:38:41.515" v="1076"/>
          <ac:graphicFrameMkLst>
            <pc:docMk/>
            <pc:sldMk cId="179313939" sldId="482"/>
            <ac:graphicFrameMk id="29" creationId="{CB2EE94B-7703-4FC7-A4A1-6E9F129247E0}"/>
          </ac:graphicFrameMkLst>
        </pc:graphicFrameChg>
        <pc:graphicFrameChg chg="add del mod">
          <ac:chgData name="Kanakaris Venetis" userId="123cc868b6771a79" providerId="LiveId" clId="{CBD55C71-8505-41B1-90B3-E6BBAC85D809}" dt="2023-12-12T22:39:02.127" v="1080" actId="478"/>
          <ac:graphicFrameMkLst>
            <pc:docMk/>
            <pc:sldMk cId="179313939" sldId="482"/>
            <ac:graphicFrameMk id="54" creationId="{E8BCD54A-2CDB-4ADA-8ED9-BAD731EA5B71}"/>
          </ac:graphicFrameMkLst>
        </pc:graphicFrameChg>
        <pc:graphicFrameChg chg="add mod modGraphic">
          <ac:chgData name="Kanakaris Venetis" userId="123cc868b6771a79" providerId="LiveId" clId="{CBD55C71-8505-41B1-90B3-E6BBAC85D809}" dt="2023-12-12T23:03:24.745" v="1476" actId="1076"/>
          <ac:graphicFrameMkLst>
            <pc:docMk/>
            <pc:sldMk cId="179313939" sldId="482"/>
            <ac:graphicFrameMk id="80" creationId="{8EFBC642-CBA2-45D0-9C2B-CA8281FEEEF8}"/>
          </ac:graphicFrameMkLst>
        </pc:graphicFrameChg>
        <pc:picChg chg="mod">
          <ac:chgData name="Kanakaris Venetis" userId="123cc868b6771a79" providerId="LiveId" clId="{CBD55C71-8505-41B1-90B3-E6BBAC85D809}" dt="2023-12-12T22:38:14.055" v="1072"/>
          <ac:picMkLst>
            <pc:docMk/>
            <pc:sldMk cId="179313939" sldId="482"/>
            <ac:picMk id="15" creationId="{DA929657-BDA8-4C9E-A087-78C6C962A42D}"/>
          </ac:picMkLst>
        </pc:picChg>
        <pc:picChg chg="mod">
          <ac:chgData name="Kanakaris Venetis" userId="123cc868b6771a79" providerId="LiveId" clId="{CBD55C71-8505-41B1-90B3-E6BBAC85D809}" dt="2023-12-12T22:38:41.515" v="1076"/>
          <ac:picMkLst>
            <pc:docMk/>
            <pc:sldMk cId="179313939" sldId="482"/>
            <ac:picMk id="41" creationId="{418B71C3-D93E-4D6A-BE9A-C744F15E06B0}"/>
          </ac:picMkLst>
        </pc:picChg>
        <pc:picChg chg="mod">
          <ac:chgData name="Kanakaris Venetis" userId="123cc868b6771a79" providerId="LiveId" clId="{CBD55C71-8505-41B1-90B3-E6BBAC85D809}" dt="2023-12-12T22:39:01.036" v="1079" actId="1076"/>
          <ac:picMkLst>
            <pc:docMk/>
            <pc:sldMk cId="179313939" sldId="482"/>
            <ac:picMk id="67" creationId="{9C2C11D3-D176-4E79-9E3D-BF9F884CD848}"/>
          </ac:picMkLst>
        </pc:picChg>
        <pc:picChg chg="add del mod">
          <ac:chgData name="Kanakaris Venetis" userId="123cc868b6771a79" providerId="LiveId" clId="{CBD55C71-8505-41B1-90B3-E6BBAC85D809}" dt="2023-12-12T22:38:14.055" v="1072"/>
          <ac:picMkLst>
            <pc:docMk/>
            <pc:sldMk cId="179313939" sldId="482"/>
            <ac:picMk id="2060" creationId="{5146307A-3016-4490-A14F-81561CD068CF}"/>
          </ac:picMkLst>
        </pc:picChg>
        <pc:picChg chg="add del mod">
          <ac:chgData name="Kanakaris Venetis" userId="123cc868b6771a79" providerId="LiveId" clId="{CBD55C71-8505-41B1-90B3-E6BBAC85D809}" dt="2023-12-12T22:38:41.515" v="1076"/>
          <ac:picMkLst>
            <pc:docMk/>
            <pc:sldMk cId="179313939" sldId="482"/>
            <ac:picMk id="2086" creationId="{E39CC76F-5E9A-463D-9FDA-A6118C925D40}"/>
          </ac:picMkLst>
        </pc:picChg>
        <pc:picChg chg="add del mod">
          <ac:chgData name="Kanakaris Venetis" userId="123cc868b6771a79" providerId="LiveId" clId="{CBD55C71-8505-41B1-90B3-E6BBAC85D809}" dt="2023-12-12T22:39:02.127" v="1080" actId="478"/>
          <ac:picMkLst>
            <pc:docMk/>
            <pc:sldMk cId="179313939" sldId="482"/>
            <ac:picMk id="2112" creationId="{C78CDF2A-3E98-465B-B9F1-7E20A7612B4A}"/>
          </ac:picMkLst>
        </pc:picChg>
        <pc:cxnChg chg="add del mod">
          <ac:chgData name="Kanakaris Venetis" userId="123cc868b6771a79" providerId="LiveId" clId="{CBD55C71-8505-41B1-90B3-E6BBAC85D809}" dt="2023-12-12T22:38:14.055" v="1072"/>
          <ac:cxnSpMkLst>
            <pc:docMk/>
            <pc:sldMk cId="179313939" sldId="482"/>
            <ac:cxnSpMk id="5" creationId="{11841CE3-4413-445F-B8DE-9E0F88FDFAD7}"/>
          </ac:cxnSpMkLst>
        </pc:cxnChg>
        <pc:cxnChg chg="add del mod">
          <ac:chgData name="Kanakaris Venetis" userId="123cc868b6771a79" providerId="LiveId" clId="{CBD55C71-8505-41B1-90B3-E6BBAC85D809}" dt="2023-12-12T22:38:14.055" v="1072"/>
          <ac:cxnSpMkLst>
            <pc:docMk/>
            <pc:sldMk cId="179313939" sldId="482"/>
            <ac:cxnSpMk id="6" creationId="{35717C09-B380-4DA2-AB73-5D3EE4757AC2}"/>
          </ac:cxnSpMkLst>
        </pc:cxnChg>
        <pc:cxnChg chg="add del mod">
          <ac:chgData name="Kanakaris Venetis" userId="123cc868b6771a79" providerId="LiveId" clId="{CBD55C71-8505-41B1-90B3-E6BBAC85D809}" dt="2023-12-12T22:38:14.055" v="1072"/>
          <ac:cxnSpMkLst>
            <pc:docMk/>
            <pc:sldMk cId="179313939" sldId="482"/>
            <ac:cxnSpMk id="7" creationId="{2DE744D4-E525-44D0-999D-D5EEC2618FCF}"/>
          </ac:cxnSpMkLst>
        </pc:cxnChg>
        <pc:cxnChg chg="add del mod">
          <ac:chgData name="Kanakaris Venetis" userId="123cc868b6771a79" providerId="LiveId" clId="{CBD55C71-8505-41B1-90B3-E6BBAC85D809}" dt="2023-12-12T22:38:14.055" v="1072"/>
          <ac:cxnSpMkLst>
            <pc:docMk/>
            <pc:sldMk cId="179313939" sldId="482"/>
            <ac:cxnSpMk id="9" creationId="{AFA4EB8A-3146-4700-8BD1-EBEC6874F4B5}"/>
          </ac:cxnSpMkLst>
        </pc:cxnChg>
        <pc:cxnChg chg="add del mod">
          <ac:chgData name="Kanakaris Venetis" userId="123cc868b6771a79" providerId="LiveId" clId="{CBD55C71-8505-41B1-90B3-E6BBAC85D809}" dt="2023-12-12T22:38:14.055" v="1072"/>
          <ac:cxnSpMkLst>
            <pc:docMk/>
            <pc:sldMk cId="179313939" sldId="482"/>
            <ac:cxnSpMk id="10" creationId="{13779557-78CD-4A72-8DE6-2593BEBCF9B4}"/>
          </ac:cxnSpMkLst>
        </pc:cxnChg>
        <pc:cxnChg chg="add del mod">
          <ac:chgData name="Kanakaris Venetis" userId="123cc868b6771a79" providerId="LiveId" clId="{CBD55C71-8505-41B1-90B3-E6BBAC85D809}" dt="2023-12-12T22:38:14.055" v="1072"/>
          <ac:cxnSpMkLst>
            <pc:docMk/>
            <pc:sldMk cId="179313939" sldId="482"/>
            <ac:cxnSpMk id="11" creationId="{5ED2E32D-46C9-458D-B798-80A4BB4D0531}"/>
          </ac:cxnSpMkLst>
        </pc:cxnChg>
        <pc:cxnChg chg="add del mod">
          <ac:chgData name="Kanakaris Venetis" userId="123cc868b6771a79" providerId="LiveId" clId="{CBD55C71-8505-41B1-90B3-E6BBAC85D809}" dt="2023-12-12T22:38:14.055" v="1072"/>
          <ac:cxnSpMkLst>
            <pc:docMk/>
            <pc:sldMk cId="179313939" sldId="482"/>
            <ac:cxnSpMk id="12" creationId="{360D5ADD-1DE2-4724-9501-A8A82E12E377}"/>
          </ac:cxnSpMkLst>
        </pc:cxnChg>
        <pc:cxnChg chg="add del mod">
          <ac:chgData name="Kanakaris Venetis" userId="123cc868b6771a79" providerId="LiveId" clId="{CBD55C71-8505-41B1-90B3-E6BBAC85D809}" dt="2023-12-12T22:38:14.055" v="1072"/>
          <ac:cxnSpMkLst>
            <pc:docMk/>
            <pc:sldMk cId="179313939" sldId="482"/>
            <ac:cxnSpMk id="13" creationId="{FB34D1F8-AEC0-445B-AA16-F089D2D3079A}"/>
          </ac:cxnSpMkLst>
        </pc:cxnChg>
        <pc:cxnChg chg="mod">
          <ac:chgData name="Kanakaris Venetis" userId="123cc868b6771a79" providerId="LiveId" clId="{CBD55C71-8505-41B1-90B3-E6BBAC85D809}" dt="2023-12-12T22:38:14.055" v="1072"/>
          <ac:cxnSpMkLst>
            <pc:docMk/>
            <pc:sldMk cId="179313939" sldId="482"/>
            <ac:cxnSpMk id="16" creationId="{60C23BA4-F3F4-45F7-8E3A-FD6788FEC02D}"/>
          </ac:cxnSpMkLst>
        </pc:cxnChg>
        <pc:cxnChg chg="add del mod">
          <ac:chgData name="Kanakaris Venetis" userId="123cc868b6771a79" providerId="LiveId" clId="{CBD55C71-8505-41B1-90B3-E6BBAC85D809}" dt="2023-12-12T22:38:14.055" v="1072"/>
          <ac:cxnSpMkLst>
            <pc:docMk/>
            <pc:sldMk cId="179313939" sldId="482"/>
            <ac:cxnSpMk id="19" creationId="{B75A6745-73C0-4047-9395-BAED5737B1CE}"/>
          </ac:cxnSpMkLst>
        </pc:cxnChg>
        <pc:cxnChg chg="add del mod">
          <ac:chgData name="Kanakaris Venetis" userId="123cc868b6771a79" providerId="LiveId" clId="{CBD55C71-8505-41B1-90B3-E6BBAC85D809}" dt="2023-12-12T22:38:14.055" v="1072"/>
          <ac:cxnSpMkLst>
            <pc:docMk/>
            <pc:sldMk cId="179313939" sldId="482"/>
            <ac:cxnSpMk id="20" creationId="{A33CB21F-5AC4-4939-955C-2D091B817DE9}"/>
          </ac:cxnSpMkLst>
        </pc:cxnChg>
        <pc:cxnChg chg="add del mod">
          <ac:chgData name="Kanakaris Venetis" userId="123cc868b6771a79" providerId="LiveId" clId="{CBD55C71-8505-41B1-90B3-E6BBAC85D809}" dt="2023-12-12T22:38:41.515" v="1076"/>
          <ac:cxnSpMkLst>
            <pc:docMk/>
            <pc:sldMk cId="179313939" sldId="482"/>
            <ac:cxnSpMk id="31" creationId="{55DDCFA1-B4A6-445A-BBE8-369748E3B35B}"/>
          </ac:cxnSpMkLst>
        </pc:cxnChg>
        <pc:cxnChg chg="add del mod">
          <ac:chgData name="Kanakaris Venetis" userId="123cc868b6771a79" providerId="LiveId" clId="{CBD55C71-8505-41B1-90B3-E6BBAC85D809}" dt="2023-12-12T22:38:41.515" v="1076"/>
          <ac:cxnSpMkLst>
            <pc:docMk/>
            <pc:sldMk cId="179313939" sldId="482"/>
            <ac:cxnSpMk id="32" creationId="{D01C3044-D334-42BF-A695-6A8F23E6C742}"/>
          </ac:cxnSpMkLst>
        </pc:cxnChg>
        <pc:cxnChg chg="add del mod">
          <ac:chgData name="Kanakaris Venetis" userId="123cc868b6771a79" providerId="LiveId" clId="{CBD55C71-8505-41B1-90B3-E6BBAC85D809}" dt="2023-12-12T22:38:41.515" v="1076"/>
          <ac:cxnSpMkLst>
            <pc:docMk/>
            <pc:sldMk cId="179313939" sldId="482"/>
            <ac:cxnSpMk id="33" creationId="{352D6D6F-F3B6-4A84-B86E-9198867B6692}"/>
          </ac:cxnSpMkLst>
        </pc:cxnChg>
        <pc:cxnChg chg="add del mod">
          <ac:chgData name="Kanakaris Venetis" userId="123cc868b6771a79" providerId="LiveId" clId="{CBD55C71-8505-41B1-90B3-E6BBAC85D809}" dt="2023-12-12T22:38:41.515" v="1076"/>
          <ac:cxnSpMkLst>
            <pc:docMk/>
            <pc:sldMk cId="179313939" sldId="482"/>
            <ac:cxnSpMk id="35" creationId="{DE94690C-9061-4081-AB4C-8F37A6F101CD}"/>
          </ac:cxnSpMkLst>
        </pc:cxnChg>
        <pc:cxnChg chg="add del mod">
          <ac:chgData name="Kanakaris Venetis" userId="123cc868b6771a79" providerId="LiveId" clId="{CBD55C71-8505-41B1-90B3-E6BBAC85D809}" dt="2023-12-12T22:38:41.515" v="1076"/>
          <ac:cxnSpMkLst>
            <pc:docMk/>
            <pc:sldMk cId="179313939" sldId="482"/>
            <ac:cxnSpMk id="36" creationId="{64E9EEAC-5C5C-48BC-BDE6-1B68B93FDCA9}"/>
          </ac:cxnSpMkLst>
        </pc:cxnChg>
        <pc:cxnChg chg="add del mod">
          <ac:chgData name="Kanakaris Venetis" userId="123cc868b6771a79" providerId="LiveId" clId="{CBD55C71-8505-41B1-90B3-E6BBAC85D809}" dt="2023-12-12T22:38:41.515" v="1076"/>
          <ac:cxnSpMkLst>
            <pc:docMk/>
            <pc:sldMk cId="179313939" sldId="482"/>
            <ac:cxnSpMk id="37" creationId="{47622B84-E0BD-4671-A3E6-21EE4CBB3E05}"/>
          </ac:cxnSpMkLst>
        </pc:cxnChg>
        <pc:cxnChg chg="add del mod">
          <ac:chgData name="Kanakaris Venetis" userId="123cc868b6771a79" providerId="LiveId" clId="{CBD55C71-8505-41B1-90B3-E6BBAC85D809}" dt="2023-12-12T22:38:41.515" v="1076"/>
          <ac:cxnSpMkLst>
            <pc:docMk/>
            <pc:sldMk cId="179313939" sldId="482"/>
            <ac:cxnSpMk id="38" creationId="{BDC7F6A3-207E-4571-A5BB-B3896D866561}"/>
          </ac:cxnSpMkLst>
        </pc:cxnChg>
        <pc:cxnChg chg="add del mod">
          <ac:chgData name="Kanakaris Venetis" userId="123cc868b6771a79" providerId="LiveId" clId="{CBD55C71-8505-41B1-90B3-E6BBAC85D809}" dt="2023-12-12T22:38:41.515" v="1076"/>
          <ac:cxnSpMkLst>
            <pc:docMk/>
            <pc:sldMk cId="179313939" sldId="482"/>
            <ac:cxnSpMk id="39" creationId="{A49FA2C8-0CA4-4E35-9BE2-33543195F52F}"/>
          </ac:cxnSpMkLst>
        </pc:cxnChg>
        <pc:cxnChg chg="mod">
          <ac:chgData name="Kanakaris Venetis" userId="123cc868b6771a79" providerId="LiveId" clId="{CBD55C71-8505-41B1-90B3-E6BBAC85D809}" dt="2023-12-12T22:38:41.515" v="1076"/>
          <ac:cxnSpMkLst>
            <pc:docMk/>
            <pc:sldMk cId="179313939" sldId="482"/>
            <ac:cxnSpMk id="42" creationId="{FD9537B8-C2C1-40C2-843E-15EA8F9B3F85}"/>
          </ac:cxnSpMkLst>
        </pc:cxnChg>
        <pc:cxnChg chg="add del mod">
          <ac:chgData name="Kanakaris Venetis" userId="123cc868b6771a79" providerId="LiveId" clId="{CBD55C71-8505-41B1-90B3-E6BBAC85D809}" dt="2023-12-12T22:38:41.515" v="1076"/>
          <ac:cxnSpMkLst>
            <pc:docMk/>
            <pc:sldMk cId="179313939" sldId="482"/>
            <ac:cxnSpMk id="45" creationId="{3FC0E5F7-4F01-4207-ACC4-1B0B4B350EBC}"/>
          </ac:cxnSpMkLst>
        </pc:cxnChg>
        <pc:cxnChg chg="add del mod">
          <ac:chgData name="Kanakaris Venetis" userId="123cc868b6771a79" providerId="LiveId" clId="{CBD55C71-8505-41B1-90B3-E6BBAC85D809}" dt="2023-12-12T22:38:41.515" v="1076"/>
          <ac:cxnSpMkLst>
            <pc:docMk/>
            <pc:sldMk cId="179313939" sldId="482"/>
            <ac:cxnSpMk id="46" creationId="{0CE91851-BB36-449E-B146-9DF5F80F4178}"/>
          </ac:cxnSpMkLst>
        </pc:cxnChg>
        <pc:cxnChg chg="add del mod">
          <ac:chgData name="Kanakaris Venetis" userId="123cc868b6771a79" providerId="LiveId" clId="{CBD55C71-8505-41B1-90B3-E6BBAC85D809}" dt="2023-12-12T22:39:02.127" v="1080" actId="478"/>
          <ac:cxnSpMkLst>
            <pc:docMk/>
            <pc:sldMk cId="179313939" sldId="482"/>
            <ac:cxnSpMk id="57" creationId="{C889D284-578C-4D98-9A45-CA21F250C15D}"/>
          </ac:cxnSpMkLst>
        </pc:cxnChg>
        <pc:cxnChg chg="add del mod">
          <ac:chgData name="Kanakaris Venetis" userId="123cc868b6771a79" providerId="LiveId" clId="{CBD55C71-8505-41B1-90B3-E6BBAC85D809}" dt="2023-12-12T22:39:02.127" v="1080" actId="478"/>
          <ac:cxnSpMkLst>
            <pc:docMk/>
            <pc:sldMk cId="179313939" sldId="482"/>
            <ac:cxnSpMk id="58" creationId="{24FE4D99-4181-4F33-8243-1BFB20C28E48}"/>
          </ac:cxnSpMkLst>
        </pc:cxnChg>
        <pc:cxnChg chg="add del mod">
          <ac:chgData name="Kanakaris Venetis" userId="123cc868b6771a79" providerId="LiveId" clId="{CBD55C71-8505-41B1-90B3-E6BBAC85D809}" dt="2023-12-12T22:39:02.127" v="1080" actId="478"/>
          <ac:cxnSpMkLst>
            <pc:docMk/>
            <pc:sldMk cId="179313939" sldId="482"/>
            <ac:cxnSpMk id="59" creationId="{E55CAE3B-DB78-49F7-9C3B-EDD778FD3F72}"/>
          </ac:cxnSpMkLst>
        </pc:cxnChg>
        <pc:cxnChg chg="add del mod">
          <ac:chgData name="Kanakaris Venetis" userId="123cc868b6771a79" providerId="LiveId" clId="{CBD55C71-8505-41B1-90B3-E6BBAC85D809}" dt="2023-12-12T22:39:02.127" v="1080" actId="478"/>
          <ac:cxnSpMkLst>
            <pc:docMk/>
            <pc:sldMk cId="179313939" sldId="482"/>
            <ac:cxnSpMk id="61" creationId="{5A5C61C4-9167-483C-BB27-EDD92C73A4EC}"/>
          </ac:cxnSpMkLst>
        </pc:cxnChg>
        <pc:cxnChg chg="add del mod">
          <ac:chgData name="Kanakaris Venetis" userId="123cc868b6771a79" providerId="LiveId" clId="{CBD55C71-8505-41B1-90B3-E6BBAC85D809}" dt="2023-12-12T22:39:02.127" v="1080" actId="478"/>
          <ac:cxnSpMkLst>
            <pc:docMk/>
            <pc:sldMk cId="179313939" sldId="482"/>
            <ac:cxnSpMk id="62" creationId="{B831ECD1-B93C-44D0-9F78-61F579F0D2FE}"/>
          </ac:cxnSpMkLst>
        </pc:cxnChg>
        <pc:cxnChg chg="add del mod">
          <ac:chgData name="Kanakaris Venetis" userId="123cc868b6771a79" providerId="LiveId" clId="{CBD55C71-8505-41B1-90B3-E6BBAC85D809}" dt="2023-12-12T22:39:02.127" v="1080" actId="478"/>
          <ac:cxnSpMkLst>
            <pc:docMk/>
            <pc:sldMk cId="179313939" sldId="482"/>
            <ac:cxnSpMk id="63" creationId="{7D8522BA-2102-448D-85FD-07EF2BB2E38E}"/>
          </ac:cxnSpMkLst>
        </pc:cxnChg>
        <pc:cxnChg chg="add del mod">
          <ac:chgData name="Kanakaris Venetis" userId="123cc868b6771a79" providerId="LiveId" clId="{CBD55C71-8505-41B1-90B3-E6BBAC85D809}" dt="2023-12-12T22:39:02.127" v="1080" actId="478"/>
          <ac:cxnSpMkLst>
            <pc:docMk/>
            <pc:sldMk cId="179313939" sldId="482"/>
            <ac:cxnSpMk id="64" creationId="{8C6F91A8-4D6F-4323-A722-88FFA57BC39C}"/>
          </ac:cxnSpMkLst>
        </pc:cxnChg>
        <pc:cxnChg chg="add del mod">
          <ac:chgData name="Kanakaris Venetis" userId="123cc868b6771a79" providerId="LiveId" clId="{CBD55C71-8505-41B1-90B3-E6BBAC85D809}" dt="2023-12-12T22:39:02.127" v="1080" actId="478"/>
          <ac:cxnSpMkLst>
            <pc:docMk/>
            <pc:sldMk cId="179313939" sldId="482"/>
            <ac:cxnSpMk id="65" creationId="{51642C5A-1EB3-40E3-957B-0729BB60FE36}"/>
          </ac:cxnSpMkLst>
        </pc:cxnChg>
        <pc:cxnChg chg="mod">
          <ac:chgData name="Kanakaris Venetis" userId="123cc868b6771a79" providerId="LiveId" clId="{CBD55C71-8505-41B1-90B3-E6BBAC85D809}" dt="2023-12-12T22:39:01.036" v="1079" actId="1076"/>
          <ac:cxnSpMkLst>
            <pc:docMk/>
            <pc:sldMk cId="179313939" sldId="482"/>
            <ac:cxnSpMk id="68" creationId="{894EA6E5-4DA5-4BF5-8042-3E8A23734C4D}"/>
          </ac:cxnSpMkLst>
        </pc:cxnChg>
        <pc:cxnChg chg="add del mod">
          <ac:chgData name="Kanakaris Venetis" userId="123cc868b6771a79" providerId="LiveId" clId="{CBD55C71-8505-41B1-90B3-E6BBAC85D809}" dt="2023-12-12T22:39:02.127" v="1080" actId="478"/>
          <ac:cxnSpMkLst>
            <pc:docMk/>
            <pc:sldMk cId="179313939" sldId="482"/>
            <ac:cxnSpMk id="71" creationId="{FC42845B-2326-4C29-ADE6-0E9082FE61DE}"/>
          </ac:cxnSpMkLst>
        </pc:cxnChg>
        <pc:cxnChg chg="add del mod">
          <ac:chgData name="Kanakaris Venetis" userId="123cc868b6771a79" providerId="LiveId" clId="{CBD55C71-8505-41B1-90B3-E6BBAC85D809}" dt="2023-12-12T22:39:02.127" v="1080" actId="478"/>
          <ac:cxnSpMkLst>
            <pc:docMk/>
            <pc:sldMk cId="179313939" sldId="482"/>
            <ac:cxnSpMk id="72" creationId="{FBDA7FD6-9282-4225-B15D-A7F78877D233}"/>
          </ac:cxnSpMkLst>
        </pc:cxnChg>
      </pc:sldChg>
      <pc:sldChg chg="addSp delSp modSp add mod">
        <pc:chgData name="Kanakaris Venetis" userId="123cc868b6771a79" providerId="LiveId" clId="{CBD55C71-8505-41B1-90B3-E6BBAC85D809}" dt="2023-12-12T23:24:03.756" v="1832" actId="21"/>
        <pc:sldMkLst>
          <pc:docMk/>
          <pc:sldMk cId="2110344347" sldId="483"/>
        </pc:sldMkLst>
        <pc:spChg chg="del">
          <ac:chgData name="Kanakaris Venetis" userId="123cc868b6771a79" providerId="LiveId" clId="{CBD55C71-8505-41B1-90B3-E6BBAC85D809}" dt="2023-12-12T22:51:31.553" v="1243" actId="478"/>
          <ac:spMkLst>
            <pc:docMk/>
            <pc:sldMk cId="2110344347" sldId="483"/>
            <ac:spMk id="2" creationId="{774F1C6C-5482-4BB7-AAD6-F043B69888E3}"/>
          </ac:spMkLst>
        </pc:spChg>
        <pc:spChg chg="mod">
          <ac:chgData name="Kanakaris Venetis" userId="123cc868b6771a79" providerId="LiveId" clId="{CBD55C71-8505-41B1-90B3-E6BBAC85D809}" dt="2023-12-12T23:23:41.392" v="1829" actId="1076"/>
          <ac:spMkLst>
            <pc:docMk/>
            <pc:sldMk cId="2110344347" sldId="483"/>
            <ac:spMk id="3" creationId="{C43F83B2-0D28-44D7-B13D-6BDF5097A747}"/>
          </ac:spMkLst>
        </pc:spChg>
        <pc:spChg chg="add mod">
          <ac:chgData name="Kanakaris Venetis" userId="123cc868b6771a79" providerId="LiveId" clId="{CBD55C71-8505-41B1-90B3-E6BBAC85D809}" dt="2023-12-12T22:51:49.549" v="1253" actId="14100"/>
          <ac:spMkLst>
            <pc:docMk/>
            <pc:sldMk cId="2110344347" sldId="483"/>
            <ac:spMk id="4" creationId="{C2B3A451-E709-44CD-AB49-7BDADB9493B7}"/>
          </ac:spMkLst>
        </pc:spChg>
        <pc:spChg chg="add mod">
          <ac:chgData name="Kanakaris Venetis" userId="123cc868b6771a79" providerId="LiveId" clId="{CBD55C71-8505-41B1-90B3-E6BBAC85D809}" dt="2023-12-12T22:52:36.761" v="1260"/>
          <ac:spMkLst>
            <pc:docMk/>
            <pc:sldMk cId="2110344347" sldId="483"/>
            <ac:spMk id="5" creationId="{13EE4469-5B5A-4F06-B0E7-8913ECA03A39}"/>
          </ac:spMkLst>
        </pc:spChg>
        <pc:spChg chg="add del mod">
          <ac:chgData name="Kanakaris Venetis" userId="123cc868b6771a79" providerId="LiveId" clId="{CBD55C71-8505-41B1-90B3-E6BBAC85D809}" dt="2023-12-12T22:53:07.577" v="1267" actId="478"/>
          <ac:spMkLst>
            <pc:docMk/>
            <pc:sldMk cId="2110344347" sldId="483"/>
            <ac:spMk id="6" creationId="{6B280352-197B-47E1-8DAF-B4F7A9845770}"/>
          </ac:spMkLst>
        </pc:spChg>
        <pc:spChg chg="add del mod">
          <ac:chgData name="Kanakaris Venetis" userId="123cc868b6771a79" providerId="LiveId" clId="{CBD55C71-8505-41B1-90B3-E6BBAC85D809}" dt="2023-12-12T22:53:09.793" v="1268" actId="478"/>
          <ac:spMkLst>
            <pc:docMk/>
            <pc:sldMk cId="2110344347" sldId="483"/>
            <ac:spMk id="7" creationId="{7775BF6D-5F76-4549-9002-752F2BFA3531}"/>
          </ac:spMkLst>
        </pc:spChg>
        <pc:spChg chg="add mod">
          <ac:chgData name="Kanakaris Venetis" userId="123cc868b6771a79" providerId="LiveId" clId="{CBD55C71-8505-41B1-90B3-E6BBAC85D809}" dt="2023-12-12T22:52:36.761" v="1260"/>
          <ac:spMkLst>
            <pc:docMk/>
            <pc:sldMk cId="2110344347" sldId="483"/>
            <ac:spMk id="8" creationId="{7362BB86-CC51-4FD8-A925-B91C570B813F}"/>
          </ac:spMkLst>
        </pc:spChg>
        <pc:spChg chg="add del mod">
          <ac:chgData name="Kanakaris Venetis" userId="123cc868b6771a79" providerId="LiveId" clId="{CBD55C71-8505-41B1-90B3-E6BBAC85D809}" dt="2023-12-12T22:53:02.061" v="1265" actId="478"/>
          <ac:spMkLst>
            <pc:docMk/>
            <pc:sldMk cId="2110344347" sldId="483"/>
            <ac:spMk id="9" creationId="{462286B5-9B44-4FD1-9A9E-D6866BA2CC61}"/>
          </ac:spMkLst>
        </pc:spChg>
        <pc:spChg chg="add del mod">
          <ac:chgData name="Kanakaris Venetis" userId="123cc868b6771a79" providerId="LiveId" clId="{CBD55C71-8505-41B1-90B3-E6BBAC85D809}" dt="2023-12-12T22:53:05.752" v="1266" actId="478"/>
          <ac:spMkLst>
            <pc:docMk/>
            <pc:sldMk cId="2110344347" sldId="483"/>
            <ac:spMk id="10" creationId="{0FC666BA-6BF3-4050-A3D4-7B9823CDAE32}"/>
          </ac:spMkLst>
        </pc:spChg>
        <pc:spChg chg="add del mod">
          <ac:chgData name="Kanakaris Venetis" userId="123cc868b6771a79" providerId="LiveId" clId="{CBD55C71-8505-41B1-90B3-E6BBAC85D809}" dt="2023-12-12T22:52:56.766" v="1264" actId="478"/>
          <ac:spMkLst>
            <pc:docMk/>
            <pc:sldMk cId="2110344347" sldId="483"/>
            <ac:spMk id="11" creationId="{1246439B-151F-4A89-B404-F10665D833D7}"/>
          </ac:spMkLst>
        </pc:spChg>
        <pc:spChg chg="add del mod">
          <ac:chgData name="Kanakaris Venetis" userId="123cc868b6771a79" providerId="LiveId" clId="{CBD55C71-8505-41B1-90B3-E6BBAC85D809}" dt="2023-12-12T23:07:12.108" v="1536"/>
          <ac:spMkLst>
            <pc:docMk/>
            <pc:sldMk cId="2110344347" sldId="483"/>
            <ac:spMk id="12" creationId="{A4200E01-9507-4F6B-99C9-74CC47DA27D2}"/>
          </ac:spMkLst>
        </pc:spChg>
        <pc:spChg chg="add del mod">
          <ac:chgData name="Kanakaris Venetis" userId="123cc868b6771a79" providerId="LiveId" clId="{CBD55C71-8505-41B1-90B3-E6BBAC85D809}" dt="2023-12-12T23:17:28.418" v="1750"/>
          <ac:spMkLst>
            <pc:docMk/>
            <pc:sldMk cId="2110344347" sldId="483"/>
            <ac:spMk id="13" creationId="{6F0F4884-77A5-4D2D-991C-0877C3015CC7}"/>
          </ac:spMkLst>
        </pc:spChg>
        <pc:spChg chg="add del mod">
          <ac:chgData name="Kanakaris Venetis" userId="123cc868b6771a79" providerId="LiveId" clId="{CBD55C71-8505-41B1-90B3-E6BBAC85D809}" dt="2023-12-12T23:17:28.418" v="1748" actId="478"/>
          <ac:spMkLst>
            <pc:docMk/>
            <pc:sldMk cId="2110344347" sldId="483"/>
            <ac:spMk id="14" creationId="{CD44F145-2AB9-465E-AEB2-BFD9D790B15F}"/>
          </ac:spMkLst>
        </pc:spChg>
        <pc:spChg chg="mod">
          <ac:chgData name="Kanakaris Venetis" userId="123cc868b6771a79" providerId="LiveId" clId="{CBD55C71-8505-41B1-90B3-E6BBAC85D809}" dt="2023-12-12T23:23:49.957" v="1830"/>
          <ac:spMkLst>
            <pc:docMk/>
            <pc:sldMk cId="2110344347" sldId="483"/>
            <ac:spMk id="19" creationId="{F99E90AA-813C-4BA3-8F1B-24CF5F3766AC}"/>
          </ac:spMkLst>
        </pc:spChg>
        <pc:spChg chg="mod">
          <ac:chgData name="Kanakaris Venetis" userId="123cc868b6771a79" providerId="LiveId" clId="{CBD55C71-8505-41B1-90B3-E6BBAC85D809}" dt="2023-12-12T23:23:49.957" v="1830"/>
          <ac:spMkLst>
            <pc:docMk/>
            <pc:sldMk cId="2110344347" sldId="483"/>
            <ac:spMk id="20" creationId="{C4803EB7-C20A-47A4-BDE0-9212075D92B2}"/>
          </ac:spMkLst>
        </pc:spChg>
        <pc:spChg chg="mod">
          <ac:chgData name="Kanakaris Venetis" userId="123cc868b6771a79" providerId="LiveId" clId="{CBD55C71-8505-41B1-90B3-E6BBAC85D809}" dt="2023-12-12T23:23:49.957" v="1830"/>
          <ac:spMkLst>
            <pc:docMk/>
            <pc:sldMk cId="2110344347" sldId="483"/>
            <ac:spMk id="25" creationId="{1A380F17-A568-4062-B93E-FA20720A555F}"/>
          </ac:spMkLst>
        </pc:spChg>
        <pc:spChg chg="mod">
          <ac:chgData name="Kanakaris Venetis" userId="123cc868b6771a79" providerId="LiveId" clId="{CBD55C71-8505-41B1-90B3-E6BBAC85D809}" dt="2023-12-12T23:23:49.957" v="1830"/>
          <ac:spMkLst>
            <pc:docMk/>
            <pc:sldMk cId="2110344347" sldId="483"/>
            <ac:spMk id="26" creationId="{910CEDE7-3509-419A-BFDC-837EEB332894}"/>
          </ac:spMkLst>
        </pc:spChg>
        <pc:spChg chg="mod">
          <ac:chgData name="Kanakaris Venetis" userId="123cc868b6771a79" providerId="LiveId" clId="{CBD55C71-8505-41B1-90B3-E6BBAC85D809}" dt="2023-12-12T23:23:49.957" v="1830"/>
          <ac:spMkLst>
            <pc:docMk/>
            <pc:sldMk cId="2110344347" sldId="483"/>
            <ac:spMk id="27" creationId="{08F374C4-537A-4E9D-A446-C5D6C568DA02}"/>
          </ac:spMkLst>
        </pc:spChg>
        <pc:spChg chg="mod">
          <ac:chgData name="Kanakaris Venetis" userId="123cc868b6771a79" providerId="LiveId" clId="{CBD55C71-8505-41B1-90B3-E6BBAC85D809}" dt="2023-12-12T23:23:49.957" v="1830"/>
          <ac:spMkLst>
            <pc:docMk/>
            <pc:sldMk cId="2110344347" sldId="483"/>
            <ac:spMk id="28" creationId="{FE45C4DD-6081-44B7-AAAB-89FA3DEE98F6}"/>
          </ac:spMkLst>
        </pc:spChg>
        <pc:spChg chg="mod">
          <ac:chgData name="Kanakaris Venetis" userId="123cc868b6771a79" providerId="LiveId" clId="{CBD55C71-8505-41B1-90B3-E6BBAC85D809}" dt="2023-12-12T23:23:49.957" v="1830"/>
          <ac:spMkLst>
            <pc:docMk/>
            <pc:sldMk cId="2110344347" sldId="483"/>
            <ac:spMk id="29" creationId="{E100AC91-2E03-4C5B-ABCA-3DB5850C36A8}"/>
          </ac:spMkLst>
        </pc:spChg>
        <pc:spChg chg="mod">
          <ac:chgData name="Kanakaris Venetis" userId="123cc868b6771a79" providerId="LiveId" clId="{CBD55C71-8505-41B1-90B3-E6BBAC85D809}" dt="2023-12-12T23:23:49.957" v="1830"/>
          <ac:spMkLst>
            <pc:docMk/>
            <pc:sldMk cId="2110344347" sldId="483"/>
            <ac:spMk id="30" creationId="{3A2C4C2F-DD96-480A-9A4C-9C0038768B57}"/>
          </ac:spMkLst>
        </pc:spChg>
        <pc:spChg chg="mod">
          <ac:chgData name="Kanakaris Venetis" userId="123cc868b6771a79" providerId="LiveId" clId="{CBD55C71-8505-41B1-90B3-E6BBAC85D809}" dt="2023-12-12T23:23:49.957" v="1830"/>
          <ac:spMkLst>
            <pc:docMk/>
            <pc:sldMk cId="2110344347" sldId="483"/>
            <ac:spMk id="35" creationId="{CDA39F9C-AFAD-4884-8782-91FD718E3418}"/>
          </ac:spMkLst>
        </pc:spChg>
        <pc:spChg chg="mod">
          <ac:chgData name="Kanakaris Venetis" userId="123cc868b6771a79" providerId="LiveId" clId="{CBD55C71-8505-41B1-90B3-E6BBAC85D809}" dt="2023-12-12T23:23:49.957" v="1830"/>
          <ac:spMkLst>
            <pc:docMk/>
            <pc:sldMk cId="2110344347" sldId="483"/>
            <ac:spMk id="36" creationId="{A7B57FA2-042E-40F0-89E8-DA004C967E93}"/>
          </ac:spMkLst>
        </pc:spChg>
        <pc:spChg chg="mod">
          <ac:chgData name="Kanakaris Venetis" userId="123cc868b6771a79" providerId="LiveId" clId="{CBD55C71-8505-41B1-90B3-E6BBAC85D809}" dt="2023-12-12T23:23:49.957" v="1830"/>
          <ac:spMkLst>
            <pc:docMk/>
            <pc:sldMk cId="2110344347" sldId="483"/>
            <ac:spMk id="37" creationId="{EC1B2942-8731-49B6-9C94-0F3306A73518}"/>
          </ac:spMkLst>
        </pc:spChg>
        <pc:spChg chg="mod">
          <ac:chgData name="Kanakaris Venetis" userId="123cc868b6771a79" providerId="LiveId" clId="{CBD55C71-8505-41B1-90B3-E6BBAC85D809}" dt="2023-12-12T23:23:49.957" v="1830"/>
          <ac:spMkLst>
            <pc:docMk/>
            <pc:sldMk cId="2110344347" sldId="483"/>
            <ac:spMk id="38" creationId="{BDC06828-45ED-4DC5-8860-A7AEB1F9FA31}"/>
          </ac:spMkLst>
        </pc:spChg>
        <pc:spChg chg="mod">
          <ac:chgData name="Kanakaris Venetis" userId="123cc868b6771a79" providerId="LiveId" clId="{CBD55C71-8505-41B1-90B3-E6BBAC85D809}" dt="2023-12-12T23:23:49.957" v="1830"/>
          <ac:spMkLst>
            <pc:docMk/>
            <pc:sldMk cId="2110344347" sldId="483"/>
            <ac:spMk id="39" creationId="{2B178D01-A505-4769-963D-B34B28001214}"/>
          </ac:spMkLst>
        </pc:spChg>
        <pc:spChg chg="mod">
          <ac:chgData name="Kanakaris Venetis" userId="123cc868b6771a79" providerId="LiveId" clId="{CBD55C71-8505-41B1-90B3-E6BBAC85D809}" dt="2023-12-12T23:23:49.957" v="1830"/>
          <ac:spMkLst>
            <pc:docMk/>
            <pc:sldMk cId="2110344347" sldId="483"/>
            <ac:spMk id="45" creationId="{C3FC0E76-3A4C-4457-A3B4-48CAC17252D7}"/>
          </ac:spMkLst>
        </pc:spChg>
        <pc:spChg chg="mod">
          <ac:chgData name="Kanakaris Venetis" userId="123cc868b6771a79" providerId="LiveId" clId="{CBD55C71-8505-41B1-90B3-E6BBAC85D809}" dt="2023-12-12T23:23:49.957" v="1830"/>
          <ac:spMkLst>
            <pc:docMk/>
            <pc:sldMk cId="2110344347" sldId="483"/>
            <ac:spMk id="46" creationId="{AEB906B5-0B7C-4762-A2B0-FDE9CD6E6B54}"/>
          </ac:spMkLst>
        </pc:spChg>
        <pc:spChg chg="mod">
          <ac:chgData name="Kanakaris Venetis" userId="123cc868b6771a79" providerId="LiveId" clId="{CBD55C71-8505-41B1-90B3-E6BBAC85D809}" dt="2023-12-12T23:23:49.957" v="1830"/>
          <ac:spMkLst>
            <pc:docMk/>
            <pc:sldMk cId="2110344347" sldId="483"/>
            <ac:spMk id="49" creationId="{0C947B97-DBE4-42E7-AB13-EAF6DD70C747}"/>
          </ac:spMkLst>
        </pc:spChg>
        <pc:spChg chg="mod">
          <ac:chgData name="Kanakaris Venetis" userId="123cc868b6771a79" providerId="LiveId" clId="{CBD55C71-8505-41B1-90B3-E6BBAC85D809}" dt="2023-12-12T23:23:49.957" v="1830"/>
          <ac:spMkLst>
            <pc:docMk/>
            <pc:sldMk cId="2110344347" sldId="483"/>
            <ac:spMk id="51" creationId="{DE60C247-8376-466D-846F-9C0178E6AA68}"/>
          </ac:spMkLst>
        </pc:spChg>
        <pc:spChg chg="mod">
          <ac:chgData name="Kanakaris Venetis" userId="123cc868b6771a79" providerId="LiveId" clId="{CBD55C71-8505-41B1-90B3-E6BBAC85D809}" dt="2023-12-12T23:23:49.957" v="1830"/>
          <ac:spMkLst>
            <pc:docMk/>
            <pc:sldMk cId="2110344347" sldId="483"/>
            <ac:spMk id="52" creationId="{324A198F-DF15-4AC1-BEC0-03639EDFEE15}"/>
          </ac:spMkLst>
        </pc:spChg>
        <pc:spChg chg="mod">
          <ac:chgData name="Kanakaris Venetis" userId="123cc868b6771a79" providerId="LiveId" clId="{CBD55C71-8505-41B1-90B3-E6BBAC85D809}" dt="2023-12-12T23:23:49.957" v="1830"/>
          <ac:spMkLst>
            <pc:docMk/>
            <pc:sldMk cId="2110344347" sldId="483"/>
            <ac:spMk id="53" creationId="{E4926EA6-8EFF-4690-8752-CFA302E95A4C}"/>
          </ac:spMkLst>
        </pc:spChg>
        <pc:spChg chg="mod">
          <ac:chgData name="Kanakaris Venetis" userId="123cc868b6771a79" providerId="LiveId" clId="{CBD55C71-8505-41B1-90B3-E6BBAC85D809}" dt="2023-12-12T23:23:49.957" v="1830"/>
          <ac:spMkLst>
            <pc:docMk/>
            <pc:sldMk cId="2110344347" sldId="483"/>
            <ac:spMk id="55" creationId="{345B5812-F19D-4A22-8221-37DE9C6DEDD2}"/>
          </ac:spMkLst>
        </pc:spChg>
        <pc:spChg chg="mod">
          <ac:chgData name="Kanakaris Venetis" userId="123cc868b6771a79" providerId="LiveId" clId="{CBD55C71-8505-41B1-90B3-E6BBAC85D809}" dt="2023-12-12T23:23:49.957" v="1830"/>
          <ac:spMkLst>
            <pc:docMk/>
            <pc:sldMk cId="2110344347" sldId="483"/>
            <ac:spMk id="56" creationId="{79C07369-BC07-4990-971F-A362A0F5F489}"/>
          </ac:spMkLst>
        </pc:spChg>
        <pc:spChg chg="mod">
          <ac:chgData name="Kanakaris Venetis" userId="123cc868b6771a79" providerId="LiveId" clId="{CBD55C71-8505-41B1-90B3-E6BBAC85D809}" dt="2023-12-12T23:23:49.957" v="1830"/>
          <ac:spMkLst>
            <pc:docMk/>
            <pc:sldMk cId="2110344347" sldId="483"/>
            <ac:spMk id="57" creationId="{799A529F-7BA4-4C8A-A265-2A7CBE8B75CD}"/>
          </ac:spMkLst>
        </pc:spChg>
        <pc:spChg chg="mod">
          <ac:chgData name="Kanakaris Venetis" userId="123cc868b6771a79" providerId="LiveId" clId="{CBD55C71-8505-41B1-90B3-E6BBAC85D809}" dt="2023-12-12T23:23:49.957" v="1830"/>
          <ac:spMkLst>
            <pc:docMk/>
            <pc:sldMk cId="2110344347" sldId="483"/>
            <ac:spMk id="58" creationId="{D6662CAE-E9BC-4C20-90C1-9E01810DBB79}"/>
          </ac:spMkLst>
        </pc:spChg>
        <pc:spChg chg="mod">
          <ac:chgData name="Kanakaris Venetis" userId="123cc868b6771a79" providerId="LiveId" clId="{CBD55C71-8505-41B1-90B3-E6BBAC85D809}" dt="2023-12-12T23:23:49.957" v="1830"/>
          <ac:spMkLst>
            <pc:docMk/>
            <pc:sldMk cId="2110344347" sldId="483"/>
            <ac:spMk id="59" creationId="{E2527BC5-D79D-4898-B9A1-B1F9B6A98FFC}"/>
          </ac:spMkLst>
        </pc:spChg>
        <pc:spChg chg="mod">
          <ac:chgData name="Kanakaris Venetis" userId="123cc868b6771a79" providerId="LiveId" clId="{CBD55C71-8505-41B1-90B3-E6BBAC85D809}" dt="2023-12-12T23:23:49.957" v="1830"/>
          <ac:spMkLst>
            <pc:docMk/>
            <pc:sldMk cId="2110344347" sldId="483"/>
            <ac:spMk id="60" creationId="{5DC5CBCA-5171-46C5-AE64-4D5376B70455}"/>
          </ac:spMkLst>
        </pc:spChg>
        <pc:grpChg chg="add del mod">
          <ac:chgData name="Kanakaris Venetis" userId="123cc868b6771a79" providerId="LiveId" clId="{CBD55C71-8505-41B1-90B3-E6BBAC85D809}" dt="2023-12-12T23:24:03.756" v="1832" actId="21"/>
          <ac:grpSpMkLst>
            <pc:docMk/>
            <pc:sldMk cId="2110344347" sldId="483"/>
            <ac:grpSpMk id="16" creationId="{D833879B-D2A9-4008-82A1-70169F96A0BE}"/>
          </ac:grpSpMkLst>
        </pc:grpChg>
        <pc:grpChg chg="mod">
          <ac:chgData name="Kanakaris Venetis" userId="123cc868b6771a79" providerId="LiveId" clId="{CBD55C71-8505-41B1-90B3-E6BBAC85D809}" dt="2023-12-12T23:23:49.957" v="1830"/>
          <ac:grpSpMkLst>
            <pc:docMk/>
            <pc:sldMk cId="2110344347" sldId="483"/>
            <ac:grpSpMk id="17" creationId="{67693907-A025-4417-BBD1-58A53BB774B5}"/>
          </ac:grpSpMkLst>
        </pc:grpChg>
        <pc:grpChg chg="mod">
          <ac:chgData name="Kanakaris Venetis" userId="123cc868b6771a79" providerId="LiveId" clId="{CBD55C71-8505-41B1-90B3-E6BBAC85D809}" dt="2023-12-12T23:23:49.957" v="1830"/>
          <ac:grpSpMkLst>
            <pc:docMk/>
            <pc:sldMk cId="2110344347" sldId="483"/>
            <ac:grpSpMk id="18" creationId="{7F0088E2-E09C-4701-AFF8-987338CB2E98}"/>
          </ac:grpSpMkLst>
        </pc:grpChg>
        <pc:grpChg chg="mod">
          <ac:chgData name="Kanakaris Venetis" userId="123cc868b6771a79" providerId="LiveId" clId="{CBD55C71-8505-41B1-90B3-E6BBAC85D809}" dt="2023-12-12T23:23:49.957" v="1830"/>
          <ac:grpSpMkLst>
            <pc:docMk/>
            <pc:sldMk cId="2110344347" sldId="483"/>
            <ac:grpSpMk id="21" creationId="{BC67EA95-B525-4EA7-943B-FA444D14F25A}"/>
          </ac:grpSpMkLst>
        </pc:grpChg>
        <pc:grpChg chg="mod">
          <ac:chgData name="Kanakaris Venetis" userId="123cc868b6771a79" providerId="LiveId" clId="{CBD55C71-8505-41B1-90B3-E6BBAC85D809}" dt="2023-12-12T23:23:49.957" v="1830"/>
          <ac:grpSpMkLst>
            <pc:docMk/>
            <pc:sldMk cId="2110344347" sldId="483"/>
            <ac:grpSpMk id="22" creationId="{1EF94F23-AAB0-4047-9FD4-EE362EA26261}"/>
          </ac:grpSpMkLst>
        </pc:grpChg>
        <pc:grpChg chg="mod">
          <ac:chgData name="Kanakaris Venetis" userId="123cc868b6771a79" providerId="LiveId" clId="{CBD55C71-8505-41B1-90B3-E6BBAC85D809}" dt="2023-12-12T23:23:49.957" v="1830"/>
          <ac:grpSpMkLst>
            <pc:docMk/>
            <pc:sldMk cId="2110344347" sldId="483"/>
            <ac:grpSpMk id="31" creationId="{1423B7BF-272A-4260-AD47-787F2E6C2083}"/>
          </ac:grpSpMkLst>
        </pc:grpChg>
        <pc:grpChg chg="mod">
          <ac:chgData name="Kanakaris Venetis" userId="123cc868b6771a79" providerId="LiveId" clId="{CBD55C71-8505-41B1-90B3-E6BBAC85D809}" dt="2023-12-12T23:23:49.957" v="1830"/>
          <ac:grpSpMkLst>
            <pc:docMk/>
            <pc:sldMk cId="2110344347" sldId="483"/>
            <ac:grpSpMk id="32" creationId="{7BB4F5C2-2BAA-46FF-8F71-7A1CFF3EF4CE}"/>
          </ac:grpSpMkLst>
        </pc:grpChg>
        <pc:grpChg chg="mod">
          <ac:chgData name="Kanakaris Venetis" userId="123cc868b6771a79" providerId="LiveId" clId="{CBD55C71-8505-41B1-90B3-E6BBAC85D809}" dt="2023-12-12T23:23:49.957" v="1830"/>
          <ac:grpSpMkLst>
            <pc:docMk/>
            <pc:sldMk cId="2110344347" sldId="483"/>
            <ac:grpSpMk id="33" creationId="{D907B6EC-BBE4-4287-A029-397004DB5681}"/>
          </ac:grpSpMkLst>
        </pc:grpChg>
        <pc:grpChg chg="mod">
          <ac:chgData name="Kanakaris Venetis" userId="123cc868b6771a79" providerId="LiveId" clId="{CBD55C71-8505-41B1-90B3-E6BBAC85D809}" dt="2023-12-12T23:23:49.957" v="1830"/>
          <ac:grpSpMkLst>
            <pc:docMk/>
            <pc:sldMk cId="2110344347" sldId="483"/>
            <ac:grpSpMk id="44" creationId="{F36FC02D-4E18-4E2A-A649-7EF2E2807E65}"/>
          </ac:grpSpMkLst>
        </pc:grpChg>
        <pc:grpChg chg="mod">
          <ac:chgData name="Kanakaris Venetis" userId="123cc868b6771a79" providerId="LiveId" clId="{CBD55C71-8505-41B1-90B3-E6BBAC85D809}" dt="2023-12-12T23:23:49.957" v="1830"/>
          <ac:grpSpMkLst>
            <pc:docMk/>
            <pc:sldMk cId="2110344347" sldId="483"/>
            <ac:grpSpMk id="47" creationId="{BA4AC714-F1B2-495F-AA2F-FCA79F377489}"/>
          </ac:grpSpMkLst>
        </pc:grpChg>
        <pc:grpChg chg="mod">
          <ac:chgData name="Kanakaris Venetis" userId="123cc868b6771a79" providerId="LiveId" clId="{CBD55C71-8505-41B1-90B3-E6BBAC85D809}" dt="2023-12-12T23:23:49.957" v="1830"/>
          <ac:grpSpMkLst>
            <pc:docMk/>
            <pc:sldMk cId="2110344347" sldId="483"/>
            <ac:grpSpMk id="48" creationId="{C3AA9883-D2DF-4FAE-AFB2-B475C2A27F5B}"/>
          </ac:grpSpMkLst>
        </pc:grpChg>
        <pc:grpChg chg="mod">
          <ac:chgData name="Kanakaris Venetis" userId="123cc868b6771a79" providerId="LiveId" clId="{CBD55C71-8505-41B1-90B3-E6BBAC85D809}" dt="2023-12-12T23:23:49.957" v="1830"/>
          <ac:grpSpMkLst>
            <pc:docMk/>
            <pc:sldMk cId="2110344347" sldId="483"/>
            <ac:grpSpMk id="50" creationId="{C1625C63-590C-4D70-92F1-BF9AAF939D34}"/>
          </ac:grpSpMkLst>
        </pc:grpChg>
        <pc:grpChg chg="mod">
          <ac:chgData name="Kanakaris Venetis" userId="123cc868b6771a79" providerId="LiveId" clId="{CBD55C71-8505-41B1-90B3-E6BBAC85D809}" dt="2023-12-12T23:23:49.957" v="1830"/>
          <ac:grpSpMkLst>
            <pc:docMk/>
            <pc:sldMk cId="2110344347" sldId="483"/>
            <ac:grpSpMk id="54" creationId="{20AB77EA-7E6B-41ED-9797-D8399014B559}"/>
          </ac:grpSpMkLst>
        </pc:grpChg>
        <pc:picChg chg="add mod">
          <ac:chgData name="Kanakaris Venetis" userId="123cc868b6771a79" providerId="LiveId" clId="{CBD55C71-8505-41B1-90B3-E6BBAC85D809}" dt="2023-12-12T22:52:36.761" v="1260"/>
          <ac:picMkLst>
            <pc:docMk/>
            <pc:sldMk cId="2110344347" sldId="483"/>
            <ac:picMk id="3076" creationId="{C2EC417D-6F00-4DC6-B37F-36B907DB0A73}"/>
          </ac:picMkLst>
        </pc:picChg>
        <pc:cxnChg chg="mod">
          <ac:chgData name="Kanakaris Venetis" userId="123cc868b6771a79" providerId="LiveId" clId="{CBD55C71-8505-41B1-90B3-E6BBAC85D809}" dt="2023-12-12T23:23:49.957" v="1830"/>
          <ac:cxnSpMkLst>
            <pc:docMk/>
            <pc:sldMk cId="2110344347" sldId="483"/>
            <ac:cxnSpMk id="23" creationId="{3CAFF506-B0BC-4858-B3E7-266B8C88AB2E}"/>
          </ac:cxnSpMkLst>
        </pc:cxnChg>
        <pc:cxnChg chg="mod">
          <ac:chgData name="Kanakaris Venetis" userId="123cc868b6771a79" providerId="LiveId" clId="{CBD55C71-8505-41B1-90B3-E6BBAC85D809}" dt="2023-12-12T23:23:49.957" v="1830"/>
          <ac:cxnSpMkLst>
            <pc:docMk/>
            <pc:sldMk cId="2110344347" sldId="483"/>
            <ac:cxnSpMk id="24" creationId="{AC195100-EAA4-4077-9278-67112FD78DD0}"/>
          </ac:cxnSpMkLst>
        </pc:cxnChg>
        <pc:cxnChg chg="mod">
          <ac:chgData name="Kanakaris Venetis" userId="123cc868b6771a79" providerId="LiveId" clId="{CBD55C71-8505-41B1-90B3-E6BBAC85D809}" dt="2023-12-12T23:23:49.957" v="1830"/>
          <ac:cxnSpMkLst>
            <pc:docMk/>
            <pc:sldMk cId="2110344347" sldId="483"/>
            <ac:cxnSpMk id="34" creationId="{19048C08-8565-4BEA-944E-2ECE98A3008B}"/>
          </ac:cxnSpMkLst>
        </pc:cxnChg>
        <pc:cxnChg chg="mod">
          <ac:chgData name="Kanakaris Venetis" userId="123cc868b6771a79" providerId="LiveId" clId="{CBD55C71-8505-41B1-90B3-E6BBAC85D809}" dt="2023-12-12T23:23:49.957" v="1830"/>
          <ac:cxnSpMkLst>
            <pc:docMk/>
            <pc:sldMk cId="2110344347" sldId="483"/>
            <ac:cxnSpMk id="40" creationId="{8F9C9B97-74AB-40C4-BAF6-C5B577D41B9A}"/>
          </ac:cxnSpMkLst>
        </pc:cxnChg>
        <pc:cxnChg chg="mod">
          <ac:chgData name="Kanakaris Venetis" userId="123cc868b6771a79" providerId="LiveId" clId="{CBD55C71-8505-41B1-90B3-E6BBAC85D809}" dt="2023-12-12T23:23:49.957" v="1830"/>
          <ac:cxnSpMkLst>
            <pc:docMk/>
            <pc:sldMk cId="2110344347" sldId="483"/>
            <ac:cxnSpMk id="41" creationId="{4CF1E866-23F6-48BC-994B-7E1A6D6B64EB}"/>
          </ac:cxnSpMkLst>
        </pc:cxnChg>
        <pc:cxnChg chg="mod">
          <ac:chgData name="Kanakaris Venetis" userId="123cc868b6771a79" providerId="LiveId" clId="{CBD55C71-8505-41B1-90B3-E6BBAC85D809}" dt="2023-12-12T23:23:49.957" v="1830"/>
          <ac:cxnSpMkLst>
            <pc:docMk/>
            <pc:sldMk cId="2110344347" sldId="483"/>
            <ac:cxnSpMk id="42" creationId="{C572ECFC-C61A-464D-8AFB-3D4B5AC5C3BA}"/>
          </ac:cxnSpMkLst>
        </pc:cxnChg>
        <pc:cxnChg chg="mod">
          <ac:chgData name="Kanakaris Venetis" userId="123cc868b6771a79" providerId="LiveId" clId="{CBD55C71-8505-41B1-90B3-E6BBAC85D809}" dt="2023-12-12T23:23:49.957" v="1830"/>
          <ac:cxnSpMkLst>
            <pc:docMk/>
            <pc:sldMk cId="2110344347" sldId="483"/>
            <ac:cxnSpMk id="43" creationId="{A91D5DFD-6641-483C-8684-AB79473F9620}"/>
          </ac:cxnSpMkLst>
        </pc:cxnChg>
      </pc:sldChg>
      <pc:sldChg chg="addSp delSp modSp add mod">
        <pc:chgData name="Kanakaris Venetis" userId="123cc868b6771a79" providerId="LiveId" clId="{CBD55C71-8505-41B1-90B3-E6BBAC85D809}" dt="2023-12-13T00:07:46.979" v="2316" actId="1076"/>
        <pc:sldMkLst>
          <pc:docMk/>
          <pc:sldMk cId="3797919937" sldId="484"/>
        </pc:sldMkLst>
        <pc:spChg chg="del">
          <ac:chgData name="Kanakaris Venetis" userId="123cc868b6771a79" providerId="LiveId" clId="{CBD55C71-8505-41B1-90B3-E6BBAC85D809}" dt="2023-12-12T23:24:23.114" v="1835"/>
          <ac:spMkLst>
            <pc:docMk/>
            <pc:sldMk cId="3797919937" sldId="484"/>
            <ac:spMk id="2" creationId="{774F1C6C-5482-4BB7-AAD6-F043B69888E3}"/>
          </ac:spMkLst>
        </pc:spChg>
        <pc:spChg chg="del">
          <ac:chgData name="Kanakaris Venetis" userId="123cc868b6771a79" providerId="LiveId" clId="{CBD55C71-8505-41B1-90B3-E6BBAC85D809}" dt="2023-12-12T23:24:10.367" v="1833" actId="478"/>
          <ac:spMkLst>
            <pc:docMk/>
            <pc:sldMk cId="3797919937" sldId="484"/>
            <ac:spMk id="3" creationId="{C43F83B2-0D28-44D7-B13D-6BDF5097A747}"/>
          </ac:spMkLst>
        </pc:spChg>
        <pc:spChg chg="add mod">
          <ac:chgData name="Kanakaris Venetis" userId="123cc868b6771a79" providerId="LiveId" clId="{CBD55C71-8505-41B1-90B3-E6BBAC85D809}" dt="2023-12-13T00:03:23.642" v="2298" actId="207"/>
          <ac:spMkLst>
            <pc:docMk/>
            <pc:sldMk cId="3797919937" sldId="484"/>
            <ac:spMk id="4" creationId="{CBAACC21-728D-49D5-BDC8-1971B479F15C}"/>
          </ac:spMkLst>
        </pc:spChg>
        <pc:spChg chg="add mod">
          <ac:chgData name="Kanakaris Venetis" userId="123cc868b6771a79" providerId="LiveId" clId="{CBD55C71-8505-41B1-90B3-E6BBAC85D809}" dt="2023-12-13T00:03:23.642" v="2298" actId="207"/>
          <ac:spMkLst>
            <pc:docMk/>
            <pc:sldMk cId="3797919937" sldId="484"/>
            <ac:spMk id="7" creationId="{790EF842-5A57-4A6D-A57F-642F69E5C3CB}"/>
          </ac:spMkLst>
        </pc:spChg>
        <pc:spChg chg="del mod">
          <ac:chgData name="Kanakaris Venetis" userId="123cc868b6771a79" providerId="LiveId" clId="{CBD55C71-8505-41B1-90B3-E6BBAC85D809}" dt="2023-12-12T23:30:00.357" v="1936" actId="478"/>
          <ac:spMkLst>
            <pc:docMk/>
            <pc:sldMk cId="3797919937" sldId="484"/>
            <ac:spMk id="7" creationId="{F1D2773E-29C4-428C-87DE-D62F2FC1E38B}"/>
          </ac:spMkLst>
        </pc:spChg>
        <pc:spChg chg="mod">
          <ac:chgData name="Kanakaris Venetis" userId="123cc868b6771a79" providerId="LiveId" clId="{CBD55C71-8505-41B1-90B3-E6BBAC85D809}" dt="2023-12-12T23:38:17.256" v="2030" actId="1076"/>
          <ac:spMkLst>
            <pc:docMk/>
            <pc:sldMk cId="3797919937" sldId="484"/>
            <ac:spMk id="8" creationId="{7AB37252-BE53-4943-B32F-EE6917616AF0}"/>
          </ac:spMkLst>
        </pc:spChg>
        <pc:spChg chg="del mod">
          <ac:chgData name="Kanakaris Venetis" userId="123cc868b6771a79" providerId="LiveId" clId="{CBD55C71-8505-41B1-90B3-E6BBAC85D809}" dt="2023-12-12T23:28:25.982" v="1886" actId="478"/>
          <ac:spMkLst>
            <pc:docMk/>
            <pc:sldMk cId="3797919937" sldId="484"/>
            <ac:spMk id="13" creationId="{AE98BD0F-36F9-44D2-BC09-F6E064DC408D}"/>
          </ac:spMkLst>
        </pc:spChg>
        <pc:spChg chg="add del">
          <ac:chgData name="Kanakaris Venetis" userId="123cc868b6771a79" providerId="LiveId" clId="{CBD55C71-8505-41B1-90B3-E6BBAC85D809}" dt="2023-12-13T00:04:58.882" v="2302" actId="478"/>
          <ac:spMkLst>
            <pc:docMk/>
            <pc:sldMk cId="3797919937" sldId="484"/>
            <ac:spMk id="14" creationId="{CACE3E93-0027-4B60-98A2-25A88D9A5AFB}"/>
          </ac:spMkLst>
        </pc:spChg>
        <pc:spChg chg="del mod">
          <ac:chgData name="Kanakaris Venetis" userId="123cc868b6771a79" providerId="LiveId" clId="{CBD55C71-8505-41B1-90B3-E6BBAC85D809}" dt="2023-12-12T23:29:34.982" v="1935" actId="478"/>
          <ac:spMkLst>
            <pc:docMk/>
            <pc:sldMk cId="3797919937" sldId="484"/>
            <ac:spMk id="14" creationId="{D82AF44D-F326-41A7-85E8-7386559BBC8F}"/>
          </ac:spMkLst>
        </pc:spChg>
        <pc:spChg chg="del mod">
          <ac:chgData name="Kanakaris Venetis" userId="123cc868b6771a79" providerId="LiveId" clId="{CBD55C71-8505-41B1-90B3-E6BBAC85D809}" dt="2023-12-12T23:32:50.302" v="1953" actId="478"/>
          <ac:spMkLst>
            <pc:docMk/>
            <pc:sldMk cId="3797919937" sldId="484"/>
            <ac:spMk id="15" creationId="{08797415-334C-4DDE-8775-151D8B32AC23}"/>
          </ac:spMkLst>
        </pc:spChg>
        <pc:spChg chg="add del mod">
          <ac:chgData name="Kanakaris Venetis" userId="123cc868b6771a79" providerId="LiveId" clId="{CBD55C71-8505-41B1-90B3-E6BBAC85D809}" dt="2023-12-13T00:05:43.608" v="2306" actId="11529"/>
          <ac:spMkLst>
            <pc:docMk/>
            <pc:sldMk cId="3797919937" sldId="484"/>
            <ac:spMk id="15" creationId="{4350D65E-7537-4C3F-917D-14A698F24B1B}"/>
          </ac:spMkLst>
        </pc:spChg>
        <pc:spChg chg="add del">
          <ac:chgData name="Kanakaris Venetis" userId="123cc868b6771a79" providerId="LiveId" clId="{CBD55C71-8505-41B1-90B3-E6BBAC85D809}" dt="2023-12-13T00:06:03.482" v="2308" actId="478"/>
          <ac:spMkLst>
            <pc:docMk/>
            <pc:sldMk cId="3797919937" sldId="484"/>
            <ac:spMk id="16" creationId="{78A80396-5436-4731-A526-F721275FF153}"/>
          </ac:spMkLst>
        </pc:spChg>
        <pc:spChg chg="del mod">
          <ac:chgData name="Kanakaris Venetis" userId="123cc868b6771a79" providerId="LiveId" clId="{CBD55C71-8505-41B1-90B3-E6BBAC85D809}" dt="2023-12-12T23:32:42.552" v="1951" actId="478"/>
          <ac:spMkLst>
            <pc:docMk/>
            <pc:sldMk cId="3797919937" sldId="484"/>
            <ac:spMk id="16" creationId="{C49E7AF1-7C45-4558-8D9E-AF27AEA276D4}"/>
          </ac:spMkLst>
        </pc:spChg>
        <pc:spChg chg="add mod">
          <ac:chgData name="Kanakaris Venetis" userId="123cc868b6771a79" providerId="LiveId" clId="{CBD55C71-8505-41B1-90B3-E6BBAC85D809}" dt="2023-12-13T00:07:39.636" v="2315" actId="164"/>
          <ac:spMkLst>
            <pc:docMk/>
            <pc:sldMk cId="3797919937" sldId="484"/>
            <ac:spMk id="17" creationId="{69E1F4A1-05CF-4EEF-9DA4-9CDCB8D6995A}"/>
          </ac:spMkLst>
        </pc:spChg>
        <pc:spChg chg="del mod">
          <ac:chgData name="Kanakaris Venetis" userId="123cc868b6771a79" providerId="LiveId" clId="{CBD55C71-8505-41B1-90B3-E6BBAC85D809}" dt="2023-12-12T23:32:38.399" v="1950" actId="478"/>
          <ac:spMkLst>
            <pc:docMk/>
            <pc:sldMk cId="3797919937" sldId="484"/>
            <ac:spMk id="17" creationId="{771C9043-6DA6-42AF-B0E8-CD6070E37BCB}"/>
          </ac:spMkLst>
        </pc:spChg>
        <pc:spChg chg="add mod">
          <ac:chgData name="Kanakaris Venetis" userId="123cc868b6771a79" providerId="LiveId" clId="{CBD55C71-8505-41B1-90B3-E6BBAC85D809}" dt="2023-12-13T00:07:39.636" v="2315" actId="164"/>
          <ac:spMkLst>
            <pc:docMk/>
            <pc:sldMk cId="3797919937" sldId="484"/>
            <ac:spMk id="18" creationId="{5636B15F-6603-46C6-A867-08B20FDF4F62}"/>
          </ac:spMkLst>
        </pc:spChg>
        <pc:spChg chg="del mod">
          <ac:chgData name="Kanakaris Venetis" userId="123cc868b6771a79" providerId="LiveId" clId="{CBD55C71-8505-41B1-90B3-E6BBAC85D809}" dt="2023-12-12T23:33:05.739" v="1957" actId="478"/>
          <ac:spMkLst>
            <pc:docMk/>
            <pc:sldMk cId="3797919937" sldId="484"/>
            <ac:spMk id="18" creationId="{B7AC908F-06DB-4C9D-83CC-ECB7F1EA4244}"/>
          </ac:spMkLst>
        </pc:spChg>
        <pc:spChg chg="mod">
          <ac:chgData name="Kanakaris Venetis" userId="123cc868b6771a79" providerId="LiveId" clId="{CBD55C71-8505-41B1-90B3-E6BBAC85D809}" dt="2023-12-12T23:37:52.695" v="2025" actId="20577"/>
          <ac:spMkLst>
            <pc:docMk/>
            <pc:sldMk cId="3797919937" sldId="484"/>
            <ac:spMk id="23" creationId="{87A43ED3-3286-44DD-B907-9DF571D45ACA}"/>
          </ac:spMkLst>
        </pc:spChg>
        <pc:spChg chg="mod">
          <ac:chgData name="Kanakaris Venetis" userId="123cc868b6771a79" providerId="LiveId" clId="{CBD55C71-8505-41B1-90B3-E6BBAC85D809}" dt="2023-12-12T23:37:52.695" v="2025" actId="20577"/>
          <ac:spMkLst>
            <pc:docMk/>
            <pc:sldMk cId="3797919937" sldId="484"/>
            <ac:spMk id="24" creationId="{301CBD26-D50F-46F5-80FB-161EA9B9DF7A}"/>
          </ac:spMkLst>
        </pc:spChg>
        <pc:spChg chg="mod">
          <ac:chgData name="Kanakaris Venetis" userId="123cc868b6771a79" providerId="LiveId" clId="{CBD55C71-8505-41B1-90B3-E6BBAC85D809}" dt="2023-12-12T23:37:52.695" v="2025" actId="20577"/>
          <ac:spMkLst>
            <pc:docMk/>
            <pc:sldMk cId="3797919937" sldId="484"/>
            <ac:spMk id="25" creationId="{D81A5B3B-FAC2-4FEB-9B38-7F1FAFFA9515}"/>
          </ac:spMkLst>
        </pc:spChg>
        <pc:spChg chg="mod">
          <ac:chgData name="Kanakaris Venetis" userId="123cc868b6771a79" providerId="LiveId" clId="{CBD55C71-8505-41B1-90B3-E6BBAC85D809}" dt="2023-12-12T23:37:52.695" v="2025" actId="20577"/>
          <ac:spMkLst>
            <pc:docMk/>
            <pc:sldMk cId="3797919937" sldId="484"/>
            <ac:spMk id="26" creationId="{042E2857-C055-4EAD-90C6-F498804CE3B5}"/>
          </ac:spMkLst>
        </pc:spChg>
        <pc:spChg chg="mod">
          <ac:chgData name="Kanakaris Venetis" userId="123cc868b6771a79" providerId="LiveId" clId="{CBD55C71-8505-41B1-90B3-E6BBAC85D809}" dt="2023-12-12T23:37:52.695" v="2025" actId="20577"/>
          <ac:spMkLst>
            <pc:docMk/>
            <pc:sldMk cId="3797919937" sldId="484"/>
            <ac:spMk id="27" creationId="{0EBC0667-8748-433F-816B-146F69A76814}"/>
          </ac:spMkLst>
        </pc:spChg>
        <pc:spChg chg="del mod">
          <ac:chgData name="Kanakaris Venetis" userId="123cc868b6771a79" providerId="LiveId" clId="{CBD55C71-8505-41B1-90B3-E6BBAC85D809}" dt="2023-12-12T23:32:21.908" v="1948" actId="478"/>
          <ac:spMkLst>
            <pc:docMk/>
            <pc:sldMk cId="3797919937" sldId="484"/>
            <ac:spMk id="33" creationId="{8FE238EF-1440-4B17-B05D-C469F881660E}"/>
          </ac:spMkLst>
        </pc:spChg>
        <pc:spChg chg="mod">
          <ac:chgData name="Kanakaris Venetis" userId="123cc868b6771a79" providerId="LiveId" clId="{CBD55C71-8505-41B1-90B3-E6BBAC85D809}" dt="2023-12-12T23:37:52.695" v="2025" actId="20577"/>
          <ac:spMkLst>
            <pc:docMk/>
            <pc:sldMk cId="3797919937" sldId="484"/>
            <ac:spMk id="34" creationId="{FC82E4D2-CF12-4D92-813A-A48155A925F9}"/>
          </ac:spMkLst>
        </pc:spChg>
        <pc:spChg chg="add del mod">
          <ac:chgData name="Kanakaris Venetis" userId="123cc868b6771a79" providerId="LiveId" clId="{CBD55C71-8505-41B1-90B3-E6BBAC85D809}" dt="2023-12-12T23:37:52.695" v="2025" actId="20577"/>
          <ac:spMkLst>
            <pc:docMk/>
            <pc:sldMk cId="3797919937" sldId="484"/>
            <ac:spMk id="37" creationId="{A95F3CE7-4D31-4187-86A0-3642D1681470}"/>
          </ac:spMkLst>
        </pc:spChg>
        <pc:spChg chg="mod">
          <ac:chgData name="Kanakaris Venetis" userId="123cc868b6771a79" providerId="LiveId" clId="{CBD55C71-8505-41B1-90B3-E6BBAC85D809}" dt="2023-12-12T23:37:52.695" v="2025" actId="20577"/>
          <ac:spMkLst>
            <pc:docMk/>
            <pc:sldMk cId="3797919937" sldId="484"/>
            <ac:spMk id="39" creationId="{D674EA76-067B-4654-B6BD-FDB3D48FF855}"/>
          </ac:spMkLst>
        </pc:spChg>
        <pc:spChg chg="mod">
          <ac:chgData name="Kanakaris Venetis" userId="123cc868b6771a79" providerId="LiveId" clId="{CBD55C71-8505-41B1-90B3-E6BBAC85D809}" dt="2023-12-12T23:37:52.695" v="2025" actId="20577"/>
          <ac:spMkLst>
            <pc:docMk/>
            <pc:sldMk cId="3797919937" sldId="484"/>
            <ac:spMk id="40" creationId="{1246C9D2-C1FD-4484-B2DC-12C63F8F2568}"/>
          </ac:spMkLst>
        </pc:spChg>
        <pc:spChg chg="mod">
          <ac:chgData name="Kanakaris Venetis" userId="123cc868b6771a79" providerId="LiveId" clId="{CBD55C71-8505-41B1-90B3-E6BBAC85D809}" dt="2023-12-12T23:37:52.695" v="2025" actId="20577"/>
          <ac:spMkLst>
            <pc:docMk/>
            <pc:sldMk cId="3797919937" sldId="484"/>
            <ac:spMk id="41" creationId="{0E8A950A-5CE2-497F-8EDA-12E4F7B0993E}"/>
          </ac:spMkLst>
        </pc:spChg>
        <pc:spChg chg="mod">
          <ac:chgData name="Kanakaris Venetis" userId="123cc868b6771a79" providerId="LiveId" clId="{CBD55C71-8505-41B1-90B3-E6BBAC85D809}" dt="2023-12-12T23:37:52.695" v="2025" actId="20577"/>
          <ac:spMkLst>
            <pc:docMk/>
            <pc:sldMk cId="3797919937" sldId="484"/>
            <ac:spMk id="43" creationId="{99BC7781-F165-4F8F-8D00-E2D4C99CEC74}"/>
          </ac:spMkLst>
        </pc:spChg>
        <pc:spChg chg="mod">
          <ac:chgData name="Kanakaris Venetis" userId="123cc868b6771a79" providerId="LiveId" clId="{CBD55C71-8505-41B1-90B3-E6BBAC85D809}" dt="2023-12-12T23:37:52.695" v="2025" actId="20577"/>
          <ac:spMkLst>
            <pc:docMk/>
            <pc:sldMk cId="3797919937" sldId="484"/>
            <ac:spMk id="44" creationId="{09AEC9B5-873E-46ED-80BB-B9EB064025D6}"/>
          </ac:spMkLst>
        </pc:spChg>
        <pc:spChg chg="mod">
          <ac:chgData name="Kanakaris Venetis" userId="123cc868b6771a79" providerId="LiveId" clId="{CBD55C71-8505-41B1-90B3-E6BBAC85D809}" dt="2023-12-12T23:37:52.695" v="2025" actId="20577"/>
          <ac:spMkLst>
            <pc:docMk/>
            <pc:sldMk cId="3797919937" sldId="484"/>
            <ac:spMk id="45" creationId="{0E2CC027-4A4E-4B3D-B995-8F5756435A9C}"/>
          </ac:spMkLst>
        </pc:spChg>
        <pc:spChg chg="mod">
          <ac:chgData name="Kanakaris Venetis" userId="123cc868b6771a79" providerId="LiveId" clId="{CBD55C71-8505-41B1-90B3-E6BBAC85D809}" dt="2023-12-12T23:37:52.695" v="2025" actId="20577"/>
          <ac:spMkLst>
            <pc:docMk/>
            <pc:sldMk cId="3797919937" sldId="484"/>
            <ac:spMk id="46" creationId="{4A3D1503-7AC6-4D60-A3EA-A3A5EE8C4B26}"/>
          </ac:spMkLst>
        </pc:spChg>
        <pc:spChg chg="del mod">
          <ac:chgData name="Kanakaris Venetis" userId="123cc868b6771a79" providerId="LiveId" clId="{CBD55C71-8505-41B1-90B3-E6BBAC85D809}" dt="2023-12-12T23:32:46.157" v="1952" actId="478"/>
          <ac:spMkLst>
            <pc:docMk/>
            <pc:sldMk cId="3797919937" sldId="484"/>
            <ac:spMk id="47" creationId="{B113C55E-3EDA-48E5-825B-6979EA39688B}"/>
          </ac:spMkLst>
        </pc:spChg>
        <pc:spChg chg="del mod">
          <ac:chgData name="Kanakaris Venetis" userId="123cc868b6771a79" providerId="LiveId" clId="{CBD55C71-8505-41B1-90B3-E6BBAC85D809}" dt="2023-12-12T23:32:53.367" v="1954" actId="478"/>
          <ac:spMkLst>
            <pc:docMk/>
            <pc:sldMk cId="3797919937" sldId="484"/>
            <ac:spMk id="48" creationId="{CE54AE56-8C96-4CE8-A628-C9B1191D5A1E}"/>
          </ac:spMkLst>
        </pc:spChg>
        <pc:spChg chg="add mod">
          <ac:chgData name="Kanakaris Venetis" userId="123cc868b6771a79" providerId="LiveId" clId="{CBD55C71-8505-41B1-90B3-E6BBAC85D809}" dt="2023-12-12T23:25:02.502" v="1843"/>
          <ac:spMkLst>
            <pc:docMk/>
            <pc:sldMk cId="3797919937" sldId="484"/>
            <ac:spMk id="49" creationId="{8EB88240-E10B-48D9-BA1E-759083573C22}"/>
          </ac:spMkLst>
        </pc:spChg>
        <pc:spChg chg="add mod">
          <ac:chgData name="Kanakaris Venetis" userId="123cc868b6771a79" providerId="LiveId" clId="{CBD55C71-8505-41B1-90B3-E6BBAC85D809}" dt="2023-12-12T23:37:52.695" v="2025" actId="20577"/>
          <ac:spMkLst>
            <pc:docMk/>
            <pc:sldMk cId="3797919937" sldId="484"/>
            <ac:spMk id="53" creationId="{31830688-C9A9-4BDB-BB21-4661D54F8C10}"/>
          </ac:spMkLst>
        </pc:spChg>
        <pc:spChg chg="add mod">
          <ac:chgData name="Kanakaris Venetis" userId="123cc868b6771a79" providerId="LiveId" clId="{CBD55C71-8505-41B1-90B3-E6BBAC85D809}" dt="2023-12-12T23:37:52.695" v="2025" actId="20577"/>
          <ac:spMkLst>
            <pc:docMk/>
            <pc:sldMk cId="3797919937" sldId="484"/>
            <ac:spMk id="54" creationId="{184CC4B6-AED6-4EEE-907C-33D01B5A578B}"/>
          </ac:spMkLst>
        </pc:spChg>
        <pc:spChg chg="add mod">
          <ac:chgData name="Kanakaris Venetis" userId="123cc868b6771a79" providerId="LiveId" clId="{CBD55C71-8505-41B1-90B3-E6BBAC85D809}" dt="2023-12-12T23:38:06.442" v="2027" actId="1076"/>
          <ac:spMkLst>
            <pc:docMk/>
            <pc:sldMk cId="3797919937" sldId="484"/>
            <ac:spMk id="58" creationId="{B571E3FA-DFD4-42CE-BB5C-7D732D4C2DD9}"/>
          </ac:spMkLst>
        </pc:spChg>
        <pc:spChg chg="add del">
          <ac:chgData name="Kanakaris Venetis" userId="123cc868b6771a79" providerId="LiveId" clId="{CBD55C71-8505-41B1-90B3-E6BBAC85D809}" dt="2023-12-12T23:38:43.421" v="2032" actId="478"/>
          <ac:spMkLst>
            <pc:docMk/>
            <pc:sldMk cId="3797919937" sldId="484"/>
            <ac:spMk id="59" creationId="{1C70192D-6A94-4ACC-9E5C-52D08302A1AF}"/>
          </ac:spMkLst>
        </pc:spChg>
        <pc:spChg chg="add del mod">
          <ac:chgData name="Kanakaris Venetis" userId="123cc868b6771a79" providerId="LiveId" clId="{CBD55C71-8505-41B1-90B3-E6BBAC85D809}" dt="2023-12-12T23:40:17.871" v="2044" actId="478"/>
          <ac:spMkLst>
            <pc:docMk/>
            <pc:sldMk cId="3797919937" sldId="484"/>
            <ac:spMk id="61" creationId="{2A4324EA-0CAF-4297-BEE4-AB19DE59A1C0}"/>
          </ac:spMkLst>
        </pc:spChg>
        <pc:spChg chg="mod">
          <ac:chgData name="Kanakaris Venetis" userId="123cc868b6771a79" providerId="LiveId" clId="{CBD55C71-8505-41B1-90B3-E6BBAC85D809}" dt="2023-12-12T23:36:13.411" v="1984" actId="571"/>
          <ac:spMkLst>
            <pc:docMk/>
            <pc:sldMk cId="3797919937" sldId="484"/>
            <ac:spMk id="66" creationId="{F63521EB-80A3-4DCA-B6FA-B84B59B5898C}"/>
          </ac:spMkLst>
        </pc:spChg>
        <pc:spChg chg="mod">
          <ac:chgData name="Kanakaris Venetis" userId="123cc868b6771a79" providerId="LiveId" clId="{CBD55C71-8505-41B1-90B3-E6BBAC85D809}" dt="2023-12-12T23:36:13.411" v="1984" actId="571"/>
          <ac:spMkLst>
            <pc:docMk/>
            <pc:sldMk cId="3797919937" sldId="484"/>
            <ac:spMk id="68" creationId="{7B266F04-5E30-4CF0-946D-3DFA1EA9DCD0}"/>
          </ac:spMkLst>
        </pc:spChg>
        <pc:spChg chg="mod">
          <ac:chgData name="Kanakaris Venetis" userId="123cc868b6771a79" providerId="LiveId" clId="{CBD55C71-8505-41B1-90B3-E6BBAC85D809}" dt="2023-12-12T23:36:13.411" v="1984" actId="571"/>
          <ac:spMkLst>
            <pc:docMk/>
            <pc:sldMk cId="3797919937" sldId="484"/>
            <ac:spMk id="72" creationId="{FBB6B50E-4332-45CC-98A5-F64AFB795845}"/>
          </ac:spMkLst>
        </pc:spChg>
        <pc:spChg chg="mod">
          <ac:chgData name="Kanakaris Venetis" userId="123cc868b6771a79" providerId="LiveId" clId="{CBD55C71-8505-41B1-90B3-E6BBAC85D809}" dt="2023-12-12T23:36:13.411" v="1984" actId="571"/>
          <ac:spMkLst>
            <pc:docMk/>
            <pc:sldMk cId="3797919937" sldId="484"/>
            <ac:spMk id="73" creationId="{8D8BAF14-AF12-40AE-AE0C-7FE5582C08AF}"/>
          </ac:spMkLst>
        </pc:spChg>
        <pc:spChg chg="mod">
          <ac:chgData name="Kanakaris Venetis" userId="123cc868b6771a79" providerId="LiveId" clId="{CBD55C71-8505-41B1-90B3-E6BBAC85D809}" dt="2023-12-12T23:36:13.411" v="1984" actId="571"/>
          <ac:spMkLst>
            <pc:docMk/>
            <pc:sldMk cId="3797919937" sldId="484"/>
            <ac:spMk id="74" creationId="{D0A585E5-C752-4E54-9149-67993EBE4DCD}"/>
          </ac:spMkLst>
        </pc:spChg>
        <pc:spChg chg="mod">
          <ac:chgData name="Kanakaris Venetis" userId="123cc868b6771a79" providerId="LiveId" clId="{CBD55C71-8505-41B1-90B3-E6BBAC85D809}" dt="2023-12-12T23:36:13.411" v="1984" actId="571"/>
          <ac:spMkLst>
            <pc:docMk/>
            <pc:sldMk cId="3797919937" sldId="484"/>
            <ac:spMk id="75" creationId="{E05B46D8-DAD9-45CA-B7ED-915AA5D737E1}"/>
          </ac:spMkLst>
        </pc:spChg>
        <pc:spChg chg="mod">
          <ac:chgData name="Kanakaris Venetis" userId="123cc868b6771a79" providerId="LiveId" clId="{CBD55C71-8505-41B1-90B3-E6BBAC85D809}" dt="2023-12-12T23:36:13.411" v="1984" actId="571"/>
          <ac:spMkLst>
            <pc:docMk/>
            <pc:sldMk cId="3797919937" sldId="484"/>
            <ac:spMk id="76" creationId="{99CF980A-213D-4682-80B8-C8F610DA1A3D}"/>
          </ac:spMkLst>
        </pc:spChg>
        <pc:spChg chg="mod">
          <ac:chgData name="Kanakaris Venetis" userId="123cc868b6771a79" providerId="LiveId" clId="{CBD55C71-8505-41B1-90B3-E6BBAC85D809}" dt="2023-12-12T23:36:13.411" v="1984" actId="571"/>
          <ac:spMkLst>
            <pc:docMk/>
            <pc:sldMk cId="3797919937" sldId="484"/>
            <ac:spMk id="82" creationId="{7869BA2D-7FA6-42F1-9148-13C84109CA09}"/>
          </ac:spMkLst>
        </pc:spChg>
        <pc:spChg chg="mod">
          <ac:chgData name="Kanakaris Venetis" userId="123cc868b6771a79" providerId="LiveId" clId="{CBD55C71-8505-41B1-90B3-E6BBAC85D809}" dt="2023-12-12T23:43:11.836" v="2060" actId="571"/>
          <ac:spMkLst>
            <pc:docMk/>
            <pc:sldMk cId="3797919937" sldId="484"/>
            <ac:spMk id="84" creationId="{4B8D8970-96CF-4C11-83F9-A80F791F81F4}"/>
          </ac:spMkLst>
        </pc:spChg>
        <pc:spChg chg="mod">
          <ac:chgData name="Kanakaris Venetis" userId="123cc868b6771a79" providerId="LiveId" clId="{CBD55C71-8505-41B1-90B3-E6BBAC85D809}" dt="2023-12-12T23:36:13.411" v="1984" actId="571"/>
          <ac:spMkLst>
            <pc:docMk/>
            <pc:sldMk cId="3797919937" sldId="484"/>
            <ac:spMk id="85" creationId="{CB73BB8B-BBED-4CF9-A0C6-D188C94715BB}"/>
          </ac:spMkLst>
        </pc:spChg>
        <pc:spChg chg="mod">
          <ac:chgData name="Kanakaris Venetis" userId="123cc868b6771a79" providerId="LiveId" clId="{CBD55C71-8505-41B1-90B3-E6BBAC85D809}" dt="2023-12-12T23:36:13.411" v="1984" actId="571"/>
          <ac:spMkLst>
            <pc:docMk/>
            <pc:sldMk cId="3797919937" sldId="484"/>
            <ac:spMk id="87" creationId="{3EC55990-EEA4-4F3C-9A2E-8CCC5964050F}"/>
          </ac:spMkLst>
        </pc:spChg>
        <pc:spChg chg="mod">
          <ac:chgData name="Kanakaris Venetis" userId="123cc868b6771a79" providerId="LiveId" clId="{CBD55C71-8505-41B1-90B3-E6BBAC85D809}" dt="2023-12-12T23:36:13.411" v="1984" actId="571"/>
          <ac:spMkLst>
            <pc:docMk/>
            <pc:sldMk cId="3797919937" sldId="484"/>
            <ac:spMk id="88" creationId="{229C6551-D2D0-4541-B2B1-C4497D51BC59}"/>
          </ac:spMkLst>
        </pc:spChg>
        <pc:spChg chg="mod">
          <ac:chgData name="Kanakaris Venetis" userId="123cc868b6771a79" providerId="LiveId" clId="{CBD55C71-8505-41B1-90B3-E6BBAC85D809}" dt="2023-12-12T23:43:11.836" v="2060" actId="571"/>
          <ac:spMkLst>
            <pc:docMk/>
            <pc:sldMk cId="3797919937" sldId="484"/>
            <ac:spMk id="88" creationId="{F825513F-229D-451C-988D-0FF7B7160124}"/>
          </ac:spMkLst>
        </pc:spChg>
        <pc:spChg chg="mod">
          <ac:chgData name="Kanakaris Venetis" userId="123cc868b6771a79" providerId="LiveId" clId="{CBD55C71-8505-41B1-90B3-E6BBAC85D809}" dt="2023-12-12T23:36:13.411" v="1984" actId="571"/>
          <ac:spMkLst>
            <pc:docMk/>
            <pc:sldMk cId="3797919937" sldId="484"/>
            <ac:spMk id="89" creationId="{E816E6A5-5BF0-4060-B5FF-CDA71FCB686D}"/>
          </ac:spMkLst>
        </pc:spChg>
        <pc:spChg chg="mod">
          <ac:chgData name="Kanakaris Venetis" userId="123cc868b6771a79" providerId="LiveId" clId="{CBD55C71-8505-41B1-90B3-E6BBAC85D809}" dt="2023-12-12T23:43:11.836" v="2060" actId="571"/>
          <ac:spMkLst>
            <pc:docMk/>
            <pc:sldMk cId="3797919937" sldId="484"/>
            <ac:spMk id="90" creationId="{3FA9A2A3-4F1A-40F3-B9B9-CB8A3FB515FE}"/>
          </ac:spMkLst>
        </pc:spChg>
        <pc:spChg chg="mod">
          <ac:chgData name="Kanakaris Venetis" userId="123cc868b6771a79" providerId="LiveId" clId="{CBD55C71-8505-41B1-90B3-E6BBAC85D809}" dt="2023-12-12T23:36:13.411" v="1984" actId="571"/>
          <ac:spMkLst>
            <pc:docMk/>
            <pc:sldMk cId="3797919937" sldId="484"/>
            <ac:spMk id="91" creationId="{E4DD9A39-D81D-4FE1-B246-01F3F2604F43}"/>
          </ac:spMkLst>
        </pc:spChg>
        <pc:spChg chg="mod">
          <ac:chgData name="Kanakaris Venetis" userId="123cc868b6771a79" providerId="LiveId" clId="{CBD55C71-8505-41B1-90B3-E6BBAC85D809}" dt="2023-12-12T23:36:13.411" v="1984" actId="571"/>
          <ac:spMkLst>
            <pc:docMk/>
            <pc:sldMk cId="3797919937" sldId="484"/>
            <ac:spMk id="92" creationId="{0A0ACE01-ED5D-4EC2-B78C-BD2EC5DBBF2F}"/>
          </ac:spMkLst>
        </pc:spChg>
        <pc:spChg chg="mod">
          <ac:chgData name="Kanakaris Venetis" userId="123cc868b6771a79" providerId="LiveId" clId="{CBD55C71-8505-41B1-90B3-E6BBAC85D809}" dt="2023-12-12T23:36:13.411" v="1984" actId="571"/>
          <ac:spMkLst>
            <pc:docMk/>
            <pc:sldMk cId="3797919937" sldId="484"/>
            <ac:spMk id="93" creationId="{17A3651C-8A90-4085-80C6-EC67DDE0063B}"/>
          </ac:spMkLst>
        </pc:spChg>
        <pc:spChg chg="mod">
          <ac:chgData name="Kanakaris Venetis" userId="123cc868b6771a79" providerId="LiveId" clId="{CBD55C71-8505-41B1-90B3-E6BBAC85D809}" dt="2023-12-12T23:43:11.836" v="2060" actId="571"/>
          <ac:spMkLst>
            <pc:docMk/>
            <pc:sldMk cId="3797919937" sldId="484"/>
            <ac:spMk id="94" creationId="{A55DECCD-CCA6-4E04-BF7F-EC07E3683565}"/>
          </ac:spMkLst>
        </pc:spChg>
        <pc:spChg chg="mod">
          <ac:chgData name="Kanakaris Venetis" userId="123cc868b6771a79" providerId="LiveId" clId="{CBD55C71-8505-41B1-90B3-E6BBAC85D809}" dt="2023-12-12T23:36:13.411" v="1984" actId="571"/>
          <ac:spMkLst>
            <pc:docMk/>
            <pc:sldMk cId="3797919937" sldId="484"/>
            <ac:spMk id="94" creationId="{A7019796-F949-4206-A35D-6ACE7C3167B5}"/>
          </ac:spMkLst>
        </pc:spChg>
        <pc:spChg chg="mod">
          <ac:chgData name="Kanakaris Venetis" userId="123cc868b6771a79" providerId="LiveId" clId="{CBD55C71-8505-41B1-90B3-E6BBAC85D809}" dt="2023-12-12T23:43:11.836" v="2060" actId="571"/>
          <ac:spMkLst>
            <pc:docMk/>
            <pc:sldMk cId="3797919937" sldId="484"/>
            <ac:spMk id="95" creationId="{B05C1E69-F2DF-47A4-AA01-F7A0B144ACA9}"/>
          </ac:spMkLst>
        </pc:spChg>
        <pc:spChg chg="mod">
          <ac:chgData name="Kanakaris Venetis" userId="123cc868b6771a79" providerId="LiveId" clId="{CBD55C71-8505-41B1-90B3-E6BBAC85D809}" dt="2023-12-12T23:36:13.411" v="1984" actId="571"/>
          <ac:spMkLst>
            <pc:docMk/>
            <pc:sldMk cId="3797919937" sldId="484"/>
            <ac:spMk id="95" creationId="{C27A9A16-92A7-436C-B241-11916055789D}"/>
          </ac:spMkLst>
        </pc:spChg>
        <pc:spChg chg="mod">
          <ac:chgData name="Kanakaris Venetis" userId="123cc868b6771a79" providerId="LiveId" clId="{CBD55C71-8505-41B1-90B3-E6BBAC85D809}" dt="2023-12-12T23:43:11.836" v="2060" actId="571"/>
          <ac:spMkLst>
            <pc:docMk/>
            <pc:sldMk cId="3797919937" sldId="484"/>
            <ac:spMk id="96" creationId="{25D1F185-4F44-496E-BB9D-048AF56F99E5}"/>
          </ac:spMkLst>
        </pc:spChg>
        <pc:spChg chg="mod">
          <ac:chgData name="Kanakaris Venetis" userId="123cc868b6771a79" providerId="LiveId" clId="{CBD55C71-8505-41B1-90B3-E6BBAC85D809}" dt="2023-12-12T23:36:13.411" v="1984" actId="571"/>
          <ac:spMkLst>
            <pc:docMk/>
            <pc:sldMk cId="3797919937" sldId="484"/>
            <ac:spMk id="97" creationId="{842C1E20-FC65-4007-8598-B351C3E28D72}"/>
          </ac:spMkLst>
        </pc:spChg>
        <pc:spChg chg="mod">
          <ac:chgData name="Kanakaris Venetis" userId="123cc868b6771a79" providerId="LiveId" clId="{CBD55C71-8505-41B1-90B3-E6BBAC85D809}" dt="2023-12-12T23:43:11.836" v="2060" actId="571"/>
          <ac:spMkLst>
            <pc:docMk/>
            <pc:sldMk cId="3797919937" sldId="484"/>
            <ac:spMk id="97" creationId="{AEBA4AFB-48AF-4BDE-A868-9B0EA29F3B9A}"/>
          </ac:spMkLst>
        </pc:spChg>
        <pc:spChg chg="add del mod">
          <ac:chgData name="Kanakaris Venetis" userId="123cc868b6771a79" providerId="LiveId" clId="{CBD55C71-8505-41B1-90B3-E6BBAC85D809}" dt="2023-12-12T23:36:13.411" v="1984" actId="571"/>
          <ac:spMkLst>
            <pc:docMk/>
            <pc:sldMk cId="3797919937" sldId="484"/>
            <ac:spMk id="98" creationId="{11602EC7-C3CE-4EE7-8A3E-3BFF5BEEA38B}"/>
          </ac:spMkLst>
        </pc:spChg>
        <pc:spChg chg="mod">
          <ac:chgData name="Kanakaris Venetis" userId="123cc868b6771a79" providerId="LiveId" clId="{CBD55C71-8505-41B1-90B3-E6BBAC85D809}" dt="2023-12-12T23:43:11.836" v="2060" actId="571"/>
          <ac:spMkLst>
            <pc:docMk/>
            <pc:sldMk cId="3797919937" sldId="484"/>
            <ac:spMk id="98" creationId="{A740EF0D-2493-4E84-9AF2-DFC8266BE1E0}"/>
          </ac:spMkLst>
        </pc:spChg>
        <pc:spChg chg="add del mod">
          <ac:chgData name="Kanakaris Venetis" userId="123cc868b6771a79" providerId="LiveId" clId="{CBD55C71-8505-41B1-90B3-E6BBAC85D809}" dt="2023-12-12T23:41:04.597" v="2051" actId="478"/>
          <ac:spMkLst>
            <pc:docMk/>
            <pc:sldMk cId="3797919937" sldId="484"/>
            <ac:spMk id="99" creationId="{C6708C6A-FA5E-4B8E-9148-39FC6ABA4427}"/>
          </ac:spMkLst>
        </pc:spChg>
        <pc:spChg chg="add del mod">
          <ac:chgData name="Kanakaris Venetis" userId="123cc868b6771a79" providerId="LiveId" clId="{CBD55C71-8505-41B1-90B3-E6BBAC85D809}" dt="2023-12-12T23:41:08.631" v="2052" actId="478"/>
          <ac:spMkLst>
            <pc:docMk/>
            <pc:sldMk cId="3797919937" sldId="484"/>
            <ac:spMk id="100" creationId="{D5466B8E-6040-43CA-ADDE-8F9008E3E1EA}"/>
          </ac:spMkLst>
        </pc:spChg>
        <pc:spChg chg="mod">
          <ac:chgData name="Kanakaris Venetis" userId="123cc868b6771a79" providerId="LiveId" clId="{CBD55C71-8505-41B1-90B3-E6BBAC85D809}" dt="2023-12-12T23:43:11.836" v="2060" actId="571"/>
          <ac:spMkLst>
            <pc:docMk/>
            <pc:sldMk cId="3797919937" sldId="484"/>
            <ac:spMk id="104" creationId="{2F902DF9-338B-42F0-9CD0-AB6CF63536C8}"/>
          </ac:spMkLst>
        </pc:spChg>
        <pc:spChg chg="mod">
          <ac:chgData name="Kanakaris Venetis" userId="123cc868b6771a79" providerId="LiveId" clId="{CBD55C71-8505-41B1-90B3-E6BBAC85D809}" dt="2023-12-12T23:39:16.629" v="2036" actId="571"/>
          <ac:spMkLst>
            <pc:docMk/>
            <pc:sldMk cId="3797919937" sldId="484"/>
            <ac:spMk id="106" creationId="{A29128E1-7676-4CA0-B4AE-91529F538E31}"/>
          </ac:spMkLst>
        </pc:spChg>
        <pc:spChg chg="mod">
          <ac:chgData name="Kanakaris Venetis" userId="123cc868b6771a79" providerId="LiveId" clId="{CBD55C71-8505-41B1-90B3-E6BBAC85D809}" dt="2023-12-12T23:43:11.836" v="2060" actId="571"/>
          <ac:spMkLst>
            <pc:docMk/>
            <pc:sldMk cId="3797919937" sldId="484"/>
            <ac:spMk id="107" creationId="{AC1D4875-5577-4E5B-9FD0-767583AA66C6}"/>
          </ac:spMkLst>
        </pc:spChg>
        <pc:spChg chg="mod">
          <ac:chgData name="Kanakaris Venetis" userId="123cc868b6771a79" providerId="LiveId" clId="{CBD55C71-8505-41B1-90B3-E6BBAC85D809}" dt="2023-12-12T23:40:32.117" v="2046" actId="1076"/>
          <ac:spMkLst>
            <pc:docMk/>
            <pc:sldMk cId="3797919937" sldId="484"/>
            <ac:spMk id="108" creationId="{7EB5E142-5131-46C6-A5F2-64ADA963752A}"/>
          </ac:spMkLst>
        </pc:spChg>
        <pc:spChg chg="mod">
          <ac:chgData name="Kanakaris Venetis" userId="123cc868b6771a79" providerId="LiveId" clId="{CBD55C71-8505-41B1-90B3-E6BBAC85D809}" dt="2023-12-12T23:43:11.836" v="2060" actId="571"/>
          <ac:spMkLst>
            <pc:docMk/>
            <pc:sldMk cId="3797919937" sldId="484"/>
            <ac:spMk id="109" creationId="{DA75CA3D-34FC-4B10-AA80-ABD9D8ABC151}"/>
          </ac:spMkLst>
        </pc:spChg>
        <pc:spChg chg="mod">
          <ac:chgData name="Kanakaris Venetis" userId="123cc868b6771a79" providerId="LiveId" clId="{CBD55C71-8505-41B1-90B3-E6BBAC85D809}" dt="2023-12-12T23:43:11.836" v="2060" actId="571"/>
          <ac:spMkLst>
            <pc:docMk/>
            <pc:sldMk cId="3797919937" sldId="484"/>
            <ac:spMk id="110" creationId="{F6667D61-606A-4ED4-9BDE-9732D917159B}"/>
          </ac:spMkLst>
        </pc:spChg>
        <pc:spChg chg="mod">
          <ac:chgData name="Kanakaris Venetis" userId="123cc868b6771a79" providerId="LiveId" clId="{CBD55C71-8505-41B1-90B3-E6BBAC85D809}" dt="2023-12-12T23:43:11.836" v="2060" actId="571"/>
          <ac:spMkLst>
            <pc:docMk/>
            <pc:sldMk cId="3797919937" sldId="484"/>
            <ac:spMk id="111" creationId="{8E81512F-6BF9-4325-9439-7618A52CEBE1}"/>
          </ac:spMkLst>
        </pc:spChg>
        <pc:spChg chg="mod">
          <ac:chgData name="Kanakaris Venetis" userId="123cc868b6771a79" providerId="LiveId" clId="{CBD55C71-8505-41B1-90B3-E6BBAC85D809}" dt="2023-12-12T23:39:16.629" v="2036" actId="571"/>
          <ac:spMkLst>
            <pc:docMk/>
            <pc:sldMk cId="3797919937" sldId="484"/>
            <ac:spMk id="112" creationId="{44D2A3EB-588D-46BB-9E6B-42072C736A3E}"/>
          </ac:spMkLst>
        </pc:spChg>
        <pc:spChg chg="mod">
          <ac:chgData name="Kanakaris Venetis" userId="123cc868b6771a79" providerId="LiveId" clId="{CBD55C71-8505-41B1-90B3-E6BBAC85D809}" dt="2023-12-12T23:39:16.629" v="2036" actId="571"/>
          <ac:spMkLst>
            <pc:docMk/>
            <pc:sldMk cId="3797919937" sldId="484"/>
            <ac:spMk id="113" creationId="{739D2D6D-90D2-4C2E-B4F4-D806EF0AF86E}"/>
          </ac:spMkLst>
        </pc:spChg>
        <pc:spChg chg="mod">
          <ac:chgData name="Kanakaris Venetis" userId="123cc868b6771a79" providerId="LiveId" clId="{CBD55C71-8505-41B1-90B3-E6BBAC85D809}" dt="2023-12-12T23:43:11.836" v="2060" actId="571"/>
          <ac:spMkLst>
            <pc:docMk/>
            <pc:sldMk cId="3797919937" sldId="484"/>
            <ac:spMk id="113" creationId="{EB7BCB9B-A7A6-433D-861F-13D3A2116937}"/>
          </ac:spMkLst>
        </pc:spChg>
        <pc:spChg chg="mod">
          <ac:chgData name="Kanakaris Venetis" userId="123cc868b6771a79" providerId="LiveId" clId="{CBD55C71-8505-41B1-90B3-E6BBAC85D809}" dt="2023-12-12T23:39:16.629" v="2036" actId="571"/>
          <ac:spMkLst>
            <pc:docMk/>
            <pc:sldMk cId="3797919937" sldId="484"/>
            <ac:spMk id="114" creationId="{BA14B064-A5E5-4BEE-B06C-BA323A3188D8}"/>
          </ac:spMkLst>
        </pc:spChg>
        <pc:spChg chg="mod">
          <ac:chgData name="Kanakaris Venetis" userId="123cc868b6771a79" providerId="LiveId" clId="{CBD55C71-8505-41B1-90B3-E6BBAC85D809}" dt="2023-12-12T23:43:11.836" v="2060" actId="571"/>
          <ac:spMkLst>
            <pc:docMk/>
            <pc:sldMk cId="3797919937" sldId="484"/>
            <ac:spMk id="114" creationId="{E712C17E-D68A-42F3-A210-B20467471FFE}"/>
          </ac:spMkLst>
        </pc:spChg>
        <pc:spChg chg="mod">
          <ac:chgData name="Kanakaris Venetis" userId="123cc868b6771a79" providerId="LiveId" clId="{CBD55C71-8505-41B1-90B3-E6BBAC85D809}" dt="2023-12-12T23:39:16.629" v="2036" actId="571"/>
          <ac:spMkLst>
            <pc:docMk/>
            <pc:sldMk cId="3797919937" sldId="484"/>
            <ac:spMk id="115" creationId="{C308E0CE-865B-4F3C-B846-DA2F78EB9E5D}"/>
          </ac:spMkLst>
        </pc:spChg>
        <pc:spChg chg="mod">
          <ac:chgData name="Kanakaris Venetis" userId="123cc868b6771a79" providerId="LiveId" clId="{CBD55C71-8505-41B1-90B3-E6BBAC85D809}" dt="2023-12-12T23:43:11.836" v="2060" actId="571"/>
          <ac:spMkLst>
            <pc:docMk/>
            <pc:sldMk cId="3797919937" sldId="484"/>
            <ac:spMk id="115" creationId="{E02D1DA5-7818-4CB5-8EC0-14D7CFBB87AA}"/>
          </ac:spMkLst>
        </pc:spChg>
        <pc:spChg chg="mod">
          <ac:chgData name="Kanakaris Venetis" userId="123cc868b6771a79" providerId="LiveId" clId="{CBD55C71-8505-41B1-90B3-E6BBAC85D809}" dt="2023-12-12T23:39:16.629" v="2036" actId="571"/>
          <ac:spMkLst>
            <pc:docMk/>
            <pc:sldMk cId="3797919937" sldId="484"/>
            <ac:spMk id="116" creationId="{58FC8E2C-EE42-4C7C-9C2A-8FC8E08C0476}"/>
          </ac:spMkLst>
        </pc:spChg>
        <pc:spChg chg="mod">
          <ac:chgData name="Kanakaris Venetis" userId="123cc868b6771a79" providerId="LiveId" clId="{CBD55C71-8505-41B1-90B3-E6BBAC85D809}" dt="2023-12-12T23:43:11.836" v="2060" actId="571"/>
          <ac:spMkLst>
            <pc:docMk/>
            <pc:sldMk cId="3797919937" sldId="484"/>
            <ac:spMk id="116" creationId="{9A4B6690-4B60-450D-807A-12B0EC5C9E8F}"/>
          </ac:spMkLst>
        </pc:spChg>
        <pc:spChg chg="mod">
          <ac:chgData name="Kanakaris Venetis" userId="123cc868b6771a79" providerId="LiveId" clId="{CBD55C71-8505-41B1-90B3-E6BBAC85D809}" dt="2023-12-12T23:43:11.836" v="2060" actId="571"/>
          <ac:spMkLst>
            <pc:docMk/>
            <pc:sldMk cId="3797919937" sldId="484"/>
            <ac:spMk id="117" creationId="{18A11149-3A35-4768-A7F9-7660D5BB2244}"/>
          </ac:spMkLst>
        </pc:spChg>
        <pc:spChg chg="mod">
          <ac:chgData name="Kanakaris Venetis" userId="123cc868b6771a79" providerId="LiveId" clId="{CBD55C71-8505-41B1-90B3-E6BBAC85D809}" dt="2023-12-12T23:43:11.836" v="2060" actId="571"/>
          <ac:spMkLst>
            <pc:docMk/>
            <pc:sldMk cId="3797919937" sldId="484"/>
            <ac:spMk id="119" creationId="{71BD7B47-08D8-4C1B-A26A-D4306DEF615D}"/>
          </ac:spMkLst>
        </pc:spChg>
        <pc:spChg chg="add del mod">
          <ac:chgData name="Kanakaris Venetis" userId="123cc868b6771a79" providerId="LiveId" clId="{CBD55C71-8505-41B1-90B3-E6BBAC85D809}" dt="2023-12-12T23:43:14.661" v="2061" actId="478"/>
          <ac:spMkLst>
            <pc:docMk/>
            <pc:sldMk cId="3797919937" sldId="484"/>
            <ac:spMk id="120" creationId="{D3B3D39E-CD7E-4CAA-B76A-B8E91C298C57}"/>
          </ac:spMkLst>
        </pc:spChg>
        <pc:spChg chg="mod">
          <ac:chgData name="Kanakaris Venetis" userId="123cc868b6771a79" providerId="LiveId" clId="{CBD55C71-8505-41B1-90B3-E6BBAC85D809}" dt="2023-12-12T23:39:16.629" v="2036" actId="571"/>
          <ac:spMkLst>
            <pc:docMk/>
            <pc:sldMk cId="3797919937" sldId="484"/>
            <ac:spMk id="122" creationId="{CEE092A5-B923-4CD7-A92E-9FC89C4AEA22}"/>
          </ac:spMkLst>
        </pc:spChg>
        <pc:spChg chg="mod">
          <ac:chgData name="Kanakaris Venetis" userId="123cc868b6771a79" providerId="LiveId" clId="{CBD55C71-8505-41B1-90B3-E6BBAC85D809}" dt="2023-12-12T23:43:48.621" v="2064" actId="571"/>
          <ac:spMkLst>
            <pc:docMk/>
            <pc:sldMk cId="3797919937" sldId="484"/>
            <ac:spMk id="123" creationId="{19FCBB7D-AAE0-4215-8ACF-2A1AC74C5033}"/>
          </ac:spMkLst>
        </pc:spChg>
        <pc:spChg chg="mod">
          <ac:chgData name="Kanakaris Venetis" userId="123cc868b6771a79" providerId="LiveId" clId="{CBD55C71-8505-41B1-90B3-E6BBAC85D809}" dt="2023-12-12T23:39:16.629" v="2036" actId="571"/>
          <ac:spMkLst>
            <pc:docMk/>
            <pc:sldMk cId="3797919937" sldId="484"/>
            <ac:spMk id="125" creationId="{5B7EAE65-EA8C-4631-A342-6673A785A8DB}"/>
          </ac:spMkLst>
        </pc:spChg>
        <pc:spChg chg="mod">
          <ac:chgData name="Kanakaris Venetis" userId="123cc868b6771a79" providerId="LiveId" clId="{CBD55C71-8505-41B1-90B3-E6BBAC85D809}" dt="2023-12-12T23:43:48.621" v="2064" actId="571"/>
          <ac:spMkLst>
            <pc:docMk/>
            <pc:sldMk cId="3797919937" sldId="484"/>
            <ac:spMk id="127" creationId="{0301D3AE-8F3C-4912-8631-8ADDE875D42F}"/>
          </ac:spMkLst>
        </pc:spChg>
        <pc:spChg chg="mod">
          <ac:chgData name="Kanakaris Venetis" userId="123cc868b6771a79" providerId="LiveId" clId="{CBD55C71-8505-41B1-90B3-E6BBAC85D809}" dt="2023-12-12T23:39:16.629" v="2036" actId="571"/>
          <ac:spMkLst>
            <pc:docMk/>
            <pc:sldMk cId="3797919937" sldId="484"/>
            <ac:spMk id="127" creationId="{2A3B0E5D-B069-4DA1-80B6-EAAE3DFE8C03}"/>
          </ac:spMkLst>
        </pc:spChg>
        <pc:spChg chg="mod">
          <ac:chgData name="Kanakaris Venetis" userId="123cc868b6771a79" providerId="LiveId" clId="{CBD55C71-8505-41B1-90B3-E6BBAC85D809}" dt="2023-12-12T23:39:16.629" v="2036" actId="571"/>
          <ac:spMkLst>
            <pc:docMk/>
            <pc:sldMk cId="3797919937" sldId="484"/>
            <ac:spMk id="128" creationId="{8D4D7D66-30E9-433E-A402-496370531305}"/>
          </ac:spMkLst>
        </pc:spChg>
        <pc:spChg chg="mod">
          <ac:chgData name="Kanakaris Venetis" userId="123cc868b6771a79" providerId="LiveId" clId="{CBD55C71-8505-41B1-90B3-E6BBAC85D809}" dt="2023-12-12T23:39:16.629" v="2036" actId="571"/>
          <ac:spMkLst>
            <pc:docMk/>
            <pc:sldMk cId="3797919937" sldId="484"/>
            <ac:spMk id="129" creationId="{83173FB9-5859-423A-8DF6-5654B7E110AB}"/>
          </ac:spMkLst>
        </pc:spChg>
        <pc:spChg chg="mod">
          <ac:chgData name="Kanakaris Venetis" userId="123cc868b6771a79" providerId="LiveId" clId="{CBD55C71-8505-41B1-90B3-E6BBAC85D809}" dt="2023-12-12T23:43:48.621" v="2064" actId="571"/>
          <ac:spMkLst>
            <pc:docMk/>
            <pc:sldMk cId="3797919937" sldId="484"/>
            <ac:spMk id="129" creationId="{B9FDB9B2-9F02-43B0-A45B-B3AB86D5234D}"/>
          </ac:spMkLst>
        </pc:spChg>
        <pc:spChg chg="mod">
          <ac:chgData name="Kanakaris Venetis" userId="123cc868b6771a79" providerId="LiveId" clId="{CBD55C71-8505-41B1-90B3-E6BBAC85D809}" dt="2023-12-12T23:39:16.629" v="2036" actId="571"/>
          <ac:spMkLst>
            <pc:docMk/>
            <pc:sldMk cId="3797919937" sldId="484"/>
            <ac:spMk id="131" creationId="{D0287D77-186B-4B13-B814-2DC169062105}"/>
          </ac:spMkLst>
        </pc:spChg>
        <pc:spChg chg="mod">
          <ac:chgData name="Kanakaris Venetis" userId="123cc868b6771a79" providerId="LiveId" clId="{CBD55C71-8505-41B1-90B3-E6BBAC85D809}" dt="2023-12-12T23:39:16.629" v="2036" actId="571"/>
          <ac:spMkLst>
            <pc:docMk/>
            <pc:sldMk cId="3797919937" sldId="484"/>
            <ac:spMk id="132" creationId="{5988D561-EA35-4BC0-A534-5873A3BE7C68}"/>
          </ac:spMkLst>
        </pc:spChg>
        <pc:spChg chg="mod">
          <ac:chgData name="Kanakaris Venetis" userId="123cc868b6771a79" providerId="LiveId" clId="{CBD55C71-8505-41B1-90B3-E6BBAC85D809}" dt="2023-12-12T23:43:48.621" v="2064" actId="571"/>
          <ac:spMkLst>
            <pc:docMk/>
            <pc:sldMk cId="3797919937" sldId="484"/>
            <ac:spMk id="133" creationId="{429AE49C-4029-49A1-9362-F07C8BEE14C0}"/>
          </ac:spMkLst>
        </pc:spChg>
        <pc:spChg chg="mod">
          <ac:chgData name="Kanakaris Venetis" userId="123cc868b6771a79" providerId="LiveId" clId="{CBD55C71-8505-41B1-90B3-E6BBAC85D809}" dt="2023-12-12T23:39:16.629" v="2036" actId="571"/>
          <ac:spMkLst>
            <pc:docMk/>
            <pc:sldMk cId="3797919937" sldId="484"/>
            <ac:spMk id="133" creationId="{7F520F5F-1C07-4E31-B114-8C950515F9FD}"/>
          </ac:spMkLst>
        </pc:spChg>
        <pc:spChg chg="mod">
          <ac:chgData name="Kanakaris Venetis" userId="123cc868b6771a79" providerId="LiveId" clId="{CBD55C71-8505-41B1-90B3-E6BBAC85D809}" dt="2023-12-12T23:43:48.621" v="2064" actId="571"/>
          <ac:spMkLst>
            <pc:docMk/>
            <pc:sldMk cId="3797919937" sldId="484"/>
            <ac:spMk id="134" creationId="{410AC2B6-A7C9-4D2B-BD37-E40A258FA756}"/>
          </ac:spMkLst>
        </pc:spChg>
        <pc:spChg chg="mod">
          <ac:chgData name="Kanakaris Venetis" userId="123cc868b6771a79" providerId="LiveId" clId="{CBD55C71-8505-41B1-90B3-E6BBAC85D809}" dt="2023-12-12T23:39:16.629" v="2036" actId="571"/>
          <ac:spMkLst>
            <pc:docMk/>
            <pc:sldMk cId="3797919937" sldId="484"/>
            <ac:spMk id="134" creationId="{D352F0CC-413A-4A6B-9E63-701590DDF971}"/>
          </ac:spMkLst>
        </pc:spChg>
        <pc:spChg chg="mod">
          <ac:chgData name="Kanakaris Venetis" userId="123cc868b6771a79" providerId="LiveId" clId="{CBD55C71-8505-41B1-90B3-E6BBAC85D809}" dt="2023-12-12T23:43:48.621" v="2064" actId="571"/>
          <ac:spMkLst>
            <pc:docMk/>
            <pc:sldMk cId="3797919937" sldId="484"/>
            <ac:spMk id="135" creationId="{0A7EA2E9-D5F3-4B8D-85F1-23DE9CE974E1}"/>
          </ac:spMkLst>
        </pc:spChg>
        <pc:spChg chg="mod">
          <ac:chgData name="Kanakaris Venetis" userId="123cc868b6771a79" providerId="LiveId" clId="{CBD55C71-8505-41B1-90B3-E6BBAC85D809}" dt="2023-12-12T23:39:16.629" v="2036" actId="571"/>
          <ac:spMkLst>
            <pc:docMk/>
            <pc:sldMk cId="3797919937" sldId="484"/>
            <ac:spMk id="135" creationId="{F5F1974A-BEC8-477E-BBF9-D92F6452E2AC}"/>
          </ac:spMkLst>
        </pc:spChg>
        <pc:spChg chg="mod">
          <ac:chgData name="Kanakaris Venetis" userId="123cc868b6771a79" providerId="LiveId" clId="{CBD55C71-8505-41B1-90B3-E6BBAC85D809}" dt="2023-12-12T23:43:48.621" v="2064" actId="571"/>
          <ac:spMkLst>
            <pc:docMk/>
            <pc:sldMk cId="3797919937" sldId="484"/>
            <ac:spMk id="136" creationId="{9F66B3BB-31C0-4D0D-8CB5-B0335270DF3B}"/>
          </ac:spMkLst>
        </pc:spChg>
        <pc:spChg chg="mod">
          <ac:chgData name="Kanakaris Venetis" userId="123cc868b6771a79" providerId="LiveId" clId="{CBD55C71-8505-41B1-90B3-E6BBAC85D809}" dt="2023-12-12T23:43:48.621" v="2064" actId="571"/>
          <ac:spMkLst>
            <pc:docMk/>
            <pc:sldMk cId="3797919937" sldId="484"/>
            <ac:spMk id="137" creationId="{352C4CB8-8015-454C-9283-07736BBDAEBE}"/>
          </ac:spMkLst>
        </pc:spChg>
        <pc:spChg chg="mod">
          <ac:chgData name="Kanakaris Venetis" userId="123cc868b6771a79" providerId="LiveId" clId="{CBD55C71-8505-41B1-90B3-E6BBAC85D809}" dt="2023-12-12T23:39:16.629" v="2036" actId="571"/>
          <ac:spMkLst>
            <pc:docMk/>
            <pc:sldMk cId="3797919937" sldId="484"/>
            <ac:spMk id="137" creationId="{E6E58A83-7BBF-49FF-A637-444AE17E12DB}"/>
          </ac:spMkLst>
        </pc:spChg>
        <pc:spChg chg="add mod">
          <ac:chgData name="Kanakaris Venetis" userId="123cc868b6771a79" providerId="LiveId" clId="{CBD55C71-8505-41B1-90B3-E6BBAC85D809}" dt="2023-12-12T23:39:21.684" v="2037" actId="164"/>
          <ac:spMkLst>
            <pc:docMk/>
            <pc:sldMk cId="3797919937" sldId="484"/>
            <ac:spMk id="138" creationId="{024A0FBE-C267-4AF9-97D3-7EBAE4027D84}"/>
          </ac:spMkLst>
        </pc:spChg>
        <pc:spChg chg="add del mod">
          <ac:chgData name="Kanakaris Venetis" userId="123cc868b6771a79" providerId="LiveId" clId="{CBD55C71-8505-41B1-90B3-E6BBAC85D809}" dt="2023-12-12T23:43:38.582" v="2062" actId="478"/>
          <ac:spMkLst>
            <pc:docMk/>
            <pc:sldMk cId="3797919937" sldId="484"/>
            <ac:spMk id="140" creationId="{5D6E8772-2FEF-433F-B8D5-042D91E96613}"/>
          </ac:spMkLst>
        </pc:spChg>
        <pc:spChg chg="add del mod">
          <ac:chgData name="Kanakaris Venetis" userId="123cc868b6771a79" providerId="LiveId" clId="{CBD55C71-8505-41B1-90B3-E6BBAC85D809}" dt="2023-12-12T23:44:29.472" v="2072" actId="478"/>
          <ac:spMkLst>
            <pc:docMk/>
            <pc:sldMk cId="3797919937" sldId="484"/>
            <ac:spMk id="141" creationId="{16BBC395-D198-40A4-B947-F1E5F4020792}"/>
          </ac:spMkLst>
        </pc:spChg>
        <pc:spChg chg="mod">
          <ac:chgData name="Kanakaris Venetis" userId="123cc868b6771a79" providerId="LiveId" clId="{CBD55C71-8505-41B1-90B3-E6BBAC85D809}" dt="2023-12-12T23:40:44.339" v="2048" actId="571"/>
          <ac:spMkLst>
            <pc:docMk/>
            <pc:sldMk cId="3797919937" sldId="484"/>
            <ac:spMk id="144" creationId="{593AF272-35FF-445D-AA5A-4F1828B0F91D}"/>
          </ac:spMkLst>
        </pc:spChg>
        <pc:spChg chg="mod">
          <ac:chgData name="Kanakaris Venetis" userId="123cc868b6771a79" providerId="LiveId" clId="{CBD55C71-8505-41B1-90B3-E6BBAC85D809}" dt="2023-12-12T23:40:44.339" v="2048" actId="571"/>
          <ac:spMkLst>
            <pc:docMk/>
            <pc:sldMk cId="3797919937" sldId="484"/>
            <ac:spMk id="148" creationId="{63BE81B8-F4B5-4FD8-B98A-6EFC8A1A48EA}"/>
          </ac:spMkLst>
        </pc:spChg>
        <pc:spChg chg="mod">
          <ac:chgData name="Kanakaris Venetis" userId="123cc868b6771a79" providerId="LiveId" clId="{CBD55C71-8505-41B1-90B3-E6BBAC85D809}" dt="2023-12-12T23:40:44.339" v="2048" actId="571"/>
          <ac:spMkLst>
            <pc:docMk/>
            <pc:sldMk cId="3797919937" sldId="484"/>
            <ac:spMk id="150" creationId="{B572373A-ACAB-4A43-AC9B-A6B2DC3CACAE}"/>
          </ac:spMkLst>
        </pc:spChg>
        <pc:spChg chg="mod">
          <ac:chgData name="Kanakaris Venetis" userId="123cc868b6771a79" providerId="LiveId" clId="{CBD55C71-8505-41B1-90B3-E6BBAC85D809}" dt="2023-12-12T23:40:44.339" v="2048" actId="571"/>
          <ac:spMkLst>
            <pc:docMk/>
            <pc:sldMk cId="3797919937" sldId="484"/>
            <ac:spMk id="154" creationId="{AE8745A7-4B2A-42B1-9AE4-9894347B9237}"/>
          </ac:spMkLst>
        </pc:spChg>
        <pc:spChg chg="mod">
          <ac:chgData name="Kanakaris Venetis" userId="123cc868b6771a79" providerId="LiveId" clId="{CBD55C71-8505-41B1-90B3-E6BBAC85D809}" dt="2023-12-12T23:40:44.339" v="2048" actId="571"/>
          <ac:spMkLst>
            <pc:docMk/>
            <pc:sldMk cId="3797919937" sldId="484"/>
            <ac:spMk id="155" creationId="{A8D6A597-52A4-4CED-B28B-0CF515D3811B}"/>
          </ac:spMkLst>
        </pc:spChg>
        <pc:spChg chg="mod">
          <ac:chgData name="Kanakaris Venetis" userId="123cc868b6771a79" providerId="LiveId" clId="{CBD55C71-8505-41B1-90B3-E6BBAC85D809}" dt="2023-12-12T23:40:44.339" v="2048" actId="571"/>
          <ac:spMkLst>
            <pc:docMk/>
            <pc:sldMk cId="3797919937" sldId="484"/>
            <ac:spMk id="156" creationId="{2296A393-B3CF-4F56-B2B6-681B56E847FC}"/>
          </ac:spMkLst>
        </pc:spChg>
        <pc:spChg chg="mod">
          <ac:chgData name="Kanakaris Venetis" userId="123cc868b6771a79" providerId="LiveId" clId="{CBD55C71-8505-41B1-90B3-E6BBAC85D809}" dt="2023-12-12T23:40:44.339" v="2048" actId="571"/>
          <ac:spMkLst>
            <pc:docMk/>
            <pc:sldMk cId="3797919937" sldId="484"/>
            <ac:spMk id="157" creationId="{EB78D83F-92BB-4A08-A2F1-06B1B67D02AD}"/>
          </ac:spMkLst>
        </pc:spChg>
        <pc:spChg chg="mod">
          <ac:chgData name="Kanakaris Venetis" userId="123cc868b6771a79" providerId="LiveId" clId="{CBD55C71-8505-41B1-90B3-E6BBAC85D809}" dt="2023-12-12T23:40:44.339" v="2048" actId="571"/>
          <ac:spMkLst>
            <pc:docMk/>
            <pc:sldMk cId="3797919937" sldId="484"/>
            <ac:spMk id="158" creationId="{FF9E4843-7CBA-47EC-9C23-3D5296A22EFC}"/>
          </ac:spMkLst>
        </pc:spChg>
        <pc:spChg chg="mod">
          <ac:chgData name="Kanakaris Venetis" userId="123cc868b6771a79" providerId="LiveId" clId="{CBD55C71-8505-41B1-90B3-E6BBAC85D809}" dt="2023-12-12T23:40:44.339" v="2048" actId="571"/>
          <ac:spMkLst>
            <pc:docMk/>
            <pc:sldMk cId="3797919937" sldId="484"/>
            <ac:spMk id="164" creationId="{35A2AEB2-825D-4C76-A05C-EE9CF95F2F4C}"/>
          </ac:spMkLst>
        </pc:spChg>
        <pc:spChg chg="mod">
          <ac:chgData name="Kanakaris Venetis" userId="123cc868b6771a79" providerId="LiveId" clId="{CBD55C71-8505-41B1-90B3-E6BBAC85D809}" dt="2023-12-12T23:40:44.339" v="2048" actId="571"/>
          <ac:spMkLst>
            <pc:docMk/>
            <pc:sldMk cId="3797919937" sldId="484"/>
            <ac:spMk id="167" creationId="{E74A5D04-1FB3-44AF-92E8-4157E276FB0B}"/>
          </ac:spMkLst>
        </pc:spChg>
        <pc:spChg chg="mod">
          <ac:chgData name="Kanakaris Venetis" userId="123cc868b6771a79" providerId="LiveId" clId="{CBD55C71-8505-41B1-90B3-E6BBAC85D809}" dt="2023-12-12T23:40:44.339" v="2048" actId="571"/>
          <ac:spMkLst>
            <pc:docMk/>
            <pc:sldMk cId="3797919937" sldId="484"/>
            <ac:spMk id="169" creationId="{75EB22B8-9385-4AD7-A17B-E0AD45E1C7EE}"/>
          </ac:spMkLst>
        </pc:spChg>
        <pc:spChg chg="mod">
          <ac:chgData name="Kanakaris Venetis" userId="123cc868b6771a79" providerId="LiveId" clId="{CBD55C71-8505-41B1-90B3-E6BBAC85D809}" dt="2023-12-12T23:40:44.339" v="2048" actId="571"/>
          <ac:spMkLst>
            <pc:docMk/>
            <pc:sldMk cId="3797919937" sldId="484"/>
            <ac:spMk id="170" creationId="{F911C0A8-9D0F-4A14-9F02-C0E7F91FAFFB}"/>
          </ac:spMkLst>
        </pc:spChg>
        <pc:spChg chg="mod">
          <ac:chgData name="Kanakaris Venetis" userId="123cc868b6771a79" providerId="LiveId" clId="{CBD55C71-8505-41B1-90B3-E6BBAC85D809}" dt="2023-12-12T23:40:44.339" v="2048" actId="571"/>
          <ac:spMkLst>
            <pc:docMk/>
            <pc:sldMk cId="3797919937" sldId="484"/>
            <ac:spMk id="171" creationId="{10651EAC-155B-4F30-9689-BCF3E276D11B}"/>
          </ac:spMkLst>
        </pc:spChg>
        <pc:spChg chg="mod">
          <ac:chgData name="Kanakaris Venetis" userId="123cc868b6771a79" providerId="LiveId" clId="{CBD55C71-8505-41B1-90B3-E6BBAC85D809}" dt="2023-12-12T23:40:44.339" v="2048" actId="571"/>
          <ac:spMkLst>
            <pc:docMk/>
            <pc:sldMk cId="3797919937" sldId="484"/>
            <ac:spMk id="173" creationId="{7C9B4601-B7CE-4F35-99C6-88729445BE29}"/>
          </ac:spMkLst>
        </pc:spChg>
        <pc:spChg chg="mod">
          <ac:chgData name="Kanakaris Venetis" userId="123cc868b6771a79" providerId="LiveId" clId="{CBD55C71-8505-41B1-90B3-E6BBAC85D809}" dt="2023-12-12T23:40:44.339" v="2048" actId="571"/>
          <ac:spMkLst>
            <pc:docMk/>
            <pc:sldMk cId="3797919937" sldId="484"/>
            <ac:spMk id="174" creationId="{50E1800E-736B-4670-BDBF-07AE43034605}"/>
          </ac:spMkLst>
        </pc:spChg>
        <pc:spChg chg="mod">
          <ac:chgData name="Kanakaris Venetis" userId="123cc868b6771a79" providerId="LiveId" clId="{CBD55C71-8505-41B1-90B3-E6BBAC85D809}" dt="2023-12-12T23:40:44.339" v="2048" actId="571"/>
          <ac:spMkLst>
            <pc:docMk/>
            <pc:sldMk cId="3797919937" sldId="484"/>
            <ac:spMk id="175" creationId="{CFF826DB-BAFB-42B2-9753-93EED259E9A1}"/>
          </ac:spMkLst>
        </pc:spChg>
        <pc:spChg chg="mod">
          <ac:chgData name="Kanakaris Venetis" userId="123cc868b6771a79" providerId="LiveId" clId="{CBD55C71-8505-41B1-90B3-E6BBAC85D809}" dt="2023-12-12T23:40:44.339" v="2048" actId="571"/>
          <ac:spMkLst>
            <pc:docMk/>
            <pc:sldMk cId="3797919937" sldId="484"/>
            <ac:spMk id="176" creationId="{39EBD443-7A9F-4191-A64A-A814E985EAD8}"/>
          </ac:spMkLst>
        </pc:spChg>
        <pc:spChg chg="mod">
          <ac:chgData name="Kanakaris Venetis" userId="123cc868b6771a79" providerId="LiveId" clId="{CBD55C71-8505-41B1-90B3-E6BBAC85D809}" dt="2023-12-12T23:40:44.339" v="2048" actId="571"/>
          <ac:spMkLst>
            <pc:docMk/>
            <pc:sldMk cId="3797919937" sldId="484"/>
            <ac:spMk id="177" creationId="{F71B4A41-1C71-453A-AA11-4CB60EAA947E}"/>
          </ac:spMkLst>
        </pc:spChg>
        <pc:spChg chg="mod">
          <ac:chgData name="Kanakaris Venetis" userId="123cc868b6771a79" providerId="LiveId" clId="{CBD55C71-8505-41B1-90B3-E6BBAC85D809}" dt="2023-12-12T23:40:44.339" v="2048" actId="571"/>
          <ac:spMkLst>
            <pc:docMk/>
            <pc:sldMk cId="3797919937" sldId="484"/>
            <ac:spMk id="179" creationId="{3015B933-2F69-47B3-8277-8AEF1EDFEBD2}"/>
          </ac:spMkLst>
        </pc:spChg>
        <pc:spChg chg="add del mod">
          <ac:chgData name="Kanakaris Venetis" userId="123cc868b6771a79" providerId="LiveId" clId="{CBD55C71-8505-41B1-90B3-E6BBAC85D809}" dt="2023-12-12T23:44:54.771" v="2078" actId="478"/>
          <ac:spMkLst>
            <pc:docMk/>
            <pc:sldMk cId="3797919937" sldId="484"/>
            <ac:spMk id="180" creationId="{87650313-AE83-450D-9305-3E7CF3396D4B}"/>
          </ac:spMkLst>
        </pc:spChg>
        <pc:spChg chg="mod">
          <ac:chgData name="Kanakaris Venetis" userId="123cc868b6771a79" providerId="LiveId" clId="{CBD55C71-8505-41B1-90B3-E6BBAC85D809}" dt="2023-12-12T23:41:22.067" v="2055" actId="571"/>
          <ac:spMkLst>
            <pc:docMk/>
            <pc:sldMk cId="3797919937" sldId="484"/>
            <ac:spMk id="183" creationId="{87999EC1-08C0-4D9A-AF7F-82225C8C4504}"/>
          </ac:spMkLst>
        </pc:spChg>
        <pc:spChg chg="mod">
          <ac:chgData name="Kanakaris Venetis" userId="123cc868b6771a79" providerId="LiveId" clId="{CBD55C71-8505-41B1-90B3-E6BBAC85D809}" dt="2023-12-12T23:41:22.067" v="2055" actId="571"/>
          <ac:spMkLst>
            <pc:docMk/>
            <pc:sldMk cId="3797919937" sldId="484"/>
            <ac:spMk id="187" creationId="{750439EE-1244-4DC6-BC01-37A418922AD8}"/>
          </ac:spMkLst>
        </pc:spChg>
        <pc:spChg chg="mod">
          <ac:chgData name="Kanakaris Venetis" userId="123cc868b6771a79" providerId="LiveId" clId="{CBD55C71-8505-41B1-90B3-E6BBAC85D809}" dt="2023-12-12T23:41:22.067" v="2055" actId="571"/>
          <ac:spMkLst>
            <pc:docMk/>
            <pc:sldMk cId="3797919937" sldId="484"/>
            <ac:spMk id="189" creationId="{0950D49E-6E3F-4138-85EC-3AD5497AB181}"/>
          </ac:spMkLst>
        </pc:spChg>
        <pc:spChg chg="mod">
          <ac:chgData name="Kanakaris Venetis" userId="123cc868b6771a79" providerId="LiveId" clId="{CBD55C71-8505-41B1-90B3-E6BBAC85D809}" dt="2023-12-12T23:41:22.067" v="2055" actId="571"/>
          <ac:spMkLst>
            <pc:docMk/>
            <pc:sldMk cId="3797919937" sldId="484"/>
            <ac:spMk id="193" creationId="{B2A87D40-C4B5-4360-9074-62F4E6E9FF3D}"/>
          </ac:spMkLst>
        </pc:spChg>
        <pc:spChg chg="mod">
          <ac:chgData name="Kanakaris Venetis" userId="123cc868b6771a79" providerId="LiveId" clId="{CBD55C71-8505-41B1-90B3-E6BBAC85D809}" dt="2023-12-12T23:41:22.067" v="2055" actId="571"/>
          <ac:spMkLst>
            <pc:docMk/>
            <pc:sldMk cId="3797919937" sldId="484"/>
            <ac:spMk id="194" creationId="{25AE8922-8E0A-425C-9349-D7997F33BBAE}"/>
          </ac:spMkLst>
        </pc:spChg>
        <pc:spChg chg="mod">
          <ac:chgData name="Kanakaris Venetis" userId="123cc868b6771a79" providerId="LiveId" clId="{CBD55C71-8505-41B1-90B3-E6BBAC85D809}" dt="2023-12-12T23:41:22.067" v="2055" actId="571"/>
          <ac:spMkLst>
            <pc:docMk/>
            <pc:sldMk cId="3797919937" sldId="484"/>
            <ac:spMk id="195" creationId="{6BDB586A-8345-485E-BF1F-8AC3DF06E0C3}"/>
          </ac:spMkLst>
        </pc:spChg>
        <pc:spChg chg="mod">
          <ac:chgData name="Kanakaris Venetis" userId="123cc868b6771a79" providerId="LiveId" clId="{CBD55C71-8505-41B1-90B3-E6BBAC85D809}" dt="2023-12-12T23:41:22.067" v="2055" actId="571"/>
          <ac:spMkLst>
            <pc:docMk/>
            <pc:sldMk cId="3797919937" sldId="484"/>
            <ac:spMk id="196" creationId="{AB30CE7F-9939-4B3C-9A3C-C57CEC55BD8D}"/>
          </ac:spMkLst>
        </pc:spChg>
        <pc:spChg chg="mod">
          <ac:chgData name="Kanakaris Venetis" userId="123cc868b6771a79" providerId="LiveId" clId="{CBD55C71-8505-41B1-90B3-E6BBAC85D809}" dt="2023-12-12T23:41:22.067" v="2055" actId="571"/>
          <ac:spMkLst>
            <pc:docMk/>
            <pc:sldMk cId="3797919937" sldId="484"/>
            <ac:spMk id="197" creationId="{331F265F-2F8F-48F0-954A-D23F659BA6EA}"/>
          </ac:spMkLst>
        </pc:spChg>
        <pc:spChg chg="mod">
          <ac:chgData name="Kanakaris Venetis" userId="123cc868b6771a79" providerId="LiveId" clId="{CBD55C71-8505-41B1-90B3-E6BBAC85D809}" dt="2023-12-12T23:41:22.067" v="2055" actId="571"/>
          <ac:spMkLst>
            <pc:docMk/>
            <pc:sldMk cId="3797919937" sldId="484"/>
            <ac:spMk id="203" creationId="{E059D626-9446-42AD-BC5A-5C113A974696}"/>
          </ac:spMkLst>
        </pc:spChg>
        <pc:spChg chg="mod">
          <ac:chgData name="Kanakaris Venetis" userId="123cc868b6771a79" providerId="LiveId" clId="{CBD55C71-8505-41B1-90B3-E6BBAC85D809}" dt="2023-12-12T23:41:22.067" v="2055" actId="571"/>
          <ac:spMkLst>
            <pc:docMk/>
            <pc:sldMk cId="3797919937" sldId="484"/>
            <ac:spMk id="206" creationId="{678651E3-A0A2-4CAB-8F82-F3C6E552A849}"/>
          </ac:spMkLst>
        </pc:spChg>
        <pc:spChg chg="mod">
          <ac:chgData name="Kanakaris Venetis" userId="123cc868b6771a79" providerId="LiveId" clId="{CBD55C71-8505-41B1-90B3-E6BBAC85D809}" dt="2023-12-12T23:41:22.067" v="2055" actId="571"/>
          <ac:spMkLst>
            <pc:docMk/>
            <pc:sldMk cId="3797919937" sldId="484"/>
            <ac:spMk id="208" creationId="{D3855733-1B61-4EA8-880E-7B44AA32BBC3}"/>
          </ac:spMkLst>
        </pc:spChg>
        <pc:spChg chg="mod">
          <ac:chgData name="Kanakaris Venetis" userId="123cc868b6771a79" providerId="LiveId" clId="{CBD55C71-8505-41B1-90B3-E6BBAC85D809}" dt="2023-12-12T23:41:22.067" v="2055" actId="571"/>
          <ac:spMkLst>
            <pc:docMk/>
            <pc:sldMk cId="3797919937" sldId="484"/>
            <ac:spMk id="209" creationId="{9FA8D6B0-0B77-4322-A98D-39FAA8BD8FCE}"/>
          </ac:spMkLst>
        </pc:spChg>
        <pc:spChg chg="mod">
          <ac:chgData name="Kanakaris Venetis" userId="123cc868b6771a79" providerId="LiveId" clId="{CBD55C71-8505-41B1-90B3-E6BBAC85D809}" dt="2023-12-12T23:41:22.067" v="2055" actId="571"/>
          <ac:spMkLst>
            <pc:docMk/>
            <pc:sldMk cId="3797919937" sldId="484"/>
            <ac:spMk id="210" creationId="{A3249948-D65C-4380-BE4F-766048CBED57}"/>
          </ac:spMkLst>
        </pc:spChg>
        <pc:spChg chg="mod">
          <ac:chgData name="Kanakaris Venetis" userId="123cc868b6771a79" providerId="LiveId" clId="{CBD55C71-8505-41B1-90B3-E6BBAC85D809}" dt="2023-12-12T23:41:22.067" v="2055" actId="571"/>
          <ac:spMkLst>
            <pc:docMk/>
            <pc:sldMk cId="3797919937" sldId="484"/>
            <ac:spMk id="212" creationId="{86B40FD9-0DF2-4CFD-9E81-91773426F8A9}"/>
          </ac:spMkLst>
        </pc:spChg>
        <pc:spChg chg="mod">
          <ac:chgData name="Kanakaris Venetis" userId="123cc868b6771a79" providerId="LiveId" clId="{CBD55C71-8505-41B1-90B3-E6BBAC85D809}" dt="2023-12-12T23:41:22.067" v="2055" actId="571"/>
          <ac:spMkLst>
            <pc:docMk/>
            <pc:sldMk cId="3797919937" sldId="484"/>
            <ac:spMk id="213" creationId="{725D4326-60D9-4F85-9A10-03DE7F73314D}"/>
          </ac:spMkLst>
        </pc:spChg>
        <pc:spChg chg="mod">
          <ac:chgData name="Kanakaris Venetis" userId="123cc868b6771a79" providerId="LiveId" clId="{CBD55C71-8505-41B1-90B3-E6BBAC85D809}" dt="2023-12-12T23:41:22.067" v="2055" actId="571"/>
          <ac:spMkLst>
            <pc:docMk/>
            <pc:sldMk cId="3797919937" sldId="484"/>
            <ac:spMk id="214" creationId="{383BBA0E-ACF6-417F-A1D6-24EB65A4CA6F}"/>
          </ac:spMkLst>
        </pc:spChg>
        <pc:spChg chg="mod">
          <ac:chgData name="Kanakaris Venetis" userId="123cc868b6771a79" providerId="LiveId" clId="{CBD55C71-8505-41B1-90B3-E6BBAC85D809}" dt="2023-12-12T23:41:22.067" v="2055" actId="571"/>
          <ac:spMkLst>
            <pc:docMk/>
            <pc:sldMk cId="3797919937" sldId="484"/>
            <ac:spMk id="215" creationId="{FA62D8B2-065B-47EA-9EBE-32AE07853843}"/>
          </ac:spMkLst>
        </pc:spChg>
        <pc:spChg chg="mod">
          <ac:chgData name="Kanakaris Venetis" userId="123cc868b6771a79" providerId="LiveId" clId="{CBD55C71-8505-41B1-90B3-E6BBAC85D809}" dt="2023-12-12T23:41:22.067" v="2055" actId="571"/>
          <ac:spMkLst>
            <pc:docMk/>
            <pc:sldMk cId="3797919937" sldId="484"/>
            <ac:spMk id="216" creationId="{4E2D4BBC-2B9C-422D-83C3-72D9692858E6}"/>
          </ac:spMkLst>
        </pc:spChg>
        <pc:spChg chg="mod">
          <ac:chgData name="Kanakaris Venetis" userId="123cc868b6771a79" providerId="LiveId" clId="{CBD55C71-8505-41B1-90B3-E6BBAC85D809}" dt="2023-12-12T23:41:22.067" v="2055" actId="571"/>
          <ac:spMkLst>
            <pc:docMk/>
            <pc:sldMk cId="3797919937" sldId="484"/>
            <ac:spMk id="218" creationId="{08B20EE8-D378-491E-816F-8E45C34D03C9}"/>
          </ac:spMkLst>
        </pc:spChg>
        <pc:spChg chg="mod">
          <ac:chgData name="Kanakaris Venetis" userId="123cc868b6771a79" providerId="LiveId" clId="{CBD55C71-8505-41B1-90B3-E6BBAC85D809}" dt="2023-12-12T23:43:48.621" v="2064" actId="571"/>
          <ac:spMkLst>
            <pc:docMk/>
            <pc:sldMk cId="3797919937" sldId="484"/>
            <ac:spMk id="222" creationId="{3C6B773F-78CE-4FB6-A884-1E16E1A32717}"/>
          </ac:spMkLst>
        </pc:spChg>
        <pc:spChg chg="mod">
          <ac:chgData name="Kanakaris Venetis" userId="123cc868b6771a79" providerId="LiveId" clId="{CBD55C71-8505-41B1-90B3-E6BBAC85D809}" dt="2023-12-12T23:43:48.621" v="2064" actId="571"/>
          <ac:spMkLst>
            <pc:docMk/>
            <pc:sldMk cId="3797919937" sldId="484"/>
            <ac:spMk id="225" creationId="{CEBC78DD-91FA-4866-A158-207A2C6C26D1}"/>
          </ac:spMkLst>
        </pc:spChg>
        <pc:spChg chg="mod">
          <ac:chgData name="Kanakaris Venetis" userId="123cc868b6771a79" providerId="LiveId" clId="{CBD55C71-8505-41B1-90B3-E6BBAC85D809}" dt="2023-12-12T23:43:48.621" v="2064" actId="571"/>
          <ac:spMkLst>
            <pc:docMk/>
            <pc:sldMk cId="3797919937" sldId="484"/>
            <ac:spMk id="227" creationId="{1695B154-DADC-4A84-AADB-5E74F1C3D12B}"/>
          </ac:spMkLst>
        </pc:spChg>
        <pc:spChg chg="mod">
          <ac:chgData name="Kanakaris Venetis" userId="123cc868b6771a79" providerId="LiveId" clId="{CBD55C71-8505-41B1-90B3-E6BBAC85D809}" dt="2023-12-12T23:43:48.621" v="2064" actId="571"/>
          <ac:spMkLst>
            <pc:docMk/>
            <pc:sldMk cId="3797919937" sldId="484"/>
            <ac:spMk id="228" creationId="{395C89CD-E294-4AF6-AA88-62DBC465573C}"/>
          </ac:spMkLst>
        </pc:spChg>
        <pc:spChg chg="mod">
          <ac:chgData name="Kanakaris Venetis" userId="123cc868b6771a79" providerId="LiveId" clId="{CBD55C71-8505-41B1-90B3-E6BBAC85D809}" dt="2023-12-12T23:43:48.621" v="2064" actId="571"/>
          <ac:spMkLst>
            <pc:docMk/>
            <pc:sldMk cId="3797919937" sldId="484"/>
            <ac:spMk id="229" creationId="{AB818BAF-4672-4A9C-A306-A7A20C766B8E}"/>
          </ac:spMkLst>
        </pc:spChg>
        <pc:spChg chg="mod">
          <ac:chgData name="Kanakaris Venetis" userId="123cc868b6771a79" providerId="LiveId" clId="{CBD55C71-8505-41B1-90B3-E6BBAC85D809}" dt="2023-12-12T23:43:48.621" v="2064" actId="571"/>
          <ac:spMkLst>
            <pc:docMk/>
            <pc:sldMk cId="3797919937" sldId="484"/>
            <ac:spMk id="231" creationId="{BFA1191F-776F-4762-BAEA-46C0C5DC8305}"/>
          </ac:spMkLst>
        </pc:spChg>
        <pc:spChg chg="mod">
          <ac:chgData name="Kanakaris Venetis" userId="123cc868b6771a79" providerId="LiveId" clId="{CBD55C71-8505-41B1-90B3-E6BBAC85D809}" dt="2023-12-12T23:43:48.621" v="2064" actId="571"/>
          <ac:spMkLst>
            <pc:docMk/>
            <pc:sldMk cId="3797919937" sldId="484"/>
            <ac:spMk id="232" creationId="{D63BE1D5-35CD-47BD-B660-6B83E48E000D}"/>
          </ac:spMkLst>
        </pc:spChg>
        <pc:spChg chg="mod">
          <ac:chgData name="Kanakaris Venetis" userId="123cc868b6771a79" providerId="LiveId" clId="{CBD55C71-8505-41B1-90B3-E6BBAC85D809}" dt="2023-12-12T23:43:48.621" v="2064" actId="571"/>
          <ac:spMkLst>
            <pc:docMk/>
            <pc:sldMk cId="3797919937" sldId="484"/>
            <ac:spMk id="233" creationId="{682C20D1-13CC-401C-B265-BA1B046ED636}"/>
          </ac:spMkLst>
        </pc:spChg>
        <pc:spChg chg="mod">
          <ac:chgData name="Kanakaris Venetis" userId="123cc868b6771a79" providerId="LiveId" clId="{CBD55C71-8505-41B1-90B3-E6BBAC85D809}" dt="2023-12-12T23:43:48.621" v="2064" actId="571"/>
          <ac:spMkLst>
            <pc:docMk/>
            <pc:sldMk cId="3797919937" sldId="484"/>
            <ac:spMk id="234" creationId="{033552F3-74D9-432B-B00A-D24AD006B676}"/>
          </ac:spMkLst>
        </pc:spChg>
        <pc:spChg chg="mod">
          <ac:chgData name="Kanakaris Venetis" userId="123cc868b6771a79" providerId="LiveId" clId="{CBD55C71-8505-41B1-90B3-E6BBAC85D809}" dt="2023-12-12T23:43:48.621" v="2064" actId="571"/>
          <ac:spMkLst>
            <pc:docMk/>
            <pc:sldMk cId="3797919937" sldId="484"/>
            <ac:spMk id="235" creationId="{BFC03A12-CC0D-4DF0-BD2C-53861A8BB9E5}"/>
          </ac:spMkLst>
        </pc:spChg>
        <pc:spChg chg="mod">
          <ac:chgData name="Kanakaris Venetis" userId="123cc868b6771a79" providerId="LiveId" clId="{CBD55C71-8505-41B1-90B3-E6BBAC85D809}" dt="2023-12-12T23:43:48.621" v="2064" actId="571"/>
          <ac:spMkLst>
            <pc:docMk/>
            <pc:sldMk cId="3797919937" sldId="484"/>
            <ac:spMk id="237" creationId="{BD3FFF65-EC03-482B-A015-0DA2546AA72C}"/>
          </ac:spMkLst>
        </pc:spChg>
        <pc:spChg chg="add del mod">
          <ac:chgData name="Kanakaris Venetis" userId="123cc868b6771a79" providerId="LiveId" clId="{CBD55C71-8505-41B1-90B3-E6BBAC85D809}" dt="2023-12-12T23:43:51.071" v="2065" actId="478"/>
          <ac:spMkLst>
            <pc:docMk/>
            <pc:sldMk cId="3797919937" sldId="484"/>
            <ac:spMk id="238" creationId="{6A886ECE-672E-49F1-B38B-E1F1ABBF1B97}"/>
          </ac:spMkLst>
        </pc:spChg>
        <pc:spChg chg="add mod">
          <ac:chgData name="Kanakaris Venetis" userId="123cc868b6771a79" providerId="LiveId" clId="{CBD55C71-8505-41B1-90B3-E6BBAC85D809}" dt="2023-12-12T23:44:05.453" v="2068" actId="164"/>
          <ac:spMkLst>
            <pc:docMk/>
            <pc:sldMk cId="3797919937" sldId="484"/>
            <ac:spMk id="239" creationId="{B835C92F-56AC-4AC5-9BEA-867F0357F192}"/>
          </ac:spMkLst>
        </pc:spChg>
        <pc:spChg chg="mod">
          <ac:chgData name="Kanakaris Venetis" userId="123cc868b6771a79" providerId="LiveId" clId="{CBD55C71-8505-41B1-90B3-E6BBAC85D809}" dt="2023-12-12T23:43:58.457" v="2067" actId="571"/>
          <ac:spMkLst>
            <pc:docMk/>
            <pc:sldMk cId="3797919937" sldId="484"/>
            <ac:spMk id="242" creationId="{984BB513-B38D-434E-9C22-8450FA48A896}"/>
          </ac:spMkLst>
        </pc:spChg>
        <pc:spChg chg="mod">
          <ac:chgData name="Kanakaris Venetis" userId="123cc868b6771a79" providerId="LiveId" clId="{CBD55C71-8505-41B1-90B3-E6BBAC85D809}" dt="2023-12-12T23:43:58.457" v="2067" actId="571"/>
          <ac:spMkLst>
            <pc:docMk/>
            <pc:sldMk cId="3797919937" sldId="484"/>
            <ac:spMk id="246" creationId="{8BC8CA4D-36CE-40B9-9926-D7D241B967A8}"/>
          </ac:spMkLst>
        </pc:spChg>
        <pc:spChg chg="mod">
          <ac:chgData name="Kanakaris Venetis" userId="123cc868b6771a79" providerId="LiveId" clId="{CBD55C71-8505-41B1-90B3-E6BBAC85D809}" dt="2023-12-12T23:43:58.457" v="2067" actId="571"/>
          <ac:spMkLst>
            <pc:docMk/>
            <pc:sldMk cId="3797919937" sldId="484"/>
            <ac:spMk id="248" creationId="{09964F3E-8D51-4F0F-84EF-16386ED36A00}"/>
          </ac:spMkLst>
        </pc:spChg>
        <pc:spChg chg="mod">
          <ac:chgData name="Kanakaris Venetis" userId="123cc868b6771a79" providerId="LiveId" clId="{CBD55C71-8505-41B1-90B3-E6BBAC85D809}" dt="2023-12-12T23:43:58.457" v="2067" actId="571"/>
          <ac:spMkLst>
            <pc:docMk/>
            <pc:sldMk cId="3797919937" sldId="484"/>
            <ac:spMk id="252" creationId="{597424E8-5B3C-4BC4-9E7C-CF24428DB84F}"/>
          </ac:spMkLst>
        </pc:spChg>
        <pc:spChg chg="mod">
          <ac:chgData name="Kanakaris Venetis" userId="123cc868b6771a79" providerId="LiveId" clId="{CBD55C71-8505-41B1-90B3-E6BBAC85D809}" dt="2023-12-12T23:43:58.457" v="2067" actId="571"/>
          <ac:spMkLst>
            <pc:docMk/>
            <pc:sldMk cId="3797919937" sldId="484"/>
            <ac:spMk id="253" creationId="{E7003B96-C509-4AF4-8AF9-42598E81A2D5}"/>
          </ac:spMkLst>
        </pc:spChg>
        <pc:spChg chg="mod">
          <ac:chgData name="Kanakaris Venetis" userId="123cc868b6771a79" providerId="LiveId" clId="{CBD55C71-8505-41B1-90B3-E6BBAC85D809}" dt="2023-12-12T23:43:58.457" v="2067" actId="571"/>
          <ac:spMkLst>
            <pc:docMk/>
            <pc:sldMk cId="3797919937" sldId="484"/>
            <ac:spMk id="254" creationId="{CC0E2478-D6C9-4C88-9661-19F775F7E1F0}"/>
          </ac:spMkLst>
        </pc:spChg>
        <pc:spChg chg="mod">
          <ac:chgData name="Kanakaris Venetis" userId="123cc868b6771a79" providerId="LiveId" clId="{CBD55C71-8505-41B1-90B3-E6BBAC85D809}" dt="2023-12-12T23:43:58.457" v="2067" actId="571"/>
          <ac:spMkLst>
            <pc:docMk/>
            <pc:sldMk cId="3797919937" sldId="484"/>
            <ac:spMk id="255" creationId="{611D8B3F-04BE-4473-864C-172036816634}"/>
          </ac:spMkLst>
        </pc:spChg>
        <pc:spChg chg="mod">
          <ac:chgData name="Kanakaris Venetis" userId="123cc868b6771a79" providerId="LiveId" clId="{CBD55C71-8505-41B1-90B3-E6BBAC85D809}" dt="2023-12-12T23:43:58.457" v="2067" actId="571"/>
          <ac:spMkLst>
            <pc:docMk/>
            <pc:sldMk cId="3797919937" sldId="484"/>
            <ac:spMk id="256" creationId="{A093CEE8-BE38-4C07-BC52-11606CAA6AB2}"/>
          </ac:spMkLst>
        </pc:spChg>
        <pc:spChg chg="mod">
          <ac:chgData name="Kanakaris Venetis" userId="123cc868b6771a79" providerId="LiveId" clId="{CBD55C71-8505-41B1-90B3-E6BBAC85D809}" dt="2023-12-12T23:43:58.457" v="2067" actId="571"/>
          <ac:spMkLst>
            <pc:docMk/>
            <pc:sldMk cId="3797919937" sldId="484"/>
            <ac:spMk id="262" creationId="{6F1489B9-D38E-4957-B324-20E6AD736F5B}"/>
          </ac:spMkLst>
        </pc:spChg>
        <pc:spChg chg="mod">
          <ac:chgData name="Kanakaris Venetis" userId="123cc868b6771a79" providerId="LiveId" clId="{CBD55C71-8505-41B1-90B3-E6BBAC85D809}" dt="2023-12-12T23:43:58.457" v="2067" actId="571"/>
          <ac:spMkLst>
            <pc:docMk/>
            <pc:sldMk cId="3797919937" sldId="484"/>
            <ac:spMk id="265" creationId="{833CEA03-6C87-4AC3-8D53-92851118B0DF}"/>
          </ac:spMkLst>
        </pc:spChg>
        <pc:spChg chg="mod">
          <ac:chgData name="Kanakaris Venetis" userId="123cc868b6771a79" providerId="LiveId" clId="{CBD55C71-8505-41B1-90B3-E6BBAC85D809}" dt="2023-12-12T23:43:58.457" v="2067" actId="571"/>
          <ac:spMkLst>
            <pc:docMk/>
            <pc:sldMk cId="3797919937" sldId="484"/>
            <ac:spMk id="267" creationId="{04792E51-B5E4-4FE8-BBBD-739047824288}"/>
          </ac:spMkLst>
        </pc:spChg>
        <pc:spChg chg="mod">
          <ac:chgData name="Kanakaris Venetis" userId="123cc868b6771a79" providerId="LiveId" clId="{CBD55C71-8505-41B1-90B3-E6BBAC85D809}" dt="2023-12-12T23:43:58.457" v="2067" actId="571"/>
          <ac:spMkLst>
            <pc:docMk/>
            <pc:sldMk cId="3797919937" sldId="484"/>
            <ac:spMk id="268" creationId="{1C2A35CE-48C1-484C-9750-44B91B12DB46}"/>
          </ac:spMkLst>
        </pc:spChg>
        <pc:spChg chg="mod">
          <ac:chgData name="Kanakaris Venetis" userId="123cc868b6771a79" providerId="LiveId" clId="{CBD55C71-8505-41B1-90B3-E6BBAC85D809}" dt="2023-12-12T23:43:58.457" v="2067" actId="571"/>
          <ac:spMkLst>
            <pc:docMk/>
            <pc:sldMk cId="3797919937" sldId="484"/>
            <ac:spMk id="269" creationId="{A7E8AC4F-24BF-461C-AEEB-379C5059E4CD}"/>
          </ac:spMkLst>
        </pc:spChg>
        <pc:spChg chg="mod">
          <ac:chgData name="Kanakaris Venetis" userId="123cc868b6771a79" providerId="LiveId" clId="{CBD55C71-8505-41B1-90B3-E6BBAC85D809}" dt="2023-12-12T23:43:58.457" v="2067" actId="571"/>
          <ac:spMkLst>
            <pc:docMk/>
            <pc:sldMk cId="3797919937" sldId="484"/>
            <ac:spMk id="271" creationId="{8C8156F5-C80A-4D07-8AB5-2957DC082EAD}"/>
          </ac:spMkLst>
        </pc:spChg>
        <pc:spChg chg="mod">
          <ac:chgData name="Kanakaris Venetis" userId="123cc868b6771a79" providerId="LiveId" clId="{CBD55C71-8505-41B1-90B3-E6BBAC85D809}" dt="2023-12-12T23:43:58.457" v="2067" actId="571"/>
          <ac:spMkLst>
            <pc:docMk/>
            <pc:sldMk cId="3797919937" sldId="484"/>
            <ac:spMk id="272" creationId="{D7217015-F617-42BD-BD1B-39E24A425B0D}"/>
          </ac:spMkLst>
        </pc:spChg>
        <pc:spChg chg="mod">
          <ac:chgData name="Kanakaris Venetis" userId="123cc868b6771a79" providerId="LiveId" clId="{CBD55C71-8505-41B1-90B3-E6BBAC85D809}" dt="2023-12-12T23:43:58.457" v="2067" actId="571"/>
          <ac:spMkLst>
            <pc:docMk/>
            <pc:sldMk cId="3797919937" sldId="484"/>
            <ac:spMk id="273" creationId="{E7C3827F-7DB0-4632-A252-8E56C7B5B153}"/>
          </ac:spMkLst>
        </pc:spChg>
        <pc:spChg chg="mod">
          <ac:chgData name="Kanakaris Venetis" userId="123cc868b6771a79" providerId="LiveId" clId="{CBD55C71-8505-41B1-90B3-E6BBAC85D809}" dt="2023-12-12T23:43:58.457" v="2067" actId="571"/>
          <ac:spMkLst>
            <pc:docMk/>
            <pc:sldMk cId="3797919937" sldId="484"/>
            <ac:spMk id="274" creationId="{8FD39D14-3189-4031-88DA-EEAD949B7C61}"/>
          </ac:spMkLst>
        </pc:spChg>
        <pc:spChg chg="mod">
          <ac:chgData name="Kanakaris Venetis" userId="123cc868b6771a79" providerId="LiveId" clId="{CBD55C71-8505-41B1-90B3-E6BBAC85D809}" dt="2023-12-12T23:43:58.457" v="2067" actId="571"/>
          <ac:spMkLst>
            <pc:docMk/>
            <pc:sldMk cId="3797919937" sldId="484"/>
            <ac:spMk id="275" creationId="{0F8FA54C-AB98-413C-A8BE-0B526345036E}"/>
          </ac:spMkLst>
        </pc:spChg>
        <pc:spChg chg="mod">
          <ac:chgData name="Kanakaris Venetis" userId="123cc868b6771a79" providerId="LiveId" clId="{CBD55C71-8505-41B1-90B3-E6BBAC85D809}" dt="2023-12-12T23:43:58.457" v="2067" actId="571"/>
          <ac:spMkLst>
            <pc:docMk/>
            <pc:sldMk cId="3797919937" sldId="484"/>
            <ac:spMk id="277" creationId="{447542DE-B1AC-4031-9DAD-CE62B1880AF4}"/>
          </ac:spMkLst>
        </pc:spChg>
        <pc:spChg chg="add mod">
          <ac:chgData name="Kanakaris Venetis" userId="123cc868b6771a79" providerId="LiveId" clId="{CBD55C71-8505-41B1-90B3-E6BBAC85D809}" dt="2023-12-12T23:44:42.382" v="2075" actId="164"/>
          <ac:spMkLst>
            <pc:docMk/>
            <pc:sldMk cId="3797919937" sldId="484"/>
            <ac:spMk id="278" creationId="{95CE6F87-ED17-461C-8860-E8D9EEF568F1}"/>
          </ac:spMkLst>
        </pc:spChg>
        <pc:spChg chg="mod">
          <ac:chgData name="Kanakaris Venetis" userId="123cc868b6771a79" providerId="LiveId" clId="{CBD55C71-8505-41B1-90B3-E6BBAC85D809}" dt="2023-12-12T23:44:36.764" v="2074" actId="571"/>
          <ac:spMkLst>
            <pc:docMk/>
            <pc:sldMk cId="3797919937" sldId="484"/>
            <ac:spMk id="280" creationId="{FB122C72-6C7E-472F-A837-09FA569A2B28}"/>
          </ac:spMkLst>
        </pc:spChg>
        <pc:spChg chg="mod">
          <ac:chgData name="Kanakaris Venetis" userId="123cc868b6771a79" providerId="LiveId" clId="{CBD55C71-8505-41B1-90B3-E6BBAC85D809}" dt="2023-12-12T23:44:36.764" v="2074" actId="571"/>
          <ac:spMkLst>
            <pc:docMk/>
            <pc:sldMk cId="3797919937" sldId="484"/>
            <ac:spMk id="283" creationId="{C653E663-FCC8-46F7-B0D0-0BB26757B56F}"/>
          </ac:spMkLst>
        </pc:spChg>
        <pc:spChg chg="mod">
          <ac:chgData name="Kanakaris Venetis" userId="123cc868b6771a79" providerId="LiveId" clId="{CBD55C71-8505-41B1-90B3-E6BBAC85D809}" dt="2023-12-12T23:44:36.764" v="2074" actId="571"/>
          <ac:spMkLst>
            <pc:docMk/>
            <pc:sldMk cId="3797919937" sldId="484"/>
            <ac:spMk id="287" creationId="{82DAC15C-75F0-45C7-8FBB-6814BD3F2DBF}"/>
          </ac:spMkLst>
        </pc:spChg>
        <pc:spChg chg="mod">
          <ac:chgData name="Kanakaris Venetis" userId="123cc868b6771a79" providerId="LiveId" clId="{CBD55C71-8505-41B1-90B3-E6BBAC85D809}" dt="2023-12-12T23:49:17.310" v="2093" actId="14100"/>
          <ac:spMkLst>
            <pc:docMk/>
            <pc:sldMk cId="3797919937" sldId="484"/>
            <ac:spMk id="289" creationId="{317944CE-ADDA-47BF-B950-245198B694C0}"/>
          </ac:spMkLst>
        </pc:spChg>
        <pc:spChg chg="mod">
          <ac:chgData name="Kanakaris Venetis" userId="123cc868b6771a79" providerId="LiveId" clId="{CBD55C71-8505-41B1-90B3-E6BBAC85D809}" dt="2023-12-12T23:51:53.542" v="2134" actId="14100"/>
          <ac:spMkLst>
            <pc:docMk/>
            <pc:sldMk cId="3797919937" sldId="484"/>
            <ac:spMk id="293" creationId="{C4594537-7D09-4B7F-BEB4-44B54C94A858}"/>
          </ac:spMkLst>
        </pc:spChg>
        <pc:spChg chg="mod">
          <ac:chgData name="Kanakaris Venetis" userId="123cc868b6771a79" providerId="LiveId" clId="{CBD55C71-8505-41B1-90B3-E6BBAC85D809}" dt="2023-12-12T23:51:53.957" v="2135" actId="14100"/>
          <ac:spMkLst>
            <pc:docMk/>
            <pc:sldMk cId="3797919937" sldId="484"/>
            <ac:spMk id="294" creationId="{85648C63-9827-43FB-BF97-4ADB286328EC}"/>
          </ac:spMkLst>
        </pc:spChg>
        <pc:spChg chg="mod">
          <ac:chgData name="Kanakaris Venetis" userId="123cc868b6771a79" providerId="LiveId" clId="{CBD55C71-8505-41B1-90B3-E6BBAC85D809}" dt="2023-12-12T23:51:54.484" v="2136" actId="14100"/>
          <ac:spMkLst>
            <pc:docMk/>
            <pc:sldMk cId="3797919937" sldId="484"/>
            <ac:spMk id="295" creationId="{4A04BF00-D095-461D-8040-26FA7ABF0DF7}"/>
          </ac:spMkLst>
        </pc:spChg>
        <pc:spChg chg="mod">
          <ac:chgData name="Kanakaris Venetis" userId="123cc868b6771a79" providerId="LiveId" clId="{CBD55C71-8505-41B1-90B3-E6BBAC85D809}" dt="2023-12-12T23:51:54.986" v="2137" actId="14100"/>
          <ac:spMkLst>
            <pc:docMk/>
            <pc:sldMk cId="3797919937" sldId="484"/>
            <ac:spMk id="296" creationId="{E1A99509-428F-4442-A5EE-9AEA351E5EF1}"/>
          </ac:spMkLst>
        </pc:spChg>
        <pc:spChg chg="mod">
          <ac:chgData name="Kanakaris Venetis" userId="123cc868b6771a79" providerId="LiveId" clId="{CBD55C71-8505-41B1-90B3-E6BBAC85D809}" dt="2023-12-12T23:51:55.262" v="2138" actId="14100"/>
          <ac:spMkLst>
            <pc:docMk/>
            <pc:sldMk cId="3797919937" sldId="484"/>
            <ac:spMk id="297" creationId="{842E8F52-7002-40CC-B1FE-B2ADF20FA9A8}"/>
          </ac:spMkLst>
        </pc:spChg>
        <pc:spChg chg="mod">
          <ac:chgData name="Kanakaris Venetis" userId="123cc868b6771a79" providerId="LiveId" clId="{CBD55C71-8505-41B1-90B3-E6BBAC85D809}" dt="2023-12-12T23:44:36.764" v="2074" actId="571"/>
          <ac:spMkLst>
            <pc:docMk/>
            <pc:sldMk cId="3797919937" sldId="484"/>
            <ac:spMk id="303" creationId="{D4EA4EEA-D1D0-4637-A370-D73E1C089ABF}"/>
          </ac:spMkLst>
        </pc:spChg>
        <pc:spChg chg="mod">
          <ac:chgData name="Kanakaris Venetis" userId="123cc868b6771a79" providerId="LiveId" clId="{CBD55C71-8505-41B1-90B3-E6BBAC85D809}" dt="2023-12-12T23:44:36.764" v="2074" actId="571"/>
          <ac:spMkLst>
            <pc:docMk/>
            <pc:sldMk cId="3797919937" sldId="484"/>
            <ac:spMk id="306" creationId="{E97AC1FF-DF14-4708-852D-7C2575934D8C}"/>
          </ac:spMkLst>
        </pc:spChg>
        <pc:spChg chg="mod">
          <ac:chgData name="Kanakaris Venetis" userId="123cc868b6771a79" providerId="LiveId" clId="{CBD55C71-8505-41B1-90B3-E6BBAC85D809}" dt="2023-12-12T23:44:36.764" v="2074" actId="571"/>
          <ac:spMkLst>
            <pc:docMk/>
            <pc:sldMk cId="3797919937" sldId="484"/>
            <ac:spMk id="308" creationId="{03741F48-179A-4507-85D9-D8E9F3AEC58E}"/>
          </ac:spMkLst>
        </pc:spChg>
        <pc:spChg chg="mod">
          <ac:chgData name="Kanakaris Venetis" userId="123cc868b6771a79" providerId="LiveId" clId="{CBD55C71-8505-41B1-90B3-E6BBAC85D809}" dt="2023-12-12T23:44:36.764" v="2074" actId="571"/>
          <ac:spMkLst>
            <pc:docMk/>
            <pc:sldMk cId="3797919937" sldId="484"/>
            <ac:spMk id="309" creationId="{57B610D6-ED16-4A87-8537-43701A1090E6}"/>
          </ac:spMkLst>
        </pc:spChg>
        <pc:spChg chg="mod">
          <ac:chgData name="Kanakaris Venetis" userId="123cc868b6771a79" providerId="LiveId" clId="{CBD55C71-8505-41B1-90B3-E6BBAC85D809}" dt="2023-12-12T23:44:36.764" v="2074" actId="571"/>
          <ac:spMkLst>
            <pc:docMk/>
            <pc:sldMk cId="3797919937" sldId="484"/>
            <ac:spMk id="310" creationId="{7DFFD713-02E3-4593-A91B-2C814B5E7BD5}"/>
          </ac:spMkLst>
        </pc:spChg>
        <pc:spChg chg="mod">
          <ac:chgData name="Kanakaris Venetis" userId="123cc868b6771a79" providerId="LiveId" clId="{CBD55C71-8505-41B1-90B3-E6BBAC85D809}" dt="2023-12-12T23:44:36.764" v="2074" actId="571"/>
          <ac:spMkLst>
            <pc:docMk/>
            <pc:sldMk cId="3797919937" sldId="484"/>
            <ac:spMk id="312" creationId="{CA238F4B-75A5-471F-8443-86B500A400B3}"/>
          </ac:spMkLst>
        </pc:spChg>
        <pc:spChg chg="mod">
          <ac:chgData name="Kanakaris Venetis" userId="123cc868b6771a79" providerId="LiveId" clId="{CBD55C71-8505-41B1-90B3-E6BBAC85D809}" dt="2023-12-12T23:51:48.804" v="2119" actId="14100"/>
          <ac:spMkLst>
            <pc:docMk/>
            <pc:sldMk cId="3797919937" sldId="484"/>
            <ac:spMk id="313" creationId="{B3F736ED-6B89-4233-B3FA-CA75053F6F80}"/>
          </ac:spMkLst>
        </pc:spChg>
        <pc:spChg chg="mod">
          <ac:chgData name="Kanakaris Venetis" userId="123cc868b6771a79" providerId="LiveId" clId="{CBD55C71-8505-41B1-90B3-E6BBAC85D809}" dt="2023-12-12T23:44:36.764" v="2074" actId="571"/>
          <ac:spMkLst>
            <pc:docMk/>
            <pc:sldMk cId="3797919937" sldId="484"/>
            <ac:spMk id="314" creationId="{B8F69AD3-D355-4AE3-87C3-DB5B7098A687}"/>
          </ac:spMkLst>
        </pc:spChg>
        <pc:spChg chg="mod">
          <ac:chgData name="Kanakaris Venetis" userId="123cc868b6771a79" providerId="LiveId" clId="{CBD55C71-8505-41B1-90B3-E6BBAC85D809}" dt="2023-12-12T23:44:36.764" v="2074" actId="571"/>
          <ac:spMkLst>
            <pc:docMk/>
            <pc:sldMk cId="3797919937" sldId="484"/>
            <ac:spMk id="315" creationId="{0D9DEF87-5990-41E5-A3F3-2C048D363146}"/>
          </ac:spMkLst>
        </pc:spChg>
        <pc:spChg chg="mod">
          <ac:chgData name="Kanakaris Venetis" userId="123cc868b6771a79" providerId="LiveId" clId="{CBD55C71-8505-41B1-90B3-E6BBAC85D809}" dt="2023-12-12T23:44:36.764" v="2074" actId="571"/>
          <ac:spMkLst>
            <pc:docMk/>
            <pc:sldMk cId="3797919937" sldId="484"/>
            <ac:spMk id="316" creationId="{A039D8C5-1518-4891-92D0-865718CC912D}"/>
          </ac:spMkLst>
        </pc:spChg>
        <pc:spChg chg="mod">
          <ac:chgData name="Kanakaris Venetis" userId="123cc868b6771a79" providerId="LiveId" clId="{CBD55C71-8505-41B1-90B3-E6BBAC85D809}" dt="2023-12-12T23:49:30.874" v="2095" actId="14100"/>
          <ac:spMkLst>
            <pc:docMk/>
            <pc:sldMk cId="3797919937" sldId="484"/>
            <ac:spMk id="318" creationId="{BF341B9D-DC39-4BFC-828C-11D50243EB9F}"/>
          </ac:spMkLst>
        </pc:spChg>
        <pc:spChg chg="del mod">
          <ac:chgData name="Kanakaris Venetis" userId="123cc868b6771a79" providerId="LiveId" clId="{CBD55C71-8505-41B1-90B3-E6BBAC85D809}" dt="2023-12-12T23:59:52.491" v="2241" actId="478"/>
          <ac:spMkLst>
            <pc:docMk/>
            <pc:sldMk cId="3797919937" sldId="484"/>
            <ac:spMk id="322" creationId="{B516A747-9BD4-4097-916B-E22EF0CE5895}"/>
          </ac:spMkLst>
        </pc:spChg>
        <pc:spChg chg="del mod">
          <ac:chgData name="Kanakaris Venetis" userId="123cc868b6771a79" providerId="LiveId" clId="{CBD55C71-8505-41B1-90B3-E6BBAC85D809}" dt="2023-12-12T23:59:20.882" v="2217" actId="478"/>
          <ac:spMkLst>
            <pc:docMk/>
            <pc:sldMk cId="3797919937" sldId="484"/>
            <ac:spMk id="323" creationId="{B7CBBEC8-4210-4713-B894-4A749C59478B}"/>
          </ac:spMkLst>
        </pc:spChg>
        <pc:spChg chg="del mod">
          <ac:chgData name="Kanakaris Venetis" userId="123cc868b6771a79" providerId="LiveId" clId="{CBD55C71-8505-41B1-90B3-E6BBAC85D809}" dt="2023-12-12T23:52:37.906" v="2145" actId="478"/>
          <ac:spMkLst>
            <pc:docMk/>
            <pc:sldMk cId="3797919937" sldId="484"/>
            <ac:spMk id="328" creationId="{C045C7BD-4C98-488D-B021-CE7AAE79D009}"/>
          </ac:spMkLst>
        </pc:spChg>
        <pc:spChg chg="del mod">
          <ac:chgData name="Kanakaris Venetis" userId="123cc868b6771a79" providerId="LiveId" clId="{CBD55C71-8505-41B1-90B3-E6BBAC85D809}" dt="2023-12-12T23:52:26.542" v="2142" actId="478"/>
          <ac:spMkLst>
            <pc:docMk/>
            <pc:sldMk cId="3797919937" sldId="484"/>
            <ac:spMk id="329" creationId="{E9F6C89D-48DD-4015-B538-838982DD1C07}"/>
          </ac:spMkLst>
        </pc:spChg>
        <pc:spChg chg="del mod">
          <ac:chgData name="Kanakaris Venetis" userId="123cc868b6771a79" providerId="LiveId" clId="{CBD55C71-8505-41B1-90B3-E6BBAC85D809}" dt="2023-12-12T23:54:38.073" v="2160" actId="478"/>
          <ac:spMkLst>
            <pc:docMk/>
            <pc:sldMk cId="3797919937" sldId="484"/>
            <ac:spMk id="330" creationId="{4F0F8E30-64A7-43AC-8B4B-13FE9710E8E6}"/>
          </ac:spMkLst>
        </pc:spChg>
        <pc:spChg chg="del mod">
          <ac:chgData name="Kanakaris Venetis" userId="123cc868b6771a79" providerId="LiveId" clId="{CBD55C71-8505-41B1-90B3-E6BBAC85D809}" dt="2023-12-12T23:54:02.411" v="2152" actId="478"/>
          <ac:spMkLst>
            <pc:docMk/>
            <pc:sldMk cId="3797919937" sldId="484"/>
            <ac:spMk id="331" creationId="{7D4243E6-517C-4C38-BDC5-8A8324B6CB35}"/>
          </ac:spMkLst>
        </pc:spChg>
        <pc:spChg chg="del mod">
          <ac:chgData name="Kanakaris Venetis" userId="123cc868b6771a79" providerId="LiveId" clId="{CBD55C71-8505-41B1-90B3-E6BBAC85D809}" dt="2023-12-12T23:54:12.716" v="2154" actId="478"/>
          <ac:spMkLst>
            <pc:docMk/>
            <pc:sldMk cId="3797919937" sldId="484"/>
            <ac:spMk id="332" creationId="{2D775B57-7A3A-424F-AEAC-3B03997DB7B3}"/>
          </ac:spMkLst>
        </pc:spChg>
        <pc:spChg chg="del mod">
          <ac:chgData name="Kanakaris Venetis" userId="123cc868b6771a79" providerId="LiveId" clId="{CBD55C71-8505-41B1-90B3-E6BBAC85D809}" dt="2023-12-12T23:54:42.313" v="2161" actId="478"/>
          <ac:spMkLst>
            <pc:docMk/>
            <pc:sldMk cId="3797919937" sldId="484"/>
            <ac:spMk id="333" creationId="{DCCB8288-DC37-4F9D-A384-73D5656D8293}"/>
          </ac:spMkLst>
        </pc:spChg>
        <pc:spChg chg="mod">
          <ac:chgData name="Kanakaris Venetis" userId="123cc868b6771a79" providerId="LiveId" clId="{CBD55C71-8505-41B1-90B3-E6BBAC85D809}" dt="2023-12-13T00:03:23.642" v="2298" actId="207"/>
          <ac:spMkLst>
            <pc:docMk/>
            <pc:sldMk cId="3797919937" sldId="484"/>
            <ac:spMk id="338" creationId="{F6C8A890-8C92-4D46-AEB8-643ECE78E68B}"/>
          </ac:spMkLst>
        </pc:spChg>
        <pc:spChg chg="mod">
          <ac:chgData name="Kanakaris Venetis" userId="123cc868b6771a79" providerId="LiveId" clId="{CBD55C71-8505-41B1-90B3-E6BBAC85D809}" dt="2023-12-13T00:03:23.642" v="2298" actId="207"/>
          <ac:spMkLst>
            <pc:docMk/>
            <pc:sldMk cId="3797919937" sldId="484"/>
            <ac:spMk id="339" creationId="{403BB173-2D4F-4292-AAA2-32C87DE36CB9}"/>
          </ac:spMkLst>
        </pc:spChg>
        <pc:spChg chg="mod">
          <ac:chgData name="Kanakaris Venetis" userId="123cc868b6771a79" providerId="LiveId" clId="{CBD55C71-8505-41B1-90B3-E6BBAC85D809}" dt="2023-12-13T00:03:23.642" v="2298" actId="207"/>
          <ac:spMkLst>
            <pc:docMk/>
            <pc:sldMk cId="3797919937" sldId="484"/>
            <ac:spMk id="340" creationId="{2D957887-E055-488B-A2D8-53F5466A6119}"/>
          </ac:spMkLst>
        </pc:spChg>
        <pc:spChg chg="mod">
          <ac:chgData name="Kanakaris Venetis" userId="123cc868b6771a79" providerId="LiveId" clId="{CBD55C71-8505-41B1-90B3-E6BBAC85D809}" dt="2023-12-13T00:03:23.642" v="2298" actId="207"/>
          <ac:spMkLst>
            <pc:docMk/>
            <pc:sldMk cId="3797919937" sldId="484"/>
            <ac:spMk id="341" creationId="{23E5488F-7838-4F32-8519-153D8F08B2F4}"/>
          </ac:spMkLst>
        </pc:spChg>
        <pc:spChg chg="mod">
          <ac:chgData name="Kanakaris Venetis" userId="123cc868b6771a79" providerId="LiveId" clId="{CBD55C71-8505-41B1-90B3-E6BBAC85D809}" dt="2023-12-13T00:03:23.642" v="2298" actId="207"/>
          <ac:spMkLst>
            <pc:docMk/>
            <pc:sldMk cId="3797919937" sldId="484"/>
            <ac:spMk id="342" creationId="{63BFF383-5E02-4815-9A6A-A04C144D70C0}"/>
          </ac:spMkLst>
        </pc:spChg>
        <pc:spChg chg="mod">
          <ac:chgData name="Kanakaris Venetis" userId="123cc868b6771a79" providerId="LiveId" clId="{CBD55C71-8505-41B1-90B3-E6BBAC85D809}" dt="2023-12-13T00:03:23.642" v="2298" actId="207"/>
          <ac:spMkLst>
            <pc:docMk/>
            <pc:sldMk cId="3797919937" sldId="484"/>
            <ac:spMk id="348" creationId="{6F083902-391E-4963-8FC2-49E2097D67EA}"/>
          </ac:spMkLst>
        </pc:spChg>
        <pc:spChg chg="del mod">
          <ac:chgData name="Kanakaris Venetis" userId="123cc868b6771a79" providerId="LiveId" clId="{CBD55C71-8505-41B1-90B3-E6BBAC85D809}" dt="2023-12-12T23:54:35.282" v="2159" actId="478"/>
          <ac:spMkLst>
            <pc:docMk/>
            <pc:sldMk cId="3797919937" sldId="484"/>
            <ac:spMk id="349" creationId="{3FB49956-217D-471E-90AC-1097A599B9AB}"/>
          </ac:spMkLst>
        </pc:spChg>
        <pc:spChg chg="mod">
          <ac:chgData name="Kanakaris Venetis" userId="123cc868b6771a79" providerId="LiveId" clId="{CBD55C71-8505-41B1-90B3-E6BBAC85D809}" dt="2023-12-13T00:03:23.642" v="2298" actId="207"/>
          <ac:spMkLst>
            <pc:docMk/>
            <pc:sldMk cId="3797919937" sldId="484"/>
            <ac:spMk id="352" creationId="{2265C21F-8FEA-48C6-A523-3EBB01D1F3CE}"/>
          </ac:spMkLst>
        </pc:spChg>
        <pc:spChg chg="mod">
          <ac:chgData name="Kanakaris Venetis" userId="123cc868b6771a79" providerId="LiveId" clId="{CBD55C71-8505-41B1-90B3-E6BBAC85D809}" dt="2023-12-13T00:03:23.642" v="2298" actId="207"/>
          <ac:spMkLst>
            <pc:docMk/>
            <pc:sldMk cId="3797919937" sldId="484"/>
            <ac:spMk id="354" creationId="{D0879FBF-00B9-4311-9461-48B1A9B44B69}"/>
          </ac:spMkLst>
        </pc:spChg>
        <pc:spChg chg="mod">
          <ac:chgData name="Kanakaris Venetis" userId="123cc868b6771a79" providerId="LiveId" clId="{CBD55C71-8505-41B1-90B3-E6BBAC85D809}" dt="2023-12-13T00:03:23.642" v="2298" actId="207"/>
          <ac:spMkLst>
            <pc:docMk/>
            <pc:sldMk cId="3797919937" sldId="484"/>
            <ac:spMk id="355" creationId="{2348FD05-5484-486A-A12A-4F8F0413CDAD}"/>
          </ac:spMkLst>
        </pc:spChg>
        <pc:spChg chg="mod">
          <ac:chgData name="Kanakaris Venetis" userId="123cc868b6771a79" providerId="LiveId" clId="{CBD55C71-8505-41B1-90B3-E6BBAC85D809}" dt="2023-12-13T00:03:23.642" v="2298" actId="207"/>
          <ac:spMkLst>
            <pc:docMk/>
            <pc:sldMk cId="3797919937" sldId="484"/>
            <ac:spMk id="356" creationId="{EB5F1E72-F838-41F2-90E3-41D440B9EDA2}"/>
          </ac:spMkLst>
        </pc:spChg>
        <pc:spChg chg="mod">
          <ac:chgData name="Kanakaris Venetis" userId="123cc868b6771a79" providerId="LiveId" clId="{CBD55C71-8505-41B1-90B3-E6BBAC85D809}" dt="2023-12-13T00:03:23.642" v="2298" actId="207"/>
          <ac:spMkLst>
            <pc:docMk/>
            <pc:sldMk cId="3797919937" sldId="484"/>
            <ac:spMk id="358" creationId="{A9DF03B5-EAD7-44FF-B19E-CBB2DA99C4E7}"/>
          </ac:spMkLst>
        </pc:spChg>
        <pc:spChg chg="mod">
          <ac:chgData name="Kanakaris Venetis" userId="123cc868b6771a79" providerId="LiveId" clId="{CBD55C71-8505-41B1-90B3-E6BBAC85D809}" dt="2023-12-13T00:03:23.642" v="2298" actId="207"/>
          <ac:spMkLst>
            <pc:docMk/>
            <pc:sldMk cId="3797919937" sldId="484"/>
            <ac:spMk id="359" creationId="{849D953D-4F6C-48CB-A17F-51BBA19D1CE8}"/>
          </ac:spMkLst>
        </pc:spChg>
        <pc:spChg chg="mod">
          <ac:chgData name="Kanakaris Venetis" userId="123cc868b6771a79" providerId="LiveId" clId="{CBD55C71-8505-41B1-90B3-E6BBAC85D809}" dt="2023-12-13T00:03:23.642" v="2298" actId="207"/>
          <ac:spMkLst>
            <pc:docMk/>
            <pc:sldMk cId="3797919937" sldId="484"/>
            <ac:spMk id="360" creationId="{4BBC137E-1C7D-4BA9-B985-D8B1181E72B4}"/>
          </ac:spMkLst>
        </pc:spChg>
        <pc:spChg chg="mod">
          <ac:chgData name="Kanakaris Venetis" userId="123cc868b6771a79" providerId="LiveId" clId="{CBD55C71-8505-41B1-90B3-E6BBAC85D809}" dt="2023-12-13T00:03:23.642" v="2298" actId="207"/>
          <ac:spMkLst>
            <pc:docMk/>
            <pc:sldMk cId="3797919937" sldId="484"/>
            <ac:spMk id="361" creationId="{2E342D2E-6EA2-4471-A31D-FA21634D9A22}"/>
          </ac:spMkLst>
        </pc:spChg>
        <pc:spChg chg="del mod">
          <ac:chgData name="Kanakaris Venetis" userId="123cc868b6771a79" providerId="LiveId" clId="{CBD55C71-8505-41B1-90B3-E6BBAC85D809}" dt="2023-12-12T23:54:05.941" v="2153" actId="478"/>
          <ac:spMkLst>
            <pc:docMk/>
            <pc:sldMk cId="3797919937" sldId="484"/>
            <ac:spMk id="362" creationId="{29FF3A37-F5F9-4ED2-BE6A-B5D0C09CAE5D}"/>
          </ac:spMkLst>
        </pc:spChg>
        <pc:spChg chg="del mod">
          <ac:chgData name="Kanakaris Venetis" userId="123cc868b6771a79" providerId="LiveId" clId="{CBD55C71-8505-41B1-90B3-E6BBAC85D809}" dt="2023-12-12T23:54:30.602" v="2158" actId="478"/>
          <ac:spMkLst>
            <pc:docMk/>
            <pc:sldMk cId="3797919937" sldId="484"/>
            <ac:spMk id="363" creationId="{5483E581-9D65-4A09-BE2B-D7B959541D06}"/>
          </ac:spMkLst>
        </pc:spChg>
        <pc:spChg chg="add mod">
          <ac:chgData name="Kanakaris Venetis" userId="123cc868b6771a79" providerId="LiveId" clId="{CBD55C71-8505-41B1-90B3-E6BBAC85D809}" dt="2023-12-13T00:03:23.642" v="2298" actId="207"/>
          <ac:spMkLst>
            <pc:docMk/>
            <pc:sldMk cId="3797919937" sldId="484"/>
            <ac:spMk id="364" creationId="{BEDC5316-1A15-493F-B705-64B9F705AAC1}"/>
          </ac:spMkLst>
        </pc:spChg>
        <pc:spChg chg="add mod">
          <ac:chgData name="Kanakaris Venetis" userId="123cc868b6771a79" providerId="LiveId" clId="{CBD55C71-8505-41B1-90B3-E6BBAC85D809}" dt="2023-12-13T00:03:23.642" v="2298" actId="207"/>
          <ac:spMkLst>
            <pc:docMk/>
            <pc:sldMk cId="3797919937" sldId="484"/>
            <ac:spMk id="365" creationId="{A06812CB-7526-4B3E-BD9F-B1E9AA4B4E86}"/>
          </ac:spMkLst>
        </pc:spChg>
        <pc:spChg chg="add mod">
          <ac:chgData name="Kanakaris Venetis" userId="123cc868b6771a79" providerId="LiveId" clId="{CBD55C71-8505-41B1-90B3-E6BBAC85D809}" dt="2023-12-13T00:03:23.642" v="2298" actId="207"/>
          <ac:spMkLst>
            <pc:docMk/>
            <pc:sldMk cId="3797919937" sldId="484"/>
            <ac:spMk id="366" creationId="{65B7A445-BE1D-481C-99B4-97462F997B99}"/>
          </ac:spMkLst>
        </pc:spChg>
        <pc:spChg chg="add del mod">
          <ac:chgData name="Kanakaris Venetis" userId="123cc868b6771a79" providerId="LiveId" clId="{CBD55C71-8505-41B1-90B3-E6BBAC85D809}" dt="2023-12-13T00:02:12.827" v="2286" actId="478"/>
          <ac:spMkLst>
            <pc:docMk/>
            <pc:sldMk cId="3797919937" sldId="484"/>
            <ac:spMk id="367" creationId="{DE9BD4D2-F917-4A1A-8D19-EFD652F78AF6}"/>
          </ac:spMkLst>
        </pc:spChg>
        <pc:spChg chg="add del mod">
          <ac:chgData name="Kanakaris Venetis" userId="123cc868b6771a79" providerId="LiveId" clId="{CBD55C71-8505-41B1-90B3-E6BBAC85D809}" dt="2023-12-13T00:02:16.372" v="2287" actId="478"/>
          <ac:spMkLst>
            <pc:docMk/>
            <pc:sldMk cId="3797919937" sldId="484"/>
            <ac:spMk id="368" creationId="{D192E989-A41B-431B-8E34-C124233FD711}"/>
          </ac:spMkLst>
        </pc:spChg>
        <pc:spChg chg="add mod">
          <ac:chgData name="Kanakaris Venetis" userId="123cc868b6771a79" providerId="LiveId" clId="{CBD55C71-8505-41B1-90B3-E6BBAC85D809}" dt="2023-12-13T00:03:23.642" v="2298" actId="207"/>
          <ac:spMkLst>
            <pc:docMk/>
            <pc:sldMk cId="3797919937" sldId="484"/>
            <ac:spMk id="369" creationId="{E9D5B487-8150-42D4-B49D-AB52463E4F3F}"/>
          </ac:spMkLst>
        </pc:spChg>
        <pc:spChg chg="add mod">
          <ac:chgData name="Kanakaris Venetis" userId="123cc868b6771a79" providerId="LiveId" clId="{CBD55C71-8505-41B1-90B3-E6BBAC85D809}" dt="2023-12-13T00:03:23.642" v="2298" actId="207"/>
          <ac:spMkLst>
            <pc:docMk/>
            <pc:sldMk cId="3797919937" sldId="484"/>
            <ac:spMk id="370" creationId="{F01D5261-458D-424A-B592-76D6CE649B4B}"/>
          </ac:spMkLst>
        </pc:spChg>
        <pc:grpChg chg="mod">
          <ac:chgData name="Kanakaris Venetis" userId="123cc868b6771a79" providerId="LiveId" clId="{CBD55C71-8505-41B1-90B3-E6BBAC85D809}" dt="2023-12-12T23:25:02.502" v="1843"/>
          <ac:grpSpMkLst>
            <pc:docMk/>
            <pc:sldMk cId="3797919937" sldId="484"/>
            <ac:grpSpMk id="1" creationId="{00000000-0000-0000-0000-000000000000}"/>
          </ac:grpSpMkLst>
        </pc:grpChg>
        <pc:grpChg chg="add del mod">
          <ac:chgData name="Kanakaris Venetis" userId="123cc868b6771a79" providerId="LiveId" clId="{CBD55C71-8505-41B1-90B3-E6BBAC85D809}" dt="2023-12-12T23:44:50.592" v="2077" actId="478"/>
          <ac:grpSpMkLst>
            <pc:docMk/>
            <pc:sldMk cId="3797919937" sldId="484"/>
            <ac:grpSpMk id="2" creationId="{D03F25A5-60DB-4056-AE85-4BC82FEFBDE3}"/>
          </ac:grpSpMkLst>
        </pc:grpChg>
        <pc:grpChg chg="add del mod">
          <ac:chgData name="Kanakaris Venetis" userId="123cc868b6771a79" providerId="LiveId" clId="{CBD55C71-8505-41B1-90B3-E6BBAC85D809}" dt="2023-12-12T23:52:01.447" v="2139" actId="478"/>
          <ac:grpSpMkLst>
            <pc:docMk/>
            <pc:sldMk cId="3797919937" sldId="484"/>
            <ac:grpSpMk id="3" creationId="{3275DA1B-7E95-4BE4-897F-4481AF701B6C}"/>
          </ac:grpSpMkLst>
        </pc:grpChg>
        <pc:grpChg chg="add mod">
          <ac:chgData name="Kanakaris Venetis" userId="123cc868b6771a79" providerId="LiveId" clId="{CBD55C71-8505-41B1-90B3-E6BBAC85D809}" dt="2023-12-12T23:37:52.695" v="2025" actId="20577"/>
          <ac:grpSpMkLst>
            <pc:docMk/>
            <pc:sldMk cId="3797919937" sldId="484"/>
            <ac:grpSpMk id="4" creationId="{0FCCBC81-5899-4B27-A440-438C4596650B}"/>
          </ac:grpSpMkLst>
        </pc:grpChg>
        <pc:grpChg chg="del mod">
          <ac:chgData name="Kanakaris Venetis" userId="123cc868b6771a79" providerId="LiveId" clId="{CBD55C71-8505-41B1-90B3-E6BBAC85D809}" dt="2023-12-12T23:30:04.002" v="1937" actId="478"/>
          <ac:grpSpMkLst>
            <pc:docMk/>
            <pc:sldMk cId="3797919937" sldId="484"/>
            <ac:grpSpMk id="5" creationId="{0AC2F8FB-5C79-4E9D-B420-C9C3149129E2}"/>
          </ac:grpSpMkLst>
        </pc:grpChg>
        <pc:grpChg chg="add mod">
          <ac:chgData name="Kanakaris Venetis" userId="123cc868b6771a79" providerId="LiveId" clId="{CBD55C71-8505-41B1-90B3-E6BBAC85D809}" dt="2023-12-13T00:03:23.642" v="2298" actId="207"/>
          <ac:grpSpMkLst>
            <pc:docMk/>
            <pc:sldMk cId="3797919937" sldId="484"/>
            <ac:grpSpMk id="5" creationId="{82911855-6D26-41C2-8D34-474907C77974}"/>
          </ac:grpSpMkLst>
        </pc:grpChg>
        <pc:grpChg chg="del mod">
          <ac:chgData name="Kanakaris Venetis" userId="123cc868b6771a79" providerId="LiveId" clId="{CBD55C71-8505-41B1-90B3-E6BBAC85D809}" dt="2023-12-12T23:30:00.357" v="1936" actId="478"/>
          <ac:grpSpMkLst>
            <pc:docMk/>
            <pc:sldMk cId="3797919937" sldId="484"/>
            <ac:grpSpMk id="6" creationId="{04B65245-EB0E-44B1-8EB7-AAA122D66A5D}"/>
          </ac:grpSpMkLst>
        </pc:grpChg>
        <pc:grpChg chg="add mod">
          <ac:chgData name="Kanakaris Venetis" userId="123cc868b6771a79" providerId="LiveId" clId="{CBD55C71-8505-41B1-90B3-E6BBAC85D809}" dt="2023-12-13T00:03:23.642" v="2298" actId="207"/>
          <ac:grpSpMkLst>
            <pc:docMk/>
            <pc:sldMk cId="3797919937" sldId="484"/>
            <ac:grpSpMk id="6" creationId="{C7C483FE-39FB-47E4-91C3-D938913B14F3}"/>
          </ac:grpSpMkLst>
        </pc:grpChg>
        <pc:grpChg chg="del mod">
          <ac:chgData name="Kanakaris Venetis" userId="123cc868b6771a79" providerId="LiveId" clId="{CBD55C71-8505-41B1-90B3-E6BBAC85D809}" dt="2023-12-12T23:33:05.739" v="1957" actId="478"/>
          <ac:grpSpMkLst>
            <pc:docMk/>
            <pc:sldMk cId="3797919937" sldId="484"/>
            <ac:grpSpMk id="9" creationId="{E3EC424E-42D4-49A2-86C7-CBF4DD65B9C9}"/>
          </ac:grpSpMkLst>
        </pc:grpChg>
        <pc:grpChg chg="add mod">
          <ac:chgData name="Kanakaris Venetis" userId="123cc868b6771a79" providerId="LiveId" clId="{CBD55C71-8505-41B1-90B3-E6BBAC85D809}" dt="2023-12-13T00:03:23.642" v="2298" actId="207"/>
          <ac:grpSpMkLst>
            <pc:docMk/>
            <pc:sldMk cId="3797919937" sldId="484"/>
            <ac:grpSpMk id="10" creationId="{3E1D70ED-76F4-4BEC-8D5D-D21660C11704}"/>
          </ac:grpSpMkLst>
        </pc:grpChg>
        <pc:grpChg chg="del mod">
          <ac:chgData name="Kanakaris Venetis" userId="123cc868b6771a79" providerId="LiveId" clId="{CBD55C71-8505-41B1-90B3-E6BBAC85D809}" dt="2023-12-12T23:29:34.982" v="1935" actId="478"/>
          <ac:grpSpMkLst>
            <pc:docMk/>
            <pc:sldMk cId="3797919937" sldId="484"/>
            <ac:grpSpMk id="10" creationId="{6E81BCA5-1978-4CCC-95EA-D750FA9B9D6A}"/>
          </ac:grpSpMkLst>
        </pc:grpChg>
        <pc:grpChg chg="add mod">
          <ac:chgData name="Kanakaris Venetis" userId="123cc868b6771a79" providerId="LiveId" clId="{CBD55C71-8505-41B1-90B3-E6BBAC85D809}" dt="2023-12-13T00:03:23.642" v="2298" actId="207"/>
          <ac:grpSpMkLst>
            <pc:docMk/>
            <pc:sldMk cId="3797919937" sldId="484"/>
            <ac:grpSpMk id="11" creationId="{7B69E48D-8CA6-4574-B0AB-904643CE1629}"/>
          </ac:grpSpMkLst>
        </pc:grpChg>
        <pc:grpChg chg="add mod">
          <ac:chgData name="Kanakaris Venetis" userId="123cc868b6771a79" providerId="LiveId" clId="{CBD55C71-8505-41B1-90B3-E6BBAC85D809}" dt="2023-12-13T00:03:23.642" v="2298" actId="207"/>
          <ac:grpSpMkLst>
            <pc:docMk/>
            <pc:sldMk cId="3797919937" sldId="484"/>
            <ac:grpSpMk id="12" creationId="{2CB17359-CB19-47EA-A8D5-66E7EA1212FC}"/>
          </ac:grpSpMkLst>
        </pc:grpChg>
        <pc:grpChg chg="add mod">
          <ac:chgData name="Kanakaris Venetis" userId="123cc868b6771a79" providerId="LiveId" clId="{CBD55C71-8505-41B1-90B3-E6BBAC85D809}" dt="2023-12-13T00:07:39.636" v="2315" actId="164"/>
          <ac:grpSpMkLst>
            <pc:docMk/>
            <pc:sldMk cId="3797919937" sldId="484"/>
            <ac:grpSpMk id="13" creationId="{4EB188CD-5603-477C-B148-7AAA75BEEB25}"/>
          </ac:grpSpMkLst>
        </pc:grpChg>
        <pc:grpChg chg="add mod">
          <ac:chgData name="Kanakaris Venetis" userId="123cc868b6771a79" providerId="LiveId" clId="{CBD55C71-8505-41B1-90B3-E6BBAC85D809}" dt="2023-12-13T00:07:46.979" v="2316" actId="1076"/>
          <ac:grpSpMkLst>
            <pc:docMk/>
            <pc:sldMk cId="3797919937" sldId="484"/>
            <ac:grpSpMk id="19" creationId="{825DFB0E-2EA4-4901-9025-A7F9D8FBF1A8}"/>
          </ac:grpSpMkLst>
        </pc:grpChg>
        <pc:grpChg chg="mod">
          <ac:chgData name="Kanakaris Venetis" userId="123cc868b6771a79" providerId="LiveId" clId="{CBD55C71-8505-41B1-90B3-E6BBAC85D809}" dt="2023-12-12T23:37:52.695" v="2025" actId="20577"/>
          <ac:grpSpMkLst>
            <pc:docMk/>
            <pc:sldMk cId="3797919937" sldId="484"/>
            <ac:grpSpMk id="19" creationId="{C3F9D5FB-73A8-4F0C-A958-81BE6C74DA04}"/>
          </ac:grpSpMkLst>
        </pc:grpChg>
        <pc:grpChg chg="mod">
          <ac:chgData name="Kanakaris Venetis" userId="123cc868b6771a79" providerId="LiveId" clId="{CBD55C71-8505-41B1-90B3-E6BBAC85D809}" dt="2023-12-12T23:37:52.695" v="2025" actId="20577"/>
          <ac:grpSpMkLst>
            <pc:docMk/>
            <pc:sldMk cId="3797919937" sldId="484"/>
            <ac:grpSpMk id="20" creationId="{CCAF5617-2406-46C0-A183-AF0C8AEBE473}"/>
          </ac:grpSpMkLst>
        </pc:grpChg>
        <pc:grpChg chg="mod">
          <ac:chgData name="Kanakaris Venetis" userId="123cc868b6771a79" providerId="LiveId" clId="{CBD55C71-8505-41B1-90B3-E6BBAC85D809}" dt="2023-12-12T23:37:52.695" v="2025" actId="20577"/>
          <ac:grpSpMkLst>
            <pc:docMk/>
            <pc:sldMk cId="3797919937" sldId="484"/>
            <ac:grpSpMk id="21" creationId="{74731529-5762-4F78-9D1D-6EF0599D1127}"/>
          </ac:grpSpMkLst>
        </pc:grpChg>
        <pc:grpChg chg="mod">
          <ac:chgData name="Kanakaris Venetis" userId="123cc868b6771a79" providerId="LiveId" clId="{CBD55C71-8505-41B1-90B3-E6BBAC85D809}" dt="2023-12-12T23:37:52.695" v="2025" actId="20577"/>
          <ac:grpSpMkLst>
            <pc:docMk/>
            <pc:sldMk cId="3797919937" sldId="484"/>
            <ac:grpSpMk id="32" creationId="{32420B4A-3376-4EBA-8FC7-23AFB93243E2}"/>
          </ac:grpSpMkLst>
        </pc:grpChg>
        <pc:grpChg chg="mod">
          <ac:chgData name="Kanakaris Venetis" userId="123cc868b6771a79" providerId="LiveId" clId="{CBD55C71-8505-41B1-90B3-E6BBAC85D809}" dt="2023-12-12T23:37:52.695" v="2025" actId="20577"/>
          <ac:grpSpMkLst>
            <pc:docMk/>
            <pc:sldMk cId="3797919937" sldId="484"/>
            <ac:grpSpMk id="35" creationId="{027957ED-01E4-4C27-89D8-53C05C6FB212}"/>
          </ac:grpSpMkLst>
        </pc:grpChg>
        <pc:grpChg chg="add del mod">
          <ac:chgData name="Kanakaris Venetis" userId="123cc868b6771a79" providerId="LiveId" clId="{CBD55C71-8505-41B1-90B3-E6BBAC85D809}" dt="2023-12-12T23:37:52.695" v="2025" actId="20577"/>
          <ac:grpSpMkLst>
            <pc:docMk/>
            <pc:sldMk cId="3797919937" sldId="484"/>
            <ac:grpSpMk id="36" creationId="{F81284CB-3258-42A0-A4E9-243B9D8A4176}"/>
          </ac:grpSpMkLst>
        </pc:grpChg>
        <pc:grpChg chg="mod">
          <ac:chgData name="Kanakaris Venetis" userId="123cc868b6771a79" providerId="LiveId" clId="{CBD55C71-8505-41B1-90B3-E6BBAC85D809}" dt="2023-12-12T23:37:52.695" v="2025" actId="20577"/>
          <ac:grpSpMkLst>
            <pc:docMk/>
            <pc:sldMk cId="3797919937" sldId="484"/>
            <ac:grpSpMk id="38" creationId="{8D7C6D21-F12C-4D53-9109-DB4D9AF05840}"/>
          </ac:grpSpMkLst>
        </pc:grpChg>
        <pc:grpChg chg="mod">
          <ac:chgData name="Kanakaris Venetis" userId="123cc868b6771a79" providerId="LiveId" clId="{CBD55C71-8505-41B1-90B3-E6BBAC85D809}" dt="2023-12-12T23:37:52.695" v="2025" actId="20577"/>
          <ac:grpSpMkLst>
            <pc:docMk/>
            <pc:sldMk cId="3797919937" sldId="484"/>
            <ac:grpSpMk id="42" creationId="{D546DC3C-6CB5-4536-8B45-A7BB7BE650D8}"/>
          </ac:grpSpMkLst>
        </pc:grpChg>
        <pc:grpChg chg="add del mod">
          <ac:chgData name="Kanakaris Venetis" userId="123cc868b6771a79" providerId="LiveId" clId="{CBD55C71-8505-41B1-90B3-E6BBAC85D809}" dt="2023-12-12T23:39:02.332" v="2033" actId="478"/>
          <ac:grpSpMkLst>
            <pc:docMk/>
            <pc:sldMk cId="3797919937" sldId="484"/>
            <ac:grpSpMk id="50" creationId="{C9075205-C41F-47E7-937D-81266E49C16A}"/>
          </ac:grpSpMkLst>
        </pc:grpChg>
        <pc:grpChg chg="add mod">
          <ac:chgData name="Kanakaris Venetis" userId="123cc868b6771a79" providerId="LiveId" clId="{CBD55C71-8505-41B1-90B3-E6BBAC85D809}" dt="2023-12-12T23:37:52.695" v="2025" actId="20577"/>
          <ac:grpSpMkLst>
            <pc:docMk/>
            <pc:sldMk cId="3797919937" sldId="484"/>
            <ac:grpSpMk id="55" creationId="{B723EB5C-4C66-4B3C-A0EB-5184805EB646}"/>
          </ac:grpSpMkLst>
        </pc:grpChg>
        <pc:grpChg chg="add mod">
          <ac:chgData name="Kanakaris Venetis" userId="123cc868b6771a79" providerId="LiveId" clId="{CBD55C71-8505-41B1-90B3-E6BBAC85D809}" dt="2023-12-12T23:37:52.695" v="2025" actId="20577"/>
          <ac:grpSpMkLst>
            <pc:docMk/>
            <pc:sldMk cId="3797919937" sldId="484"/>
            <ac:grpSpMk id="56" creationId="{9F879298-5E22-4586-B968-38085335107B}"/>
          </ac:grpSpMkLst>
        </pc:grpChg>
        <pc:grpChg chg="add del mod">
          <ac:chgData name="Kanakaris Venetis" userId="123cc868b6771a79" providerId="LiveId" clId="{CBD55C71-8505-41B1-90B3-E6BBAC85D809}" dt="2023-12-12T23:39:40.803" v="2039" actId="478"/>
          <ac:grpSpMkLst>
            <pc:docMk/>
            <pc:sldMk cId="3797919937" sldId="484"/>
            <ac:grpSpMk id="57" creationId="{EE903CFE-3224-4D24-8DA8-13A602F94EE5}"/>
          </ac:grpSpMkLst>
        </pc:grpChg>
        <pc:grpChg chg="add del mod">
          <ac:chgData name="Kanakaris Venetis" userId="123cc868b6771a79" providerId="LiveId" clId="{CBD55C71-8505-41B1-90B3-E6BBAC85D809}" dt="2023-12-12T23:40:59.064" v="2050" actId="478"/>
          <ac:grpSpMkLst>
            <pc:docMk/>
            <pc:sldMk cId="3797919937" sldId="484"/>
            <ac:grpSpMk id="60" creationId="{47AD53BC-1303-4F94-AF5E-836C2C03CABB}"/>
          </ac:grpSpMkLst>
        </pc:grpChg>
        <pc:grpChg chg="add del mod">
          <ac:chgData name="Kanakaris Venetis" userId="123cc868b6771a79" providerId="LiveId" clId="{CBD55C71-8505-41B1-90B3-E6BBAC85D809}" dt="2023-12-12T23:36:13.411" v="1984" actId="571"/>
          <ac:grpSpMkLst>
            <pc:docMk/>
            <pc:sldMk cId="3797919937" sldId="484"/>
            <ac:grpSpMk id="62" creationId="{0D5D72CA-F26B-40A1-9C2D-3417C79A30D1}"/>
          </ac:grpSpMkLst>
        </pc:grpChg>
        <pc:grpChg chg="mod">
          <ac:chgData name="Kanakaris Venetis" userId="123cc868b6771a79" providerId="LiveId" clId="{CBD55C71-8505-41B1-90B3-E6BBAC85D809}" dt="2023-12-12T23:36:13.411" v="1984" actId="571"/>
          <ac:grpSpMkLst>
            <pc:docMk/>
            <pc:sldMk cId="3797919937" sldId="484"/>
            <ac:grpSpMk id="63" creationId="{F0363D47-58E8-41C7-96BD-600E87492F96}"/>
          </ac:grpSpMkLst>
        </pc:grpChg>
        <pc:grpChg chg="mod">
          <ac:chgData name="Kanakaris Venetis" userId="123cc868b6771a79" providerId="LiveId" clId="{CBD55C71-8505-41B1-90B3-E6BBAC85D809}" dt="2023-12-12T23:36:13.411" v="1984" actId="571"/>
          <ac:grpSpMkLst>
            <pc:docMk/>
            <pc:sldMk cId="3797919937" sldId="484"/>
            <ac:grpSpMk id="64" creationId="{33CA61D1-9514-49AF-98F3-C2B568E31175}"/>
          </ac:grpSpMkLst>
        </pc:grpChg>
        <pc:grpChg chg="mod">
          <ac:chgData name="Kanakaris Venetis" userId="123cc868b6771a79" providerId="LiveId" clId="{CBD55C71-8505-41B1-90B3-E6BBAC85D809}" dt="2023-12-12T23:36:13.411" v="1984" actId="571"/>
          <ac:grpSpMkLst>
            <pc:docMk/>
            <pc:sldMk cId="3797919937" sldId="484"/>
            <ac:grpSpMk id="65" creationId="{3CCC13E2-D752-4415-BBE7-FFD71B95BEC6}"/>
          </ac:grpSpMkLst>
        </pc:grpChg>
        <pc:grpChg chg="mod">
          <ac:chgData name="Kanakaris Venetis" userId="123cc868b6771a79" providerId="LiveId" clId="{CBD55C71-8505-41B1-90B3-E6BBAC85D809}" dt="2023-12-12T23:36:13.411" v="1984" actId="571"/>
          <ac:grpSpMkLst>
            <pc:docMk/>
            <pc:sldMk cId="3797919937" sldId="484"/>
            <ac:grpSpMk id="67" creationId="{0EBDA998-965F-4A1A-A28D-EC049BE6CCF2}"/>
          </ac:grpSpMkLst>
        </pc:grpChg>
        <pc:grpChg chg="mod">
          <ac:chgData name="Kanakaris Venetis" userId="123cc868b6771a79" providerId="LiveId" clId="{CBD55C71-8505-41B1-90B3-E6BBAC85D809}" dt="2023-12-12T23:36:13.411" v="1984" actId="571"/>
          <ac:grpSpMkLst>
            <pc:docMk/>
            <pc:sldMk cId="3797919937" sldId="484"/>
            <ac:grpSpMk id="69" creationId="{4591C52F-A133-4F3D-8690-417D67B7477C}"/>
          </ac:grpSpMkLst>
        </pc:grpChg>
        <pc:grpChg chg="mod">
          <ac:chgData name="Kanakaris Venetis" userId="123cc868b6771a79" providerId="LiveId" clId="{CBD55C71-8505-41B1-90B3-E6BBAC85D809}" dt="2023-12-12T23:36:13.411" v="1984" actId="571"/>
          <ac:grpSpMkLst>
            <pc:docMk/>
            <pc:sldMk cId="3797919937" sldId="484"/>
            <ac:grpSpMk id="70" creationId="{1DF3AD62-A00F-42C2-98A6-6443A48B5C87}"/>
          </ac:grpSpMkLst>
        </pc:grpChg>
        <pc:grpChg chg="mod">
          <ac:chgData name="Kanakaris Venetis" userId="123cc868b6771a79" providerId="LiveId" clId="{CBD55C71-8505-41B1-90B3-E6BBAC85D809}" dt="2023-12-12T23:36:13.411" v="1984" actId="571"/>
          <ac:grpSpMkLst>
            <pc:docMk/>
            <pc:sldMk cId="3797919937" sldId="484"/>
            <ac:grpSpMk id="81" creationId="{C38F8F96-A1FB-449F-A555-89D996F9EAF0}"/>
          </ac:grpSpMkLst>
        </pc:grpChg>
        <pc:grpChg chg="add del mod">
          <ac:chgData name="Kanakaris Venetis" userId="123cc868b6771a79" providerId="LiveId" clId="{CBD55C71-8505-41B1-90B3-E6BBAC85D809}" dt="2023-12-12T23:43:14.661" v="2061" actId="478"/>
          <ac:grpSpMkLst>
            <pc:docMk/>
            <pc:sldMk cId="3797919937" sldId="484"/>
            <ac:grpSpMk id="82" creationId="{0860606E-C41E-49D6-B136-515B5A378FEF}"/>
          </ac:grpSpMkLst>
        </pc:grpChg>
        <pc:grpChg chg="mod">
          <ac:chgData name="Kanakaris Venetis" userId="123cc868b6771a79" providerId="LiveId" clId="{CBD55C71-8505-41B1-90B3-E6BBAC85D809}" dt="2023-12-12T23:43:11.836" v="2060" actId="571"/>
          <ac:grpSpMkLst>
            <pc:docMk/>
            <pc:sldMk cId="3797919937" sldId="484"/>
            <ac:grpSpMk id="83" creationId="{2B9BFFF1-D741-4B56-A5B3-B7A7C6FBC847}"/>
          </ac:grpSpMkLst>
        </pc:grpChg>
        <pc:grpChg chg="mod">
          <ac:chgData name="Kanakaris Venetis" userId="123cc868b6771a79" providerId="LiveId" clId="{CBD55C71-8505-41B1-90B3-E6BBAC85D809}" dt="2023-12-12T23:36:13.411" v="1984" actId="571"/>
          <ac:grpSpMkLst>
            <pc:docMk/>
            <pc:sldMk cId="3797919937" sldId="484"/>
            <ac:grpSpMk id="83" creationId="{FEAEE802-FB09-4E1F-BED2-AA13E13A9044}"/>
          </ac:grpSpMkLst>
        </pc:grpChg>
        <pc:grpChg chg="mod">
          <ac:chgData name="Kanakaris Venetis" userId="123cc868b6771a79" providerId="LiveId" clId="{CBD55C71-8505-41B1-90B3-E6BBAC85D809}" dt="2023-12-12T23:36:13.411" v="1984" actId="571"/>
          <ac:grpSpMkLst>
            <pc:docMk/>
            <pc:sldMk cId="3797919937" sldId="484"/>
            <ac:grpSpMk id="84" creationId="{B0748DE3-4AA6-4BC3-A147-5452D3D96F49}"/>
          </ac:grpSpMkLst>
        </pc:grpChg>
        <pc:grpChg chg="mod">
          <ac:chgData name="Kanakaris Venetis" userId="123cc868b6771a79" providerId="LiveId" clId="{CBD55C71-8505-41B1-90B3-E6BBAC85D809}" dt="2023-12-12T23:43:11.836" v="2060" actId="571"/>
          <ac:grpSpMkLst>
            <pc:docMk/>
            <pc:sldMk cId="3797919937" sldId="484"/>
            <ac:grpSpMk id="85" creationId="{87CC97B0-9F3D-4161-A464-AAE70D6D4982}"/>
          </ac:grpSpMkLst>
        </pc:grpChg>
        <pc:grpChg chg="mod">
          <ac:chgData name="Kanakaris Venetis" userId="123cc868b6771a79" providerId="LiveId" clId="{CBD55C71-8505-41B1-90B3-E6BBAC85D809}" dt="2023-12-12T23:43:11.836" v="2060" actId="571"/>
          <ac:grpSpMkLst>
            <pc:docMk/>
            <pc:sldMk cId="3797919937" sldId="484"/>
            <ac:grpSpMk id="86" creationId="{191FB41F-EAA1-47B0-9E96-859B0AC3B3DB}"/>
          </ac:grpSpMkLst>
        </pc:grpChg>
        <pc:grpChg chg="mod">
          <ac:chgData name="Kanakaris Venetis" userId="123cc868b6771a79" providerId="LiveId" clId="{CBD55C71-8505-41B1-90B3-E6BBAC85D809}" dt="2023-12-12T23:36:13.411" v="1984" actId="571"/>
          <ac:grpSpMkLst>
            <pc:docMk/>
            <pc:sldMk cId="3797919937" sldId="484"/>
            <ac:grpSpMk id="86" creationId="{1FA8594A-5A3C-412E-9DA1-F118726CB072}"/>
          </ac:grpSpMkLst>
        </pc:grpChg>
        <pc:grpChg chg="mod">
          <ac:chgData name="Kanakaris Venetis" userId="123cc868b6771a79" providerId="LiveId" clId="{CBD55C71-8505-41B1-90B3-E6BBAC85D809}" dt="2023-12-12T23:43:11.836" v="2060" actId="571"/>
          <ac:grpSpMkLst>
            <pc:docMk/>
            <pc:sldMk cId="3797919937" sldId="484"/>
            <ac:grpSpMk id="87" creationId="{DFCD301F-174D-4E59-A687-6465E61924B3}"/>
          </ac:grpSpMkLst>
        </pc:grpChg>
        <pc:grpChg chg="mod">
          <ac:chgData name="Kanakaris Venetis" userId="123cc868b6771a79" providerId="LiveId" clId="{CBD55C71-8505-41B1-90B3-E6BBAC85D809}" dt="2023-12-12T23:43:11.836" v="2060" actId="571"/>
          <ac:grpSpMkLst>
            <pc:docMk/>
            <pc:sldMk cId="3797919937" sldId="484"/>
            <ac:grpSpMk id="89" creationId="{62EE6B58-1703-4E8F-A8B3-54F586DEC5B1}"/>
          </ac:grpSpMkLst>
        </pc:grpChg>
        <pc:grpChg chg="mod">
          <ac:chgData name="Kanakaris Venetis" userId="123cc868b6771a79" providerId="LiveId" clId="{CBD55C71-8505-41B1-90B3-E6BBAC85D809}" dt="2023-12-12T23:36:13.411" v="1984" actId="571"/>
          <ac:grpSpMkLst>
            <pc:docMk/>
            <pc:sldMk cId="3797919937" sldId="484"/>
            <ac:grpSpMk id="90" creationId="{04885712-DFB4-40A2-90B7-0394643C1563}"/>
          </ac:grpSpMkLst>
        </pc:grpChg>
        <pc:grpChg chg="mod">
          <ac:chgData name="Kanakaris Venetis" userId="123cc868b6771a79" providerId="LiveId" clId="{CBD55C71-8505-41B1-90B3-E6BBAC85D809}" dt="2023-12-12T23:43:11.836" v="2060" actId="571"/>
          <ac:grpSpMkLst>
            <pc:docMk/>
            <pc:sldMk cId="3797919937" sldId="484"/>
            <ac:grpSpMk id="91" creationId="{87F9EC3D-805E-4402-8F80-92C8B692715E}"/>
          </ac:grpSpMkLst>
        </pc:grpChg>
        <pc:grpChg chg="mod">
          <ac:chgData name="Kanakaris Venetis" userId="123cc868b6771a79" providerId="LiveId" clId="{CBD55C71-8505-41B1-90B3-E6BBAC85D809}" dt="2023-12-12T23:43:11.836" v="2060" actId="571"/>
          <ac:grpSpMkLst>
            <pc:docMk/>
            <pc:sldMk cId="3797919937" sldId="484"/>
            <ac:grpSpMk id="92" creationId="{26DDCBF3-AFEA-4028-A573-74902AD33792}"/>
          </ac:grpSpMkLst>
        </pc:grpChg>
        <pc:grpChg chg="add mod">
          <ac:chgData name="Kanakaris Venetis" userId="123cc868b6771a79" providerId="LiveId" clId="{CBD55C71-8505-41B1-90B3-E6BBAC85D809}" dt="2023-12-12T23:39:21.684" v="2037" actId="164"/>
          <ac:grpSpMkLst>
            <pc:docMk/>
            <pc:sldMk cId="3797919937" sldId="484"/>
            <ac:grpSpMk id="102" creationId="{152068E6-CD94-4C9F-919D-A6234921F619}"/>
          </ac:grpSpMkLst>
        </pc:grpChg>
        <pc:grpChg chg="mod">
          <ac:chgData name="Kanakaris Venetis" userId="123cc868b6771a79" providerId="LiveId" clId="{CBD55C71-8505-41B1-90B3-E6BBAC85D809}" dt="2023-12-12T23:43:11.836" v="2060" actId="571"/>
          <ac:grpSpMkLst>
            <pc:docMk/>
            <pc:sldMk cId="3797919937" sldId="484"/>
            <ac:grpSpMk id="103" creationId="{45DC3790-E36A-46BE-9AA6-6CCD072625B4}"/>
          </ac:grpSpMkLst>
        </pc:grpChg>
        <pc:grpChg chg="mod">
          <ac:chgData name="Kanakaris Venetis" userId="123cc868b6771a79" providerId="LiveId" clId="{CBD55C71-8505-41B1-90B3-E6BBAC85D809}" dt="2023-12-12T23:39:16.629" v="2036" actId="571"/>
          <ac:grpSpMkLst>
            <pc:docMk/>
            <pc:sldMk cId="3797919937" sldId="484"/>
            <ac:grpSpMk id="103" creationId="{C47D4B73-3569-4513-9CFF-B495037BF6D8}"/>
          </ac:grpSpMkLst>
        </pc:grpChg>
        <pc:grpChg chg="mod">
          <ac:chgData name="Kanakaris Venetis" userId="123cc868b6771a79" providerId="LiveId" clId="{CBD55C71-8505-41B1-90B3-E6BBAC85D809}" dt="2023-12-12T23:39:16.629" v="2036" actId="571"/>
          <ac:grpSpMkLst>
            <pc:docMk/>
            <pc:sldMk cId="3797919937" sldId="484"/>
            <ac:grpSpMk id="104" creationId="{35C0D68B-9523-4488-A1C4-E28F61EB9637}"/>
          </ac:grpSpMkLst>
        </pc:grpChg>
        <pc:grpChg chg="mod">
          <ac:chgData name="Kanakaris Venetis" userId="123cc868b6771a79" providerId="LiveId" clId="{CBD55C71-8505-41B1-90B3-E6BBAC85D809}" dt="2023-12-12T23:43:11.836" v="2060" actId="571"/>
          <ac:grpSpMkLst>
            <pc:docMk/>
            <pc:sldMk cId="3797919937" sldId="484"/>
            <ac:grpSpMk id="105" creationId="{6AB0D687-70D4-4375-86CF-72A946F99F61}"/>
          </ac:grpSpMkLst>
        </pc:grpChg>
        <pc:grpChg chg="mod">
          <ac:chgData name="Kanakaris Venetis" userId="123cc868b6771a79" providerId="LiveId" clId="{CBD55C71-8505-41B1-90B3-E6BBAC85D809}" dt="2023-12-12T23:39:16.629" v="2036" actId="571"/>
          <ac:grpSpMkLst>
            <pc:docMk/>
            <pc:sldMk cId="3797919937" sldId="484"/>
            <ac:grpSpMk id="105" creationId="{6EC9450F-1F6B-4E6E-ACD9-5B3EF1EE7CB8}"/>
          </ac:grpSpMkLst>
        </pc:grpChg>
        <pc:grpChg chg="mod">
          <ac:chgData name="Kanakaris Venetis" userId="123cc868b6771a79" providerId="LiveId" clId="{CBD55C71-8505-41B1-90B3-E6BBAC85D809}" dt="2023-12-12T23:43:11.836" v="2060" actId="571"/>
          <ac:grpSpMkLst>
            <pc:docMk/>
            <pc:sldMk cId="3797919937" sldId="484"/>
            <ac:grpSpMk id="106" creationId="{F2A55030-3683-4D0E-B734-3AE60D28BDAC}"/>
          </ac:grpSpMkLst>
        </pc:grpChg>
        <pc:grpChg chg="mod">
          <ac:chgData name="Kanakaris Venetis" userId="123cc868b6771a79" providerId="LiveId" clId="{CBD55C71-8505-41B1-90B3-E6BBAC85D809}" dt="2023-12-12T23:39:16.629" v="2036" actId="571"/>
          <ac:grpSpMkLst>
            <pc:docMk/>
            <pc:sldMk cId="3797919937" sldId="484"/>
            <ac:grpSpMk id="107" creationId="{E7A5E60B-3321-441F-A094-F71476B2298A}"/>
          </ac:grpSpMkLst>
        </pc:grpChg>
        <pc:grpChg chg="mod">
          <ac:chgData name="Kanakaris Venetis" userId="123cc868b6771a79" providerId="LiveId" clId="{CBD55C71-8505-41B1-90B3-E6BBAC85D809}" dt="2023-12-12T23:43:11.836" v="2060" actId="571"/>
          <ac:grpSpMkLst>
            <pc:docMk/>
            <pc:sldMk cId="3797919937" sldId="484"/>
            <ac:grpSpMk id="108" creationId="{2D505583-B047-4AD3-8B9D-35C2C781CD5E}"/>
          </ac:grpSpMkLst>
        </pc:grpChg>
        <pc:grpChg chg="mod">
          <ac:chgData name="Kanakaris Venetis" userId="123cc868b6771a79" providerId="LiveId" clId="{CBD55C71-8505-41B1-90B3-E6BBAC85D809}" dt="2023-12-12T23:39:16.629" v="2036" actId="571"/>
          <ac:grpSpMkLst>
            <pc:docMk/>
            <pc:sldMk cId="3797919937" sldId="484"/>
            <ac:grpSpMk id="109" creationId="{1C546090-F1E2-433A-BE68-709E9BB01C00}"/>
          </ac:grpSpMkLst>
        </pc:grpChg>
        <pc:grpChg chg="mod">
          <ac:chgData name="Kanakaris Venetis" userId="123cc868b6771a79" providerId="LiveId" clId="{CBD55C71-8505-41B1-90B3-E6BBAC85D809}" dt="2023-12-12T23:39:16.629" v="2036" actId="571"/>
          <ac:grpSpMkLst>
            <pc:docMk/>
            <pc:sldMk cId="3797919937" sldId="484"/>
            <ac:grpSpMk id="110" creationId="{542A58FE-C7F0-42C5-A456-A95637C37F48}"/>
          </ac:grpSpMkLst>
        </pc:grpChg>
        <pc:grpChg chg="mod">
          <ac:chgData name="Kanakaris Venetis" userId="123cc868b6771a79" providerId="LiveId" clId="{CBD55C71-8505-41B1-90B3-E6BBAC85D809}" dt="2023-12-12T23:43:11.836" v="2060" actId="571"/>
          <ac:grpSpMkLst>
            <pc:docMk/>
            <pc:sldMk cId="3797919937" sldId="484"/>
            <ac:grpSpMk id="112" creationId="{41E3A180-3C59-4071-9E3B-50BC8387F9B4}"/>
          </ac:grpSpMkLst>
        </pc:grpChg>
        <pc:grpChg chg="mod">
          <ac:chgData name="Kanakaris Venetis" userId="123cc868b6771a79" providerId="LiveId" clId="{CBD55C71-8505-41B1-90B3-E6BBAC85D809}" dt="2023-12-12T23:39:16.629" v="2036" actId="571"/>
          <ac:grpSpMkLst>
            <pc:docMk/>
            <pc:sldMk cId="3797919937" sldId="484"/>
            <ac:grpSpMk id="121" creationId="{534306D1-CB1D-4A05-BEA7-CC61FC4B50A3}"/>
          </ac:grpSpMkLst>
        </pc:grpChg>
        <pc:grpChg chg="add del mod">
          <ac:chgData name="Kanakaris Venetis" userId="123cc868b6771a79" providerId="LiveId" clId="{CBD55C71-8505-41B1-90B3-E6BBAC85D809}" dt="2023-12-12T23:43:51.071" v="2065" actId="478"/>
          <ac:grpSpMkLst>
            <pc:docMk/>
            <pc:sldMk cId="3797919937" sldId="484"/>
            <ac:grpSpMk id="121" creationId="{E7E82D54-C76F-4F76-BB25-E1B18DB6CC1E}"/>
          </ac:grpSpMkLst>
        </pc:grpChg>
        <pc:grpChg chg="mod">
          <ac:chgData name="Kanakaris Venetis" userId="123cc868b6771a79" providerId="LiveId" clId="{CBD55C71-8505-41B1-90B3-E6BBAC85D809}" dt="2023-12-12T23:43:48.621" v="2064" actId="571"/>
          <ac:grpSpMkLst>
            <pc:docMk/>
            <pc:sldMk cId="3797919937" sldId="484"/>
            <ac:grpSpMk id="122" creationId="{FB39C1A6-C2A6-4D8F-A083-BD7D56E74403}"/>
          </ac:grpSpMkLst>
        </pc:grpChg>
        <pc:grpChg chg="mod">
          <ac:chgData name="Kanakaris Venetis" userId="123cc868b6771a79" providerId="LiveId" clId="{CBD55C71-8505-41B1-90B3-E6BBAC85D809}" dt="2023-12-12T23:39:16.629" v="2036" actId="571"/>
          <ac:grpSpMkLst>
            <pc:docMk/>
            <pc:sldMk cId="3797919937" sldId="484"/>
            <ac:grpSpMk id="123" creationId="{F1A5E282-72CC-4D4A-8447-9DCFE977A6E0}"/>
          </ac:grpSpMkLst>
        </pc:grpChg>
        <pc:grpChg chg="mod">
          <ac:chgData name="Kanakaris Venetis" userId="123cc868b6771a79" providerId="LiveId" clId="{CBD55C71-8505-41B1-90B3-E6BBAC85D809}" dt="2023-12-12T23:43:48.621" v="2064" actId="571"/>
          <ac:grpSpMkLst>
            <pc:docMk/>
            <pc:sldMk cId="3797919937" sldId="484"/>
            <ac:grpSpMk id="124" creationId="{4BD8B1C2-03DB-489A-BF09-0A3710D28557}"/>
          </ac:grpSpMkLst>
        </pc:grpChg>
        <pc:grpChg chg="mod">
          <ac:chgData name="Kanakaris Venetis" userId="123cc868b6771a79" providerId="LiveId" clId="{CBD55C71-8505-41B1-90B3-E6BBAC85D809}" dt="2023-12-12T23:39:16.629" v="2036" actId="571"/>
          <ac:grpSpMkLst>
            <pc:docMk/>
            <pc:sldMk cId="3797919937" sldId="484"/>
            <ac:grpSpMk id="124" creationId="{86853017-9ED3-4910-A9EB-C09455228439}"/>
          </ac:grpSpMkLst>
        </pc:grpChg>
        <pc:grpChg chg="mod">
          <ac:chgData name="Kanakaris Venetis" userId="123cc868b6771a79" providerId="LiveId" clId="{CBD55C71-8505-41B1-90B3-E6BBAC85D809}" dt="2023-12-12T23:43:48.621" v="2064" actId="571"/>
          <ac:grpSpMkLst>
            <pc:docMk/>
            <pc:sldMk cId="3797919937" sldId="484"/>
            <ac:grpSpMk id="125" creationId="{0392450D-9232-44DF-8F62-7D960AFBA173}"/>
          </ac:grpSpMkLst>
        </pc:grpChg>
        <pc:grpChg chg="mod">
          <ac:chgData name="Kanakaris Venetis" userId="123cc868b6771a79" providerId="LiveId" clId="{CBD55C71-8505-41B1-90B3-E6BBAC85D809}" dt="2023-12-12T23:43:48.621" v="2064" actId="571"/>
          <ac:grpSpMkLst>
            <pc:docMk/>
            <pc:sldMk cId="3797919937" sldId="484"/>
            <ac:grpSpMk id="126" creationId="{037AF082-B164-43CA-9765-F345DC652078}"/>
          </ac:grpSpMkLst>
        </pc:grpChg>
        <pc:grpChg chg="mod">
          <ac:chgData name="Kanakaris Venetis" userId="123cc868b6771a79" providerId="LiveId" clId="{CBD55C71-8505-41B1-90B3-E6BBAC85D809}" dt="2023-12-12T23:39:16.629" v="2036" actId="571"/>
          <ac:grpSpMkLst>
            <pc:docMk/>
            <pc:sldMk cId="3797919937" sldId="484"/>
            <ac:grpSpMk id="126" creationId="{CD4791E9-370E-42C6-B1B7-5F0670720772}"/>
          </ac:grpSpMkLst>
        </pc:grpChg>
        <pc:grpChg chg="mod">
          <ac:chgData name="Kanakaris Venetis" userId="123cc868b6771a79" providerId="LiveId" clId="{CBD55C71-8505-41B1-90B3-E6BBAC85D809}" dt="2023-12-12T23:43:48.621" v="2064" actId="571"/>
          <ac:grpSpMkLst>
            <pc:docMk/>
            <pc:sldMk cId="3797919937" sldId="484"/>
            <ac:grpSpMk id="128" creationId="{11D9BB0B-136B-4635-8029-F2D2E1437CA9}"/>
          </ac:grpSpMkLst>
        </pc:grpChg>
        <pc:grpChg chg="mod">
          <ac:chgData name="Kanakaris Venetis" userId="123cc868b6771a79" providerId="LiveId" clId="{CBD55C71-8505-41B1-90B3-E6BBAC85D809}" dt="2023-12-12T23:43:48.621" v="2064" actId="571"/>
          <ac:grpSpMkLst>
            <pc:docMk/>
            <pc:sldMk cId="3797919937" sldId="484"/>
            <ac:grpSpMk id="130" creationId="{28328F99-A1DD-4FC3-9B81-11BF4CAFCA62}"/>
          </ac:grpSpMkLst>
        </pc:grpChg>
        <pc:grpChg chg="mod">
          <ac:chgData name="Kanakaris Venetis" userId="123cc868b6771a79" providerId="LiveId" clId="{CBD55C71-8505-41B1-90B3-E6BBAC85D809}" dt="2023-12-12T23:39:16.629" v="2036" actId="571"/>
          <ac:grpSpMkLst>
            <pc:docMk/>
            <pc:sldMk cId="3797919937" sldId="484"/>
            <ac:grpSpMk id="130" creationId="{341545E9-0AB3-4639-B6A3-5D40ED233137}"/>
          </ac:grpSpMkLst>
        </pc:grpChg>
        <pc:grpChg chg="mod">
          <ac:chgData name="Kanakaris Venetis" userId="123cc868b6771a79" providerId="LiveId" clId="{CBD55C71-8505-41B1-90B3-E6BBAC85D809}" dt="2023-12-12T23:43:48.621" v="2064" actId="571"/>
          <ac:grpSpMkLst>
            <pc:docMk/>
            <pc:sldMk cId="3797919937" sldId="484"/>
            <ac:grpSpMk id="131" creationId="{D6CE9869-E465-4126-A3C6-F96088BE14EB}"/>
          </ac:grpSpMkLst>
        </pc:grpChg>
        <pc:grpChg chg="add del mod">
          <ac:chgData name="Kanakaris Venetis" userId="123cc868b6771a79" providerId="LiveId" clId="{CBD55C71-8505-41B1-90B3-E6BBAC85D809}" dt="2023-12-12T23:44:18.182" v="2070" actId="478"/>
          <ac:grpSpMkLst>
            <pc:docMk/>
            <pc:sldMk cId="3797919937" sldId="484"/>
            <ac:grpSpMk id="142" creationId="{6B23C7CA-5A82-4490-B5C7-92BC7C2A46EC}"/>
          </ac:grpSpMkLst>
        </pc:grpChg>
        <pc:grpChg chg="mod">
          <ac:chgData name="Kanakaris Venetis" userId="123cc868b6771a79" providerId="LiveId" clId="{CBD55C71-8505-41B1-90B3-E6BBAC85D809}" dt="2023-12-12T23:40:44.339" v="2048" actId="571"/>
          <ac:grpSpMkLst>
            <pc:docMk/>
            <pc:sldMk cId="3797919937" sldId="484"/>
            <ac:grpSpMk id="143" creationId="{CF949495-00BA-43EA-A784-64E5716F9B73}"/>
          </ac:grpSpMkLst>
        </pc:grpChg>
        <pc:grpChg chg="mod">
          <ac:chgData name="Kanakaris Venetis" userId="123cc868b6771a79" providerId="LiveId" clId="{CBD55C71-8505-41B1-90B3-E6BBAC85D809}" dt="2023-12-12T23:40:44.339" v="2048" actId="571"/>
          <ac:grpSpMkLst>
            <pc:docMk/>
            <pc:sldMk cId="3797919937" sldId="484"/>
            <ac:grpSpMk id="145" creationId="{7BB2F712-E647-4603-BA54-F09CC06EC8E4}"/>
          </ac:grpSpMkLst>
        </pc:grpChg>
        <pc:grpChg chg="mod">
          <ac:chgData name="Kanakaris Venetis" userId="123cc868b6771a79" providerId="LiveId" clId="{CBD55C71-8505-41B1-90B3-E6BBAC85D809}" dt="2023-12-12T23:40:44.339" v="2048" actId="571"/>
          <ac:grpSpMkLst>
            <pc:docMk/>
            <pc:sldMk cId="3797919937" sldId="484"/>
            <ac:grpSpMk id="146" creationId="{E34EC743-A639-437E-9137-992980D653FE}"/>
          </ac:grpSpMkLst>
        </pc:grpChg>
        <pc:grpChg chg="mod">
          <ac:chgData name="Kanakaris Venetis" userId="123cc868b6771a79" providerId="LiveId" clId="{CBD55C71-8505-41B1-90B3-E6BBAC85D809}" dt="2023-12-12T23:40:44.339" v="2048" actId="571"/>
          <ac:grpSpMkLst>
            <pc:docMk/>
            <pc:sldMk cId="3797919937" sldId="484"/>
            <ac:grpSpMk id="147" creationId="{20C40DB2-7EB0-460D-B184-5210D2B5B681}"/>
          </ac:grpSpMkLst>
        </pc:grpChg>
        <pc:grpChg chg="mod">
          <ac:chgData name="Kanakaris Venetis" userId="123cc868b6771a79" providerId="LiveId" clId="{CBD55C71-8505-41B1-90B3-E6BBAC85D809}" dt="2023-12-12T23:40:44.339" v="2048" actId="571"/>
          <ac:grpSpMkLst>
            <pc:docMk/>
            <pc:sldMk cId="3797919937" sldId="484"/>
            <ac:grpSpMk id="149" creationId="{7E933F29-9C16-4BF9-8033-1972C55F7EC7}"/>
          </ac:grpSpMkLst>
        </pc:grpChg>
        <pc:grpChg chg="mod">
          <ac:chgData name="Kanakaris Venetis" userId="123cc868b6771a79" providerId="LiveId" clId="{CBD55C71-8505-41B1-90B3-E6BBAC85D809}" dt="2023-12-12T23:40:44.339" v="2048" actId="571"/>
          <ac:grpSpMkLst>
            <pc:docMk/>
            <pc:sldMk cId="3797919937" sldId="484"/>
            <ac:grpSpMk id="151" creationId="{4A2863A9-DB83-4BB6-B252-C2BF61BD6460}"/>
          </ac:grpSpMkLst>
        </pc:grpChg>
        <pc:grpChg chg="mod">
          <ac:chgData name="Kanakaris Venetis" userId="123cc868b6771a79" providerId="LiveId" clId="{CBD55C71-8505-41B1-90B3-E6BBAC85D809}" dt="2023-12-12T23:40:44.339" v="2048" actId="571"/>
          <ac:grpSpMkLst>
            <pc:docMk/>
            <pc:sldMk cId="3797919937" sldId="484"/>
            <ac:grpSpMk id="152" creationId="{4F156EBD-15B0-4FDC-8D6B-DB44E6094B7F}"/>
          </ac:grpSpMkLst>
        </pc:grpChg>
        <pc:grpChg chg="mod">
          <ac:chgData name="Kanakaris Venetis" userId="123cc868b6771a79" providerId="LiveId" clId="{CBD55C71-8505-41B1-90B3-E6BBAC85D809}" dt="2023-12-12T23:40:44.339" v="2048" actId="571"/>
          <ac:grpSpMkLst>
            <pc:docMk/>
            <pc:sldMk cId="3797919937" sldId="484"/>
            <ac:grpSpMk id="163" creationId="{EAADCE74-934D-4AF8-A0A9-5EF9AA88A6FA}"/>
          </ac:grpSpMkLst>
        </pc:grpChg>
        <pc:grpChg chg="mod">
          <ac:chgData name="Kanakaris Venetis" userId="123cc868b6771a79" providerId="LiveId" clId="{CBD55C71-8505-41B1-90B3-E6BBAC85D809}" dt="2023-12-12T23:40:44.339" v="2048" actId="571"/>
          <ac:grpSpMkLst>
            <pc:docMk/>
            <pc:sldMk cId="3797919937" sldId="484"/>
            <ac:grpSpMk id="165" creationId="{B765155C-FA02-4382-9B1E-E042D2AB5D0F}"/>
          </ac:grpSpMkLst>
        </pc:grpChg>
        <pc:grpChg chg="mod">
          <ac:chgData name="Kanakaris Venetis" userId="123cc868b6771a79" providerId="LiveId" clId="{CBD55C71-8505-41B1-90B3-E6BBAC85D809}" dt="2023-12-12T23:40:44.339" v="2048" actId="571"/>
          <ac:grpSpMkLst>
            <pc:docMk/>
            <pc:sldMk cId="3797919937" sldId="484"/>
            <ac:grpSpMk id="166" creationId="{6D4A078F-8CD4-4C77-B311-581A44CB2DFB}"/>
          </ac:grpSpMkLst>
        </pc:grpChg>
        <pc:grpChg chg="mod">
          <ac:chgData name="Kanakaris Venetis" userId="123cc868b6771a79" providerId="LiveId" clId="{CBD55C71-8505-41B1-90B3-E6BBAC85D809}" dt="2023-12-12T23:40:44.339" v="2048" actId="571"/>
          <ac:grpSpMkLst>
            <pc:docMk/>
            <pc:sldMk cId="3797919937" sldId="484"/>
            <ac:grpSpMk id="168" creationId="{FB5CCD44-DED5-4876-ABAE-64D2FF36F8CF}"/>
          </ac:grpSpMkLst>
        </pc:grpChg>
        <pc:grpChg chg="mod">
          <ac:chgData name="Kanakaris Venetis" userId="123cc868b6771a79" providerId="LiveId" clId="{CBD55C71-8505-41B1-90B3-E6BBAC85D809}" dt="2023-12-12T23:40:44.339" v="2048" actId="571"/>
          <ac:grpSpMkLst>
            <pc:docMk/>
            <pc:sldMk cId="3797919937" sldId="484"/>
            <ac:grpSpMk id="172" creationId="{F5EE4483-8D07-430F-9DCC-7856B4C98B79}"/>
          </ac:grpSpMkLst>
        </pc:grpChg>
        <pc:grpChg chg="add del mod">
          <ac:chgData name="Kanakaris Venetis" userId="123cc868b6771a79" providerId="LiveId" clId="{CBD55C71-8505-41B1-90B3-E6BBAC85D809}" dt="2023-12-12T23:42:59.967" v="2057" actId="478"/>
          <ac:grpSpMkLst>
            <pc:docMk/>
            <pc:sldMk cId="3797919937" sldId="484"/>
            <ac:grpSpMk id="181" creationId="{4C634F2A-F119-41FE-ABF7-B16F7E764E9D}"/>
          </ac:grpSpMkLst>
        </pc:grpChg>
        <pc:grpChg chg="mod">
          <ac:chgData name="Kanakaris Venetis" userId="123cc868b6771a79" providerId="LiveId" clId="{CBD55C71-8505-41B1-90B3-E6BBAC85D809}" dt="2023-12-12T23:41:22.067" v="2055" actId="571"/>
          <ac:grpSpMkLst>
            <pc:docMk/>
            <pc:sldMk cId="3797919937" sldId="484"/>
            <ac:grpSpMk id="182" creationId="{47B14743-83FC-46DC-A670-A1A501FEDEA0}"/>
          </ac:grpSpMkLst>
        </pc:grpChg>
        <pc:grpChg chg="mod">
          <ac:chgData name="Kanakaris Venetis" userId="123cc868b6771a79" providerId="LiveId" clId="{CBD55C71-8505-41B1-90B3-E6BBAC85D809}" dt="2023-12-12T23:41:22.067" v="2055" actId="571"/>
          <ac:grpSpMkLst>
            <pc:docMk/>
            <pc:sldMk cId="3797919937" sldId="484"/>
            <ac:grpSpMk id="184" creationId="{12E297B6-6761-4AD3-B641-9A3C095C0F27}"/>
          </ac:grpSpMkLst>
        </pc:grpChg>
        <pc:grpChg chg="mod">
          <ac:chgData name="Kanakaris Venetis" userId="123cc868b6771a79" providerId="LiveId" clId="{CBD55C71-8505-41B1-90B3-E6BBAC85D809}" dt="2023-12-12T23:41:22.067" v="2055" actId="571"/>
          <ac:grpSpMkLst>
            <pc:docMk/>
            <pc:sldMk cId="3797919937" sldId="484"/>
            <ac:grpSpMk id="185" creationId="{A012187D-5434-4537-AE1F-6C101C00DAEB}"/>
          </ac:grpSpMkLst>
        </pc:grpChg>
        <pc:grpChg chg="mod">
          <ac:chgData name="Kanakaris Venetis" userId="123cc868b6771a79" providerId="LiveId" clId="{CBD55C71-8505-41B1-90B3-E6BBAC85D809}" dt="2023-12-12T23:41:22.067" v="2055" actId="571"/>
          <ac:grpSpMkLst>
            <pc:docMk/>
            <pc:sldMk cId="3797919937" sldId="484"/>
            <ac:grpSpMk id="186" creationId="{9D1B8DF7-8111-497D-AEA6-332D0D23E52F}"/>
          </ac:grpSpMkLst>
        </pc:grpChg>
        <pc:grpChg chg="mod">
          <ac:chgData name="Kanakaris Venetis" userId="123cc868b6771a79" providerId="LiveId" clId="{CBD55C71-8505-41B1-90B3-E6BBAC85D809}" dt="2023-12-12T23:41:22.067" v="2055" actId="571"/>
          <ac:grpSpMkLst>
            <pc:docMk/>
            <pc:sldMk cId="3797919937" sldId="484"/>
            <ac:grpSpMk id="188" creationId="{D2703CF0-0463-4126-AB39-EBAC0D1A277B}"/>
          </ac:grpSpMkLst>
        </pc:grpChg>
        <pc:grpChg chg="mod">
          <ac:chgData name="Kanakaris Venetis" userId="123cc868b6771a79" providerId="LiveId" clId="{CBD55C71-8505-41B1-90B3-E6BBAC85D809}" dt="2023-12-12T23:41:22.067" v="2055" actId="571"/>
          <ac:grpSpMkLst>
            <pc:docMk/>
            <pc:sldMk cId="3797919937" sldId="484"/>
            <ac:grpSpMk id="190" creationId="{F3E8D061-826B-449A-8537-CF8B99FF0A1B}"/>
          </ac:grpSpMkLst>
        </pc:grpChg>
        <pc:grpChg chg="mod">
          <ac:chgData name="Kanakaris Venetis" userId="123cc868b6771a79" providerId="LiveId" clId="{CBD55C71-8505-41B1-90B3-E6BBAC85D809}" dt="2023-12-12T23:41:22.067" v="2055" actId="571"/>
          <ac:grpSpMkLst>
            <pc:docMk/>
            <pc:sldMk cId="3797919937" sldId="484"/>
            <ac:grpSpMk id="191" creationId="{D6DB2E1F-176A-44A0-B65F-58E27BE0E6FA}"/>
          </ac:grpSpMkLst>
        </pc:grpChg>
        <pc:grpChg chg="mod">
          <ac:chgData name="Kanakaris Venetis" userId="123cc868b6771a79" providerId="LiveId" clId="{CBD55C71-8505-41B1-90B3-E6BBAC85D809}" dt="2023-12-12T23:41:22.067" v="2055" actId="571"/>
          <ac:grpSpMkLst>
            <pc:docMk/>
            <pc:sldMk cId="3797919937" sldId="484"/>
            <ac:grpSpMk id="202" creationId="{96B47433-5DDA-4555-9218-7E129C370297}"/>
          </ac:grpSpMkLst>
        </pc:grpChg>
        <pc:grpChg chg="mod">
          <ac:chgData name="Kanakaris Venetis" userId="123cc868b6771a79" providerId="LiveId" clId="{CBD55C71-8505-41B1-90B3-E6BBAC85D809}" dt="2023-12-12T23:41:22.067" v="2055" actId="571"/>
          <ac:grpSpMkLst>
            <pc:docMk/>
            <pc:sldMk cId="3797919937" sldId="484"/>
            <ac:grpSpMk id="204" creationId="{CF461582-1F4A-4506-987F-FFE61CF9CCF3}"/>
          </ac:grpSpMkLst>
        </pc:grpChg>
        <pc:grpChg chg="mod">
          <ac:chgData name="Kanakaris Venetis" userId="123cc868b6771a79" providerId="LiveId" clId="{CBD55C71-8505-41B1-90B3-E6BBAC85D809}" dt="2023-12-12T23:41:22.067" v="2055" actId="571"/>
          <ac:grpSpMkLst>
            <pc:docMk/>
            <pc:sldMk cId="3797919937" sldId="484"/>
            <ac:grpSpMk id="205" creationId="{3B857E35-E501-466C-9B44-4C068D118149}"/>
          </ac:grpSpMkLst>
        </pc:grpChg>
        <pc:grpChg chg="mod">
          <ac:chgData name="Kanakaris Venetis" userId="123cc868b6771a79" providerId="LiveId" clId="{CBD55C71-8505-41B1-90B3-E6BBAC85D809}" dt="2023-12-12T23:41:22.067" v="2055" actId="571"/>
          <ac:grpSpMkLst>
            <pc:docMk/>
            <pc:sldMk cId="3797919937" sldId="484"/>
            <ac:grpSpMk id="207" creationId="{788B6CEC-88D8-4C9D-8E37-7480E2AA8085}"/>
          </ac:grpSpMkLst>
        </pc:grpChg>
        <pc:grpChg chg="mod">
          <ac:chgData name="Kanakaris Venetis" userId="123cc868b6771a79" providerId="LiveId" clId="{CBD55C71-8505-41B1-90B3-E6BBAC85D809}" dt="2023-12-12T23:41:22.067" v="2055" actId="571"/>
          <ac:grpSpMkLst>
            <pc:docMk/>
            <pc:sldMk cId="3797919937" sldId="484"/>
            <ac:grpSpMk id="211" creationId="{002F0DEE-2C0D-400A-98E0-1225D539901A}"/>
          </ac:grpSpMkLst>
        </pc:grpChg>
        <pc:grpChg chg="mod">
          <ac:chgData name="Kanakaris Venetis" userId="123cc868b6771a79" providerId="LiveId" clId="{CBD55C71-8505-41B1-90B3-E6BBAC85D809}" dt="2023-12-12T23:43:48.621" v="2064" actId="571"/>
          <ac:grpSpMkLst>
            <pc:docMk/>
            <pc:sldMk cId="3797919937" sldId="484"/>
            <ac:grpSpMk id="221" creationId="{F9A58512-7032-49B6-A6D0-0A4286522831}"/>
          </ac:grpSpMkLst>
        </pc:grpChg>
        <pc:grpChg chg="mod">
          <ac:chgData name="Kanakaris Venetis" userId="123cc868b6771a79" providerId="LiveId" clId="{CBD55C71-8505-41B1-90B3-E6BBAC85D809}" dt="2023-12-12T23:43:48.621" v="2064" actId="571"/>
          <ac:grpSpMkLst>
            <pc:docMk/>
            <pc:sldMk cId="3797919937" sldId="484"/>
            <ac:grpSpMk id="223" creationId="{44E59717-0D55-402B-A3FA-498419072202}"/>
          </ac:grpSpMkLst>
        </pc:grpChg>
        <pc:grpChg chg="mod">
          <ac:chgData name="Kanakaris Venetis" userId="123cc868b6771a79" providerId="LiveId" clId="{CBD55C71-8505-41B1-90B3-E6BBAC85D809}" dt="2023-12-12T23:43:48.621" v="2064" actId="571"/>
          <ac:grpSpMkLst>
            <pc:docMk/>
            <pc:sldMk cId="3797919937" sldId="484"/>
            <ac:grpSpMk id="224" creationId="{46BFF3F5-5D39-4094-AF9C-F0B9B8800C2D}"/>
          </ac:grpSpMkLst>
        </pc:grpChg>
        <pc:grpChg chg="mod">
          <ac:chgData name="Kanakaris Venetis" userId="123cc868b6771a79" providerId="LiveId" clId="{CBD55C71-8505-41B1-90B3-E6BBAC85D809}" dt="2023-12-12T23:43:48.621" v="2064" actId="571"/>
          <ac:grpSpMkLst>
            <pc:docMk/>
            <pc:sldMk cId="3797919937" sldId="484"/>
            <ac:grpSpMk id="226" creationId="{847717A9-F759-4678-88A4-45D71B716A25}"/>
          </ac:grpSpMkLst>
        </pc:grpChg>
        <pc:grpChg chg="mod">
          <ac:chgData name="Kanakaris Venetis" userId="123cc868b6771a79" providerId="LiveId" clId="{CBD55C71-8505-41B1-90B3-E6BBAC85D809}" dt="2023-12-12T23:43:48.621" v="2064" actId="571"/>
          <ac:grpSpMkLst>
            <pc:docMk/>
            <pc:sldMk cId="3797919937" sldId="484"/>
            <ac:grpSpMk id="230" creationId="{807E635D-231A-48B0-B419-3EA527139A98}"/>
          </ac:grpSpMkLst>
        </pc:grpChg>
        <pc:grpChg chg="add mod">
          <ac:chgData name="Kanakaris Venetis" userId="123cc868b6771a79" providerId="LiveId" clId="{CBD55C71-8505-41B1-90B3-E6BBAC85D809}" dt="2023-12-12T23:44:05.453" v="2068" actId="164"/>
          <ac:grpSpMkLst>
            <pc:docMk/>
            <pc:sldMk cId="3797919937" sldId="484"/>
            <ac:grpSpMk id="240" creationId="{2ECF3308-4AAA-45B8-B1CD-66A967A58612}"/>
          </ac:grpSpMkLst>
        </pc:grpChg>
        <pc:grpChg chg="mod">
          <ac:chgData name="Kanakaris Venetis" userId="123cc868b6771a79" providerId="LiveId" clId="{CBD55C71-8505-41B1-90B3-E6BBAC85D809}" dt="2023-12-12T23:43:58.457" v="2067" actId="571"/>
          <ac:grpSpMkLst>
            <pc:docMk/>
            <pc:sldMk cId="3797919937" sldId="484"/>
            <ac:grpSpMk id="241" creationId="{36667BF3-EB51-48BA-A6FB-AB40CC99295F}"/>
          </ac:grpSpMkLst>
        </pc:grpChg>
        <pc:grpChg chg="mod">
          <ac:chgData name="Kanakaris Venetis" userId="123cc868b6771a79" providerId="LiveId" clId="{CBD55C71-8505-41B1-90B3-E6BBAC85D809}" dt="2023-12-12T23:43:58.457" v="2067" actId="571"/>
          <ac:grpSpMkLst>
            <pc:docMk/>
            <pc:sldMk cId="3797919937" sldId="484"/>
            <ac:grpSpMk id="243" creationId="{90059D5F-3750-4B7C-807D-032323FEE3CD}"/>
          </ac:grpSpMkLst>
        </pc:grpChg>
        <pc:grpChg chg="mod">
          <ac:chgData name="Kanakaris Venetis" userId="123cc868b6771a79" providerId="LiveId" clId="{CBD55C71-8505-41B1-90B3-E6BBAC85D809}" dt="2023-12-12T23:43:58.457" v="2067" actId="571"/>
          <ac:grpSpMkLst>
            <pc:docMk/>
            <pc:sldMk cId="3797919937" sldId="484"/>
            <ac:grpSpMk id="244" creationId="{5CCFF763-B4DA-45E6-8CBF-31033C41EEFA}"/>
          </ac:grpSpMkLst>
        </pc:grpChg>
        <pc:grpChg chg="mod">
          <ac:chgData name="Kanakaris Venetis" userId="123cc868b6771a79" providerId="LiveId" clId="{CBD55C71-8505-41B1-90B3-E6BBAC85D809}" dt="2023-12-12T23:43:58.457" v="2067" actId="571"/>
          <ac:grpSpMkLst>
            <pc:docMk/>
            <pc:sldMk cId="3797919937" sldId="484"/>
            <ac:grpSpMk id="245" creationId="{D4D70DBD-1478-4143-9046-E404E39D829B}"/>
          </ac:grpSpMkLst>
        </pc:grpChg>
        <pc:grpChg chg="mod">
          <ac:chgData name="Kanakaris Venetis" userId="123cc868b6771a79" providerId="LiveId" clId="{CBD55C71-8505-41B1-90B3-E6BBAC85D809}" dt="2023-12-12T23:43:58.457" v="2067" actId="571"/>
          <ac:grpSpMkLst>
            <pc:docMk/>
            <pc:sldMk cId="3797919937" sldId="484"/>
            <ac:grpSpMk id="247" creationId="{E14E3BB0-2C85-4D0E-8947-6B496DDBFEA0}"/>
          </ac:grpSpMkLst>
        </pc:grpChg>
        <pc:grpChg chg="mod">
          <ac:chgData name="Kanakaris Venetis" userId="123cc868b6771a79" providerId="LiveId" clId="{CBD55C71-8505-41B1-90B3-E6BBAC85D809}" dt="2023-12-12T23:43:58.457" v="2067" actId="571"/>
          <ac:grpSpMkLst>
            <pc:docMk/>
            <pc:sldMk cId="3797919937" sldId="484"/>
            <ac:grpSpMk id="249" creationId="{44EFB281-C60D-420C-840C-3D28A450C9FD}"/>
          </ac:grpSpMkLst>
        </pc:grpChg>
        <pc:grpChg chg="mod">
          <ac:chgData name="Kanakaris Venetis" userId="123cc868b6771a79" providerId="LiveId" clId="{CBD55C71-8505-41B1-90B3-E6BBAC85D809}" dt="2023-12-12T23:43:58.457" v="2067" actId="571"/>
          <ac:grpSpMkLst>
            <pc:docMk/>
            <pc:sldMk cId="3797919937" sldId="484"/>
            <ac:grpSpMk id="250" creationId="{49AD6B34-81C4-4202-8199-D5B95CE1F7C3}"/>
          </ac:grpSpMkLst>
        </pc:grpChg>
        <pc:grpChg chg="mod">
          <ac:chgData name="Kanakaris Venetis" userId="123cc868b6771a79" providerId="LiveId" clId="{CBD55C71-8505-41B1-90B3-E6BBAC85D809}" dt="2023-12-12T23:43:58.457" v="2067" actId="571"/>
          <ac:grpSpMkLst>
            <pc:docMk/>
            <pc:sldMk cId="3797919937" sldId="484"/>
            <ac:grpSpMk id="261" creationId="{A115E12B-877B-40D2-830B-5528A488E2BD}"/>
          </ac:grpSpMkLst>
        </pc:grpChg>
        <pc:grpChg chg="mod">
          <ac:chgData name="Kanakaris Venetis" userId="123cc868b6771a79" providerId="LiveId" clId="{CBD55C71-8505-41B1-90B3-E6BBAC85D809}" dt="2023-12-12T23:43:58.457" v="2067" actId="571"/>
          <ac:grpSpMkLst>
            <pc:docMk/>
            <pc:sldMk cId="3797919937" sldId="484"/>
            <ac:grpSpMk id="263" creationId="{5AEC7089-8ACA-4713-A8FF-BEA4E009332D}"/>
          </ac:grpSpMkLst>
        </pc:grpChg>
        <pc:grpChg chg="mod">
          <ac:chgData name="Kanakaris Venetis" userId="123cc868b6771a79" providerId="LiveId" clId="{CBD55C71-8505-41B1-90B3-E6BBAC85D809}" dt="2023-12-12T23:43:58.457" v="2067" actId="571"/>
          <ac:grpSpMkLst>
            <pc:docMk/>
            <pc:sldMk cId="3797919937" sldId="484"/>
            <ac:grpSpMk id="264" creationId="{7DC0B6FA-C63B-44C0-9698-0FCBC5242FD3}"/>
          </ac:grpSpMkLst>
        </pc:grpChg>
        <pc:grpChg chg="mod">
          <ac:chgData name="Kanakaris Venetis" userId="123cc868b6771a79" providerId="LiveId" clId="{CBD55C71-8505-41B1-90B3-E6BBAC85D809}" dt="2023-12-12T23:43:58.457" v="2067" actId="571"/>
          <ac:grpSpMkLst>
            <pc:docMk/>
            <pc:sldMk cId="3797919937" sldId="484"/>
            <ac:grpSpMk id="266" creationId="{87CEA31E-7ADC-48CD-8EBA-9931D9545228}"/>
          </ac:grpSpMkLst>
        </pc:grpChg>
        <pc:grpChg chg="mod">
          <ac:chgData name="Kanakaris Venetis" userId="123cc868b6771a79" providerId="LiveId" clId="{CBD55C71-8505-41B1-90B3-E6BBAC85D809}" dt="2023-12-12T23:43:58.457" v="2067" actId="571"/>
          <ac:grpSpMkLst>
            <pc:docMk/>
            <pc:sldMk cId="3797919937" sldId="484"/>
            <ac:grpSpMk id="270" creationId="{004A142A-9110-4753-BA75-BF020BFA3575}"/>
          </ac:grpSpMkLst>
        </pc:grpChg>
        <pc:grpChg chg="add mod">
          <ac:chgData name="Kanakaris Venetis" userId="123cc868b6771a79" providerId="LiveId" clId="{CBD55C71-8505-41B1-90B3-E6BBAC85D809}" dt="2023-12-12T23:44:42.382" v="2075" actId="164"/>
          <ac:grpSpMkLst>
            <pc:docMk/>
            <pc:sldMk cId="3797919937" sldId="484"/>
            <ac:grpSpMk id="279" creationId="{66B4D432-2EFB-4EC7-9C8D-D5253F449C02}"/>
          </ac:grpSpMkLst>
        </pc:grpChg>
        <pc:grpChg chg="mod">
          <ac:chgData name="Kanakaris Venetis" userId="123cc868b6771a79" providerId="LiveId" clId="{CBD55C71-8505-41B1-90B3-E6BBAC85D809}" dt="2023-12-12T23:44:36.764" v="2074" actId="571"/>
          <ac:grpSpMkLst>
            <pc:docMk/>
            <pc:sldMk cId="3797919937" sldId="484"/>
            <ac:grpSpMk id="281" creationId="{95AED6AF-B1CD-4052-A27C-BB538CFE21FF}"/>
          </ac:grpSpMkLst>
        </pc:grpChg>
        <pc:grpChg chg="mod">
          <ac:chgData name="Kanakaris Venetis" userId="123cc868b6771a79" providerId="LiveId" clId="{CBD55C71-8505-41B1-90B3-E6BBAC85D809}" dt="2023-12-12T23:44:36.764" v="2074" actId="571"/>
          <ac:grpSpMkLst>
            <pc:docMk/>
            <pc:sldMk cId="3797919937" sldId="484"/>
            <ac:grpSpMk id="282" creationId="{31AFC56A-B0D5-4408-89CE-B755D36FDA87}"/>
          </ac:grpSpMkLst>
        </pc:grpChg>
        <pc:grpChg chg="mod">
          <ac:chgData name="Kanakaris Venetis" userId="123cc868b6771a79" providerId="LiveId" clId="{CBD55C71-8505-41B1-90B3-E6BBAC85D809}" dt="2023-12-12T23:44:36.764" v="2074" actId="571"/>
          <ac:grpSpMkLst>
            <pc:docMk/>
            <pc:sldMk cId="3797919937" sldId="484"/>
            <ac:grpSpMk id="284" creationId="{654DFC9D-0C1E-43A5-9F15-DA4D0B9DB7F2}"/>
          </ac:grpSpMkLst>
        </pc:grpChg>
        <pc:grpChg chg="mod">
          <ac:chgData name="Kanakaris Venetis" userId="123cc868b6771a79" providerId="LiveId" clId="{CBD55C71-8505-41B1-90B3-E6BBAC85D809}" dt="2023-12-12T23:44:36.764" v="2074" actId="571"/>
          <ac:grpSpMkLst>
            <pc:docMk/>
            <pc:sldMk cId="3797919937" sldId="484"/>
            <ac:grpSpMk id="285" creationId="{64715A09-DF78-4E8F-BA86-78B9D44B1D02}"/>
          </ac:grpSpMkLst>
        </pc:grpChg>
        <pc:grpChg chg="mod">
          <ac:chgData name="Kanakaris Venetis" userId="123cc868b6771a79" providerId="LiveId" clId="{CBD55C71-8505-41B1-90B3-E6BBAC85D809}" dt="2023-12-12T23:44:36.764" v="2074" actId="571"/>
          <ac:grpSpMkLst>
            <pc:docMk/>
            <pc:sldMk cId="3797919937" sldId="484"/>
            <ac:grpSpMk id="286" creationId="{293148B2-BF97-4B80-B52B-165CE3C6C20E}"/>
          </ac:grpSpMkLst>
        </pc:grpChg>
        <pc:grpChg chg="mod">
          <ac:chgData name="Kanakaris Venetis" userId="123cc868b6771a79" providerId="LiveId" clId="{CBD55C71-8505-41B1-90B3-E6BBAC85D809}" dt="2023-12-12T23:44:36.764" v="2074" actId="571"/>
          <ac:grpSpMkLst>
            <pc:docMk/>
            <pc:sldMk cId="3797919937" sldId="484"/>
            <ac:grpSpMk id="288" creationId="{E4C22E43-BB9E-4D69-ABAD-9D52249D3B24}"/>
          </ac:grpSpMkLst>
        </pc:grpChg>
        <pc:grpChg chg="mod">
          <ac:chgData name="Kanakaris Venetis" userId="123cc868b6771a79" providerId="LiveId" clId="{CBD55C71-8505-41B1-90B3-E6BBAC85D809}" dt="2023-12-12T23:44:36.764" v="2074" actId="571"/>
          <ac:grpSpMkLst>
            <pc:docMk/>
            <pc:sldMk cId="3797919937" sldId="484"/>
            <ac:grpSpMk id="290" creationId="{96497892-2057-4CD9-975E-DC04E90E907F}"/>
          </ac:grpSpMkLst>
        </pc:grpChg>
        <pc:grpChg chg="mod">
          <ac:chgData name="Kanakaris Venetis" userId="123cc868b6771a79" providerId="LiveId" clId="{CBD55C71-8505-41B1-90B3-E6BBAC85D809}" dt="2023-12-12T23:44:36.764" v="2074" actId="571"/>
          <ac:grpSpMkLst>
            <pc:docMk/>
            <pc:sldMk cId="3797919937" sldId="484"/>
            <ac:grpSpMk id="291" creationId="{1E8A4653-15F9-4416-AD5E-7192354C52CA}"/>
          </ac:grpSpMkLst>
        </pc:grpChg>
        <pc:grpChg chg="mod">
          <ac:chgData name="Kanakaris Venetis" userId="123cc868b6771a79" providerId="LiveId" clId="{CBD55C71-8505-41B1-90B3-E6BBAC85D809}" dt="2023-12-12T23:44:36.764" v="2074" actId="571"/>
          <ac:grpSpMkLst>
            <pc:docMk/>
            <pc:sldMk cId="3797919937" sldId="484"/>
            <ac:grpSpMk id="302" creationId="{450466E9-7CBB-4123-A232-A2A4EFEE96B8}"/>
          </ac:grpSpMkLst>
        </pc:grpChg>
        <pc:grpChg chg="mod">
          <ac:chgData name="Kanakaris Venetis" userId="123cc868b6771a79" providerId="LiveId" clId="{CBD55C71-8505-41B1-90B3-E6BBAC85D809}" dt="2023-12-12T23:44:36.764" v="2074" actId="571"/>
          <ac:grpSpMkLst>
            <pc:docMk/>
            <pc:sldMk cId="3797919937" sldId="484"/>
            <ac:grpSpMk id="304" creationId="{FF8E0E5E-8BD2-4E2B-AFCD-B24EE1B3A485}"/>
          </ac:grpSpMkLst>
        </pc:grpChg>
        <pc:grpChg chg="mod">
          <ac:chgData name="Kanakaris Venetis" userId="123cc868b6771a79" providerId="LiveId" clId="{CBD55C71-8505-41B1-90B3-E6BBAC85D809}" dt="2023-12-12T23:44:36.764" v="2074" actId="571"/>
          <ac:grpSpMkLst>
            <pc:docMk/>
            <pc:sldMk cId="3797919937" sldId="484"/>
            <ac:grpSpMk id="305" creationId="{A02EADC6-A255-4A18-9C8B-4513B83C16DC}"/>
          </ac:grpSpMkLst>
        </pc:grpChg>
        <pc:grpChg chg="mod">
          <ac:chgData name="Kanakaris Venetis" userId="123cc868b6771a79" providerId="LiveId" clId="{CBD55C71-8505-41B1-90B3-E6BBAC85D809}" dt="2023-12-12T23:44:36.764" v="2074" actId="571"/>
          <ac:grpSpMkLst>
            <pc:docMk/>
            <pc:sldMk cId="3797919937" sldId="484"/>
            <ac:grpSpMk id="307" creationId="{F6BB47CF-B629-4660-A2EF-CC2200225483}"/>
          </ac:grpSpMkLst>
        </pc:grpChg>
        <pc:grpChg chg="mod">
          <ac:chgData name="Kanakaris Venetis" userId="123cc868b6771a79" providerId="LiveId" clId="{CBD55C71-8505-41B1-90B3-E6BBAC85D809}" dt="2023-12-12T23:44:36.764" v="2074" actId="571"/>
          <ac:grpSpMkLst>
            <pc:docMk/>
            <pc:sldMk cId="3797919937" sldId="484"/>
            <ac:grpSpMk id="311" creationId="{7705E675-0A17-47E0-9517-EA9FBBC21B85}"/>
          </ac:grpSpMkLst>
        </pc:grpChg>
        <pc:grpChg chg="add del mod">
          <ac:chgData name="Kanakaris Venetis" userId="123cc868b6771a79" providerId="LiveId" clId="{CBD55C71-8505-41B1-90B3-E6BBAC85D809}" dt="2023-12-12T23:59:52.491" v="2241" actId="478"/>
          <ac:grpSpMkLst>
            <pc:docMk/>
            <pc:sldMk cId="3797919937" sldId="484"/>
            <ac:grpSpMk id="319" creationId="{FF8D7481-A916-49E9-BC64-E82030DE56DE}"/>
          </ac:grpSpMkLst>
        </pc:grpChg>
        <pc:grpChg chg="del mod">
          <ac:chgData name="Kanakaris Venetis" userId="123cc868b6771a79" providerId="LiveId" clId="{CBD55C71-8505-41B1-90B3-E6BBAC85D809}" dt="2023-12-12T23:52:37.906" v="2145" actId="478"/>
          <ac:grpSpMkLst>
            <pc:docMk/>
            <pc:sldMk cId="3797919937" sldId="484"/>
            <ac:grpSpMk id="320" creationId="{B1A1753C-D519-4827-AE31-29FD66EDFCAE}"/>
          </ac:grpSpMkLst>
        </pc:grpChg>
        <pc:grpChg chg="del mod">
          <ac:chgData name="Kanakaris Venetis" userId="123cc868b6771a79" providerId="LiveId" clId="{CBD55C71-8505-41B1-90B3-E6BBAC85D809}" dt="2023-12-12T23:59:20.882" v="2217" actId="478"/>
          <ac:grpSpMkLst>
            <pc:docMk/>
            <pc:sldMk cId="3797919937" sldId="484"/>
            <ac:grpSpMk id="321" creationId="{5FFA56ED-23EC-464D-B6D7-E57517D260E0}"/>
          </ac:grpSpMkLst>
        </pc:grpChg>
        <pc:grpChg chg="del mod">
          <ac:chgData name="Kanakaris Venetis" userId="123cc868b6771a79" providerId="LiveId" clId="{CBD55C71-8505-41B1-90B3-E6BBAC85D809}" dt="2023-12-12T23:54:42.313" v="2161" actId="478"/>
          <ac:grpSpMkLst>
            <pc:docMk/>
            <pc:sldMk cId="3797919937" sldId="484"/>
            <ac:grpSpMk id="324" creationId="{ABF590EF-EE7B-4A5B-8276-335AF5374CE2}"/>
          </ac:grpSpMkLst>
        </pc:grpChg>
        <pc:grpChg chg="del mod">
          <ac:chgData name="Kanakaris Venetis" userId="123cc868b6771a79" providerId="LiveId" clId="{CBD55C71-8505-41B1-90B3-E6BBAC85D809}" dt="2023-12-12T23:52:34.206" v="2144" actId="478"/>
          <ac:grpSpMkLst>
            <pc:docMk/>
            <pc:sldMk cId="3797919937" sldId="484"/>
            <ac:grpSpMk id="325" creationId="{DE7D26AE-E3CB-43EB-88E6-8311E91F2AD5}"/>
          </ac:grpSpMkLst>
        </pc:grpChg>
        <pc:grpChg chg="mod">
          <ac:chgData name="Kanakaris Venetis" userId="123cc868b6771a79" providerId="LiveId" clId="{CBD55C71-8505-41B1-90B3-E6BBAC85D809}" dt="2023-12-13T00:03:23.642" v="2298" actId="207"/>
          <ac:grpSpMkLst>
            <pc:docMk/>
            <pc:sldMk cId="3797919937" sldId="484"/>
            <ac:grpSpMk id="334" creationId="{F3A35A6F-E8DB-4EF2-B67C-270D61160F0B}"/>
          </ac:grpSpMkLst>
        </pc:grpChg>
        <pc:grpChg chg="mod">
          <ac:chgData name="Kanakaris Venetis" userId="123cc868b6771a79" providerId="LiveId" clId="{CBD55C71-8505-41B1-90B3-E6BBAC85D809}" dt="2023-12-13T00:03:23.642" v="2298" actId="207"/>
          <ac:grpSpMkLst>
            <pc:docMk/>
            <pc:sldMk cId="3797919937" sldId="484"/>
            <ac:grpSpMk id="335" creationId="{861B5102-4B65-4A6A-A6B9-E530C47DFA96}"/>
          </ac:grpSpMkLst>
        </pc:grpChg>
        <pc:grpChg chg="mod">
          <ac:chgData name="Kanakaris Venetis" userId="123cc868b6771a79" providerId="LiveId" clId="{CBD55C71-8505-41B1-90B3-E6BBAC85D809}" dt="2023-12-13T00:03:23.642" v="2298" actId="207"/>
          <ac:grpSpMkLst>
            <pc:docMk/>
            <pc:sldMk cId="3797919937" sldId="484"/>
            <ac:grpSpMk id="336" creationId="{BA2C5566-CD49-45C3-A72D-34DBB5CD3FFB}"/>
          </ac:grpSpMkLst>
        </pc:grpChg>
        <pc:grpChg chg="mod">
          <ac:chgData name="Kanakaris Venetis" userId="123cc868b6771a79" providerId="LiveId" clId="{CBD55C71-8505-41B1-90B3-E6BBAC85D809}" dt="2023-12-13T00:03:23.642" v="2298" actId="207"/>
          <ac:grpSpMkLst>
            <pc:docMk/>
            <pc:sldMk cId="3797919937" sldId="484"/>
            <ac:grpSpMk id="347" creationId="{40D6323F-893D-412E-AF28-A37FBB06F2BE}"/>
          </ac:grpSpMkLst>
        </pc:grpChg>
        <pc:grpChg chg="mod">
          <ac:chgData name="Kanakaris Venetis" userId="123cc868b6771a79" providerId="LiveId" clId="{CBD55C71-8505-41B1-90B3-E6BBAC85D809}" dt="2023-12-13T00:03:23.642" v="2298" actId="207"/>
          <ac:grpSpMkLst>
            <pc:docMk/>
            <pc:sldMk cId="3797919937" sldId="484"/>
            <ac:grpSpMk id="350" creationId="{156893FE-7DAE-44DE-AC8D-26044C26D7AD}"/>
          </ac:grpSpMkLst>
        </pc:grpChg>
        <pc:grpChg chg="mod">
          <ac:chgData name="Kanakaris Venetis" userId="123cc868b6771a79" providerId="LiveId" clId="{CBD55C71-8505-41B1-90B3-E6BBAC85D809}" dt="2023-12-13T00:03:23.642" v="2298" actId="207"/>
          <ac:grpSpMkLst>
            <pc:docMk/>
            <pc:sldMk cId="3797919937" sldId="484"/>
            <ac:grpSpMk id="351" creationId="{68A51D88-1DBA-4C05-9021-E0337FC8213F}"/>
          </ac:grpSpMkLst>
        </pc:grpChg>
        <pc:grpChg chg="mod">
          <ac:chgData name="Kanakaris Venetis" userId="123cc868b6771a79" providerId="LiveId" clId="{CBD55C71-8505-41B1-90B3-E6BBAC85D809}" dt="2023-12-13T00:03:23.642" v="2298" actId="207"/>
          <ac:grpSpMkLst>
            <pc:docMk/>
            <pc:sldMk cId="3797919937" sldId="484"/>
            <ac:grpSpMk id="353" creationId="{A2200B11-4099-48DB-9E91-A3DA393A8CEE}"/>
          </ac:grpSpMkLst>
        </pc:grpChg>
        <pc:grpChg chg="mod">
          <ac:chgData name="Kanakaris Venetis" userId="123cc868b6771a79" providerId="LiveId" clId="{CBD55C71-8505-41B1-90B3-E6BBAC85D809}" dt="2023-12-13T00:03:23.642" v="2298" actId="207"/>
          <ac:grpSpMkLst>
            <pc:docMk/>
            <pc:sldMk cId="3797919937" sldId="484"/>
            <ac:grpSpMk id="357" creationId="{B4CA1C5A-78F6-4787-B96C-E1F843D5AD62}"/>
          </ac:grpSpMkLst>
        </pc:grpChg>
        <pc:picChg chg="del mod">
          <ac:chgData name="Kanakaris Venetis" userId="123cc868b6771a79" providerId="LiveId" clId="{CBD55C71-8505-41B1-90B3-E6BBAC85D809}" dt="2023-12-12T23:39:02.332" v="2033" actId="478"/>
          <ac:picMkLst>
            <pc:docMk/>
            <pc:sldMk cId="3797919937" sldId="484"/>
            <ac:picMk id="4099" creationId="{4E656B31-D7F0-45AF-9781-2E57057A2CF4}"/>
          </ac:picMkLst>
        </pc:picChg>
        <pc:picChg chg="del mod">
          <ac:chgData name="Kanakaris Venetis" userId="123cc868b6771a79" providerId="LiveId" clId="{CBD55C71-8505-41B1-90B3-E6BBAC85D809}" dt="2023-12-12T23:39:05.053" v="2034" actId="478"/>
          <ac:picMkLst>
            <pc:docMk/>
            <pc:sldMk cId="3797919937" sldId="484"/>
            <ac:picMk id="4100" creationId="{E53AD8C1-8BE6-4AEF-95BE-CB53D554CE58}"/>
          </ac:picMkLst>
        </pc:picChg>
        <pc:cxnChg chg="add mod">
          <ac:chgData name="Kanakaris Venetis" userId="123cc868b6771a79" providerId="LiveId" clId="{CBD55C71-8505-41B1-90B3-E6BBAC85D809}" dt="2023-12-13T00:03:23.642" v="2298" actId="207"/>
          <ac:cxnSpMkLst>
            <pc:docMk/>
            <pc:sldMk cId="3797919937" sldId="484"/>
            <ac:cxnSpMk id="9" creationId="{8CDC6CFD-3532-4602-A2F9-72C72737C2C9}"/>
          </ac:cxnSpMkLst>
        </pc:cxnChg>
        <pc:cxnChg chg="del mod">
          <ac:chgData name="Kanakaris Venetis" userId="123cc868b6771a79" providerId="LiveId" clId="{CBD55C71-8505-41B1-90B3-E6BBAC85D809}" dt="2023-12-12T23:28:29.576" v="1887" actId="478"/>
          <ac:cxnSpMkLst>
            <pc:docMk/>
            <pc:sldMk cId="3797919937" sldId="484"/>
            <ac:cxnSpMk id="11" creationId="{20D8E451-4A71-46F5-80DB-ED376684A82F}"/>
          </ac:cxnSpMkLst>
        </pc:cxnChg>
        <pc:cxnChg chg="del mod">
          <ac:chgData name="Kanakaris Venetis" userId="123cc868b6771a79" providerId="LiveId" clId="{CBD55C71-8505-41B1-90B3-E6BBAC85D809}" dt="2023-12-12T23:30:04.002" v="1937" actId="478"/>
          <ac:cxnSpMkLst>
            <pc:docMk/>
            <pc:sldMk cId="3797919937" sldId="484"/>
            <ac:cxnSpMk id="12" creationId="{5B87DBDD-C34A-4C37-92CE-5F52000A80F2}"/>
          </ac:cxnSpMkLst>
        </pc:cxnChg>
        <pc:cxnChg chg="mod">
          <ac:chgData name="Kanakaris Venetis" userId="123cc868b6771a79" providerId="LiveId" clId="{CBD55C71-8505-41B1-90B3-E6BBAC85D809}" dt="2023-12-12T23:37:52.695" v="2025" actId="20577"/>
          <ac:cxnSpMkLst>
            <pc:docMk/>
            <pc:sldMk cId="3797919937" sldId="484"/>
            <ac:cxnSpMk id="22" creationId="{F747EC93-C9A4-43D7-BD52-188B32D77813}"/>
          </ac:cxnSpMkLst>
        </pc:cxnChg>
        <pc:cxnChg chg="mod">
          <ac:chgData name="Kanakaris Venetis" userId="123cc868b6771a79" providerId="LiveId" clId="{CBD55C71-8505-41B1-90B3-E6BBAC85D809}" dt="2023-12-12T23:37:52.695" v="2025" actId="20577"/>
          <ac:cxnSpMkLst>
            <pc:docMk/>
            <pc:sldMk cId="3797919937" sldId="484"/>
            <ac:cxnSpMk id="28" creationId="{1426785C-6193-4AE9-B4B5-F821BC210668}"/>
          </ac:cxnSpMkLst>
        </pc:cxnChg>
        <pc:cxnChg chg="mod">
          <ac:chgData name="Kanakaris Venetis" userId="123cc868b6771a79" providerId="LiveId" clId="{CBD55C71-8505-41B1-90B3-E6BBAC85D809}" dt="2023-12-12T23:37:52.695" v="2025" actId="20577"/>
          <ac:cxnSpMkLst>
            <pc:docMk/>
            <pc:sldMk cId="3797919937" sldId="484"/>
            <ac:cxnSpMk id="29" creationId="{1CDE4FD8-5AE3-4D18-BD2A-2C3C16645774}"/>
          </ac:cxnSpMkLst>
        </pc:cxnChg>
        <pc:cxnChg chg="mod">
          <ac:chgData name="Kanakaris Venetis" userId="123cc868b6771a79" providerId="LiveId" clId="{CBD55C71-8505-41B1-90B3-E6BBAC85D809}" dt="2023-12-12T23:37:52.695" v="2025" actId="20577"/>
          <ac:cxnSpMkLst>
            <pc:docMk/>
            <pc:sldMk cId="3797919937" sldId="484"/>
            <ac:cxnSpMk id="30" creationId="{219779E1-8AE4-418E-B97F-CE5D7E69CA5E}"/>
          </ac:cxnSpMkLst>
        </pc:cxnChg>
        <pc:cxnChg chg="mod">
          <ac:chgData name="Kanakaris Venetis" userId="123cc868b6771a79" providerId="LiveId" clId="{CBD55C71-8505-41B1-90B3-E6BBAC85D809}" dt="2023-12-12T23:37:52.695" v="2025" actId="20577"/>
          <ac:cxnSpMkLst>
            <pc:docMk/>
            <pc:sldMk cId="3797919937" sldId="484"/>
            <ac:cxnSpMk id="31" creationId="{4C543A38-8296-4E4B-BDE5-A24501AEBC74}"/>
          </ac:cxnSpMkLst>
        </pc:cxnChg>
        <pc:cxnChg chg="add mod">
          <ac:chgData name="Kanakaris Venetis" userId="123cc868b6771a79" providerId="LiveId" clId="{CBD55C71-8505-41B1-90B3-E6BBAC85D809}" dt="2023-12-12T23:37:52.695" v="2025" actId="20577"/>
          <ac:cxnSpMkLst>
            <pc:docMk/>
            <pc:sldMk cId="3797919937" sldId="484"/>
            <ac:cxnSpMk id="52" creationId="{149E3712-3995-43F4-B5CF-CAD2367CFEC2}"/>
          </ac:cxnSpMkLst>
        </pc:cxnChg>
        <pc:cxnChg chg="mod">
          <ac:chgData name="Kanakaris Venetis" userId="123cc868b6771a79" providerId="LiveId" clId="{CBD55C71-8505-41B1-90B3-E6BBAC85D809}" dt="2023-12-12T23:36:13.411" v="1984" actId="571"/>
          <ac:cxnSpMkLst>
            <pc:docMk/>
            <pc:sldMk cId="3797919937" sldId="484"/>
            <ac:cxnSpMk id="71" creationId="{994BEEF9-368D-44A0-A4BD-F5CC94D0C079}"/>
          </ac:cxnSpMkLst>
        </pc:cxnChg>
        <pc:cxnChg chg="mod">
          <ac:chgData name="Kanakaris Venetis" userId="123cc868b6771a79" providerId="LiveId" clId="{CBD55C71-8505-41B1-90B3-E6BBAC85D809}" dt="2023-12-12T23:36:13.411" v="1984" actId="571"/>
          <ac:cxnSpMkLst>
            <pc:docMk/>
            <pc:sldMk cId="3797919937" sldId="484"/>
            <ac:cxnSpMk id="77" creationId="{758C43F1-EE7C-40D6-96F2-6E2857BBF79F}"/>
          </ac:cxnSpMkLst>
        </pc:cxnChg>
        <pc:cxnChg chg="mod">
          <ac:chgData name="Kanakaris Venetis" userId="123cc868b6771a79" providerId="LiveId" clId="{CBD55C71-8505-41B1-90B3-E6BBAC85D809}" dt="2023-12-12T23:36:13.411" v="1984" actId="571"/>
          <ac:cxnSpMkLst>
            <pc:docMk/>
            <pc:sldMk cId="3797919937" sldId="484"/>
            <ac:cxnSpMk id="78" creationId="{86BADEC7-DF9F-49CE-A7D0-6E6DFD24E09C}"/>
          </ac:cxnSpMkLst>
        </pc:cxnChg>
        <pc:cxnChg chg="mod">
          <ac:chgData name="Kanakaris Venetis" userId="123cc868b6771a79" providerId="LiveId" clId="{CBD55C71-8505-41B1-90B3-E6BBAC85D809}" dt="2023-12-12T23:36:13.411" v="1984" actId="571"/>
          <ac:cxnSpMkLst>
            <pc:docMk/>
            <pc:sldMk cId="3797919937" sldId="484"/>
            <ac:cxnSpMk id="79" creationId="{1D921E1C-D07E-442D-AE08-784F6AAF8E56}"/>
          </ac:cxnSpMkLst>
        </pc:cxnChg>
        <pc:cxnChg chg="mod">
          <ac:chgData name="Kanakaris Venetis" userId="123cc868b6771a79" providerId="LiveId" clId="{CBD55C71-8505-41B1-90B3-E6BBAC85D809}" dt="2023-12-12T23:36:13.411" v="1984" actId="571"/>
          <ac:cxnSpMkLst>
            <pc:docMk/>
            <pc:sldMk cId="3797919937" sldId="484"/>
            <ac:cxnSpMk id="80" creationId="{E634581C-55F3-4FE3-867F-587D603101E0}"/>
          </ac:cxnSpMkLst>
        </pc:cxnChg>
        <pc:cxnChg chg="mod">
          <ac:chgData name="Kanakaris Venetis" userId="123cc868b6771a79" providerId="LiveId" clId="{CBD55C71-8505-41B1-90B3-E6BBAC85D809}" dt="2023-12-12T23:43:11.836" v="2060" actId="571"/>
          <ac:cxnSpMkLst>
            <pc:docMk/>
            <pc:sldMk cId="3797919937" sldId="484"/>
            <ac:cxnSpMk id="93" creationId="{C1AB8BD3-1867-4516-AC2C-B0A24894D6AD}"/>
          </ac:cxnSpMkLst>
        </pc:cxnChg>
        <pc:cxnChg chg="mod">
          <ac:chgData name="Kanakaris Venetis" userId="123cc868b6771a79" providerId="LiveId" clId="{CBD55C71-8505-41B1-90B3-E6BBAC85D809}" dt="2023-12-12T23:36:13.411" v="1984" actId="571"/>
          <ac:cxnSpMkLst>
            <pc:docMk/>
            <pc:sldMk cId="3797919937" sldId="484"/>
            <ac:cxnSpMk id="96" creationId="{64674816-EE9A-44A0-9BD5-32D9B9298BD9}"/>
          </ac:cxnSpMkLst>
        </pc:cxnChg>
        <pc:cxnChg chg="mod">
          <ac:chgData name="Kanakaris Venetis" userId="123cc868b6771a79" providerId="LiveId" clId="{CBD55C71-8505-41B1-90B3-E6BBAC85D809}" dt="2023-12-12T23:43:11.836" v="2060" actId="571"/>
          <ac:cxnSpMkLst>
            <pc:docMk/>
            <pc:sldMk cId="3797919937" sldId="484"/>
            <ac:cxnSpMk id="99" creationId="{FE8474B6-680A-42A5-A2CD-694CBE550018}"/>
          </ac:cxnSpMkLst>
        </pc:cxnChg>
        <pc:cxnChg chg="mod">
          <ac:chgData name="Kanakaris Venetis" userId="123cc868b6771a79" providerId="LiveId" clId="{CBD55C71-8505-41B1-90B3-E6BBAC85D809}" dt="2023-12-12T23:43:11.836" v="2060" actId="571"/>
          <ac:cxnSpMkLst>
            <pc:docMk/>
            <pc:sldMk cId="3797919937" sldId="484"/>
            <ac:cxnSpMk id="100" creationId="{DAAC972A-AF2E-4602-BD40-2D1C9686A6E3}"/>
          </ac:cxnSpMkLst>
        </pc:cxnChg>
        <pc:cxnChg chg="mod">
          <ac:chgData name="Kanakaris Venetis" userId="123cc868b6771a79" providerId="LiveId" clId="{CBD55C71-8505-41B1-90B3-E6BBAC85D809}" dt="2023-12-12T23:43:11.836" v="2060" actId="571"/>
          <ac:cxnSpMkLst>
            <pc:docMk/>
            <pc:sldMk cId="3797919937" sldId="484"/>
            <ac:cxnSpMk id="101" creationId="{59A7892D-7698-41AC-9B5B-8B705809ACC4}"/>
          </ac:cxnSpMkLst>
        </pc:cxnChg>
        <pc:cxnChg chg="mod">
          <ac:chgData name="Kanakaris Venetis" userId="123cc868b6771a79" providerId="LiveId" clId="{CBD55C71-8505-41B1-90B3-E6BBAC85D809}" dt="2023-12-12T23:43:11.836" v="2060" actId="571"/>
          <ac:cxnSpMkLst>
            <pc:docMk/>
            <pc:sldMk cId="3797919937" sldId="484"/>
            <ac:cxnSpMk id="102" creationId="{EA449931-3AE4-418E-8C2D-47CD030A6CC4}"/>
          </ac:cxnSpMkLst>
        </pc:cxnChg>
        <pc:cxnChg chg="mod">
          <ac:chgData name="Kanakaris Venetis" userId="123cc868b6771a79" providerId="LiveId" clId="{CBD55C71-8505-41B1-90B3-E6BBAC85D809}" dt="2023-12-12T23:39:16.629" v="2036" actId="571"/>
          <ac:cxnSpMkLst>
            <pc:docMk/>
            <pc:sldMk cId="3797919937" sldId="484"/>
            <ac:cxnSpMk id="111" creationId="{F6962AF1-E232-49F4-9A9F-D3E0D18AB571}"/>
          </ac:cxnSpMkLst>
        </pc:cxnChg>
        <pc:cxnChg chg="mod">
          <ac:chgData name="Kanakaris Venetis" userId="123cc868b6771a79" providerId="LiveId" clId="{CBD55C71-8505-41B1-90B3-E6BBAC85D809}" dt="2023-12-12T23:39:16.629" v="2036" actId="571"/>
          <ac:cxnSpMkLst>
            <pc:docMk/>
            <pc:sldMk cId="3797919937" sldId="484"/>
            <ac:cxnSpMk id="117" creationId="{0A7027AE-153E-45D7-89B4-B20DE52D3325}"/>
          </ac:cxnSpMkLst>
        </pc:cxnChg>
        <pc:cxnChg chg="mod">
          <ac:chgData name="Kanakaris Venetis" userId="123cc868b6771a79" providerId="LiveId" clId="{CBD55C71-8505-41B1-90B3-E6BBAC85D809}" dt="2023-12-12T23:43:11.836" v="2060" actId="571"/>
          <ac:cxnSpMkLst>
            <pc:docMk/>
            <pc:sldMk cId="3797919937" sldId="484"/>
            <ac:cxnSpMk id="118" creationId="{7792DE0F-6C9A-45B5-BF0A-60CB3D3EA62C}"/>
          </ac:cxnSpMkLst>
        </pc:cxnChg>
        <pc:cxnChg chg="mod">
          <ac:chgData name="Kanakaris Venetis" userId="123cc868b6771a79" providerId="LiveId" clId="{CBD55C71-8505-41B1-90B3-E6BBAC85D809}" dt="2023-12-12T23:39:16.629" v="2036" actId="571"/>
          <ac:cxnSpMkLst>
            <pc:docMk/>
            <pc:sldMk cId="3797919937" sldId="484"/>
            <ac:cxnSpMk id="118" creationId="{CED54BB3-F5A1-4EB8-8F06-5C5E6A39176B}"/>
          </ac:cxnSpMkLst>
        </pc:cxnChg>
        <pc:cxnChg chg="mod">
          <ac:chgData name="Kanakaris Venetis" userId="123cc868b6771a79" providerId="LiveId" clId="{CBD55C71-8505-41B1-90B3-E6BBAC85D809}" dt="2023-12-12T23:39:16.629" v="2036" actId="571"/>
          <ac:cxnSpMkLst>
            <pc:docMk/>
            <pc:sldMk cId="3797919937" sldId="484"/>
            <ac:cxnSpMk id="119" creationId="{C5F340DD-262E-4D03-8057-6E4F3F72AE5E}"/>
          </ac:cxnSpMkLst>
        </pc:cxnChg>
        <pc:cxnChg chg="mod">
          <ac:chgData name="Kanakaris Venetis" userId="123cc868b6771a79" providerId="LiveId" clId="{CBD55C71-8505-41B1-90B3-E6BBAC85D809}" dt="2023-12-12T23:39:16.629" v="2036" actId="571"/>
          <ac:cxnSpMkLst>
            <pc:docMk/>
            <pc:sldMk cId="3797919937" sldId="484"/>
            <ac:cxnSpMk id="120" creationId="{F5E5AB81-2C37-4728-8356-FB88002E758F}"/>
          </ac:cxnSpMkLst>
        </pc:cxnChg>
        <pc:cxnChg chg="mod">
          <ac:chgData name="Kanakaris Venetis" userId="123cc868b6771a79" providerId="LiveId" clId="{CBD55C71-8505-41B1-90B3-E6BBAC85D809}" dt="2023-12-12T23:43:48.621" v="2064" actId="571"/>
          <ac:cxnSpMkLst>
            <pc:docMk/>
            <pc:sldMk cId="3797919937" sldId="484"/>
            <ac:cxnSpMk id="132" creationId="{46B44EA9-125F-4B17-8DA6-CEA779BB4ACB}"/>
          </ac:cxnSpMkLst>
        </pc:cxnChg>
        <pc:cxnChg chg="mod">
          <ac:chgData name="Kanakaris Venetis" userId="123cc868b6771a79" providerId="LiveId" clId="{CBD55C71-8505-41B1-90B3-E6BBAC85D809}" dt="2023-12-12T23:39:16.629" v="2036" actId="571"/>
          <ac:cxnSpMkLst>
            <pc:docMk/>
            <pc:sldMk cId="3797919937" sldId="484"/>
            <ac:cxnSpMk id="136" creationId="{867E34B0-6689-4473-A085-83787D6A89E8}"/>
          </ac:cxnSpMkLst>
        </pc:cxnChg>
        <pc:cxnChg chg="mod">
          <ac:chgData name="Kanakaris Venetis" userId="123cc868b6771a79" providerId="LiveId" clId="{CBD55C71-8505-41B1-90B3-E6BBAC85D809}" dt="2023-12-12T23:43:48.621" v="2064" actId="571"/>
          <ac:cxnSpMkLst>
            <pc:docMk/>
            <pc:sldMk cId="3797919937" sldId="484"/>
            <ac:cxnSpMk id="138" creationId="{251C6E63-34DB-4716-8CD5-2EC45C0514A2}"/>
          </ac:cxnSpMkLst>
        </pc:cxnChg>
        <pc:cxnChg chg="mod">
          <ac:chgData name="Kanakaris Venetis" userId="123cc868b6771a79" providerId="LiveId" clId="{CBD55C71-8505-41B1-90B3-E6BBAC85D809}" dt="2023-12-12T23:43:48.621" v="2064" actId="571"/>
          <ac:cxnSpMkLst>
            <pc:docMk/>
            <pc:sldMk cId="3797919937" sldId="484"/>
            <ac:cxnSpMk id="139" creationId="{B5BF5AF4-39A8-497B-A92B-541947959AD9}"/>
          </ac:cxnSpMkLst>
        </pc:cxnChg>
        <pc:cxnChg chg="mod">
          <ac:chgData name="Kanakaris Venetis" userId="123cc868b6771a79" providerId="LiveId" clId="{CBD55C71-8505-41B1-90B3-E6BBAC85D809}" dt="2023-12-12T23:40:44.339" v="2048" actId="571"/>
          <ac:cxnSpMkLst>
            <pc:docMk/>
            <pc:sldMk cId="3797919937" sldId="484"/>
            <ac:cxnSpMk id="153" creationId="{EDAD408B-62F3-4942-A05A-71500805C173}"/>
          </ac:cxnSpMkLst>
        </pc:cxnChg>
        <pc:cxnChg chg="mod">
          <ac:chgData name="Kanakaris Venetis" userId="123cc868b6771a79" providerId="LiveId" clId="{CBD55C71-8505-41B1-90B3-E6BBAC85D809}" dt="2023-12-12T23:40:44.339" v="2048" actId="571"/>
          <ac:cxnSpMkLst>
            <pc:docMk/>
            <pc:sldMk cId="3797919937" sldId="484"/>
            <ac:cxnSpMk id="159" creationId="{7EEB9841-247A-4C91-8217-D739974CEFF9}"/>
          </ac:cxnSpMkLst>
        </pc:cxnChg>
        <pc:cxnChg chg="mod">
          <ac:chgData name="Kanakaris Venetis" userId="123cc868b6771a79" providerId="LiveId" clId="{CBD55C71-8505-41B1-90B3-E6BBAC85D809}" dt="2023-12-12T23:40:44.339" v="2048" actId="571"/>
          <ac:cxnSpMkLst>
            <pc:docMk/>
            <pc:sldMk cId="3797919937" sldId="484"/>
            <ac:cxnSpMk id="160" creationId="{1E31990E-18B3-44F0-B294-DC22F09C5880}"/>
          </ac:cxnSpMkLst>
        </pc:cxnChg>
        <pc:cxnChg chg="mod">
          <ac:chgData name="Kanakaris Venetis" userId="123cc868b6771a79" providerId="LiveId" clId="{CBD55C71-8505-41B1-90B3-E6BBAC85D809}" dt="2023-12-12T23:40:44.339" v="2048" actId="571"/>
          <ac:cxnSpMkLst>
            <pc:docMk/>
            <pc:sldMk cId="3797919937" sldId="484"/>
            <ac:cxnSpMk id="161" creationId="{B4CBAE6D-2BDE-4F89-B841-C0E55A2558CD}"/>
          </ac:cxnSpMkLst>
        </pc:cxnChg>
        <pc:cxnChg chg="mod">
          <ac:chgData name="Kanakaris Venetis" userId="123cc868b6771a79" providerId="LiveId" clId="{CBD55C71-8505-41B1-90B3-E6BBAC85D809}" dt="2023-12-12T23:40:44.339" v="2048" actId="571"/>
          <ac:cxnSpMkLst>
            <pc:docMk/>
            <pc:sldMk cId="3797919937" sldId="484"/>
            <ac:cxnSpMk id="162" creationId="{A8F37DF6-3597-48A9-8165-FE2283F5FEAB}"/>
          </ac:cxnSpMkLst>
        </pc:cxnChg>
        <pc:cxnChg chg="mod">
          <ac:chgData name="Kanakaris Venetis" userId="123cc868b6771a79" providerId="LiveId" clId="{CBD55C71-8505-41B1-90B3-E6BBAC85D809}" dt="2023-12-12T23:40:44.339" v="2048" actId="571"/>
          <ac:cxnSpMkLst>
            <pc:docMk/>
            <pc:sldMk cId="3797919937" sldId="484"/>
            <ac:cxnSpMk id="178" creationId="{65BA986D-6714-4B10-BE73-B8A797D7A271}"/>
          </ac:cxnSpMkLst>
        </pc:cxnChg>
        <pc:cxnChg chg="mod">
          <ac:chgData name="Kanakaris Venetis" userId="123cc868b6771a79" providerId="LiveId" clId="{CBD55C71-8505-41B1-90B3-E6BBAC85D809}" dt="2023-12-12T23:41:22.067" v="2055" actId="571"/>
          <ac:cxnSpMkLst>
            <pc:docMk/>
            <pc:sldMk cId="3797919937" sldId="484"/>
            <ac:cxnSpMk id="192" creationId="{EA409FCA-0E08-4878-8AEA-13EE563EB323}"/>
          </ac:cxnSpMkLst>
        </pc:cxnChg>
        <pc:cxnChg chg="mod">
          <ac:chgData name="Kanakaris Venetis" userId="123cc868b6771a79" providerId="LiveId" clId="{CBD55C71-8505-41B1-90B3-E6BBAC85D809}" dt="2023-12-12T23:41:22.067" v="2055" actId="571"/>
          <ac:cxnSpMkLst>
            <pc:docMk/>
            <pc:sldMk cId="3797919937" sldId="484"/>
            <ac:cxnSpMk id="198" creationId="{5FD10313-5362-4E6C-83D5-F8B31B1EC613}"/>
          </ac:cxnSpMkLst>
        </pc:cxnChg>
        <pc:cxnChg chg="mod">
          <ac:chgData name="Kanakaris Venetis" userId="123cc868b6771a79" providerId="LiveId" clId="{CBD55C71-8505-41B1-90B3-E6BBAC85D809}" dt="2023-12-12T23:41:22.067" v="2055" actId="571"/>
          <ac:cxnSpMkLst>
            <pc:docMk/>
            <pc:sldMk cId="3797919937" sldId="484"/>
            <ac:cxnSpMk id="199" creationId="{E6BABA8C-B910-449F-8161-B617D3C61AA0}"/>
          </ac:cxnSpMkLst>
        </pc:cxnChg>
        <pc:cxnChg chg="mod">
          <ac:chgData name="Kanakaris Venetis" userId="123cc868b6771a79" providerId="LiveId" clId="{CBD55C71-8505-41B1-90B3-E6BBAC85D809}" dt="2023-12-12T23:41:22.067" v="2055" actId="571"/>
          <ac:cxnSpMkLst>
            <pc:docMk/>
            <pc:sldMk cId="3797919937" sldId="484"/>
            <ac:cxnSpMk id="200" creationId="{FA983489-A52E-4676-AC62-8DC67ADAE5A0}"/>
          </ac:cxnSpMkLst>
        </pc:cxnChg>
        <pc:cxnChg chg="mod">
          <ac:chgData name="Kanakaris Venetis" userId="123cc868b6771a79" providerId="LiveId" clId="{CBD55C71-8505-41B1-90B3-E6BBAC85D809}" dt="2023-12-12T23:41:22.067" v="2055" actId="571"/>
          <ac:cxnSpMkLst>
            <pc:docMk/>
            <pc:sldMk cId="3797919937" sldId="484"/>
            <ac:cxnSpMk id="201" creationId="{2AAD2E48-2DFF-4A9E-9F71-5B1EEFEC6553}"/>
          </ac:cxnSpMkLst>
        </pc:cxnChg>
        <pc:cxnChg chg="mod">
          <ac:chgData name="Kanakaris Venetis" userId="123cc868b6771a79" providerId="LiveId" clId="{CBD55C71-8505-41B1-90B3-E6BBAC85D809}" dt="2023-12-12T23:41:22.067" v="2055" actId="571"/>
          <ac:cxnSpMkLst>
            <pc:docMk/>
            <pc:sldMk cId="3797919937" sldId="484"/>
            <ac:cxnSpMk id="217" creationId="{AEBEC8CA-4C05-4006-BCA9-C71C70B053C6}"/>
          </ac:cxnSpMkLst>
        </pc:cxnChg>
        <pc:cxnChg chg="mod">
          <ac:chgData name="Kanakaris Venetis" userId="123cc868b6771a79" providerId="LiveId" clId="{CBD55C71-8505-41B1-90B3-E6BBAC85D809}" dt="2023-12-12T23:43:48.621" v="2064" actId="571"/>
          <ac:cxnSpMkLst>
            <pc:docMk/>
            <pc:sldMk cId="3797919937" sldId="484"/>
            <ac:cxnSpMk id="219" creationId="{87CA3023-14DD-4312-932D-5D038C3E5F60}"/>
          </ac:cxnSpMkLst>
        </pc:cxnChg>
        <pc:cxnChg chg="mod">
          <ac:chgData name="Kanakaris Venetis" userId="123cc868b6771a79" providerId="LiveId" clId="{CBD55C71-8505-41B1-90B3-E6BBAC85D809}" dt="2023-12-12T23:43:48.621" v="2064" actId="571"/>
          <ac:cxnSpMkLst>
            <pc:docMk/>
            <pc:sldMk cId="3797919937" sldId="484"/>
            <ac:cxnSpMk id="220" creationId="{FC312663-63E2-4DCE-BB62-2DFB370C1E8A}"/>
          </ac:cxnSpMkLst>
        </pc:cxnChg>
        <pc:cxnChg chg="mod">
          <ac:chgData name="Kanakaris Venetis" userId="123cc868b6771a79" providerId="LiveId" clId="{CBD55C71-8505-41B1-90B3-E6BBAC85D809}" dt="2023-12-12T23:43:48.621" v="2064" actId="571"/>
          <ac:cxnSpMkLst>
            <pc:docMk/>
            <pc:sldMk cId="3797919937" sldId="484"/>
            <ac:cxnSpMk id="236" creationId="{BABC0D64-B40F-467E-9A92-8AA2D28B72CC}"/>
          </ac:cxnSpMkLst>
        </pc:cxnChg>
        <pc:cxnChg chg="mod">
          <ac:chgData name="Kanakaris Venetis" userId="123cc868b6771a79" providerId="LiveId" clId="{CBD55C71-8505-41B1-90B3-E6BBAC85D809}" dt="2023-12-12T23:43:58.457" v="2067" actId="571"/>
          <ac:cxnSpMkLst>
            <pc:docMk/>
            <pc:sldMk cId="3797919937" sldId="484"/>
            <ac:cxnSpMk id="251" creationId="{0F1DD9C8-2590-4623-AA9C-FEA69DAF380B}"/>
          </ac:cxnSpMkLst>
        </pc:cxnChg>
        <pc:cxnChg chg="mod">
          <ac:chgData name="Kanakaris Venetis" userId="123cc868b6771a79" providerId="LiveId" clId="{CBD55C71-8505-41B1-90B3-E6BBAC85D809}" dt="2023-12-12T23:43:58.457" v="2067" actId="571"/>
          <ac:cxnSpMkLst>
            <pc:docMk/>
            <pc:sldMk cId="3797919937" sldId="484"/>
            <ac:cxnSpMk id="257" creationId="{C542F8B6-875E-4A75-8680-BF6858390228}"/>
          </ac:cxnSpMkLst>
        </pc:cxnChg>
        <pc:cxnChg chg="mod">
          <ac:chgData name="Kanakaris Venetis" userId="123cc868b6771a79" providerId="LiveId" clId="{CBD55C71-8505-41B1-90B3-E6BBAC85D809}" dt="2023-12-12T23:43:58.457" v="2067" actId="571"/>
          <ac:cxnSpMkLst>
            <pc:docMk/>
            <pc:sldMk cId="3797919937" sldId="484"/>
            <ac:cxnSpMk id="258" creationId="{FA000869-0213-4E13-848C-B8A7A86FFB5A}"/>
          </ac:cxnSpMkLst>
        </pc:cxnChg>
        <pc:cxnChg chg="mod">
          <ac:chgData name="Kanakaris Venetis" userId="123cc868b6771a79" providerId="LiveId" clId="{CBD55C71-8505-41B1-90B3-E6BBAC85D809}" dt="2023-12-12T23:43:58.457" v="2067" actId="571"/>
          <ac:cxnSpMkLst>
            <pc:docMk/>
            <pc:sldMk cId="3797919937" sldId="484"/>
            <ac:cxnSpMk id="259" creationId="{77D25D9B-D80D-4152-8646-BA4335468E44}"/>
          </ac:cxnSpMkLst>
        </pc:cxnChg>
        <pc:cxnChg chg="mod">
          <ac:chgData name="Kanakaris Venetis" userId="123cc868b6771a79" providerId="LiveId" clId="{CBD55C71-8505-41B1-90B3-E6BBAC85D809}" dt="2023-12-12T23:43:58.457" v="2067" actId="571"/>
          <ac:cxnSpMkLst>
            <pc:docMk/>
            <pc:sldMk cId="3797919937" sldId="484"/>
            <ac:cxnSpMk id="260" creationId="{AF2F2E27-1CE2-4329-8A83-17D54E7C92A0}"/>
          </ac:cxnSpMkLst>
        </pc:cxnChg>
        <pc:cxnChg chg="mod">
          <ac:chgData name="Kanakaris Venetis" userId="123cc868b6771a79" providerId="LiveId" clId="{CBD55C71-8505-41B1-90B3-E6BBAC85D809}" dt="2023-12-12T23:43:58.457" v="2067" actId="571"/>
          <ac:cxnSpMkLst>
            <pc:docMk/>
            <pc:sldMk cId="3797919937" sldId="484"/>
            <ac:cxnSpMk id="276" creationId="{F5AF3F56-B556-47E2-A6DE-9E2DF705BC5A}"/>
          </ac:cxnSpMkLst>
        </pc:cxnChg>
        <pc:cxnChg chg="mod">
          <ac:chgData name="Kanakaris Venetis" userId="123cc868b6771a79" providerId="LiveId" clId="{CBD55C71-8505-41B1-90B3-E6BBAC85D809}" dt="2023-12-12T23:51:49.096" v="2120" actId="1076"/>
          <ac:cxnSpMkLst>
            <pc:docMk/>
            <pc:sldMk cId="3797919937" sldId="484"/>
            <ac:cxnSpMk id="292" creationId="{A9B9345B-8DF3-4661-92F7-604CACBE9D9B}"/>
          </ac:cxnSpMkLst>
        </pc:cxnChg>
        <pc:cxnChg chg="mod">
          <ac:chgData name="Kanakaris Venetis" userId="123cc868b6771a79" providerId="LiveId" clId="{CBD55C71-8505-41B1-90B3-E6BBAC85D809}" dt="2023-12-12T23:44:36.764" v="2074" actId="571"/>
          <ac:cxnSpMkLst>
            <pc:docMk/>
            <pc:sldMk cId="3797919937" sldId="484"/>
            <ac:cxnSpMk id="298" creationId="{5E4083E4-779B-4803-967F-13FCCFCF98C6}"/>
          </ac:cxnSpMkLst>
        </pc:cxnChg>
        <pc:cxnChg chg="mod">
          <ac:chgData name="Kanakaris Venetis" userId="123cc868b6771a79" providerId="LiveId" clId="{CBD55C71-8505-41B1-90B3-E6BBAC85D809}" dt="2023-12-12T23:44:36.764" v="2074" actId="571"/>
          <ac:cxnSpMkLst>
            <pc:docMk/>
            <pc:sldMk cId="3797919937" sldId="484"/>
            <ac:cxnSpMk id="299" creationId="{026BE7B1-49A1-427F-BDBD-792533E3FFA6}"/>
          </ac:cxnSpMkLst>
        </pc:cxnChg>
        <pc:cxnChg chg="mod">
          <ac:chgData name="Kanakaris Venetis" userId="123cc868b6771a79" providerId="LiveId" clId="{CBD55C71-8505-41B1-90B3-E6BBAC85D809}" dt="2023-12-12T23:44:36.764" v="2074" actId="571"/>
          <ac:cxnSpMkLst>
            <pc:docMk/>
            <pc:sldMk cId="3797919937" sldId="484"/>
            <ac:cxnSpMk id="300" creationId="{02E78F91-86A4-42A7-9084-5AF2A5CEEC12}"/>
          </ac:cxnSpMkLst>
        </pc:cxnChg>
        <pc:cxnChg chg="mod">
          <ac:chgData name="Kanakaris Venetis" userId="123cc868b6771a79" providerId="LiveId" clId="{CBD55C71-8505-41B1-90B3-E6BBAC85D809}" dt="2023-12-12T23:44:36.764" v="2074" actId="571"/>
          <ac:cxnSpMkLst>
            <pc:docMk/>
            <pc:sldMk cId="3797919937" sldId="484"/>
            <ac:cxnSpMk id="301" creationId="{E3D8190A-BF0B-4276-A9D8-954F65BB42A9}"/>
          </ac:cxnSpMkLst>
        </pc:cxnChg>
        <pc:cxnChg chg="mod">
          <ac:chgData name="Kanakaris Venetis" userId="123cc868b6771a79" providerId="LiveId" clId="{CBD55C71-8505-41B1-90B3-E6BBAC85D809}" dt="2023-12-12T23:44:36.764" v="2074" actId="571"/>
          <ac:cxnSpMkLst>
            <pc:docMk/>
            <pc:sldMk cId="3797919937" sldId="484"/>
            <ac:cxnSpMk id="317" creationId="{BE487B73-9195-4573-8D3E-2FEC42382D04}"/>
          </ac:cxnSpMkLst>
        </pc:cxnChg>
        <pc:cxnChg chg="del mod">
          <ac:chgData name="Kanakaris Venetis" userId="123cc868b6771a79" providerId="LiveId" clId="{CBD55C71-8505-41B1-90B3-E6BBAC85D809}" dt="2023-12-12T23:52:34.206" v="2144" actId="478"/>
          <ac:cxnSpMkLst>
            <pc:docMk/>
            <pc:sldMk cId="3797919937" sldId="484"/>
            <ac:cxnSpMk id="326" creationId="{EAB31B9D-0318-4D81-8F26-835293E566C4}"/>
          </ac:cxnSpMkLst>
        </pc:cxnChg>
        <pc:cxnChg chg="del mod">
          <ac:chgData name="Kanakaris Venetis" userId="123cc868b6771a79" providerId="LiveId" clId="{CBD55C71-8505-41B1-90B3-E6BBAC85D809}" dt="2023-12-12T23:52:29.681" v="2143" actId="478"/>
          <ac:cxnSpMkLst>
            <pc:docMk/>
            <pc:sldMk cId="3797919937" sldId="484"/>
            <ac:cxnSpMk id="327" creationId="{8412F9D3-FF10-4EC6-81EC-EDFFD7423AC5}"/>
          </ac:cxnSpMkLst>
        </pc:cxnChg>
        <pc:cxnChg chg="mod">
          <ac:chgData name="Kanakaris Venetis" userId="123cc868b6771a79" providerId="LiveId" clId="{CBD55C71-8505-41B1-90B3-E6BBAC85D809}" dt="2023-12-13T00:03:23.642" v="2298" actId="207"/>
          <ac:cxnSpMkLst>
            <pc:docMk/>
            <pc:sldMk cId="3797919937" sldId="484"/>
            <ac:cxnSpMk id="337" creationId="{4D2BC343-9559-49BB-98C4-1BCBD3EA9EB9}"/>
          </ac:cxnSpMkLst>
        </pc:cxnChg>
        <pc:cxnChg chg="mod">
          <ac:chgData name="Kanakaris Venetis" userId="123cc868b6771a79" providerId="LiveId" clId="{CBD55C71-8505-41B1-90B3-E6BBAC85D809}" dt="2023-12-13T00:03:23.642" v="2298" actId="207"/>
          <ac:cxnSpMkLst>
            <pc:docMk/>
            <pc:sldMk cId="3797919937" sldId="484"/>
            <ac:cxnSpMk id="343" creationId="{AAF8C250-09CD-4E7C-A850-AA683DB8D6E7}"/>
          </ac:cxnSpMkLst>
        </pc:cxnChg>
        <pc:cxnChg chg="mod">
          <ac:chgData name="Kanakaris Venetis" userId="123cc868b6771a79" providerId="LiveId" clId="{CBD55C71-8505-41B1-90B3-E6BBAC85D809}" dt="2023-12-13T00:03:23.642" v="2298" actId="207"/>
          <ac:cxnSpMkLst>
            <pc:docMk/>
            <pc:sldMk cId="3797919937" sldId="484"/>
            <ac:cxnSpMk id="344" creationId="{19454F21-5C15-4D5B-8FD3-9F86494DBBCF}"/>
          </ac:cxnSpMkLst>
        </pc:cxnChg>
        <pc:cxnChg chg="mod">
          <ac:chgData name="Kanakaris Venetis" userId="123cc868b6771a79" providerId="LiveId" clId="{CBD55C71-8505-41B1-90B3-E6BBAC85D809}" dt="2023-12-13T00:03:23.642" v="2298" actId="207"/>
          <ac:cxnSpMkLst>
            <pc:docMk/>
            <pc:sldMk cId="3797919937" sldId="484"/>
            <ac:cxnSpMk id="345" creationId="{E5AC946C-29B4-474F-A0A1-2815BE13E1DB}"/>
          </ac:cxnSpMkLst>
        </pc:cxnChg>
        <pc:cxnChg chg="mod">
          <ac:chgData name="Kanakaris Venetis" userId="123cc868b6771a79" providerId="LiveId" clId="{CBD55C71-8505-41B1-90B3-E6BBAC85D809}" dt="2023-12-13T00:03:23.642" v="2298" actId="207"/>
          <ac:cxnSpMkLst>
            <pc:docMk/>
            <pc:sldMk cId="3797919937" sldId="484"/>
            <ac:cxnSpMk id="346" creationId="{73954346-D34F-433D-85C2-B190BF7D3D0F}"/>
          </ac:cxnSpMkLst>
        </pc:cxnChg>
      </pc:sldChg>
      <pc:sldChg chg="add del">
        <pc:chgData name="Kanakaris Venetis" userId="123cc868b6771a79" providerId="LiveId" clId="{CBD55C71-8505-41B1-90B3-E6BBAC85D809}" dt="2023-12-13T06:08:48.638" v="2754" actId="47"/>
        <pc:sldMkLst>
          <pc:docMk/>
          <pc:sldMk cId="3538972681" sldId="485"/>
        </pc:sldMkLst>
      </pc:sldChg>
      <pc:sldChg chg="add del">
        <pc:chgData name="Kanakaris Venetis" userId="123cc868b6771a79" providerId="LiveId" clId="{CBD55C71-8505-41B1-90B3-E6BBAC85D809}" dt="2023-12-13T06:08:48.592" v="2753" actId="47"/>
        <pc:sldMkLst>
          <pc:docMk/>
          <pc:sldMk cId="696135741" sldId="486"/>
        </pc:sldMkLst>
      </pc:sldChg>
      <pc:sldChg chg="add del">
        <pc:chgData name="Kanakaris Venetis" userId="123cc868b6771a79" providerId="LiveId" clId="{CBD55C71-8505-41B1-90B3-E6BBAC85D809}" dt="2023-12-13T06:08:48.574" v="2752" actId="47"/>
        <pc:sldMkLst>
          <pc:docMk/>
          <pc:sldMk cId="4037179532" sldId="487"/>
        </pc:sldMkLst>
      </pc:sldChg>
      <pc:sldChg chg="add del">
        <pc:chgData name="Kanakaris Venetis" userId="123cc868b6771a79" providerId="LiveId" clId="{CBD55C71-8505-41B1-90B3-E6BBAC85D809}" dt="2023-12-13T06:08:48.527" v="2751" actId="47"/>
        <pc:sldMkLst>
          <pc:docMk/>
          <pc:sldMk cId="862857796" sldId="488"/>
        </pc:sldMkLst>
      </pc:sldChg>
      <pc:sldChg chg="add del">
        <pc:chgData name="Kanakaris Venetis" userId="123cc868b6771a79" providerId="LiveId" clId="{CBD55C71-8505-41B1-90B3-E6BBAC85D809}" dt="2023-12-13T06:08:48.495" v="2750" actId="47"/>
        <pc:sldMkLst>
          <pc:docMk/>
          <pc:sldMk cId="1853519938" sldId="489"/>
        </pc:sldMkLst>
      </pc:sldChg>
      <pc:sldChg chg="add del">
        <pc:chgData name="Kanakaris Venetis" userId="123cc868b6771a79" providerId="LiveId" clId="{CBD55C71-8505-41B1-90B3-E6BBAC85D809}" dt="2023-12-13T06:08:48.479" v="2749" actId="47"/>
        <pc:sldMkLst>
          <pc:docMk/>
          <pc:sldMk cId="1139719290" sldId="490"/>
        </pc:sldMkLst>
      </pc:sldChg>
      <pc:sldChg chg="add del">
        <pc:chgData name="Kanakaris Venetis" userId="123cc868b6771a79" providerId="LiveId" clId="{CBD55C71-8505-41B1-90B3-E6BBAC85D809}" dt="2023-12-13T06:08:48.448" v="2748" actId="47"/>
        <pc:sldMkLst>
          <pc:docMk/>
          <pc:sldMk cId="1863838171" sldId="491"/>
        </pc:sldMkLst>
      </pc:sldChg>
      <pc:sldChg chg="add del">
        <pc:chgData name="Kanakaris Venetis" userId="123cc868b6771a79" providerId="LiveId" clId="{CBD55C71-8505-41B1-90B3-E6BBAC85D809}" dt="2023-12-13T06:08:48.417" v="2747" actId="47"/>
        <pc:sldMkLst>
          <pc:docMk/>
          <pc:sldMk cId="1557088718" sldId="492"/>
        </pc:sldMkLst>
      </pc:sldChg>
      <pc:sldChg chg="add del">
        <pc:chgData name="Kanakaris Venetis" userId="123cc868b6771a79" providerId="LiveId" clId="{CBD55C71-8505-41B1-90B3-E6BBAC85D809}" dt="2023-12-13T06:08:48.392" v="2746" actId="47"/>
        <pc:sldMkLst>
          <pc:docMk/>
          <pc:sldMk cId="6695091" sldId="493"/>
        </pc:sldMkLst>
      </pc:sldChg>
      <pc:sldChg chg="add del">
        <pc:chgData name="Kanakaris Venetis" userId="123cc868b6771a79" providerId="LiveId" clId="{CBD55C71-8505-41B1-90B3-E6BBAC85D809}" dt="2023-12-13T06:08:48.354" v="2745" actId="47"/>
        <pc:sldMkLst>
          <pc:docMk/>
          <pc:sldMk cId="564967794" sldId="494"/>
        </pc:sldMkLst>
      </pc:sldChg>
      <pc:sldChg chg="add del">
        <pc:chgData name="Kanakaris Venetis" userId="123cc868b6771a79" providerId="LiveId" clId="{CBD55C71-8505-41B1-90B3-E6BBAC85D809}" dt="2023-12-13T06:08:48.323" v="2744" actId="47"/>
        <pc:sldMkLst>
          <pc:docMk/>
          <pc:sldMk cId="4254501611" sldId="495"/>
        </pc:sldMkLst>
      </pc:sldChg>
      <pc:sldChg chg="add del">
        <pc:chgData name="Kanakaris Venetis" userId="123cc868b6771a79" providerId="LiveId" clId="{CBD55C71-8505-41B1-90B3-E6BBAC85D809}" dt="2023-12-13T06:08:48.292" v="2743" actId="47"/>
        <pc:sldMkLst>
          <pc:docMk/>
          <pc:sldMk cId="4932668" sldId="496"/>
        </pc:sldMkLst>
      </pc:sldChg>
      <pc:sldChg chg="add del">
        <pc:chgData name="Kanakaris Venetis" userId="123cc868b6771a79" providerId="LiveId" clId="{CBD55C71-8505-41B1-90B3-E6BBAC85D809}" dt="2023-12-13T06:08:48.259" v="2742" actId="47"/>
        <pc:sldMkLst>
          <pc:docMk/>
          <pc:sldMk cId="849859110" sldId="497"/>
        </pc:sldMkLst>
      </pc:sldChg>
      <pc:sldChg chg="add del">
        <pc:chgData name="Kanakaris Venetis" userId="123cc868b6771a79" providerId="LiveId" clId="{CBD55C71-8505-41B1-90B3-E6BBAC85D809}" dt="2023-12-13T06:08:48.244" v="2741" actId="47"/>
        <pc:sldMkLst>
          <pc:docMk/>
          <pc:sldMk cId="1176720097" sldId="498"/>
        </pc:sldMkLst>
      </pc:sldChg>
      <pc:sldChg chg="add del">
        <pc:chgData name="Kanakaris Venetis" userId="123cc868b6771a79" providerId="LiveId" clId="{CBD55C71-8505-41B1-90B3-E6BBAC85D809}" dt="2023-12-13T06:08:48.213" v="2740" actId="47"/>
        <pc:sldMkLst>
          <pc:docMk/>
          <pc:sldMk cId="4204376068" sldId="499"/>
        </pc:sldMkLst>
      </pc:sldChg>
      <pc:sldChg chg="add del">
        <pc:chgData name="Kanakaris Venetis" userId="123cc868b6771a79" providerId="LiveId" clId="{CBD55C71-8505-41B1-90B3-E6BBAC85D809}" dt="2023-12-13T06:08:48.181" v="2739" actId="47"/>
        <pc:sldMkLst>
          <pc:docMk/>
          <pc:sldMk cId="92674166" sldId="500"/>
        </pc:sldMkLst>
      </pc:sldChg>
      <pc:sldChg chg="add del">
        <pc:chgData name="Kanakaris Venetis" userId="123cc868b6771a79" providerId="LiveId" clId="{CBD55C71-8505-41B1-90B3-E6BBAC85D809}" dt="2023-12-13T06:08:48.150" v="2738" actId="47"/>
        <pc:sldMkLst>
          <pc:docMk/>
          <pc:sldMk cId="1971471795" sldId="501"/>
        </pc:sldMkLst>
      </pc:sldChg>
      <pc:sldChg chg="add del">
        <pc:chgData name="Kanakaris Venetis" userId="123cc868b6771a79" providerId="LiveId" clId="{CBD55C71-8505-41B1-90B3-E6BBAC85D809}" dt="2023-12-13T06:08:48.122" v="2737" actId="47"/>
        <pc:sldMkLst>
          <pc:docMk/>
          <pc:sldMk cId="2645832644" sldId="502"/>
        </pc:sldMkLst>
      </pc:sldChg>
      <pc:sldChg chg="add del">
        <pc:chgData name="Kanakaris Venetis" userId="123cc868b6771a79" providerId="LiveId" clId="{CBD55C71-8505-41B1-90B3-E6BBAC85D809}" dt="2023-12-13T06:08:48.092" v="2736" actId="47"/>
        <pc:sldMkLst>
          <pc:docMk/>
          <pc:sldMk cId="3939497520" sldId="503"/>
        </pc:sldMkLst>
      </pc:sldChg>
      <pc:sldChg chg="add del">
        <pc:chgData name="Kanakaris Venetis" userId="123cc868b6771a79" providerId="LiveId" clId="{CBD55C71-8505-41B1-90B3-E6BBAC85D809}" dt="2023-12-13T06:08:48.055" v="2735" actId="47"/>
        <pc:sldMkLst>
          <pc:docMk/>
          <pc:sldMk cId="3889030240" sldId="504"/>
        </pc:sldMkLst>
      </pc:sldChg>
      <pc:sldChg chg="add del">
        <pc:chgData name="Kanakaris Venetis" userId="123cc868b6771a79" providerId="LiveId" clId="{CBD55C71-8505-41B1-90B3-E6BBAC85D809}" dt="2023-12-13T06:08:48.038" v="2734" actId="47"/>
        <pc:sldMkLst>
          <pc:docMk/>
          <pc:sldMk cId="4046101451" sldId="505"/>
        </pc:sldMkLst>
      </pc:sldChg>
      <pc:sldChg chg="addSp delSp modSp mod">
        <pc:chgData name="Kanakaris Venetis" userId="123cc868b6771a79" providerId="LiveId" clId="{CBD55C71-8505-41B1-90B3-E6BBAC85D809}" dt="2023-12-12T20:21:58.455" v="265" actId="20577"/>
        <pc:sldMkLst>
          <pc:docMk/>
          <pc:sldMk cId="2171050112" sldId="506"/>
        </pc:sldMkLst>
        <pc:spChg chg="del">
          <ac:chgData name="Kanakaris Venetis" userId="123cc868b6771a79" providerId="LiveId" clId="{CBD55C71-8505-41B1-90B3-E6BBAC85D809}" dt="2023-12-12T20:21:36.862" v="260" actId="478"/>
          <ac:spMkLst>
            <pc:docMk/>
            <pc:sldMk cId="2171050112" sldId="506"/>
            <ac:spMk id="5" creationId="{54A515CA-4450-4000-9BEA-B38F2EB37C13}"/>
          </ac:spMkLst>
        </pc:spChg>
        <pc:spChg chg="add mod">
          <ac:chgData name="Kanakaris Venetis" userId="123cc868b6771a79" providerId="LiveId" clId="{CBD55C71-8505-41B1-90B3-E6BBAC85D809}" dt="2023-12-12T20:21:58.455" v="265" actId="20577"/>
          <ac:spMkLst>
            <pc:docMk/>
            <pc:sldMk cId="2171050112" sldId="506"/>
            <ac:spMk id="6" creationId="{8D3381B1-A332-456F-93BC-045D12D5B11B}"/>
          </ac:spMkLst>
        </pc:spChg>
      </pc:sldChg>
      <pc:sldChg chg="addSp delSp modSp mod ord">
        <pc:chgData name="Kanakaris Venetis" userId="123cc868b6771a79" providerId="LiveId" clId="{CBD55C71-8505-41B1-90B3-E6BBAC85D809}" dt="2023-12-12T21:11:05.279" v="352" actId="255"/>
        <pc:sldMkLst>
          <pc:docMk/>
          <pc:sldMk cId="74998642" sldId="507"/>
        </pc:sldMkLst>
        <pc:spChg chg="del">
          <ac:chgData name="Kanakaris Venetis" userId="123cc868b6771a79" providerId="LiveId" clId="{CBD55C71-8505-41B1-90B3-E6BBAC85D809}" dt="2023-12-12T21:09:51.068" v="342" actId="478"/>
          <ac:spMkLst>
            <pc:docMk/>
            <pc:sldMk cId="74998642" sldId="507"/>
            <ac:spMk id="5" creationId="{54A515CA-4450-4000-9BEA-B38F2EB37C13}"/>
          </ac:spMkLst>
        </pc:spChg>
        <pc:spChg chg="add del mod">
          <ac:chgData name="Kanakaris Venetis" userId="123cc868b6771a79" providerId="LiveId" clId="{CBD55C71-8505-41B1-90B3-E6BBAC85D809}" dt="2023-12-12T21:08:27.610" v="335" actId="3680"/>
          <ac:spMkLst>
            <pc:docMk/>
            <pc:sldMk cId="74998642" sldId="507"/>
            <ac:spMk id="6" creationId="{2757692A-EA5C-4FC7-AC32-66E9E18D68C2}"/>
          </ac:spMkLst>
        </pc:spChg>
        <pc:spChg chg="add mod">
          <ac:chgData name="Kanakaris Venetis" userId="123cc868b6771a79" providerId="LiveId" clId="{CBD55C71-8505-41B1-90B3-E6BBAC85D809}" dt="2023-12-12T21:10:04.914" v="348" actId="20577"/>
          <ac:spMkLst>
            <pc:docMk/>
            <pc:sldMk cId="74998642" sldId="507"/>
            <ac:spMk id="8" creationId="{7F5ACB9E-58C5-490B-B85F-1E40DEC25C16}"/>
          </ac:spMkLst>
        </pc:spChg>
        <pc:graphicFrameChg chg="del">
          <ac:chgData name="Kanakaris Venetis" userId="123cc868b6771a79" providerId="LiveId" clId="{CBD55C71-8505-41B1-90B3-E6BBAC85D809}" dt="2023-12-12T21:08:16.552" v="334" actId="478"/>
          <ac:graphicFrameMkLst>
            <pc:docMk/>
            <pc:sldMk cId="74998642" sldId="507"/>
            <ac:graphicFrameMk id="4" creationId="{79FB3B67-B8A8-4856-9265-F9092D044D62}"/>
          </ac:graphicFrameMkLst>
        </pc:graphicFrameChg>
        <pc:graphicFrameChg chg="add mod ord modGraphic">
          <ac:chgData name="Kanakaris Venetis" userId="123cc868b6771a79" providerId="LiveId" clId="{CBD55C71-8505-41B1-90B3-E6BBAC85D809}" dt="2023-12-12T21:11:05.279" v="352" actId="255"/>
          <ac:graphicFrameMkLst>
            <pc:docMk/>
            <pc:sldMk cId="74998642" sldId="507"/>
            <ac:graphicFrameMk id="7" creationId="{EBB563E7-D5FE-4707-AEF5-06D8AE920994}"/>
          </ac:graphicFrameMkLst>
        </pc:graphicFrameChg>
      </pc:sldChg>
      <pc:sldChg chg="add del">
        <pc:chgData name="Kanakaris Venetis" userId="123cc868b6771a79" providerId="LiveId" clId="{CBD55C71-8505-41B1-90B3-E6BBAC85D809}" dt="2023-12-12T21:06:46.960" v="290"/>
        <pc:sldMkLst>
          <pc:docMk/>
          <pc:sldMk cId="1705759238" sldId="508"/>
        </pc:sldMkLst>
      </pc:sldChg>
      <pc:sldChg chg="modSp add mod">
        <pc:chgData name="Kanakaris Venetis" userId="123cc868b6771a79" providerId="LiveId" clId="{CBD55C71-8505-41B1-90B3-E6BBAC85D809}" dt="2023-12-13T04:35:56.129" v="2320"/>
        <pc:sldMkLst>
          <pc:docMk/>
          <pc:sldMk cId="3132033333" sldId="508"/>
        </pc:sldMkLst>
        <pc:spChg chg="mod">
          <ac:chgData name="Kanakaris Venetis" userId="123cc868b6771a79" providerId="LiveId" clId="{CBD55C71-8505-41B1-90B3-E6BBAC85D809}" dt="2023-12-13T04:35:31.593" v="2319" actId="20577"/>
          <ac:spMkLst>
            <pc:docMk/>
            <pc:sldMk cId="3132033333" sldId="508"/>
            <ac:spMk id="2" creationId="{774F1C6C-5482-4BB7-AAD6-F043B69888E3}"/>
          </ac:spMkLst>
        </pc:spChg>
        <pc:spChg chg="mod">
          <ac:chgData name="Kanakaris Venetis" userId="123cc868b6771a79" providerId="LiveId" clId="{CBD55C71-8505-41B1-90B3-E6BBAC85D809}" dt="2023-12-13T04:35:56.129" v="2320"/>
          <ac:spMkLst>
            <pc:docMk/>
            <pc:sldMk cId="3132033333" sldId="508"/>
            <ac:spMk id="3" creationId="{C43F83B2-0D28-44D7-B13D-6BDF5097A747}"/>
          </ac:spMkLst>
        </pc:spChg>
      </pc:sldChg>
      <pc:sldChg chg="modSp add del mod">
        <pc:chgData name="Kanakaris Venetis" userId="123cc868b6771a79" providerId="LiveId" clId="{CBD55C71-8505-41B1-90B3-E6BBAC85D809}" dt="2023-12-13T06:08:52.928" v="2758" actId="47"/>
        <pc:sldMkLst>
          <pc:docMk/>
          <pc:sldMk cId="660216323" sldId="509"/>
        </pc:sldMkLst>
        <pc:spChg chg="mod">
          <ac:chgData name="Kanakaris Venetis" userId="123cc868b6771a79" providerId="LiveId" clId="{CBD55C71-8505-41B1-90B3-E6BBAC85D809}" dt="2023-12-13T04:39:33.987" v="2373" actId="20577"/>
          <ac:spMkLst>
            <pc:docMk/>
            <pc:sldMk cId="660216323" sldId="509"/>
            <ac:spMk id="81" creationId="{6DBCDDDA-10E3-47DC-9866-FD05C38C9DEA}"/>
          </ac:spMkLst>
        </pc:spChg>
        <pc:graphicFrameChg chg="mod modGraphic">
          <ac:chgData name="Kanakaris Venetis" userId="123cc868b6771a79" providerId="LiveId" clId="{CBD55C71-8505-41B1-90B3-E6BBAC85D809}" dt="2023-12-13T04:38:23.016" v="2339"/>
          <ac:graphicFrameMkLst>
            <pc:docMk/>
            <pc:sldMk cId="660216323" sldId="509"/>
            <ac:graphicFrameMk id="80" creationId="{8EFBC642-CBA2-45D0-9C2B-CA8281FEEEF8}"/>
          </ac:graphicFrameMkLst>
        </pc:graphicFrameChg>
      </pc:sldChg>
      <pc:sldChg chg="add del">
        <pc:chgData name="Kanakaris Venetis" userId="123cc868b6771a79" providerId="LiveId" clId="{CBD55C71-8505-41B1-90B3-E6BBAC85D809}" dt="2023-12-12T21:06:46.409" v="289"/>
        <pc:sldMkLst>
          <pc:docMk/>
          <pc:sldMk cId="4273812116" sldId="509"/>
        </pc:sldMkLst>
      </pc:sldChg>
      <pc:sldChg chg="modSp add del mod">
        <pc:chgData name="Kanakaris Venetis" userId="123cc868b6771a79" providerId="LiveId" clId="{CBD55C71-8505-41B1-90B3-E6BBAC85D809}" dt="2023-12-13T06:08:54.990" v="2759" actId="47"/>
        <pc:sldMkLst>
          <pc:docMk/>
          <pc:sldMk cId="1440497615" sldId="510"/>
        </pc:sldMkLst>
        <pc:spChg chg="mod">
          <ac:chgData name="Kanakaris Venetis" userId="123cc868b6771a79" providerId="LiveId" clId="{CBD55C71-8505-41B1-90B3-E6BBAC85D809}" dt="2023-12-13T06:08:16.801" v="2705" actId="255"/>
          <ac:spMkLst>
            <pc:docMk/>
            <pc:sldMk cId="1440497615" sldId="510"/>
            <ac:spMk id="3" creationId="{C43F83B2-0D28-44D7-B13D-6BDF5097A747}"/>
          </ac:spMkLst>
        </pc:spChg>
      </pc:sldChg>
      <pc:sldChg chg="addSp delSp modSp add del mod">
        <pc:chgData name="Kanakaris Venetis" userId="123cc868b6771a79" providerId="LiveId" clId="{CBD55C71-8505-41B1-90B3-E6BBAC85D809}" dt="2023-12-13T06:14:57.947" v="2809" actId="1076"/>
        <pc:sldMkLst>
          <pc:docMk/>
          <pc:sldMk cId="3395248931" sldId="511"/>
        </pc:sldMkLst>
        <pc:spChg chg="mod">
          <ac:chgData name="Kanakaris Venetis" userId="123cc868b6771a79" providerId="LiveId" clId="{CBD55C71-8505-41B1-90B3-E6BBAC85D809}" dt="2023-12-13T06:11:15.317" v="2771" actId="20577"/>
          <ac:spMkLst>
            <pc:docMk/>
            <pc:sldMk cId="3395248931" sldId="511"/>
            <ac:spMk id="4" creationId="{CBAACC21-728D-49D5-BDC8-1971B479F15C}"/>
          </ac:spMkLst>
        </pc:spChg>
        <pc:spChg chg="mod">
          <ac:chgData name="Kanakaris Venetis" userId="123cc868b6771a79" providerId="LiveId" clId="{CBD55C71-8505-41B1-90B3-E6BBAC85D809}" dt="2023-12-13T06:11:15.317" v="2771" actId="20577"/>
          <ac:spMkLst>
            <pc:docMk/>
            <pc:sldMk cId="3395248931" sldId="511"/>
            <ac:spMk id="7" creationId="{790EF842-5A57-4A6D-A57F-642F69E5C3CB}"/>
          </ac:spMkLst>
        </pc:spChg>
        <pc:spChg chg="add mod">
          <ac:chgData name="Kanakaris Venetis" userId="123cc868b6771a79" providerId="LiveId" clId="{CBD55C71-8505-41B1-90B3-E6BBAC85D809}" dt="2023-12-13T06:14:42.829" v="2806" actId="164"/>
          <ac:spMkLst>
            <pc:docMk/>
            <pc:sldMk cId="3395248931" sldId="511"/>
            <ac:spMk id="8" creationId="{E57461BB-DEF1-4CF0-BB9D-11F9BF49E28C}"/>
          </ac:spMkLst>
        </pc:spChg>
        <pc:spChg chg="add mod">
          <ac:chgData name="Kanakaris Venetis" userId="123cc868b6771a79" providerId="LiveId" clId="{CBD55C71-8505-41B1-90B3-E6BBAC85D809}" dt="2023-12-13T06:14:32" v="2805" actId="164"/>
          <ac:spMkLst>
            <pc:docMk/>
            <pc:sldMk cId="3395248931" sldId="511"/>
            <ac:spMk id="16" creationId="{250E30A9-1DC3-4ED3-94FD-E2F3A6139A83}"/>
          </ac:spMkLst>
        </pc:spChg>
        <pc:spChg chg="mod">
          <ac:chgData name="Kanakaris Venetis" userId="123cc868b6771a79" providerId="LiveId" clId="{CBD55C71-8505-41B1-90B3-E6BBAC85D809}" dt="2023-12-13T06:11:15.317" v="2771" actId="20577"/>
          <ac:spMkLst>
            <pc:docMk/>
            <pc:sldMk cId="3395248931" sldId="511"/>
            <ac:spMk id="17" creationId="{69E1F4A1-05CF-4EEF-9DA4-9CDCB8D6995A}"/>
          </ac:spMkLst>
        </pc:spChg>
        <pc:spChg chg="mod">
          <ac:chgData name="Kanakaris Venetis" userId="123cc868b6771a79" providerId="LiveId" clId="{CBD55C71-8505-41B1-90B3-E6BBAC85D809}" dt="2023-12-13T06:11:15.317" v="2771" actId="20577"/>
          <ac:spMkLst>
            <pc:docMk/>
            <pc:sldMk cId="3395248931" sldId="511"/>
            <ac:spMk id="18" creationId="{5636B15F-6603-46C6-A867-08B20FDF4F62}"/>
          </ac:spMkLst>
        </pc:spChg>
        <pc:spChg chg="add mod">
          <ac:chgData name="Kanakaris Venetis" userId="123cc868b6771a79" providerId="LiveId" clId="{CBD55C71-8505-41B1-90B3-E6BBAC85D809}" dt="2023-12-13T06:12:17.158" v="2778" actId="164"/>
          <ac:spMkLst>
            <pc:docMk/>
            <pc:sldMk cId="3395248931" sldId="511"/>
            <ac:spMk id="48" creationId="{4EA3A346-C9CF-4696-AB80-59E05C257544}"/>
          </ac:spMkLst>
        </pc:spChg>
        <pc:spChg chg="mod">
          <ac:chgData name="Kanakaris Venetis" userId="123cc868b6771a79" providerId="LiveId" clId="{CBD55C71-8505-41B1-90B3-E6BBAC85D809}" dt="2023-12-13T06:14:57.947" v="2809" actId="1076"/>
          <ac:spMkLst>
            <pc:docMk/>
            <pc:sldMk cId="3395248931" sldId="511"/>
            <ac:spMk id="49" creationId="{8EB88240-E10B-48D9-BA1E-759083573C22}"/>
          </ac:spMkLst>
        </pc:spChg>
        <pc:spChg chg="add mod">
          <ac:chgData name="Kanakaris Venetis" userId="123cc868b6771a79" providerId="LiveId" clId="{CBD55C71-8505-41B1-90B3-E6BBAC85D809}" dt="2023-12-13T06:14:32" v="2805" actId="164"/>
          <ac:spMkLst>
            <pc:docMk/>
            <pc:sldMk cId="3395248931" sldId="511"/>
            <ac:spMk id="54" creationId="{A7E4F753-C2F8-4245-9F9C-EECA3EDE2059}"/>
          </ac:spMkLst>
        </pc:spChg>
        <pc:spChg chg="mod">
          <ac:chgData name="Kanakaris Venetis" userId="123cc868b6771a79" providerId="LiveId" clId="{CBD55C71-8505-41B1-90B3-E6BBAC85D809}" dt="2023-12-13T06:11:15.317" v="2771" actId="20577"/>
          <ac:spMkLst>
            <pc:docMk/>
            <pc:sldMk cId="3395248931" sldId="511"/>
            <ac:spMk id="338" creationId="{F6C8A890-8C92-4D46-AEB8-643ECE78E68B}"/>
          </ac:spMkLst>
        </pc:spChg>
        <pc:spChg chg="mod">
          <ac:chgData name="Kanakaris Venetis" userId="123cc868b6771a79" providerId="LiveId" clId="{CBD55C71-8505-41B1-90B3-E6BBAC85D809}" dt="2023-12-13T06:11:15.317" v="2771" actId="20577"/>
          <ac:spMkLst>
            <pc:docMk/>
            <pc:sldMk cId="3395248931" sldId="511"/>
            <ac:spMk id="339" creationId="{403BB173-2D4F-4292-AAA2-32C87DE36CB9}"/>
          </ac:spMkLst>
        </pc:spChg>
        <pc:spChg chg="mod">
          <ac:chgData name="Kanakaris Venetis" userId="123cc868b6771a79" providerId="LiveId" clId="{CBD55C71-8505-41B1-90B3-E6BBAC85D809}" dt="2023-12-13T06:11:15.317" v="2771" actId="20577"/>
          <ac:spMkLst>
            <pc:docMk/>
            <pc:sldMk cId="3395248931" sldId="511"/>
            <ac:spMk id="340" creationId="{2D957887-E055-488B-A2D8-53F5466A6119}"/>
          </ac:spMkLst>
        </pc:spChg>
        <pc:spChg chg="mod">
          <ac:chgData name="Kanakaris Venetis" userId="123cc868b6771a79" providerId="LiveId" clId="{CBD55C71-8505-41B1-90B3-E6BBAC85D809}" dt="2023-12-13T06:11:15.317" v="2771" actId="20577"/>
          <ac:spMkLst>
            <pc:docMk/>
            <pc:sldMk cId="3395248931" sldId="511"/>
            <ac:spMk id="341" creationId="{23E5488F-7838-4F32-8519-153D8F08B2F4}"/>
          </ac:spMkLst>
        </pc:spChg>
        <pc:spChg chg="mod">
          <ac:chgData name="Kanakaris Venetis" userId="123cc868b6771a79" providerId="LiveId" clId="{CBD55C71-8505-41B1-90B3-E6BBAC85D809}" dt="2023-12-13T06:11:15.317" v="2771" actId="20577"/>
          <ac:spMkLst>
            <pc:docMk/>
            <pc:sldMk cId="3395248931" sldId="511"/>
            <ac:spMk id="342" creationId="{63BFF383-5E02-4815-9A6A-A04C144D70C0}"/>
          </ac:spMkLst>
        </pc:spChg>
        <pc:spChg chg="mod">
          <ac:chgData name="Kanakaris Venetis" userId="123cc868b6771a79" providerId="LiveId" clId="{CBD55C71-8505-41B1-90B3-E6BBAC85D809}" dt="2023-12-13T06:11:18.693" v="2772" actId="14100"/>
          <ac:spMkLst>
            <pc:docMk/>
            <pc:sldMk cId="3395248931" sldId="511"/>
            <ac:spMk id="348" creationId="{6F083902-391E-4963-8FC2-49E2097D67EA}"/>
          </ac:spMkLst>
        </pc:spChg>
        <pc:spChg chg="mod">
          <ac:chgData name="Kanakaris Venetis" userId="123cc868b6771a79" providerId="LiveId" clId="{CBD55C71-8505-41B1-90B3-E6BBAC85D809}" dt="2023-12-13T06:11:15.317" v="2771" actId="20577"/>
          <ac:spMkLst>
            <pc:docMk/>
            <pc:sldMk cId="3395248931" sldId="511"/>
            <ac:spMk id="352" creationId="{2265C21F-8FEA-48C6-A523-3EBB01D1F3CE}"/>
          </ac:spMkLst>
        </pc:spChg>
        <pc:spChg chg="mod">
          <ac:chgData name="Kanakaris Venetis" userId="123cc868b6771a79" providerId="LiveId" clId="{CBD55C71-8505-41B1-90B3-E6BBAC85D809}" dt="2023-12-13T06:11:15.317" v="2771" actId="20577"/>
          <ac:spMkLst>
            <pc:docMk/>
            <pc:sldMk cId="3395248931" sldId="511"/>
            <ac:spMk id="354" creationId="{D0879FBF-00B9-4311-9461-48B1A9B44B69}"/>
          </ac:spMkLst>
        </pc:spChg>
        <pc:spChg chg="mod">
          <ac:chgData name="Kanakaris Venetis" userId="123cc868b6771a79" providerId="LiveId" clId="{CBD55C71-8505-41B1-90B3-E6BBAC85D809}" dt="2023-12-13T06:11:15.317" v="2771" actId="20577"/>
          <ac:spMkLst>
            <pc:docMk/>
            <pc:sldMk cId="3395248931" sldId="511"/>
            <ac:spMk id="355" creationId="{2348FD05-5484-486A-A12A-4F8F0413CDAD}"/>
          </ac:spMkLst>
        </pc:spChg>
        <pc:spChg chg="mod">
          <ac:chgData name="Kanakaris Venetis" userId="123cc868b6771a79" providerId="LiveId" clId="{CBD55C71-8505-41B1-90B3-E6BBAC85D809}" dt="2023-12-13T06:11:15.317" v="2771" actId="20577"/>
          <ac:spMkLst>
            <pc:docMk/>
            <pc:sldMk cId="3395248931" sldId="511"/>
            <ac:spMk id="356" creationId="{EB5F1E72-F838-41F2-90E3-41D440B9EDA2}"/>
          </ac:spMkLst>
        </pc:spChg>
        <pc:spChg chg="mod">
          <ac:chgData name="Kanakaris Venetis" userId="123cc868b6771a79" providerId="LiveId" clId="{CBD55C71-8505-41B1-90B3-E6BBAC85D809}" dt="2023-12-13T06:11:15.317" v="2771" actId="20577"/>
          <ac:spMkLst>
            <pc:docMk/>
            <pc:sldMk cId="3395248931" sldId="511"/>
            <ac:spMk id="358" creationId="{A9DF03B5-EAD7-44FF-B19E-CBB2DA99C4E7}"/>
          </ac:spMkLst>
        </pc:spChg>
        <pc:spChg chg="mod">
          <ac:chgData name="Kanakaris Venetis" userId="123cc868b6771a79" providerId="LiveId" clId="{CBD55C71-8505-41B1-90B3-E6BBAC85D809}" dt="2023-12-13T06:11:15.317" v="2771" actId="20577"/>
          <ac:spMkLst>
            <pc:docMk/>
            <pc:sldMk cId="3395248931" sldId="511"/>
            <ac:spMk id="359" creationId="{849D953D-4F6C-48CB-A17F-51BBA19D1CE8}"/>
          </ac:spMkLst>
        </pc:spChg>
        <pc:spChg chg="mod">
          <ac:chgData name="Kanakaris Venetis" userId="123cc868b6771a79" providerId="LiveId" clId="{CBD55C71-8505-41B1-90B3-E6BBAC85D809}" dt="2023-12-13T06:11:15.317" v="2771" actId="20577"/>
          <ac:spMkLst>
            <pc:docMk/>
            <pc:sldMk cId="3395248931" sldId="511"/>
            <ac:spMk id="360" creationId="{4BBC137E-1C7D-4BA9-B985-D8B1181E72B4}"/>
          </ac:spMkLst>
        </pc:spChg>
        <pc:spChg chg="mod">
          <ac:chgData name="Kanakaris Venetis" userId="123cc868b6771a79" providerId="LiveId" clId="{CBD55C71-8505-41B1-90B3-E6BBAC85D809}" dt="2023-12-13T06:11:15.317" v="2771" actId="20577"/>
          <ac:spMkLst>
            <pc:docMk/>
            <pc:sldMk cId="3395248931" sldId="511"/>
            <ac:spMk id="361" creationId="{2E342D2E-6EA2-4471-A31D-FA21634D9A22}"/>
          </ac:spMkLst>
        </pc:spChg>
        <pc:spChg chg="del mod">
          <ac:chgData name="Kanakaris Venetis" userId="123cc868b6771a79" providerId="LiveId" clId="{CBD55C71-8505-41B1-90B3-E6BBAC85D809}" dt="2023-12-13T06:11:22.243" v="2773" actId="478"/>
          <ac:spMkLst>
            <pc:docMk/>
            <pc:sldMk cId="3395248931" sldId="511"/>
            <ac:spMk id="364" creationId="{BEDC5316-1A15-493F-B705-64B9F705AAC1}"/>
          </ac:spMkLst>
        </pc:spChg>
        <pc:spChg chg="mod">
          <ac:chgData name="Kanakaris Venetis" userId="123cc868b6771a79" providerId="LiveId" clId="{CBD55C71-8505-41B1-90B3-E6BBAC85D809}" dt="2023-12-13T06:11:15.317" v="2771" actId="20577"/>
          <ac:spMkLst>
            <pc:docMk/>
            <pc:sldMk cId="3395248931" sldId="511"/>
            <ac:spMk id="365" creationId="{A06812CB-7526-4B3E-BD9F-B1E9AA4B4E86}"/>
          </ac:spMkLst>
        </pc:spChg>
        <pc:spChg chg="mod">
          <ac:chgData name="Kanakaris Venetis" userId="123cc868b6771a79" providerId="LiveId" clId="{CBD55C71-8505-41B1-90B3-E6BBAC85D809}" dt="2023-12-13T06:11:15.317" v="2771" actId="20577"/>
          <ac:spMkLst>
            <pc:docMk/>
            <pc:sldMk cId="3395248931" sldId="511"/>
            <ac:spMk id="366" creationId="{65B7A445-BE1D-481C-99B4-97462F997B99}"/>
          </ac:spMkLst>
        </pc:spChg>
        <pc:spChg chg="mod">
          <ac:chgData name="Kanakaris Venetis" userId="123cc868b6771a79" providerId="LiveId" clId="{CBD55C71-8505-41B1-90B3-E6BBAC85D809}" dt="2023-12-13T06:11:15.317" v="2771" actId="20577"/>
          <ac:spMkLst>
            <pc:docMk/>
            <pc:sldMk cId="3395248931" sldId="511"/>
            <ac:spMk id="369" creationId="{E9D5B487-8150-42D4-B49D-AB52463E4F3F}"/>
          </ac:spMkLst>
        </pc:spChg>
        <pc:spChg chg="mod">
          <ac:chgData name="Kanakaris Venetis" userId="123cc868b6771a79" providerId="LiveId" clId="{CBD55C71-8505-41B1-90B3-E6BBAC85D809}" dt="2023-12-13T06:11:15.317" v="2771" actId="20577"/>
          <ac:spMkLst>
            <pc:docMk/>
            <pc:sldMk cId="3395248931" sldId="511"/>
            <ac:spMk id="370" creationId="{F01D5261-458D-424A-B592-76D6CE649B4B}"/>
          </ac:spMkLst>
        </pc:spChg>
        <pc:grpChg chg="add mod">
          <ac:chgData name="Kanakaris Venetis" userId="123cc868b6771a79" providerId="LiveId" clId="{CBD55C71-8505-41B1-90B3-E6BBAC85D809}" dt="2023-12-13T06:14:32" v="2805" actId="164"/>
          <ac:grpSpMkLst>
            <pc:docMk/>
            <pc:sldMk cId="3395248931" sldId="511"/>
            <ac:grpSpMk id="3" creationId="{51810582-3337-4011-82E6-B834476CD3C1}"/>
          </ac:grpSpMkLst>
        </pc:grpChg>
        <pc:grpChg chg="del mod">
          <ac:chgData name="Kanakaris Venetis" userId="123cc868b6771a79" providerId="LiveId" clId="{CBD55C71-8505-41B1-90B3-E6BBAC85D809}" dt="2023-12-13T06:11:22.243" v="2773" actId="478"/>
          <ac:grpSpMkLst>
            <pc:docMk/>
            <pc:sldMk cId="3395248931" sldId="511"/>
            <ac:grpSpMk id="5" creationId="{82911855-6D26-41C2-8D34-474907C77974}"/>
          </ac:grpSpMkLst>
        </pc:grpChg>
        <pc:grpChg chg="mod">
          <ac:chgData name="Kanakaris Venetis" userId="123cc868b6771a79" providerId="LiveId" clId="{CBD55C71-8505-41B1-90B3-E6BBAC85D809}" dt="2023-12-13T06:11:15.317" v="2771" actId="20577"/>
          <ac:grpSpMkLst>
            <pc:docMk/>
            <pc:sldMk cId="3395248931" sldId="511"/>
            <ac:grpSpMk id="6" creationId="{C7C483FE-39FB-47E4-91C3-D938913B14F3}"/>
          </ac:grpSpMkLst>
        </pc:grpChg>
        <pc:grpChg chg="mod">
          <ac:chgData name="Kanakaris Venetis" userId="123cc868b6771a79" providerId="LiveId" clId="{CBD55C71-8505-41B1-90B3-E6BBAC85D809}" dt="2023-12-13T06:11:15.317" v="2771" actId="20577"/>
          <ac:grpSpMkLst>
            <pc:docMk/>
            <pc:sldMk cId="3395248931" sldId="511"/>
            <ac:grpSpMk id="10" creationId="{3E1D70ED-76F4-4BEC-8D5D-D21660C11704}"/>
          </ac:grpSpMkLst>
        </pc:grpChg>
        <pc:grpChg chg="mod">
          <ac:chgData name="Kanakaris Venetis" userId="123cc868b6771a79" providerId="LiveId" clId="{CBD55C71-8505-41B1-90B3-E6BBAC85D809}" dt="2023-12-13T06:11:15.317" v="2771" actId="20577"/>
          <ac:grpSpMkLst>
            <pc:docMk/>
            <pc:sldMk cId="3395248931" sldId="511"/>
            <ac:grpSpMk id="11" creationId="{7B69E48D-8CA6-4574-B0AB-904643CE1629}"/>
          </ac:grpSpMkLst>
        </pc:grpChg>
        <pc:grpChg chg="mod">
          <ac:chgData name="Kanakaris Venetis" userId="123cc868b6771a79" providerId="LiveId" clId="{CBD55C71-8505-41B1-90B3-E6BBAC85D809}" dt="2023-12-13T06:11:15.317" v="2771" actId="20577"/>
          <ac:grpSpMkLst>
            <pc:docMk/>
            <pc:sldMk cId="3395248931" sldId="511"/>
            <ac:grpSpMk id="12" creationId="{2CB17359-CB19-47EA-A8D5-66E7EA1212FC}"/>
          </ac:grpSpMkLst>
        </pc:grpChg>
        <pc:grpChg chg="mod">
          <ac:chgData name="Kanakaris Venetis" userId="123cc868b6771a79" providerId="LiveId" clId="{CBD55C71-8505-41B1-90B3-E6BBAC85D809}" dt="2023-12-13T06:11:15.317" v="2771" actId="20577"/>
          <ac:grpSpMkLst>
            <pc:docMk/>
            <pc:sldMk cId="3395248931" sldId="511"/>
            <ac:grpSpMk id="13" creationId="{4EB188CD-5603-477C-B148-7AAA75BEEB25}"/>
          </ac:grpSpMkLst>
        </pc:grpChg>
        <pc:grpChg chg="mod">
          <ac:chgData name="Kanakaris Venetis" userId="123cc868b6771a79" providerId="LiveId" clId="{CBD55C71-8505-41B1-90B3-E6BBAC85D809}" dt="2023-12-13T06:12:17.158" v="2778" actId="164"/>
          <ac:grpSpMkLst>
            <pc:docMk/>
            <pc:sldMk cId="3395248931" sldId="511"/>
            <ac:grpSpMk id="19" creationId="{825DFB0E-2EA4-4901-9025-A7F9D8FBF1A8}"/>
          </ac:grpSpMkLst>
        </pc:grpChg>
        <pc:grpChg chg="add mod">
          <ac:chgData name="Kanakaris Venetis" userId="123cc868b6771a79" providerId="LiveId" clId="{CBD55C71-8505-41B1-90B3-E6BBAC85D809}" dt="2023-12-13T06:14:49.354" v="2807" actId="164"/>
          <ac:grpSpMkLst>
            <pc:docMk/>
            <pc:sldMk cId="3395248931" sldId="511"/>
            <ac:grpSpMk id="20" creationId="{E4F32699-59D8-41B9-8A86-41228444A58B}"/>
          </ac:grpSpMkLst>
        </pc:grpChg>
        <pc:grpChg chg="add mod">
          <ac:chgData name="Kanakaris Venetis" userId="123cc868b6771a79" providerId="LiveId" clId="{CBD55C71-8505-41B1-90B3-E6BBAC85D809}" dt="2023-12-13T06:14:49.354" v="2807" actId="164"/>
          <ac:grpSpMkLst>
            <pc:docMk/>
            <pc:sldMk cId="3395248931" sldId="511"/>
            <ac:grpSpMk id="21" creationId="{6F8F5240-26C7-44BA-B8CC-70CD6800CBB5}"/>
          </ac:grpSpMkLst>
        </pc:grpChg>
        <pc:grpChg chg="add mod">
          <ac:chgData name="Kanakaris Venetis" userId="123cc868b6771a79" providerId="LiveId" clId="{CBD55C71-8505-41B1-90B3-E6BBAC85D809}" dt="2023-12-13T06:14:53.665" v="2808" actId="1076"/>
          <ac:grpSpMkLst>
            <pc:docMk/>
            <pc:sldMk cId="3395248931" sldId="511"/>
            <ac:grpSpMk id="22" creationId="{6E8128FD-20B3-49FE-8550-8849F439254F}"/>
          </ac:grpSpMkLst>
        </pc:grpChg>
        <pc:grpChg chg="mod">
          <ac:chgData name="Kanakaris Venetis" userId="123cc868b6771a79" providerId="LiveId" clId="{CBD55C71-8505-41B1-90B3-E6BBAC85D809}" dt="2023-12-13T06:11:15.317" v="2771" actId="20577"/>
          <ac:grpSpMkLst>
            <pc:docMk/>
            <pc:sldMk cId="3395248931" sldId="511"/>
            <ac:grpSpMk id="334" creationId="{F3A35A6F-E8DB-4EF2-B67C-270D61160F0B}"/>
          </ac:grpSpMkLst>
        </pc:grpChg>
        <pc:grpChg chg="mod">
          <ac:chgData name="Kanakaris Venetis" userId="123cc868b6771a79" providerId="LiveId" clId="{CBD55C71-8505-41B1-90B3-E6BBAC85D809}" dt="2023-12-13T06:11:15.317" v="2771" actId="20577"/>
          <ac:grpSpMkLst>
            <pc:docMk/>
            <pc:sldMk cId="3395248931" sldId="511"/>
            <ac:grpSpMk id="335" creationId="{861B5102-4B65-4A6A-A6B9-E530C47DFA96}"/>
          </ac:grpSpMkLst>
        </pc:grpChg>
        <pc:grpChg chg="mod">
          <ac:chgData name="Kanakaris Venetis" userId="123cc868b6771a79" providerId="LiveId" clId="{CBD55C71-8505-41B1-90B3-E6BBAC85D809}" dt="2023-12-13T06:11:15.317" v="2771" actId="20577"/>
          <ac:grpSpMkLst>
            <pc:docMk/>
            <pc:sldMk cId="3395248931" sldId="511"/>
            <ac:grpSpMk id="336" creationId="{BA2C5566-CD49-45C3-A72D-34DBB5CD3FFB}"/>
          </ac:grpSpMkLst>
        </pc:grpChg>
        <pc:grpChg chg="mod">
          <ac:chgData name="Kanakaris Venetis" userId="123cc868b6771a79" providerId="LiveId" clId="{CBD55C71-8505-41B1-90B3-E6BBAC85D809}" dt="2023-12-13T06:11:15.317" v="2771" actId="20577"/>
          <ac:grpSpMkLst>
            <pc:docMk/>
            <pc:sldMk cId="3395248931" sldId="511"/>
            <ac:grpSpMk id="347" creationId="{40D6323F-893D-412E-AF28-A37FBB06F2BE}"/>
          </ac:grpSpMkLst>
        </pc:grpChg>
        <pc:grpChg chg="mod">
          <ac:chgData name="Kanakaris Venetis" userId="123cc868b6771a79" providerId="LiveId" clId="{CBD55C71-8505-41B1-90B3-E6BBAC85D809}" dt="2023-12-13T06:11:15.317" v="2771" actId="20577"/>
          <ac:grpSpMkLst>
            <pc:docMk/>
            <pc:sldMk cId="3395248931" sldId="511"/>
            <ac:grpSpMk id="350" creationId="{156893FE-7DAE-44DE-AC8D-26044C26D7AD}"/>
          </ac:grpSpMkLst>
        </pc:grpChg>
        <pc:grpChg chg="mod">
          <ac:chgData name="Kanakaris Venetis" userId="123cc868b6771a79" providerId="LiveId" clId="{CBD55C71-8505-41B1-90B3-E6BBAC85D809}" dt="2023-12-13T06:11:15.317" v="2771" actId="20577"/>
          <ac:grpSpMkLst>
            <pc:docMk/>
            <pc:sldMk cId="3395248931" sldId="511"/>
            <ac:grpSpMk id="351" creationId="{68A51D88-1DBA-4C05-9021-E0337FC8213F}"/>
          </ac:grpSpMkLst>
        </pc:grpChg>
        <pc:grpChg chg="mod">
          <ac:chgData name="Kanakaris Venetis" userId="123cc868b6771a79" providerId="LiveId" clId="{CBD55C71-8505-41B1-90B3-E6BBAC85D809}" dt="2023-12-13T06:11:15.317" v="2771" actId="20577"/>
          <ac:grpSpMkLst>
            <pc:docMk/>
            <pc:sldMk cId="3395248931" sldId="511"/>
            <ac:grpSpMk id="353" creationId="{A2200B11-4099-48DB-9E91-A3DA393A8CEE}"/>
          </ac:grpSpMkLst>
        </pc:grpChg>
        <pc:grpChg chg="mod">
          <ac:chgData name="Kanakaris Venetis" userId="123cc868b6771a79" providerId="LiveId" clId="{CBD55C71-8505-41B1-90B3-E6BBAC85D809}" dt="2023-12-13T06:11:15.317" v="2771" actId="20577"/>
          <ac:grpSpMkLst>
            <pc:docMk/>
            <pc:sldMk cId="3395248931" sldId="511"/>
            <ac:grpSpMk id="357" creationId="{B4CA1C5A-78F6-4787-B96C-E1F843D5AD62}"/>
          </ac:grpSpMkLst>
        </pc:grpChg>
        <pc:picChg chg="add del mod">
          <ac:chgData name="Kanakaris Venetis" userId="123cc868b6771a79" providerId="LiveId" clId="{CBD55C71-8505-41B1-90B3-E6BBAC85D809}" dt="2023-12-13T06:11:54.951" v="2777" actId="478"/>
          <ac:picMkLst>
            <pc:docMk/>
            <pc:sldMk cId="3395248931" sldId="511"/>
            <ac:picMk id="2" creationId="{EB748C06-846E-4F8C-B513-9DD4BA031B86}"/>
          </ac:picMkLst>
        </pc:picChg>
        <pc:cxnChg chg="mod">
          <ac:chgData name="Kanakaris Venetis" userId="123cc868b6771a79" providerId="LiveId" clId="{CBD55C71-8505-41B1-90B3-E6BBAC85D809}" dt="2023-12-13T06:11:15.317" v="2771" actId="20577"/>
          <ac:cxnSpMkLst>
            <pc:docMk/>
            <pc:sldMk cId="3395248931" sldId="511"/>
            <ac:cxnSpMk id="9" creationId="{8CDC6CFD-3532-4602-A2F9-72C72737C2C9}"/>
          </ac:cxnSpMkLst>
        </pc:cxnChg>
        <pc:cxnChg chg="add mod">
          <ac:chgData name="Kanakaris Venetis" userId="123cc868b6771a79" providerId="LiveId" clId="{CBD55C71-8505-41B1-90B3-E6BBAC85D809}" dt="2023-12-13T06:14:42.829" v="2806" actId="164"/>
          <ac:cxnSpMkLst>
            <pc:docMk/>
            <pc:sldMk cId="3395248931" sldId="511"/>
            <ac:cxnSpMk id="15" creationId="{ABFB673B-E698-46E9-928D-6513456A5429}"/>
          </ac:cxnSpMkLst>
        </pc:cxnChg>
        <pc:cxnChg chg="mod">
          <ac:chgData name="Kanakaris Venetis" userId="123cc868b6771a79" providerId="LiveId" clId="{CBD55C71-8505-41B1-90B3-E6BBAC85D809}" dt="2023-12-13T06:11:15.317" v="2771" actId="20577"/>
          <ac:cxnSpMkLst>
            <pc:docMk/>
            <pc:sldMk cId="3395248931" sldId="511"/>
            <ac:cxnSpMk id="337" creationId="{4D2BC343-9559-49BB-98C4-1BCBD3EA9EB9}"/>
          </ac:cxnSpMkLst>
        </pc:cxnChg>
        <pc:cxnChg chg="mod">
          <ac:chgData name="Kanakaris Venetis" userId="123cc868b6771a79" providerId="LiveId" clId="{CBD55C71-8505-41B1-90B3-E6BBAC85D809}" dt="2023-12-13T06:11:15.317" v="2771" actId="20577"/>
          <ac:cxnSpMkLst>
            <pc:docMk/>
            <pc:sldMk cId="3395248931" sldId="511"/>
            <ac:cxnSpMk id="343" creationId="{AAF8C250-09CD-4E7C-A850-AA683DB8D6E7}"/>
          </ac:cxnSpMkLst>
        </pc:cxnChg>
        <pc:cxnChg chg="mod">
          <ac:chgData name="Kanakaris Venetis" userId="123cc868b6771a79" providerId="LiveId" clId="{CBD55C71-8505-41B1-90B3-E6BBAC85D809}" dt="2023-12-13T06:11:15.317" v="2771" actId="20577"/>
          <ac:cxnSpMkLst>
            <pc:docMk/>
            <pc:sldMk cId="3395248931" sldId="511"/>
            <ac:cxnSpMk id="344" creationId="{19454F21-5C15-4D5B-8FD3-9F86494DBBCF}"/>
          </ac:cxnSpMkLst>
        </pc:cxnChg>
        <pc:cxnChg chg="mod">
          <ac:chgData name="Kanakaris Venetis" userId="123cc868b6771a79" providerId="LiveId" clId="{CBD55C71-8505-41B1-90B3-E6BBAC85D809}" dt="2023-12-13T06:11:15.317" v="2771" actId="20577"/>
          <ac:cxnSpMkLst>
            <pc:docMk/>
            <pc:sldMk cId="3395248931" sldId="511"/>
            <ac:cxnSpMk id="345" creationId="{E5AC946C-29B4-474F-A0A1-2815BE13E1DB}"/>
          </ac:cxnSpMkLst>
        </pc:cxnChg>
        <pc:cxnChg chg="mod">
          <ac:chgData name="Kanakaris Venetis" userId="123cc868b6771a79" providerId="LiveId" clId="{CBD55C71-8505-41B1-90B3-E6BBAC85D809}" dt="2023-12-13T06:11:15.317" v="2771" actId="20577"/>
          <ac:cxnSpMkLst>
            <pc:docMk/>
            <pc:sldMk cId="3395248931" sldId="511"/>
            <ac:cxnSpMk id="346" creationId="{73954346-D34F-433D-85C2-B190BF7D3D0F}"/>
          </ac:cxnSpMkLst>
        </pc:cxnChg>
      </pc:sldChg>
      <pc:sldMasterChg chg="delSldLayout">
        <pc:chgData name="Kanakaris Venetis" userId="123cc868b6771a79" providerId="LiveId" clId="{CBD55C71-8505-41B1-90B3-E6BBAC85D809}" dt="2023-12-13T06:08:47.992" v="2732" actId="47"/>
        <pc:sldMasterMkLst>
          <pc:docMk/>
          <pc:sldMasterMk cId="1935445923" sldId="2147483662"/>
        </pc:sldMasterMkLst>
        <pc:sldLayoutChg chg="del">
          <pc:chgData name="Kanakaris Venetis" userId="123cc868b6771a79" providerId="LiveId" clId="{CBD55C71-8505-41B1-90B3-E6BBAC85D809}" dt="2023-12-13T06:08:47.960" v="2731" actId="47"/>
          <pc:sldLayoutMkLst>
            <pc:docMk/>
            <pc:sldMasterMk cId="1935445923" sldId="2147483662"/>
            <pc:sldLayoutMk cId="716328236" sldId="2147483678"/>
          </pc:sldLayoutMkLst>
        </pc:sldLayoutChg>
        <pc:sldLayoutChg chg="del">
          <pc:chgData name="Kanakaris Venetis" userId="123cc868b6771a79" providerId="LiveId" clId="{CBD55C71-8505-41B1-90B3-E6BBAC85D809}" dt="2023-12-13T06:08:47.992" v="2732" actId="47"/>
          <pc:sldLayoutMkLst>
            <pc:docMk/>
            <pc:sldMasterMk cId="1935445923" sldId="2147483662"/>
            <pc:sldLayoutMk cId="3424579715" sldId="214748367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F3BC67-47DC-4FEE-9717-2931F4F7F309}" type="datetimeFigureOut">
              <a:rPr lang="el-GR" smtClean="0"/>
              <a:t>7/1/2026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807E11-6C6A-4229-B840-4C214AA461A4}" type="slidenum">
              <a:rPr lang="el-GR" smtClean="0"/>
              <a:t>‹#›</a:t>
            </a:fld>
            <a:endParaRPr lang="el-GR"/>
          </a:p>
        </p:txBody>
      </p:sp>
    </p:spTree>
    <p:extLst>
      <p:ext uri="{BB962C8B-B14F-4D97-AF65-F5344CB8AC3E}">
        <p14:creationId xmlns:p14="http://schemas.microsoft.com/office/powerpoint/2010/main" val="4036868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dirty="0">
                <a:latin typeface="Times New Roman"/>
                <a:cs typeface="Times New Roman"/>
              </a:rPr>
              <a:t>Προφανώς,</a:t>
            </a:r>
            <a:r>
              <a:rPr lang="el-GR" sz="1200" spc="140" dirty="0">
                <a:latin typeface="Times New Roman"/>
                <a:cs typeface="Times New Roman"/>
              </a:rPr>
              <a:t> </a:t>
            </a:r>
            <a:r>
              <a:rPr lang="el-GR" sz="1200" dirty="0">
                <a:latin typeface="Times New Roman"/>
                <a:cs typeface="Times New Roman"/>
              </a:rPr>
              <a:t>για</a:t>
            </a:r>
            <a:r>
              <a:rPr lang="el-GR" sz="1200" spc="145" dirty="0">
                <a:latin typeface="Times New Roman"/>
                <a:cs typeface="Times New Roman"/>
              </a:rPr>
              <a:t> </a:t>
            </a:r>
            <a:r>
              <a:rPr lang="el-GR" sz="1200" dirty="0">
                <a:latin typeface="Times New Roman"/>
                <a:cs typeface="Times New Roman"/>
              </a:rPr>
              <a:t>να</a:t>
            </a:r>
            <a:r>
              <a:rPr lang="el-GR" sz="1200" spc="140" dirty="0">
                <a:latin typeface="Times New Roman"/>
                <a:cs typeface="Times New Roman"/>
              </a:rPr>
              <a:t> </a:t>
            </a:r>
            <a:r>
              <a:rPr lang="el-GR" sz="1200" dirty="0">
                <a:latin typeface="Times New Roman"/>
                <a:cs typeface="Times New Roman"/>
              </a:rPr>
              <a:t>ελεγχθεί</a:t>
            </a:r>
            <a:r>
              <a:rPr lang="el-GR" sz="1200" spc="120" dirty="0">
                <a:latin typeface="Times New Roman"/>
                <a:cs typeface="Times New Roman"/>
              </a:rPr>
              <a:t> </a:t>
            </a:r>
            <a:r>
              <a:rPr lang="el-GR" sz="1200" dirty="0">
                <a:latin typeface="Times New Roman"/>
                <a:cs typeface="Times New Roman"/>
              </a:rPr>
              <a:t>μια</a:t>
            </a:r>
            <a:r>
              <a:rPr lang="el-GR" sz="1200" spc="150" dirty="0">
                <a:latin typeface="Times New Roman"/>
                <a:cs typeface="Times New Roman"/>
              </a:rPr>
              <a:t> </a:t>
            </a:r>
            <a:r>
              <a:rPr lang="el-GR" sz="1200" dirty="0">
                <a:latin typeface="Times New Roman"/>
                <a:cs typeface="Times New Roman"/>
              </a:rPr>
              <a:t>υπόθεση</a:t>
            </a:r>
            <a:r>
              <a:rPr lang="el-GR" sz="1200" spc="145" dirty="0">
                <a:latin typeface="Times New Roman"/>
                <a:cs typeface="Times New Roman"/>
              </a:rPr>
              <a:t> </a:t>
            </a:r>
            <a:r>
              <a:rPr lang="el-GR" sz="1200" dirty="0">
                <a:latin typeface="Times New Roman"/>
                <a:cs typeface="Times New Roman"/>
              </a:rPr>
              <a:t>με</a:t>
            </a:r>
            <a:r>
              <a:rPr lang="el-GR" sz="1200" spc="145" dirty="0">
                <a:latin typeface="Times New Roman"/>
                <a:cs typeface="Times New Roman"/>
              </a:rPr>
              <a:t> </a:t>
            </a:r>
            <a:r>
              <a:rPr lang="el-GR" sz="1200" dirty="0">
                <a:latin typeface="Times New Roman"/>
                <a:cs typeface="Times New Roman"/>
              </a:rPr>
              <a:t>απόλυτη</a:t>
            </a:r>
            <a:r>
              <a:rPr lang="el-GR" sz="1200" spc="150" dirty="0">
                <a:latin typeface="Times New Roman"/>
                <a:cs typeface="Times New Roman"/>
              </a:rPr>
              <a:t> </a:t>
            </a:r>
            <a:r>
              <a:rPr lang="el-GR" sz="1200" dirty="0">
                <a:latin typeface="Times New Roman"/>
                <a:cs typeface="Times New Roman"/>
              </a:rPr>
              <a:t>ακρίβεια,</a:t>
            </a:r>
            <a:r>
              <a:rPr lang="el-GR" sz="1200" spc="135" dirty="0">
                <a:latin typeface="Times New Roman"/>
                <a:cs typeface="Times New Roman"/>
              </a:rPr>
              <a:t> </a:t>
            </a:r>
            <a:r>
              <a:rPr lang="el-GR" sz="1200" spc="-10" dirty="0">
                <a:latin typeface="Times New Roman"/>
                <a:cs typeface="Times New Roman"/>
              </a:rPr>
              <a:t>πρέπει </a:t>
            </a:r>
            <a:r>
              <a:rPr lang="el-GR" sz="1200" dirty="0">
                <a:latin typeface="Times New Roman"/>
                <a:cs typeface="Times New Roman"/>
              </a:rPr>
              <a:t>να</a:t>
            </a:r>
            <a:r>
              <a:rPr lang="el-GR" sz="1200" spc="-25" dirty="0">
                <a:latin typeface="Times New Roman"/>
                <a:cs typeface="Times New Roman"/>
              </a:rPr>
              <a:t> </a:t>
            </a:r>
            <a:r>
              <a:rPr lang="el-GR" sz="1200" dirty="0">
                <a:latin typeface="Times New Roman"/>
                <a:cs typeface="Times New Roman"/>
              </a:rPr>
              <a:t>ελεγχθεί</a:t>
            </a:r>
            <a:r>
              <a:rPr lang="el-GR" sz="1200" spc="-15" dirty="0">
                <a:latin typeface="Times New Roman"/>
                <a:cs typeface="Times New Roman"/>
              </a:rPr>
              <a:t> </a:t>
            </a:r>
            <a:r>
              <a:rPr lang="el-GR" sz="1200" dirty="0">
                <a:latin typeface="Times New Roman"/>
                <a:cs typeface="Times New Roman"/>
              </a:rPr>
              <a:t>όλος</a:t>
            </a:r>
            <a:r>
              <a:rPr lang="el-GR" sz="1200" spc="-10" dirty="0">
                <a:latin typeface="Times New Roman"/>
                <a:cs typeface="Times New Roman"/>
              </a:rPr>
              <a:t> </a:t>
            </a:r>
            <a:r>
              <a:rPr lang="el-GR" sz="1200" dirty="0">
                <a:latin typeface="Times New Roman"/>
                <a:cs typeface="Times New Roman"/>
              </a:rPr>
              <a:t>ο</a:t>
            </a:r>
            <a:r>
              <a:rPr lang="el-GR" sz="1200" spc="-5" dirty="0">
                <a:latin typeface="Times New Roman"/>
                <a:cs typeface="Times New Roman"/>
              </a:rPr>
              <a:t> </a:t>
            </a:r>
            <a:r>
              <a:rPr lang="el-GR" sz="1200" spc="-10" dirty="0">
                <a:latin typeface="Times New Roman"/>
                <a:cs typeface="Times New Roman"/>
              </a:rPr>
              <a:t>πληθυσμός, ΄πράγμα όμως  δύσκολο, οπότε επιλέγεται ένα ικανοποιητικό τυχαίο δείγμα, και εξάγονται συμπεράσματα με βάση αυτό.</a:t>
            </a:r>
          </a:p>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14</a:t>
            </a:fld>
            <a:endParaRPr lang="el-GR"/>
          </a:p>
        </p:txBody>
      </p:sp>
    </p:spTree>
    <p:extLst>
      <p:ext uri="{BB962C8B-B14F-4D97-AF65-F5344CB8AC3E}">
        <p14:creationId xmlns:p14="http://schemas.microsoft.com/office/powerpoint/2010/main" val="2638838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24</a:t>
            </a:fld>
            <a:endParaRPr lang="el-GR"/>
          </a:p>
        </p:txBody>
      </p:sp>
    </p:spTree>
    <p:extLst>
      <p:ext uri="{BB962C8B-B14F-4D97-AF65-F5344CB8AC3E}">
        <p14:creationId xmlns:p14="http://schemas.microsoft.com/office/powerpoint/2010/main" val="1404658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27</a:t>
            </a:fld>
            <a:endParaRPr lang="el-GR"/>
          </a:p>
        </p:txBody>
      </p:sp>
    </p:spTree>
    <p:extLst>
      <p:ext uri="{BB962C8B-B14F-4D97-AF65-F5344CB8AC3E}">
        <p14:creationId xmlns:p14="http://schemas.microsoft.com/office/powerpoint/2010/main" val="3095968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28</a:t>
            </a:fld>
            <a:endParaRPr lang="el-GR"/>
          </a:p>
        </p:txBody>
      </p:sp>
    </p:spTree>
    <p:extLst>
      <p:ext uri="{BB962C8B-B14F-4D97-AF65-F5344CB8AC3E}">
        <p14:creationId xmlns:p14="http://schemas.microsoft.com/office/powerpoint/2010/main" val="289516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31</a:t>
            </a:fld>
            <a:endParaRPr lang="el-GR"/>
          </a:p>
        </p:txBody>
      </p:sp>
    </p:spTree>
    <p:extLst>
      <p:ext uri="{BB962C8B-B14F-4D97-AF65-F5344CB8AC3E}">
        <p14:creationId xmlns:p14="http://schemas.microsoft.com/office/powerpoint/2010/main" val="3004632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32</a:t>
            </a:fld>
            <a:endParaRPr lang="el-GR"/>
          </a:p>
        </p:txBody>
      </p:sp>
    </p:spTree>
    <p:extLst>
      <p:ext uri="{BB962C8B-B14F-4D97-AF65-F5344CB8AC3E}">
        <p14:creationId xmlns:p14="http://schemas.microsoft.com/office/powerpoint/2010/main" val="3491318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2D26C-5A96-483C-AE4F-C07AF7F35571}"/>
              </a:ext>
            </a:extLst>
          </p:cNvPr>
          <p:cNvSpPr>
            <a:spLocks noGrp="1"/>
          </p:cNvSpPr>
          <p:nvPr>
            <p:ph type="ctrTitle"/>
          </p:nvPr>
        </p:nvSpPr>
        <p:spPr>
          <a:xfrm>
            <a:off x="1524000" y="1122363"/>
            <a:ext cx="9144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BB78AA1-A7FE-4335-A34C-968175A222DC}"/>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AA2CF7C-08B0-4B1E-A8C8-CDD2B0DDE1CB}"/>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594D07FF-B4EB-46CE-A42F-8F04E3BC7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D6666CA-E258-4609-AAE1-DE8BB22CE1E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45959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C8EC11-602C-49C1-9B6E-D5E281E72A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EE9DBAD-6152-4906-9EED-31F7056853B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70DC96-CD2D-49F9-92AE-F17600194A3D}"/>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B0325F60-956C-41FD-9471-0CECD37B5CA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68F413B-EECE-4C18-8D5E-60E508111B58}"/>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48599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62D70B0-2F42-4465-B38B-4A3C08F5FFC3}"/>
              </a:ext>
            </a:extLst>
          </p:cNvPr>
          <p:cNvSpPr>
            <a:spLocks noGrp="1"/>
          </p:cNvSpPr>
          <p:nvPr>
            <p:ph type="title" orient="vert"/>
          </p:nvPr>
        </p:nvSpPr>
        <p:spPr>
          <a:xfrm>
            <a:off x="8724901"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EA2851-6DA9-423B-8DF3-56C4088FC4EF}"/>
              </a:ext>
            </a:extLst>
          </p:cNvPr>
          <p:cNvSpPr>
            <a:spLocks noGrp="1"/>
          </p:cNvSpPr>
          <p:nvPr>
            <p:ph type="body" orient="vert" idx="1"/>
          </p:nvPr>
        </p:nvSpPr>
        <p:spPr>
          <a:xfrm>
            <a:off x="838201"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3947D4-E901-493A-B168-D3EDDA522836}"/>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F31C0BEE-F50A-4C71-9D09-C3707A0F15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36C632-EDF0-4291-827F-4BAD203BC28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0656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sz="half" idx="2"/>
          </p:nvPr>
        </p:nvSpPr>
        <p:spPr>
          <a:xfrm>
            <a:off x="1166266" y="1944509"/>
            <a:ext cx="5237480" cy="4069079"/>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sz="half" idx="3"/>
          </p:nvPr>
        </p:nvSpPr>
        <p:spPr>
          <a:xfrm>
            <a:off x="7010781" y="1958901"/>
            <a:ext cx="3215640" cy="4021454"/>
          </a:xfrm>
          <a:prstGeom prst="rect">
            <a:avLst/>
          </a:prstGeom>
        </p:spPr>
        <p:txBody>
          <a:bodyPr wrap="square" lIns="0" tIns="0" rIns="0" bIns="0">
            <a:spAutoFit/>
          </a:bodyPr>
          <a:lstStyle>
            <a:lvl1pPr>
              <a:defRPr sz="2200" b="1" i="1">
                <a:solidFill>
                  <a:schemeClr val="tx1"/>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l-G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2A32574-E7D9-44A6-BF7E-DAB34B4F8A5A}" type="datetimeFigureOut">
              <a:rPr lang="el-GR" smtClean="0"/>
              <a:t>7/1/2026</a:t>
            </a:fld>
            <a:endParaRPr lang="el-G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12415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5214E-65F7-4311-8F62-1C9AE81887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65170C-7A4C-4BF5-AE12-65B081B57D8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07E1C0-20B5-4861-BCC0-BD173CF70D58}"/>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7831E3D5-BB27-4BD8-909F-694BC6DD78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6C4A3A-1A9B-4BF8-BA13-8FC5D41BD0B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55613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4C1659-03D4-463C-BC78-831A3C2BCD08}"/>
              </a:ext>
            </a:extLst>
          </p:cNvPr>
          <p:cNvSpPr>
            <a:spLocks noGrp="1"/>
          </p:cNvSpPr>
          <p:nvPr>
            <p:ph type="title"/>
          </p:nvPr>
        </p:nvSpPr>
        <p:spPr>
          <a:xfrm>
            <a:off x="831851" y="1709740"/>
            <a:ext cx="105156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41466BD-E634-4EE3-9E51-4E11E031889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984B17C-A47A-404F-8EB1-5BBED40E71FF}"/>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AE7D74CB-16E2-4D75-B4E7-8CE86C52E8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8C51E4-FC57-47F5-BBA9-06F579DCD29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99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50C84-CE70-4FF9-BA04-84ED9E19113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A73146-B996-4615-A271-DD6ECAC80A3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3958A7-6DB5-4898-858E-EAE12E44805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48E3F5C-73B5-4F7F-8098-0D56C9580AA2}"/>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6" name="Θέση υποσέλιδου 5">
            <a:extLst>
              <a:ext uri="{FF2B5EF4-FFF2-40B4-BE49-F238E27FC236}">
                <a16:creationId xmlns:a16="http://schemas.microsoft.com/office/drawing/2014/main" id="{E0E09866-0F97-4EE8-9077-DEEFD05671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7F8C87-0050-4DD7-B33D-FA5ACFA681F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071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FF0A-A7B1-4B6C-B778-89F32C7F21D2}"/>
              </a:ext>
            </a:extLst>
          </p:cNvPr>
          <p:cNvSpPr>
            <a:spLocks noGrp="1"/>
          </p:cNvSpPr>
          <p:nvPr>
            <p:ph type="title"/>
          </p:nvPr>
        </p:nvSpPr>
        <p:spPr>
          <a:xfrm>
            <a:off x="839788" y="365127"/>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DE65FC5-2D37-46B7-827B-6A9B9C9ABE4F}"/>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83BFB92-97A8-4C57-9453-AA0C797165BA}"/>
              </a:ext>
            </a:extLst>
          </p:cNvPr>
          <p:cNvSpPr>
            <a:spLocks noGrp="1"/>
          </p:cNvSpPr>
          <p:nvPr>
            <p:ph sz="half" idx="2"/>
          </p:nvPr>
        </p:nvSpPr>
        <p:spPr>
          <a:xfrm>
            <a:off x="839789"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47D7397-2D25-4783-AF28-BE583DF8BD3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C4AE8E-0EAC-4443-B5BB-4D7EA502BDB8}"/>
              </a:ext>
            </a:extLst>
          </p:cNvPr>
          <p:cNvSpPr>
            <a:spLocks noGrp="1"/>
          </p:cNvSpPr>
          <p:nvPr>
            <p:ph sz="quarter" idx="4"/>
          </p:nvPr>
        </p:nvSpPr>
        <p:spPr>
          <a:xfrm>
            <a:off x="6172201"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AF76FF8-41EA-4E87-B19D-5189FC8573BB}"/>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8" name="Θέση υποσέλιδου 7">
            <a:extLst>
              <a:ext uri="{FF2B5EF4-FFF2-40B4-BE49-F238E27FC236}">
                <a16:creationId xmlns:a16="http://schemas.microsoft.com/office/drawing/2014/main" id="{F2474BD0-856C-431D-BF50-3D4B7A68844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971ACFF-2631-407E-9E3D-E6A8D82D13D7}"/>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13206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2E7F8-4D46-4BF5-BDB8-CFD1A6C10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3AB4931-B59C-4C40-BD27-E351752B91DB}"/>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4" name="Θέση υποσέλιδου 3">
            <a:extLst>
              <a:ext uri="{FF2B5EF4-FFF2-40B4-BE49-F238E27FC236}">
                <a16:creationId xmlns:a16="http://schemas.microsoft.com/office/drawing/2014/main" id="{CB0C3AA1-C3E7-4186-A69D-75D3283B243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B294DB4-6CFF-4593-8C18-2E0DE505E04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814505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086B93B-6DAD-4594-8E00-D94EF6190BB9}"/>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3" name="Θέση υποσέλιδου 2">
            <a:extLst>
              <a:ext uri="{FF2B5EF4-FFF2-40B4-BE49-F238E27FC236}">
                <a16:creationId xmlns:a16="http://schemas.microsoft.com/office/drawing/2014/main" id="{102FC45B-2791-45E0-A9AD-7B46B3E16E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29B2BAA-91E2-49FE-BB51-E8ED327D8B0D}"/>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235764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813D3E-5459-473F-98FE-F3CE4946907D}"/>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FB0D67-1E44-421C-83F2-F5D63F96CCE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DB81651-9162-40F9-A1BA-6566A828370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B620C3-56D0-4D3C-8173-BB620E12F0C0}"/>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6" name="Θέση υποσέλιδου 5">
            <a:extLst>
              <a:ext uri="{FF2B5EF4-FFF2-40B4-BE49-F238E27FC236}">
                <a16:creationId xmlns:a16="http://schemas.microsoft.com/office/drawing/2014/main" id="{4C91E6C8-5AFB-41D6-9DB5-0B0EB9069B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641149E-732A-472D-8B00-912D3FD1D44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338756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CF36FD-FEEA-4F0A-98E5-4BC28B22A723}"/>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EBFFCB1-88C1-4FBF-8CA7-C35F1A70D1C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966B35C5-39BF-4E98-A745-B973024CE2B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EDCB502-661A-4E99-B928-2EB1814A9DD5}"/>
              </a:ext>
            </a:extLst>
          </p:cNvPr>
          <p:cNvSpPr>
            <a:spLocks noGrp="1"/>
          </p:cNvSpPr>
          <p:nvPr>
            <p:ph type="dt" sz="half" idx="10"/>
          </p:nvPr>
        </p:nvSpPr>
        <p:spPr/>
        <p:txBody>
          <a:bodyPr/>
          <a:lstStyle/>
          <a:p>
            <a:fld id="{22A32574-E7D9-44A6-BF7E-DAB34B4F8A5A}" type="datetimeFigureOut">
              <a:rPr lang="el-GR" smtClean="0"/>
              <a:t>7/1/2026</a:t>
            </a:fld>
            <a:endParaRPr lang="el-GR"/>
          </a:p>
        </p:txBody>
      </p:sp>
      <p:sp>
        <p:nvSpPr>
          <p:cNvPr id="6" name="Θέση υποσέλιδου 5">
            <a:extLst>
              <a:ext uri="{FF2B5EF4-FFF2-40B4-BE49-F238E27FC236}">
                <a16:creationId xmlns:a16="http://schemas.microsoft.com/office/drawing/2014/main" id="{7DC4E8B1-D3EB-4E4D-9E5F-06BC5600BEB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37E608-4C44-42FC-858A-ED51F077E22A}"/>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33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7029C08-282B-4A8B-AAB0-AEB7077DA90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7112F1-01A5-4DC4-8D1B-DEC526372A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68FC78-22EA-4E65-B5AA-971CDCEB8D4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A32574-E7D9-44A6-BF7E-DAB34B4F8A5A}" type="datetimeFigureOut">
              <a:rPr lang="el-GR" smtClean="0"/>
              <a:t>7/1/2026</a:t>
            </a:fld>
            <a:endParaRPr lang="el-GR"/>
          </a:p>
        </p:txBody>
      </p:sp>
      <p:sp>
        <p:nvSpPr>
          <p:cNvPr id="5" name="Θέση υποσέλιδου 4">
            <a:extLst>
              <a:ext uri="{FF2B5EF4-FFF2-40B4-BE49-F238E27FC236}">
                <a16:creationId xmlns:a16="http://schemas.microsoft.com/office/drawing/2014/main" id="{14AA5799-7923-4CDA-B353-00E0DE21934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04301B-2769-4F36-BF66-52B755CC120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93544592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6"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4.pn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6" name="object 6"/>
          <p:cNvSpPr txBox="1">
            <a:spLocks noGrp="1"/>
          </p:cNvSpPr>
          <p:nvPr>
            <p:ph type="title"/>
          </p:nvPr>
        </p:nvSpPr>
        <p:spPr>
          <a:xfrm>
            <a:off x="1696148" y="212932"/>
            <a:ext cx="8797163" cy="428964"/>
          </a:xfrm>
          <a:prstGeom prst="rect">
            <a:avLst/>
          </a:prstGeo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Εισαγωγή στην Κοινωνική Στατιστική με τη χρήση ΤΠΕ</a:t>
            </a:r>
            <a:endParaRPr sz="2700" b="1" spc="-25" dirty="0">
              <a:solidFill>
                <a:srgbClr val="5FCAEE"/>
              </a:solidFill>
              <a:latin typeface="Trebuchet MS"/>
            </a:endParaRPr>
          </a:p>
        </p:txBody>
      </p:sp>
      <p:sp>
        <p:nvSpPr>
          <p:cNvPr id="2" name="Θέση υποσέλιδου 1">
            <a:extLst>
              <a:ext uri="{FF2B5EF4-FFF2-40B4-BE49-F238E27FC236}">
                <a16:creationId xmlns:a16="http://schemas.microsoft.com/office/drawing/2014/main" id="{9568DB02-B070-4D98-AB72-D16B313A5EA7}"/>
              </a:ext>
            </a:extLst>
          </p:cNvPr>
          <p:cNvSpPr>
            <a:spLocks noGrp="1"/>
          </p:cNvSpPr>
          <p:nvPr>
            <p:ph type="ftr" sz="quarter" idx="11"/>
          </p:nvPr>
        </p:nvSpPr>
        <p:spPr>
          <a:xfrm>
            <a:off x="479611" y="6332875"/>
            <a:ext cx="131333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1" i="0" u="none" strike="noStrike" kern="1200" cap="none" spc="0" normalizeH="0" baseline="0" noProof="0" dirty="0">
                <a:ln>
                  <a:noFill/>
                </a:ln>
                <a:solidFill>
                  <a:schemeClr val="tx1"/>
                </a:solidFill>
                <a:effectLst/>
                <a:uLnTx/>
                <a:uFillTx/>
                <a:latin typeface="Calibri" panose="020F0502020204030204"/>
                <a:ea typeface="+mn-ea"/>
                <a:cs typeface="+mn-cs"/>
              </a:rPr>
              <a:t>Δρ. Βενέτης Κανακάρης</a:t>
            </a:r>
          </a:p>
        </p:txBody>
      </p:sp>
      <p:sp>
        <p:nvSpPr>
          <p:cNvPr id="7" name="object 7"/>
          <p:cNvSpPr txBox="1"/>
          <p:nvPr/>
        </p:nvSpPr>
        <p:spPr>
          <a:xfrm>
            <a:off x="3918266" y="6228083"/>
            <a:ext cx="4352925" cy="428964"/>
          </a:xfrm>
          <a:prstGeom prst="rect">
            <a:avLst/>
          </a:prstGeom>
        </p:spPr>
        <p:txBody>
          <a:bodyPr vert="horz" wrap="square" lIns="0" tIns="13335" rIns="0" bIns="0" rtlCol="0" anchor="ctr">
            <a:spAutoFit/>
          </a:bodyPr>
          <a:lstStyle>
            <a:defPPr>
              <a:defRPr kern="0"/>
            </a:defPPr>
            <a:lvl1pPr marL="12700" algn="ctr" defTabSz="685800" rtl="0" eaLnBrk="1" latinLnBrk="0" hangingPunct="1">
              <a:lnSpc>
                <a:spcPct val="100000"/>
              </a:lnSpc>
              <a:spcBef>
                <a:spcPts val="105"/>
              </a:spcBef>
              <a:buNone/>
              <a:defRPr sz="2700" b="1" kern="1200" spc="-25">
                <a:solidFill>
                  <a:schemeClr val="accent2"/>
                </a:solidFill>
                <a:latin typeface="Trebuchet MS"/>
                <a:ea typeface="+mj-ea"/>
                <a:cs typeface="+mj-cs"/>
              </a:defRPr>
            </a:lvl1pPr>
          </a:lstStyle>
          <a:p>
            <a:pPr marL="12700" marR="0" lvl="0" indent="0"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Έλεγχος υποθέσεων</a:t>
            </a:r>
            <a:endParaRPr kumimoji="0" sz="2700" b="1" i="0" u="none" strike="noStrike" kern="1200" cap="none" spc="-25" normalizeH="0" baseline="0" noProof="0" dirty="0">
              <a:ln>
                <a:noFill/>
              </a:ln>
              <a:solidFill>
                <a:srgbClr val="ED7D31"/>
              </a:solidFill>
              <a:effectLst/>
              <a:uLnTx/>
              <a:uFillTx/>
              <a:latin typeface="Trebuchet MS"/>
              <a:ea typeface="+mj-ea"/>
              <a:cs typeface="+mj-cs"/>
            </a:endParaRPr>
          </a:p>
        </p:txBody>
      </p:sp>
      <p:pic>
        <p:nvPicPr>
          <p:cNvPr id="19" name="Εικόνα 18">
            <a:extLst>
              <a:ext uri="{FF2B5EF4-FFF2-40B4-BE49-F238E27FC236}">
                <a16:creationId xmlns:a16="http://schemas.microsoft.com/office/drawing/2014/main" id="{8985D511-2C84-4BAD-BC35-E55F18260737}"/>
              </a:ext>
            </a:extLst>
          </p:cNvPr>
          <p:cNvPicPr>
            <a:picLocks noChangeAspect="1"/>
          </p:cNvPicPr>
          <p:nvPr/>
        </p:nvPicPr>
        <p:blipFill rotWithShape="1">
          <a:blip r:embed="rId3">
            <a:extLst>
              <a:ext uri="{28A0092B-C50C-407E-A947-70E740481C1C}">
                <a14:useLocalDpi xmlns:a14="http://schemas.microsoft.com/office/drawing/2010/main" val="0"/>
              </a:ext>
            </a:extLst>
          </a:blip>
          <a:srcRect l="9355" t="7681" r="13843" b="10383"/>
          <a:stretch/>
        </p:blipFill>
        <p:spPr>
          <a:xfrm>
            <a:off x="2856229" y="771526"/>
            <a:ext cx="6477000" cy="4876800"/>
          </a:xfrm>
          <a:prstGeom prst="rect">
            <a:avLst/>
          </a:prstGeom>
        </p:spPr>
      </p:pic>
      <p:sp>
        <p:nvSpPr>
          <p:cNvPr id="20" name="TextBox 19">
            <a:extLst>
              <a:ext uri="{FF2B5EF4-FFF2-40B4-BE49-F238E27FC236}">
                <a16:creationId xmlns:a16="http://schemas.microsoft.com/office/drawing/2014/main" id="{9842B51F-B19D-466F-9244-663263316762}"/>
              </a:ext>
            </a:extLst>
          </p:cNvPr>
          <p:cNvSpPr txBox="1"/>
          <p:nvPr/>
        </p:nvSpPr>
        <p:spPr>
          <a:xfrm>
            <a:off x="4037329" y="5667035"/>
            <a:ext cx="4114800" cy="428964"/>
          </a:xfrm>
          <a:prstGeom prst="rect">
            <a:avLst/>
          </a:prstGeom>
        </p:spPr>
        <p:txBody>
          <a:bodyPr vert="horz" wrap="square" lIns="0" tIns="13335" rIns="0" bIns="0" rtlCol="0" anchor="ctr">
            <a:spAutoFit/>
          </a:bodyPr>
          <a:lstStyle>
            <a:lvl1pPr marL="12700" algn="ctr" defTabSz="685800" rtl="0" eaLnBrk="1" latinLnBrk="0" hangingPunct="1">
              <a:lnSpc>
                <a:spcPct val="100000"/>
              </a:lnSpc>
              <a:spcBef>
                <a:spcPts val="105"/>
              </a:spcBef>
              <a:buNone/>
              <a:defRPr sz="2700" b="1" kern="1200" spc="-25">
                <a:solidFill>
                  <a:srgbClr val="5FCAEE"/>
                </a:solidFill>
                <a:latin typeface="Trebuchet MS"/>
                <a:ea typeface="+mj-ea"/>
                <a:cs typeface="+mj-cs"/>
              </a:defRPr>
            </a:lvl1pPr>
          </a:lstStyle>
          <a:p>
            <a:pPr marL="12700" marR="0" lvl="0" indent="0" algn="ctr"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9</a:t>
            </a:r>
            <a:r>
              <a:rPr kumimoji="0" lang="el-GR" sz="2700" b="1" i="0" u="none" strike="noStrike" kern="1200" cap="none" spc="-25" normalizeH="0" baseline="30000" noProof="0" dirty="0">
                <a:ln>
                  <a:noFill/>
                </a:ln>
                <a:solidFill>
                  <a:srgbClr val="ED7D31"/>
                </a:solidFill>
                <a:effectLst/>
                <a:uLnTx/>
                <a:uFillTx/>
                <a:latin typeface="Trebuchet MS"/>
                <a:ea typeface="+mj-ea"/>
                <a:cs typeface="+mj-cs"/>
              </a:rPr>
              <a:t>η</a:t>
            </a:r>
            <a:r>
              <a:rPr kumimoji="0" lang="el-GR" sz="2700" b="1" i="0" u="none" strike="noStrike" kern="1200" cap="none" spc="-25" normalizeH="0" baseline="0" noProof="0" dirty="0">
                <a:ln>
                  <a:noFill/>
                </a:ln>
                <a:solidFill>
                  <a:srgbClr val="ED7D31"/>
                </a:solidFill>
                <a:effectLst/>
                <a:uLnTx/>
                <a:uFillTx/>
                <a:latin typeface="Trebuchet MS"/>
                <a:ea typeface="+mj-ea"/>
                <a:cs typeface="+mj-cs"/>
              </a:rPr>
              <a:t> Ενότητα</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4" name="Πίνακας 4">
            <a:extLst>
              <a:ext uri="{FF2B5EF4-FFF2-40B4-BE49-F238E27FC236}">
                <a16:creationId xmlns:a16="http://schemas.microsoft.com/office/drawing/2014/main" id="{79FB3B67-B8A8-4856-9265-F9092D044D62}"/>
              </a:ext>
            </a:extLst>
          </p:cNvPr>
          <p:cNvGraphicFramePr>
            <a:graphicFrameLocks noGrp="1"/>
          </p:cNvGraphicFramePr>
          <p:nvPr>
            <p:ph idx="1"/>
          </p:nvPr>
        </p:nvGraphicFramePr>
        <p:xfrm>
          <a:off x="838200" y="1825625"/>
          <a:ext cx="10515597" cy="1483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126451258"/>
                    </a:ext>
                  </a:extLst>
                </a:gridCol>
                <a:gridCol w="3505199">
                  <a:extLst>
                    <a:ext uri="{9D8B030D-6E8A-4147-A177-3AD203B41FA5}">
                      <a16:colId xmlns:a16="http://schemas.microsoft.com/office/drawing/2014/main" val="2783564747"/>
                    </a:ext>
                  </a:extLst>
                </a:gridCol>
                <a:gridCol w="3505199">
                  <a:extLst>
                    <a:ext uri="{9D8B030D-6E8A-4147-A177-3AD203B41FA5}">
                      <a16:colId xmlns:a16="http://schemas.microsoft.com/office/drawing/2014/main" val="3699497529"/>
                    </a:ext>
                  </a:extLst>
                </a:gridCol>
              </a:tblGrid>
              <a:tr h="370840">
                <a:tc>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ΑΠΟΦΑΣΗ</a:t>
                      </a:r>
                    </a:p>
                  </a:txBody>
                  <a:tcPr/>
                </a:tc>
                <a:tc gridSpan="2">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ΠΡΑΓΜΑΤΙΚΗ ΕΥΘΥΝΗ ΚΑΤΗΓΟΡΟΥΜΕΝΟΥ</a:t>
                      </a:r>
                    </a:p>
                  </a:txBody>
                  <a:tcPr/>
                </a:tc>
                <a:tc hMerge="1">
                  <a:txBody>
                    <a:bodyPr/>
                    <a:lstStyle/>
                    <a:p>
                      <a:endParaRPr lang="el-GR" dirty="0"/>
                    </a:p>
                  </a:txBody>
                  <a:tcPr/>
                </a:tc>
                <a:extLst>
                  <a:ext uri="{0D108BD9-81ED-4DB2-BD59-A6C34878D82A}">
                    <a16:rowId xmlns:a16="http://schemas.microsoft.com/office/drawing/2014/main" val="2282535336"/>
                  </a:ext>
                </a:extLst>
              </a:tr>
              <a:tr h="370840">
                <a:tc>
                  <a:txBody>
                    <a:bodyPr/>
                    <a:lstStyle/>
                    <a:p>
                      <a:pPr algn="ctr">
                        <a:lnSpc>
                          <a:spcPct val="100000"/>
                        </a:lnSpc>
                        <a:spcBef>
                          <a:spcPts val="785"/>
                        </a:spcBef>
                      </a:pPr>
                      <a:r>
                        <a:rPr sz="1600" b="1" spc="-10" dirty="0">
                          <a:latin typeface="Times New Roman"/>
                          <a:cs typeface="Times New Roman"/>
                        </a:rPr>
                        <a:t>ΕΝΟΡΚΩΝ</a:t>
                      </a:r>
                      <a:endParaRPr sz="1600" dirty="0">
                        <a:latin typeface="Times New Roman"/>
                        <a:cs typeface="Times New Roman"/>
                      </a:endParaRPr>
                    </a:p>
                  </a:txBody>
                  <a:tcPr marL="0" marR="0" marT="99695" marB="0"/>
                </a:tc>
                <a:tc>
                  <a:txBody>
                    <a:bodyPr/>
                    <a:lstStyle/>
                    <a:p>
                      <a:pPr algn="ctr">
                        <a:lnSpc>
                          <a:spcPct val="100000"/>
                        </a:lnSpc>
                        <a:spcBef>
                          <a:spcPts val="785"/>
                        </a:spcBef>
                      </a:pPr>
                      <a:r>
                        <a:rPr sz="1600" b="1" spc="-10" dirty="0">
                          <a:latin typeface="Times New Roman"/>
                          <a:cs typeface="Times New Roman"/>
                        </a:rPr>
                        <a:t>Αθώος</a:t>
                      </a:r>
                      <a:endParaRPr sz="1600" dirty="0">
                        <a:latin typeface="Times New Roman"/>
                        <a:cs typeface="Times New Roman"/>
                      </a:endParaRPr>
                    </a:p>
                  </a:txBody>
                  <a:tcPr marL="0" marR="0" marT="99695" marB="0"/>
                </a:tc>
                <a:tc>
                  <a:txBody>
                    <a:bodyPr/>
                    <a:lstStyle/>
                    <a:p>
                      <a:pPr marL="1905" algn="ctr">
                        <a:lnSpc>
                          <a:spcPct val="100000"/>
                        </a:lnSpc>
                        <a:spcBef>
                          <a:spcPts val="785"/>
                        </a:spcBef>
                      </a:pPr>
                      <a:r>
                        <a:rPr sz="1600" b="1" spc="-10" dirty="0">
                          <a:latin typeface="Times New Roman"/>
                          <a:cs typeface="Times New Roman"/>
                        </a:rPr>
                        <a:t>Ένοχος</a:t>
                      </a:r>
                      <a:endParaRPr sz="1600" dirty="0">
                        <a:latin typeface="Times New Roman"/>
                        <a:cs typeface="Times New Roman"/>
                      </a:endParaRPr>
                    </a:p>
                  </a:txBody>
                  <a:tcPr marL="0" marR="0" marT="99695" marB="0"/>
                </a:tc>
                <a:extLst>
                  <a:ext uri="{0D108BD9-81ED-4DB2-BD59-A6C34878D82A}">
                    <a16:rowId xmlns:a16="http://schemas.microsoft.com/office/drawing/2014/main" val="250126439"/>
                  </a:ext>
                </a:extLst>
              </a:tr>
              <a:tr h="370840">
                <a:tc>
                  <a:txBody>
                    <a:bodyPr/>
                    <a:lstStyle/>
                    <a:p>
                      <a:pPr algn="ctr">
                        <a:lnSpc>
                          <a:spcPct val="100000"/>
                        </a:lnSpc>
                        <a:spcBef>
                          <a:spcPts val="595"/>
                        </a:spcBef>
                      </a:pPr>
                      <a:r>
                        <a:rPr sz="1600" b="1" spc="-10" dirty="0">
                          <a:latin typeface="Times New Roman"/>
                          <a:cs typeface="Times New Roman"/>
                        </a:rPr>
                        <a:t>Αθώος</a:t>
                      </a:r>
                      <a:endParaRPr sz="1600">
                        <a:latin typeface="Times New Roman"/>
                        <a:cs typeface="Times New Roman"/>
                      </a:endParaRPr>
                    </a:p>
                  </a:txBody>
                  <a:tcPr marL="0" marR="0" marT="75565" marB="0"/>
                </a:tc>
                <a:tc>
                  <a:txBody>
                    <a:bodyPr/>
                    <a:lstStyle/>
                    <a:p>
                      <a:pPr marL="300990" indent="-233045" algn="ctr">
                        <a:lnSpc>
                          <a:spcPct val="100000"/>
                        </a:lnSpc>
                        <a:spcBef>
                          <a:spcPts val="595"/>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a:latin typeface="Times New Roman"/>
                        <a:cs typeface="Times New Roman"/>
                      </a:endParaRPr>
                    </a:p>
                  </a:txBody>
                  <a:tcPr marL="0" marR="0" marT="75565" marB="0"/>
                </a:tc>
                <a:tc>
                  <a:txBody>
                    <a:bodyPr/>
                    <a:lstStyle/>
                    <a:p>
                      <a:pPr marL="69215" algn="ctr">
                        <a:lnSpc>
                          <a:spcPct val="100000"/>
                        </a:lnSpc>
                        <a:spcBef>
                          <a:spcPts val="595"/>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dirty="0">
                        <a:latin typeface="Times New Roman"/>
                        <a:cs typeface="Times New Roman"/>
                      </a:endParaRPr>
                    </a:p>
                  </a:txBody>
                  <a:tcPr marL="0" marR="0" marT="75565" marB="0"/>
                </a:tc>
                <a:extLst>
                  <a:ext uri="{0D108BD9-81ED-4DB2-BD59-A6C34878D82A}">
                    <a16:rowId xmlns:a16="http://schemas.microsoft.com/office/drawing/2014/main" val="1695532820"/>
                  </a:ext>
                </a:extLst>
              </a:tr>
              <a:tr h="370840">
                <a:tc>
                  <a:txBody>
                    <a:bodyPr/>
                    <a:lstStyle/>
                    <a:p>
                      <a:pPr marL="635" algn="ctr">
                        <a:lnSpc>
                          <a:spcPct val="100000"/>
                        </a:lnSpc>
                        <a:spcBef>
                          <a:spcPts val="944"/>
                        </a:spcBef>
                      </a:pPr>
                      <a:r>
                        <a:rPr sz="1600" b="1" spc="-10" dirty="0">
                          <a:latin typeface="Times New Roman"/>
                          <a:cs typeface="Times New Roman"/>
                        </a:rPr>
                        <a:t>Ένοχος</a:t>
                      </a:r>
                      <a:endParaRPr sz="1600">
                        <a:latin typeface="Times New Roman"/>
                        <a:cs typeface="Times New Roman"/>
                      </a:endParaRPr>
                    </a:p>
                  </a:txBody>
                  <a:tcPr marL="0" marR="0" marT="120014" marB="0"/>
                </a:tc>
                <a:tc>
                  <a:txBody>
                    <a:bodyPr/>
                    <a:lstStyle/>
                    <a:p>
                      <a:pPr marL="68580" algn="ctr">
                        <a:lnSpc>
                          <a:spcPct val="100000"/>
                        </a:lnSpc>
                        <a:spcBef>
                          <a:spcPts val="944"/>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a:latin typeface="Times New Roman"/>
                        <a:cs typeface="Times New Roman"/>
                      </a:endParaRPr>
                    </a:p>
                  </a:txBody>
                  <a:tcPr marL="0" marR="0" marT="120014" marB="0"/>
                </a:tc>
                <a:tc>
                  <a:txBody>
                    <a:bodyPr/>
                    <a:lstStyle/>
                    <a:p>
                      <a:pPr marL="300990" indent="-232410" algn="ctr">
                        <a:lnSpc>
                          <a:spcPct val="100000"/>
                        </a:lnSpc>
                        <a:spcBef>
                          <a:spcPts val="944"/>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dirty="0">
                        <a:latin typeface="Times New Roman"/>
                        <a:cs typeface="Times New Roman"/>
                      </a:endParaRPr>
                    </a:p>
                  </a:txBody>
                  <a:tcPr marL="0" marR="0" marT="120014" marB="0"/>
                </a:tc>
                <a:extLst>
                  <a:ext uri="{0D108BD9-81ED-4DB2-BD59-A6C34878D82A}">
                    <a16:rowId xmlns:a16="http://schemas.microsoft.com/office/drawing/2014/main" val="2134306505"/>
                  </a:ext>
                </a:extLst>
              </a:tr>
            </a:tbl>
          </a:graphicData>
        </a:graphic>
      </p:graphicFrame>
      <p:sp>
        <p:nvSpPr>
          <p:cNvPr id="6" name="object 6">
            <a:extLst>
              <a:ext uri="{FF2B5EF4-FFF2-40B4-BE49-F238E27FC236}">
                <a16:creationId xmlns:a16="http://schemas.microsoft.com/office/drawing/2014/main" id="{8D3381B1-A332-456F-93BC-045D12D5B11B}"/>
              </a:ext>
            </a:extLst>
          </p:cNvPr>
          <p:cNvSpPr txBox="1"/>
          <p:nvPr/>
        </p:nvSpPr>
        <p:spPr>
          <a:xfrm>
            <a:off x="838200" y="3785556"/>
            <a:ext cx="10631905" cy="2159635"/>
          </a:xfrm>
          <a:prstGeom prst="rect">
            <a:avLst/>
          </a:prstGeom>
        </p:spPr>
        <p:txBody>
          <a:bodyPr vert="horz" wrap="square" lIns="0" tIns="11430" rIns="0" bIns="0" rtlCol="0">
            <a:spAutoFit/>
          </a:bodyPr>
          <a:lstStyle/>
          <a:p>
            <a:pPr marL="355600" marR="5080" indent="-342900" algn="just">
              <a:lnSpc>
                <a:spcPct val="116799"/>
              </a:lnSpc>
              <a:spcBef>
                <a:spcPts val="90"/>
              </a:spcBef>
              <a:buClr>
                <a:srgbClr val="375F92"/>
              </a:buClr>
              <a:buFont typeface="Wingdings"/>
              <a:buChar char=""/>
              <a:tabLst>
                <a:tab pos="355600" algn="l"/>
              </a:tabLst>
            </a:pPr>
            <a:r>
              <a:rPr sz="2000" dirty="0">
                <a:latin typeface="Times New Roman"/>
                <a:cs typeface="Times New Roman"/>
              </a:rPr>
              <a:t>οι</a:t>
            </a:r>
            <a:r>
              <a:rPr sz="2000" spc="265" dirty="0">
                <a:latin typeface="Times New Roman"/>
                <a:cs typeface="Times New Roman"/>
              </a:rPr>
              <a:t> </a:t>
            </a:r>
            <a:r>
              <a:rPr sz="2000" dirty="0">
                <a:latin typeface="Times New Roman"/>
                <a:cs typeface="Times New Roman"/>
              </a:rPr>
              <a:t>ένορκοι</a:t>
            </a:r>
            <a:r>
              <a:rPr sz="2000" spc="254" dirty="0">
                <a:latin typeface="Times New Roman"/>
                <a:cs typeface="Times New Roman"/>
              </a:rPr>
              <a:t> </a:t>
            </a:r>
            <a:r>
              <a:rPr sz="2000" b="1" dirty="0">
                <a:solidFill>
                  <a:srgbClr val="30859C"/>
                </a:solidFill>
                <a:latin typeface="Times New Roman"/>
                <a:cs typeface="Times New Roman"/>
              </a:rPr>
              <a:t>προσπαθούν</a:t>
            </a:r>
            <a:r>
              <a:rPr sz="2000" b="1" spc="265" dirty="0">
                <a:solidFill>
                  <a:srgbClr val="30859C"/>
                </a:solidFill>
                <a:latin typeface="Times New Roman"/>
                <a:cs typeface="Times New Roman"/>
              </a:rPr>
              <a:t> </a:t>
            </a:r>
            <a:r>
              <a:rPr sz="2000" dirty="0">
                <a:latin typeface="Times New Roman"/>
                <a:cs typeface="Times New Roman"/>
              </a:rPr>
              <a:t>να</a:t>
            </a:r>
            <a:r>
              <a:rPr sz="2000" spc="250" dirty="0">
                <a:latin typeface="Times New Roman"/>
                <a:cs typeface="Times New Roman"/>
              </a:rPr>
              <a:t> </a:t>
            </a:r>
            <a:r>
              <a:rPr sz="2000" dirty="0">
                <a:latin typeface="Times New Roman"/>
                <a:cs typeface="Times New Roman"/>
              </a:rPr>
              <a:t>φθάσουν</a:t>
            </a:r>
            <a:r>
              <a:rPr sz="2000" spc="270" dirty="0">
                <a:latin typeface="Times New Roman"/>
                <a:cs typeface="Times New Roman"/>
              </a:rPr>
              <a:t> </a:t>
            </a:r>
            <a:r>
              <a:rPr sz="2000" dirty="0">
                <a:latin typeface="Times New Roman"/>
                <a:cs typeface="Times New Roman"/>
              </a:rPr>
              <a:t>κάθε</a:t>
            </a:r>
            <a:r>
              <a:rPr sz="2000" spc="254" dirty="0">
                <a:latin typeface="Times New Roman"/>
                <a:cs typeface="Times New Roman"/>
              </a:rPr>
              <a:t> </a:t>
            </a:r>
            <a:r>
              <a:rPr sz="2000" dirty="0">
                <a:latin typeface="Times New Roman"/>
                <a:cs typeface="Times New Roman"/>
              </a:rPr>
              <a:t>φορά</a:t>
            </a:r>
            <a:r>
              <a:rPr sz="2000" spc="254" dirty="0">
                <a:latin typeface="Times New Roman"/>
                <a:cs typeface="Times New Roman"/>
              </a:rPr>
              <a:t> </a:t>
            </a:r>
            <a:r>
              <a:rPr sz="2000" dirty="0">
                <a:latin typeface="Times New Roman"/>
                <a:cs typeface="Times New Roman"/>
              </a:rPr>
              <a:t>στην</a:t>
            </a:r>
            <a:r>
              <a:rPr sz="2000" spc="270" dirty="0">
                <a:latin typeface="Times New Roman"/>
                <a:cs typeface="Times New Roman"/>
              </a:rPr>
              <a:t> </a:t>
            </a:r>
            <a:r>
              <a:rPr sz="2000" spc="-10" dirty="0">
                <a:latin typeface="Times New Roman"/>
                <a:cs typeface="Times New Roman"/>
              </a:rPr>
              <a:t>ετυμηγορία </a:t>
            </a:r>
            <a:r>
              <a:rPr sz="2000" dirty="0">
                <a:latin typeface="Times New Roman"/>
                <a:cs typeface="Times New Roman"/>
              </a:rPr>
              <a:t>τους,</a:t>
            </a:r>
            <a:r>
              <a:rPr sz="2000" spc="155" dirty="0">
                <a:latin typeface="Times New Roman"/>
                <a:cs typeface="Times New Roman"/>
              </a:rPr>
              <a:t> </a:t>
            </a:r>
            <a:r>
              <a:rPr sz="2000" dirty="0">
                <a:latin typeface="Times New Roman"/>
                <a:cs typeface="Times New Roman"/>
              </a:rPr>
              <a:t>γνωρίζοντας</a:t>
            </a:r>
            <a:r>
              <a:rPr sz="2000" spc="160" dirty="0">
                <a:latin typeface="Times New Roman"/>
                <a:cs typeface="Times New Roman"/>
              </a:rPr>
              <a:t> </a:t>
            </a:r>
            <a:r>
              <a:rPr sz="2000" dirty="0">
                <a:latin typeface="Times New Roman"/>
                <a:cs typeface="Times New Roman"/>
              </a:rPr>
              <a:t>ότι</a:t>
            </a:r>
            <a:r>
              <a:rPr sz="2000" spc="170" dirty="0">
                <a:latin typeface="Times New Roman"/>
                <a:cs typeface="Times New Roman"/>
              </a:rPr>
              <a:t> </a:t>
            </a:r>
            <a:r>
              <a:rPr sz="2000" dirty="0">
                <a:latin typeface="Times New Roman"/>
                <a:cs typeface="Times New Roman"/>
              </a:rPr>
              <a:t>τόσο</a:t>
            </a:r>
            <a:r>
              <a:rPr sz="2000" spc="155" dirty="0">
                <a:latin typeface="Times New Roman"/>
                <a:cs typeface="Times New Roman"/>
              </a:rPr>
              <a:t> </a:t>
            </a:r>
            <a:r>
              <a:rPr sz="2000" dirty="0">
                <a:latin typeface="Times New Roman"/>
                <a:cs typeface="Times New Roman"/>
              </a:rPr>
              <a:t>στην</a:t>
            </a:r>
            <a:r>
              <a:rPr sz="2000" spc="165" dirty="0">
                <a:latin typeface="Times New Roman"/>
                <a:cs typeface="Times New Roman"/>
              </a:rPr>
              <a:t> </a:t>
            </a:r>
            <a:r>
              <a:rPr sz="2000" dirty="0">
                <a:latin typeface="Times New Roman"/>
                <a:cs typeface="Times New Roman"/>
              </a:rPr>
              <a:t>περίπτωση</a:t>
            </a:r>
            <a:r>
              <a:rPr sz="2000" spc="155" dirty="0">
                <a:latin typeface="Times New Roman"/>
                <a:cs typeface="Times New Roman"/>
              </a:rPr>
              <a:t> </a:t>
            </a:r>
            <a:r>
              <a:rPr sz="2000" dirty="0">
                <a:latin typeface="Times New Roman"/>
                <a:cs typeface="Times New Roman"/>
              </a:rPr>
              <a:t>της</a:t>
            </a:r>
            <a:r>
              <a:rPr sz="2000" spc="155" dirty="0">
                <a:latin typeface="Times New Roman"/>
                <a:cs typeface="Times New Roman"/>
              </a:rPr>
              <a:t> </a:t>
            </a:r>
            <a:r>
              <a:rPr sz="2000" dirty="0">
                <a:latin typeface="Times New Roman"/>
                <a:cs typeface="Times New Roman"/>
              </a:rPr>
              <a:t>αθώωσης</a:t>
            </a:r>
            <a:r>
              <a:rPr sz="2000" spc="145" dirty="0">
                <a:latin typeface="Times New Roman"/>
                <a:cs typeface="Times New Roman"/>
              </a:rPr>
              <a:t> </a:t>
            </a:r>
            <a:r>
              <a:rPr sz="2000" dirty="0">
                <a:latin typeface="Times New Roman"/>
                <a:cs typeface="Times New Roman"/>
              </a:rPr>
              <a:t>όσο</a:t>
            </a:r>
            <a:r>
              <a:rPr sz="2000" spc="170" dirty="0">
                <a:latin typeface="Times New Roman"/>
                <a:cs typeface="Times New Roman"/>
              </a:rPr>
              <a:t> </a:t>
            </a:r>
            <a:r>
              <a:rPr sz="2000" spc="-25" dirty="0">
                <a:latin typeface="Times New Roman"/>
                <a:cs typeface="Times New Roman"/>
              </a:rPr>
              <a:t>και </a:t>
            </a:r>
            <a:r>
              <a:rPr sz="2000" dirty="0">
                <a:latin typeface="Times New Roman"/>
                <a:cs typeface="Times New Roman"/>
              </a:rPr>
              <a:t>στην</a:t>
            </a:r>
            <a:r>
              <a:rPr sz="2000" spc="-50" dirty="0">
                <a:latin typeface="Times New Roman"/>
                <a:cs typeface="Times New Roman"/>
              </a:rPr>
              <a:t> </a:t>
            </a:r>
            <a:r>
              <a:rPr sz="2000" dirty="0">
                <a:latin typeface="Times New Roman"/>
                <a:cs typeface="Times New Roman"/>
              </a:rPr>
              <a:t>περίπτωση</a:t>
            </a:r>
            <a:r>
              <a:rPr sz="2000" spc="-35"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ενοχής</a:t>
            </a:r>
            <a:r>
              <a:rPr sz="2000" spc="-45" dirty="0">
                <a:latin typeface="Times New Roman"/>
                <a:cs typeface="Times New Roman"/>
              </a:rPr>
              <a:t> </a:t>
            </a:r>
            <a:r>
              <a:rPr sz="2000" dirty="0">
                <a:latin typeface="Times New Roman"/>
                <a:cs typeface="Times New Roman"/>
              </a:rPr>
              <a:t>υπάρχει</a:t>
            </a:r>
            <a:r>
              <a:rPr sz="2000" spc="-20" dirty="0">
                <a:latin typeface="Times New Roman"/>
                <a:cs typeface="Times New Roman"/>
              </a:rPr>
              <a:t> </a:t>
            </a:r>
            <a:r>
              <a:rPr sz="2000" dirty="0">
                <a:latin typeface="Times New Roman"/>
                <a:cs typeface="Times New Roman"/>
              </a:rPr>
              <a:t>κάποια</a:t>
            </a:r>
            <a:r>
              <a:rPr sz="2000" spc="-30" dirty="0">
                <a:latin typeface="Times New Roman"/>
                <a:cs typeface="Times New Roman"/>
              </a:rPr>
              <a:t> </a:t>
            </a:r>
            <a:r>
              <a:rPr sz="2000" dirty="0">
                <a:latin typeface="Times New Roman"/>
                <a:cs typeface="Times New Roman"/>
              </a:rPr>
              <a:t>πιθανότητα</a:t>
            </a:r>
            <a:r>
              <a:rPr sz="2000" spc="-40" dirty="0">
                <a:latin typeface="Times New Roman"/>
                <a:cs typeface="Times New Roman"/>
              </a:rPr>
              <a:t> </a:t>
            </a:r>
            <a:r>
              <a:rPr sz="2000" spc="-10" dirty="0">
                <a:latin typeface="Times New Roman"/>
                <a:cs typeface="Times New Roman"/>
              </a:rPr>
              <a:t>σφάλματος.</a:t>
            </a:r>
            <a:endParaRPr sz="2000" dirty="0">
              <a:latin typeface="Times New Roman"/>
              <a:cs typeface="Times New Roman"/>
            </a:endParaRPr>
          </a:p>
          <a:p>
            <a:pPr marL="355600" marR="6985" indent="-342900" algn="just">
              <a:lnSpc>
                <a:spcPct val="116500"/>
              </a:lnSpc>
              <a:spcBef>
                <a:spcPts val="5"/>
              </a:spcBef>
              <a:buClr>
                <a:srgbClr val="375F92"/>
              </a:buClr>
              <a:buFont typeface="Wingdings"/>
              <a:buChar char=""/>
              <a:tabLst>
                <a:tab pos="355600" algn="l"/>
              </a:tabLst>
            </a:pPr>
            <a:r>
              <a:rPr sz="2000" dirty="0">
                <a:latin typeface="Times New Roman"/>
                <a:cs typeface="Times New Roman"/>
              </a:rPr>
              <a:t>Η</a:t>
            </a:r>
            <a:r>
              <a:rPr sz="2000" spc="125" dirty="0">
                <a:latin typeface="Times New Roman"/>
                <a:cs typeface="Times New Roman"/>
              </a:rPr>
              <a:t>  </a:t>
            </a:r>
            <a:r>
              <a:rPr sz="2000" dirty="0">
                <a:latin typeface="Times New Roman"/>
                <a:cs typeface="Times New Roman"/>
              </a:rPr>
              <a:t>μεθοδολογία</a:t>
            </a:r>
            <a:r>
              <a:rPr sz="2000" spc="110" dirty="0">
                <a:latin typeface="Times New Roman"/>
                <a:cs typeface="Times New Roman"/>
              </a:rPr>
              <a:t>  </a:t>
            </a:r>
            <a:r>
              <a:rPr sz="2000" dirty="0">
                <a:latin typeface="Times New Roman"/>
                <a:cs typeface="Times New Roman"/>
              </a:rPr>
              <a:t>που</a:t>
            </a:r>
            <a:r>
              <a:rPr sz="2000" spc="125" dirty="0">
                <a:latin typeface="Times New Roman"/>
                <a:cs typeface="Times New Roman"/>
              </a:rPr>
              <a:t>  </a:t>
            </a:r>
            <a:r>
              <a:rPr sz="2000" dirty="0">
                <a:latin typeface="Times New Roman"/>
                <a:cs typeface="Times New Roman"/>
              </a:rPr>
              <a:t>ακολουθείται</a:t>
            </a:r>
            <a:r>
              <a:rPr sz="2000" spc="125" dirty="0">
                <a:latin typeface="Times New Roman"/>
                <a:cs typeface="Times New Roman"/>
              </a:rPr>
              <a:t>  </a:t>
            </a:r>
            <a:r>
              <a:rPr sz="2000" dirty="0">
                <a:latin typeface="Times New Roman"/>
                <a:cs typeface="Times New Roman"/>
              </a:rPr>
              <a:t>στο</a:t>
            </a:r>
            <a:r>
              <a:rPr sz="2000" spc="120" dirty="0">
                <a:latin typeface="Times New Roman"/>
                <a:cs typeface="Times New Roman"/>
              </a:rPr>
              <a:t>  </a:t>
            </a:r>
            <a:r>
              <a:rPr sz="2000" dirty="0">
                <a:latin typeface="Times New Roman"/>
                <a:cs typeface="Times New Roman"/>
              </a:rPr>
              <a:t>στατιστικό</a:t>
            </a:r>
            <a:r>
              <a:rPr sz="2000" spc="120" dirty="0">
                <a:latin typeface="Times New Roman"/>
                <a:cs typeface="Times New Roman"/>
              </a:rPr>
              <a:t>  </a:t>
            </a:r>
            <a:r>
              <a:rPr sz="2000" dirty="0">
                <a:latin typeface="Times New Roman"/>
                <a:cs typeface="Times New Roman"/>
              </a:rPr>
              <a:t>έλεγχο</a:t>
            </a:r>
            <a:r>
              <a:rPr sz="2000" spc="130" dirty="0">
                <a:latin typeface="Times New Roman"/>
                <a:cs typeface="Times New Roman"/>
              </a:rPr>
              <a:t>  </a:t>
            </a:r>
            <a:r>
              <a:rPr sz="2000" spc="-20" dirty="0">
                <a:latin typeface="Times New Roman"/>
                <a:cs typeface="Times New Roman"/>
              </a:rPr>
              <a:t>μιας </a:t>
            </a:r>
            <a:r>
              <a:rPr sz="2000" dirty="0">
                <a:latin typeface="Times New Roman"/>
                <a:cs typeface="Times New Roman"/>
              </a:rPr>
              <a:t>υπόθεσης</a:t>
            </a:r>
            <a:r>
              <a:rPr sz="2000" spc="95" dirty="0">
                <a:latin typeface="Times New Roman"/>
                <a:cs typeface="Times New Roman"/>
              </a:rPr>
              <a:t> </a:t>
            </a:r>
            <a:r>
              <a:rPr sz="2000" dirty="0">
                <a:latin typeface="Times New Roman"/>
                <a:cs typeface="Times New Roman"/>
              </a:rPr>
              <a:t>επιδιώκει</a:t>
            </a:r>
            <a:r>
              <a:rPr sz="2000" spc="105" dirty="0">
                <a:latin typeface="Times New Roman"/>
                <a:cs typeface="Times New Roman"/>
              </a:rPr>
              <a:t> </a:t>
            </a:r>
            <a:r>
              <a:rPr sz="2000" dirty="0">
                <a:latin typeface="Times New Roman"/>
                <a:cs typeface="Times New Roman"/>
              </a:rPr>
              <a:t>ακριβώς</a:t>
            </a:r>
            <a:r>
              <a:rPr sz="2000" spc="105" dirty="0">
                <a:latin typeface="Times New Roman"/>
                <a:cs typeface="Times New Roman"/>
              </a:rPr>
              <a:t> </a:t>
            </a:r>
            <a:r>
              <a:rPr sz="2000" dirty="0">
                <a:latin typeface="Times New Roman"/>
                <a:cs typeface="Times New Roman"/>
              </a:rPr>
              <a:t>την</a:t>
            </a:r>
            <a:r>
              <a:rPr sz="2000" spc="110" dirty="0">
                <a:latin typeface="Times New Roman"/>
                <a:cs typeface="Times New Roman"/>
              </a:rPr>
              <a:t> </a:t>
            </a:r>
            <a:r>
              <a:rPr sz="2000" b="1" dirty="0">
                <a:solidFill>
                  <a:srgbClr val="205868"/>
                </a:solidFill>
                <a:latin typeface="Times New Roman"/>
                <a:cs typeface="Times New Roman"/>
              </a:rPr>
              <a:t>ελαχιστοποίηση</a:t>
            </a:r>
            <a:r>
              <a:rPr sz="2000" b="1" spc="110" dirty="0">
                <a:solidFill>
                  <a:srgbClr val="205868"/>
                </a:solidFill>
                <a:latin typeface="Times New Roman"/>
                <a:cs typeface="Times New Roman"/>
              </a:rPr>
              <a:t> </a:t>
            </a:r>
            <a:r>
              <a:rPr sz="2000" dirty="0">
                <a:latin typeface="Times New Roman"/>
                <a:cs typeface="Times New Roman"/>
              </a:rPr>
              <a:t>της</a:t>
            </a:r>
            <a:r>
              <a:rPr sz="2000" spc="105" dirty="0">
                <a:latin typeface="Times New Roman"/>
                <a:cs typeface="Times New Roman"/>
              </a:rPr>
              <a:t> </a:t>
            </a:r>
            <a:r>
              <a:rPr sz="2000" spc="-10" dirty="0">
                <a:latin typeface="Times New Roman"/>
                <a:cs typeface="Times New Roman"/>
              </a:rPr>
              <a:t>πιθανότητας</a:t>
            </a:r>
            <a:r>
              <a:rPr lang="el-GR" sz="2000" spc="-10" dirty="0">
                <a:latin typeface="Times New Roman"/>
                <a:cs typeface="Times New Roman"/>
              </a:rPr>
              <a:t> </a:t>
            </a:r>
            <a:r>
              <a:rPr sz="2000" dirty="0" err="1">
                <a:latin typeface="Times New Roman"/>
                <a:cs typeface="Times New Roman"/>
              </a:rPr>
              <a:t>μι</a:t>
            </a:r>
            <a:r>
              <a:rPr sz="2000" dirty="0">
                <a:latin typeface="Times New Roman"/>
                <a:cs typeface="Times New Roman"/>
              </a:rPr>
              <a:t>ας</a:t>
            </a:r>
            <a:r>
              <a:rPr sz="2000" spc="-45" dirty="0">
                <a:latin typeface="Times New Roman"/>
                <a:cs typeface="Times New Roman"/>
              </a:rPr>
              <a:t> </a:t>
            </a:r>
            <a:r>
              <a:rPr sz="2000" dirty="0">
                <a:latin typeface="Times New Roman"/>
                <a:cs typeface="Times New Roman"/>
              </a:rPr>
              <a:t>λανθασμένης</a:t>
            </a:r>
            <a:r>
              <a:rPr sz="2000" spc="-45" dirty="0">
                <a:latin typeface="Times New Roman"/>
                <a:cs typeface="Times New Roman"/>
              </a:rPr>
              <a:t> </a:t>
            </a:r>
            <a:r>
              <a:rPr sz="2000" dirty="0">
                <a:latin typeface="Times New Roman"/>
                <a:cs typeface="Times New Roman"/>
              </a:rPr>
              <a:t>απόφασης</a:t>
            </a:r>
            <a:r>
              <a:rPr sz="2000" spc="-20" dirty="0">
                <a:latin typeface="Times New Roman"/>
                <a:cs typeface="Times New Roman"/>
              </a:rPr>
              <a:t> </a:t>
            </a:r>
            <a:r>
              <a:rPr sz="2000" dirty="0">
                <a:latin typeface="Times New Roman"/>
                <a:cs typeface="Times New Roman"/>
              </a:rPr>
              <a:t>προς</a:t>
            </a:r>
            <a:r>
              <a:rPr sz="2000" spc="-15" dirty="0">
                <a:latin typeface="Times New Roman"/>
                <a:cs typeface="Times New Roman"/>
              </a:rPr>
              <a:t> </a:t>
            </a:r>
            <a:r>
              <a:rPr sz="2000" dirty="0">
                <a:latin typeface="Times New Roman"/>
                <a:cs typeface="Times New Roman"/>
              </a:rPr>
              <a:t>τη</a:t>
            </a:r>
            <a:r>
              <a:rPr sz="2000" spc="-30" dirty="0">
                <a:latin typeface="Times New Roman"/>
                <a:cs typeface="Times New Roman"/>
              </a:rPr>
              <a:t> </a:t>
            </a:r>
            <a:r>
              <a:rPr sz="2000" dirty="0">
                <a:latin typeface="Times New Roman"/>
                <a:cs typeface="Times New Roman"/>
              </a:rPr>
              <a:t>μια</a:t>
            </a:r>
            <a:r>
              <a:rPr sz="2000" spc="-20" dirty="0">
                <a:latin typeface="Times New Roman"/>
                <a:cs typeface="Times New Roman"/>
              </a:rPr>
              <a:t> </a:t>
            </a:r>
            <a:r>
              <a:rPr sz="2000" dirty="0">
                <a:latin typeface="Times New Roman"/>
                <a:cs typeface="Times New Roman"/>
              </a:rPr>
              <a:t>ή</a:t>
            </a:r>
            <a:r>
              <a:rPr sz="2000" spc="-25" dirty="0">
                <a:latin typeface="Times New Roman"/>
                <a:cs typeface="Times New Roman"/>
              </a:rPr>
              <a:t> </a:t>
            </a:r>
            <a:r>
              <a:rPr sz="2000" dirty="0">
                <a:latin typeface="Times New Roman"/>
                <a:cs typeface="Times New Roman"/>
              </a:rPr>
              <a:t>την</a:t>
            </a:r>
            <a:r>
              <a:rPr sz="2000" spc="-25" dirty="0">
                <a:latin typeface="Times New Roman"/>
                <a:cs typeface="Times New Roman"/>
              </a:rPr>
              <a:t> </a:t>
            </a:r>
            <a:r>
              <a:rPr sz="2000" dirty="0">
                <a:latin typeface="Times New Roman"/>
                <a:cs typeface="Times New Roman"/>
              </a:rPr>
              <a:t>άλλη</a:t>
            </a:r>
            <a:r>
              <a:rPr sz="2000" spc="-5" dirty="0">
                <a:latin typeface="Times New Roman"/>
                <a:cs typeface="Times New Roman"/>
              </a:rPr>
              <a:t> </a:t>
            </a:r>
            <a:r>
              <a:rPr sz="2000" spc="-10" dirty="0">
                <a:latin typeface="Times New Roman"/>
                <a:cs typeface="Times New Roman"/>
              </a:rPr>
              <a:t>κατεύθυνση.</a:t>
            </a:r>
            <a:endParaRPr sz="2000" dirty="0">
              <a:latin typeface="Times New Roman"/>
              <a:cs typeface="Times New Roman"/>
            </a:endParaRPr>
          </a:p>
        </p:txBody>
      </p:sp>
    </p:spTree>
    <p:extLst>
      <p:ext uri="{BB962C8B-B14F-4D97-AF65-F5344CB8AC3E}">
        <p14:creationId xmlns:p14="http://schemas.microsoft.com/office/powerpoint/2010/main" val="2171050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5">
            <a:extLst>
              <a:ext uri="{FF2B5EF4-FFF2-40B4-BE49-F238E27FC236}">
                <a16:creationId xmlns:a16="http://schemas.microsoft.com/office/drawing/2014/main" id="{3C841BCC-7C02-4156-AA71-7519E3D82E29}"/>
              </a:ext>
            </a:extLst>
          </p:cNvPr>
          <p:cNvSpPr txBox="1">
            <a:spLocks noGrp="1"/>
          </p:cNvSpPr>
          <p:nvPr>
            <p:ph idx="1"/>
          </p:nvPr>
        </p:nvSpPr>
        <p:spPr>
          <a:xfrm>
            <a:off x="838200" y="1825625"/>
            <a:ext cx="10515600" cy="3034099"/>
          </a:xfrm>
          <a:prstGeom prst="rect">
            <a:avLst/>
          </a:prstGeom>
        </p:spPr>
        <p:txBody>
          <a:bodyPr vert="horz" wrap="square" lIns="0" tIns="126364" rIns="0" bIns="0" rtlCol="0">
            <a:spAutoFit/>
          </a:bodyPr>
          <a:lstStyle/>
          <a:p>
            <a:pPr marL="0" indent="0" algn="just">
              <a:lnSpc>
                <a:spcPct val="100000"/>
              </a:lnSpc>
              <a:spcBef>
                <a:spcPts val="994"/>
              </a:spcBef>
              <a:buNone/>
            </a:pPr>
            <a:r>
              <a:rPr sz="2000" dirty="0">
                <a:latin typeface="Times New Roman"/>
                <a:cs typeface="Times New Roman"/>
              </a:rPr>
              <a:t>Ο</a:t>
            </a:r>
            <a:r>
              <a:rPr sz="2000" spc="60" dirty="0">
                <a:latin typeface="Times New Roman"/>
                <a:cs typeface="Times New Roman"/>
              </a:rPr>
              <a:t>  </a:t>
            </a:r>
            <a:r>
              <a:rPr sz="2000" dirty="0">
                <a:latin typeface="Times New Roman"/>
                <a:cs typeface="Times New Roman"/>
              </a:rPr>
              <a:t>έλεγχος</a:t>
            </a:r>
            <a:r>
              <a:rPr sz="2000" spc="60" dirty="0">
                <a:latin typeface="Times New Roman"/>
                <a:cs typeface="Times New Roman"/>
              </a:rPr>
              <a:t>  </a:t>
            </a:r>
            <a:r>
              <a:rPr sz="2000" b="1" dirty="0">
                <a:solidFill>
                  <a:srgbClr val="244060"/>
                </a:solidFill>
                <a:latin typeface="Times New Roman"/>
                <a:cs typeface="Times New Roman"/>
              </a:rPr>
              <a:t>υποθέσεων</a:t>
            </a:r>
            <a:r>
              <a:rPr sz="2000" b="1" spc="65" dirty="0">
                <a:solidFill>
                  <a:srgbClr val="244060"/>
                </a:solidFill>
                <a:latin typeface="Times New Roman"/>
                <a:cs typeface="Times New Roman"/>
              </a:rPr>
              <a:t>  </a:t>
            </a:r>
            <a:r>
              <a:rPr sz="2000" dirty="0">
                <a:latin typeface="Times New Roman"/>
                <a:cs typeface="Times New Roman"/>
              </a:rPr>
              <a:t>είναι</a:t>
            </a:r>
            <a:r>
              <a:rPr sz="2000" spc="60" dirty="0">
                <a:latin typeface="Times New Roman"/>
                <a:cs typeface="Times New Roman"/>
              </a:rPr>
              <a:t>  </a:t>
            </a:r>
            <a:r>
              <a:rPr sz="2000" dirty="0">
                <a:latin typeface="Times New Roman"/>
                <a:cs typeface="Times New Roman"/>
              </a:rPr>
              <a:t>η</a:t>
            </a:r>
            <a:r>
              <a:rPr sz="2000" spc="60" dirty="0">
                <a:latin typeface="Times New Roman"/>
                <a:cs typeface="Times New Roman"/>
              </a:rPr>
              <a:t>  </a:t>
            </a:r>
            <a:r>
              <a:rPr sz="2000" b="1" dirty="0">
                <a:solidFill>
                  <a:srgbClr val="244060"/>
                </a:solidFill>
                <a:latin typeface="Times New Roman"/>
                <a:cs typeface="Times New Roman"/>
              </a:rPr>
              <a:t>διαδικασία</a:t>
            </a:r>
            <a:r>
              <a:rPr sz="2000" b="1" spc="65" dirty="0">
                <a:solidFill>
                  <a:srgbClr val="244060"/>
                </a:solidFill>
                <a:latin typeface="Times New Roman"/>
                <a:cs typeface="Times New Roman"/>
              </a:rPr>
              <a:t>  </a:t>
            </a:r>
            <a:r>
              <a:rPr sz="2000" dirty="0">
                <a:latin typeface="Times New Roman"/>
                <a:cs typeface="Times New Roman"/>
              </a:rPr>
              <a:t>προσδιορισμού</a:t>
            </a:r>
            <a:r>
              <a:rPr sz="2000" spc="65" dirty="0">
                <a:latin typeface="Times New Roman"/>
                <a:cs typeface="Times New Roman"/>
              </a:rPr>
              <a:t>  </a:t>
            </a:r>
            <a:r>
              <a:rPr sz="2000" dirty="0">
                <a:latin typeface="Times New Roman"/>
                <a:cs typeface="Times New Roman"/>
              </a:rPr>
              <a:t>αν</a:t>
            </a:r>
            <a:r>
              <a:rPr sz="2000" spc="60" dirty="0">
                <a:latin typeface="Times New Roman"/>
                <a:cs typeface="Times New Roman"/>
              </a:rPr>
              <a:t>  </a:t>
            </a:r>
            <a:r>
              <a:rPr sz="2000" spc="-25" dirty="0">
                <a:latin typeface="Times New Roman"/>
                <a:cs typeface="Times New Roman"/>
              </a:rPr>
              <a:t>μια</a:t>
            </a:r>
            <a:r>
              <a:rPr lang="el-GR" sz="2000" spc="-25" dirty="0">
                <a:latin typeface="Times New Roman"/>
                <a:cs typeface="Times New Roman"/>
              </a:rPr>
              <a:t> </a:t>
            </a:r>
            <a:r>
              <a:rPr sz="2000" dirty="0" err="1">
                <a:latin typeface="Times New Roman"/>
                <a:cs typeface="Times New Roman"/>
              </a:rPr>
              <a:t>δεδομένη</a:t>
            </a:r>
            <a:r>
              <a:rPr sz="2000" spc="-6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244060"/>
                </a:solidFill>
                <a:latin typeface="Times New Roman"/>
                <a:cs typeface="Times New Roman"/>
              </a:rPr>
              <a:t>ισχύει</a:t>
            </a:r>
            <a:r>
              <a:rPr sz="2000" b="1" spc="-30" dirty="0">
                <a:solidFill>
                  <a:srgbClr val="244060"/>
                </a:solidFill>
                <a:latin typeface="Times New Roman"/>
                <a:cs typeface="Times New Roman"/>
              </a:rPr>
              <a:t> </a:t>
            </a:r>
            <a:r>
              <a:rPr sz="2000" dirty="0">
                <a:latin typeface="Times New Roman"/>
                <a:cs typeface="Times New Roman"/>
              </a:rPr>
              <a:t>ή</a:t>
            </a:r>
            <a:r>
              <a:rPr sz="2000" spc="-25" dirty="0">
                <a:latin typeface="Times New Roman"/>
                <a:cs typeface="Times New Roman"/>
              </a:rPr>
              <a:t> </a:t>
            </a:r>
            <a:r>
              <a:rPr sz="2000" spc="-20" dirty="0">
                <a:latin typeface="Times New Roman"/>
                <a:cs typeface="Times New Roman"/>
              </a:rPr>
              <a:t>όχι.</a:t>
            </a:r>
            <a:endParaRPr sz="2000" dirty="0">
              <a:latin typeface="Times New Roman"/>
              <a:cs typeface="Times New Roman"/>
            </a:endParaRPr>
          </a:p>
          <a:p>
            <a:pPr marL="1099185" indent="-343535" algn="just">
              <a:lnSpc>
                <a:spcPct val="100000"/>
              </a:lnSpc>
              <a:spcBef>
                <a:spcPts val="900"/>
              </a:spcBef>
              <a:buClr>
                <a:srgbClr val="375F92"/>
              </a:buClr>
              <a:buFont typeface="Wingdings"/>
              <a:buChar char=""/>
              <a:tabLst>
                <a:tab pos="1099820" algn="l"/>
              </a:tabLst>
            </a:pPr>
            <a:r>
              <a:rPr sz="2000" dirty="0">
                <a:latin typeface="Times New Roman"/>
                <a:cs typeface="Times New Roman"/>
              </a:rPr>
              <a:t>Το</a:t>
            </a:r>
            <a:r>
              <a:rPr sz="2000" spc="220" dirty="0">
                <a:latin typeface="Times New Roman"/>
                <a:cs typeface="Times New Roman"/>
              </a:rPr>
              <a:t> </a:t>
            </a:r>
            <a:r>
              <a:rPr sz="2000" dirty="0">
                <a:latin typeface="Times New Roman"/>
                <a:cs typeface="Times New Roman"/>
              </a:rPr>
              <a:t>πρώτο</a:t>
            </a:r>
            <a:r>
              <a:rPr sz="2000" spc="204" dirty="0">
                <a:latin typeface="Times New Roman"/>
                <a:cs typeface="Times New Roman"/>
              </a:rPr>
              <a:t> </a:t>
            </a:r>
            <a:r>
              <a:rPr sz="2000" dirty="0">
                <a:latin typeface="Times New Roman"/>
                <a:cs typeface="Times New Roman"/>
              </a:rPr>
              <a:t>βήμα</a:t>
            </a:r>
            <a:r>
              <a:rPr sz="2000" spc="210" dirty="0">
                <a:latin typeface="Times New Roman"/>
                <a:cs typeface="Times New Roman"/>
              </a:rPr>
              <a:t> </a:t>
            </a:r>
            <a:r>
              <a:rPr sz="2000" dirty="0">
                <a:latin typeface="Times New Roman"/>
                <a:cs typeface="Times New Roman"/>
              </a:rPr>
              <a:t>στον</a:t>
            </a:r>
            <a:r>
              <a:rPr sz="2000" spc="210" dirty="0">
                <a:latin typeface="Times New Roman"/>
                <a:cs typeface="Times New Roman"/>
              </a:rPr>
              <a:t> </a:t>
            </a:r>
            <a:r>
              <a:rPr sz="2000" dirty="0">
                <a:latin typeface="Times New Roman"/>
                <a:cs typeface="Times New Roman"/>
              </a:rPr>
              <a:t>έλεγχο</a:t>
            </a:r>
            <a:r>
              <a:rPr sz="2000" spc="210" dirty="0">
                <a:latin typeface="Times New Roman"/>
                <a:cs typeface="Times New Roman"/>
              </a:rPr>
              <a:t> </a:t>
            </a:r>
            <a:r>
              <a:rPr sz="2000" dirty="0">
                <a:latin typeface="Times New Roman"/>
                <a:cs typeface="Times New Roman"/>
              </a:rPr>
              <a:t>υποθέσεων</a:t>
            </a:r>
            <a:r>
              <a:rPr sz="2000" spc="225" dirty="0">
                <a:latin typeface="Times New Roman"/>
                <a:cs typeface="Times New Roman"/>
              </a:rPr>
              <a:t> </a:t>
            </a:r>
            <a:r>
              <a:rPr sz="2000" dirty="0">
                <a:latin typeface="Times New Roman"/>
                <a:cs typeface="Times New Roman"/>
              </a:rPr>
              <a:t>είναι</a:t>
            </a:r>
            <a:r>
              <a:rPr sz="2000" spc="204" dirty="0">
                <a:latin typeface="Times New Roman"/>
                <a:cs typeface="Times New Roman"/>
              </a:rPr>
              <a:t> </a:t>
            </a:r>
            <a:r>
              <a:rPr sz="2000" dirty="0">
                <a:latin typeface="Times New Roman"/>
                <a:cs typeface="Times New Roman"/>
              </a:rPr>
              <a:t>να</a:t>
            </a:r>
            <a:r>
              <a:rPr sz="2000" spc="200" dirty="0">
                <a:latin typeface="Times New Roman"/>
                <a:cs typeface="Times New Roman"/>
              </a:rPr>
              <a:t> </a:t>
            </a:r>
            <a:r>
              <a:rPr sz="2000" dirty="0">
                <a:latin typeface="Times New Roman"/>
                <a:cs typeface="Times New Roman"/>
              </a:rPr>
              <a:t>οριστεί</a:t>
            </a:r>
            <a:r>
              <a:rPr sz="2000" spc="210" dirty="0">
                <a:latin typeface="Times New Roman"/>
                <a:cs typeface="Times New Roman"/>
              </a:rPr>
              <a:t> </a:t>
            </a:r>
            <a:r>
              <a:rPr sz="2000" spc="-50" dirty="0">
                <a:latin typeface="Times New Roman"/>
                <a:cs typeface="Times New Roman"/>
              </a:rPr>
              <a:t>η</a:t>
            </a:r>
            <a:r>
              <a:rPr lang="el-GR" sz="2000" spc="-50" dirty="0">
                <a:latin typeface="Times New Roman"/>
                <a:cs typeface="Times New Roman"/>
              </a:rPr>
              <a:t> </a:t>
            </a:r>
            <a:r>
              <a:rPr sz="2000" b="1" dirty="0" err="1">
                <a:solidFill>
                  <a:srgbClr val="244060"/>
                </a:solidFill>
                <a:latin typeface="Times New Roman"/>
                <a:cs typeface="Times New Roman"/>
              </a:rPr>
              <a:t>μηδενική</a:t>
            </a:r>
            <a:r>
              <a:rPr sz="2000" b="1" spc="-30" dirty="0">
                <a:solidFill>
                  <a:srgbClr val="244060"/>
                </a:solidFill>
                <a:latin typeface="Times New Roman"/>
                <a:cs typeface="Times New Roman"/>
              </a:rPr>
              <a:t> </a:t>
            </a:r>
            <a:r>
              <a:rPr sz="2000" b="1" spc="-10" dirty="0">
                <a:solidFill>
                  <a:srgbClr val="244060"/>
                </a:solidFill>
                <a:latin typeface="Times New Roman"/>
                <a:cs typeface="Times New Roman"/>
              </a:rPr>
              <a:t>υπόθεση</a:t>
            </a:r>
            <a:r>
              <a:rPr sz="2000" spc="-10" dirty="0">
                <a:latin typeface="Times New Roman"/>
                <a:cs typeface="Times New Roman"/>
              </a:rPr>
              <a:t>.</a:t>
            </a:r>
            <a:endParaRPr sz="2000" dirty="0">
              <a:latin typeface="Times New Roman"/>
              <a:cs typeface="Times New Roman"/>
            </a:endParaRPr>
          </a:p>
          <a:p>
            <a:pPr marL="1099185" indent="-343535" algn="just">
              <a:lnSpc>
                <a:spcPct val="100000"/>
              </a:lnSpc>
              <a:spcBef>
                <a:spcPts val="905"/>
              </a:spcBef>
              <a:buClr>
                <a:srgbClr val="375F92"/>
              </a:buClr>
              <a:buFont typeface="Wingdings"/>
              <a:buChar char=""/>
              <a:tabLst>
                <a:tab pos="1099820" algn="l"/>
              </a:tabLst>
            </a:pPr>
            <a:r>
              <a:rPr sz="2000" dirty="0">
                <a:latin typeface="Times New Roman"/>
                <a:cs typeface="Times New Roman"/>
              </a:rPr>
              <a:t>Η</a:t>
            </a:r>
            <a:r>
              <a:rPr sz="2000" spc="-15" dirty="0">
                <a:latin typeface="Times New Roman"/>
                <a:cs typeface="Times New Roman"/>
              </a:rPr>
              <a:t> </a:t>
            </a:r>
            <a:r>
              <a:rPr sz="2000" dirty="0">
                <a:latin typeface="Times New Roman"/>
                <a:cs typeface="Times New Roman"/>
              </a:rPr>
              <a:t>υπόθεση</a:t>
            </a:r>
            <a:r>
              <a:rPr sz="2000" spc="-20" dirty="0">
                <a:latin typeface="Times New Roman"/>
                <a:cs typeface="Times New Roman"/>
              </a:rPr>
              <a:t> </a:t>
            </a:r>
            <a:r>
              <a:rPr sz="2000" b="1" dirty="0">
                <a:solidFill>
                  <a:srgbClr val="244060"/>
                </a:solidFill>
                <a:latin typeface="Times New Roman"/>
                <a:cs typeface="Times New Roman"/>
              </a:rPr>
              <a:t>ελέγχεται </a:t>
            </a:r>
            <a:r>
              <a:rPr sz="2000" dirty="0">
                <a:latin typeface="Times New Roman"/>
                <a:cs typeface="Times New Roman"/>
              </a:rPr>
              <a:t>με</a:t>
            </a:r>
            <a:r>
              <a:rPr sz="2000" spc="-20" dirty="0">
                <a:latin typeface="Times New Roman"/>
                <a:cs typeface="Times New Roman"/>
              </a:rPr>
              <a:t> </a:t>
            </a:r>
            <a:r>
              <a:rPr sz="2000" dirty="0">
                <a:latin typeface="Times New Roman"/>
                <a:cs typeface="Times New Roman"/>
              </a:rPr>
              <a:t>χρήση</a:t>
            </a:r>
            <a:r>
              <a:rPr sz="2000" spc="-10" dirty="0">
                <a:latin typeface="Times New Roman"/>
                <a:cs typeface="Times New Roman"/>
              </a:rPr>
              <a:t> </a:t>
            </a:r>
            <a:r>
              <a:rPr sz="2000" dirty="0">
                <a:latin typeface="Times New Roman"/>
                <a:cs typeface="Times New Roman"/>
              </a:rPr>
              <a:t>της</a:t>
            </a:r>
            <a:r>
              <a:rPr sz="2000" spc="-10" dirty="0">
                <a:latin typeface="Times New Roman"/>
                <a:cs typeface="Times New Roman"/>
              </a:rPr>
              <a:t> </a:t>
            </a:r>
            <a:r>
              <a:rPr sz="2000" b="1" spc="-10" dirty="0">
                <a:solidFill>
                  <a:srgbClr val="244060"/>
                </a:solidFill>
                <a:latin typeface="Times New Roman"/>
                <a:cs typeface="Times New Roman"/>
              </a:rPr>
              <a:t>στατιστικής</a:t>
            </a:r>
            <a:r>
              <a:rPr sz="2000" spc="-10" dirty="0">
                <a:latin typeface="Times New Roman"/>
                <a:cs typeface="Times New Roman"/>
              </a:rPr>
              <a:t>.</a:t>
            </a:r>
            <a:endParaRPr sz="2000" dirty="0">
              <a:latin typeface="Times New Roman"/>
              <a:cs typeface="Times New Roman"/>
            </a:endParaRPr>
          </a:p>
          <a:p>
            <a:pPr marL="12700" algn="just">
              <a:lnSpc>
                <a:spcPct val="100000"/>
              </a:lnSpc>
              <a:spcBef>
                <a:spcPts val="900"/>
              </a:spcBef>
            </a:pPr>
            <a:r>
              <a:rPr sz="2000" dirty="0">
                <a:latin typeface="Times New Roman"/>
                <a:cs typeface="Times New Roman"/>
              </a:rPr>
              <a:t>Η</a:t>
            </a:r>
            <a:r>
              <a:rPr sz="2000" spc="140" dirty="0">
                <a:latin typeface="Times New Roman"/>
                <a:cs typeface="Times New Roman"/>
              </a:rPr>
              <a:t> </a:t>
            </a:r>
            <a:r>
              <a:rPr sz="2000" b="1" dirty="0">
                <a:solidFill>
                  <a:srgbClr val="244060"/>
                </a:solidFill>
                <a:latin typeface="Times New Roman"/>
                <a:cs typeface="Times New Roman"/>
              </a:rPr>
              <a:t>μηδενική</a:t>
            </a:r>
            <a:r>
              <a:rPr sz="2000" b="1" spc="14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b="1" spc="140" dirty="0">
                <a:solidFill>
                  <a:srgbClr val="244060"/>
                </a:solidFill>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dirty="0">
                <a:latin typeface="Times New Roman"/>
                <a:cs typeface="Times New Roman"/>
              </a:rPr>
              <a:t>ένας</a:t>
            </a:r>
            <a:r>
              <a:rPr sz="2000" spc="135" dirty="0">
                <a:latin typeface="Times New Roman"/>
                <a:cs typeface="Times New Roman"/>
              </a:rPr>
              <a:t> </a:t>
            </a:r>
            <a:r>
              <a:rPr sz="2000" dirty="0">
                <a:latin typeface="Times New Roman"/>
                <a:cs typeface="Times New Roman"/>
              </a:rPr>
              <a:t>ισχυρισμός</a:t>
            </a:r>
            <a:r>
              <a:rPr sz="2000" spc="145" dirty="0">
                <a:latin typeface="Times New Roman"/>
                <a:cs typeface="Times New Roman"/>
              </a:rPr>
              <a:t> </a:t>
            </a:r>
            <a:r>
              <a:rPr sz="2000" dirty="0">
                <a:latin typeface="Times New Roman"/>
                <a:cs typeface="Times New Roman"/>
              </a:rPr>
              <a:t>σχετικά</a:t>
            </a:r>
            <a:r>
              <a:rPr sz="2000" spc="135" dirty="0">
                <a:latin typeface="Times New Roman"/>
                <a:cs typeface="Times New Roman"/>
              </a:rPr>
              <a:t> </a:t>
            </a:r>
            <a:r>
              <a:rPr sz="2000" dirty="0">
                <a:latin typeface="Times New Roman"/>
                <a:cs typeface="Times New Roman"/>
              </a:rPr>
              <a:t>με</a:t>
            </a:r>
            <a:r>
              <a:rPr sz="2000" spc="130" dirty="0">
                <a:latin typeface="Times New Roman"/>
                <a:cs typeface="Times New Roman"/>
              </a:rPr>
              <a:t> </a:t>
            </a:r>
            <a:r>
              <a:rPr sz="2000" dirty="0">
                <a:latin typeface="Times New Roman"/>
                <a:cs typeface="Times New Roman"/>
              </a:rPr>
              <a:t>την</a:t>
            </a:r>
            <a:r>
              <a:rPr sz="2000" spc="145" dirty="0">
                <a:latin typeface="Times New Roman"/>
                <a:cs typeface="Times New Roman"/>
              </a:rPr>
              <a:t> </a:t>
            </a:r>
            <a:r>
              <a:rPr sz="2000" dirty="0">
                <a:latin typeface="Times New Roman"/>
                <a:cs typeface="Times New Roman"/>
              </a:rPr>
              <a:t>τιμή</a:t>
            </a:r>
            <a:r>
              <a:rPr sz="2000" spc="150" dirty="0">
                <a:latin typeface="Times New Roman"/>
                <a:cs typeface="Times New Roman"/>
              </a:rPr>
              <a:t> </a:t>
            </a:r>
            <a:r>
              <a:rPr sz="2000" spc="-20" dirty="0">
                <a:latin typeface="Times New Roman"/>
                <a:cs typeface="Times New Roman"/>
              </a:rPr>
              <a:t>μιας</a:t>
            </a:r>
            <a:r>
              <a:rPr lang="el-GR" sz="2000" spc="-20" dirty="0">
                <a:latin typeface="Times New Roman"/>
                <a:cs typeface="Times New Roman"/>
              </a:rPr>
              <a:t> </a:t>
            </a:r>
            <a:r>
              <a:rPr sz="2000" dirty="0">
                <a:latin typeface="Times New Roman"/>
                <a:cs typeface="Times New Roman"/>
              </a:rPr>
              <a:t>π</a:t>
            </a:r>
            <a:r>
              <a:rPr sz="2000" dirty="0" err="1">
                <a:latin typeface="Times New Roman"/>
                <a:cs typeface="Times New Roman"/>
              </a:rPr>
              <a:t>ληθυσμι</a:t>
            </a:r>
            <a:r>
              <a:rPr sz="2000" dirty="0">
                <a:latin typeface="Times New Roman"/>
                <a:cs typeface="Times New Roman"/>
              </a:rPr>
              <a:t>ακής</a:t>
            </a:r>
            <a:r>
              <a:rPr sz="2000" spc="-60" dirty="0">
                <a:latin typeface="Times New Roman"/>
                <a:cs typeface="Times New Roman"/>
              </a:rPr>
              <a:t> </a:t>
            </a:r>
            <a:r>
              <a:rPr sz="2000" spc="-10" dirty="0">
                <a:latin typeface="Times New Roman"/>
                <a:cs typeface="Times New Roman"/>
              </a:rPr>
              <a:t>παραμέτρου.</a:t>
            </a:r>
            <a:endParaRPr sz="2000" dirty="0">
              <a:latin typeface="Times New Roman"/>
              <a:cs typeface="Times New Roman"/>
            </a:endParaRPr>
          </a:p>
          <a:p>
            <a:pPr marL="12700" marR="5715" algn="just">
              <a:lnSpc>
                <a:spcPct val="137500"/>
              </a:lnSpc>
            </a:pPr>
            <a:r>
              <a:rPr sz="2000" dirty="0">
                <a:latin typeface="Times New Roman"/>
                <a:cs typeface="Times New Roman"/>
              </a:rPr>
              <a:t>Είναι</a:t>
            </a:r>
            <a:r>
              <a:rPr sz="2000" spc="75" dirty="0">
                <a:latin typeface="Times New Roman"/>
                <a:cs typeface="Times New Roman"/>
              </a:rPr>
              <a:t>  </a:t>
            </a:r>
            <a:r>
              <a:rPr sz="2000" dirty="0">
                <a:latin typeface="Times New Roman"/>
                <a:cs typeface="Times New Roman"/>
              </a:rPr>
              <a:t>ένας</a:t>
            </a:r>
            <a:r>
              <a:rPr sz="2000" spc="80" dirty="0">
                <a:latin typeface="Times New Roman"/>
                <a:cs typeface="Times New Roman"/>
              </a:rPr>
              <a:t>  </a:t>
            </a:r>
            <a:r>
              <a:rPr sz="2000" dirty="0">
                <a:latin typeface="Times New Roman"/>
                <a:cs typeface="Times New Roman"/>
              </a:rPr>
              <a:t>ισχυρισμός</a:t>
            </a:r>
            <a:r>
              <a:rPr sz="2000" spc="70" dirty="0">
                <a:latin typeface="Times New Roman"/>
                <a:cs typeface="Times New Roman"/>
              </a:rPr>
              <a:t>  </a:t>
            </a:r>
            <a:r>
              <a:rPr sz="2000" dirty="0">
                <a:latin typeface="Times New Roman"/>
                <a:cs typeface="Times New Roman"/>
              </a:rPr>
              <a:t>ο</a:t>
            </a:r>
            <a:r>
              <a:rPr sz="2000" spc="75" dirty="0">
                <a:latin typeface="Times New Roman"/>
                <a:cs typeface="Times New Roman"/>
              </a:rPr>
              <a:t>  </a:t>
            </a:r>
            <a:r>
              <a:rPr sz="2000" dirty="0">
                <a:latin typeface="Times New Roman"/>
                <a:cs typeface="Times New Roman"/>
              </a:rPr>
              <a:t>οποίος</a:t>
            </a:r>
            <a:r>
              <a:rPr sz="2000" spc="75" dirty="0">
                <a:latin typeface="Times New Roman"/>
                <a:cs typeface="Times New Roman"/>
              </a:rPr>
              <a:t>  </a:t>
            </a:r>
            <a:r>
              <a:rPr sz="2000" dirty="0">
                <a:latin typeface="Times New Roman"/>
                <a:cs typeface="Times New Roman"/>
              </a:rPr>
              <a:t>θεωρείται</a:t>
            </a:r>
            <a:r>
              <a:rPr sz="2000" spc="80" dirty="0">
                <a:latin typeface="Times New Roman"/>
                <a:cs typeface="Times New Roman"/>
              </a:rPr>
              <a:t>  </a:t>
            </a:r>
            <a:r>
              <a:rPr sz="2000" dirty="0">
                <a:latin typeface="Times New Roman"/>
                <a:cs typeface="Times New Roman"/>
              </a:rPr>
              <a:t>σωστός</a:t>
            </a:r>
            <a:r>
              <a:rPr sz="2000" spc="75" dirty="0">
                <a:latin typeface="Times New Roman"/>
                <a:cs typeface="Times New Roman"/>
              </a:rPr>
              <a:t>  </a:t>
            </a:r>
            <a:r>
              <a:rPr sz="2000" dirty="0">
                <a:latin typeface="Times New Roman"/>
                <a:cs typeface="Times New Roman"/>
              </a:rPr>
              <a:t>εκτός</a:t>
            </a:r>
            <a:r>
              <a:rPr sz="2000" spc="75" dirty="0">
                <a:latin typeface="Times New Roman"/>
                <a:cs typeface="Times New Roman"/>
              </a:rPr>
              <a:t>  </a:t>
            </a:r>
            <a:r>
              <a:rPr sz="2000" dirty="0">
                <a:latin typeface="Times New Roman"/>
                <a:cs typeface="Times New Roman"/>
              </a:rPr>
              <a:t>και</a:t>
            </a:r>
            <a:r>
              <a:rPr sz="2000" spc="80" dirty="0">
                <a:latin typeface="Times New Roman"/>
                <a:cs typeface="Times New Roman"/>
              </a:rPr>
              <a:t>  </a:t>
            </a:r>
            <a:r>
              <a:rPr sz="2000" spc="-25" dirty="0">
                <a:latin typeface="Times New Roman"/>
                <a:cs typeface="Times New Roman"/>
              </a:rPr>
              <a:t>εάν </a:t>
            </a:r>
            <a:r>
              <a:rPr sz="2000" dirty="0">
                <a:latin typeface="Times New Roman"/>
                <a:cs typeface="Times New Roman"/>
              </a:rPr>
              <a:t>υπάρχουν</a:t>
            </a:r>
            <a:r>
              <a:rPr sz="2000" spc="25" dirty="0">
                <a:latin typeface="Times New Roman"/>
                <a:cs typeface="Times New Roman"/>
              </a:rPr>
              <a:t> </a:t>
            </a:r>
            <a:r>
              <a:rPr sz="2000" dirty="0">
                <a:latin typeface="Times New Roman"/>
                <a:cs typeface="Times New Roman"/>
              </a:rPr>
              <a:t>επαρκή</a:t>
            </a:r>
            <a:r>
              <a:rPr sz="2000" spc="30" dirty="0">
                <a:latin typeface="Times New Roman"/>
                <a:cs typeface="Times New Roman"/>
              </a:rPr>
              <a:t> </a:t>
            </a:r>
            <a:r>
              <a:rPr sz="2000" dirty="0">
                <a:latin typeface="Times New Roman"/>
                <a:cs typeface="Times New Roman"/>
              </a:rPr>
              <a:t>στατιστικά</a:t>
            </a:r>
            <a:r>
              <a:rPr sz="2000" spc="20" dirty="0">
                <a:latin typeface="Times New Roman"/>
                <a:cs typeface="Times New Roman"/>
              </a:rPr>
              <a:t> </a:t>
            </a:r>
            <a:r>
              <a:rPr sz="2000" dirty="0">
                <a:latin typeface="Times New Roman"/>
                <a:cs typeface="Times New Roman"/>
              </a:rPr>
              <a:t>στοιχεία</a:t>
            </a:r>
            <a:r>
              <a:rPr sz="2000" spc="30" dirty="0">
                <a:latin typeface="Times New Roman"/>
                <a:cs typeface="Times New Roman"/>
              </a:rPr>
              <a:t> </a:t>
            </a:r>
            <a:r>
              <a:rPr sz="2000" dirty="0">
                <a:latin typeface="Times New Roman"/>
                <a:cs typeface="Times New Roman"/>
              </a:rPr>
              <a:t>για</a:t>
            </a:r>
            <a:r>
              <a:rPr sz="2000" spc="20" dirty="0">
                <a:latin typeface="Times New Roman"/>
                <a:cs typeface="Times New Roman"/>
              </a:rPr>
              <a:t> </a:t>
            </a:r>
            <a:r>
              <a:rPr sz="2000" dirty="0">
                <a:latin typeface="Times New Roman"/>
                <a:cs typeface="Times New Roman"/>
              </a:rPr>
              <a:t>να</a:t>
            </a:r>
            <a:r>
              <a:rPr sz="2000" spc="20" dirty="0">
                <a:latin typeface="Times New Roman"/>
                <a:cs typeface="Times New Roman"/>
              </a:rPr>
              <a:t> </a:t>
            </a:r>
            <a:r>
              <a:rPr sz="2000" dirty="0">
                <a:latin typeface="Times New Roman"/>
                <a:cs typeface="Times New Roman"/>
              </a:rPr>
              <a:t>υποστηριχθεί</a:t>
            </a:r>
            <a:r>
              <a:rPr sz="2000" spc="25" dirty="0">
                <a:latin typeface="Times New Roman"/>
                <a:cs typeface="Times New Roman"/>
              </a:rPr>
              <a:t> </a:t>
            </a:r>
            <a:r>
              <a:rPr sz="2000" dirty="0">
                <a:latin typeface="Times New Roman"/>
                <a:cs typeface="Times New Roman"/>
              </a:rPr>
              <a:t>το</a:t>
            </a:r>
            <a:r>
              <a:rPr sz="2000" spc="30" dirty="0">
                <a:latin typeface="Times New Roman"/>
                <a:cs typeface="Times New Roman"/>
              </a:rPr>
              <a:t> </a:t>
            </a:r>
            <a:r>
              <a:rPr sz="2000" spc="-10" dirty="0">
                <a:latin typeface="Times New Roman"/>
                <a:cs typeface="Times New Roman"/>
              </a:rPr>
              <a:t>αντίθετο συμπέρασμα.</a:t>
            </a:r>
            <a:endParaRPr sz="2000" dirty="0">
              <a:latin typeface="Times New Roman"/>
              <a:cs typeface="Times New Roman"/>
            </a:endParaRPr>
          </a:p>
        </p:txBody>
      </p:sp>
    </p:spTree>
    <p:extLst>
      <p:ext uri="{BB962C8B-B14F-4D97-AF65-F5344CB8AC3E}">
        <p14:creationId xmlns:p14="http://schemas.microsoft.com/office/powerpoint/2010/main" val="26000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5">
            <a:extLst>
              <a:ext uri="{FF2B5EF4-FFF2-40B4-BE49-F238E27FC236}">
                <a16:creationId xmlns:a16="http://schemas.microsoft.com/office/drawing/2014/main" id="{7231041D-AAAE-4563-AD55-6F7F35AF5EA2}"/>
              </a:ext>
            </a:extLst>
          </p:cNvPr>
          <p:cNvSpPr txBox="1">
            <a:spLocks noGrp="1"/>
          </p:cNvSpPr>
          <p:nvPr>
            <p:ph idx="1"/>
          </p:nvPr>
        </p:nvSpPr>
        <p:spPr>
          <a:xfrm>
            <a:off x="838200" y="1825625"/>
            <a:ext cx="10515600" cy="4167166"/>
          </a:xfrm>
          <a:prstGeom prst="rect">
            <a:avLst/>
          </a:prstGeom>
        </p:spPr>
        <p:txBody>
          <a:bodyPr vert="horz" wrap="square" lIns="0" tIns="164465" rIns="0" bIns="0" rtlCol="0">
            <a:spAutoFit/>
          </a:bodyPr>
          <a:lstStyle/>
          <a:p>
            <a:pPr marL="0" indent="0">
              <a:lnSpc>
                <a:spcPct val="100000"/>
              </a:lnSpc>
              <a:spcBef>
                <a:spcPts val="1295"/>
              </a:spcBef>
              <a:buNone/>
            </a:pPr>
            <a:r>
              <a:rPr sz="2000" dirty="0">
                <a:latin typeface="Times New Roman"/>
                <a:cs typeface="Times New Roman"/>
              </a:rPr>
              <a:t>Στον</a:t>
            </a:r>
            <a:r>
              <a:rPr sz="2000" spc="-65" dirty="0">
                <a:latin typeface="Times New Roman"/>
                <a:cs typeface="Times New Roman"/>
              </a:rPr>
              <a:t> </a:t>
            </a:r>
            <a:r>
              <a:rPr sz="2000" dirty="0">
                <a:latin typeface="Times New Roman"/>
                <a:cs typeface="Times New Roman"/>
              </a:rPr>
              <a:t>έλεγχο</a:t>
            </a:r>
            <a:r>
              <a:rPr sz="2000" spc="-40" dirty="0">
                <a:latin typeface="Times New Roman"/>
                <a:cs typeface="Times New Roman"/>
              </a:rPr>
              <a:t> </a:t>
            </a:r>
            <a:r>
              <a:rPr sz="2000" dirty="0">
                <a:latin typeface="Times New Roman"/>
                <a:cs typeface="Times New Roman"/>
              </a:rPr>
              <a:t>υποθέσεων</a:t>
            </a:r>
            <a:r>
              <a:rPr sz="2000" spc="-70" dirty="0">
                <a:latin typeface="Times New Roman"/>
                <a:cs typeface="Times New Roman"/>
              </a:rPr>
              <a:t> </a:t>
            </a:r>
            <a:r>
              <a:rPr sz="2000" spc="-10" dirty="0">
                <a:latin typeface="Times New Roman"/>
                <a:cs typeface="Times New Roman"/>
              </a:rPr>
              <a:t>υπάρχουν:</a:t>
            </a:r>
            <a:endParaRPr sz="2000" dirty="0">
              <a:latin typeface="Times New Roman"/>
              <a:cs typeface="Times New Roman"/>
            </a:endParaRPr>
          </a:p>
          <a:p>
            <a:pPr marL="1111885" indent="-343535">
              <a:lnSpc>
                <a:spcPct val="100000"/>
              </a:lnSpc>
              <a:spcBef>
                <a:spcPts val="1200"/>
              </a:spcBef>
              <a:buClr>
                <a:srgbClr val="375F92"/>
              </a:buClr>
              <a:buFont typeface="Wingdings"/>
              <a:buChar char=""/>
              <a:tabLst>
                <a:tab pos="1111885" algn="l"/>
                <a:tab pos="1112520" algn="l"/>
              </a:tabLst>
            </a:pPr>
            <a:r>
              <a:rPr sz="2000" dirty="0">
                <a:latin typeface="Times New Roman"/>
                <a:cs typeface="Times New Roman"/>
              </a:rPr>
              <a:t>Η</a:t>
            </a:r>
            <a:r>
              <a:rPr sz="2000" spc="-20" dirty="0">
                <a:latin typeface="Times New Roman"/>
                <a:cs typeface="Times New Roman"/>
              </a:rPr>
              <a:t> </a:t>
            </a:r>
            <a:r>
              <a:rPr sz="2000" b="1" dirty="0">
                <a:solidFill>
                  <a:srgbClr val="375F92"/>
                </a:solidFill>
                <a:latin typeface="Times New Roman"/>
                <a:cs typeface="Times New Roman"/>
              </a:rPr>
              <a:t>μηδενική</a:t>
            </a:r>
            <a:r>
              <a:rPr sz="2000" b="1" spc="-40" dirty="0">
                <a:solidFill>
                  <a:srgbClr val="375F92"/>
                </a:solidFill>
                <a:latin typeface="Times New Roman"/>
                <a:cs typeface="Times New Roman"/>
              </a:rPr>
              <a:t> </a:t>
            </a:r>
            <a:r>
              <a:rPr sz="2000" dirty="0">
                <a:latin typeface="Times New Roman"/>
                <a:cs typeface="Times New Roman"/>
              </a:rPr>
              <a:t>υπόθεση</a:t>
            </a:r>
            <a:r>
              <a:rPr sz="2000" spc="-30" dirty="0">
                <a:latin typeface="Times New Roman"/>
                <a:cs typeface="Times New Roman"/>
              </a:rPr>
              <a:t> </a:t>
            </a:r>
            <a:r>
              <a:rPr sz="2000" b="1" spc="-25" dirty="0">
                <a:solidFill>
                  <a:srgbClr val="4F6128"/>
                </a:solidFill>
                <a:latin typeface="Times New Roman"/>
                <a:cs typeface="Times New Roman"/>
              </a:rPr>
              <a:t>H</a:t>
            </a:r>
            <a:r>
              <a:rPr sz="1950" b="1" spc="-37" baseline="-21367" dirty="0">
                <a:solidFill>
                  <a:srgbClr val="4F6128"/>
                </a:solidFill>
                <a:latin typeface="Times New Roman"/>
                <a:cs typeface="Times New Roman"/>
              </a:rPr>
              <a:t>0</a:t>
            </a:r>
            <a:endParaRPr sz="1950" baseline="-21367" dirty="0">
              <a:latin typeface="Times New Roman"/>
              <a:cs typeface="Times New Roman"/>
            </a:endParaRPr>
          </a:p>
          <a:p>
            <a:pPr marL="1111885" indent="-343535">
              <a:lnSpc>
                <a:spcPct val="100000"/>
              </a:lnSpc>
              <a:spcBef>
                <a:spcPts val="1200"/>
              </a:spcBef>
              <a:buClr>
                <a:srgbClr val="375F92"/>
              </a:buClr>
              <a:buFont typeface="Wingdings"/>
              <a:buChar char=""/>
              <a:tabLst>
                <a:tab pos="1111885" algn="l"/>
                <a:tab pos="1112520" algn="l"/>
              </a:tabLst>
            </a:pPr>
            <a:r>
              <a:rPr sz="2000" dirty="0">
                <a:latin typeface="Times New Roman"/>
                <a:cs typeface="Times New Roman"/>
              </a:rPr>
              <a:t>H</a:t>
            </a:r>
            <a:r>
              <a:rPr sz="2000" spc="-15" dirty="0">
                <a:latin typeface="Times New Roman"/>
                <a:cs typeface="Times New Roman"/>
              </a:rPr>
              <a:t> </a:t>
            </a:r>
            <a:r>
              <a:rPr sz="2000" b="1" dirty="0">
                <a:solidFill>
                  <a:srgbClr val="375F92"/>
                </a:solidFill>
                <a:latin typeface="Times New Roman"/>
                <a:cs typeface="Times New Roman"/>
              </a:rPr>
              <a:t>ενναλακτική</a:t>
            </a:r>
            <a:r>
              <a:rPr sz="2000" b="1" spc="-55" dirty="0">
                <a:solidFill>
                  <a:srgbClr val="375F92"/>
                </a:solidFill>
                <a:latin typeface="Times New Roman"/>
                <a:cs typeface="Times New Roman"/>
              </a:rPr>
              <a:t> </a:t>
            </a:r>
            <a:r>
              <a:rPr sz="2000" dirty="0">
                <a:latin typeface="Times New Roman"/>
                <a:cs typeface="Times New Roman"/>
              </a:rPr>
              <a:t>υπόθεση</a:t>
            </a:r>
            <a:r>
              <a:rPr sz="2000" spc="-15" dirty="0">
                <a:latin typeface="Times New Roman"/>
                <a:cs typeface="Times New Roman"/>
              </a:rPr>
              <a:t> </a:t>
            </a:r>
            <a:r>
              <a:rPr sz="2000" b="1" spc="-25" dirty="0">
                <a:solidFill>
                  <a:srgbClr val="4F6128"/>
                </a:solidFill>
                <a:latin typeface="Times New Roman"/>
                <a:cs typeface="Times New Roman"/>
              </a:rPr>
              <a:t>H</a:t>
            </a:r>
            <a:r>
              <a:rPr sz="1950" b="1" spc="-37" baseline="-21367" dirty="0">
                <a:solidFill>
                  <a:srgbClr val="4F6128"/>
                </a:solidFill>
                <a:latin typeface="Times New Roman"/>
                <a:cs typeface="Times New Roman"/>
              </a:rPr>
              <a:t>1</a:t>
            </a:r>
            <a:endParaRPr sz="1950" baseline="-21367" dirty="0">
              <a:latin typeface="Times New Roman"/>
              <a:cs typeface="Times New Roman"/>
            </a:endParaRPr>
          </a:p>
          <a:p>
            <a:pPr marL="25400">
              <a:lnSpc>
                <a:spcPct val="100000"/>
              </a:lnSpc>
              <a:spcBef>
                <a:spcPts val="1200"/>
              </a:spcBef>
            </a:pPr>
            <a:r>
              <a:rPr sz="2000" dirty="0">
                <a:latin typeface="Times New Roman"/>
                <a:cs typeface="Times New Roman"/>
              </a:rPr>
              <a:t>Η</a:t>
            </a:r>
            <a:r>
              <a:rPr sz="2000" spc="-40" dirty="0">
                <a:latin typeface="Times New Roman"/>
                <a:cs typeface="Times New Roman"/>
              </a:rPr>
              <a:t> </a:t>
            </a:r>
            <a:r>
              <a:rPr sz="2000" b="1" dirty="0">
                <a:solidFill>
                  <a:srgbClr val="375F92"/>
                </a:solidFill>
                <a:latin typeface="Times New Roman"/>
                <a:cs typeface="Times New Roman"/>
              </a:rPr>
              <a:t>εναλλακτική</a:t>
            </a:r>
            <a:r>
              <a:rPr sz="2000" b="1" spc="-35" dirty="0">
                <a:solidFill>
                  <a:srgbClr val="375F92"/>
                </a:solidFill>
                <a:latin typeface="Times New Roman"/>
                <a:cs typeface="Times New Roman"/>
              </a:rPr>
              <a:t> </a:t>
            </a:r>
            <a:r>
              <a:rPr sz="2000" dirty="0">
                <a:latin typeface="Times New Roman"/>
                <a:cs typeface="Times New Roman"/>
              </a:rPr>
              <a:t>υπόθεση</a:t>
            </a:r>
            <a:r>
              <a:rPr sz="2000" spc="-40" dirty="0">
                <a:latin typeface="Times New Roman"/>
                <a:cs typeface="Times New Roman"/>
              </a:rPr>
              <a:t> </a:t>
            </a:r>
            <a:r>
              <a:rPr sz="2000" dirty="0">
                <a:latin typeface="Times New Roman"/>
                <a:cs typeface="Times New Roman"/>
              </a:rPr>
              <a:t>είναι</a:t>
            </a:r>
            <a:r>
              <a:rPr sz="2000" spc="-35" dirty="0">
                <a:latin typeface="Times New Roman"/>
                <a:cs typeface="Times New Roman"/>
              </a:rPr>
              <a:t> </a:t>
            </a:r>
            <a:r>
              <a:rPr sz="2000" dirty="0">
                <a:latin typeface="Times New Roman"/>
                <a:cs typeface="Times New Roman"/>
              </a:rPr>
              <a:t>το</a:t>
            </a:r>
            <a:r>
              <a:rPr sz="2000" spc="-35" dirty="0">
                <a:latin typeface="Times New Roman"/>
                <a:cs typeface="Times New Roman"/>
              </a:rPr>
              <a:t> </a:t>
            </a:r>
            <a:r>
              <a:rPr sz="2000" dirty="0">
                <a:latin typeface="Times New Roman"/>
                <a:cs typeface="Times New Roman"/>
              </a:rPr>
              <a:t>αντίθετο</a:t>
            </a:r>
            <a:r>
              <a:rPr sz="2000" spc="-45"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μηδενικής</a:t>
            </a:r>
            <a:r>
              <a:rPr sz="2000" spc="-45" dirty="0">
                <a:latin typeface="Times New Roman"/>
                <a:cs typeface="Times New Roman"/>
              </a:rPr>
              <a:t> </a:t>
            </a:r>
            <a:r>
              <a:rPr sz="2000" spc="-10" dirty="0">
                <a:latin typeface="Times New Roman"/>
                <a:cs typeface="Times New Roman"/>
              </a:rPr>
              <a:t>υπόθεσης.</a:t>
            </a:r>
            <a:endParaRPr sz="2000" dirty="0">
              <a:latin typeface="Times New Roman"/>
              <a:cs typeface="Times New Roman"/>
            </a:endParaRPr>
          </a:p>
          <a:p>
            <a:pPr marL="25400" marR="17780">
              <a:lnSpc>
                <a:spcPct val="150000"/>
              </a:lnSpc>
              <a:spcBef>
                <a:spcPts val="5"/>
              </a:spcBef>
            </a:pPr>
            <a:r>
              <a:rPr sz="2000" i="1" dirty="0">
                <a:solidFill>
                  <a:srgbClr val="5F497A"/>
                </a:solidFill>
                <a:latin typeface="Times New Roman"/>
                <a:cs typeface="Times New Roman"/>
              </a:rPr>
              <a:t>Επειδή</a:t>
            </a:r>
            <a:r>
              <a:rPr sz="2000" i="1" spc="345" dirty="0">
                <a:solidFill>
                  <a:srgbClr val="5F497A"/>
                </a:solidFill>
                <a:latin typeface="Times New Roman"/>
                <a:cs typeface="Times New Roman"/>
              </a:rPr>
              <a:t> </a:t>
            </a:r>
            <a:r>
              <a:rPr sz="2000" i="1" dirty="0">
                <a:solidFill>
                  <a:srgbClr val="5F497A"/>
                </a:solidFill>
                <a:latin typeface="Times New Roman"/>
                <a:cs typeface="Times New Roman"/>
              </a:rPr>
              <a:t>υποστηρίζουν</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αντίθετες</a:t>
            </a:r>
            <a:r>
              <a:rPr sz="2000" i="1" spc="355" dirty="0">
                <a:solidFill>
                  <a:srgbClr val="5F497A"/>
                </a:solidFill>
                <a:latin typeface="Times New Roman"/>
                <a:cs typeface="Times New Roman"/>
              </a:rPr>
              <a:t> </a:t>
            </a:r>
            <a:r>
              <a:rPr sz="2000" i="1" dirty="0">
                <a:solidFill>
                  <a:srgbClr val="5F497A"/>
                </a:solidFill>
                <a:latin typeface="Times New Roman"/>
                <a:cs typeface="Times New Roman"/>
              </a:rPr>
              <a:t>υποθέσεις,</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μόνο</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1</a:t>
            </a:r>
            <a:r>
              <a:rPr sz="2000" i="1" spc="365" dirty="0">
                <a:solidFill>
                  <a:srgbClr val="5F497A"/>
                </a:solidFill>
                <a:latin typeface="Times New Roman"/>
                <a:cs typeface="Times New Roman"/>
              </a:rPr>
              <a:t> </a:t>
            </a:r>
            <a:r>
              <a:rPr sz="2000" i="1" dirty="0">
                <a:solidFill>
                  <a:srgbClr val="5F497A"/>
                </a:solidFill>
                <a:latin typeface="Times New Roman"/>
                <a:cs typeface="Times New Roman"/>
              </a:rPr>
              <a:t>από</a:t>
            </a:r>
            <a:r>
              <a:rPr sz="2000" i="1" spc="365" dirty="0">
                <a:solidFill>
                  <a:srgbClr val="5F497A"/>
                </a:solidFill>
                <a:latin typeface="Times New Roman"/>
                <a:cs typeface="Times New Roman"/>
              </a:rPr>
              <a:t> </a:t>
            </a:r>
            <a:r>
              <a:rPr sz="2000" i="1" dirty="0">
                <a:solidFill>
                  <a:srgbClr val="5F497A"/>
                </a:solidFill>
                <a:latin typeface="Times New Roman"/>
                <a:cs typeface="Times New Roman"/>
              </a:rPr>
              <a:t>τις</a:t>
            </a:r>
            <a:r>
              <a:rPr sz="2000" i="1" spc="360" dirty="0">
                <a:solidFill>
                  <a:srgbClr val="5F497A"/>
                </a:solidFill>
                <a:latin typeface="Times New Roman"/>
                <a:cs typeface="Times New Roman"/>
              </a:rPr>
              <a:t> </a:t>
            </a:r>
            <a:r>
              <a:rPr sz="2000" i="1" dirty="0">
                <a:solidFill>
                  <a:srgbClr val="5F497A"/>
                </a:solidFill>
                <a:latin typeface="Times New Roman"/>
                <a:cs typeface="Times New Roman"/>
              </a:rPr>
              <a:t>2</a:t>
            </a:r>
            <a:r>
              <a:rPr sz="2000" i="1" spc="360" dirty="0">
                <a:solidFill>
                  <a:srgbClr val="5F497A"/>
                </a:solidFill>
                <a:latin typeface="Times New Roman"/>
                <a:cs typeface="Times New Roman"/>
              </a:rPr>
              <a:t> </a:t>
            </a:r>
            <a:r>
              <a:rPr sz="2000" i="1" dirty="0">
                <a:solidFill>
                  <a:srgbClr val="5F497A"/>
                </a:solidFill>
                <a:latin typeface="Times New Roman"/>
                <a:cs typeface="Times New Roman"/>
              </a:rPr>
              <a:t>θα</a:t>
            </a:r>
            <a:r>
              <a:rPr sz="2000" i="1" spc="355" dirty="0">
                <a:solidFill>
                  <a:srgbClr val="5F497A"/>
                </a:solidFill>
                <a:latin typeface="Times New Roman"/>
                <a:cs typeface="Times New Roman"/>
              </a:rPr>
              <a:t> </a:t>
            </a:r>
            <a:r>
              <a:rPr sz="2000" i="1" spc="-10" dirty="0">
                <a:solidFill>
                  <a:srgbClr val="5F497A"/>
                </a:solidFill>
                <a:latin typeface="Times New Roman"/>
                <a:cs typeface="Times New Roman"/>
              </a:rPr>
              <a:t>είναι </a:t>
            </a:r>
            <a:r>
              <a:rPr sz="2000" i="1" dirty="0">
                <a:solidFill>
                  <a:srgbClr val="5F497A"/>
                </a:solidFill>
                <a:latin typeface="Times New Roman"/>
                <a:cs typeface="Times New Roman"/>
              </a:rPr>
              <a:t>σωστή.</a:t>
            </a:r>
            <a:r>
              <a:rPr sz="2000" i="1" spc="-35" dirty="0">
                <a:solidFill>
                  <a:srgbClr val="5F497A"/>
                </a:solidFill>
                <a:latin typeface="Times New Roman"/>
                <a:cs typeface="Times New Roman"/>
              </a:rPr>
              <a:t> </a:t>
            </a:r>
            <a:r>
              <a:rPr sz="2000" i="1" dirty="0">
                <a:solidFill>
                  <a:srgbClr val="5F497A"/>
                </a:solidFill>
                <a:latin typeface="Times New Roman"/>
                <a:cs typeface="Times New Roman"/>
              </a:rPr>
              <a:t>Η</a:t>
            </a:r>
            <a:r>
              <a:rPr sz="2000" i="1" spc="-5" dirty="0">
                <a:solidFill>
                  <a:srgbClr val="5F497A"/>
                </a:solidFill>
                <a:latin typeface="Times New Roman"/>
                <a:cs typeface="Times New Roman"/>
              </a:rPr>
              <a:t> </a:t>
            </a:r>
            <a:r>
              <a:rPr sz="2000" i="1" dirty="0">
                <a:solidFill>
                  <a:srgbClr val="5F497A"/>
                </a:solidFill>
                <a:latin typeface="Times New Roman"/>
                <a:cs typeface="Times New Roman"/>
              </a:rPr>
              <a:t>απόρριψη</a:t>
            </a:r>
            <a:r>
              <a:rPr sz="2000" i="1" spc="-55" dirty="0">
                <a:solidFill>
                  <a:srgbClr val="5F497A"/>
                </a:solidFill>
                <a:latin typeface="Times New Roman"/>
                <a:cs typeface="Times New Roman"/>
              </a:rPr>
              <a:t> </a:t>
            </a:r>
            <a:r>
              <a:rPr sz="2000" i="1" dirty="0">
                <a:solidFill>
                  <a:srgbClr val="5F497A"/>
                </a:solidFill>
                <a:latin typeface="Times New Roman"/>
                <a:cs typeface="Times New Roman"/>
              </a:rPr>
              <a:t>της</a:t>
            </a:r>
            <a:r>
              <a:rPr sz="2000" i="1" spc="-30" dirty="0">
                <a:solidFill>
                  <a:srgbClr val="5F497A"/>
                </a:solidFill>
                <a:latin typeface="Times New Roman"/>
                <a:cs typeface="Times New Roman"/>
              </a:rPr>
              <a:t> </a:t>
            </a:r>
            <a:r>
              <a:rPr sz="2000" i="1" dirty="0">
                <a:solidFill>
                  <a:srgbClr val="5F497A"/>
                </a:solidFill>
                <a:latin typeface="Times New Roman"/>
                <a:cs typeface="Times New Roman"/>
              </a:rPr>
              <a:t>μιας</a:t>
            </a:r>
            <a:r>
              <a:rPr sz="2000" i="1" spc="-30" dirty="0">
                <a:solidFill>
                  <a:srgbClr val="5F497A"/>
                </a:solidFill>
                <a:latin typeface="Times New Roman"/>
                <a:cs typeface="Times New Roman"/>
              </a:rPr>
              <a:t> </a:t>
            </a:r>
            <a:r>
              <a:rPr sz="2000" i="1" dirty="0">
                <a:solidFill>
                  <a:srgbClr val="5F497A"/>
                </a:solidFill>
                <a:latin typeface="Times New Roman"/>
                <a:cs typeface="Times New Roman"/>
              </a:rPr>
              <a:t>υπόθεσης</a:t>
            </a:r>
            <a:r>
              <a:rPr sz="2000" i="1" spc="-40" dirty="0">
                <a:solidFill>
                  <a:srgbClr val="5F497A"/>
                </a:solidFill>
                <a:latin typeface="Times New Roman"/>
                <a:cs typeface="Times New Roman"/>
              </a:rPr>
              <a:t> </a:t>
            </a:r>
            <a:r>
              <a:rPr sz="2000" i="1" dirty="0">
                <a:solidFill>
                  <a:srgbClr val="5F497A"/>
                </a:solidFill>
                <a:latin typeface="Times New Roman"/>
                <a:cs typeface="Times New Roman"/>
              </a:rPr>
              <a:t>σημαίνει</a:t>
            </a:r>
            <a:r>
              <a:rPr sz="2000" i="1" spc="-45" dirty="0">
                <a:solidFill>
                  <a:srgbClr val="5F497A"/>
                </a:solidFill>
                <a:latin typeface="Times New Roman"/>
                <a:cs typeface="Times New Roman"/>
              </a:rPr>
              <a:t> </a:t>
            </a:r>
            <a:r>
              <a:rPr sz="2000" i="1" dirty="0">
                <a:solidFill>
                  <a:srgbClr val="5F497A"/>
                </a:solidFill>
                <a:latin typeface="Times New Roman"/>
                <a:cs typeface="Times New Roman"/>
              </a:rPr>
              <a:t>αποδοχή</a:t>
            </a:r>
            <a:r>
              <a:rPr sz="2000" i="1" spc="-50" dirty="0">
                <a:solidFill>
                  <a:srgbClr val="5F497A"/>
                </a:solidFill>
                <a:latin typeface="Times New Roman"/>
                <a:cs typeface="Times New Roman"/>
              </a:rPr>
              <a:t> </a:t>
            </a:r>
            <a:r>
              <a:rPr sz="2000" i="1" dirty="0">
                <a:solidFill>
                  <a:srgbClr val="5F497A"/>
                </a:solidFill>
                <a:latin typeface="Times New Roman"/>
                <a:cs typeface="Times New Roman"/>
              </a:rPr>
              <a:t>της</a:t>
            </a:r>
            <a:r>
              <a:rPr sz="2000" i="1" spc="-30" dirty="0">
                <a:solidFill>
                  <a:srgbClr val="5F497A"/>
                </a:solidFill>
                <a:latin typeface="Times New Roman"/>
                <a:cs typeface="Times New Roman"/>
              </a:rPr>
              <a:t> </a:t>
            </a:r>
            <a:r>
              <a:rPr sz="2000" i="1" spc="-10" dirty="0">
                <a:solidFill>
                  <a:srgbClr val="5F497A"/>
                </a:solidFill>
                <a:latin typeface="Times New Roman"/>
                <a:cs typeface="Times New Roman"/>
              </a:rPr>
              <a:t>άλλης.</a:t>
            </a:r>
            <a:endParaRPr sz="2000" dirty="0">
              <a:latin typeface="Times New Roman"/>
              <a:cs typeface="Times New Roman"/>
            </a:endParaRPr>
          </a:p>
          <a:p>
            <a:pPr marL="25400">
              <a:lnSpc>
                <a:spcPct val="100000"/>
              </a:lnSpc>
              <a:spcBef>
                <a:spcPts val="1200"/>
              </a:spcBef>
            </a:pPr>
            <a:r>
              <a:rPr sz="2000" b="1" dirty="0">
                <a:solidFill>
                  <a:srgbClr val="0F243E"/>
                </a:solidFill>
                <a:latin typeface="Times New Roman"/>
                <a:cs typeface="Times New Roman"/>
              </a:rPr>
              <a:t>Παράδειγμα</a:t>
            </a:r>
            <a:r>
              <a:rPr sz="2000" b="1" spc="-55" dirty="0">
                <a:solidFill>
                  <a:srgbClr val="0F243E"/>
                </a:solidFill>
                <a:latin typeface="Times New Roman"/>
                <a:cs typeface="Times New Roman"/>
              </a:rPr>
              <a:t> </a:t>
            </a:r>
            <a:r>
              <a:rPr sz="2000" b="1" spc="-50" dirty="0">
                <a:solidFill>
                  <a:srgbClr val="0F243E"/>
                </a:solidFill>
                <a:latin typeface="Times New Roman"/>
                <a:cs typeface="Times New Roman"/>
              </a:rPr>
              <a:t>:</a:t>
            </a:r>
            <a:endParaRPr sz="2000" dirty="0">
              <a:latin typeface="Times New Roman"/>
              <a:cs typeface="Times New Roman"/>
            </a:endParaRPr>
          </a:p>
          <a:p>
            <a:pPr marL="367665" indent="-342265">
              <a:lnSpc>
                <a:spcPct val="100000"/>
              </a:lnSpc>
              <a:spcBef>
                <a:spcPts val="1200"/>
              </a:spcBef>
              <a:buClr>
                <a:srgbClr val="375F92"/>
              </a:buClr>
              <a:buFont typeface="Wingdings"/>
              <a:buChar char=""/>
              <a:tabLst>
                <a:tab pos="367665" algn="l"/>
                <a:tab pos="368300" algn="l"/>
              </a:tabLst>
            </a:pPr>
            <a:r>
              <a:rPr sz="2000" dirty="0">
                <a:latin typeface="Times New Roman"/>
                <a:cs typeface="Times New Roman"/>
              </a:rPr>
              <a:t>Μηδενική</a:t>
            </a:r>
            <a:r>
              <a:rPr sz="2000" spc="-2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4F6128"/>
                </a:solidFill>
                <a:latin typeface="Times New Roman"/>
                <a:cs typeface="Times New Roman"/>
              </a:rPr>
              <a:t>H</a:t>
            </a:r>
            <a:r>
              <a:rPr sz="1950" b="1" baseline="-21367" dirty="0">
                <a:solidFill>
                  <a:srgbClr val="4F6128"/>
                </a:solidFill>
                <a:latin typeface="Times New Roman"/>
                <a:cs typeface="Times New Roman"/>
              </a:rPr>
              <a:t>0</a:t>
            </a:r>
            <a:r>
              <a:rPr sz="2000" dirty="0">
                <a:latin typeface="Times New Roman"/>
                <a:cs typeface="Times New Roman"/>
              </a:rPr>
              <a:t>:</a:t>
            </a:r>
            <a:r>
              <a:rPr sz="2000" spc="-35" dirty="0">
                <a:latin typeface="Times New Roman"/>
                <a:cs typeface="Times New Roman"/>
              </a:rPr>
              <a:t> </a:t>
            </a:r>
            <a:r>
              <a:rPr sz="2000" spc="-20" dirty="0">
                <a:latin typeface="Times New Roman"/>
                <a:cs typeface="Times New Roman"/>
              </a:rPr>
              <a:t>μ=100</a:t>
            </a:r>
            <a:endParaRPr sz="2000" dirty="0">
              <a:latin typeface="Times New Roman"/>
              <a:cs typeface="Times New Roman"/>
            </a:endParaRPr>
          </a:p>
          <a:p>
            <a:pPr marL="367665" indent="-342265">
              <a:lnSpc>
                <a:spcPct val="100000"/>
              </a:lnSpc>
              <a:spcBef>
                <a:spcPts val="1200"/>
              </a:spcBef>
              <a:buClr>
                <a:srgbClr val="375F92"/>
              </a:buClr>
              <a:buFont typeface="Wingdings"/>
              <a:buChar char=""/>
              <a:tabLst>
                <a:tab pos="367665" algn="l"/>
                <a:tab pos="368300" algn="l"/>
              </a:tabLst>
            </a:pPr>
            <a:r>
              <a:rPr sz="2000" dirty="0">
                <a:latin typeface="Times New Roman"/>
                <a:cs typeface="Times New Roman"/>
              </a:rPr>
              <a:t>Εναλλακτική</a:t>
            </a:r>
            <a:r>
              <a:rPr sz="2000" spc="-1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4F6128"/>
                </a:solidFill>
                <a:latin typeface="Times New Roman"/>
                <a:cs typeface="Times New Roman"/>
              </a:rPr>
              <a:t>H</a:t>
            </a:r>
            <a:r>
              <a:rPr sz="1950" b="1" baseline="-21367" dirty="0">
                <a:solidFill>
                  <a:srgbClr val="4F6128"/>
                </a:solidFill>
                <a:latin typeface="Times New Roman"/>
                <a:cs typeface="Times New Roman"/>
              </a:rPr>
              <a:t>1</a:t>
            </a:r>
            <a:r>
              <a:rPr sz="2000" dirty="0">
                <a:latin typeface="Times New Roman"/>
                <a:cs typeface="Times New Roman"/>
              </a:rPr>
              <a:t>:</a:t>
            </a:r>
            <a:r>
              <a:rPr sz="2000" spc="-60" dirty="0">
                <a:latin typeface="Times New Roman"/>
                <a:cs typeface="Times New Roman"/>
              </a:rPr>
              <a:t> </a:t>
            </a:r>
            <a:r>
              <a:rPr sz="2000" spc="-10" dirty="0">
                <a:latin typeface="Times New Roman"/>
                <a:cs typeface="Times New Roman"/>
              </a:rPr>
              <a:t>μ≠100</a:t>
            </a:r>
            <a:endParaRPr sz="2000" dirty="0">
              <a:latin typeface="Times New Roman"/>
              <a:cs typeface="Times New Roman"/>
            </a:endParaRPr>
          </a:p>
        </p:txBody>
      </p:sp>
    </p:spTree>
    <p:extLst>
      <p:ext uri="{BB962C8B-B14F-4D97-AF65-F5344CB8AC3E}">
        <p14:creationId xmlns:p14="http://schemas.microsoft.com/office/powerpoint/2010/main" val="4638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7" name="Πίνακας 7">
            <a:extLst>
              <a:ext uri="{FF2B5EF4-FFF2-40B4-BE49-F238E27FC236}">
                <a16:creationId xmlns:a16="http://schemas.microsoft.com/office/drawing/2014/main" id="{EBB563E7-D5FE-4707-AEF5-06D8AE920994}"/>
              </a:ext>
            </a:extLst>
          </p:cNvPr>
          <p:cNvGraphicFramePr>
            <a:graphicFrameLocks noGrp="1"/>
          </p:cNvGraphicFramePr>
          <p:nvPr>
            <p:ph idx="1"/>
            <p:extLst>
              <p:ext uri="{D42A27DB-BD31-4B8C-83A1-F6EECF244321}">
                <p14:modId xmlns:p14="http://schemas.microsoft.com/office/powerpoint/2010/main" val="2403125615"/>
              </p:ext>
            </p:extLst>
          </p:nvPr>
        </p:nvGraphicFramePr>
        <p:xfrm>
          <a:off x="838200" y="1825625"/>
          <a:ext cx="10515597" cy="1671085"/>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51520636"/>
                    </a:ext>
                  </a:extLst>
                </a:gridCol>
                <a:gridCol w="3505199">
                  <a:extLst>
                    <a:ext uri="{9D8B030D-6E8A-4147-A177-3AD203B41FA5}">
                      <a16:colId xmlns:a16="http://schemas.microsoft.com/office/drawing/2014/main" val="3929340088"/>
                    </a:ext>
                  </a:extLst>
                </a:gridCol>
                <a:gridCol w="3505199">
                  <a:extLst>
                    <a:ext uri="{9D8B030D-6E8A-4147-A177-3AD203B41FA5}">
                      <a16:colId xmlns:a16="http://schemas.microsoft.com/office/drawing/2014/main" val="1612204811"/>
                    </a:ext>
                  </a:extLst>
                </a:gridCol>
              </a:tblGrid>
              <a:tr h="468396">
                <a:tc>
                  <a:txBody>
                    <a:bodyPr/>
                    <a:lstStyle/>
                    <a:p>
                      <a:endParaRPr lang="el-GR"/>
                    </a:p>
                  </a:txBody>
                  <a:tcPr/>
                </a:tc>
                <a:tc>
                  <a:txBody>
                    <a:bodyPr/>
                    <a:lstStyle/>
                    <a:p>
                      <a:pPr marL="466090" marR="142875" indent="-315595">
                        <a:lnSpc>
                          <a:spcPct val="100000"/>
                        </a:lnSpc>
                        <a:spcBef>
                          <a:spcPts val="315"/>
                        </a:spcBef>
                      </a:pPr>
                      <a:r>
                        <a:rPr sz="1500" b="1" dirty="0">
                          <a:solidFill>
                            <a:srgbClr val="244060"/>
                          </a:solidFill>
                          <a:latin typeface="Times New Roman"/>
                          <a:cs typeface="Times New Roman"/>
                        </a:rPr>
                        <a:t>Αποδοχή</a:t>
                      </a:r>
                      <a:r>
                        <a:rPr sz="1500" b="1" spc="-4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40" dirty="0">
                          <a:solidFill>
                            <a:srgbClr val="244060"/>
                          </a:solidFill>
                          <a:latin typeface="Times New Roman"/>
                          <a:cs typeface="Times New Roman"/>
                        </a:rPr>
                        <a:t> </a:t>
                      </a:r>
                      <a:r>
                        <a:rPr sz="1500" b="1" spc="-25" dirty="0">
                          <a:solidFill>
                            <a:srgbClr val="622422"/>
                          </a:solidFill>
                          <a:latin typeface="Times New Roman"/>
                          <a:cs typeface="Times New Roman"/>
                        </a:rPr>
                        <a:t>Η</a:t>
                      </a:r>
                      <a:r>
                        <a:rPr sz="1500" b="1" spc="-37" baseline="-21604" dirty="0">
                          <a:solidFill>
                            <a:srgbClr val="622422"/>
                          </a:solidFill>
                          <a:latin typeface="Times New Roman"/>
                          <a:cs typeface="Times New Roman"/>
                        </a:rPr>
                        <a:t>0</a:t>
                      </a:r>
                      <a:r>
                        <a:rPr sz="1500" b="1" baseline="-21604" dirty="0">
                          <a:solidFill>
                            <a:srgbClr val="622422"/>
                          </a:solidFill>
                          <a:latin typeface="Times New Roman"/>
                          <a:cs typeface="Times New Roman"/>
                        </a:rPr>
                        <a:t> </a:t>
                      </a:r>
                      <a:r>
                        <a:rPr sz="1500" b="1" dirty="0">
                          <a:solidFill>
                            <a:srgbClr val="244060"/>
                          </a:solidFill>
                          <a:latin typeface="Times New Roman"/>
                          <a:cs typeface="Times New Roman"/>
                        </a:rPr>
                        <a:t>από</a:t>
                      </a:r>
                      <a:r>
                        <a:rPr sz="1500" b="1" spc="-15" dirty="0">
                          <a:solidFill>
                            <a:srgbClr val="244060"/>
                          </a:solidFill>
                          <a:latin typeface="Times New Roman"/>
                          <a:cs typeface="Times New Roman"/>
                        </a:rPr>
                        <a:t> </a:t>
                      </a:r>
                      <a:r>
                        <a:rPr sz="1500" b="1" dirty="0">
                          <a:solidFill>
                            <a:srgbClr val="244060"/>
                          </a:solidFill>
                          <a:latin typeface="Times New Roman"/>
                          <a:cs typeface="Times New Roman"/>
                        </a:rPr>
                        <a:t>το</a:t>
                      </a:r>
                      <a:r>
                        <a:rPr sz="1500" b="1" spc="-15"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tc>
                  <a:txBody>
                    <a:bodyPr/>
                    <a:lstStyle/>
                    <a:p>
                      <a:pPr marL="604520" marR="140335" indent="-457200">
                        <a:lnSpc>
                          <a:spcPct val="100000"/>
                        </a:lnSpc>
                        <a:spcBef>
                          <a:spcPts val="315"/>
                        </a:spcBef>
                      </a:pPr>
                      <a:r>
                        <a:rPr sz="1500" b="1" dirty="0">
                          <a:solidFill>
                            <a:srgbClr val="244060"/>
                          </a:solidFill>
                          <a:latin typeface="Times New Roman"/>
                          <a:cs typeface="Times New Roman"/>
                        </a:rPr>
                        <a:t>Απόρριψη</a:t>
                      </a:r>
                      <a:r>
                        <a:rPr sz="1500" b="1" spc="-2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50" dirty="0">
                          <a:solidFill>
                            <a:srgbClr val="244060"/>
                          </a:solidFill>
                          <a:latin typeface="Times New Roman"/>
                          <a:cs typeface="Times New Roman"/>
                        </a:rPr>
                        <a:t> </a:t>
                      </a:r>
                      <a:r>
                        <a:rPr sz="1500" b="1" spc="-25" dirty="0">
                          <a:solidFill>
                            <a:srgbClr val="244060"/>
                          </a:solidFill>
                          <a:latin typeface="Times New Roman"/>
                          <a:cs typeface="Times New Roman"/>
                        </a:rPr>
                        <a:t>από </a:t>
                      </a:r>
                      <a:r>
                        <a:rPr sz="1500" b="1" dirty="0">
                          <a:solidFill>
                            <a:srgbClr val="622422"/>
                          </a:solidFill>
                          <a:latin typeface="Times New Roman"/>
                          <a:cs typeface="Times New Roman"/>
                        </a:rPr>
                        <a:t>Η</a:t>
                      </a:r>
                      <a:r>
                        <a:rPr sz="1500" b="1" baseline="-21604" dirty="0">
                          <a:solidFill>
                            <a:srgbClr val="622422"/>
                          </a:solidFill>
                          <a:latin typeface="Times New Roman"/>
                          <a:cs typeface="Times New Roman"/>
                        </a:rPr>
                        <a:t>0</a:t>
                      </a:r>
                      <a:r>
                        <a:rPr sz="1500" b="1" spc="172" baseline="-21604" dirty="0">
                          <a:solidFill>
                            <a:srgbClr val="622422"/>
                          </a:solidFill>
                          <a:latin typeface="Times New Roman"/>
                          <a:cs typeface="Times New Roman"/>
                        </a:rPr>
                        <a:t> </a:t>
                      </a:r>
                      <a:r>
                        <a:rPr sz="1500" b="1" dirty="0">
                          <a:solidFill>
                            <a:srgbClr val="244060"/>
                          </a:solidFill>
                          <a:latin typeface="Times New Roman"/>
                          <a:cs typeface="Times New Roman"/>
                        </a:rPr>
                        <a:t>το</a:t>
                      </a:r>
                      <a:r>
                        <a:rPr sz="1500" b="1" spc="10"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extLst>
                  <a:ext uri="{0D108BD9-81ED-4DB2-BD59-A6C34878D82A}">
                    <a16:rowId xmlns:a16="http://schemas.microsoft.com/office/drawing/2014/main" val="3744749442"/>
                  </a:ext>
                </a:extLst>
              </a:tr>
              <a:tr h="370840">
                <a:tc>
                  <a:txBody>
                    <a:bodyPr/>
                    <a:lstStyle/>
                    <a:p>
                      <a:pPr marL="96520">
                        <a:lnSpc>
                          <a:spcPct val="100000"/>
                        </a:lnSpc>
                        <a:spcBef>
                          <a:spcPts val="309"/>
                        </a:spcBef>
                      </a:pPr>
                      <a:r>
                        <a:rPr sz="1600" b="1" dirty="0">
                          <a:solidFill>
                            <a:srgbClr val="244060"/>
                          </a:solidFill>
                          <a:latin typeface="Times New Roman"/>
                          <a:cs typeface="Times New Roman"/>
                        </a:rPr>
                        <a:t>Υπόθεση</a:t>
                      </a:r>
                      <a:r>
                        <a:rPr sz="1600" b="1" spc="-35"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35" baseline="-21164" dirty="0">
                          <a:solidFill>
                            <a:srgbClr val="622422"/>
                          </a:solidFill>
                          <a:latin typeface="Times New Roman"/>
                          <a:cs typeface="Times New Roman"/>
                        </a:rPr>
                        <a:t> </a:t>
                      </a:r>
                      <a:r>
                        <a:rPr sz="1600" b="1" spc="-10" dirty="0">
                          <a:solidFill>
                            <a:srgbClr val="00AF50"/>
                          </a:solidFill>
                          <a:latin typeface="Times New Roman"/>
                          <a:cs typeface="Times New Roman"/>
                        </a:rPr>
                        <a:t>α</a:t>
                      </a:r>
                      <a:r>
                        <a:rPr sz="1600" b="1" spc="-10" dirty="0" err="1">
                          <a:solidFill>
                            <a:srgbClr val="00AF50"/>
                          </a:solidFill>
                          <a:latin typeface="Times New Roman"/>
                          <a:cs typeface="Times New Roman"/>
                        </a:rPr>
                        <a:t>ληθής</a:t>
                      </a:r>
                      <a:r>
                        <a:rPr lang="el-GR" sz="1600" b="1" spc="-10" dirty="0">
                          <a:solidFill>
                            <a:srgbClr val="00AF50"/>
                          </a:solidFill>
                          <a:latin typeface="Times New Roman"/>
                          <a:cs typeface="Times New Roman"/>
                        </a:rPr>
                        <a:t> </a:t>
                      </a:r>
                      <a:r>
                        <a:rPr sz="1600" b="1" dirty="0" err="1">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69" marB="0"/>
                </a:tc>
                <a:tc>
                  <a:txBody>
                    <a:bodyPr/>
                    <a:lstStyle/>
                    <a:p>
                      <a:pPr marL="635" algn="ctr">
                        <a:lnSpc>
                          <a:spcPct val="100000"/>
                        </a:lnSpc>
                        <a:spcBef>
                          <a:spcPts val="244"/>
                        </a:spcBef>
                      </a:pPr>
                      <a:r>
                        <a:rPr sz="3600" dirty="0">
                          <a:solidFill>
                            <a:srgbClr val="00AF50"/>
                          </a:solidFill>
                          <a:latin typeface="Wingdings"/>
                          <a:cs typeface="Wingdings"/>
                        </a:rPr>
                        <a:t></a:t>
                      </a:r>
                      <a:endParaRPr sz="3600" dirty="0">
                        <a:latin typeface="Wingdings"/>
                        <a:cs typeface="Wingdings"/>
                      </a:endParaRPr>
                    </a:p>
                  </a:txBody>
                  <a:tcPr marL="0" marR="0" marT="31114" marB="0"/>
                </a:tc>
                <a:tc>
                  <a:txBody>
                    <a:bodyPr/>
                    <a:lstStyle/>
                    <a:p>
                      <a:pPr marL="2540" algn="ctr">
                        <a:lnSpc>
                          <a:spcPct val="100000"/>
                        </a:lnSpc>
                        <a:spcBef>
                          <a:spcPts val="138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50" dirty="0">
                          <a:solidFill>
                            <a:srgbClr val="FF0000"/>
                          </a:solidFill>
                          <a:latin typeface="Times New Roman"/>
                          <a:cs typeface="Times New Roman"/>
                        </a:rPr>
                        <a:t>Ι</a:t>
                      </a:r>
                      <a:endParaRPr sz="1800">
                        <a:latin typeface="Times New Roman"/>
                        <a:cs typeface="Times New Roman"/>
                      </a:endParaRPr>
                    </a:p>
                  </a:txBody>
                  <a:tcPr marL="0" marR="0" marT="175895" marB="0"/>
                </a:tc>
                <a:extLst>
                  <a:ext uri="{0D108BD9-81ED-4DB2-BD59-A6C34878D82A}">
                    <a16:rowId xmlns:a16="http://schemas.microsoft.com/office/drawing/2014/main" val="183516176"/>
                  </a:ext>
                </a:extLst>
              </a:tr>
              <a:tr h="370840">
                <a:tc>
                  <a:txBody>
                    <a:bodyPr/>
                    <a:lstStyle/>
                    <a:p>
                      <a:pPr marL="96520" marR="136525">
                        <a:lnSpc>
                          <a:spcPct val="100000"/>
                        </a:lnSpc>
                        <a:spcBef>
                          <a:spcPts val="310"/>
                        </a:spcBef>
                      </a:pPr>
                      <a:r>
                        <a:rPr sz="1600" b="1" dirty="0">
                          <a:solidFill>
                            <a:srgbClr val="244060"/>
                          </a:solidFill>
                          <a:latin typeface="Times New Roman"/>
                          <a:cs typeface="Times New Roman"/>
                        </a:rPr>
                        <a:t>Υπόθεση</a:t>
                      </a:r>
                      <a:r>
                        <a:rPr sz="1600" b="1" spc="-30"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42" baseline="-21164" dirty="0">
                          <a:solidFill>
                            <a:srgbClr val="622422"/>
                          </a:solidFill>
                          <a:latin typeface="Times New Roman"/>
                          <a:cs typeface="Times New Roman"/>
                        </a:rPr>
                        <a:t> </a:t>
                      </a:r>
                      <a:r>
                        <a:rPr sz="1600" b="1" spc="-10" dirty="0">
                          <a:solidFill>
                            <a:srgbClr val="FF0000"/>
                          </a:solidFill>
                          <a:latin typeface="Times New Roman"/>
                          <a:cs typeface="Times New Roman"/>
                        </a:rPr>
                        <a:t>ψευδής </a:t>
                      </a:r>
                      <a:r>
                        <a:rPr sz="1600" b="1" dirty="0">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70" marB="0"/>
                </a:tc>
                <a:tc>
                  <a:txBody>
                    <a:bodyPr/>
                    <a:lstStyle/>
                    <a:p>
                      <a:pPr marL="1905" algn="ctr">
                        <a:lnSpc>
                          <a:spcPct val="100000"/>
                        </a:lnSpc>
                        <a:spcBef>
                          <a:spcPts val="172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25" dirty="0">
                          <a:solidFill>
                            <a:srgbClr val="FF0000"/>
                          </a:solidFill>
                          <a:latin typeface="Times New Roman"/>
                          <a:cs typeface="Times New Roman"/>
                        </a:rPr>
                        <a:t>ΙΙ</a:t>
                      </a:r>
                      <a:endParaRPr sz="1800" dirty="0">
                        <a:latin typeface="Times New Roman"/>
                        <a:cs typeface="Times New Roman"/>
                      </a:endParaRPr>
                    </a:p>
                  </a:txBody>
                  <a:tcPr marL="0" marR="0" marT="219075" marB="0"/>
                </a:tc>
                <a:tc>
                  <a:txBody>
                    <a:bodyPr/>
                    <a:lstStyle/>
                    <a:p>
                      <a:pPr marL="1905" algn="ctr">
                        <a:lnSpc>
                          <a:spcPct val="100000"/>
                        </a:lnSpc>
                        <a:spcBef>
                          <a:spcPts val="585"/>
                        </a:spcBef>
                      </a:pPr>
                      <a:r>
                        <a:rPr sz="3600" dirty="0">
                          <a:solidFill>
                            <a:srgbClr val="00AF50"/>
                          </a:solidFill>
                          <a:latin typeface="Wingdings"/>
                          <a:cs typeface="Wingdings"/>
                        </a:rPr>
                        <a:t></a:t>
                      </a:r>
                      <a:endParaRPr sz="3600" dirty="0">
                        <a:latin typeface="Wingdings"/>
                        <a:cs typeface="Wingdings"/>
                      </a:endParaRPr>
                    </a:p>
                  </a:txBody>
                  <a:tcPr marL="0" marR="0" marT="74295" marB="0"/>
                </a:tc>
                <a:extLst>
                  <a:ext uri="{0D108BD9-81ED-4DB2-BD59-A6C34878D82A}">
                    <a16:rowId xmlns:a16="http://schemas.microsoft.com/office/drawing/2014/main" val="3872460817"/>
                  </a:ext>
                </a:extLst>
              </a:tr>
            </a:tbl>
          </a:graphicData>
        </a:graphic>
      </p:graphicFrame>
      <p:sp>
        <p:nvSpPr>
          <p:cNvPr id="8" name="object 7">
            <a:extLst>
              <a:ext uri="{FF2B5EF4-FFF2-40B4-BE49-F238E27FC236}">
                <a16:creationId xmlns:a16="http://schemas.microsoft.com/office/drawing/2014/main" id="{7F5ACB9E-58C5-490B-B85F-1E40DEC25C16}"/>
              </a:ext>
            </a:extLst>
          </p:cNvPr>
          <p:cNvSpPr txBox="1"/>
          <p:nvPr/>
        </p:nvSpPr>
        <p:spPr>
          <a:xfrm>
            <a:off x="838200" y="3897852"/>
            <a:ext cx="10515597" cy="1091068"/>
          </a:xfrm>
          <a:prstGeom prst="rect">
            <a:avLst/>
          </a:prstGeom>
        </p:spPr>
        <p:txBody>
          <a:bodyPr vert="horz" wrap="square" lIns="0" tIns="12700" rIns="0" bIns="0" rtlCol="0">
            <a:spAutoFit/>
          </a:bodyPr>
          <a:lstStyle/>
          <a:p>
            <a:pPr marL="38100" marR="33655">
              <a:lnSpc>
                <a:spcPct val="116500"/>
              </a:lnSpc>
              <a:spcBef>
                <a:spcPts val="100"/>
              </a:spcBef>
            </a:pPr>
            <a:r>
              <a:rPr sz="2000" dirty="0">
                <a:latin typeface="Times New Roman"/>
                <a:cs typeface="Times New Roman"/>
              </a:rPr>
              <a:t>Σε</a:t>
            </a:r>
            <a:r>
              <a:rPr sz="2000" spc="-25" dirty="0">
                <a:latin typeface="Times New Roman"/>
                <a:cs typeface="Times New Roman"/>
              </a:rPr>
              <a:t> </a:t>
            </a:r>
            <a:r>
              <a:rPr sz="2000" dirty="0">
                <a:latin typeface="Times New Roman"/>
                <a:cs typeface="Times New Roman"/>
              </a:rPr>
              <a:t>κάθε</a:t>
            </a:r>
            <a:r>
              <a:rPr sz="2000" spc="-30" dirty="0">
                <a:latin typeface="Times New Roman"/>
                <a:cs typeface="Times New Roman"/>
              </a:rPr>
              <a:t> </a:t>
            </a:r>
            <a:r>
              <a:rPr sz="2000" dirty="0">
                <a:latin typeface="Times New Roman"/>
                <a:cs typeface="Times New Roman"/>
              </a:rPr>
              <a:t>στατιστικό</a:t>
            </a:r>
            <a:r>
              <a:rPr sz="2000" spc="-5" dirty="0">
                <a:latin typeface="Times New Roman"/>
                <a:cs typeface="Times New Roman"/>
              </a:rPr>
              <a:t> </a:t>
            </a:r>
            <a:r>
              <a:rPr sz="2000" dirty="0">
                <a:latin typeface="Times New Roman"/>
                <a:cs typeface="Times New Roman"/>
              </a:rPr>
              <a:t>έλεγχο</a:t>
            </a:r>
            <a:r>
              <a:rPr sz="2000" spc="-20" dirty="0">
                <a:latin typeface="Times New Roman"/>
                <a:cs typeface="Times New Roman"/>
              </a:rPr>
              <a:t> </a:t>
            </a:r>
            <a:r>
              <a:rPr sz="2000" dirty="0">
                <a:latin typeface="Times New Roman"/>
                <a:cs typeface="Times New Roman"/>
              </a:rPr>
              <a:t>υποθέσεων</a:t>
            </a:r>
            <a:r>
              <a:rPr sz="2000" spc="-15" dirty="0">
                <a:latin typeface="Times New Roman"/>
                <a:cs typeface="Times New Roman"/>
              </a:rPr>
              <a:t> </a:t>
            </a:r>
            <a:r>
              <a:rPr sz="2000" dirty="0">
                <a:latin typeface="Times New Roman"/>
                <a:cs typeface="Times New Roman"/>
              </a:rPr>
              <a:t>υπάρχει</a:t>
            </a:r>
            <a:r>
              <a:rPr sz="2000" spc="-10" dirty="0">
                <a:latin typeface="Times New Roman"/>
                <a:cs typeface="Times New Roman"/>
              </a:rPr>
              <a:t> </a:t>
            </a:r>
            <a:r>
              <a:rPr sz="2000" dirty="0">
                <a:latin typeface="Times New Roman"/>
                <a:cs typeface="Times New Roman"/>
              </a:rPr>
              <a:t>επομένως</a:t>
            </a:r>
            <a:r>
              <a:rPr sz="2000" spc="-25" dirty="0">
                <a:latin typeface="Times New Roman"/>
                <a:cs typeface="Times New Roman"/>
              </a:rPr>
              <a:t> </a:t>
            </a:r>
            <a:r>
              <a:rPr sz="2000" dirty="0">
                <a:latin typeface="Times New Roman"/>
                <a:cs typeface="Times New Roman"/>
              </a:rPr>
              <a:t>η</a:t>
            </a:r>
            <a:r>
              <a:rPr sz="2000" spc="-35" dirty="0">
                <a:latin typeface="Times New Roman"/>
                <a:cs typeface="Times New Roman"/>
              </a:rPr>
              <a:t> </a:t>
            </a:r>
            <a:r>
              <a:rPr sz="2000" spc="-10" dirty="0">
                <a:latin typeface="Times New Roman"/>
                <a:cs typeface="Times New Roman"/>
              </a:rPr>
              <a:t>δυνατότητα σφάλματος:</a:t>
            </a:r>
            <a:endParaRPr sz="2000" dirty="0">
              <a:latin typeface="Times New Roman"/>
              <a:cs typeface="Times New Roman"/>
            </a:endParaRPr>
          </a:p>
          <a:p>
            <a:pPr marL="381000" indent="-343535">
              <a:lnSpc>
                <a:spcPct val="100000"/>
              </a:lnSpc>
              <a:spcBef>
                <a:spcPts val="405"/>
              </a:spcBef>
              <a:buClr>
                <a:srgbClr val="375F92"/>
              </a:buClr>
              <a:buFont typeface="Wingdings"/>
              <a:buChar char=""/>
              <a:tabLst>
                <a:tab pos="381000" algn="l"/>
                <a:tab pos="381635" algn="l"/>
              </a:tabLst>
            </a:pPr>
            <a:r>
              <a:rPr sz="2000" b="1" dirty="0">
                <a:latin typeface="Times New Roman"/>
                <a:cs typeface="Times New Roman"/>
              </a:rPr>
              <a:t>Σφάλμα</a:t>
            </a:r>
            <a:r>
              <a:rPr sz="2000" b="1" spc="-20" dirty="0">
                <a:latin typeface="Times New Roman"/>
                <a:cs typeface="Times New Roman"/>
              </a:rPr>
              <a:t> </a:t>
            </a:r>
            <a:r>
              <a:rPr sz="2000" b="1" dirty="0">
                <a:latin typeface="Times New Roman"/>
                <a:cs typeface="Times New Roman"/>
              </a:rPr>
              <a:t>τύπου</a:t>
            </a:r>
            <a:r>
              <a:rPr sz="2000" b="1" spc="-20" dirty="0">
                <a:latin typeface="Times New Roman"/>
                <a:cs typeface="Times New Roman"/>
              </a:rPr>
              <a:t> </a:t>
            </a:r>
            <a:r>
              <a:rPr sz="2000" b="1" dirty="0">
                <a:latin typeface="Times New Roman"/>
                <a:cs typeface="Times New Roman"/>
              </a:rPr>
              <a:t>Ι</a:t>
            </a:r>
            <a:r>
              <a:rPr sz="2000" dirty="0">
                <a:latin typeface="Times New Roman"/>
                <a:cs typeface="Times New Roman"/>
              </a:rPr>
              <a:t>:</a:t>
            </a:r>
            <a:r>
              <a:rPr sz="2000" spc="-55" dirty="0">
                <a:latin typeface="Times New Roman"/>
                <a:cs typeface="Times New Roman"/>
              </a:rPr>
              <a:t> </a:t>
            </a:r>
            <a:r>
              <a:rPr sz="2000" dirty="0">
                <a:latin typeface="Times New Roman"/>
                <a:cs typeface="Times New Roman"/>
              </a:rPr>
              <a:t>Απόρριψη</a:t>
            </a:r>
            <a:r>
              <a:rPr sz="2000" spc="-35" dirty="0">
                <a:latin typeface="Times New Roman"/>
                <a:cs typeface="Times New Roman"/>
              </a:rPr>
              <a:t> </a:t>
            </a:r>
            <a:r>
              <a:rPr sz="2000" dirty="0">
                <a:latin typeface="Times New Roman"/>
                <a:cs typeface="Times New Roman"/>
              </a:rPr>
              <a:t>της</a:t>
            </a:r>
            <a:r>
              <a:rPr sz="2000" spc="-25"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25" baseline="-21367" dirty="0">
                <a:solidFill>
                  <a:srgbClr val="622422"/>
                </a:solidFill>
                <a:latin typeface="Times New Roman"/>
                <a:cs typeface="Times New Roman"/>
              </a:rPr>
              <a:t> </a:t>
            </a:r>
            <a:r>
              <a:rPr sz="2000" dirty="0">
                <a:latin typeface="Times New Roman"/>
                <a:cs typeface="Times New Roman"/>
              </a:rPr>
              <a:t>ενώ</a:t>
            </a:r>
            <a:r>
              <a:rPr sz="2000" spc="-30" dirty="0">
                <a:latin typeface="Times New Roman"/>
                <a:cs typeface="Times New Roman"/>
              </a:rPr>
              <a:t> </a:t>
            </a:r>
            <a:r>
              <a:rPr sz="2000" dirty="0">
                <a:latin typeface="Times New Roman"/>
                <a:cs typeface="Times New Roman"/>
              </a:rPr>
              <a:t>στην</a:t>
            </a:r>
            <a:r>
              <a:rPr sz="2000" spc="-25" dirty="0">
                <a:latin typeface="Times New Roman"/>
                <a:cs typeface="Times New Roman"/>
              </a:rPr>
              <a:t> </a:t>
            </a:r>
            <a:r>
              <a:rPr sz="2000" dirty="0">
                <a:latin typeface="Times New Roman"/>
                <a:cs typeface="Times New Roman"/>
              </a:rPr>
              <a:t>πραγματικότητα</a:t>
            </a:r>
            <a:r>
              <a:rPr sz="2000" spc="-35" dirty="0">
                <a:latin typeface="Times New Roman"/>
                <a:cs typeface="Times New Roman"/>
              </a:rPr>
              <a:t> </a:t>
            </a:r>
            <a:r>
              <a:rPr sz="2000" spc="-10" dirty="0">
                <a:latin typeface="Times New Roman"/>
                <a:cs typeface="Times New Roman"/>
              </a:rPr>
              <a:t>είναι</a:t>
            </a:r>
            <a:r>
              <a:rPr lang="el-GR" sz="2000" spc="-10" dirty="0">
                <a:latin typeface="Times New Roman"/>
                <a:cs typeface="Times New Roman"/>
              </a:rPr>
              <a:t> </a:t>
            </a:r>
            <a:r>
              <a:rPr sz="2000" spc="-10" dirty="0">
                <a:latin typeface="Times New Roman"/>
                <a:cs typeface="Times New Roman"/>
              </a:rPr>
              <a:t>α</a:t>
            </a:r>
            <a:r>
              <a:rPr sz="2000" spc="-10" dirty="0" err="1">
                <a:latin typeface="Times New Roman"/>
                <a:cs typeface="Times New Roman"/>
              </a:rPr>
              <a:t>ληθής</a:t>
            </a:r>
            <a:r>
              <a:rPr sz="2000" spc="-10" dirty="0">
                <a:latin typeface="Times New Roman"/>
                <a:cs typeface="Times New Roman"/>
              </a:rPr>
              <a:t>.</a:t>
            </a:r>
            <a:endParaRPr sz="2000" dirty="0">
              <a:latin typeface="Times New Roman"/>
              <a:cs typeface="Times New Roman"/>
            </a:endParaRPr>
          </a:p>
          <a:p>
            <a:pPr marL="381000" indent="-343535">
              <a:lnSpc>
                <a:spcPct val="100000"/>
              </a:lnSpc>
              <a:spcBef>
                <a:spcPts val="395"/>
              </a:spcBef>
              <a:buClr>
                <a:srgbClr val="375F92"/>
              </a:buClr>
              <a:buFont typeface="Wingdings"/>
              <a:buChar char=""/>
              <a:tabLst>
                <a:tab pos="381000" algn="l"/>
                <a:tab pos="381635" algn="l"/>
                <a:tab pos="1394460" algn="l"/>
                <a:tab pos="2178050" algn="l"/>
                <a:tab pos="2578735" algn="l"/>
                <a:tab pos="3644265" algn="l"/>
                <a:tab pos="4113529" algn="l"/>
                <a:tab pos="4531360" algn="l"/>
                <a:tab pos="5052695" algn="l"/>
                <a:tab pos="5674360" algn="l"/>
              </a:tabLst>
            </a:pPr>
            <a:r>
              <a:rPr sz="2000" b="1" spc="-10" dirty="0">
                <a:latin typeface="Times New Roman"/>
                <a:cs typeface="Times New Roman"/>
              </a:rPr>
              <a:t>Σφάλμα</a:t>
            </a:r>
            <a:r>
              <a:rPr sz="2000" b="1" dirty="0">
                <a:latin typeface="Times New Roman"/>
                <a:cs typeface="Times New Roman"/>
              </a:rPr>
              <a:t>	</a:t>
            </a:r>
            <a:r>
              <a:rPr sz="2000" b="1" spc="-10" dirty="0">
                <a:latin typeface="Times New Roman"/>
                <a:cs typeface="Times New Roman"/>
              </a:rPr>
              <a:t>τύπου</a:t>
            </a:r>
            <a:r>
              <a:rPr sz="2000" b="1" dirty="0">
                <a:latin typeface="Times New Roman"/>
                <a:cs typeface="Times New Roman"/>
              </a:rPr>
              <a:t>	</a:t>
            </a:r>
            <a:r>
              <a:rPr sz="2000" b="1" spc="-25" dirty="0">
                <a:latin typeface="Times New Roman"/>
                <a:cs typeface="Times New Roman"/>
              </a:rPr>
              <a:t>ΙΙ</a:t>
            </a:r>
            <a:r>
              <a:rPr sz="2000" spc="-25" dirty="0">
                <a:latin typeface="Times New Roman"/>
                <a:cs typeface="Times New Roman"/>
              </a:rPr>
              <a:t>:</a:t>
            </a:r>
            <a:r>
              <a:rPr sz="2000" dirty="0">
                <a:latin typeface="Times New Roman"/>
                <a:cs typeface="Times New Roman"/>
              </a:rPr>
              <a:t>	</a:t>
            </a:r>
            <a:r>
              <a:rPr sz="2000" spc="-10" dirty="0">
                <a:latin typeface="Times New Roman"/>
                <a:cs typeface="Times New Roman"/>
              </a:rPr>
              <a:t>Αποδοχή</a:t>
            </a:r>
            <a:r>
              <a:rPr sz="2000" dirty="0">
                <a:latin typeface="Times New Roman"/>
                <a:cs typeface="Times New Roman"/>
              </a:rPr>
              <a:t>	</a:t>
            </a:r>
            <a:r>
              <a:rPr sz="2000" spc="-25" dirty="0">
                <a:latin typeface="Times New Roman"/>
                <a:cs typeface="Times New Roman"/>
              </a:rPr>
              <a:t>της</a:t>
            </a:r>
            <a:r>
              <a:rPr sz="2000"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r>
              <a:rPr sz="1950" b="1" baseline="-21367" dirty="0">
                <a:solidFill>
                  <a:srgbClr val="622422"/>
                </a:solidFill>
                <a:latin typeface="Times New Roman"/>
                <a:cs typeface="Times New Roman"/>
              </a:rPr>
              <a:t>	</a:t>
            </a:r>
            <a:r>
              <a:rPr sz="2000" spc="-25" dirty="0">
                <a:latin typeface="Times New Roman"/>
                <a:cs typeface="Times New Roman"/>
              </a:rPr>
              <a:t>ενώ</a:t>
            </a:r>
            <a:r>
              <a:rPr sz="2000" dirty="0">
                <a:latin typeface="Times New Roman"/>
                <a:cs typeface="Times New Roman"/>
              </a:rPr>
              <a:t>	</a:t>
            </a:r>
            <a:r>
              <a:rPr sz="2000" spc="-20" dirty="0">
                <a:latin typeface="Times New Roman"/>
                <a:cs typeface="Times New Roman"/>
              </a:rPr>
              <a:t>στην</a:t>
            </a:r>
            <a:r>
              <a:rPr sz="2000" dirty="0">
                <a:latin typeface="Times New Roman"/>
                <a:cs typeface="Times New Roman"/>
              </a:rPr>
              <a:t>	</a:t>
            </a:r>
            <a:r>
              <a:rPr sz="2000" spc="-10" dirty="0">
                <a:latin typeface="Times New Roman"/>
                <a:cs typeface="Times New Roman"/>
              </a:rPr>
              <a:t>πραγματικότητα</a:t>
            </a:r>
            <a:r>
              <a:rPr lang="el-GR" sz="2000" spc="-10" dirty="0">
                <a:latin typeface="Times New Roman"/>
                <a:cs typeface="Times New Roman"/>
              </a:rPr>
              <a:t> </a:t>
            </a:r>
            <a:r>
              <a:rPr sz="2000" dirty="0" err="1">
                <a:latin typeface="Times New Roman"/>
                <a:cs typeface="Times New Roman"/>
              </a:rPr>
              <a:t>είν</a:t>
            </a:r>
            <a:r>
              <a:rPr sz="2000" dirty="0">
                <a:latin typeface="Times New Roman"/>
                <a:cs typeface="Times New Roman"/>
              </a:rPr>
              <a:t>αι</a:t>
            </a:r>
            <a:r>
              <a:rPr sz="2000" spc="-15" dirty="0">
                <a:latin typeface="Times New Roman"/>
                <a:cs typeface="Times New Roman"/>
              </a:rPr>
              <a:t> </a:t>
            </a:r>
            <a:r>
              <a:rPr sz="2000" spc="-10" dirty="0">
                <a:latin typeface="Times New Roman"/>
                <a:cs typeface="Times New Roman"/>
              </a:rPr>
              <a:t>ψευδής.</a:t>
            </a:r>
            <a:endParaRPr sz="2000" dirty="0">
              <a:latin typeface="Times New Roman"/>
              <a:cs typeface="Times New Roman"/>
            </a:endParaRPr>
          </a:p>
        </p:txBody>
      </p:sp>
    </p:spTree>
    <p:extLst>
      <p:ext uri="{BB962C8B-B14F-4D97-AF65-F5344CB8AC3E}">
        <p14:creationId xmlns:p14="http://schemas.microsoft.com/office/powerpoint/2010/main" val="74998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838200" y="605677"/>
            <a:ext cx="10515600" cy="844462"/>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Βασικές έννοιες σφάλματος</a:t>
            </a:r>
            <a:br>
              <a:rPr lang="el-GR" sz="2700" b="1" spc="-25" dirty="0">
                <a:solidFill>
                  <a:srgbClr val="5FCAEE"/>
                </a:solidFill>
                <a:latin typeface="Trebuchet MS"/>
              </a:rPr>
            </a:br>
            <a:endParaRPr lang="el-GR" sz="2700" b="1" spc="-25" dirty="0">
              <a:solidFill>
                <a:srgbClr val="5FCAEE"/>
              </a:solidFill>
              <a:latin typeface="Trebuchet MS"/>
            </a:endParaRPr>
          </a:p>
        </p:txBody>
      </p:sp>
      <p:sp>
        <p:nvSpPr>
          <p:cNvPr id="10" name="object 5">
            <a:extLst>
              <a:ext uri="{FF2B5EF4-FFF2-40B4-BE49-F238E27FC236}">
                <a16:creationId xmlns:a16="http://schemas.microsoft.com/office/drawing/2014/main" id="{86183AE8-9F26-4AC3-8F28-13DA0804AD55}"/>
              </a:ext>
            </a:extLst>
          </p:cNvPr>
          <p:cNvSpPr txBox="1"/>
          <p:nvPr/>
        </p:nvSpPr>
        <p:spPr>
          <a:xfrm>
            <a:off x="336884" y="2773320"/>
            <a:ext cx="11534273" cy="2118400"/>
          </a:xfrm>
          <a:prstGeom prst="rect">
            <a:avLst/>
          </a:prstGeom>
        </p:spPr>
        <p:txBody>
          <a:bodyPr vert="horz" wrap="square" lIns="0" tIns="62865" rIns="0" bIns="0" rtlCol="0">
            <a:spAutoFit/>
          </a:bodyPr>
          <a:lstStyle/>
          <a:p>
            <a:pPr marL="431800" marR="57150" indent="-343535">
              <a:lnSpc>
                <a:spcPct val="116500"/>
              </a:lnSpc>
              <a:spcBef>
                <a:spcPts val="495"/>
              </a:spcBef>
              <a:buClr>
                <a:schemeClr val="tx1"/>
              </a:buClr>
              <a:buFont typeface="Wingdings" panose="05000000000000000000" pitchFamily="2" charset="2"/>
              <a:buChar char="§"/>
              <a:tabLst>
                <a:tab pos="431800" algn="l"/>
                <a:tab pos="432434" algn="l"/>
                <a:tab pos="2002789" algn="l"/>
                <a:tab pos="2856865" algn="l"/>
                <a:tab pos="3355340" algn="l"/>
                <a:tab pos="3743960" algn="l"/>
                <a:tab pos="5160010" algn="l"/>
                <a:tab pos="5740400" algn="l"/>
                <a:tab pos="6268085" algn="l"/>
                <a:tab pos="6901815" algn="l"/>
              </a:tabLst>
            </a:pPr>
            <a:r>
              <a:rPr lang="el-GR" sz="2000" b="1" spc="-10" dirty="0">
                <a:latin typeface="Times New Roman"/>
                <a:cs typeface="Times New Roman"/>
              </a:rPr>
              <a:t>α=P(</a:t>
            </a:r>
            <a:r>
              <a:rPr lang="el-GR" sz="2000" spc="-10" dirty="0">
                <a:latin typeface="Times New Roman"/>
                <a:cs typeface="Times New Roman"/>
              </a:rPr>
              <a:t>σφάλμα	τύπου Ι</a:t>
            </a:r>
            <a:r>
              <a:rPr lang="el-GR" sz="2000" b="1" spc="-10" dirty="0">
                <a:latin typeface="Times New Roman"/>
                <a:cs typeface="Times New Roman"/>
              </a:rPr>
              <a:t>) = P (</a:t>
            </a:r>
            <a:r>
              <a:rPr lang="el-GR" sz="2000" spc="-10" dirty="0">
                <a:latin typeface="Times New Roman"/>
                <a:cs typeface="Times New Roman"/>
              </a:rPr>
              <a:t>Απόρριψη της </a:t>
            </a:r>
            <a:r>
              <a:rPr lang="el-GR" sz="2000" b="1" spc="-25" dirty="0">
                <a:solidFill>
                  <a:srgbClr val="622422"/>
                </a:solidFill>
                <a:latin typeface="Times New Roman"/>
                <a:cs typeface="Times New Roman"/>
              </a:rPr>
              <a:t>Η</a:t>
            </a:r>
            <a:r>
              <a:rPr lang="el-GR" sz="1950" b="1" spc="-37" baseline="-21367" dirty="0">
                <a:solidFill>
                  <a:srgbClr val="622422"/>
                </a:solidFill>
                <a:latin typeface="Times New Roman"/>
                <a:cs typeface="Times New Roman"/>
              </a:rPr>
              <a:t>0</a:t>
            </a:r>
            <a:r>
              <a:rPr lang="el-GR" sz="2000" spc="-10" dirty="0">
                <a:latin typeface="Times New Roman"/>
                <a:cs typeface="Times New Roman"/>
              </a:rPr>
              <a:t> ενώ στην </a:t>
            </a:r>
            <a:r>
              <a:rPr sz="2000" spc="-10" dirty="0">
                <a:latin typeface="Times New Roman"/>
                <a:cs typeface="Times New Roman"/>
              </a:rPr>
              <a:t>πρα</a:t>
            </a:r>
            <a:r>
              <a:rPr sz="2000" spc="-10" dirty="0" err="1">
                <a:latin typeface="Times New Roman"/>
                <a:cs typeface="Times New Roman"/>
              </a:rPr>
              <a:t>γμ</a:t>
            </a:r>
            <a:r>
              <a:rPr sz="2000" spc="-10" dirty="0">
                <a:latin typeface="Times New Roman"/>
                <a:cs typeface="Times New Roman"/>
              </a:rPr>
              <a:t>ατικότητα είναι αληθής</a:t>
            </a:r>
            <a:r>
              <a:rPr sz="2000" b="1" spc="-10" dirty="0">
                <a:latin typeface="Times New Roman"/>
                <a:cs typeface="Times New Roman"/>
              </a:rPr>
              <a:t>)</a:t>
            </a:r>
          </a:p>
          <a:p>
            <a:pPr marL="431800" marR="57150" indent="-343535">
              <a:lnSpc>
                <a:spcPct val="116500"/>
              </a:lnSpc>
              <a:buClr>
                <a:schemeClr val="tx1"/>
              </a:buClr>
              <a:buFont typeface="Wingdings" panose="05000000000000000000" pitchFamily="2" charset="2"/>
              <a:buChar char="§"/>
              <a:tabLst>
                <a:tab pos="431800" algn="l"/>
                <a:tab pos="432434" algn="l"/>
                <a:tab pos="2002789" algn="l"/>
                <a:tab pos="2856865" algn="l"/>
                <a:tab pos="3355340" algn="l"/>
                <a:tab pos="3743960" algn="l"/>
                <a:tab pos="5160010" algn="l"/>
                <a:tab pos="5740400" algn="l"/>
                <a:tab pos="6268085" algn="l"/>
                <a:tab pos="6901815" algn="l"/>
              </a:tabLst>
            </a:pPr>
            <a:r>
              <a:rPr sz="2000" b="1" spc="-10" dirty="0">
                <a:latin typeface="Times New Roman"/>
                <a:cs typeface="Times New Roman"/>
              </a:rPr>
              <a:t>β</a:t>
            </a:r>
            <a:r>
              <a:rPr sz="2000" spc="-10" dirty="0">
                <a:latin typeface="Times New Roman"/>
                <a:cs typeface="Times New Roman"/>
              </a:rPr>
              <a:t>=</a:t>
            </a:r>
            <a:r>
              <a:rPr sz="2000" b="1" spc="-10" dirty="0">
                <a:latin typeface="Times New Roman"/>
                <a:cs typeface="Times New Roman"/>
              </a:rPr>
              <a:t>P</a:t>
            </a:r>
            <a:r>
              <a:rPr sz="2000" spc="-10" dirty="0">
                <a:latin typeface="Times New Roman"/>
                <a:cs typeface="Times New Roman"/>
              </a:rPr>
              <a:t>(</a:t>
            </a:r>
            <a:r>
              <a:rPr sz="2000" spc="-10" dirty="0" err="1">
                <a:latin typeface="Times New Roman"/>
                <a:cs typeface="Times New Roman"/>
              </a:rPr>
              <a:t>σφάλμ</a:t>
            </a:r>
            <a:r>
              <a:rPr sz="2000" spc="-10" dirty="0">
                <a:latin typeface="Times New Roman"/>
                <a:cs typeface="Times New Roman"/>
              </a:rPr>
              <a:t>α</a:t>
            </a:r>
            <a:r>
              <a:rPr lang="el-GR" sz="2000" spc="-10" dirty="0">
                <a:latin typeface="Times New Roman"/>
                <a:cs typeface="Times New Roman"/>
              </a:rPr>
              <a:t> </a:t>
            </a:r>
            <a:r>
              <a:rPr sz="2000" spc="-10" dirty="0" err="1">
                <a:latin typeface="Times New Roman"/>
                <a:cs typeface="Times New Roman"/>
              </a:rPr>
              <a:t>τύ</a:t>
            </a:r>
            <a:r>
              <a:rPr sz="2000" spc="-10" dirty="0">
                <a:latin typeface="Times New Roman"/>
                <a:cs typeface="Times New Roman"/>
              </a:rPr>
              <a:t>που</a:t>
            </a:r>
            <a:r>
              <a:rPr lang="el-GR" sz="2000" spc="-10" dirty="0">
                <a:latin typeface="Times New Roman"/>
                <a:cs typeface="Times New Roman"/>
              </a:rPr>
              <a:t> </a:t>
            </a:r>
            <a:r>
              <a:rPr sz="2000" spc="-25" dirty="0">
                <a:latin typeface="Times New Roman"/>
                <a:cs typeface="Times New Roman"/>
              </a:rPr>
              <a:t>ΙΙ)</a:t>
            </a:r>
            <a:r>
              <a:rPr sz="2000" dirty="0">
                <a:latin typeface="Times New Roman"/>
                <a:cs typeface="Times New Roman"/>
              </a:rPr>
              <a:t>	</a:t>
            </a:r>
            <a:r>
              <a:rPr sz="2000" spc="-50" dirty="0">
                <a:latin typeface="Times New Roman"/>
                <a:cs typeface="Times New Roman"/>
              </a:rPr>
              <a:t>=</a:t>
            </a:r>
            <a:r>
              <a:rPr lang="el-GR" sz="2000" spc="-50" dirty="0">
                <a:latin typeface="Times New Roman"/>
                <a:cs typeface="Times New Roman"/>
              </a:rPr>
              <a:t> </a:t>
            </a:r>
            <a:r>
              <a:rPr sz="2000" b="1" spc="-10" dirty="0">
                <a:latin typeface="Times New Roman"/>
                <a:cs typeface="Times New Roman"/>
              </a:rPr>
              <a:t>P</a:t>
            </a:r>
            <a:r>
              <a:rPr sz="2000" spc="-10" dirty="0">
                <a:latin typeface="Times New Roman"/>
                <a:cs typeface="Times New Roman"/>
              </a:rPr>
              <a:t>(Απ</a:t>
            </a:r>
            <a:r>
              <a:rPr sz="2000" spc="-10" dirty="0" err="1">
                <a:latin typeface="Times New Roman"/>
                <a:cs typeface="Times New Roman"/>
              </a:rPr>
              <a:t>οδοχή</a:t>
            </a:r>
            <a:r>
              <a:rPr lang="el-GR" sz="2000" spc="-10" dirty="0">
                <a:latin typeface="Times New Roman"/>
                <a:cs typeface="Times New Roman"/>
              </a:rPr>
              <a:t> </a:t>
            </a:r>
            <a:r>
              <a:rPr sz="2000" spc="-25" dirty="0" err="1">
                <a:latin typeface="Times New Roman"/>
                <a:cs typeface="Times New Roman"/>
              </a:rPr>
              <a:t>της</a:t>
            </a:r>
            <a:r>
              <a:rPr lang="el-GR" sz="2000" spc="-25"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r>
              <a:rPr lang="el-GR" sz="1950" b="1" spc="-37" baseline="-21367" dirty="0">
                <a:solidFill>
                  <a:srgbClr val="622422"/>
                </a:solidFill>
                <a:latin typeface="Times New Roman"/>
                <a:cs typeface="Times New Roman"/>
              </a:rPr>
              <a:t> </a:t>
            </a:r>
            <a:r>
              <a:rPr sz="2000" spc="-25" dirty="0" err="1">
                <a:latin typeface="Times New Roman"/>
                <a:cs typeface="Times New Roman"/>
              </a:rPr>
              <a:t>ενώ</a:t>
            </a:r>
            <a:r>
              <a:rPr lang="el-GR" sz="2000" spc="-25" dirty="0">
                <a:latin typeface="Times New Roman"/>
                <a:cs typeface="Times New Roman"/>
              </a:rPr>
              <a:t> </a:t>
            </a:r>
            <a:r>
              <a:rPr sz="2000" spc="-20" dirty="0" err="1">
                <a:latin typeface="Times New Roman"/>
                <a:cs typeface="Times New Roman"/>
              </a:rPr>
              <a:t>στην</a:t>
            </a:r>
            <a:r>
              <a:rPr sz="2000" spc="-20" dirty="0">
                <a:latin typeface="Times New Roman"/>
                <a:cs typeface="Times New Roman"/>
              </a:rPr>
              <a:t> </a:t>
            </a:r>
            <a:r>
              <a:rPr sz="2000" dirty="0">
                <a:latin typeface="Times New Roman"/>
                <a:cs typeface="Times New Roman"/>
              </a:rPr>
              <a:t>πραγματικότητα</a:t>
            </a:r>
            <a:r>
              <a:rPr sz="2000" spc="-10" dirty="0">
                <a:latin typeface="Times New Roman"/>
                <a:cs typeface="Times New Roman"/>
              </a:rPr>
              <a:t> </a:t>
            </a:r>
            <a:r>
              <a:rPr sz="2000" dirty="0">
                <a:latin typeface="Times New Roman"/>
                <a:cs typeface="Times New Roman"/>
              </a:rPr>
              <a:t>η</a:t>
            </a:r>
            <a:r>
              <a:rPr sz="2000" spc="-15"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1</a:t>
            </a:r>
            <a:r>
              <a:rPr sz="1950" b="1" spc="217" baseline="-21367" dirty="0">
                <a:solidFill>
                  <a:srgbClr val="622422"/>
                </a:solidFill>
                <a:latin typeface="Times New Roman"/>
                <a:cs typeface="Times New Roman"/>
              </a:rPr>
              <a:t> </a:t>
            </a:r>
            <a:r>
              <a:rPr sz="2000" dirty="0">
                <a:latin typeface="Times New Roman"/>
                <a:cs typeface="Times New Roman"/>
              </a:rPr>
              <a:t>είναι</a:t>
            </a:r>
            <a:r>
              <a:rPr sz="2000" spc="-25" dirty="0">
                <a:latin typeface="Times New Roman"/>
                <a:cs typeface="Times New Roman"/>
              </a:rPr>
              <a:t> </a:t>
            </a:r>
            <a:r>
              <a:rPr sz="2000" spc="-10" dirty="0">
                <a:latin typeface="Times New Roman"/>
                <a:cs typeface="Times New Roman"/>
              </a:rPr>
              <a:t>αληθής)</a:t>
            </a:r>
            <a:endParaRPr sz="2000" dirty="0">
              <a:latin typeface="Times New Roman"/>
              <a:cs typeface="Times New Roman"/>
            </a:endParaRPr>
          </a:p>
          <a:p>
            <a:pPr marL="431800" marR="60960" indent="-343535">
              <a:lnSpc>
                <a:spcPct val="116500"/>
              </a:lnSpc>
              <a:spcBef>
                <a:spcPts val="15"/>
              </a:spcBef>
              <a:buClr>
                <a:schemeClr val="tx1"/>
              </a:buClr>
              <a:buFont typeface="Wingdings" panose="05000000000000000000" pitchFamily="2" charset="2"/>
              <a:buChar char="§"/>
              <a:tabLst>
                <a:tab pos="431800" algn="l"/>
                <a:tab pos="432434" algn="l"/>
              </a:tabLst>
            </a:pPr>
            <a:r>
              <a:rPr sz="2000" dirty="0">
                <a:latin typeface="Times New Roman"/>
                <a:cs typeface="Times New Roman"/>
              </a:rPr>
              <a:t>Η</a:t>
            </a:r>
            <a:r>
              <a:rPr sz="2000" spc="35" dirty="0">
                <a:latin typeface="Times New Roman"/>
                <a:cs typeface="Times New Roman"/>
              </a:rPr>
              <a:t> </a:t>
            </a:r>
            <a:r>
              <a:rPr sz="2000" dirty="0">
                <a:latin typeface="Times New Roman"/>
                <a:cs typeface="Times New Roman"/>
              </a:rPr>
              <a:t>πιθανότητα</a:t>
            </a:r>
            <a:r>
              <a:rPr sz="2000" spc="15" dirty="0">
                <a:latin typeface="Times New Roman"/>
                <a:cs typeface="Times New Roman"/>
              </a:rPr>
              <a:t> </a:t>
            </a:r>
            <a:r>
              <a:rPr sz="2000" b="1" spc="-10" dirty="0">
                <a:latin typeface="Times New Roman"/>
                <a:cs typeface="Times New Roman"/>
              </a:rPr>
              <a:t>γ</a:t>
            </a:r>
            <a:r>
              <a:rPr sz="2000" spc="-10" dirty="0">
                <a:latin typeface="Times New Roman"/>
                <a:cs typeface="Times New Roman"/>
              </a:rPr>
              <a:t>=</a:t>
            </a:r>
            <a:r>
              <a:rPr sz="2000" b="1" spc="-10" dirty="0">
                <a:latin typeface="Times New Roman"/>
                <a:cs typeface="Times New Roman"/>
              </a:rPr>
              <a:t>1-</a:t>
            </a:r>
            <a:r>
              <a:rPr sz="2000" b="1" dirty="0">
                <a:latin typeface="Times New Roman"/>
                <a:cs typeface="Times New Roman"/>
              </a:rPr>
              <a:t>β</a:t>
            </a:r>
            <a:r>
              <a:rPr sz="2000" b="1" spc="15" dirty="0">
                <a:latin typeface="Times New Roman"/>
                <a:cs typeface="Times New Roman"/>
              </a:rPr>
              <a:t> </a:t>
            </a:r>
            <a:r>
              <a:rPr sz="2000" dirty="0">
                <a:latin typeface="Times New Roman"/>
                <a:cs typeface="Times New Roman"/>
              </a:rPr>
              <a:t>ονομάζεται</a:t>
            </a:r>
            <a:r>
              <a:rPr sz="2000" spc="35" dirty="0">
                <a:latin typeface="Times New Roman"/>
                <a:cs typeface="Times New Roman"/>
              </a:rPr>
              <a:t> </a:t>
            </a:r>
            <a:r>
              <a:rPr sz="2000" b="1" dirty="0">
                <a:solidFill>
                  <a:srgbClr val="17375E"/>
                </a:solidFill>
                <a:latin typeface="Times New Roman"/>
                <a:cs typeface="Times New Roman"/>
              </a:rPr>
              <a:t>ισχύς</a:t>
            </a:r>
            <a:r>
              <a:rPr sz="2000" b="1" spc="40" dirty="0">
                <a:solidFill>
                  <a:srgbClr val="17375E"/>
                </a:solidFill>
                <a:latin typeface="Times New Roman"/>
                <a:cs typeface="Times New Roman"/>
              </a:rPr>
              <a:t> </a:t>
            </a:r>
            <a:r>
              <a:rPr sz="2000" dirty="0">
                <a:latin typeface="Times New Roman"/>
                <a:cs typeface="Times New Roman"/>
              </a:rPr>
              <a:t>του</a:t>
            </a:r>
            <a:r>
              <a:rPr sz="2000" spc="30" dirty="0">
                <a:latin typeface="Times New Roman"/>
                <a:cs typeface="Times New Roman"/>
              </a:rPr>
              <a:t> </a:t>
            </a:r>
            <a:r>
              <a:rPr sz="2000" dirty="0">
                <a:latin typeface="Times New Roman"/>
                <a:cs typeface="Times New Roman"/>
              </a:rPr>
              <a:t>ελέγχου</a:t>
            </a:r>
            <a:r>
              <a:rPr sz="2000" spc="35" dirty="0">
                <a:latin typeface="Times New Roman"/>
                <a:cs typeface="Times New Roman"/>
              </a:rPr>
              <a:t> </a:t>
            </a:r>
            <a:r>
              <a:rPr sz="2000" dirty="0">
                <a:latin typeface="Times New Roman"/>
                <a:cs typeface="Times New Roman"/>
              </a:rPr>
              <a:t>και</a:t>
            </a:r>
            <a:r>
              <a:rPr sz="2000" spc="15" dirty="0">
                <a:latin typeface="Times New Roman"/>
                <a:cs typeface="Times New Roman"/>
              </a:rPr>
              <a:t> </a:t>
            </a:r>
            <a:r>
              <a:rPr sz="2000" dirty="0">
                <a:latin typeface="Times New Roman"/>
                <a:cs typeface="Times New Roman"/>
              </a:rPr>
              <a:t>εκφράζει</a:t>
            </a:r>
            <a:r>
              <a:rPr sz="2000" spc="35" dirty="0">
                <a:latin typeface="Times New Roman"/>
                <a:cs typeface="Times New Roman"/>
              </a:rPr>
              <a:t> </a:t>
            </a:r>
            <a:r>
              <a:rPr sz="2000" spc="-25" dirty="0">
                <a:latin typeface="Times New Roman"/>
                <a:cs typeface="Times New Roman"/>
              </a:rPr>
              <a:t>το </a:t>
            </a:r>
            <a:r>
              <a:rPr sz="2000" dirty="0">
                <a:latin typeface="Times New Roman"/>
                <a:cs typeface="Times New Roman"/>
              </a:rPr>
              <a:t>ποσοστό</a:t>
            </a:r>
            <a:r>
              <a:rPr sz="2000" spc="-45" dirty="0">
                <a:latin typeface="Times New Roman"/>
                <a:cs typeface="Times New Roman"/>
              </a:rPr>
              <a:t> </a:t>
            </a:r>
            <a:r>
              <a:rPr sz="2000" dirty="0">
                <a:latin typeface="Times New Roman"/>
                <a:cs typeface="Times New Roman"/>
              </a:rPr>
              <a:t>σωστών</a:t>
            </a:r>
            <a:r>
              <a:rPr sz="2000" spc="-50" dirty="0">
                <a:latin typeface="Times New Roman"/>
                <a:cs typeface="Times New Roman"/>
              </a:rPr>
              <a:t> </a:t>
            </a:r>
            <a:r>
              <a:rPr sz="2000" dirty="0">
                <a:latin typeface="Times New Roman"/>
                <a:cs typeface="Times New Roman"/>
              </a:rPr>
              <a:t>απορρίψεων</a:t>
            </a:r>
            <a:r>
              <a:rPr sz="2000" spc="-30" dirty="0">
                <a:latin typeface="Times New Roman"/>
                <a:cs typeface="Times New Roman"/>
              </a:rPr>
              <a:t> </a:t>
            </a:r>
            <a:r>
              <a:rPr sz="2000" dirty="0">
                <a:latin typeface="Times New Roman"/>
                <a:cs typeface="Times New Roman"/>
              </a:rPr>
              <a:t>της</a:t>
            </a:r>
            <a:r>
              <a:rPr sz="2000" spc="-30"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endParaRPr sz="1950" baseline="-21367" dirty="0">
              <a:latin typeface="Times New Roman"/>
              <a:cs typeface="Times New Roman"/>
            </a:endParaRPr>
          </a:p>
          <a:p>
            <a:pPr marL="431800" indent="-343535">
              <a:lnSpc>
                <a:spcPct val="100000"/>
              </a:lnSpc>
              <a:spcBef>
                <a:spcPts val="395"/>
              </a:spcBef>
              <a:buClr>
                <a:schemeClr val="tx1"/>
              </a:buClr>
              <a:buFont typeface="Wingdings" panose="05000000000000000000" pitchFamily="2" charset="2"/>
              <a:buChar char="§"/>
              <a:tabLst>
                <a:tab pos="431800" algn="l"/>
                <a:tab pos="432434" algn="l"/>
              </a:tabLst>
            </a:pPr>
            <a:r>
              <a:rPr sz="2000" dirty="0">
                <a:latin typeface="Times New Roman"/>
                <a:cs typeface="Times New Roman"/>
              </a:rPr>
              <a:t>Το</a:t>
            </a:r>
            <a:r>
              <a:rPr sz="2000" spc="-10" dirty="0">
                <a:latin typeface="Times New Roman"/>
                <a:cs typeface="Times New Roman"/>
              </a:rPr>
              <a:t> </a:t>
            </a:r>
            <a:r>
              <a:rPr sz="2000" b="1" dirty="0">
                <a:latin typeface="Times New Roman"/>
                <a:cs typeface="Times New Roman"/>
              </a:rPr>
              <a:t>α</a:t>
            </a:r>
            <a:r>
              <a:rPr sz="2000" b="1" spc="-20" dirty="0">
                <a:latin typeface="Times New Roman"/>
                <a:cs typeface="Times New Roman"/>
              </a:rPr>
              <a:t> </a:t>
            </a:r>
            <a:r>
              <a:rPr sz="2000" dirty="0">
                <a:latin typeface="Times New Roman"/>
                <a:cs typeface="Times New Roman"/>
              </a:rPr>
              <a:t>ονομάζεται</a:t>
            </a:r>
            <a:r>
              <a:rPr sz="2000" spc="15" dirty="0">
                <a:latin typeface="Times New Roman"/>
                <a:cs typeface="Times New Roman"/>
              </a:rPr>
              <a:t> </a:t>
            </a:r>
            <a:r>
              <a:rPr sz="2000" b="1" dirty="0">
                <a:solidFill>
                  <a:srgbClr val="17375E"/>
                </a:solidFill>
                <a:latin typeface="Times New Roman"/>
                <a:cs typeface="Times New Roman"/>
              </a:rPr>
              <a:t>επίπεδο</a:t>
            </a:r>
            <a:r>
              <a:rPr sz="2000" b="1" spc="5" dirty="0">
                <a:solidFill>
                  <a:srgbClr val="17375E"/>
                </a:solidFill>
                <a:latin typeface="Times New Roman"/>
                <a:cs typeface="Times New Roman"/>
              </a:rPr>
              <a:t> </a:t>
            </a:r>
            <a:r>
              <a:rPr sz="2000" b="1" dirty="0">
                <a:solidFill>
                  <a:srgbClr val="17375E"/>
                </a:solidFill>
                <a:latin typeface="Times New Roman"/>
                <a:cs typeface="Times New Roman"/>
              </a:rPr>
              <a:t>σημαντικότητας</a:t>
            </a:r>
            <a:r>
              <a:rPr sz="2000" b="1" spc="-10" dirty="0">
                <a:solidFill>
                  <a:srgbClr val="17375E"/>
                </a:solidFill>
                <a:latin typeface="Times New Roman"/>
                <a:cs typeface="Times New Roman"/>
              </a:rPr>
              <a:t> </a:t>
            </a:r>
            <a:r>
              <a:rPr sz="2000" dirty="0">
                <a:latin typeface="Times New Roman"/>
                <a:cs typeface="Times New Roman"/>
              </a:rPr>
              <a:t>(π.χ. αν </a:t>
            </a:r>
            <a:r>
              <a:rPr sz="2000" dirty="0" err="1">
                <a:latin typeface="Times New Roman"/>
                <a:cs typeface="Times New Roman"/>
              </a:rPr>
              <a:t>έχουμε</a:t>
            </a:r>
            <a:r>
              <a:rPr sz="2000" spc="-10" dirty="0">
                <a:latin typeface="Times New Roman"/>
                <a:cs typeface="Times New Roman"/>
              </a:rPr>
              <a:t> επ</a:t>
            </a:r>
            <a:r>
              <a:rPr sz="2000" spc="-10" dirty="0" err="1">
                <a:latin typeface="Times New Roman"/>
                <a:cs typeface="Times New Roman"/>
              </a:rPr>
              <a:t>ιλέξει</a:t>
            </a:r>
            <a:r>
              <a:rPr lang="el-GR" sz="2000" spc="-10" dirty="0">
                <a:latin typeface="Times New Roman"/>
                <a:cs typeface="Times New Roman"/>
              </a:rPr>
              <a:t> </a:t>
            </a:r>
            <a:r>
              <a:rPr sz="2000" dirty="0">
                <a:latin typeface="Times New Roman"/>
                <a:cs typeface="Times New Roman"/>
              </a:rPr>
              <a:t>α=0,05</a:t>
            </a:r>
            <a:r>
              <a:rPr sz="2000" spc="-5" dirty="0">
                <a:latin typeface="Times New Roman"/>
                <a:cs typeface="Times New Roman"/>
              </a:rPr>
              <a:t> </a:t>
            </a:r>
            <a:r>
              <a:rPr sz="2000" dirty="0">
                <a:latin typeface="Times New Roman"/>
                <a:cs typeface="Times New Roman"/>
              </a:rPr>
              <a:t>και</a:t>
            </a:r>
            <a:r>
              <a:rPr sz="2000" spc="-5" dirty="0">
                <a:latin typeface="Times New Roman"/>
                <a:cs typeface="Times New Roman"/>
              </a:rPr>
              <a:t> </a:t>
            </a:r>
            <a:r>
              <a:rPr sz="2000" dirty="0">
                <a:latin typeface="Times New Roman"/>
                <a:cs typeface="Times New Roman"/>
              </a:rPr>
              <a:t>απορρίψουμε</a:t>
            </a:r>
            <a:r>
              <a:rPr sz="2000" spc="-15" dirty="0">
                <a:latin typeface="Times New Roman"/>
                <a:cs typeface="Times New Roman"/>
              </a:rPr>
              <a:t> </a:t>
            </a:r>
            <a:r>
              <a:rPr sz="2000" dirty="0">
                <a:latin typeface="Times New Roman"/>
                <a:cs typeface="Times New Roman"/>
              </a:rPr>
              <a:t>την</a:t>
            </a:r>
            <a:r>
              <a:rPr sz="2000" spc="-20" dirty="0">
                <a:latin typeface="Times New Roman"/>
                <a:cs typeface="Times New Roman"/>
              </a:rPr>
              <a:t> </a:t>
            </a:r>
            <a:r>
              <a:rPr sz="2000" dirty="0">
                <a:latin typeface="Times New Roman"/>
                <a:cs typeface="Times New Roman"/>
              </a:rPr>
              <a:t>μηδενική</a:t>
            </a:r>
            <a:r>
              <a:rPr sz="2000" spc="-5" dirty="0">
                <a:latin typeface="Times New Roman"/>
                <a:cs typeface="Times New Roman"/>
              </a:rPr>
              <a:t> </a:t>
            </a:r>
            <a:r>
              <a:rPr sz="2000" dirty="0">
                <a:latin typeface="Times New Roman"/>
                <a:cs typeface="Times New Roman"/>
              </a:rPr>
              <a:t>υπόθεση</a:t>
            </a:r>
            <a:r>
              <a:rPr sz="2000" spc="480"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62" baseline="-21367" dirty="0">
                <a:solidFill>
                  <a:srgbClr val="622422"/>
                </a:solidFill>
                <a:latin typeface="Times New Roman"/>
                <a:cs typeface="Times New Roman"/>
              </a:rPr>
              <a:t> </a:t>
            </a:r>
            <a:r>
              <a:rPr sz="2000" dirty="0">
                <a:latin typeface="Times New Roman"/>
                <a:cs typeface="Times New Roman"/>
              </a:rPr>
              <a:t>σημαίνει</a:t>
            </a:r>
            <a:r>
              <a:rPr sz="2000" spc="-20" dirty="0">
                <a:latin typeface="Times New Roman"/>
                <a:cs typeface="Times New Roman"/>
              </a:rPr>
              <a:t> </a:t>
            </a:r>
            <a:r>
              <a:rPr sz="2000" dirty="0">
                <a:latin typeface="Times New Roman"/>
                <a:cs typeface="Times New Roman"/>
              </a:rPr>
              <a:t>ότι</a:t>
            </a:r>
            <a:r>
              <a:rPr sz="2000" spc="-15" dirty="0">
                <a:latin typeface="Times New Roman"/>
                <a:cs typeface="Times New Roman"/>
              </a:rPr>
              <a:t> </a:t>
            </a:r>
            <a:r>
              <a:rPr sz="2000" spc="-25" dirty="0">
                <a:latin typeface="Times New Roman"/>
                <a:cs typeface="Times New Roman"/>
              </a:rPr>
              <a:t>σε </a:t>
            </a:r>
            <a:r>
              <a:rPr sz="2000" dirty="0">
                <a:latin typeface="Times New Roman"/>
                <a:cs typeface="Times New Roman"/>
              </a:rPr>
              <a:t>100</a:t>
            </a:r>
            <a:r>
              <a:rPr sz="2000" spc="75" dirty="0">
                <a:latin typeface="Times New Roman"/>
                <a:cs typeface="Times New Roman"/>
              </a:rPr>
              <a:t> </a:t>
            </a:r>
            <a:r>
              <a:rPr sz="2000" dirty="0">
                <a:latin typeface="Times New Roman"/>
                <a:cs typeface="Times New Roman"/>
              </a:rPr>
              <a:t>όμοιες</a:t>
            </a:r>
            <a:r>
              <a:rPr sz="2000" spc="80" dirty="0">
                <a:latin typeface="Times New Roman"/>
                <a:cs typeface="Times New Roman"/>
              </a:rPr>
              <a:t> </a:t>
            </a:r>
            <a:r>
              <a:rPr sz="2000" dirty="0">
                <a:latin typeface="Times New Roman"/>
                <a:cs typeface="Times New Roman"/>
              </a:rPr>
              <a:t>περιπτώσεις</a:t>
            </a:r>
            <a:r>
              <a:rPr sz="2000" spc="85" dirty="0">
                <a:latin typeface="Times New Roman"/>
                <a:cs typeface="Times New Roman"/>
              </a:rPr>
              <a:t> </a:t>
            </a:r>
            <a:r>
              <a:rPr sz="2000" dirty="0">
                <a:latin typeface="Times New Roman"/>
                <a:cs typeface="Times New Roman"/>
              </a:rPr>
              <a:t>είναι</a:t>
            </a:r>
            <a:r>
              <a:rPr sz="2000" spc="75" dirty="0">
                <a:latin typeface="Times New Roman"/>
                <a:cs typeface="Times New Roman"/>
              </a:rPr>
              <a:t> </a:t>
            </a:r>
            <a:r>
              <a:rPr sz="2000" dirty="0">
                <a:latin typeface="Times New Roman"/>
                <a:cs typeface="Times New Roman"/>
              </a:rPr>
              <a:t>δυνατό</a:t>
            </a:r>
            <a:r>
              <a:rPr sz="2000" spc="85" dirty="0">
                <a:latin typeface="Times New Roman"/>
                <a:cs typeface="Times New Roman"/>
              </a:rPr>
              <a:t> </a:t>
            </a:r>
            <a:r>
              <a:rPr sz="2000" dirty="0">
                <a:latin typeface="Times New Roman"/>
                <a:cs typeface="Times New Roman"/>
              </a:rPr>
              <a:t>να</a:t>
            </a:r>
            <a:r>
              <a:rPr sz="2000" spc="80" dirty="0">
                <a:latin typeface="Times New Roman"/>
                <a:cs typeface="Times New Roman"/>
              </a:rPr>
              <a:t> </a:t>
            </a:r>
            <a:r>
              <a:rPr sz="2000" dirty="0">
                <a:latin typeface="Times New Roman"/>
                <a:cs typeface="Times New Roman"/>
              </a:rPr>
              <a:t>έχουμε</a:t>
            </a:r>
            <a:r>
              <a:rPr sz="2000" spc="75" dirty="0">
                <a:latin typeface="Times New Roman"/>
                <a:cs typeface="Times New Roman"/>
              </a:rPr>
              <a:t> </a:t>
            </a:r>
            <a:r>
              <a:rPr sz="2000" dirty="0">
                <a:latin typeface="Times New Roman"/>
                <a:cs typeface="Times New Roman"/>
              </a:rPr>
              <a:t>κάνει</a:t>
            </a:r>
            <a:r>
              <a:rPr sz="2000" spc="75" dirty="0">
                <a:latin typeface="Times New Roman"/>
                <a:cs typeface="Times New Roman"/>
              </a:rPr>
              <a:t> </a:t>
            </a:r>
            <a:r>
              <a:rPr sz="2000" dirty="0">
                <a:latin typeface="Times New Roman"/>
                <a:cs typeface="Times New Roman"/>
              </a:rPr>
              <a:t>λάθος</a:t>
            </a:r>
            <a:r>
              <a:rPr sz="2000" spc="85" dirty="0">
                <a:latin typeface="Times New Roman"/>
                <a:cs typeface="Times New Roman"/>
              </a:rPr>
              <a:t> </a:t>
            </a:r>
            <a:r>
              <a:rPr sz="2000" dirty="0">
                <a:latin typeface="Times New Roman"/>
                <a:cs typeface="Times New Roman"/>
              </a:rPr>
              <a:t>και</a:t>
            </a:r>
            <a:r>
              <a:rPr sz="2000" spc="75" dirty="0">
                <a:latin typeface="Times New Roman"/>
                <a:cs typeface="Times New Roman"/>
              </a:rPr>
              <a:t> </a:t>
            </a:r>
            <a:r>
              <a:rPr sz="2000" spc="-25" dirty="0">
                <a:latin typeface="Times New Roman"/>
                <a:cs typeface="Times New Roman"/>
              </a:rPr>
              <a:t>να </a:t>
            </a:r>
            <a:r>
              <a:rPr sz="2000" dirty="0">
                <a:latin typeface="Times New Roman"/>
                <a:cs typeface="Times New Roman"/>
              </a:rPr>
              <a:t>έχουμε</a:t>
            </a:r>
            <a:r>
              <a:rPr sz="2000" spc="-35" dirty="0">
                <a:latin typeface="Times New Roman"/>
                <a:cs typeface="Times New Roman"/>
              </a:rPr>
              <a:t> </a:t>
            </a:r>
            <a:r>
              <a:rPr sz="2000" dirty="0">
                <a:latin typeface="Times New Roman"/>
                <a:cs typeface="Times New Roman"/>
              </a:rPr>
              <a:t>απορρίψει</a:t>
            </a:r>
            <a:r>
              <a:rPr sz="2000" spc="-20" dirty="0">
                <a:latin typeface="Times New Roman"/>
                <a:cs typeface="Times New Roman"/>
              </a:rPr>
              <a:t> </a:t>
            </a:r>
            <a:r>
              <a:rPr sz="2000" dirty="0">
                <a:latin typeface="Times New Roman"/>
                <a:cs typeface="Times New Roman"/>
              </a:rPr>
              <a:t>την</a:t>
            </a:r>
            <a:r>
              <a:rPr sz="2000" spc="-20"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09" baseline="-21367" dirty="0">
                <a:solidFill>
                  <a:srgbClr val="622422"/>
                </a:solidFill>
                <a:latin typeface="Times New Roman"/>
                <a:cs typeface="Times New Roman"/>
              </a:rPr>
              <a:t> </a:t>
            </a:r>
            <a:r>
              <a:rPr sz="2000" dirty="0">
                <a:latin typeface="Times New Roman"/>
                <a:cs typeface="Times New Roman"/>
              </a:rPr>
              <a:t>ενώ</a:t>
            </a:r>
            <a:r>
              <a:rPr sz="2000" spc="-35" dirty="0">
                <a:latin typeface="Times New Roman"/>
                <a:cs typeface="Times New Roman"/>
              </a:rPr>
              <a:t> </a:t>
            </a:r>
            <a:r>
              <a:rPr sz="2000" dirty="0">
                <a:latin typeface="Times New Roman"/>
                <a:cs typeface="Times New Roman"/>
              </a:rPr>
              <a:t>είναι</a:t>
            </a:r>
            <a:r>
              <a:rPr sz="2000" spc="-40" dirty="0">
                <a:latin typeface="Times New Roman"/>
                <a:cs typeface="Times New Roman"/>
              </a:rPr>
              <a:t> </a:t>
            </a:r>
            <a:r>
              <a:rPr sz="2000" dirty="0">
                <a:latin typeface="Times New Roman"/>
                <a:cs typeface="Times New Roman"/>
              </a:rPr>
              <a:t>αληθής</a:t>
            </a:r>
            <a:r>
              <a:rPr sz="2000" spc="-10" dirty="0">
                <a:latin typeface="Times New Roman"/>
                <a:cs typeface="Times New Roman"/>
              </a:rPr>
              <a:t> </a:t>
            </a:r>
            <a:r>
              <a:rPr sz="2000" dirty="0">
                <a:latin typeface="Times New Roman"/>
                <a:cs typeface="Times New Roman"/>
              </a:rPr>
              <a:t>μόνο</a:t>
            </a:r>
            <a:r>
              <a:rPr sz="2000" spc="-45" dirty="0">
                <a:latin typeface="Times New Roman"/>
                <a:cs typeface="Times New Roman"/>
              </a:rPr>
              <a:t> </a:t>
            </a:r>
            <a:r>
              <a:rPr sz="2000" dirty="0">
                <a:latin typeface="Times New Roman"/>
                <a:cs typeface="Times New Roman"/>
              </a:rPr>
              <a:t>σε</a:t>
            </a:r>
            <a:r>
              <a:rPr sz="2000" spc="-30" dirty="0">
                <a:latin typeface="Times New Roman"/>
                <a:cs typeface="Times New Roman"/>
              </a:rPr>
              <a:t> </a:t>
            </a:r>
            <a:r>
              <a:rPr sz="2000" spc="-25" dirty="0">
                <a:latin typeface="Times New Roman"/>
                <a:cs typeface="Times New Roman"/>
              </a:rPr>
              <a:t>5).</a:t>
            </a:r>
            <a:endParaRPr sz="2000" dirty="0">
              <a:latin typeface="Times New Roman"/>
              <a:cs typeface="Times New Roman"/>
            </a:endParaRPr>
          </a:p>
        </p:txBody>
      </p:sp>
    </p:spTree>
    <p:extLst>
      <p:ext uri="{BB962C8B-B14F-4D97-AF65-F5344CB8AC3E}">
        <p14:creationId xmlns:p14="http://schemas.microsoft.com/office/powerpoint/2010/main" val="2277777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4">
            <a:extLst>
              <a:ext uri="{FF2B5EF4-FFF2-40B4-BE49-F238E27FC236}">
                <a16:creationId xmlns:a16="http://schemas.microsoft.com/office/drawing/2014/main" id="{13ACBF86-71B3-40F5-98EB-433DA21D9F4F}"/>
              </a:ext>
            </a:extLst>
          </p:cNvPr>
          <p:cNvGraphicFramePr>
            <a:graphicFrameLocks noGrp="1"/>
          </p:cNvGraphicFramePr>
          <p:nvPr>
            <p:ph idx="1"/>
            <p:extLst>
              <p:ext uri="{D42A27DB-BD31-4B8C-83A1-F6EECF244321}">
                <p14:modId xmlns:p14="http://schemas.microsoft.com/office/powerpoint/2010/main" val="1260426311"/>
              </p:ext>
            </p:extLst>
          </p:nvPr>
        </p:nvGraphicFramePr>
        <p:xfrm>
          <a:off x="777469" y="466830"/>
          <a:ext cx="10515597" cy="11125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555674623"/>
                    </a:ext>
                  </a:extLst>
                </a:gridCol>
                <a:gridCol w="3505199">
                  <a:extLst>
                    <a:ext uri="{9D8B030D-6E8A-4147-A177-3AD203B41FA5}">
                      <a16:colId xmlns:a16="http://schemas.microsoft.com/office/drawing/2014/main" val="1354607109"/>
                    </a:ext>
                  </a:extLst>
                </a:gridCol>
                <a:gridCol w="3505199">
                  <a:extLst>
                    <a:ext uri="{9D8B030D-6E8A-4147-A177-3AD203B41FA5}">
                      <a16:colId xmlns:a16="http://schemas.microsoft.com/office/drawing/2014/main" val="2392581474"/>
                    </a:ext>
                  </a:extLst>
                </a:gridCol>
              </a:tblGrid>
              <a:tr h="370840">
                <a:tc>
                  <a:txBody>
                    <a:bodyPr/>
                    <a:lstStyle/>
                    <a:p>
                      <a:pPr>
                        <a:lnSpc>
                          <a:spcPct val="100000"/>
                        </a:lnSpc>
                      </a:pPr>
                      <a:endParaRPr sz="1600" dirty="0">
                        <a:latin typeface="Times New Roman"/>
                        <a:cs typeface="Times New Roman"/>
                      </a:endParaRPr>
                    </a:p>
                  </a:txBody>
                  <a:tcPr marL="0" marR="0" marT="0" marB="0"/>
                </a:tc>
                <a:tc>
                  <a:txBody>
                    <a:bodyPr/>
                    <a:lstStyle/>
                    <a:p>
                      <a:pPr marL="466090" marR="142875" indent="-315595">
                        <a:lnSpc>
                          <a:spcPct val="100000"/>
                        </a:lnSpc>
                        <a:spcBef>
                          <a:spcPts val="315"/>
                        </a:spcBef>
                      </a:pPr>
                      <a:r>
                        <a:rPr sz="1500" b="1" dirty="0">
                          <a:solidFill>
                            <a:srgbClr val="244060"/>
                          </a:solidFill>
                          <a:latin typeface="Times New Roman"/>
                          <a:cs typeface="Times New Roman"/>
                        </a:rPr>
                        <a:t>Αποδοχή</a:t>
                      </a:r>
                      <a:r>
                        <a:rPr sz="1500" b="1" spc="-4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40" dirty="0">
                          <a:solidFill>
                            <a:srgbClr val="244060"/>
                          </a:solidFill>
                          <a:latin typeface="Times New Roman"/>
                          <a:cs typeface="Times New Roman"/>
                        </a:rPr>
                        <a:t> </a:t>
                      </a:r>
                      <a:r>
                        <a:rPr sz="1500" b="1" spc="-25" dirty="0">
                          <a:solidFill>
                            <a:srgbClr val="622422"/>
                          </a:solidFill>
                          <a:latin typeface="Times New Roman"/>
                          <a:cs typeface="Times New Roman"/>
                        </a:rPr>
                        <a:t>Η</a:t>
                      </a:r>
                      <a:r>
                        <a:rPr sz="1500" b="1" spc="-37" baseline="-21604" dirty="0">
                          <a:solidFill>
                            <a:srgbClr val="622422"/>
                          </a:solidFill>
                          <a:latin typeface="Times New Roman"/>
                          <a:cs typeface="Times New Roman"/>
                        </a:rPr>
                        <a:t>0</a:t>
                      </a:r>
                      <a:r>
                        <a:rPr sz="1500" b="1" baseline="-21604" dirty="0">
                          <a:solidFill>
                            <a:srgbClr val="622422"/>
                          </a:solidFill>
                          <a:latin typeface="Times New Roman"/>
                          <a:cs typeface="Times New Roman"/>
                        </a:rPr>
                        <a:t> </a:t>
                      </a:r>
                      <a:r>
                        <a:rPr sz="1500" b="1" dirty="0">
                          <a:solidFill>
                            <a:srgbClr val="244060"/>
                          </a:solidFill>
                          <a:latin typeface="Times New Roman"/>
                          <a:cs typeface="Times New Roman"/>
                        </a:rPr>
                        <a:t>από</a:t>
                      </a:r>
                      <a:r>
                        <a:rPr sz="1500" b="1" spc="-15" dirty="0">
                          <a:solidFill>
                            <a:srgbClr val="244060"/>
                          </a:solidFill>
                          <a:latin typeface="Times New Roman"/>
                          <a:cs typeface="Times New Roman"/>
                        </a:rPr>
                        <a:t> </a:t>
                      </a:r>
                      <a:r>
                        <a:rPr sz="1500" b="1" dirty="0">
                          <a:solidFill>
                            <a:srgbClr val="244060"/>
                          </a:solidFill>
                          <a:latin typeface="Times New Roman"/>
                          <a:cs typeface="Times New Roman"/>
                        </a:rPr>
                        <a:t>το</a:t>
                      </a:r>
                      <a:r>
                        <a:rPr sz="1500" b="1" spc="-15"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tc>
                  <a:txBody>
                    <a:bodyPr/>
                    <a:lstStyle/>
                    <a:p>
                      <a:pPr marL="604520" marR="140335" indent="-457200">
                        <a:lnSpc>
                          <a:spcPct val="100000"/>
                        </a:lnSpc>
                        <a:spcBef>
                          <a:spcPts val="315"/>
                        </a:spcBef>
                      </a:pPr>
                      <a:r>
                        <a:rPr sz="1500" b="1" dirty="0">
                          <a:solidFill>
                            <a:srgbClr val="244060"/>
                          </a:solidFill>
                          <a:latin typeface="Times New Roman"/>
                          <a:cs typeface="Times New Roman"/>
                        </a:rPr>
                        <a:t>Απόρριψη</a:t>
                      </a:r>
                      <a:r>
                        <a:rPr sz="1500" b="1" spc="-2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50" dirty="0">
                          <a:solidFill>
                            <a:srgbClr val="244060"/>
                          </a:solidFill>
                          <a:latin typeface="Times New Roman"/>
                          <a:cs typeface="Times New Roman"/>
                        </a:rPr>
                        <a:t> </a:t>
                      </a:r>
                      <a:r>
                        <a:rPr sz="1500" b="1" spc="-25" dirty="0">
                          <a:solidFill>
                            <a:srgbClr val="244060"/>
                          </a:solidFill>
                          <a:latin typeface="Times New Roman"/>
                          <a:cs typeface="Times New Roman"/>
                        </a:rPr>
                        <a:t>από </a:t>
                      </a:r>
                      <a:r>
                        <a:rPr sz="1500" b="1" dirty="0">
                          <a:solidFill>
                            <a:srgbClr val="622422"/>
                          </a:solidFill>
                          <a:latin typeface="Times New Roman"/>
                          <a:cs typeface="Times New Roman"/>
                        </a:rPr>
                        <a:t>Η</a:t>
                      </a:r>
                      <a:r>
                        <a:rPr sz="1500" b="1" baseline="-21604" dirty="0">
                          <a:solidFill>
                            <a:srgbClr val="622422"/>
                          </a:solidFill>
                          <a:latin typeface="Times New Roman"/>
                          <a:cs typeface="Times New Roman"/>
                        </a:rPr>
                        <a:t>0</a:t>
                      </a:r>
                      <a:r>
                        <a:rPr sz="1500" b="1" spc="172" baseline="-21604" dirty="0">
                          <a:solidFill>
                            <a:srgbClr val="622422"/>
                          </a:solidFill>
                          <a:latin typeface="Times New Roman"/>
                          <a:cs typeface="Times New Roman"/>
                        </a:rPr>
                        <a:t> </a:t>
                      </a:r>
                      <a:r>
                        <a:rPr sz="1500" b="1" dirty="0">
                          <a:solidFill>
                            <a:srgbClr val="244060"/>
                          </a:solidFill>
                          <a:latin typeface="Times New Roman"/>
                          <a:cs typeface="Times New Roman"/>
                        </a:rPr>
                        <a:t>το</a:t>
                      </a:r>
                      <a:r>
                        <a:rPr sz="1500" b="1" spc="10"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extLst>
                  <a:ext uri="{0D108BD9-81ED-4DB2-BD59-A6C34878D82A}">
                    <a16:rowId xmlns:a16="http://schemas.microsoft.com/office/drawing/2014/main" val="3296642841"/>
                  </a:ext>
                </a:extLst>
              </a:tr>
              <a:tr h="370840">
                <a:tc>
                  <a:txBody>
                    <a:bodyPr/>
                    <a:lstStyle/>
                    <a:p>
                      <a:pPr marL="96520">
                        <a:lnSpc>
                          <a:spcPct val="100000"/>
                        </a:lnSpc>
                        <a:spcBef>
                          <a:spcPts val="309"/>
                        </a:spcBef>
                      </a:pPr>
                      <a:r>
                        <a:rPr sz="1600" b="1" dirty="0">
                          <a:solidFill>
                            <a:srgbClr val="244060"/>
                          </a:solidFill>
                          <a:latin typeface="Times New Roman"/>
                          <a:cs typeface="Times New Roman"/>
                        </a:rPr>
                        <a:t>Υπόθεση</a:t>
                      </a:r>
                      <a:r>
                        <a:rPr sz="1600" b="1" spc="-35"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35" baseline="-21164" dirty="0">
                          <a:solidFill>
                            <a:srgbClr val="622422"/>
                          </a:solidFill>
                          <a:latin typeface="Times New Roman"/>
                          <a:cs typeface="Times New Roman"/>
                        </a:rPr>
                        <a:t> </a:t>
                      </a:r>
                      <a:r>
                        <a:rPr sz="1600" b="1" spc="-10" dirty="0">
                          <a:solidFill>
                            <a:srgbClr val="00AF50"/>
                          </a:solidFill>
                          <a:latin typeface="Times New Roman"/>
                          <a:cs typeface="Times New Roman"/>
                        </a:rPr>
                        <a:t>α</a:t>
                      </a:r>
                      <a:r>
                        <a:rPr sz="1600" b="1" spc="-10" dirty="0" err="1">
                          <a:solidFill>
                            <a:srgbClr val="00AF50"/>
                          </a:solidFill>
                          <a:latin typeface="Times New Roman"/>
                          <a:cs typeface="Times New Roman"/>
                        </a:rPr>
                        <a:t>ληθής</a:t>
                      </a:r>
                      <a:r>
                        <a:rPr lang="el-GR" sz="1600" b="1" spc="-10" dirty="0">
                          <a:solidFill>
                            <a:srgbClr val="00AF50"/>
                          </a:solidFill>
                          <a:latin typeface="Times New Roman"/>
                          <a:cs typeface="Times New Roman"/>
                        </a:rPr>
                        <a:t> </a:t>
                      </a:r>
                      <a:r>
                        <a:rPr sz="1600" b="1" dirty="0" err="1">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69" marB="0"/>
                </a:tc>
                <a:tc>
                  <a:txBody>
                    <a:bodyPr/>
                    <a:lstStyle/>
                    <a:p>
                      <a:pPr marL="351790" algn="l">
                        <a:lnSpc>
                          <a:spcPct val="100000"/>
                        </a:lnSpc>
                        <a:spcBef>
                          <a:spcPts val="430"/>
                        </a:spcBef>
                      </a:pPr>
                      <a:r>
                        <a:rPr sz="1600" spc="-20" dirty="0" err="1">
                          <a:solidFill>
                            <a:srgbClr val="00AF50"/>
                          </a:solidFill>
                          <a:latin typeface="Times New Roman"/>
                          <a:cs typeface="Times New Roman"/>
                        </a:rPr>
                        <a:t>Ορθή</a:t>
                      </a:r>
                      <a:r>
                        <a:rPr sz="1600" spc="-60" dirty="0">
                          <a:solidFill>
                            <a:srgbClr val="00AF50"/>
                          </a:solidFill>
                          <a:latin typeface="Times New Roman"/>
                          <a:cs typeface="Times New Roman"/>
                        </a:rPr>
                        <a:t> </a:t>
                      </a:r>
                      <a:r>
                        <a:rPr sz="1600" spc="-10" dirty="0">
                          <a:solidFill>
                            <a:srgbClr val="00AF50"/>
                          </a:solidFill>
                          <a:latin typeface="Times New Roman"/>
                          <a:cs typeface="Times New Roman"/>
                        </a:rPr>
                        <a:t>Απ</a:t>
                      </a:r>
                      <a:r>
                        <a:rPr sz="1600" spc="-10" dirty="0" err="1">
                          <a:solidFill>
                            <a:srgbClr val="00AF50"/>
                          </a:solidFill>
                          <a:latin typeface="Times New Roman"/>
                          <a:cs typeface="Times New Roman"/>
                        </a:rPr>
                        <a:t>όφ</a:t>
                      </a:r>
                      <a:r>
                        <a:rPr sz="1600" spc="-10" dirty="0">
                          <a:solidFill>
                            <a:srgbClr val="00AF50"/>
                          </a:solidFill>
                          <a:latin typeface="Times New Roman"/>
                          <a:cs typeface="Times New Roman"/>
                        </a:rPr>
                        <a:t>αση</a:t>
                      </a:r>
                      <a:r>
                        <a:rPr lang="el-GR" sz="1600" spc="-10" dirty="0">
                          <a:solidFill>
                            <a:srgbClr val="00AF5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15" dirty="0">
                          <a:solidFill>
                            <a:srgbClr val="244060"/>
                          </a:solidFill>
                          <a:latin typeface="Times New Roman"/>
                          <a:cs typeface="Times New Roman"/>
                        </a:rPr>
                        <a:t> </a:t>
                      </a:r>
                      <a:r>
                        <a:rPr sz="1600" dirty="0">
                          <a:solidFill>
                            <a:srgbClr val="244060"/>
                          </a:solidFill>
                          <a:latin typeface="Times New Roman"/>
                          <a:cs typeface="Times New Roman"/>
                        </a:rPr>
                        <a:t>=</a:t>
                      </a:r>
                      <a:r>
                        <a:rPr sz="1600" spc="-5" dirty="0">
                          <a:solidFill>
                            <a:srgbClr val="244060"/>
                          </a:solidFill>
                          <a:latin typeface="Times New Roman"/>
                          <a:cs typeface="Times New Roman"/>
                        </a:rPr>
                        <a:t> </a:t>
                      </a:r>
                      <a:r>
                        <a:rPr sz="1600" spc="-10" dirty="0">
                          <a:solidFill>
                            <a:srgbClr val="244060"/>
                          </a:solidFill>
                          <a:latin typeface="Times New Roman"/>
                          <a:cs typeface="Times New Roman"/>
                        </a:rPr>
                        <a:t>1-</a:t>
                      </a:r>
                      <a:r>
                        <a:rPr sz="1600" spc="-50" dirty="0">
                          <a:solidFill>
                            <a:srgbClr val="244060"/>
                          </a:solidFill>
                          <a:latin typeface="Times New Roman"/>
                          <a:cs typeface="Times New Roman"/>
                        </a:rPr>
                        <a:t>α</a:t>
                      </a:r>
                      <a:endParaRPr sz="1600" dirty="0">
                        <a:latin typeface="Times New Roman"/>
                        <a:cs typeface="Times New Roman"/>
                      </a:endParaRPr>
                    </a:p>
                  </a:txBody>
                  <a:tcPr marL="0" marR="0" marT="54610" marB="0"/>
                </a:tc>
                <a:tc>
                  <a:txBody>
                    <a:bodyPr/>
                    <a:lstStyle/>
                    <a:p>
                      <a:pPr marL="466090" algn="l">
                        <a:lnSpc>
                          <a:spcPct val="100000"/>
                        </a:lnSpc>
                        <a:spcBef>
                          <a:spcPts val="300"/>
                        </a:spcBef>
                      </a:pPr>
                      <a:r>
                        <a:rPr sz="1400" b="1" dirty="0">
                          <a:solidFill>
                            <a:srgbClr val="FF0000"/>
                          </a:solidFill>
                          <a:latin typeface="Times New Roman"/>
                          <a:cs typeface="Times New Roman"/>
                        </a:rPr>
                        <a:t>Σφάλμα</a:t>
                      </a:r>
                      <a:r>
                        <a:rPr sz="1400" b="1" spc="-15"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50" dirty="0">
                          <a:solidFill>
                            <a:srgbClr val="FF0000"/>
                          </a:solidFill>
                          <a:latin typeface="Times New Roman"/>
                          <a:cs typeface="Times New Roman"/>
                        </a:rPr>
                        <a:t>Ι</a:t>
                      </a:r>
                      <a:r>
                        <a:rPr lang="el-GR" sz="1800" b="1" spc="-50" dirty="0">
                          <a:solidFill>
                            <a:srgbClr val="FF000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25" dirty="0">
                          <a:solidFill>
                            <a:srgbClr val="244060"/>
                          </a:solidFill>
                          <a:latin typeface="Times New Roman"/>
                          <a:cs typeface="Times New Roman"/>
                        </a:rPr>
                        <a:t> </a:t>
                      </a:r>
                      <a:r>
                        <a:rPr sz="1600" dirty="0">
                          <a:solidFill>
                            <a:srgbClr val="244060"/>
                          </a:solidFill>
                          <a:latin typeface="Times New Roman"/>
                          <a:cs typeface="Times New Roman"/>
                        </a:rPr>
                        <a:t>=</a:t>
                      </a:r>
                      <a:r>
                        <a:rPr sz="1600" spc="-10" dirty="0">
                          <a:solidFill>
                            <a:srgbClr val="244060"/>
                          </a:solidFill>
                          <a:latin typeface="Times New Roman"/>
                          <a:cs typeface="Times New Roman"/>
                        </a:rPr>
                        <a:t> </a:t>
                      </a:r>
                      <a:r>
                        <a:rPr sz="1600" spc="-50" dirty="0">
                          <a:solidFill>
                            <a:srgbClr val="244060"/>
                          </a:solidFill>
                          <a:latin typeface="Times New Roman"/>
                          <a:cs typeface="Times New Roman"/>
                        </a:rPr>
                        <a:t>α</a:t>
                      </a:r>
                      <a:endParaRPr sz="1600" dirty="0">
                        <a:latin typeface="Times New Roman"/>
                        <a:cs typeface="Times New Roman"/>
                      </a:endParaRPr>
                    </a:p>
                  </a:txBody>
                  <a:tcPr marL="0" marR="0" marT="38100" marB="0"/>
                </a:tc>
                <a:extLst>
                  <a:ext uri="{0D108BD9-81ED-4DB2-BD59-A6C34878D82A}">
                    <a16:rowId xmlns:a16="http://schemas.microsoft.com/office/drawing/2014/main" val="3771062035"/>
                  </a:ext>
                </a:extLst>
              </a:tr>
              <a:tr h="370840">
                <a:tc>
                  <a:txBody>
                    <a:bodyPr/>
                    <a:lstStyle/>
                    <a:p>
                      <a:pPr marL="96520" marR="136525">
                        <a:lnSpc>
                          <a:spcPct val="100000"/>
                        </a:lnSpc>
                        <a:spcBef>
                          <a:spcPts val="310"/>
                        </a:spcBef>
                      </a:pPr>
                      <a:r>
                        <a:rPr sz="1600" b="1" dirty="0">
                          <a:solidFill>
                            <a:srgbClr val="244060"/>
                          </a:solidFill>
                          <a:latin typeface="Times New Roman"/>
                          <a:cs typeface="Times New Roman"/>
                        </a:rPr>
                        <a:t>Υπόθεση</a:t>
                      </a:r>
                      <a:r>
                        <a:rPr sz="1600" b="1" spc="-30"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42" baseline="-21164" dirty="0">
                          <a:solidFill>
                            <a:srgbClr val="622422"/>
                          </a:solidFill>
                          <a:latin typeface="Times New Roman"/>
                          <a:cs typeface="Times New Roman"/>
                        </a:rPr>
                        <a:t> </a:t>
                      </a:r>
                      <a:r>
                        <a:rPr sz="1600" b="1" spc="-10" dirty="0">
                          <a:solidFill>
                            <a:srgbClr val="FF0000"/>
                          </a:solidFill>
                          <a:latin typeface="Times New Roman"/>
                          <a:cs typeface="Times New Roman"/>
                        </a:rPr>
                        <a:t>ψευδής </a:t>
                      </a:r>
                      <a:r>
                        <a:rPr sz="1600" b="1" dirty="0">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a:latin typeface="Times New Roman"/>
                        <a:cs typeface="Times New Roman"/>
                      </a:endParaRPr>
                    </a:p>
                  </a:txBody>
                  <a:tcPr marL="0" marR="0" marT="39370" marB="0"/>
                </a:tc>
                <a:tc>
                  <a:txBody>
                    <a:bodyPr/>
                    <a:lstStyle/>
                    <a:p>
                      <a:pPr marL="327660">
                        <a:lnSpc>
                          <a:spcPct val="100000"/>
                        </a:lnSpc>
                        <a:spcBef>
                          <a:spcPts val="57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25" dirty="0">
                          <a:solidFill>
                            <a:srgbClr val="FF0000"/>
                          </a:solidFill>
                          <a:latin typeface="Times New Roman"/>
                          <a:cs typeface="Times New Roman"/>
                        </a:rPr>
                        <a:t>ΙΙ</a:t>
                      </a:r>
                      <a:r>
                        <a:rPr lang="el-GR" sz="1800" b="1" spc="-25" dirty="0">
                          <a:solidFill>
                            <a:srgbClr val="FF000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35" dirty="0">
                          <a:solidFill>
                            <a:srgbClr val="244060"/>
                          </a:solidFill>
                          <a:latin typeface="Times New Roman"/>
                          <a:cs typeface="Times New Roman"/>
                        </a:rPr>
                        <a:t> </a:t>
                      </a:r>
                      <a:r>
                        <a:rPr sz="1600" dirty="0">
                          <a:solidFill>
                            <a:srgbClr val="244060"/>
                          </a:solidFill>
                          <a:latin typeface="Times New Roman"/>
                          <a:cs typeface="Times New Roman"/>
                        </a:rPr>
                        <a:t>=</a:t>
                      </a:r>
                      <a:r>
                        <a:rPr sz="1600" spc="-20" dirty="0">
                          <a:solidFill>
                            <a:srgbClr val="244060"/>
                          </a:solidFill>
                          <a:latin typeface="Times New Roman"/>
                          <a:cs typeface="Times New Roman"/>
                        </a:rPr>
                        <a:t> </a:t>
                      </a:r>
                      <a:r>
                        <a:rPr sz="1600" spc="-50" dirty="0">
                          <a:solidFill>
                            <a:srgbClr val="244060"/>
                          </a:solidFill>
                          <a:latin typeface="Times New Roman"/>
                          <a:cs typeface="Times New Roman"/>
                        </a:rPr>
                        <a:t>β</a:t>
                      </a:r>
                      <a:endParaRPr sz="1600" dirty="0">
                        <a:latin typeface="Times New Roman"/>
                        <a:cs typeface="Times New Roman"/>
                      </a:endParaRPr>
                    </a:p>
                  </a:txBody>
                  <a:tcPr marL="0" marR="0" marT="73025" marB="0"/>
                </a:tc>
                <a:tc>
                  <a:txBody>
                    <a:bodyPr/>
                    <a:lstStyle/>
                    <a:p>
                      <a:pPr marL="1905" algn="ctr">
                        <a:lnSpc>
                          <a:spcPct val="100000"/>
                        </a:lnSpc>
                        <a:spcBef>
                          <a:spcPts val="830"/>
                        </a:spcBef>
                      </a:pPr>
                      <a:r>
                        <a:rPr sz="1400" dirty="0" err="1">
                          <a:solidFill>
                            <a:srgbClr val="00AF50"/>
                          </a:solidFill>
                          <a:latin typeface="Times New Roman"/>
                          <a:cs typeface="Times New Roman"/>
                        </a:rPr>
                        <a:t>Ορθή</a:t>
                      </a:r>
                      <a:r>
                        <a:rPr sz="1400" spc="-80" dirty="0">
                          <a:solidFill>
                            <a:srgbClr val="00AF50"/>
                          </a:solidFill>
                          <a:latin typeface="Times New Roman"/>
                          <a:cs typeface="Times New Roman"/>
                        </a:rPr>
                        <a:t> </a:t>
                      </a:r>
                      <a:r>
                        <a:rPr sz="1400" spc="-10" dirty="0">
                          <a:solidFill>
                            <a:srgbClr val="00AF50"/>
                          </a:solidFill>
                          <a:latin typeface="Times New Roman"/>
                          <a:cs typeface="Times New Roman"/>
                        </a:rPr>
                        <a:t>Απ</a:t>
                      </a:r>
                      <a:r>
                        <a:rPr sz="1400" spc="-10" dirty="0" err="1">
                          <a:solidFill>
                            <a:srgbClr val="00AF50"/>
                          </a:solidFill>
                          <a:latin typeface="Times New Roman"/>
                          <a:cs typeface="Times New Roman"/>
                        </a:rPr>
                        <a:t>όφ</a:t>
                      </a:r>
                      <a:r>
                        <a:rPr sz="1400" spc="-10" dirty="0">
                          <a:solidFill>
                            <a:srgbClr val="00AF50"/>
                          </a:solidFill>
                          <a:latin typeface="Times New Roman"/>
                          <a:cs typeface="Times New Roman"/>
                        </a:rPr>
                        <a:t>αση</a:t>
                      </a:r>
                      <a:r>
                        <a:rPr lang="el-GR" sz="1400" spc="-10" dirty="0">
                          <a:solidFill>
                            <a:srgbClr val="00AF5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30" dirty="0">
                          <a:solidFill>
                            <a:srgbClr val="244060"/>
                          </a:solidFill>
                          <a:latin typeface="Times New Roman"/>
                          <a:cs typeface="Times New Roman"/>
                        </a:rPr>
                        <a:t> </a:t>
                      </a:r>
                      <a:r>
                        <a:rPr sz="1600" dirty="0">
                          <a:solidFill>
                            <a:srgbClr val="244060"/>
                          </a:solidFill>
                          <a:latin typeface="Times New Roman"/>
                          <a:cs typeface="Times New Roman"/>
                        </a:rPr>
                        <a:t>=</a:t>
                      </a:r>
                      <a:r>
                        <a:rPr sz="1600" spc="-15" dirty="0">
                          <a:solidFill>
                            <a:srgbClr val="244060"/>
                          </a:solidFill>
                          <a:latin typeface="Times New Roman"/>
                          <a:cs typeface="Times New Roman"/>
                        </a:rPr>
                        <a:t> </a:t>
                      </a:r>
                      <a:r>
                        <a:rPr sz="1600" spc="-10" dirty="0">
                          <a:solidFill>
                            <a:srgbClr val="244060"/>
                          </a:solidFill>
                          <a:latin typeface="Times New Roman"/>
                          <a:cs typeface="Times New Roman"/>
                        </a:rPr>
                        <a:t>1-</a:t>
                      </a:r>
                      <a:r>
                        <a:rPr sz="1600" spc="-50" dirty="0">
                          <a:solidFill>
                            <a:srgbClr val="244060"/>
                          </a:solidFill>
                          <a:latin typeface="Times New Roman"/>
                          <a:cs typeface="Times New Roman"/>
                        </a:rPr>
                        <a:t>β</a:t>
                      </a:r>
                      <a:endParaRPr sz="1600" dirty="0">
                        <a:latin typeface="Times New Roman"/>
                        <a:cs typeface="Times New Roman"/>
                      </a:endParaRPr>
                    </a:p>
                  </a:txBody>
                  <a:tcPr marL="0" marR="0" marT="105410" marB="0"/>
                </a:tc>
                <a:extLst>
                  <a:ext uri="{0D108BD9-81ED-4DB2-BD59-A6C34878D82A}">
                    <a16:rowId xmlns:a16="http://schemas.microsoft.com/office/drawing/2014/main" val="322863241"/>
                  </a:ext>
                </a:extLst>
              </a:tr>
            </a:tbl>
          </a:graphicData>
        </a:graphic>
      </p:graphicFrame>
      <p:sp>
        <p:nvSpPr>
          <p:cNvPr id="5" name="object 7">
            <a:extLst>
              <a:ext uri="{FF2B5EF4-FFF2-40B4-BE49-F238E27FC236}">
                <a16:creationId xmlns:a16="http://schemas.microsoft.com/office/drawing/2014/main" id="{78C53B91-BC0F-4E27-BED4-3ADD2C22E676}"/>
              </a:ext>
            </a:extLst>
          </p:cNvPr>
          <p:cNvSpPr txBox="1"/>
          <p:nvPr/>
        </p:nvSpPr>
        <p:spPr>
          <a:xfrm>
            <a:off x="777469" y="1878544"/>
            <a:ext cx="10631902" cy="1820370"/>
          </a:xfrm>
          <a:prstGeom prst="rect">
            <a:avLst/>
          </a:prstGeom>
        </p:spPr>
        <p:txBody>
          <a:bodyPr vert="horz" wrap="square" lIns="0" tIns="62865" rIns="0" bIns="0" rtlCol="0">
            <a:spAutoFit/>
          </a:bodyPr>
          <a:lstStyle/>
          <a:p>
            <a:pPr marL="38100">
              <a:spcBef>
                <a:spcPts val="495"/>
              </a:spcBef>
            </a:pPr>
            <a:r>
              <a:rPr sz="2000" kern="0" spc="-20" dirty="0">
                <a:solidFill>
                  <a:sysClr val="windowText" lastClr="000000"/>
                </a:solidFill>
                <a:latin typeface="Times New Roman"/>
                <a:cs typeface="Times New Roman"/>
              </a:rPr>
              <a:t>Τα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σφάλματα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επομένως</a:t>
            </a:r>
            <a:r>
              <a:rPr sz="2000" kern="0" spc="-6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μπορούν</a:t>
            </a:r>
            <a:r>
              <a:rPr sz="2000" kern="0" spc="-4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να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ταξινομηθούν</a:t>
            </a:r>
            <a:r>
              <a:rPr sz="2000" kern="0" spc="-65" dirty="0">
                <a:solidFill>
                  <a:sysClr val="windowText" lastClr="000000"/>
                </a:solidFill>
                <a:latin typeface="Times New Roman"/>
                <a:cs typeface="Times New Roman"/>
              </a:rPr>
              <a:t> </a:t>
            </a:r>
            <a:r>
              <a:rPr sz="2000" kern="0" spc="-25" dirty="0">
                <a:solidFill>
                  <a:sysClr val="windowText" lastClr="000000"/>
                </a:solidFill>
                <a:latin typeface="Times New Roman"/>
                <a:cs typeface="Times New Roman"/>
              </a:rPr>
              <a:t>σε:</a:t>
            </a:r>
            <a:endParaRPr lang="el-GR" sz="2000" kern="0" spc="-25" dirty="0">
              <a:solidFill>
                <a:sysClr val="windowText" lastClr="000000"/>
              </a:solidFill>
              <a:latin typeface="Times New Roman"/>
              <a:cs typeface="Times New Roman"/>
            </a:endParaRPr>
          </a:p>
          <a:p>
            <a:pPr marL="38100">
              <a:spcBef>
                <a:spcPts val="495"/>
              </a:spcBef>
            </a:pPr>
            <a:endParaRPr sz="2000" kern="0" dirty="0">
              <a:solidFill>
                <a:sysClr val="windowText" lastClr="000000"/>
              </a:solidFill>
              <a:latin typeface="Times New Roman"/>
              <a:cs typeface="Times New Roman"/>
            </a:endParaRPr>
          </a:p>
          <a:p>
            <a:pPr marL="381000" indent="-343535">
              <a:spcBef>
                <a:spcPts val="395"/>
              </a:spcBef>
              <a:buClr>
                <a:schemeClr val="tx1"/>
              </a:buClr>
              <a:buFont typeface="Wingdings" panose="05000000000000000000" pitchFamily="2" charset="2"/>
              <a:buChar char="§"/>
              <a:tabLst>
                <a:tab pos="381000" algn="l"/>
                <a:tab pos="381635" algn="l"/>
              </a:tabLst>
            </a:pPr>
            <a:r>
              <a:rPr sz="2000" b="1" kern="0" dirty="0">
                <a:solidFill>
                  <a:sysClr val="windowText" lastClr="000000"/>
                </a:solidFill>
                <a:latin typeface="Times New Roman"/>
                <a:cs typeface="Times New Roman"/>
              </a:rPr>
              <a:t>Σφάλμα</a:t>
            </a:r>
            <a:r>
              <a:rPr sz="2000" b="1" kern="0" spc="-15"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τύπου</a:t>
            </a:r>
            <a:r>
              <a:rPr sz="2000" b="1" kern="0" spc="-15"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Ι</a:t>
            </a:r>
            <a:r>
              <a:rPr sz="2000" kern="0" dirty="0">
                <a:solidFill>
                  <a:sysClr val="windowText" lastClr="000000"/>
                </a:solidFill>
                <a:latin typeface="Times New Roman"/>
                <a:cs typeface="Times New Roman"/>
              </a:rPr>
              <a:t>:</a:t>
            </a:r>
            <a:r>
              <a:rPr sz="2000" kern="0" spc="-4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Απόρριψη</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της</a:t>
            </a:r>
            <a:r>
              <a:rPr sz="2000" kern="0" spc="-25" dirty="0">
                <a:solidFill>
                  <a:sysClr val="windowText" lastClr="000000"/>
                </a:solidFill>
                <a:latin typeface="Times New Roman"/>
                <a:cs typeface="Times New Roman"/>
              </a:rPr>
              <a:t> </a:t>
            </a:r>
            <a:r>
              <a:rPr sz="2000" b="1" kern="0" dirty="0">
                <a:solidFill>
                  <a:srgbClr val="622422"/>
                </a:solidFill>
                <a:latin typeface="Times New Roman"/>
                <a:cs typeface="Times New Roman"/>
              </a:rPr>
              <a:t>Η</a:t>
            </a:r>
            <a:r>
              <a:rPr sz="1950" b="1" kern="0" baseline="-21367" dirty="0">
                <a:solidFill>
                  <a:srgbClr val="622422"/>
                </a:solidFill>
                <a:latin typeface="Times New Roman"/>
                <a:cs typeface="Times New Roman"/>
              </a:rPr>
              <a:t>0</a:t>
            </a:r>
            <a:r>
              <a:rPr sz="1950" b="1" kern="0" spc="225"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ενώ</a:t>
            </a:r>
            <a:r>
              <a:rPr sz="2000" kern="0" spc="-2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στην</a:t>
            </a:r>
            <a:r>
              <a:rPr sz="2000" kern="0" spc="-1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πραγματικότητα</a:t>
            </a:r>
            <a:r>
              <a:rPr sz="2000" kern="0" spc="-20" dirty="0">
                <a:solidFill>
                  <a:sysClr val="windowText" lastClr="000000"/>
                </a:solidFill>
                <a:latin typeface="Times New Roman"/>
                <a:cs typeface="Times New Roman"/>
              </a:rPr>
              <a:t> </a:t>
            </a:r>
            <a:r>
              <a:rPr sz="2000" kern="0" spc="-10" dirty="0">
                <a:solidFill>
                  <a:sysClr val="windowText" lastClr="000000"/>
                </a:solidFill>
                <a:latin typeface="Times New Roman"/>
                <a:cs typeface="Times New Roman"/>
              </a:rPr>
              <a:t>είναι</a:t>
            </a:r>
            <a:r>
              <a:rPr lang="el-GR" sz="2000" kern="0" spc="-1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a:t>
            </a:r>
            <a:r>
              <a:rPr sz="2000" kern="0" dirty="0" err="1">
                <a:solidFill>
                  <a:sysClr val="windowText" lastClr="000000"/>
                </a:solidFill>
                <a:latin typeface="Times New Roman"/>
                <a:cs typeface="Times New Roman"/>
              </a:rPr>
              <a:t>ληθής</a:t>
            </a:r>
            <a:r>
              <a:rPr sz="2000" kern="0" dirty="0">
                <a:solidFill>
                  <a:sysClr val="windowText" lastClr="000000"/>
                </a:solidFill>
                <a:latin typeface="Times New Roman"/>
                <a:cs typeface="Times New Roman"/>
              </a:rPr>
              <a:t>,</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με</a:t>
            </a:r>
            <a:r>
              <a:rPr sz="2000" kern="0" spc="-3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a:t>
            </a:r>
            <a:r>
              <a:rPr sz="2000" kern="0" dirty="0" err="1">
                <a:solidFill>
                  <a:sysClr val="windowText" lastClr="000000"/>
                </a:solidFill>
                <a:latin typeface="Times New Roman"/>
                <a:cs typeface="Times New Roman"/>
              </a:rPr>
              <a:t>ιθ</a:t>
            </a:r>
            <a:r>
              <a:rPr sz="2000" kern="0" dirty="0">
                <a:solidFill>
                  <a:sysClr val="windowText" lastClr="000000"/>
                </a:solidFill>
                <a:latin typeface="Times New Roman"/>
                <a:cs typeface="Times New Roman"/>
              </a:rPr>
              <a:t>ανότητα</a:t>
            </a:r>
            <a:r>
              <a:rPr sz="2000" kern="0" spc="-30" dirty="0">
                <a:solidFill>
                  <a:sysClr val="windowText" lastClr="000000"/>
                </a:solidFill>
                <a:latin typeface="Times New Roman"/>
                <a:cs typeface="Times New Roman"/>
              </a:rPr>
              <a:t> </a:t>
            </a:r>
            <a:r>
              <a:rPr sz="2000" kern="0" spc="-50" dirty="0">
                <a:solidFill>
                  <a:sysClr val="windowText" lastClr="000000"/>
                </a:solidFill>
                <a:latin typeface="Times New Roman"/>
                <a:cs typeface="Times New Roman"/>
              </a:rPr>
              <a:t>α</a:t>
            </a:r>
            <a:endParaRPr lang="el-GR" sz="2000" kern="0" spc="-50" dirty="0">
              <a:solidFill>
                <a:sysClr val="windowText" lastClr="000000"/>
              </a:solidFill>
              <a:latin typeface="Times New Roman"/>
              <a:cs typeface="Times New Roman"/>
            </a:endParaRPr>
          </a:p>
          <a:p>
            <a:pPr marL="37465">
              <a:spcBef>
                <a:spcPts val="395"/>
              </a:spcBef>
              <a:buClr>
                <a:schemeClr val="tx1"/>
              </a:buClr>
              <a:tabLst>
                <a:tab pos="381000" algn="l"/>
                <a:tab pos="381635" algn="l"/>
              </a:tabLst>
            </a:pPr>
            <a:endParaRPr sz="2000" kern="0" dirty="0">
              <a:solidFill>
                <a:sysClr val="windowText" lastClr="000000"/>
              </a:solidFill>
              <a:latin typeface="Times New Roman"/>
              <a:cs typeface="Times New Roman"/>
            </a:endParaRPr>
          </a:p>
          <a:p>
            <a:pPr marL="381000" indent="-343535">
              <a:spcBef>
                <a:spcPts val="395"/>
              </a:spcBef>
              <a:buClr>
                <a:schemeClr val="tx1"/>
              </a:buClr>
              <a:buFont typeface="Wingdings" panose="05000000000000000000" pitchFamily="2" charset="2"/>
              <a:buChar char="§"/>
              <a:tabLst>
                <a:tab pos="381000" algn="l"/>
                <a:tab pos="381635" algn="l"/>
              </a:tabLst>
            </a:pPr>
            <a:r>
              <a:rPr sz="2000" b="1" kern="0" dirty="0">
                <a:solidFill>
                  <a:sysClr val="windowText" lastClr="000000"/>
                </a:solidFill>
                <a:latin typeface="Times New Roman"/>
                <a:cs typeface="Times New Roman"/>
              </a:rPr>
              <a:t>Σφάλμα</a:t>
            </a:r>
            <a:r>
              <a:rPr sz="2000" b="1" kern="0" spc="18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τύπου</a:t>
            </a:r>
            <a:r>
              <a:rPr sz="2000" b="1" kern="0" spc="19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ΙΙ</a:t>
            </a:r>
            <a:r>
              <a:rPr sz="2000" kern="0" dirty="0">
                <a:solidFill>
                  <a:sysClr val="windowText" lastClr="000000"/>
                </a:solidFill>
                <a:latin typeface="Times New Roman"/>
                <a:cs typeface="Times New Roman"/>
              </a:rPr>
              <a:t>:</a:t>
            </a:r>
            <a:r>
              <a:rPr sz="2000" kern="0" spc="17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Αποδοχή</a:t>
            </a:r>
            <a:r>
              <a:rPr sz="2000" kern="0" spc="16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της</a:t>
            </a:r>
            <a:r>
              <a:rPr sz="2000" kern="0" spc="170" dirty="0">
                <a:solidFill>
                  <a:sysClr val="windowText" lastClr="000000"/>
                </a:solidFill>
                <a:latin typeface="Times New Roman"/>
                <a:cs typeface="Times New Roman"/>
              </a:rPr>
              <a:t> </a:t>
            </a:r>
            <a:r>
              <a:rPr sz="2000" b="1" kern="0" dirty="0">
                <a:solidFill>
                  <a:srgbClr val="622422"/>
                </a:solidFill>
                <a:latin typeface="Times New Roman"/>
                <a:cs typeface="Times New Roman"/>
              </a:rPr>
              <a:t>Η</a:t>
            </a:r>
            <a:r>
              <a:rPr sz="1950" b="1" kern="0" baseline="-21367" dirty="0">
                <a:solidFill>
                  <a:srgbClr val="622422"/>
                </a:solidFill>
                <a:latin typeface="Times New Roman"/>
                <a:cs typeface="Times New Roman"/>
              </a:rPr>
              <a:t>0</a:t>
            </a:r>
            <a:r>
              <a:rPr sz="1950" b="1" kern="0" spc="540"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ενώ</a:t>
            </a:r>
            <a:r>
              <a:rPr sz="2000" kern="0" spc="17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στην</a:t>
            </a:r>
            <a:r>
              <a:rPr sz="2000" kern="0" spc="18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πραγματικότητα</a:t>
            </a:r>
            <a:r>
              <a:rPr sz="2000" kern="0" spc="175" dirty="0">
                <a:solidFill>
                  <a:sysClr val="windowText" lastClr="000000"/>
                </a:solidFill>
                <a:latin typeface="Times New Roman"/>
                <a:cs typeface="Times New Roman"/>
              </a:rPr>
              <a:t> </a:t>
            </a:r>
            <a:r>
              <a:rPr sz="2000" b="1" kern="0" spc="-25" dirty="0">
                <a:solidFill>
                  <a:srgbClr val="622422"/>
                </a:solidFill>
                <a:latin typeface="Times New Roman"/>
                <a:cs typeface="Times New Roman"/>
              </a:rPr>
              <a:t>Η</a:t>
            </a:r>
            <a:r>
              <a:rPr sz="1950" b="1" kern="0" spc="-37" baseline="-21367" dirty="0">
                <a:solidFill>
                  <a:srgbClr val="622422"/>
                </a:solidFill>
                <a:latin typeface="Times New Roman"/>
                <a:cs typeface="Times New Roman"/>
              </a:rPr>
              <a:t>1</a:t>
            </a:r>
            <a:r>
              <a:rPr lang="el-GR" sz="1950" b="1" kern="0" spc="-37"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α</a:t>
            </a:r>
            <a:r>
              <a:rPr sz="2000" kern="0" dirty="0" err="1">
                <a:solidFill>
                  <a:sysClr val="windowText" lastClr="000000"/>
                </a:solidFill>
                <a:latin typeface="Times New Roman"/>
                <a:cs typeface="Times New Roman"/>
              </a:rPr>
              <a:t>ληθής</a:t>
            </a:r>
            <a:r>
              <a:rPr sz="2000" kern="0" dirty="0">
                <a:solidFill>
                  <a:sysClr val="windowText" lastClr="000000"/>
                </a:solidFill>
                <a:latin typeface="Times New Roman"/>
                <a:cs typeface="Times New Roman"/>
              </a:rPr>
              <a:t>,</a:t>
            </a:r>
            <a:r>
              <a:rPr sz="2000" kern="0" spc="-1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με</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πιθανότητα</a:t>
            </a:r>
            <a:r>
              <a:rPr sz="2000" kern="0" spc="-10" dirty="0">
                <a:solidFill>
                  <a:sysClr val="windowText" lastClr="000000"/>
                </a:solidFill>
                <a:latin typeface="Times New Roman"/>
                <a:cs typeface="Times New Roman"/>
              </a:rPr>
              <a:t> </a:t>
            </a:r>
            <a:r>
              <a:rPr sz="2000" kern="0" spc="-50" dirty="0">
                <a:solidFill>
                  <a:sysClr val="windowText" lastClr="000000"/>
                </a:solidFill>
                <a:latin typeface="Times New Roman"/>
                <a:cs typeface="Times New Roman"/>
              </a:rPr>
              <a:t>β</a:t>
            </a:r>
            <a:endParaRPr sz="2000" kern="0" dirty="0">
              <a:solidFill>
                <a:sysClr val="windowText" lastClr="000000"/>
              </a:solidFill>
              <a:latin typeface="Times New Roman"/>
              <a:cs typeface="Times New Roman"/>
            </a:endParaRPr>
          </a:p>
        </p:txBody>
      </p:sp>
      <p:grpSp>
        <p:nvGrpSpPr>
          <p:cNvPr id="9" name="Ομάδα 8">
            <a:extLst>
              <a:ext uri="{FF2B5EF4-FFF2-40B4-BE49-F238E27FC236}">
                <a16:creationId xmlns:a16="http://schemas.microsoft.com/office/drawing/2014/main" id="{9D9442DB-B395-4CC0-A3E5-434FB6FB10A4}"/>
              </a:ext>
            </a:extLst>
          </p:cNvPr>
          <p:cNvGrpSpPr/>
          <p:nvPr/>
        </p:nvGrpSpPr>
        <p:grpSpPr>
          <a:xfrm>
            <a:off x="3119765" y="3877982"/>
            <a:ext cx="5831003" cy="2977586"/>
            <a:chOff x="2871152" y="2247645"/>
            <a:chExt cx="4564061" cy="2147570"/>
          </a:xfrm>
        </p:grpSpPr>
        <p:sp>
          <p:nvSpPr>
            <p:cNvPr id="10" name="object 7">
              <a:extLst>
                <a:ext uri="{FF2B5EF4-FFF2-40B4-BE49-F238E27FC236}">
                  <a16:creationId xmlns:a16="http://schemas.microsoft.com/office/drawing/2014/main" id="{44D9F09F-228F-44D2-A61D-4E78DEA26E2C}"/>
                </a:ext>
              </a:extLst>
            </p:cNvPr>
            <p:cNvSpPr txBox="1"/>
            <p:nvPr/>
          </p:nvSpPr>
          <p:spPr>
            <a:xfrm>
              <a:off x="4315967" y="4090415"/>
              <a:ext cx="1722120" cy="304800"/>
            </a:xfrm>
            <a:prstGeom prst="rect">
              <a:avLst/>
            </a:prstGeom>
            <a:solidFill>
              <a:srgbClr val="FFC000"/>
            </a:solidFill>
          </p:spPr>
          <p:txBody>
            <a:bodyPr vert="horz" wrap="square" lIns="0" tIns="39370" rIns="0" bIns="0" rtlCol="0">
              <a:spAutoFit/>
            </a:bodyPr>
            <a:lstStyle/>
            <a:p>
              <a:pPr marL="91440">
                <a:lnSpc>
                  <a:spcPct val="100000"/>
                </a:lnSpc>
                <a:spcBef>
                  <a:spcPts val="310"/>
                </a:spcBef>
              </a:pPr>
              <a:r>
                <a:rPr sz="1400" b="1" spc="-10" dirty="0">
                  <a:latin typeface="Times New Roman"/>
                  <a:cs typeface="Times New Roman"/>
                </a:rPr>
                <a:t>Περιοχή</a:t>
              </a:r>
              <a:r>
                <a:rPr sz="1400" b="1" spc="-40" dirty="0">
                  <a:latin typeface="Times New Roman"/>
                  <a:cs typeface="Times New Roman"/>
                </a:rPr>
                <a:t> </a:t>
              </a:r>
              <a:r>
                <a:rPr sz="1400" b="1" spc="-10" dirty="0">
                  <a:latin typeface="Times New Roman"/>
                  <a:cs typeface="Times New Roman"/>
                </a:rPr>
                <a:t>Απόρριψης</a:t>
              </a:r>
              <a:endParaRPr sz="1400" dirty="0">
                <a:latin typeface="Times New Roman"/>
                <a:cs typeface="Times New Roman"/>
              </a:endParaRPr>
            </a:p>
          </p:txBody>
        </p:sp>
        <p:grpSp>
          <p:nvGrpSpPr>
            <p:cNvPr id="11" name="object 8">
              <a:extLst>
                <a:ext uri="{FF2B5EF4-FFF2-40B4-BE49-F238E27FC236}">
                  <a16:creationId xmlns:a16="http://schemas.microsoft.com/office/drawing/2014/main" id="{1A79BDFF-7F16-4005-ADBB-ADF17E44D691}"/>
                </a:ext>
              </a:extLst>
            </p:cNvPr>
            <p:cNvGrpSpPr/>
            <p:nvPr/>
          </p:nvGrpSpPr>
          <p:grpSpPr>
            <a:xfrm>
              <a:off x="2871152" y="2247645"/>
              <a:ext cx="4500880" cy="1480185"/>
              <a:chOff x="2871152" y="2247645"/>
              <a:chExt cx="4500880" cy="1480185"/>
            </a:xfrm>
          </p:grpSpPr>
          <p:sp>
            <p:nvSpPr>
              <p:cNvPr id="19" name="object 9">
                <a:extLst>
                  <a:ext uri="{FF2B5EF4-FFF2-40B4-BE49-F238E27FC236}">
                    <a16:creationId xmlns:a16="http://schemas.microsoft.com/office/drawing/2014/main" id="{371D8C27-07C1-4EA7-8F13-94E14BB604B3}"/>
                  </a:ext>
                </a:extLst>
              </p:cNvPr>
              <p:cNvSpPr/>
              <p:nvPr/>
            </p:nvSpPr>
            <p:spPr>
              <a:xfrm>
                <a:off x="2883408" y="3270503"/>
                <a:ext cx="4474845" cy="457200"/>
              </a:xfrm>
              <a:custGeom>
                <a:avLst/>
                <a:gdLst/>
                <a:ahLst/>
                <a:cxnLst/>
                <a:rect l="l" t="t" r="r" b="b"/>
                <a:pathLst>
                  <a:path w="4474845" h="457200">
                    <a:moveTo>
                      <a:pt x="1104900" y="0"/>
                    </a:moveTo>
                    <a:lnTo>
                      <a:pt x="1062990" y="20828"/>
                    </a:lnTo>
                    <a:lnTo>
                      <a:pt x="804164" y="180467"/>
                    </a:lnTo>
                    <a:lnTo>
                      <a:pt x="573405" y="256794"/>
                    </a:lnTo>
                    <a:lnTo>
                      <a:pt x="111887" y="333248"/>
                    </a:lnTo>
                    <a:lnTo>
                      <a:pt x="0" y="430403"/>
                    </a:lnTo>
                    <a:lnTo>
                      <a:pt x="0" y="441960"/>
                    </a:lnTo>
                    <a:lnTo>
                      <a:pt x="1090930" y="430403"/>
                    </a:lnTo>
                    <a:lnTo>
                      <a:pt x="1104900" y="0"/>
                    </a:lnTo>
                    <a:close/>
                  </a:path>
                  <a:path w="4474845" h="457200">
                    <a:moveTo>
                      <a:pt x="4474464" y="429514"/>
                    </a:moveTo>
                    <a:lnTo>
                      <a:pt x="4362577" y="332867"/>
                    </a:lnTo>
                    <a:lnTo>
                      <a:pt x="3898900" y="256921"/>
                    </a:lnTo>
                    <a:lnTo>
                      <a:pt x="3668141" y="180975"/>
                    </a:lnTo>
                    <a:lnTo>
                      <a:pt x="3407156" y="22098"/>
                    </a:lnTo>
                    <a:lnTo>
                      <a:pt x="3355848" y="15240"/>
                    </a:lnTo>
                    <a:lnTo>
                      <a:pt x="3383788" y="457200"/>
                    </a:lnTo>
                    <a:lnTo>
                      <a:pt x="4474464" y="441071"/>
                    </a:lnTo>
                    <a:lnTo>
                      <a:pt x="4474464" y="429514"/>
                    </a:lnTo>
                    <a:close/>
                  </a:path>
                </a:pathLst>
              </a:custGeom>
              <a:solidFill>
                <a:srgbClr val="FFC000"/>
              </a:solidFill>
            </p:spPr>
            <p:txBody>
              <a:bodyPr wrap="square" lIns="0" tIns="0" rIns="0" bIns="0" rtlCol="0"/>
              <a:lstStyle/>
              <a:p>
                <a:endParaRPr/>
              </a:p>
            </p:txBody>
          </p:sp>
          <p:sp>
            <p:nvSpPr>
              <p:cNvPr id="20" name="object 10">
                <a:extLst>
                  <a:ext uri="{FF2B5EF4-FFF2-40B4-BE49-F238E27FC236}">
                    <a16:creationId xmlns:a16="http://schemas.microsoft.com/office/drawing/2014/main" id="{D6408F87-3B15-4C43-8195-658A27BCCD11}"/>
                  </a:ext>
                </a:extLst>
              </p:cNvPr>
              <p:cNvSpPr/>
              <p:nvPr/>
            </p:nvSpPr>
            <p:spPr>
              <a:xfrm>
                <a:off x="2995421" y="2273045"/>
                <a:ext cx="4246880" cy="1329690"/>
              </a:xfrm>
              <a:custGeom>
                <a:avLst/>
                <a:gdLst/>
                <a:ahLst/>
                <a:cxnLst/>
                <a:rect l="l" t="t" r="r" b="b"/>
                <a:pathLst>
                  <a:path w="4246880" h="1329689">
                    <a:moveTo>
                      <a:pt x="0" y="1329690"/>
                    </a:moveTo>
                    <a:lnTo>
                      <a:pt x="223011" y="1318133"/>
                    </a:lnTo>
                    <a:lnTo>
                      <a:pt x="336423" y="1299591"/>
                    </a:lnTo>
                    <a:lnTo>
                      <a:pt x="449706" y="1278763"/>
                    </a:lnTo>
                    <a:lnTo>
                      <a:pt x="559435" y="1248664"/>
                    </a:lnTo>
                    <a:lnTo>
                      <a:pt x="672718" y="1204849"/>
                    </a:lnTo>
                    <a:lnTo>
                      <a:pt x="786002" y="1151636"/>
                    </a:lnTo>
                    <a:lnTo>
                      <a:pt x="1005586" y="998982"/>
                    </a:lnTo>
                    <a:lnTo>
                      <a:pt x="1228598" y="781558"/>
                    </a:lnTo>
                    <a:lnTo>
                      <a:pt x="1451737" y="518033"/>
                    </a:lnTo>
                    <a:lnTo>
                      <a:pt x="1561464" y="386206"/>
                    </a:lnTo>
                    <a:lnTo>
                      <a:pt x="1674749" y="263652"/>
                    </a:lnTo>
                    <a:lnTo>
                      <a:pt x="1788032" y="154940"/>
                    </a:lnTo>
                    <a:lnTo>
                      <a:pt x="1894331" y="71628"/>
                    </a:lnTo>
                    <a:lnTo>
                      <a:pt x="2007615" y="18542"/>
                    </a:lnTo>
                    <a:lnTo>
                      <a:pt x="2120900" y="0"/>
                    </a:lnTo>
                  </a:path>
                  <a:path w="4246880" h="1329689">
                    <a:moveTo>
                      <a:pt x="4246753" y="1329690"/>
                    </a:moveTo>
                    <a:lnTo>
                      <a:pt x="4025264" y="1318133"/>
                    </a:lnTo>
                    <a:lnTo>
                      <a:pt x="3910837" y="1299591"/>
                    </a:lnTo>
                    <a:lnTo>
                      <a:pt x="3803777" y="1278763"/>
                    </a:lnTo>
                    <a:lnTo>
                      <a:pt x="3689350" y="1248664"/>
                    </a:lnTo>
                    <a:lnTo>
                      <a:pt x="3575050" y="1204849"/>
                    </a:lnTo>
                    <a:lnTo>
                      <a:pt x="3467989" y="1151636"/>
                    </a:lnTo>
                    <a:lnTo>
                      <a:pt x="3242817" y="998982"/>
                    </a:lnTo>
                    <a:lnTo>
                      <a:pt x="3017647" y="781558"/>
                    </a:lnTo>
                    <a:lnTo>
                      <a:pt x="2796158" y="518033"/>
                    </a:lnTo>
                    <a:lnTo>
                      <a:pt x="2681731" y="386206"/>
                    </a:lnTo>
                    <a:lnTo>
                      <a:pt x="2567304" y="263652"/>
                    </a:lnTo>
                    <a:lnTo>
                      <a:pt x="2460370" y="154940"/>
                    </a:lnTo>
                    <a:lnTo>
                      <a:pt x="2345943" y="71628"/>
                    </a:lnTo>
                    <a:lnTo>
                      <a:pt x="2235200" y="18542"/>
                    </a:lnTo>
                    <a:lnTo>
                      <a:pt x="2124455" y="0"/>
                    </a:lnTo>
                  </a:path>
                </a:pathLst>
              </a:custGeom>
              <a:ln w="50292">
                <a:solidFill>
                  <a:srgbClr val="FF0000"/>
                </a:solidFill>
              </a:ln>
            </p:spPr>
            <p:txBody>
              <a:bodyPr wrap="square" lIns="0" tIns="0" rIns="0" bIns="0" rtlCol="0"/>
              <a:lstStyle/>
              <a:p>
                <a:endParaRPr/>
              </a:p>
            </p:txBody>
          </p:sp>
          <p:sp>
            <p:nvSpPr>
              <p:cNvPr id="21" name="object 11">
                <a:extLst>
                  <a:ext uri="{FF2B5EF4-FFF2-40B4-BE49-F238E27FC236}">
                    <a16:creationId xmlns:a16="http://schemas.microsoft.com/office/drawing/2014/main" id="{6EFBBE36-6FB3-47B7-9531-DEDD8401D343}"/>
                  </a:ext>
                </a:extLst>
              </p:cNvPr>
              <p:cNvSpPr/>
              <p:nvPr/>
            </p:nvSpPr>
            <p:spPr>
              <a:xfrm>
                <a:off x="2884169" y="3714749"/>
                <a:ext cx="4474845" cy="0"/>
              </a:xfrm>
              <a:custGeom>
                <a:avLst/>
                <a:gdLst/>
                <a:ahLst/>
                <a:cxnLst/>
                <a:rect l="l" t="t" r="r" b="b"/>
                <a:pathLst>
                  <a:path w="4474845">
                    <a:moveTo>
                      <a:pt x="0" y="0"/>
                    </a:moveTo>
                    <a:lnTo>
                      <a:pt x="4474463" y="0"/>
                    </a:lnTo>
                  </a:path>
                </a:pathLst>
              </a:custGeom>
              <a:ln w="25908">
                <a:solidFill>
                  <a:srgbClr val="000000"/>
                </a:solidFill>
              </a:ln>
            </p:spPr>
            <p:txBody>
              <a:bodyPr wrap="square" lIns="0" tIns="0" rIns="0" bIns="0" rtlCol="0"/>
              <a:lstStyle/>
              <a:p>
                <a:endParaRPr/>
              </a:p>
            </p:txBody>
          </p:sp>
        </p:grpSp>
        <p:sp>
          <p:nvSpPr>
            <p:cNvPr id="12" name="object 12">
              <a:extLst>
                <a:ext uri="{FF2B5EF4-FFF2-40B4-BE49-F238E27FC236}">
                  <a16:creationId xmlns:a16="http://schemas.microsoft.com/office/drawing/2014/main" id="{435F782E-58BF-4865-9927-B09CF11707E4}"/>
                </a:ext>
              </a:extLst>
            </p:cNvPr>
            <p:cNvSpPr txBox="1"/>
            <p:nvPr/>
          </p:nvSpPr>
          <p:spPr>
            <a:xfrm>
              <a:off x="4947665" y="3718052"/>
              <a:ext cx="332105" cy="269240"/>
            </a:xfrm>
            <a:prstGeom prst="rect">
              <a:avLst/>
            </a:prstGeom>
          </p:spPr>
          <p:txBody>
            <a:bodyPr vert="horz" wrap="square" lIns="0" tIns="12065" rIns="0" bIns="0" rtlCol="0">
              <a:spAutoFit/>
            </a:bodyPr>
            <a:lstStyle/>
            <a:p>
              <a:pPr marL="12700">
                <a:lnSpc>
                  <a:spcPct val="100000"/>
                </a:lnSpc>
                <a:spcBef>
                  <a:spcPts val="95"/>
                </a:spcBef>
              </a:pPr>
              <a:r>
                <a:rPr sz="1600" b="1" spc="-25" dirty="0">
                  <a:latin typeface="Times New Roman"/>
                  <a:cs typeface="Times New Roman"/>
                </a:rPr>
                <a:t>100</a:t>
              </a:r>
              <a:endParaRPr sz="1600">
                <a:latin typeface="Times New Roman"/>
                <a:cs typeface="Times New Roman"/>
              </a:endParaRPr>
            </a:p>
          </p:txBody>
        </p:sp>
        <p:grpSp>
          <p:nvGrpSpPr>
            <p:cNvPr id="13" name="object 13">
              <a:extLst>
                <a:ext uri="{FF2B5EF4-FFF2-40B4-BE49-F238E27FC236}">
                  <a16:creationId xmlns:a16="http://schemas.microsoft.com/office/drawing/2014/main" id="{03B77695-09C7-4533-9CFE-649E30CA61E7}"/>
                </a:ext>
              </a:extLst>
            </p:cNvPr>
            <p:cNvGrpSpPr/>
            <p:nvPr/>
          </p:nvGrpSpPr>
          <p:grpSpPr>
            <a:xfrm>
              <a:off x="3188335" y="2272283"/>
              <a:ext cx="3743325" cy="2020570"/>
              <a:chOff x="3188335" y="2272283"/>
              <a:chExt cx="3743325" cy="2020570"/>
            </a:xfrm>
          </p:grpSpPr>
          <p:sp>
            <p:nvSpPr>
              <p:cNvPr id="17" name="object 14">
                <a:extLst>
                  <a:ext uri="{FF2B5EF4-FFF2-40B4-BE49-F238E27FC236}">
                    <a16:creationId xmlns:a16="http://schemas.microsoft.com/office/drawing/2014/main" id="{398BB153-700E-4ACD-994B-606515D22624}"/>
                  </a:ext>
                </a:extLst>
              </p:cNvPr>
              <p:cNvSpPr/>
              <p:nvPr/>
            </p:nvSpPr>
            <p:spPr>
              <a:xfrm>
                <a:off x="5119116" y="2272283"/>
                <a:ext cx="0" cy="1442085"/>
              </a:xfrm>
              <a:custGeom>
                <a:avLst/>
                <a:gdLst/>
                <a:ahLst/>
                <a:cxnLst/>
                <a:rect l="l" t="t" r="r" b="b"/>
                <a:pathLst>
                  <a:path h="1442085">
                    <a:moveTo>
                      <a:pt x="0" y="0"/>
                    </a:moveTo>
                    <a:lnTo>
                      <a:pt x="0" y="1441704"/>
                    </a:lnTo>
                  </a:path>
                </a:pathLst>
              </a:custGeom>
              <a:ln w="9144">
                <a:solidFill>
                  <a:srgbClr val="000000"/>
                </a:solidFill>
                <a:prstDash val="dot"/>
              </a:ln>
            </p:spPr>
            <p:txBody>
              <a:bodyPr wrap="square" lIns="0" tIns="0" rIns="0" bIns="0" rtlCol="0"/>
              <a:lstStyle/>
              <a:p>
                <a:endParaRPr/>
              </a:p>
            </p:txBody>
          </p:sp>
          <p:sp>
            <p:nvSpPr>
              <p:cNvPr id="18" name="object 15">
                <a:extLst>
                  <a:ext uri="{FF2B5EF4-FFF2-40B4-BE49-F238E27FC236}">
                    <a16:creationId xmlns:a16="http://schemas.microsoft.com/office/drawing/2014/main" id="{6B4A834D-7AB8-45B4-A1D4-BD7F670910B2}"/>
                  </a:ext>
                </a:extLst>
              </p:cNvPr>
              <p:cNvSpPr/>
              <p:nvPr/>
            </p:nvSpPr>
            <p:spPr>
              <a:xfrm>
                <a:off x="3188335" y="2801111"/>
                <a:ext cx="3743325" cy="1491615"/>
              </a:xfrm>
              <a:custGeom>
                <a:avLst/>
                <a:gdLst/>
                <a:ahLst/>
                <a:cxnLst/>
                <a:rect l="l" t="t" r="r" b="b"/>
                <a:pathLst>
                  <a:path w="3743325" h="1491614">
                    <a:moveTo>
                      <a:pt x="700913" y="691896"/>
                    </a:moveTo>
                    <a:lnTo>
                      <a:pt x="690321" y="660781"/>
                    </a:lnTo>
                    <a:lnTo>
                      <a:pt x="673481" y="611251"/>
                    </a:lnTo>
                    <a:lnTo>
                      <a:pt x="666178" y="648703"/>
                    </a:lnTo>
                    <a:lnTo>
                      <a:pt x="664718" y="656209"/>
                    </a:lnTo>
                    <a:lnTo>
                      <a:pt x="666178" y="648703"/>
                    </a:lnTo>
                    <a:lnTo>
                      <a:pt x="8890" y="0"/>
                    </a:lnTo>
                    <a:lnTo>
                      <a:pt x="0" y="9144"/>
                    </a:lnTo>
                    <a:lnTo>
                      <a:pt x="657212" y="657771"/>
                    </a:lnTo>
                    <a:lnTo>
                      <a:pt x="619887" y="665480"/>
                    </a:lnTo>
                    <a:lnTo>
                      <a:pt x="700913" y="691896"/>
                    </a:lnTo>
                    <a:close/>
                  </a:path>
                  <a:path w="3743325" h="1491614">
                    <a:moveTo>
                      <a:pt x="1131062" y="1480540"/>
                    </a:moveTo>
                    <a:lnTo>
                      <a:pt x="300812" y="954366"/>
                    </a:lnTo>
                    <a:lnTo>
                      <a:pt x="305117" y="947547"/>
                    </a:lnTo>
                    <a:lnTo>
                      <a:pt x="317754" y="927608"/>
                    </a:lnTo>
                    <a:lnTo>
                      <a:pt x="233045" y="918972"/>
                    </a:lnTo>
                    <a:lnTo>
                      <a:pt x="276987" y="991997"/>
                    </a:lnTo>
                    <a:lnTo>
                      <a:pt x="294005" y="965111"/>
                    </a:lnTo>
                    <a:lnTo>
                      <a:pt x="1124204" y="1491259"/>
                    </a:lnTo>
                    <a:lnTo>
                      <a:pt x="1131062" y="1480540"/>
                    </a:lnTo>
                    <a:close/>
                  </a:path>
                  <a:path w="3743325" h="1491614">
                    <a:moveTo>
                      <a:pt x="3585845" y="918972"/>
                    </a:moveTo>
                    <a:lnTo>
                      <a:pt x="3502279" y="935228"/>
                    </a:lnTo>
                    <a:lnTo>
                      <a:pt x="3521583" y="960348"/>
                    </a:lnTo>
                    <a:lnTo>
                      <a:pt x="2845816" y="1480870"/>
                    </a:lnTo>
                    <a:lnTo>
                      <a:pt x="2853563" y="1490929"/>
                    </a:lnTo>
                    <a:lnTo>
                      <a:pt x="3529368" y="970483"/>
                    </a:lnTo>
                    <a:lnTo>
                      <a:pt x="3548761" y="995680"/>
                    </a:lnTo>
                    <a:lnTo>
                      <a:pt x="3569563" y="952627"/>
                    </a:lnTo>
                    <a:lnTo>
                      <a:pt x="3585845" y="918972"/>
                    </a:lnTo>
                    <a:close/>
                  </a:path>
                  <a:path w="3743325" h="1491614">
                    <a:moveTo>
                      <a:pt x="3743071" y="8636"/>
                    </a:moveTo>
                    <a:lnTo>
                      <a:pt x="3733419" y="508"/>
                    </a:lnTo>
                    <a:lnTo>
                      <a:pt x="3192665" y="645642"/>
                    </a:lnTo>
                    <a:lnTo>
                      <a:pt x="3181858" y="608965"/>
                    </a:lnTo>
                    <a:lnTo>
                      <a:pt x="3162173" y="691896"/>
                    </a:lnTo>
                    <a:lnTo>
                      <a:pt x="3240278" y="657987"/>
                    </a:lnTo>
                    <a:lnTo>
                      <a:pt x="3232315" y="657098"/>
                    </a:lnTo>
                    <a:lnTo>
                      <a:pt x="3202432" y="653770"/>
                    </a:lnTo>
                    <a:lnTo>
                      <a:pt x="3743071" y="8636"/>
                    </a:lnTo>
                    <a:close/>
                  </a:path>
                </a:pathLst>
              </a:custGeom>
              <a:solidFill>
                <a:srgbClr val="000000"/>
              </a:solidFill>
            </p:spPr>
            <p:txBody>
              <a:bodyPr wrap="square" lIns="0" tIns="0" rIns="0" bIns="0" rtlCol="0"/>
              <a:lstStyle/>
              <a:p>
                <a:endParaRPr/>
              </a:p>
            </p:txBody>
          </p:sp>
        </p:grpSp>
        <p:sp>
          <p:nvSpPr>
            <p:cNvPr id="14" name="object 16">
              <a:extLst>
                <a:ext uri="{FF2B5EF4-FFF2-40B4-BE49-F238E27FC236}">
                  <a16:creationId xmlns:a16="http://schemas.microsoft.com/office/drawing/2014/main" id="{1A6A1488-4974-41A6-93A1-AE75670AB4AB}"/>
                </a:ext>
              </a:extLst>
            </p:cNvPr>
            <p:cNvSpPr txBox="1"/>
            <p:nvPr/>
          </p:nvSpPr>
          <p:spPr>
            <a:xfrm>
              <a:off x="2982213" y="2446147"/>
              <a:ext cx="514957" cy="228268"/>
            </a:xfrm>
            <a:prstGeom prst="rect">
              <a:avLst/>
            </a:prstGeom>
          </p:spPr>
          <p:txBody>
            <a:bodyPr vert="horz" wrap="square" lIns="0" tIns="12700" rIns="0" bIns="0" rtlCol="0">
              <a:spAutoFit/>
            </a:bodyPr>
            <a:lstStyle/>
            <a:p>
              <a:pPr marL="38100">
                <a:lnSpc>
                  <a:spcPct val="100000"/>
                </a:lnSpc>
                <a:spcBef>
                  <a:spcPts val="100"/>
                </a:spcBef>
              </a:pPr>
              <a:r>
                <a:rPr lang="el-GR" sz="1400" spc="-190" dirty="0">
                  <a:latin typeface="Cambria Math"/>
                  <a:cs typeface="Cambria Math"/>
                </a:rPr>
                <a:t>-</a:t>
              </a:r>
              <a:r>
                <a:rPr sz="1400" spc="-190" dirty="0">
                  <a:latin typeface="Cambria Math"/>
                  <a:cs typeface="Cambria Math"/>
                </a:rPr>
                <a:t>𝛼</a:t>
              </a:r>
              <a:r>
                <a:rPr lang="el-GR" sz="1400" spc="-190" dirty="0">
                  <a:latin typeface="Cambria Math"/>
                  <a:cs typeface="Cambria Math"/>
                </a:rPr>
                <a:t>/2</a:t>
              </a:r>
              <a:endParaRPr sz="2100" baseline="-41666" dirty="0">
                <a:latin typeface="Cambria Math"/>
                <a:cs typeface="Cambria Math"/>
              </a:endParaRPr>
            </a:p>
          </p:txBody>
        </p:sp>
        <p:sp>
          <p:nvSpPr>
            <p:cNvPr id="15" name="object 17">
              <a:extLst>
                <a:ext uri="{FF2B5EF4-FFF2-40B4-BE49-F238E27FC236}">
                  <a16:creationId xmlns:a16="http://schemas.microsoft.com/office/drawing/2014/main" id="{ABF4EAAC-ACA4-44EE-979F-B58CC4352980}"/>
                </a:ext>
              </a:extLst>
            </p:cNvPr>
            <p:cNvSpPr txBox="1"/>
            <p:nvPr/>
          </p:nvSpPr>
          <p:spPr>
            <a:xfrm>
              <a:off x="6859269" y="2522347"/>
              <a:ext cx="575944" cy="228268"/>
            </a:xfrm>
            <a:prstGeom prst="rect">
              <a:avLst/>
            </a:prstGeom>
          </p:spPr>
          <p:txBody>
            <a:bodyPr vert="horz" wrap="square" lIns="0" tIns="12700" rIns="0" bIns="0" rtlCol="0">
              <a:spAutoFit/>
            </a:bodyPr>
            <a:lstStyle/>
            <a:p>
              <a:pPr marL="38100">
                <a:lnSpc>
                  <a:spcPct val="100000"/>
                </a:lnSpc>
                <a:spcBef>
                  <a:spcPts val="100"/>
                </a:spcBef>
              </a:pPr>
              <a:r>
                <a:rPr lang="el-GR" sz="2100" baseline="-23809" dirty="0">
                  <a:latin typeface="Cambria Math"/>
                  <a:cs typeface="Cambria Math"/>
                </a:rPr>
                <a:t>α/2</a:t>
              </a:r>
              <a:endParaRPr sz="2100" baseline="-23809" dirty="0">
                <a:latin typeface="Cambria Math"/>
                <a:cs typeface="Cambria Math"/>
              </a:endParaRPr>
            </a:p>
          </p:txBody>
        </p:sp>
      </p:grpSp>
    </p:spTree>
    <p:extLst>
      <p:ext uri="{BB962C8B-B14F-4D97-AF65-F5344CB8AC3E}">
        <p14:creationId xmlns:p14="http://schemas.microsoft.com/office/powerpoint/2010/main" val="1325964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dirty="0"/>
          </a:p>
        </p:txBody>
      </p:sp>
      <p:sp>
        <p:nvSpPr>
          <p:cNvPr id="4" name="object 6">
            <a:extLst>
              <a:ext uri="{FF2B5EF4-FFF2-40B4-BE49-F238E27FC236}">
                <a16:creationId xmlns:a16="http://schemas.microsoft.com/office/drawing/2014/main" id="{53BCF6EB-F33A-4867-80FC-77A0C40A722F}"/>
              </a:ext>
            </a:extLst>
          </p:cNvPr>
          <p:cNvSpPr txBox="1">
            <a:spLocks noGrp="1"/>
          </p:cNvSpPr>
          <p:nvPr>
            <p:ph idx="1"/>
          </p:nvPr>
        </p:nvSpPr>
        <p:spPr>
          <a:xfrm>
            <a:off x="208547" y="1825625"/>
            <a:ext cx="11983453" cy="2859116"/>
          </a:xfrm>
          <a:prstGeom prst="rect">
            <a:avLst/>
          </a:prstGeom>
        </p:spPr>
        <p:txBody>
          <a:bodyPr vert="horz" wrap="square" lIns="0" tIns="164465" rIns="0" bIns="0" rtlCol="0">
            <a:spAutoFit/>
          </a:bodyPr>
          <a:lstStyle/>
          <a:p>
            <a:pPr marL="355600" indent="-343535">
              <a:lnSpc>
                <a:spcPct val="100000"/>
              </a:lnSpc>
              <a:spcBef>
                <a:spcPts val="1200"/>
              </a:spcBef>
              <a:buClr>
                <a:schemeClr val="bg2">
                  <a:lumMod val="10000"/>
                </a:schemeClr>
              </a:buClr>
              <a:buFont typeface="Wingdings" panose="05000000000000000000" pitchFamily="2" charset="2"/>
              <a:buChar char="§"/>
              <a:tabLst>
                <a:tab pos="355600" algn="l"/>
                <a:tab pos="356235" algn="l"/>
              </a:tabLst>
            </a:pPr>
            <a:r>
              <a:rPr sz="2000" dirty="0">
                <a:latin typeface="Times New Roman"/>
                <a:cs typeface="Times New Roman"/>
              </a:rPr>
              <a:t>Η</a:t>
            </a:r>
            <a:r>
              <a:rPr sz="2000" spc="-10" dirty="0">
                <a:latin typeface="Times New Roman"/>
                <a:cs typeface="Times New Roman"/>
              </a:rPr>
              <a:t> </a:t>
            </a:r>
            <a:r>
              <a:rPr sz="2000" dirty="0">
                <a:latin typeface="Times New Roman"/>
                <a:cs typeface="Times New Roman"/>
              </a:rPr>
              <a:t>τιμή</a:t>
            </a:r>
            <a:r>
              <a:rPr sz="2000" spc="-5" dirty="0">
                <a:latin typeface="Times New Roman"/>
                <a:cs typeface="Times New Roman"/>
              </a:rPr>
              <a:t> </a:t>
            </a:r>
            <a:r>
              <a:rPr sz="2000" dirty="0">
                <a:latin typeface="Times New Roman"/>
                <a:cs typeface="Times New Roman"/>
              </a:rPr>
              <a:t>του</a:t>
            </a:r>
            <a:r>
              <a:rPr sz="2000" spc="-25" dirty="0">
                <a:latin typeface="Times New Roman"/>
                <a:cs typeface="Times New Roman"/>
              </a:rPr>
              <a:t> </a:t>
            </a:r>
            <a:r>
              <a:rPr sz="2000" b="1" dirty="0">
                <a:latin typeface="Times New Roman"/>
                <a:cs typeface="Times New Roman"/>
              </a:rPr>
              <a:t>α</a:t>
            </a:r>
            <a:r>
              <a:rPr sz="2000" spc="-10" dirty="0">
                <a:latin typeface="Times New Roman"/>
                <a:cs typeface="Times New Roman"/>
              </a:rPr>
              <a:t> </a:t>
            </a:r>
            <a:r>
              <a:rPr sz="2000" b="1" spc="-10" dirty="0">
                <a:solidFill>
                  <a:srgbClr val="17375E"/>
                </a:solidFill>
                <a:latin typeface="Times New Roman"/>
                <a:cs typeface="Times New Roman"/>
              </a:rPr>
              <a:t>επ</a:t>
            </a:r>
            <a:r>
              <a:rPr sz="2000" b="1" spc="-10" dirty="0" err="1">
                <a:solidFill>
                  <a:srgbClr val="17375E"/>
                </a:solidFill>
                <a:latin typeface="Times New Roman"/>
                <a:cs typeface="Times New Roman"/>
              </a:rPr>
              <a:t>ηρεάζει</a:t>
            </a:r>
            <a:endParaRPr sz="2000" dirty="0">
              <a:latin typeface="Times New Roman"/>
              <a:cs typeface="Times New Roman"/>
            </a:endParaRPr>
          </a:p>
          <a:p>
            <a:pPr marL="756285" indent="-343535">
              <a:lnSpc>
                <a:spcPct val="100000"/>
              </a:lnSpc>
              <a:spcBef>
                <a:spcPts val="1200"/>
              </a:spcBef>
              <a:buClr>
                <a:schemeClr val="bg2">
                  <a:lumMod val="10000"/>
                </a:schemeClr>
              </a:buClr>
              <a:tabLst>
                <a:tab pos="1099820" algn="l"/>
              </a:tabLst>
            </a:pPr>
            <a:r>
              <a:rPr sz="2300" dirty="0">
                <a:latin typeface="Times New Roman"/>
                <a:cs typeface="Times New Roman"/>
              </a:rPr>
              <a:t>Τόσο</a:t>
            </a:r>
            <a:r>
              <a:rPr sz="2300" spc="45" dirty="0">
                <a:latin typeface="Times New Roman"/>
                <a:cs typeface="Times New Roman"/>
              </a:rPr>
              <a:t> </a:t>
            </a:r>
            <a:r>
              <a:rPr sz="2300" dirty="0">
                <a:latin typeface="Times New Roman"/>
                <a:cs typeface="Times New Roman"/>
              </a:rPr>
              <a:t>την</a:t>
            </a:r>
            <a:r>
              <a:rPr sz="2300" spc="50" dirty="0">
                <a:latin typeface="Times New Roman"/>
                <a:cs typeface="Times New Roman"/>
              </a:rPr>
              <a:t> </a:t>
            </a:r>
            <a:r>
              <a:rPr sz="2300" dirty="0">
                <a:latin typeface="Times New Roman"/>
                <a:cs typeface="Times New Roman"/>
              </a:rPr>
              <a:t>πιθανότητα</a:t>
            </a:r>
            <a:r>
              <a:rPr sz="2300" spc="55" dirty="0">
                <a:latin typeface="Times New Roman"/>
                <a:cs typeface="Times New Roman"/>
              </a:rPr>
              <a:t> </a:t>
            </a:r>
            <a:r>
              <a:rPr sz="2300" dirty="0">
                <a:latin typeface="Times New Roman"/>
                <a:cs typeface="Times New Roman"/>
              </a:rPr>
              <a:t>σφάλματος</a:t>
            </a:r>
            <a:r>
              <a:rPr sz="2300" spc="50" dirty="0">
                <a:latin typeface="Times New Roman"/>
                <a:cs typeface="Times New Roman"/>
              </a:rPr>
              <a:t> </a:t>
            </a:r>
            <a:r>
              <a:rPr sz="2300" dirty="0">
                <a:latin typeface="Times New Roman"/>
                <a:cs typeface="Times New Roman"/>
              </a:rPr>
              <a:t>τύπου</a:t>
            </a:r>
            <a:r>
              <a:rPr sz="2300" spc="45" dirty="0">
                <a:latin typeface="Times New Roman"/>
                <a:cs typeface="Times New Roman"/>
              </a:rPr>
              <a:t> </a:t>
            </a:r>
            <a:r>
              <a:rPr sz="2300" dirty="0">
                <a:latin typeface="Times New Roman"/>
                <a:cs typeface="Times New Roman"/>
              </a:rPr>
              <a:t>Ι</a:t>
            </a:r>
            <a:r>
              <a:rPr sz="2300" spc="50" dirty="0">
                <a:latin typeface="Times New Roman"/>
                <a:cs typeface="Times New Roman"/>
              </a:rPr>
              <a:t> </a:t>
            </a:r>
            <a:r>
              <a:rPr sz="2300" dirty="0">
                <a:latin typeface="Times New Roman"/>
                <a:cs typeface="Times New Roman"/>
              </a:rPr>
              <a:t>(όσο</a:t>
            </a:r>
            <a:r>
              <a:rPr sz="2300" spc="70" dirty="0">
                <a:latin typeface="Times New Roman"/>
                <a:cs typeface="Times New Roman"/>
              </a:rPr>
              <a:t> </a:t>
            </a:r>
            <a:r>
              <a:rPr sz="2300" dirty="0">
                <a:latin typeface="Times New Roman"/>
                <a:cs typeface="Times New Roman"/>
              </a:rPr>
              <a:t>αυξάνεται</a:t>
            </a:r>
            <a:r>
              <a:rPr sz="2300" spc="65" dirty="0">
                <a:latin typeface="Times New Roman"/>
                <a:cs typeface="Times New Roman"/>
              </a:rPr>
              <a:t> </a:t>
            </a:r>
            <a:r>
              <a:rPr sz="2300" spc="-25" dirty="0">
                <a:latin typeface="Times New Roman"/>
                <a:cs typeface="Times New Roman"/>
              </a:rPr>
              <a:t>το</a:t>
            </a:r>
            <a:r>
              <a:rPr lang="el-GR" sz="2300" spc="-25" dirty="0">
                <a:latin typeface="Times New Roman"/>
                <a:cs typeface="Times New Roman"/>
              </a:rPr>
              <a:t> </a:t>
            </a:r>
            <a:r>
              <a:rPr sz="2300" dirty="0">
                <a:latin typeface="Times New Roman"/>
                <a:cs typeface="Times New Roman"/>
              </a:rPr>
              <a:t>α</a:t>
            </a:r>
            <a:r>
              <a:rPr sz="2300" spc="-35" dirty="0">
                <a:latin typeface="Times New Roman"/>
                <a:cs typeface="Times New Roman"/>
              </a:rPr>
              <a:t> </a:t>
            </a:r>
            <a:r>
              <a:rPr sz="2300" dirty="0">
                <a:latin typeface="Times New Roman"/>
                <a:cs typeface="Times New Roman"/>
              </a:rPr>
              <a:t>τόσο</a:t>
            </a:r>
            <a:r>
              <a:rPr sz="2300" spc="-35" dirty="0">
                <a:latin typeface="Times New Roman"/>
                <a:cs typeface="Times New Roman"/>
              </a:rPr>
              <a:t> </a:t>
            </a:r>
            <a:r>
              <a:rPr sz="2300" b="1" spc="-10" dirty="0">
                <a:solidFill>
                  <a:srgbClr val="00AF50"/>
                </a:solidFill>
                <a:latin typeface="Times New Roman"/>
                <a:cs typeface="Times New Roman"/>
              </a:rPr>
              <a:t>αυξάνεται</a:t>
            </a:r>
            <a:r>
              <a:rPr sz="2300" b="1" spc="-45" dirty="0">
                <a:solidFill>
                  <a:srgbClr val="00AF50"/>
                </a:solidFill>
                <a:latin typeface="Times New Roman"/>
                <a:cs typeface="Times New Roman"/>
              </a:rPr>
              <a:t> </a:t>
            </a:r>
            <a:r>
              <a:rPr sz="2300" dirty="0">
                <a:latin typeface="Times New Roman"/>
                <a:cs typeface="Times New Roman"/>
              </a:rPr>
              <a:t>η</a:t>
            </a:r>
            <a:r>
              <a:rPr sz="2300" spc="-20" dirty="0">
                <a:latin typeface="Times New Roman"/>
                <a:cs typeface="Times New Roman"/>
              </a:rPr>
              <a:t> </a:t>
            </a:r>
            <a:r>
              <a:rPr sz="2300" dirty="0">
                <a:latin typeface="Times New Roman"/>
                <a:cs typeface="Times New Roman"/>
              </a:rPr>
              <a:t>πιθανότητα</a:t>
            </a:r>
            <a:r>
              <a:rPr sz="2300" spc="-30" dirty="0">
                <a:latin typeface="Times New Roman"/>
                <a:cs typeface="Times New Roman"/>
              </a:rPr>
              <a:t> </a:t>
            </a:r>
            <a:r>
              <a:rPr sz="2300" dirty="0">
                <a:latin typeface="Times New Roman"/>
                <a:cs typeface="Times New Roman"/>
              </a:rPr>
              <a:t>σφάλματος</a:t>
            </a:r>
            <a:r>
              <a:rPr sz="2300" spc="-25" dirty="0">
                <a:latin typeface="Times New Roman"/>
                <a:cs typeface="Times New Roman"/>
              </a:rPr>
              <a:t> </a:t>
            </a:r>
            <a:r>
              <a:rPr sz="2300" dirty="0">
                <a:latin typeface="Times New Roman"/>
                <a:cs typeface="Times New Roman"/>
              </a:rPr>
              <a:t>τύπου</a:t>
            </a:r>
            <a:r>
              <a:rPr sz="2300" spc="-45" dirty="0">
                <a:latin typeface="Times New Roman"/>
                <a:cs typeface="Times New Roman"/>
              </a:rPr>
              <a:t> </a:t>
            </a:r>
            <a:r>
              <a:rPr sz="2300" spc="-25" dirty="0">
                <a:latin typeface="Times New Roman"/>
                <a:cs typeface="Times New Roman"/>
              </a:rPr>
              <a:t>Ι)</a:t>
            </a:r>
            <a:endParaRPr sz="2300" dirty="0">
              <a:latin typeface="Times New Roman"/>
              <a:cs typeface="Times New Roman"/>
            </a:endParaRPr>
          </a:p>
          <a:p>
            <a:pPr marL="756285" marR="5715" indent="-342900">
              <a:lnSpc>
                <a:spcPct val="150000"/>
              </a:lnSpc>
              <a:spcBef>
                <a:spcPts val="5"/>
              </a:spcBef>
              <a:buClr>
                <a:schemeClr val="bg2">
                  <a:lumMod val="10000"/>
                </a:schemeClr>
              </a:buClr>
              <a:tabLst>
                <a:tab pos="1099820" algn="l"/>
              </a:tabLst>
            </a:pPr>
            <a:r>
              <a:rPr sz="2300" dirty="0">
                <a:latin typeface="Times New Roman"/>
                <a:cs typeface="Times New Roman"/>
              </a:rPr>
              <a:t>όσο</a:t>
            </a:r>
            <a:r>
              <a:rPr sz="2300" spc="35" dirty="0">
                <a:latin typeface="Times New Roman"/>
                <a:cs typeface="Times New Roman"/>
              </a:rPr>
              <a:t> </a:t>
            </a:r>
            <a:r>
              <a:rPr sz="2300" dirty="0">
                <a:latin typeface="Times New Roman"/>
                <a:cs typeface="Times New Roman"/>
              </a:rPr>
              <a:t>και</a:t>
            </a:r>
            <a:r>
              <a:rPr sz="2300" spc="40" dirty="0">
                <a:latin typeface="Times New Roman"/>
                <a:cs typeface="Times New Roman"/>
              </a:rPr>
              <a:t> </a:t>
            </a:r>
            <a:r>
              <a:rPr sz="2300" dirty="0">
                <a:latin typeface="Times New Roman"/>
                <a:cs typeface="Times New Roman"/>
              </a:rPr>
              <a:t>την</a:t>
            </a:r>
            <a:r>
              <a:rPr sz="2300" spc="45" dirty="0">
                <a:latin typeface="Times New Roman"/>
                <a:cs typeface="Times New Roman"/>
              </a:rPr>
              <a:t> </a:t>
            </a:r>
            <a:r>
              <a:rPr sz="2300" dirty="0">
                <a:latin typeface="Times New Roman"/>
                <a:cs typeface="Times New Roman"/>
              </a:rPr>
              <a:t>πιθανότητα</a:t>
            </a:r>
            <a:r>
              <a:rPr sz="2300" spc="40" dirty="0">
                <a:latin typeface="Times New Roman"/>
                <a:cs typeface="Times New Roman"/>
              </a:rPr>
              <a:t> </a:t>
            </a:r>
            <a:r>
              <a:rPr sz="2300" dirty="0">
                <a:latin typeface="Times New Roman"/>
                <a:cs typeface="Times New Roman"/>
              </a:rPr>
              <a:t>σφάλματος</a:t>
            </a:r>
            <a:r>
              <a:rPr sz="2300" spc="40" dirty="0">
                <a:latin typeface="Times New Roman"/>
                <a:cs typeface="Times New Roman"/>
              </a:rPr>
              <a:t> </a:t>
            </a:r>
            <a:r>
              <a:rPr sz="2300" dirty="0">
                <a:latin typeface="Times New Roman"/>
                <a:cs typeface="Times New Roman"/>
              </a:rPr>
              <a:t>τύπου</a:t>
            </a:r>
            <a:r>
              <a:rPr sz="2300" spc="40" dirty="0">
                <a:latin typeface="Times New Roman"/>
                <a:cs typeface="Times New Roman"/>
              </a:rPr>
              <a:t> </a:t>
            </a:r>
            <a:r>
              <a:rPr sz="2300" dirty="0">
                <a:latin typeface="Times New Roman"/>
                <a:cs typeface="Times New Roman"/>
              </a:rPr>
              <a:t>ΙΙ</a:t>
            </a:r>
            <a:r>
              <a:rPr sz="2300" spc="35" dirty="0">
                <a:latin typeface="Times New Roman"/>
                <a:cs typeface="Times New Roman"/>
              </a:rPr>
              <a:t> </a:t>
            </a:r>
            <a:r>
              <a:rPr sz="2300" dirty="0">
                <a:latin typeface="Times New Roman"/>
                <a:cs typeface="Times New Roman"/>
              </a:rPr>
              <a:t>(όσο</a:t>
            </a:r>
            <a:r>
              <a:rPr sz="2300" spc="50" dirty="0">
                <a:latin typeface="Times New Roman"/>
                <a:cs typeface="Times New Roman"/>
              </a:rPr>
              <a:t> </a:t>
            </a:r>
            <a:r>
              <a:rPr sz="2300" spc="-10" dirty="0">
                <a:latin typeface="Times New Roman"/>
                <a:cs typeface="Times New Roman"/>
              </a:rPr>
              <a:t>αυξάνεται </a:t>
            </a:r>
            <a:r>
              <a:rPr sz="2300" dirty="0">
                <a:latin typeface="Times New Roman"/>
                <a:cs typeface="Times New Roman"/>
              </a:rPr>
              <a:t>το</a:t>
            </a:r>
            <a:r>
              <a:rPr sz="2300" spc="-15" dirty="0">
                <a:latin typeface="Times New Roman"/>
                <a:cs typeface="Times New Roman"/>
              </a:rPr>
              <a:t> </a:t>
            </a:r>
            <a:r>
              <a:rPr sz="2300" dirty="0">
                <a:latin typeface="Times New Roman"/>
                <a:cs typeface="Times New Roman"/>
              </a:rPr>
              <a:t>α</a:t>
            </a:r>
            <a:r>
              <a:rPr sz="2300" spc="-15" dirty="0">
                <a:latin typeface="Times New Roman"/>
                <a:cs typeface="Times New Roman"/>
              </a:rPr>
              <a:t> </a:t>
            </a:r>
            <a:r>
              <a:rPr sz="2300" dirty="0">
                <a:latin typeface="Times New Roman"/>
                <a:cs typeface="Times New Roman"/>
              </a:rPr>
              <a:t>τόσο</a:t>
            </a:r>
            <a:r>
              <a:rPr sz="2300" spc="-30" dirty="0">
                <a:latin typeface="Times New Roman"/>
                <a:cs typeface="Times New Roman"/>
              </a:rPr>
              <a:t> </a:t>
            </a:r>
            <a:r>
              <a:rPr sz="2300" b="1" dirty="0">
                <a:solidFill>
                  <a:srgbClr val="FF0000"/>
                </a:solidFill>
                <a:latin typeface="Times New Roman"/>
                <a:cs typeface="Times New Roman"/>
              </a:rPr>
              <a:t>μειώνεται </a:t>
            </a:r>
            <a:r>
              <a:rPr sz="2300" dirty="0">
                <a:latin typeface="Times New Roman"/>
                <a:cs typeface="Times New Roman"/>
              </a:rPr>
              <a:t>η</a:t>
            </a:r>
            <a:r>
              <a:rPr lang="el-GR" sz="2300" dirty="0">
                <a:latin typeface="Times New Roman"/>
                <a:cs typeface="Times New Roman"/>
              </a:rPr>
              <a:t> </a:t>
            </a:r>
            <a:r>
              <a:rPr sz="2300" dirty="0">
                <a:latin typeface="Times New Roman"/>
                <a:cs typeface="Times New Roman"/>
              </a:rPr>
              <a:t>π</a:t>
            </a:r>
            <a:r>
              <a:rPr sz="2300" dirty="0" err="1">
                <a:latin typeface="Times New Roman"/>
                <a:cs typeface="Times New Roman"/>
              </a:rPr>
              <a:t>ιθ</a:t>
            </a:r>
            <a:r>
              <a:rPr sz="2300" dirty="0">
                <a:latin typeface="Times New Roman"/>
                <a:cs typeface="Times New Roman"/>
              </a:rPr>
              <a:t>ανότητα</a:t>
            </a:r>
            <a:r>
              <a:rPr sz="2300" spc="-25" dirty="0">
                <a:latin typeface="Times New Roman"/>
                <a:cs typeface="Times New Roman"/>
              </a:rPr>
              <a:t> </a:t>
            </a:r>
            <a:r>
              <a:rPr sz="2300" dirty="0">
                <a:latin typeface="Times New Roman"/>
                <a:cs typeface="Times New Roman"/>
              </a:rPr>
              <a:t>σφάλματος</a:t>
            </a:r>
            <a:r>
              <a:rPr sz="2300" spc="-30" dirty="0">
                <a:latin typeface="Times New Roman"/>
                <a:cs typeface="Times New Roman"/>
              </a:rPr>
              <a:t> </a:t>
            </a:r>
            <a:r>
              <a:rPr sz="2300" dirty="0">
                <a:latin typeface="Times New Roman"/>
                <a:cs typeface="Times New Roman"/>
              </a:rPr>
              <a:t>τύπου</a:t>
            </a:r>
            <a:r>
              <a:rPr sz="2300" spc="-20" dirty="0">
                <a:latin typeface="Times New Roman"/>
                <a:cs typeface="Times New Roman"/>
              </a:rPr>
              <a:t> </a:t>
            </a:r>
            <a:r>
              <a:rPr sz="2300" spc="-25" dirty="0">
                <a:latin typeface="Times New Roman"/>
                <a:cs typeface="Times New Roman"/>
              </a:rPr>
              <a:t>ΙΙ)</a:t>
            </a:r>
            <a:endParaRPr sz="2300" dirty="0">
              <a:latin typeface="Times New Roman"/>
              <a:cs typeface="Times New Roman"/>
            </a:endParaRPr>
          </a:p>
          <a:p>
            <a:pPr marL="355600" marR="5080" indent="-343535">
              <a:lnSpc>
                <a:spcPct val="100000"/>
              </a:lnSpc>
              <a:spcBef>
                <a:spcPts val="1200"/>
              </a:spcBef>
              <a:buClr>
                <a:schemeClr val="bg2">
                  <a:lumMod val="10000"/>
                </a:schemeClr>
              </a:buClr>
              <a:buFont typeface="Wingdings" panose="05000000000000000000" pitchFamily="2" charset="2"/>
              <a:buChar char="§"/>
              <a:tabLst>
                <a:tab pos="355600" algn="l"/>
                <a:tab pos="356235" algn="l"/>
              </a:tabLst>
            </a:pPr>
            <a:r>
              <a:rPr sz="2000" dirty="0">
                <a:latin typeface="Times New Roman"/>
                <a:cs typeface="Times New Roman"/>
              </a:rPr>
              <a:t>Η τιμή του</a:t>
            </a:r>
            <a:r>
              <a:rPr sz="2000" b="1" dirty="0">
                <a:latin typeface="Times New Roman"/>
                <a:cs typeface="Times New Roman"/>
              </a:rPr>
              <a:t> α</a:t>
            </a:r>
            <a:r>
              <a:rPr sz="2000" dirty="0">
                <a:latin typeface="Times New Roman"/>
                <a:cs typeface="Times New Roman"/>
              </a:rPr>
              <a:t>, επιλέγεται ανάλογα με τις επιπτώσεις/κόστος του κάθε σφάλματος</a:t>
            </a:r>
          </a:p>
        </p:txBody>
      </p:sp>
    </p:spTree>
    <p:extLst>
      <p:ext uri="{BB962C8B-B14F-4D97-AF65-F5344CB8AC3E}">
        <p14:creationId xmlns:p14="http://schemas.microsoft.com/office/powerpoint/2010/main" val="2426372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148889" y="354651"/>
            <a:ext cx="3894221" cy="428964"/>
          </a:xfrm>
        </p:spPr>
        <p:txBody>
          <a:bodyPr vert="horz" wrap="square" lIns="0" tIns="13335" rIns="0" bIns="0" rtlCol="0" anchor="ctr">
            <a:spAutoFit/>
          </a:bodyPr>
          <a:lstStyle/>
          <a:p>
            <a:pPr marL="12700" algn="ctr">
              <a:lnSpc>
                <a:spcPct val="100000"/>
              </a:lnSpc>
              <a:spcBef>
                <a:spcPts val="105"/>
              </a:spcBef>
            </a:pPr>
            <a:r>
              <a:rPr lang="el-GR" sz="2700" spc="-25" dirty="0">
                <a:solidFill>
                  <a:srgbClr val="5FCAEE"/>
                </a:solidFill>
                <a:latin typeface="Trebuchet MS"/>
              </a:rPr>
              <a:t>Παράδειγμα Επιλογής </a:t>
            </a:r>
            <a:r>
              <a:rPr lang="el-GR" sz="2700" b="1" spc="-25" dirty="0">
                <a:solidFill>
                  <a:srgbClr val="5FCAEE"/>
                </a:solidFill>
                <a:latin typeface="Trebuchet MS"/>
              </a:rPr>
              <a:t>α</a:t>
            </a:r>
          </a:p>
        </p:txBody>
      </p:sp>
      <p:sp>
        <p:nvSpPr>
          <p:cNvPr id="4" name="object 2">
            <a:extLst>
              <a:ext uri="{FF2B5EF4-FFF2-40B4-BE49-F238E27FC236}">
                <a16:creationId xmlns:a16="http://schemas.microsoft.com/office/drawing/2014/main" id="{FB6F0EBF-E74B-40B1-8EE9-C5F1CC666ADA}"/>
              </a:ext>
            </a:extLst>
          </p:cNvPr>
          <p:cNvSpPr txBox="1">
            <a:spLocks noGrp="1"/>
          </p:cNvSpPr>
          <p:nvPr>
            <p:ph idx="1"/>
          </p:nvPr>
        </p:nvSpPr>
        <p:spPr>
          <a:xfrm>
            <a:off x="838200" y="1825625"/>
            <a:ext cx="10515600" cy="1341842"/>
          </a:xfrm>
          <a:prstGeom prst="rect">
            <a:avLst/>
          </a:prstGeom>
        </p:spPr>
        <p:txBody>
          <a:bodyPr vert="horz" wrap="square" lIns="0" tIns="12065" rIns="0" bIns="0" rtlCol="0">
            <a:spAutoFit/>
          </a:bodyPr>
          <a:lstStyle/>
          <a:p>
            <a:pPr marL="12700" marR="5080" algn="just">
              <a:lnSpc>
                <a:spcPct val="150000"/>
              </a:lnSpc>
              <a:spcBef>
                <a:spcPts val="95"/>
              </a:spcBef>
            </a:pPr>
            <a:r>
              <a:rPr sz="2000" dirty="0">
                <a:latin typeface="Times New Roman"/>
                <a:cs typeface="Times New Roman"/>
              </a:rPr>
              <a:t>Αν</a:t>
            </a:r>
            <a:r>
              <a:rPr sz="2000" spc="465" dirty="0">
                <a:latin typeface="Times New Roman"/>
                <a:cs typeface="Times New Roman"/>
              </a:rPr>
              <a:t> </a:t>
            </a:r>
            <a:r>
              <a:rPr sz="2000" dirty="0">
                <a:latin typeface="Times New Roman"/>
                <a:cs typeface="Times New Roman"/>
              </a:rPr>
              <a:t>το</a:t>
            </a:r>
            <a:r>
              <a:rPr sz="2000" spc="475" dirty="0">
                <a:latin typeface="Times New Roman"/>
                <a:cs typeface="Times New Roman"/>
              </a:rPr>
              <a:t> </a:t>
            </a:r>
            <a:r>
              <a:rPr sz="2000" dirty="0">
                <a:latin typeface="Times New Roman"/>
                <a:cs typeface="Times New Roman"/>
              </a:rPr>
              <a:t>σφάλμα</a:t>
            </a:r>
            <a:r>
              <a:rPr sz="2000" spc="465" dirty="0">
                <a:latin typeface="Times New Roman"/>
                <a:cs typeface="Times New Roman"/>
              </a:rPr>
              <a:t> </a:t>
            </a:r>
            <a:r>
              <a:rPr sz="2000" b="1" dirty="0">
                <a:solidFill>
                  <a:srgbClr val="30859C"/>
                </a:solidFill>
                <a:latin typeface="Times New Roman"/>
                <a:cs typeface="Times New Roman"/>
              </a:rPr>
              <a:t>τύπου</a:t>
            </a:r>
            <a:r>
              <a:rPr sz="2000" b="1" spc="480" dirty="0">
                <a:solidFill>
                  <a:srgbClr val="30859C"/>
                </a:solidFill>
                <a:latin typeface="Times New Roman"/>
                <a:cs typeface="Times New Roman"/>
              </a:rPr>
              <a:t> </a:t>
            </a:r>
            <a:r>
              <a:rPr sz="2000" b="1" dirty="0">
                <a:solidFill>
                  <a:srgbClr val="30859C"/>
                </a:solidFill>
                <a:latin typeface="Times New Roman"/>
                <a:cs typeface="Times New Roman"/>
              </a:rPr>
              <a:t>ΙΙ</a:t>
            </a:r>
            <a:r>
              <a:rPr sz="2000" b="1" spc="465" dirty="0">
                <a:solidFill>
                  <a:srgbClr val="30859C"/>
                </a:solidFill>
                <a:latin typeface="Times New Roman"/>
                <a:cs typeface="Times New Roman"/>
              </a:rPr>
              <a:t> </a:t>
            </a:r>
            <a:r>
              <a:rPr sz="2000" dirty="0">
                <a:latin typeface="Times New Roman"/>
                <a:cs typeface="Times New Roman"/>
              </a:rPr>
              <a:t>(</a:t>
            </a:r>
            <a:r>
              <a:rPr sz="2000" b="1" dirty="0">
                <a:solidFill>
                  <a:srgbClr val="FF0000"/>
                </a:solidFill>
                <a:latin typeface="Times New Roman"/>
                <a:cs typeface="Times New Roman"/>
              </a:rPr>
              <a:t>δηλαδή</a:t>
            </a:r>
            <a:r>
              <a:rPr sz="2000" b="1" spc="475" dirty="0">
                <a:solidFill>
                  <a:srgbClr val="FF0000"/>
                </a:solidFill>
                <a:latin typeface="Times New Roman"/>
                <a:cs typeface="Times New Roman"/>
              </a:rPr>
              <a:t> </a:t>
            </a:r>
            <a:r>
              <a:rPr sz="2000" b="1" dirty="0">
                <a:solidFill>
                  <a:srgbClr val="FF0000"/>
                </a:solidFill>
                <a:latin typeface="Times New Roman"/>
                <a:cs typeface="Times New Roman"/>
              </a:rPr>
              <a:t>αποδοχή</a:t>
            </a:r>
            <a:r>
              <a:rPr sz="2000" b="1" spc="470" dirty="0">
                <a:solidFill>
                  <a:srgbClr val="FF0000"/>
                </a:solidFill>
                <a:latin typeface="Times New Roman"/>
                <a:cs typeface="Times New Roman"/>
              </a:rPr>
              <a:t> </a:t>
            </a:r>
            <a:r>
              <a:rPr sz="2000" b="1" dirty="0">
                <a:solidFill>
                  <a:srgbClr val="FF0000"/>
                </a:solidFill>
                <a:latin typeface="Times New Roman"/>
                <a:cs typeface="Times New Roman"/>
              </a:rPr>
              <a:t>λανθασμένης</a:t>
            </a:r>
            <a:r>
              <a:rPr sz="2000" b="1" spc="470" dirty="0">
                <a:solidFill>
                  <a:srgbClr val="FF0000"/>
                </a:solidFill>
                <a:latin typeface="Times New Roman"/>
                <a:cs typeface="Times New Roman"/>
              </a:rPr>
              <a:t> </a:t>
            </a:r>
            <a:r>
              <a:rPr sz="2000" b="1" dirty="0">
                <a:solidFill>
                  <a:srgbClr val="FF0000"/>
                </a:solidFill>
                <a:latin typeface="Times New Roman"/>
                <a:cs typeface="Times New Roman"/>
              </a:rPr>
              <a:t>υπόθεσης</a:t>
            </a:r>
            <a:r>
              <a:rPr sz="2000" dirty="0">
                <a:latin typeface="Times New Roman"/>
                <a:cs typeface="Times New Roman"/>
              </a:rPr>
              <a:t>)</a:t>
            </a:r>
            <a:r>
              <a:rPr sz="2000" spc="470" dirty="0">
                <a:latin typeface="Times New Roman"/>
                <a:cs typeface="Times New Roman"/>
              </a:rPr>
              <a:t> </a:t>
            </a:r>
            <a:r>
              <a:rPr sz="2000" dirty="0">
                <a:latin typeface="Times New Roman"/>
                <a:cs typeface="Times New Roman"/>
              </a:rPr>
              <a:t>είναι</a:t>
            </a:r>
            <a:r>
              <a:rPr sz="2000" spc="475" dirty="0">
                <a:latin typeface="Times New Roman"/>
                <a:cs typeface="Times New Roman"/>
              </a:rPr>
              <a:t> </a:t>
            </a:r>
            <a:r>
              <a:rPr sz="2000" spc="-20" dirty="0">
                <a:latin typeface="Times New Roman"/>
                <a:cs typeface="Times New Roman"/>
              </a:rPr>
              <a:t>πολύ </a:t>
            </a:r>
            <a:r>
              <a:rPr sz="2000" b="1" dirty="0">
                <a:solidFill>
                  <a:srgbClr val="205868"/>
                </a:solidFill>
                <a:latin typeface="Times New Roman"/>
                <a:cs typeface="Times New Roman"/>
              </a:rPr>
              <a:t>σημαντικό</a:t>
            </a:r>
            <a:r>
              <a:rPr sz="2000" dirty="0">
                <a:latin typeface="Times New Roman"/>
                <a:cs typeface="Times New Roman"/>
              </a:rPr>
              <a:t>,</a:t>
            </a:r>
            <a:r>
              <a:rPr sz="2000" spc="215" dirty="0">
                <a:latin typeface="Times New Roman"/>
                <a:cs typeface="Times New Roman"/>
              </a:rPr>
              <a:t> </a:t>
            </a:r>
            <a:r>
              <a:rPr sz="2000" dirty="0">
                <a:latin typeface="Times New Roman"/>
                <a:cs typeface="Times New Roman"/>
              </a:rPr>
              <a:t>π.χ.</a:t>
            </a:r>
            <a:r>
              <a:rPr sz="2000" spc="240" dirty="0">
                <a:latin typeface="Times New Roman"/>
                <a:cs typeface="Times New Roman"/>
              </a:rPr>
              <a:t> </a:t>
            </a:r>
            <a:r>
              <a:rPr sz="2000" dirty="0">
                <a:latin typeface="Times New Roman"/>
                <a:cs typeface="Times New Roman"/>
              </a:rPr>
              <a:t>γιατί</a:t>
            </a:r>
            <a:r>
              <a:rPr sz="2000" spc="215" dirty="0">
                <a:latin typeface="Times New Roman"/>
                <a:cs typeface="Times New Roman"/>
              </a:rPr>
              <a:t> </a:t>
            </a:r>
            <a:r>
              <a:rPr sz="2000" dirty="0">
                <a:latin typeface="Times New Roman"/>
                <a:cs typeface="Times New Roman"/>
              </a:rPr>
              <a:t>θα</a:t>
            </a:r>
            <a:r>
              <a:rPr sz="2000" spc="229" dirty="0">
                <a:latin typeface="Times New Roman"/>
                <a:cs typeface="Times New Roman"/>
              </a:rPr>
              <a:t> </a:t>
            </a:r>
            <a:r>
              <a:rPr sz="2000" dirty="0">
                <a:latin typeface="Times New Roman"/>
                <a:cs typeface="Times New Roman"/>
              </a:rPr>
              <a:t>προκαλέσει</a:t>
            </a:r>
            <a:r>
              <a:rPr sz="2000" spc="220" dirty="0">
                <a:latin typeface="Times New Roman"/>
                <a:cs typeface="Times New Roman"/>
              </a:rPr>
              <a:t> </a:t>
            </a:r>
            <a:r>
              <a:rPr sz="2000" dirty="0">
                <a:latin typeface="Times New Roman"/>
                <a:cs typeface="Times New Roman"/>
              </a:rPr>
              <a:t>δυσφήμιση</a:t>
            </a:r>
            <a:r>
              <a:rPr sz="2000" spc="229" dirty="0">
                <a:latin typeface="Times New Roman"/>
                <a:cs typeface="Times New Roman"/>
              </a:rPr>
              <a:t> </a:t>
            </a:r>
            <a:r>
              <a:rPr sz="2000" dirty="0">
                <a:latin typeface="Times New Roman"/>
                <a:cs typeface="Times New Roman"/>
              </a:rPr>
              <a:t>στην</a:t>
            </a:r>
            <a:r>
              <a:rPr sz="2000" spc="235" dirty="0">
                <a:latin typeface="Times New Roman"/>
                <a:cs typeface="Times New Roman"/>
              </a:rPr>
              <a:t> </a:t>
            </a:r>
            <a:r>
              <a:rPr sz="2000" dirty="0">
                <a:latin typeface="Times New Roman"/>
                <a:cs typeface="Times New Roman"/>
              </a:rPr>
              <a:t>εταιρία</a:t>
            </a:r>
            <a:r>
              <a:rPr sz="2000" spc="225" dirty="0">
                <a:latin typeface="Times New Roman"/>
                <a:cs typeface="Times New Roman"/>
              </a:rPr>
              <a:t> </a:t>
            </a:r>
            <a:r>
              <a:rPr sz="2000" dirty="0">
                <a:latin typeface="Times New Roman"/>
                <a:cs typeface="Times New Roman"/>
              </a:rPr>
              <a:t>μου</a:t>
            </a:r>
            <a:r>
              <a:rPr sz="2000" spc="225" dirty="0">
                <a:latin typeface="Times New Roman"/>
                <a:cs typeface="Times New Roman"/>
              </a:rPr>
              <a:t> </a:t>
            </a:r>
            <a:r>
              <a:rPr sz="2000" dirty="0">
                <a:latin typeface="Times New Roman"/>
                <a:cs typeface="Times New Roman"/>
              </a:rPr>
              <a:t>να</a:t>
            </a:r>
            <a:r>
              <a:rPr sz="2000" spc="225" dirty="0">
                <a:latin typeface="Times New Roman"/>
                <a:cs typeface="Times New Roman"/>
              </a:rPr>
              <a:t> </a:t>
            </a:r>
            <a:r>
              <a:rPr sz="2000" spc="-10" dirty="0">
                <a:latin typeface="Times New Roman"/>
                <a:cs typeface="Times New Roman"/>
              </a:rPr>
              <a:t>παραχθούν </a:t>
            </a:r>
            <a:r>
              <a:rPr sz="2000" dirty="0">
                <a:latin typeface="Times New Roman"/>
                <a:cs typeface="Times New Roman"/>
              </a:rPr>
              <a:t>προβληματικά</a:t>
            </a:r>
            <a:r>
              <a:rPr sz="2000" spc="10" dirty="0">
                <a:latin typeface="Times New Roman"/>
                <a:cs typeface="Times New Roman"/>
              </a:rPr>
              <a:t>  </a:t>
            </a:r>
            <a:r>
              <a:rPr sz="2000" dirty="0">
                <a:latin typeface="Times New Roman"/>
                <a:cs typeface="Times New Roman"/>
              </a:rPr>
              <a:t>προϊόντα,</a:t>
            </a:r>
            <a:r>
              <a:rPr sz="2000" spc="25" dirty="0">
                <a:latin typeface="Times New Roman"/>
                <a:cs typeface="Times New Roman"/>
              </a:rPr>
              <a:t>  </a:t>
            </a:r>
            <a:r>
              <a:rPr sz="2000" dirty="0">
                <a:latin typeface="Times New Roman"/>
                <a:cs typeface="Times New Roman"/>
              </a:rPr>
              <a:t>τότε</a:t>
            </a:r>
            <a:r>
              <a:rPr sz="2000" spc="25" dirty="0">
                <a:latin typeface="Times New Roman"/>
                <a:cs typeface="Times New Roman"/>
              </a:rPr>
              <a:t>  </a:t>
            </a:r>
            <a:r>
              <a:rPr sz="2000" dirty="0">
                <a:latin typeface="Times New Roman"/>
                <a:cs typeface="Times New Roman"/>
              </a:rPr>
              <a:t>επιλέγω</a:t>
            </a:r>
            <a:r>
              <a:rPr sz="2000" spc="20" dirty="0">
                <a:latin typeface="Times New Roman"/>
                <a:cs typeface="Times New Roman"/>
              </a:rPr>
              <a:t>  </a:t>
            </a:r>
            <a:r>
              <a:rPr sz="2000" b="1" dirty="0">
                <a:solidFill>
                  <a:srgbClr val="205868"/>
                </a:solidFill>
                <a:latin typeface="Times New Roman"/>
                <a:cs typeface="Times New Roman"/>
              </a:rPr>
              <a:t>μεγαλύτερο</a:t>
            </a:r>
            <a:r>
              <a:rPr sz="2000" b="1" spc="25" dirty="0">
                <a:solidFill>
                  <a:srgbClr val="205868"/>
                </a:solidFill>
                <a:latin typeface="Times New Roman"/>
                <a:cs typeface="Times New Roman"/>
              </a:rPr>
              <a:t>  </a:t>
            </a:r>
            <a:r>
              <a:rPr sz="2000" b="1" dirty="0">
                <a:solidFill>
                  <a:srgbClr val="205868"/>
                </a:solidFill>
                <a:latin typeface="Times New Roman"/>
                <a:cs typeface="Times New Roman"/>
              </a:rPr>
              <a:t>α</a:t>
            </a:r>
            <a:r>
              <a:rPr sz="2000" b="1" spc="20" dirty="0">
                <a:solidFill>
                  <a:srgbClr val="205868"/>
                </a:solidFill>
                <a:latin typeface="Times New Roman"/>
                <a:cs typeface="Times New Roman"/>
              </a:rPr>
              <a:t>  </a:t>
            </a:r>
            <a:r>
              <a:rPr sz="2000" dirty="0">
                <a:latin typeface="Times New Roman"/>
                <a:cs typeface="Times New Roman"/>
              </a:rPr>
              <a:t>π.χ.</a:t>
            </a:r>
            <a:r>
              <a:rPr sz="2000" spc="25" dirty="0">
                <a:latin typeface="Times New Roman"/>
                <a:cs typeface="Times New Roman"/>
              </a:rPr>
              <a:t>  </a:t>
            </a:r>
            <a:r>
              <a:rPr sz="2000" dirty="0">
                <a:latin typeface="Times New Roman"/>
                <a:cs typeface="Times New Roman"/>
              </a:rPr>
              <a:t>στο</a:t>
            </a:r>
            <a:r>
              <a:rPr sz="2000" spc="20" dirty="0">
                <a:latin typeface="Times New Roman"/>
                <a:cs typeface="Times New Roman"/>
              </a:rPr>
              <a:t>  </a:t>
            </a:r>
            <a:r>
              <a:rPr sz="2000" dirty="0">
                <a:latin typeface="Times New Roman"/>
                <a:cs typeface="Times New Roman"/>
              </a:rPr>
              <a:t>10%,</a:t>
            </a:r>
            <a:r>
              <a:rPr sz="2000" spc="20" dirty="0">
                <a:latin typeface="Times New Roman"/>
                <a:cs typeface="Times New Roman"/>
              </a:rPr>
              <a:t>  </a:t>
            </a:r>
            <a:r>
              <a:rPr sz="2000" dirty="0">
                <a:latin typeface="Times New Roman"/>
                <a:cs typeface="Times New Roman"/>
              </a:rPr>
              <a:t>άρα</a:t>
            </a:r>
            <a:r>
              <a:rPr sz="2000" spc="20" dirty="0">
                <a:latin typeface="Times New Roman"/>
                <a:cs typeface="Times New Roman"/>
              </a:rPr>
              <a:t>  </a:t>
            </a:r>
            <a:r>
              <a:rPr sz="2000" spc="-25" dirty="0">
                <a:latin typeface="Times New Roman"/>
                <a:cs typeface="Times New Roman"/>
              </a:rPr>
              <a:t>90% </a:t>
            </a:r>
            <a:r>
              <a:rPr sz="2000" dirty="0">
                <a:latin typeface="Times New Roman"/>
                <a:cs typeface="Times New Roman"/>
              </a:rPr>
              <a:t>διάστημα</a:t>
            </a:r>
            <a:r>
              <a:rPr sz="2000" spc="-45" dirty="0">
                <a:latin typeface="Times New Roman"/>
                <a:cs typeface="Times New Roman"/>
              </a:rPr>
              <a:t> </a:t>
            </a:r>
            <a:r>
              <a:rPr sz="2000" spc="-10" dirty="0">
                <a:latin typeface="Times New Roman"/>
                <a:cs typeface="Times New Roman"/>
              </a:rPr>
              <a:t>εμπιστοσύνης.</a:t>
            </a:r>
            <a:endParaRPr sz="2000" dirty="0">
              <a:latin typeface="Times New Roman"/>
              <a:cs typeface="Times New Roman"/>
            </a:endParaRPr>
          </a:p>
        </p:txBody>
      </p:sp>
      <p:sp>
        <p:nvSpPr>
          <p:cNvPr id="5" name="TextBox 4">
            <a:extLst>
              <a:ext uri="{FF2B5EF4-FFF2-40B4-BE49-F238E27FC236}">
                <a16:creationId xmlns:a16="http://schemas.microsoft.com/office/drawing/2014/main" id="{6D64B51C-DCCE-42E2-AAD9-8CF601E03E9A}"/>
              </a:ext>
            </a:extLst>
          </p:cNvPr>
          <p:cNvSpPr txBox="1"/>
          <p:nvPr/>
        </p:nvSpPr>
        <p:spPr>
          <a:xfrm>
            <a:off x="838200" y="3834063"/>
            <a:ext cx="10515600" cy="1421992"/>
          </a:xfrm>
          <a:prstGeom prst="rect">
            <a:avLst/>
          </a:prstGeom>
          <a:noFill/>
        </p:spPr>
        <p:txBody>
          <a:bodyPr wrap="square" rtlCol="0">
            <a:spAutoFit/>
          </a:bodyPr>
          <a:lstStyle/>
          <a:p>
            <a:pPr marL="12700" marR="6985" lvl="0" indent="-171450" algn="just" defTabSz="685800" rtl="0" eaLnBrk="1" fontAlgn="auto" latinLnBrk="0" hangingPunct="1">
              <a:lnSpc>
                <a:spcPct val="150100"/>
              </a:lnSpc>
              <a:spcBef>
                <a:spcPts val="480"/>
              </a:spcBef>
              <a:spcAft>
                <a:spcPts val="0"/>
              </a:spcAft>
              <a:buClrTx/>
              <a:buSzTx/>
              <a:buFont typeface="Arial" panose="020B0604020202020204" pitchFamily="34" charset="0"/>
              <a:buChar char="•"/>
              <a:tabLst/>
              <a:defRPr/>
            </a:pP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Αν</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όμως</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ένα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σφάλμα</a:t>
            </a:r>
            <a:r>
              <a:rPr kumimoji="0" lang="el-GR" sz="2000" b="0" i="0" u="none" strike="noStrike" kern="1200" cap="none" spc="20" normalizeH="0" baseline="0" noProof="0">
                <a:ln>
                  <a:noFill/>
                </a:ln>
                <a:solidFill>
                  <a:prstClr val="black"/>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30859C"/>
                </a:solidFill>
                <a:effectLst/>
                <a:uLnTx/>
                <a:uFillTx/>
                <a:latin typeface="Times New Roman"/>
                <a:ea typeface="+mn-ea"/>
                <a:cs typeface="Times New Roman"/>
              </a:rPr>
              <a:t>τύπου</a:t>
            </a:r>
            <a:r>
              <a:rPr kumimoji="0" lang="el-GR" sz="2000" b="1" i="0" u="none" strike="noStrike" kern="1200" cap="none" spc="15" normalizeH="0" baseline="0" noProof="0">
                <a:ln>
                  <a:noFill/>
                </a:ln>
                <a:solidFill>
                  <a:srgbClr val="30859C"/>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30859C"/>
                </a:solidFill>
                <a:effectLst/>
                <a:uLnTx/>
                <a:uFillTx/>
                <a:latin typeface="Times New Roman"/>
                <a:ea typeface="+mn-ea"/>
                <a:cs typeface="Times New Roman"/>
              </a:rPr>
              <a:t>ΙΙ</a:t>
            </a:r>
            <a:r>
              <a:rPr kumimoji="0" lang="el-GR" sz="2000" b="1" i="0" u="none" strike="noStrike" kern="1200" cap="none" spc="10" normalizeH="0" baseline="0" noProof="0">
                <a:ln>
                  <a:noFill/>
                </a:ln>
                <a:solidFill>
                  <a:srgbClr val="30859C"/>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δεν</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έχει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ιδιαίτερο</a:t>
            </a:r>
            <a:r>
              <a:rPr kumimoji="0" lang="el-GR" sz="2000" b="1" i="0" u="none" strike="noStrike" kern="1200" cap="none" spc="30" normalizeH="0" baseline="0" noProof="0">
                <a:ln>
                  <a:noFill/>
                </a:ln>
                <a:solidFill>
                  <a:srgbClr val="205868"/>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κόστος</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ενώ</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ένα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σφάλμα</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τύπου</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50" normalizeH="0" baseline="0" noProof="0">
                <a:ln>
                  <a:noFill/>
                </a:ln>
                <a:solidFill>
                  <a:prstClr val="black"/>
                </a:solidFill>
                <a:effectLst/>
                <a:uLnTx/>
                <a:uFillTx/>
                <a:latin typeface="Times New Roman"/>
                <a:ea typeface="+mn-ea"/>
                <a:cs typeface="Times New Roman"/>
              </a:rPr>
              <a:t>Ι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οδηγεί</a:t>
            </a:r>
            <a:r>
              <a:rPr kumimoji="0" lang="el-GR" sz="2000" b="0" i="0" u="none" strike="noStrike" kern="1200" cap="none" spc="9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στην</a:t>
            </a:r>
            <a:r>
              <a:rPr kumimoji="0" lang="el-GR" sz="2000" b="0" i="0" u="none" strike="noStrike" kern="1200" cap="none" spc="1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απόρριψη</a:t>
            </a:r>
            <a:r>
              <a:rPr kumimoji="0" lang="el-GR" sz="2000" b="0" i="0" u="none" strike="noStrike" kern="1200" cap="none" spc="1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μιας</a:t>
            </a:r>
            <a:r>
              <a:rPr kumimoji="0" lang="el-GR" sz="2000" b="0" i="0" u="none" strike="noStrike" kern="1200" cap="none" spc="9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καλής</a:t>
            </a:r>
            <a:r>
              <a:rPr kumimoji="0" lang="el-GR" sz="2000" b="0" i="0" u="none" strike="noStrike" kern="1200" cap="none" spc="10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παραγωγής</a:t>
            </a:r>
            <a:r>
              <a:rPr kumimoji="0" lang="el-GR" sz="2000" b="0" i="0" u="none" strike="noStrike" kern="1200" cap="none" spc="9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προϊόντων,</a:t>
            </a:r>
            <a:r>
              <a:rPr kumimoji="0" lang="el-GR" sz="2000" b="0" i="0" u="none" strike="noStrike" kern="1200" cap="none" spc="114"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τότε</a:t>
            </a:r>
            <a:r>
              <a:rPr kumimoji="0" lang="el-GR" sz="2000" b="0" i="0" u="none" strike="noStrike" kern="1200" cap="none" spc="10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επιλέγω</a:t>
            </a:r>
            <a:r>
              <a:rPr kumimoji="0" lang="el-GR" sz="2000" b="0" i="0" u="none" strike="noStrike" kern="1200" cap="none" spc="95" normalizeH="0" baseline="0" noProof="0">
                <a:ln>
                  <a:noFill/>
                </a:ln>
                <a:solidFill>
                  <a:prstClr val="black"/>
                </a:solidFill>
                <a:effectLst/>
                <a:uLnTx/>
                <a:uFillTx/>
                <a:latin typeface="Times New Roman"/>
                <a:ea typeface="+mn-ea"/>
                <a:cs typeface="Times New Roman"/>
              </a:rPr>
              <a:t> </a:t>
            </a:r>
            <a:r>
              <a:rPr kumimoji="0" lang="el-GR" sz="2000" b="1" i="0" u="none" strike="noStrike" kern="1200" cap="none" spc="-10" normalizeH="0" baseline="0" noProof="0">
                <a:ln>
                  <a:noFill/>
                </a:ln>
                <a:solidFill>
                  <a:srgbClr val="205868"/>
                </a:solidFill>
                <a:effectLst/>
                <a:uLnTx/>
                <a:uFillTx/>
                <a:latin typeface="Times New Roman"/>
                <a:ea typeface="+mn-ea"/>
                <a:cs typeface="Times New Roman"/>
              </a:rPr>
              <a:t>μικρότερο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α</a:t>
            </a:r>
            <a:r>
              <a:rPr kumimoji="0" lang="el-GR" sz="2000" b="1" i="0" u="none" strike="noStrike" kern="1200" cap="none" spc="-30" normalizeH="0" baseline="0" noProof="0">
                <a:ln>
                  <a:noFill/>
                </a:ln>
                <a:solidFill>
                  <a:srgbClr val="205868"/>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π.χ.</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στο</a:t>
            </a:r>
            <a:r>
              <a:rPr kumimoji="0" lang="el-GR" sz="2000" b="0" i="0" u="none" strike="noStrike" kern="1200" cap="none" spc="-2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1%,</a:t>
            </a:r>
            <a:r>
              <a:rPr kumimoji="0" lang="el-GR" sz="2000" b="0" i="0" u="none" strike="noStrike" kern="1200" cap="none" spc="-2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άρα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99%</a:t>
            </a:r>
            <a:r>
              <a:rPr kumimoji="0" lang="el-GR" sz="2000" b="0" i="0" u="none" strike="noStrike" kern="1200" cap="none" spc="-3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διάστημα</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εμπιστοσύνης.</a:t>
            </a:r>
            <a:endParaRPr kumimoji="0" lang="el-GR" sz="2000" b="0" i="0" u="none" strike="noStrike" kern="1200" cap="none" spc="0" normalizeH="0" baseline="0" noProof="0" dirty="0">
              <a:ln>
                <a:noFill/>
              </a:ln>
              <a:solidFill>
                <a:prstClr val="black"/>
              </a:solidFill>
              <a:effectLst/>
              <a:uLnTx/>
              <a:uFillTx/>
              <a:latin typeface="Times New Roman"/>
              <a:ea typeface="+mn-ea"/>
              <a:cs typeface="Times New Roman"/>
            </a:endParaRPr>
          </a:p>
        </p:txBody>
      </p:sp>
    </p:spTree>
    <p:extLst>
      <p:ext uri="{BB962C8B-B14F-4D97-AF65-F5344CB8AC3E}">
        <p14:creationId xmlns:p14="http://schemas.microsoft.com/office/powerpoint/2010/main" val="650007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806616" y="252073"/>
            <a:ext cx="2578768" cy="428964"/>
          </a:xfrm>
        </p:spPr>
        <p:txBody>
          <a:bodyPr vert="horz" wrap="square" lIns="0" tIns="13335" rIns="0" bIns="0" rtlCol="0" anchor="ctr">
            <a:spAutoFit/>
          </a:bodyPr>
          <a:lstStyle/>
          <a:p>
            <a:pPr marL="12700" algn="ctr">
              <a:lnSpc>
                <a:spcPct val="100000"/>
              </a:lnSpc>
              <a:spcBef>
                <a:spcPts val="105"/>
              </a:spcBef>
            </a:pPr>
            <a:r>
              <a:rPr lang="el-GR" sz="2700" spc="-25" dirty="0">
                <a:solidFill>
                  <a:srgbClr val="5FCAEE"/>
                </a:solidFill>
                <a:latin typeface="Trebuchet MS"/>
              </a:rPr>
              <a:t>Η τιμή </a:t>
            </a:r>
            <a:r>
              <a:rPr lang="en-US" sz="2700" b="1" spc="-25" dirty="0">
                <a:solidFill>
                  <a:srgbClr val="5FCAEE"/>
                </a:solidFill>
                <a:latin typeface="Trebuchet MS"/>
              </a:rPr>
              <a:t>p</a:t>
            </a:r>
            <a:r>
              <a:rPr lang="en-US" sz="2700" spc="-25" dirty="0">
                <a:solidFill>
                  <a:srgbClr val="5FCAEE"/>
                </a:solidFill>
                <a:latin typeface="Trebuchet MS"/>
              </a:rPr>
              <a:t>-value</a:t>
            </a:r>
            <a:endParaRPr lang="el-GR" sz="2700" spc="-25" dirty="0">
              <a:solidFill>
                <a:srgbClr val="5FCAEE"/>
              </a:solidFill>
              <a:latin typeface="Trebuchet MS"/>
            </a:endParaRPr>
          </a:p>
        </p:txBody>
      </p:sp>
      <p:sp>
        <p:nvSpPr>
          <p:cNvPr id="4" name="object 6">
            <a:extLst>
              <a:ext uri="{FF2B5EF4-FFF2-40B4-BE49-F238E27FC236}">
                <a16:creationId xmlns:a16="http://schemas.microsoft.com/office/drawing/2014/main" id="{3779A17C-4860-4EF7-8DC9-4D6C9FC970FF}"/>
              </a:ext>
            </a:extLst>
          </p:cNvPr>
          <p:cNvSpPr txBox="1">
            <a:spLocks noGrp="1"/>
          </p:cNvSpPr>
          <p:nvPr>
            <p:ph idx="1"/>
          </p:nvPr>
        </p:nvSpPr>
        <p:spPr>
          <a:xfrm>
            <a:off x="240632" y="1825625"/>
            <a:ext cx="11710736" cy="3523144"/>
          </a:xfrm>
          <a:prstGeom prst="rect">
            <a:avLst/>
          </a:prstGeom>
        </p:spPr>
        <p:txBody>
          <a:bodyPr vert="horz" wrap="square" lIns="0" tIns="93345" rIns="0" bIns="0" rtlCol="0">
            <a:spAutoFit/>
          </a:bodyPr>
          <a:lstStyle/>
          <a:p>
            <a:pPr marL="431800" marR="93980" indent="-343535">
              <a:lnSpc>
                <a:spcPts val="2810"/>
              </a:lnSpc>
              <a:spcBef>
                <a:spcPts val="190"/>
              </a:spcBef>
              <a:buClr>
                <a:srgbClr val="375F92"/>
              </a:buClr>
              <a:buFont typeface="Wingdings" panose="05000000000000000000" pitchFamily="2" charset="2"/>
              <a:buChar char="§"/>
              <a:tabLst>
                <a:tab pos="431800" algn="l"/>
                <a:tab pos="432434" algn="l"/>
                <a:tab pos="747395" algn="l"/>
                <a:tab pos="1292860" algn="l"/>
                <a:tab pos="2169160" algn="l"/>
                <a:tab pos="2760980" algn="l"/>
                <a:tab pos="3117215" algn="l"/>
                <a:tab pos="4060825" algn="l"/>
                <a:tab pos="5095875" algn="l"/>
                <a:tab pos="5365750" algn="l"/>
                <a:tab pos="5793740" algn="l"/>
                <a:tab pos="6245225" algn="l"/>
              </a:tabLst>
            </a:pPr>
            <a:r>
              <a:rPr sz="1800" spc="-50" dirty="0">
                <a:latin typeface="Times New Roman"/>
                <a:cs typeface="Times New Roman"/>
              </a:rPr>
              <a:t>Η</a:t>
            </a:r>
            <a:r>
              <a:rPr sz="1800" dirty="0">
                <a:latin typeface="Times New Roman"/>
                <a:cs typeface="Times New Roman"/>
              </a:rPr>
              <a:t>	</a:t>
            </a:r>
            <a:r>
              <a:rPr sz="1800" spc="-20" dirty="0">
                <a:latin typeface="Times New Roman"/>
                <a:cs typeface="Times New Roman"/>
              </a:rPr>
              <a:t>τιμή</a:t>
            </a:r>
            <a:r>
              <a:rPr sz="1800" dirty="0">
                <a:latin typeface="Times New Roman"/>
                <a:cs typeface="Times New Roman"/>
              </a:rPr>
              <a:t>	</a:t>
            </a:r>
            <a:r>
              <a:rPr sz="1800" b="1" spc="-20" dirty="0">
                <a:solidFill>
                  <a:srgbClr val="244060"/>
                </a:solidFill>
                <a:latin typeface="Times New Roman"/>
                <a:cs typeface="Times New Roman"/>
              </a:rPr>
              <a:t>p-value</a:t>
            </a:r>
            <a:r>
              <a:rPr sz="1800" b="1" dirty="0">
                <a:solidFill>
                  <a:srgbClr val="244060"/>
                </a:solidFill>
                <a:latin typeface="Times New Roman"/>
                <a:cs typeface="Times New Roman"/>
              </a:rPr>
              <a:t>	</a:t>
            </a:r>
            <a:r>
              <a:rPr sz="1800" spc="-20" dirty="0">
                <a:latin typeface="Times New Roman"/>
                <a:cs typeface="Times New Roman"/>
              </a:rPr>
              <a:t>είναι</a:t>
            </a:r>
            <a:r>
              <a:rPr sz="1800" dirty="0">
                <a:latin typeface="Times New Roman"/>
                <a:cs typeface="Times New Roman"/>
              </a:rPr>
              <a:t>	</a:t>
            </a:r>
            <a:r>
              <a:rPr sz="1800" spc="-25" dirty="0">
                <a:latin typeface="Times New Roman"/>
                <a:cs typeface="Times New Roman"/>
              </a:rPr>
              <a:t>το</a:t>
            </a:r>
            <a:r>
              <a:rPr sz="1800" dirty="0">
                <a:latin typeface="Times New Roman"/>
                <a:cs typeface="Times New Roman"/>
              </a:rPr>
              <a:t>	</a:t>
            </a:r>
            <a:r>
              <a:rPr sz="1800" spc="-10" dirty="0">
                <a:latin typeface="Times New Roman"/>
                <a:cs typeface="Times New Roman"/>
              </a:rPr>
              <a:t>κριτήριο</a:t>
            </a:r>
            <a:r>
              <a:rPr sz="1800" dirty="0">
                <a:latin typeface="Times New Roman"/>
                <a:cs typeface="Times New Roman"/>
              </a:rPr>
              <a:t>	</a:t>
            </a:r>
            <a:r>
              <a:rPr sz="1800" spc="-10" dirty="0">
                <a:latin typeface="Times New Roman"/>
                <a:cs typeface="Times New Roman"/>
              </a:rPr>
              <a:t>αποδοχής</a:t>
            </a:r>
            <a:r>
              <a:rPr sz="1800" dirty="0">
                <a:latin typeface="Times New Roman"/>
                <a:cs typeface="Times New Roman"/>
              </a:rPr>
              <a:t>	</a:t>
            </a:r>
            <a:r>
              <a:rPr sz="1800" spc="-50" dirty="0">
                <a:latin typeface="Times New Roman"/>
                <a:cs typeface="Times New Roman"/>
              </a:rPr>
              <a:t>ή</a:t>
            </a:r>
            <a:r>
              <a:rPr sz="1800" dirty="0">
                <a:latin typeface="Times New Roman"/>
                <a:cs typeface="Times New Roman"/>
              </a:rPr>
              <a:t>	</a:t>
            </a:r>
            <a:r>
              <a:rPr sz="1800" spc="-25" dirty="0">
                <a:latin typeface="Times New Roman"/>
                <a:cs typeface="Times New Roman"/>
              </a:rPr>
              <a:t>όχι</a:t>
            </a:r>
            <a:r>
              <a:rPr sz="1800" dirty="0">
                <a:latin typeface="Times New Roman"/>
                <a:cs typeface="Times New Roman"/>
              </a:rPr>
              <a:t>	</a:t>
            </a:r>
            <a:r>
              <a:rPr sz="1800" spc="-25" dirty="0">
                <a:latin typeface="Times New Roman"/>
                <a:cs typeface="Times New Roman"/>
              </a:rPr>
              <a:t>της</a:t>
            </a:r>
            <a:r>
              <a:rPr sz="1800" dirty="0">
                <a:latin typeface="Times New Roman"/>
                <a:cs typeface="Times New Roman"/>
              </a:rPr>
              <a:t>	</a:t>
            </a:r>
            <a:r>
              <a:rPr sz="1800" spc="-10" dirty="0">
                <a:latin typeface="Times New Roman"/>
                <a:cs typeface="Times New Roman"/>
              </a:rPr>
              <a:t>μηδενικής </a:t>
            </a:r>
            <a:r>
              <a:rPr sz="1800" dirty="0">
                <a:latin typeface="Times New Roman"/>
                <a:cs typeface="Times New Roman"/>
              </a:rPr>
              <a:t>υπόθεσης</a:t>
            </a:r>
            <a:r>
              <a:rPr sz="1800" spc="-110" dirty="0">
                <a:latin typeface="Times New Roman"/>
                <a:cs typeface="Times New Roman"/>
              </a:rPr>
              <a:t> </a:t>
            </a:r>
            <a:r>
              <a:rPr sz="1800" b="1" spc="-25" dirty="0">
                <a:solidFill>
                  <a:srgbClr val="622422"/>
                </a:solidFill>
                <a:latin typeface="Times New Roman"/>
                <a:cs typeface="Times New Roman"/>
              </a:rPr>
              <a:t>Η</a:t>
            </a:r>
            <a:r>
              <a:rPr sz="1800" b="1" spc="-37" baseline="-20833" dirty="0">
                <a:solidFill>
                  <a:srgbClr val="622422"/>
                </a:solidFill>
                <a:latin typeface="Times New Roman"/>
                <a:cs typeface="Times New Roman"/>
              </a:rPr>
              <a:t>0</a:t>
            </a:r>
            <a:endParaRPr lang="el-GR" sz="1800" b="1" spc="-37" baseline="-20833" dirty="0">
              <a:solidFill>
                <a:srgbClr val="622422"/>
              </a:solidFill>
              <a:latin typeface="Times New Roman"/>
              <a:cs typeface="Times New Roman"/>
            </a:endParaRPr>
          </a:p>
          <a:p>
            <a:pPr marL="88265" marR="93980" indent="0">
              <a:lnSpc>
                <a:spcPts val="2810"/>
              </a:lnSpc>
              <a:spcBef>
                <a:spcPts val="190"/>
              </a:spcBef>
              <a:buClr>
                <a:srgbClr val="375F92"/>
              </a:buClr>
              <a:buNone/>
              <a:tabLst>
                <a:tab pos="431800" algn="l"/>
                <a:tab pos="432434" algn="l"/>
                <a:tab pos="747395" algn="l"/>
                <a:tab pos="1292860" algn="l"/>
                <a:tab pos="2169160" algn="l"/>
                <a:tab pos="2760980" algn="l"/>
                <a:tab pos="3117215" algn="l"/>
                <a:tab pos="4060825" algn="l"/>
                <a:tab pos="5095875" algn="l"/>
                <a:tab pos="5365750" algn="l"/>
                <a:tab pos="5793740" algn="l"/>
                <a:tab pos="6245225" algn="l"/>
              </a:tabLst>
            </a:pPr>
            <a:endParaRPr sz="1800" baseline="-20833" dirty="0">
              <a:latin typeface="Times New Roman"/>
              <a:cs typeface="Times New Roman"/>
            </a:endParaRPr>
          </a:p>
          <a:p>
            <a:pPr marL="431800" indent="-343535">
              <a:lnSpc>
                <a:spcPct val="100000"/>
              </a:lnSpc>
              <a:spcBef>
                <a:spcPts val="430"/>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Πιο</a:t>
            </a:r>
            <a:r>
              <a:rPr sz="1800" spc="135" dirty="0">
                <a:latin typeface="Times New Roman"/>
                <a:cs typeface="Times New Roman"/>
              </a:rPr>
              <a:t> </a:t>
            </a:r>
            <a:r>
              <a:rPr sz="1800" dirty="0">
                <a:latin typeface="Times New Roman"/>
                <a:cs typeface="Times New Roman"/>
              </a:rPr>
              <a:t>συγκεκριμένα</a:t>
            </a:r>
            <a:r>
              <a:rPr sz="1800" spc="140" dirty="0">
                <a:latin typeface="Times New Roman"/>
                <a:cs typeface="Times New Roman"/>
              </a:rPr>
              <a:t> </a:t>
            </a:r>
            <a:r>
              <a:rPr sz="1800" dirty="0">
                <a:latin typeface="Times New Roman"/>
                <a:cs typeface="Times New Roman"/>
              </a:rPr>
              <a:t>απορρίπτουμε</a:t>
            </a:r>
            <a:r>
              <a:rPr sz="1800" spc="140" dirty="0">
                <a:latin typeface="Times New Roman"/>
                <a:cs typeface="Times New Roman"/>
              </a:rPr>
              <a:t> </a:t>
            </a:r>
            <a:r>
              <a:rPr sz="1800" dirty="0">
                <a:latin typeface="Times New Roman"/>
                <a:cs typeface="Times New Roman"/>
              </a:rPr>
              <a:t>την</a:t>
            </a:r>
            <a:r>
              <a:rPr sz="1800" spc="140" dirty="0">
                <a:latin typeface="Times New Roman"/>
                <a:cs typeface="Times New Roman"/>
              </a:rPr>
              <a:t> </a:t>
            </a:r>
            <a:r>
              <a:rPr sz="1800" dirty="0">
                <a:latin typeface="Times New Roman"/>
                <a:cs typeface="Times New Roman"/>
              </a:rPr>
              <a:t>μηδενική</a:t>
            </a:r>
            <a:r>
              <a:rPr sz="1800" spc="125" dirty="0">
                <a:latin typeface="Times New Roman"/>
                <a:cs typeface="Times New Roman"/>
              </a:rPr>
              <a:t> </a:t>
            </a:r>
            <a:r>
              <a:rPr sz="1800" dirty="0">
                <a:latin typeface="Times New Roman"/>
                <a:cs typeface="Times New Roman"/>
              </a:rPr>
              <a:t>υπόθεση</a:t>
            </a:r>
            <a:r>
              <a:rPr sz="1800" spc="135" dirty="0">
                <a:latin typeface="Times New Roman"/>
                <a:cs typeface="Times New Roman"/>
              </a:rPr>
              <a:t> </a:t>
            </a:r>
            <a:r>
              <a:rPr sz="1800" b="1" dirty="0">
                <a:solidFill>
                  <a:srgbClr val="622422"/>
                </a:solidFill>
                <a:latin typeface="Times New Roman"/>
                <a:cs typeface="Times New Roman"/>
              </a:rPr>
              <a:t>Η</a:t>
            </a:r>
            <a:r>
              <a:rPr sz="1800" b="1" baseline="-20833" dirty="0">
                <a:solidFill>
                  <a:srgbClr val="622422"/>
                </a:solidFill>
                <a:latin typeface="Times New Roman"/>
                <a:cs typeface="Times New Roman"/>
              </a:rPr>
              <a:t>0</a:t>
            </a:r>
            <a:r>
              <a:rPr sz="1800" b="1" spc="434" baseline="-20833" dirty="0">
                <a:solidFill>
                  <a:srgbClr val="622422"/>
                </a:solidFill>
                <a:latin typeface="Times New Roman"/>
                <a:cs typeface="Times New Roman"/>
              </a:rPr>
              <a:t> </a:t>
            </a:r>
            <a:r>
              <a:rPr sz="1800" dirty="0">
                <a:latin typeface="Times New Roman"/>
                <a:cs typeface="Times New Roman"/>
              </a:rPr>
              <a:t>όταν</a:t>
            </a:r>
            <a:r>
              <a:rPr sz="1800" spc="140" dirty="0">
                <a:latin typeface="Times New Roman"/>
                <a:cs typeface="Times New Roman"/>
              </a:rPr>
              <a:t> </a:t>
            </a:r>
            <a:r>
              <a:rPr sz="1800" dirty="0">
                <a:latin typeface="Times New Roman"/>
                <a:cs typeface="Times New Roman"/>
              </a:rPr>
              <a:t>η</a:t>
            </a:r>
            <a:r>
              <a:rPr sz="1800" spc="135" dirty="0">
                <a:latin typeface="Times New Roman"/>
                <a:cs typeface="Times New Roman"/>
              </a:rPr>
              <a:t> </a:t>
            </a:r>
            <a:r>
              <a:rPr sz="1800" spc="-20" dirty="0">
                <a:latin typeface="Times New Roman"/>
                <a:cs typeface="Times New Roman"/>
              </a:rPr>
              <a:t>τιμή</a:t>
            </a:r>
            <a:r>
              <a:rPr lang="el-GR" sz="1800" spc="-20"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140" dirty="0">
                <a:solidFill>
                  <a:srgbClr val="244060"/>
                </a:solidFill>
                <a:latin typeface="Times New Roman"/>
                <a:cs typeface="Times New Roman"/>
              </a:rPr>
              <a:t> </a:t>
            </a:r>
            <a:r>
              <a:rPr sz="1800" dirty="0">
                <a:latin typeface="Times New Roman"/>
                <a:cs typeface="Times New Roman"/>
              </a:rPr>
              <a:t>είναι</a:t>
            </a:r>
            <a:r>
              <a:rPr sz="1800" spc="145" dirty="0">
                <a:latin typeface="Times New Roman"/>
                <a:cs typeface="Times New Roman"/>
              </a:rPr>
              <a:t> </a:t>
            </a:r>
            <a:r>
              <a:rPr sz="1800" dirty="0">
                <a:latin typeface="Times New Roman"/>
                <a:cs typeface="Times New Roman"/>
              </a:rPr>
              <a:t>μικρότερη</a:t>
            </a:r>
            <a:r>
              <a:rPr sz="1800" spc="130" dirty="0">
                <a:latin typeface="Times New Roman"/>
                <a:cs typeface="Times New Roman"/>
              </a:rPr>
              <a:t> </a:t>
            </a:r>
            <a:r>
              <a:rPr sz="1800" dirty="0">
                <a:latin typeface="Times New Roman"/>
                <a:cs typeface="Times New Roman"/>
              </a:rPr>
              <a:t>από</a:t>
            </a:r>
            <a:r>
              <a:rPr sz="1800" spc="135" dirty="0">
                <a:latin typeface="Times New Roman"/>
                <a:cs typeface="Times New Roman"/>
              </a:rPr>
              <a:t> </a:t>
            </a:r>
            <a:r>
              <a:rPr sz="1800" dirty="0">
                <a:latin typeface="Times New Roman"/>
                <a:cs typeface="Times New Roman"/>
              </a:rPr>
              <a:t>το</a:t>
            </a:r>
            <a:r>
              <a:rPr sz="1800" spc="140" dirty="0">
                <a:latin typeface="Times New Roman"/>
                <a:cs typeface="Times New Roman"/>
              </a:rPr>
              <a:t> </a:t>
            </a:r>
            <a:r>
              <a:rPr sz="1800" dirty="0">
                <a:latin typeface="Times New Roman"/>
                <a:cs typeface="Times New Roman"/>
              </a:rPr>
              <a:t>επίπεδο</a:t>
            </a:r>
            <a:r>
              <a:rPr sz="1800" spc="135" dirty="0">
                <a:latin typeface="Times New Roman"/>
                <a:cs typeface="Times New Roman"/>
              </a:rPr>
              <a:t> </a:t>
            </a:r>
            <a:r>
              <a:rPr sz="1800" dirty="0">
                <a:latin typeface="Times New Roman"/>
                <a:cs typeface="Times New Roman"/>
              </a:rPr>
              <a:t>στατιστικής</a:t>
            </a:r>
            <a:r>
              <a:rPr sz="1800" spc="145" dirty="0">
                <a:latin typeface="Times New Roman"/>
                <a:cs typeface="Times New Roman"/>
              </a:rPr>
              <a:t> </a:t>
            </a:r>
            <a:r>
              <a:rPr sz="1800" dirty="0">
                <a:latin typeface="Times New Roman"/>
                <a:cs typeface="Times New Roman"/>
              </a:rPr>
              <a:t>σημαντικότητας</a:t>
            </a:r>
            <a:r>
              <a:rPr sz="1800" spc="130" dirty="0">
                <a:latin typeface="Times New Roman"/>
                <a:cs typeface="Times New Roman"/>
              </a:rPr>
              <a:t> </a:t>
            </a:r>
            <a:r>
              <a:rPr sz="1800" b="1" spc="-50" dirty="0">
                <a:solidFill>
                  <a:srgbClr val="244060"/>
                </a:solidFill>
                <a:latin typeface="Times New Roman"/>
                <a:cs typeface="Times New Roman"/>
              </a:rPr>
              <a:t>α</a:t>
            </a:r>
            <a:r>
              <a:rPr lang="el-GR" sz="1800" b="1" spc="-50" dirty="0">
                <a:solidFill>
                  <a:srgbClr val="244060"/>
                </a:solidFill>
                <a:latin typeface="Times New Roman"/>
                <a:cs typeface="Times New Roman"/>
              </a:rPr>
              <a:t> </a:t>
            </a:r>
            <a:r>
              <a:rPr sz="1800" dirty="0">
                <a:latin typeface="Times New Roman"/>
                <a:cs typeface="Times New Roman"/>
              </a:rPr>
              <a:t>π</a:t>
            </a:r>
            <a:r>
              <a:rPr sz="1800" dirty="0" err="1">
                <a:latin typeface="Times New Roman"/>
                <a:cs typeface="Times New Roman"/>
              </a:rPr>
              <a:t>ου</a:t>
            </a:r>
            <a:r>
              <a:rPr sz="1800" spc="-10" dirty="0">
                <a:latin typeface="Times New Roman"/>
                <a:cs typeface="Times New Roman"/>
              </a:rPr>
              <a:t> </a:t>
            </a:r>
            <a:r>
              <a:rPr sz="1800" dirty="0">
                <a:latin typeface="Times New Roman"/>
                <a:cs typeface="Times New Roman"/>
              </a:rPr>
              <a:t>έχουμε</a:t>
            </a:r>
            <a:r>
              <a:rPr sz="1800" spc="-30" dirty="0">
                <a:latin typeface="Times New Roman"/>
                <a:cs typeface="Times New Roman"/>
              </a:rPr>
              <a:t> </a:t>
            </a:r>
            <a:r>
              <a:rPr sz="1800" spc="-10" dirty="0" err="1">
                <a:latin typeface="Times New Roman"/>
                <a:cs typeface="Times New Roman"/>
              </a:rPr>
              <a:t>δηλώσει</a:t>
            </a:r>
            <a:r>
              <a:rPr sz="1800" spc="-10" dirty="0">
                <a:latin typeface="Times New Roman"/>
                <a:cs typeface="Times New Roman"/>
              </a:rPr>
              <a:t>.</a:t>
            </a:r>
            <a:endParaRPr lang="el-GR" sz="1800" spc="-10" dirty="0">
              <a:latin typeface="Times New Roman"/>
              <a:cs typeface="Times New Roman"/>
            </a:endParaRPr>
          </a:p>
          <a:p>
            <a:pPr marL="88265" indent="0">
              <a:lnSpc>
                <a:spcPct val="100000"/>
              </a:lnSpc>
              <a:spcBef>
                <a:spcPts val="430"/>
              </a:spcBef>
              <a:buClr>
                <a:srgbClr val="375F92"/>
              </a:buClr>
              <a:buNone/>
              <a:tabLst>
                <a:tab pos="431800" algn="l"/>
                <a:tab pos="432434" algn="l"/>
              </a:tabLst>
            </a:pPr>
            <a:endParaRPr sz="1800" dirty="0">
              <a:latin typeface="Times New Roman"/>
              <a:cs typeface="Times New Roman"/>
            </a:endParaRPr>
          </a:p>
          <a:p>
            <a:pPr marL="431800" marR="94615" indent="-343535">
              <a:lnSpc>
                <a:spcPct val="129400"/>
              </a:lnSpc>
              <a:spcBef>
                <a:spcPts val="5"/>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Η</a:t>
            </a:r>
            <a:r>
              <a:rPr sz="1800" spc="470" dirty="0">
                <a:latin typeface="Times New Roman"/>
                <a:cs typeface="Times New Roman"/>
              </a:rPr>
              <a:t> </a:t>
            </a:r>
            <a:r>
              <a:rPr sz="1800" dirty="0">
                <a:latin typeface="Times New Roman"/>
                <a:cs typeface="Times New Roman"/>
              </a:rPr>
              <a:t>τιμή</a:t>
            </a:r>
            <a:r>
              <a:rPr sz="1800" spc="475"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470" dirty="0">
                <a:solidFill>
                  <a:srgbClr val="244060"/>
                </a:solidFill>
                <a:latin typeface="Times New Roman"/>
                <a:cs typeface="Times New Roman"/>
              </a:rPr>
              <a:t> </a:t>
            </a:r>
            <a:r>
              <a:rPr sz="1800" dirty="0">
                <a:latin typeface="Times New Roman"/>
                <a:cs typeface="Times New Roman"/>
              </a:rPr>
              <a:t>δεν</a:t>
            </a:r>
            <a:r>
              <a:rPr sz="1800" spc="459" dirty="0">
                <a:latin typeface="Times New Roman"/>
                <a:cs typeface="Times New Roman"/>
              </a:rPr>
              <a:t> </a:t>
            </a:r>
            <a:r>
              <a:rPr sz="1800" dirty="0">
                <a:latin typeface="Times New Roman"/>
                <a:cs typeface="Times New Roman"/>
              </a:rPr>
              <a:t>είναι</a:t>
            </a:r>
            <a:r>
              <a:rPr sz="1800" spc="470" dirty="0">
                <a:latin typeface="Times New Roman"/>
                <a:cs typeface="Times New Roman"/>
              </a:rPr>
              <a:t> </a:t>
            </a:r>
            <a:r>
              <a:rPr sz="1800" dirty="0">
                <a:latin typeface="Times New Roman"/>
                <a:cs typeface="Times New Roman"/>
              </a:rPr>
              <a:t>η</a:t>
            </a:r>
            <a:r>
              <a:rPr sz="1800" spc="450" dirty="0">
                <a:latin typeface="Times New Roman"/>
                <a:cs typeface="Times New Roman"/>
              </a:rPr>
              <a:t> </a:t>
            </a:r>
            <a:r>
              <a:rPr sz="1800" dirty="0">
                <a:latin typeface="Times New Roman"/>
                <a:cs typeface="Times New Roman"/>
              </a:rPr>
              <a:t>πιθανότητα</a:t>
            </a:r>
            <a:r>
              <a:rPr sz="1800" spc="465" dirty="0">
                <a:latin typeface="Times New Roman"/>
                <a:cs typeface="Times New Roman"/>
              </a:rPr>
              <a:t> </a:t>
            </a:r>
            <a:r>
              <a:rPr sz="1800" dirty="0">
                <a:latin typeface="Times New Roman"/>
                <a:cs typeface="Times New Roman"/>
              </a:rPr>
              <a:t>να</a:t>
            </a:r>
            <a:r>
              <a:rPr sz="1800" spc="450" dirty="0">
                <a:latin typeface="Times New Roman"/>
                <a:cs typeface="Times New Roman"/>
              </a:rPr>
              <a:t> </a:t>
            </a:r>
            <a:r>
              <a:rPr sz="1800" dirty="0">
                <a:latin typeface="Times New Roman"/>
                <a:cs typeface="Times New Roman"/>
              </a:rPr>
              <a:t>επαληθευθεί</a:t>
            </a:r>
            <a:r>
              <a:rPr sz="1800" spc="455" dirty="0">
                <a:latin typeface="Times New Roman"/>
                <a:cs typeface="Times New Roman"/>
              </a:rPr>
              <a:t> </a:t>
            </a:r>
            <a:r>
              <a:rPr sz="1800" dirty="0">
                <a:latin typeface="Times New Roman"/>
                <a:cs typeface="Times New Roman"/>
              </a:rPr>
              <a:t>η</a:t>
            </a:r>
            <a:r>
              <a:rPr sz="1800" spc="465" dirty="0">
                <a:latin typeface="Times New Roman"/>
                <a:cs typeface="Times New Roman"/>
              </a:rPr>
              <a:t> </a:t>
            </a:r>
            <a:r>
              <a:rPr sz="1800" spc="-10" dirty="0">
                <a:latin typeface="Times New Roman"/>
                <a:cs typeface="Times New Roman"/>
              </a:rPr>
              <a:t>μηδενική </a:t>
            </a:r>
            <a:r>
              <a:rPr sz="1800" dirty="0">
                <a:latin typeface="Times New Roman"/>
                <a:cs typeface="Times New Roman"/>
              </a:rPr>
              <a:t>υπόθεση</a:t>
            </a:r>
            <a:r>
              <a:rPr sz="1800" spc="10" dirty="0">
                <a:latin typeface="Times New Roman"/>
                <a:cs typeface="Times New Roman"/>
              </a:rPr>
              <a:t> </a:t>
            </a:r>
            <a:r>
              <a:rPr sz="1800" b="1" dirty="0">
                <a:solidFill>
                  <a:srgbClr val="622422"/>
                </a:solidFill>
                <a:latin typeface="Times New Roman"/>
                <a:cs typeface="Times New Roman"/>
              </a:rPr>
              <a:t>Η</a:t>
            </a:r>
            <a:r>
              <a:rPr sz="1800" b="1" baseline="-20833" dirty="0">
                <a:solidFill>
                  <a:srgbClr val="622422"/>
                </a:solidFill>
                <a:latin typeface="Times New Roman"/>
                <a:cs typeface="Times New Roman"/>
              </a:rPr>
              <a:t>0</a:t>
            </a:r>
            <a:r>
              <a:rPr sz="1800" b="1" spc="209" baseline="-20833" dirty="0">
                <a:solidFill>
                  <a:srgbClr val="622422"/>
                </a:solidFill>
                <a:latin typeface="Times New Roman"/>
                <a:cs typeface="Times New Roman"/>
              </a:rPr>
              <a:t> </a:t>
            </a:r>
            <a:r>
              <a:rPr sz="1800" dirty="0">
                <a:latin typeface="Times New Roman"/>
                <a:cs typeface="Times New Roman"/>
              </a:rPr>
              <a:t>και</a:t>
            </a:r>
            <a:r>
              <a:rPr sz="1800" spc="10" dirty="0">
                <a:latin typeface="Times New Roman"/>
                <a:cs typeface="Times New Roman"/>
              </a:rPr>
              <a:t> </a:t>
            </a:r>
            <a:r>
              <a:rPr sz="1800" dirty="0">
                <a:latin typeface="Times New Roman"/>
                <a:cs typeface="Times New Roman"/>
              </a:rPr>
              <a:t>αυτό</a:t>
            </a:r>
            <a:r>
              <a:rPr sz="1800" spc="10" dirty="0">
                <a:latin typeface="Times New Roman"/>
                <a:cs typeface="Times New Roman"/>
              </a:rPr>
              <a:t> </a:t>
            </a:r>
            <a:r>
              <a:rPr sz="1800" dirty="0">
                <a:latin typeface="Times New Roman"/>
                <a:cs typeface="Times New Roman"/>
              </a:rPr>
              <a:t>γιατί</a:t>
            </a:r>
            <a:r>
              <a:rPr sz="1800" spc="5" dirty="0">
                <a:latin typeface="Times New Roman"/>
                <a:cs typeface="Times New Roman"/>
              </a:rPr>
              <a:t> </a:t>
            </a:r>
            <a:r>
              <a:rPr sz="1800" dirty="0">
                <a:latin typeface="Times New Roman"/>
                <a:cs typeface="Times New Roman"/>
              </a:rPr>
              <a:t>οι</a:t>
            </a:r>
            <a:r>
              <a:rPr sz="1800" spc="10" dirty="0">
                <a:latin typeface="Times New Roman"/>
                <a:cs typeface="Times New Roman"/>
              </a:rPr>
              <a:t> </a:t>
            </a:r>
            <a:r>
              <a:rPr sz="1800" dirty="0">
                <a:latin typeface="Times New Roman"/>
                <a:cs typeface="Times New Roman"/>
              </a:rPr>
              <a:t>υποθέσεις</a:t>
            </a:r>
            <a:r>
              <a:rPr sz="1800" spc="5" dirty="0">
                <a:latin typeface="Times New Roman"/>
                <a:cs typeface="Times New Roman"/>
              </a:rPr>
              <a:t> </a:t>
            </a:r>
            <a:r>
              <a:rPr sz="1800" dirty="0">
                <a:latin typeface="Times New Roman"/>
                <a:cs typeface="Times New Roman"/>
              </a:rPr>
              <a:t>δεν</a:t>
            </a:r>
            <a:r>
              <a:rPr sz="1800" spc="5" dirty="0">
                <a:latin typeface="Times New Roman"/>
                <a:cs typeface="Times New Roman"/>
              </a:rPr>
              <a:t> </a:t>
            </a:r>
            <a:r>
              <a:rPr sz="1800" spc="-10" dirty="0">
                <a:latin typeface="Times New Roman"/>
                <a:cs typeface="Times New Roman"/>
              </a:rPr>
              <a:t>εκφράζονται</a:t>
            </a:r>
            <a:r>
              <a:rPr sz="1800" spc="10" dirty="0">
                <a:latin typeface="Times New Roman"/>
                <a:cs typeface="Times New Roman"/>
              </a:rPr>
              <a:t> </a:t>
            </a:r>
            <a:r>
              <a:rPr sz="1800" dirty="0">
                <a:latin typeface="Times New Roman"/>
                <a:cs typeface="Times New Roman"/>
              </a:rPr>
              <a:t>με</a:t>
            </a:r>
            <a:r>
              <a:rPr sz="1800" spc="10" dirty="0">
                <a:latin typeface="Times New Roman"/>
                <a:cs typeface="Times New Roman"/>
              </a:rPr>
              <a:t> </a:t>
            </a:r>
            <a:r>
              <a:rPr sz="1800" spc="-10" dirty="0">
                <a:latin typeface="Times New Roman"/>
                <a:cs typeface="Times New Roman"/>
              </a:rPr>
              <a:t>πιθανότητες</a:t>
            </a:r>
            <a:r>
              <a:rPr lang="el-GR" sz="1800" spc="-10" dirty="0">
                <a:latin typeface="Times New Roman"/>
                <a:cs typeface="Times New Roman"/>
              </a:rPr>
              <a:t> </a:t>
            </a:r>
            <a:r>
              <a:rPr sz="1800" dirty="0" err="1">
                <a:latin typeface="Times New Roman"/>
                <a:cs typeface="Times New Roman"/>
              </a:rPr>
              <a:t>στην</a:t>
            </a:r>
            <a:r>
              <a:rPr sz="1800" spc="-20" dirty="0">
                <a:latin typeface="Times New Roman"/>
                <a:cs typeface="Times New Roman"/>
              </a:rPr>
              <a:t> </a:t>
            </a:r>
            <a:r>
              <a:rPr sz="1800" spc="-10" dirty="0" err="1">
                <a:latin typeface="Times New Roman"/>
                <a:cs typeface="Times New Roman"/>
              </a:rPr>
              <a:t>στ</a:t>
            </a:r>
            <a:r>
              <a:rPr sz="1800" spc="-10" dirty="0">
                <a:latin typeface="Times New Roman"/>
                <a:cs typeface="Times New Roman"/>
              </a:rPr>
              <a:t>ατιστική</a:t>
            </a:r>
            <a:endParaRPr lang="el-GR" sz="1800" spc="-10" dirty="0">
              <a:latin typeface="Times New Roman"/>
              <a:cs typeface="Times New Roman"/>
            </a:endParaRPr>
          </a:p>
          <a:p>
            <a:pPr marL="88265" marR="94615" indent="0">
              <a:lnSpc>
                <a:spcPct val="129400"/>
              </a:lnSpc>
              <a:spcBef>
                <a:spcPts val="5"/>
              </a:spcBef>
              <a:buClr>
                <a:srgbClr val="375F92"/>
              </a:buClr>
              <a:buNone/>
              <a:tabLst>
                <a:tab pos="431800" algn="l"/>
                <a:tab pos="432434" algn="l"/>
              </a:tabLst>
            </a:pPr>
            <a:endParaRPr sz="1800" dirty="0">
              <a:latin typeface="Times New Roman"/>
              <a:cs typeface="Times New Roman"/>
            </a:endParaRPr>
          </a:p>
          <a:p>
            <a:pPr marL="431800" marR="95250" indent="-343535">
              <a:lnSpc>
                <a:spcPct val="129400"/>
              </a:lnSpc>
              <a:spcBef>
                <a:spcPts val="5"/>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Η</a:t>
            </a:r>
            <a:r>
              <a:rPr sz="1800" spc="210" dirty="0">
                <a:latin typeface="Times New Roman"/>
                <a:cs typeface="Times New Roman"/>
              </a:rPr>
              <a:t> </a:t>
            </a:r>
            <a:r>
              <a:rPr sz="1800" dirty="0">
                <a:latin typeface="Times New Roman"/>
                <a:cs typeface="Times New Roman"/>
              </a:rPr>
              <a:t>τιμή</a:t>
            </a:r>
            <a:r>
              <a:rPr sz="1800" spc="210"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220" dirty="0">
                <a:solidFill>
                  <a:srgbClr val="244060"/>
                </a:solidFill>
                <a:latin typeface="Times New Roman"/>
                <a:cs typeface="Times New Roman"/>
              </a:rPr>
              <a:t> </a:t>
            </a:r>
            <a:r>
              <a:rPr sz="1800" dirty="0">
                <a:latin typeface="Times New Roman"/>
                <a:cs typeface="Times New Roman"/>
              </a:rPr>
              <a:t>επηρεάζεται</a:t>
            </a:r>
            <a:r>
              <a:rPr sz="1800" spc="210" dirty="0">
                <a:latin typeface="Times New Roman"/>
                <a:cs typeface="Times New Roman"/>
              </a:rPr>
              <a:t> </a:t>
            </a:r>
            <a:r>
              <a:rPr sz="1800" dirty="0">
                <a:latin typeface="Times New Roman"/>
                <a:cs typeface="Times New Roman"/>
              </a:rPr>
              <a:t>ισχυρά</a:t>
            </a:r>
            <a:r>
              <a:rPr sz="1800" spc="200" dirty="0">
                <a:latin typeface="Times New Roman"/>
                <a:cs typeface="Times New Roman"/>
              </a:rPr>
              <a:t> </a:t>
            </a:r>
            <a:r>
              <a:rPr sz="1800" dirty="0">
                <a:latin typeface="Times New Roman"/>
                <a:cs typeface="Times New Roman"/>
              </a:rPr>
              <a:t>από</a:t>
            </a:r>
            <a:r>
              <a:rPr sz="1800" spc="210" dirty="0">
                <a:latin typeface="Times New Roman"/>
                <a:cs typeface="Times New Roman"/>
              </a:rPr>
              <a:t> </a:t>
            </a:r>
            <a:r>
              <a:rPr sz="1800" dirty="0">
                <a:latin typeface="Times New Roman"/>
                <a:cs typeface="Times New Roman"/>
              </a:rPr>
              <a:t>το</a:t>
            </a:r>
            <a:r>
              <a:rPr sz="1800" spc="210" dirty="0">
                <a:latin typeface="Times New Roman"/>
                <a:cs typeface="Times New Roman"/>
              </a:rPr>
              <a:t> </a:t>
            </a:r>
            <a:r>
              <a:rPr sz="1800" dirty="0">
                <a:latin typeface="Times New Roman"/>
                <a:cs typeface="Times New Roman"/>
              </a:rPr>
              <a:t>μέγεθος</a:t>
            </a:r>
            <a:r>
              <a:rPr sz="1800" spc="204" dirty="0">
                <a:latin typeface="Times New Roman"/>
                <a:cs typeface="Times New Roman"/>
              </a:rPr>
              <a:t> </a:t>
            </a:r>
            <a:r>
              <a:rPr sz="1800" dirty="0">
                <a:latin typeface="Times New Roman"/>
                <a:cs typeface="Times New Roman"/>
              </a:rPr>
              <a:t>του</a:t>
            </a:r>
            <a:r>
              <a:rPr sz="1800" spc="204" dirty="0">
                <a:latin typeface="Times New Roman"/>
                <a:cs typeface="Times New Roman"/>
              </a:rPr>
              <a:t> </a:t>
            </a:r>
            <a:r>
              <a:rPr sz="1800" dirty="0">
                <a:latin typeface="Times New Roman"/>
                <a:cs typeface="Times New Roman"/>
              </a:rPr>
              <a:t>δείγματος</a:t>
            </a:r>
            <a:r>
              <a:rPr sz="1800" spc="204" dirty="0">
                <a:latin typeface="Times New Roman"/>
                <a:cs typeface="Times New Roman"/>
              </a:rPr>
              <a:t> </a:t>
            </a:r>
            <a:r>
              <a:rPr sz="1800" spc="-25" dirty="0">
                <a:latin typeface="Times New Roman"/>
                <a:cs typeface="Times New Roman"/>
              </a:rPr>
              <a:t>πιο </a:t>
            </a:r>
            <a:r>
              <a:rPr sz="1800" dirty="0">
                <a:latin typeface="Times New Roman"/>
                <a:cs typeface="Times New Roman"/>
              </a:rPr>
              <a:t>συγκεκριμένα</a:t>
            </a:r>
            <a:r>
              <a:rPr sz="1800" spc="55" dirty="0">
                <a:latin typeface="Times New Roman"/>
                <a:cs typeface="Times New Roman"/>
              </a:rPr>
              <a:t> </a:t>
            </a:r>
            <a:r>
              <a:rPr sz="1800" dirty="0">
                <a:latin typeface="Times New Roman"/>
                <a:cs typeface="Times New Roman"/>
              </a:rPr>
              <a:t>υπάρχει</a:t>
            </a:r>
            <a:r>
              <a:rPr sz="1800" spc="50" dirty="0">
                <a:latin typeface="Times New Roman"/>
                <a:cs typeface="Times New Roman"/>
              </a:rPr>
              <a:t> </a:t>
            </a:r>
            <a:r>
              <a:rPr sz="1800" b="1" dirty="0">
                <a:solidFill>
                  <a:srgbClr val="FF0000"/>
                </a:solidFill>
                <a:latin typeface="Times New Roman"/>
                <a:cs typeface="Times New Roman"/>
              </a:rPr>
              <a:t>αντίστροφη</a:t>
            </a:r>
            <a:r>
              <a:rPr sz="1800" b="1" spc="55" dirty="0">
                <a:solidFill>
                  <a:srgbClr val="FF0000"/>
                </a:solidFill>
                <a:latin typeface="Times New Roman"/>
                <a:cs typeface="Times New Roman"/>
              </a:rPr>
              <a:t> </a:t>
            </a:r>
            <a:r>
              <a:rPr sz="1800" dirty="0">
                <a:latin typeface="Times New Roman"/>
                <a:cs typeface="Times New Roman"/>
              </a:rPr>
              <a:t>συσχέτιση</a:t>
            </a:r>
            <a:r>
              <a:rPr sz="1800" spc="50" dirty="0">
                <a:latin typeface="Times New Roman"/>
                <a:cs typeface="Times New Roman"/>
              </a:rPr>
              <a:t> </a:t>
            </a:r>
            <a:r>
              <a:rPr sz="1800" dirty="0">
                <a:latin typeface="Times New Roman"/>
                <a:cs typeface="Times New Roman"/>
              </a:rPr>
              <a:t>μεταξύ</a:t>
            </a:r>
            <a:r>
              <a:rPr sz="1800" spc="40" dirty="0">
                <a:latin typeface="Times New Roman"/>
                <a:cs typeface="Times New Roman"/>
              </a:rPr>
              <a:t> </a:t>
            </a:r>
            <a:r>
              <a:rPr sz="1800" dirty="0">
                <a:latin typeface="Times New Roman"/>
                <a:cs typeface="Times New Roman"/>
              </a:rPr>
              <a:t>του</a:t>
            </a:r>
            <a:r>
              <a:rPr sz="1800" spc="40" dirty="0">
                <a:latin typeface="Times New Roman"/>
                <a:cs typeface="Times New Roman"/>
              </a:rPr>
              <a:t> </a:t>
            </a:r>
            <a:r>
              <a:rPr sz="1800" dirty="0">
                <a:latin typeface="Times New Roman"/>
                <a:cs typeface="Times New Roman"/>
              </a:rPr>
              <a:t>μεγέθους</a:t>
            </a:r>
            <a:r>
              <a:rPr sz="1800" spc="45" dirty="0">
                <a:latin typeface="Times New Roman"/>
                <a:cs typeface="Times New Roman"/>
              </a:rPr>
              <a:t> </a:t>
            </a:r>
            <a:r>
              <a:rPr sz="1800" spc="-25" dirty="0">
                <a:latin typeface="Times New Roman"/>
                <a:cs typeface="Times New Roman"/>
              </a:rPr>
              <a:t>του</a:t>
            </a:r>
            <a:r>
              <a:rPr lang="el-GR" sz="1800" spc="-25" dirty="0">
                <a:latin typeface="Times New Roman"/>
                <a:cs typeface="Times New Roman"/>
              </a:rPr>
              <a:t> </a:t>
            </a:r>
            <a:r>
              <a:rPr sz="1800" dirty="0" err="1">
                <a:latin typeface="Times New Roman"/>
                <a:cs typeface="Times New Roman"/>
              </a:rPr>
              <a:t>δείγμ</a:t>
            </a:r>
            <a:r>
              <a:rPr sz="1800" dirty="0">
                <a:latin typeface="Times New Roman"/>
                <a:cs typeface="Times New Roman"/>
              </a:rPr>
              <a:t>ατος</a:t>
            </a:r>
            <a:r>
              <a:rPr sz="1800" spc="-20" dirty="0">
                <a:latin typeface="Times New Roman"/>
                <a:cs typeface="Times New Roman"/>
              </a:rPr>
              <a:t> </a:t>
            </a:r>
            <a:r>
              <a:rPr sz="1800" dirty="0">
                <a:latin typeface="Times New Roman"/>
                <a:cs typeface="Times New Roman"/>
              </a:rPr>
              <a:t>και</a:t>
            </a:r>
            <a:r>
              <a:rPr sz="1800" spc="-25" dirty="0">
                <a:latin typeface="Times New Roman"/>
                <a:cs typeface="Times New Roman"/>
              </a:rPr>
              <a:t> </a:t>
            </a:r>
            <a:r>
              <a:rPr sz="1800" dirty="0">
                <a:latin typeface="Times New Roman"/>
                <a:cs typeface="Times New Roman"/>
              </a:rPr>
              <a:t>της τιμής</a:t>
            </a:r>
            <a:r>
              <a:rPr sz="1800" spc="420" dirty="0">
                <a:latin typeface="Times New Roman"/>
                <a:cs typeface="Times New Roman"/>
              </a:rPr>
              <a:t> </a:t>
            </a:r>
            <a:r>
              <a:rPr sz="1800" b="1" spc="-10" dirty="0">
                <a:solidFill>
                  <a:srgbClr val="244060"/>
                </a:solidFill>
                <a:latin typeface="Times New Roman"/>
                <a:cs typeface="Times New Roman"/>
              </a:rPr>
              <a:t>p-</a:t>
            </a:r>
            <a:r>
              <a:rPr sz="1800" b="1" spc="-20" dirty="0">
                <a:solidFill>
                  <a:srgbClr val="244060"/>
                </a:solidFill>
                <a:latin typeface="Times New Roman"/>
                <a:cs typeface="Times New Roman"/>
              </a:rPr>
              <a:t>value</a:t>
            </a:r>
            <a:endParaRPr sz="1800" dirty="0">
              <a:latin typeface="Times New Roman"/>
              <a:cs typeface="Times New Roman"/>
            </a:endParaRPr>
          </a:p>
        </p:txBody>
      </p:sp>
    </p:spTree>
    <p:extLst>
      <p:ext uri="{BB962C8B-B14F-4D97-AF65-F5344CB8AC3E}">
        <p14:creationId xmlns:p14="http://schemas.microsoft.com/office/powerpoint/2010/main" val="248225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id="{5C74DDE7-DB8E-4B2A-949C-728AF62D2C9C}"/>
              </a:ext>
            </a:extLst>
          </p:cNvPr>
          <p:cNvSpPr>
            <a:spLocks noGrp="1"/>
          </p:cNvSpPr>
          <p:nvPr>
            <p:ph idx="1"/>
          </p:nvPr>
        </p:nvSpPr>
        <p:spPr>
          <a:xfrm>
            <a:off x="838200" y="734763"/>
            <a:ext cx="10515600" cy="3484312"/>
          </a:xfrm>
        </p:spPr>
        <p:txBody>
          <a:bodyPr>
            <a:normAutofit/>
          </a:bodyPr>
          <a:lstStyle/>
          <a:p>
            <a:pPr marL="354965" indent="-342265">
              <a:lnSpc>
                <a:spcPct val="100000"/>
              </a:lnSpc>
              <a:spcBef>
                <a:spcPts val="840"/>
              </a:spcBef>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Κάθε</a:t>
            </a:r>
            <a:r>
              <a:rPr lang="el-GR" sz="1800" spc="-45" dirty="0">
                <a:latin typeface="Times New Roman"/>
                <a:cs typeface="Times New Roman"/>
              </a:rPr>
              <a:t> </a:t>
            </a:r>
            <a:r>
              <a:rPr lang="el-GR" sz="1800" dirty="0">
                <a:latin typeface="Times New Roman"/>
                <a:cs typeface="Times New Roman"/>
              </a:rPr>
              <a:t>στατιστικό</a:t>
            </a:r>
            <a:r>
              <a:rPr lang="el-GR" sz="1800" spc="-15" dirty="0">
                <a:latin typeface="Times New Roman"/>
                <a:cs typeface="Times New Roman"/>
              </a:rPr>
              <a:t> </a:t>
            </a:r>
            <a:r>
              <a:rPr lang="el-GR" sz="1800" dirty="0">
                <a:latin typeface="Times New Roman"/>
                <a:cs typeface="Times New Roman"/>
              </a:rPr>
              <a:t>τεστ</a:t>
            </a:r>
            <a:r>
              <a:rPr lang="el-GR" sz="1800" spc="-35" dirty="0">
                <a:latin typeface="Times New Roman"/>
                <a:cs typeface="Times New Roman"/>
              </a:rPr>
              <a:t> </a:t>
            </a:r>
            <a:r>
              <a:rPr lang="el-GR" sz="1800" dirty="0">
                <a:latin typeface="Times New Roman"/>
                <a:cs typeface="Times New Roman"/>
              </a:rPr>
              <a:t>βασίζεται</a:t>
            </a:r>
            <a:r>
              <a:rPr lang="el-GR" sz="1800" spc="-30" dirty="0">
                <a:latin typeface="Times New Roman"/>
                <a:cs typeface="Times New Roman"/>
              </a:rPr>
              <a:t> </a:t>
            </a:r>
            <a:r>
              <a:rPr lang="el-GR" sz="1800" dirty="0">
                <a:latin typeface="Times New Roman"/>
                <a:cs typeface="Times New Roman"/>
              </a:rPr>
              <a:t>σε</a:t>
            </a:r>
            <a:r>
              <a:rPr lang="el-GR" sz="1800" spc="-45" dirty="0">
                <a:latin typeface="Times New Roman"/>
                <a:cs typeface="Times New Roman"/>
              </a:rPr>
              <a:t> </a:t>
            </a:r>
            <a:r>
              <a:rPr lang="el-GR" sz="1800" dirty="0">
                <a:latin typeface="Times New Roman"/>
                <a:cs typeface="Times New Roman"/>
              </a:rPr>
              <a:t>ένα</a:t>
            </a:r>
            <a:r>
              <a:rPr lang="el-GR" sz="1800" spc="-45" dirty="0">
                <a:latin typeface="Times New Roman"/>
                <a:cs typeface="Times New Roman"/>
              </a:rPr>
              <a:t> </a:t>
            </a:r>
            <a:r>
              <a:rPr lang="el-GR" sz="1800" dirty="0">
                <a:latin typeface="Times New Roman"/>
                <a:cs typeface="Times New Roman"/>
              </a:rPr>
              <a:t>σύνολο</a:t>
            </a:r>
            <a:r>
              <a:rPr lang="el-GR" sz="1800" spc="-45" dirty="0">
                <a:latin typeface="Times New Roman"/>
                <a:cs typeface="Times New Roman"/>
              </a:rPr>
              <a:t> </a:t>
            </a:r>
            <a:r>
              <a:rPr lang="el-GR" sz="1800" dirty="0">
                <a:latin typeface="Times New Roman"/>
                <a:cs typeface="Times New Roman"/>
              </a:rPr>
              <a:t>υποθέσεων</a:t>
            </a:r>
            <a:r>
              <a:rPr lang="el-GR" sz="1800" spc="-40" dirty="0">
                <a:latin typeface="Times New Roman"/>
                <a:cs typeface="Times New Roman"/>
              </a:rPr>
              <a:t> </a:t>
            </a:r>
            <a:r>
              <a:rPr lang="el-GR" sz="1800" spc="-10" dirty="0">
                <a:latin typeface="Times New Roman"/>
                <a:cs typeface="Times New Roman"/>
              </a:rPr>
              <a:t>(κριτηρίων)</a:t>
            </a:r>
          </a:p>
          <a:p>
            <a:pPr marL="12700" indent="0">
              <a:lnSpc>
                <a:spcPct val="100000"/>
              </a:lnSpc>
              <a:spcBef>
                <a:spcPts val="840"/>
              </a:spcBef>
              <a:buClr>
                <a:schemeClr val="tx1"/>
              </a:buClr>
              <a:buNone/>
              <a:tabLst>
                <a:tab pos="354965" algn="l"/>
                <a:tab pos="355600" algn="l"/>
              </a:tabLst>
            </a:pPr>
            <a:endParaRPr lang="el-GR" sz="1800" dirty="0">
              <a:latin typeface="Times New Roman"/>
              <a:cs typeface="Times New Roman"/>
            </a:endParaRPr>
          </a:p>
          <a:p>
            <a:pPr marL="354965" marR="6350" indent="-342265">
              <a:lnSpc>
                <a:spcPct val="138900"/>
              </a:lnSpc>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Αν</a:t>
            </a:r>
            <a:r>
              <a:rPr lang="el-GR" sz="1800" spc="235" dirty="0">
                <a:latin typeface="Times New Roman"/>
                <a:cs typeface="Times New Roman"/>
              </a:rPr>
              <a:t> </a:t>
            </a:r>
            <a:r>
              <a:rPr lang="el-GR" sz="1800" dirty="0">
                <a:latin typeface="Times New Roman"/>
                <a:cs typeface="Times New Roman"/>
              </a:rPr>
              <a:t>οι</a:t>
            </a:r>
            <a:r>
              <a:rPr lang="el-GR" sz="1800" spc="245" dirty="0">
                <a:latin typeface="Times New Roman"/>
                <a:cs typeface="Times New Roman"/>
              </a:rPr>
              <a:t> </a:t>
            </a:r>
            <a:r>
              <a:rPr lang="el-GR" sz="1800" dirty="0">
                <a:latin typeface="Times New Roman"/>
                <a:cs typeface="Times New Roman"/>
              </a:rPr>
              <a:t>υποθέσεις</a:t>
            </a:r>
            <a:r>
              <a:rPr lang="el-GR" sz="1800" spc="240" dirty="0">
                <a:latin typeface="Times New Roman"/>
                <a:cs typeface="Times New Roman"/>
              </a:rPr>
              <a:t> </a:t>
            </a:r>
            <a:r>
              <a:rPr lang="el-GR" sz="1800" dirty="0">
                <a:latin typeface="Times New Roman"/>
                <a:cs typeface="Times New Roman"/>
              </a:rPr>
              <a:t>δε</a:t>
            </a:r>
            <a:r>
              <a:rPr lang="el-GR" sz="1800" spc="240" dirty="0">
                <a:latin typeface="Times New Roman"/>
                <a:cs typeface="Times New Roman"/>
              </a:rPr>
              <a:t> </a:t>
            </a:r>
            <a:r>
              <a:rPr lang="el-GR" sz="1800" dirty="0">
                <a:latin typeface="Times New Roman"/>
                <a:cs typeface="Times New Roman"/>
              </a:rPr>
              <a:t>ισχύουν,</a:t>
            </a:r>
            <a:r>
              <a:rPr lang="el-GR" sz="1800" spc="240" dirty="0">
                <a:latin typeface="Times New Roman"/>
                <a:cs typeface="Times New Roman"/>
              </a:rPr>
              <a:t> </a:t>
            </a:r>
            <a:r>
              <a:rPr lang="el-GR" sz="1800" dirty="0">
                <a:latin typeface="Times New Roman"/>
                <a:cs typeface="Times New Roman"/>
              </a:rPr>
              <a:t>το</a:t>
            </a:r>
            <a:r>
              <a:rPr lang="el-GR" sz="1800" spc="250" dirty="0">
                <a:latin typeface="Times New Roman"/>
                <a:cs typeface="Times New Roman"/>
              </a:rPr>
              <a:t> </a:t>
            </a:r>
            <a:r>
              <a:rPr lang="el-GR" sz="1800" dirty="0">
                <a:latin typeface="Times New Roman"/>
                <a:cs typeface="Times New Roman"/>
              </a:rPr>
              <a:t>αποτέλεσμα</a:t>
            </a:r>
            <a:r>
              <a:rPr lang="el-GR" sz="1800" spc="260" dirty="0">
                <a:latin typeface="Times New Roman"/>
                <a:cs typeface="Times New Roman"/>
              </a:rPr>
              <a:t> </a:t>
            </a:r>
            <a:r>
              <a:rPr lang="el-GR" sz="1800" dirty="0">
                <a:latin typeface="Times New Roman"/>
                <a:cs typeface="Times New Roman"/>
              </a:rPr>
              <a:t>του</a:t>
            </a:r>
            <a:r>
              <a:rPr lang="el-GR" sz="1800" spc="245" dirty="0">
                <a:latin typeface="Times New Roman"/>
                <a:cs typeface="Times New Roman"/>
              </a:rPr>
              <a:t> </a:t>
            </a:r>
            <a:r>
              <a:rPr lang="el-GR" sz="1800" dirty="0">
                <a:latin typeface="Times New Roman"/>
                <a:cs typeface="Times New Roman"/>
              </a:rPr>
              <a:t>ελέγχου</a:t>
            </a:r>
            <a:r>
              <a:rPr lang="el-GR" sz="1800" spc="245" dirty="0">
                <a:latin typeface="Times New Roman"/>
                <a:cs typeface="Times New Roman"/>
              </a:rPr>
              <a:t> </a:t>
            </a:r>
            <a:r>
              <a:rPr lang="el-GR" sz="1800" dirty="0">
                <a:latin typeface="Times New Roman"/>
                <a:cs typeface="Times New Roman"/>
              </a:rPr>
              <a:t>μπορεί</a:t>
            </a:r>
            <a:r>
              <a:rPr lang="el-GR" sz="1800" spc="240" dirty="0">
                <a:latin typeface="Times New Roman"/>
                <a:cs typeface="Times New Roman"/>
              </a:rPr>
              <a:t> </a:t>
            </a:r>
            <a:r>
              <a:rPr lang="el-GR" sz="1800" dirty="0">
                <a:latin typeface="Times New Roman"/>
                <a:cs typeface="Times New Roman"/>
              </a:rPr>
              <a:t>να</a:t>
            </a:r>
            <a:r>
              <a:rPr lang="el-GR" sz="1800" spc="240" dirty="0">
                <a:latin typeface="Times New Roman"/>
                <a:cs typeface="Times New Roman"/>
              </a:rPr>
              <a:t> </a:t>
            </a:r>
            <a:r>
              <a:rPr lang="el-GR" sz="1800" spc="-10" dirty="0">
                <a:latin typeface="Times New Roman"/>
                <a:cs typeface="Times New Roman"/>
              </a:rPr>
              <a:t>είναι λανθασμένο</a:t>
            </a:r>
          </a:p>
          <a:p>
            <a:pPr marL="12700" marR="6350" indent="0">
              <a:lnSpc>
                <a:spcPct val="138900"/>
              </a:lnSpc>
              <a:buClr>
                <a:schemeClr val="tx1"/>
              </a:buClr>
              <a:buNone/>
              <a:tabLst>
                <a:tab pos="354965" algn="l"/>
                <a:tab pos="355600" algn="l"/>
              </a:tabLst>
            </a:pPr>
            <a:endParaRPr lang="el-GR" sz="1800" dirty="0">
              <a:latin typeface="Times New Roman"/>
              <a:cs typeface="Times New Roman"/>
            </a:endParaRPr>
          </a:p>
          <a:p>
            <a:pPr marL="354965" indent="-342265">
              <a:lnSpc>
                <a:spcPct val="100000"/>
              </a:lnSpc>
              <a:spcBef>
                <a:spcPts val="840"/>
              </a:spcBef>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Πολύ</a:t>
            </a:r>
            <a:r>
              <a:rPr lang="el-GR" sz="1800" spc="-30" dirty="0">
                <a:latin typeface="Times New Roman"/>
                <a:cs typeface="Times New Roman"/>
              </a:rPr>
              <a:t> </a:t>
            </a:r>
            <a:r>
              <a:rPr lang="el-GR" sz="1800" dirty="0">
                <a:latin typeface="Times New Roman"/>
                <a:cs typeface="Times New Roman"/>
              </a:rPr>
              <a:t>συχνά</a:t>
            </a:r>
            <a:r>
              <a:rPr lang="el-GR" sz="1800" spc="-40" dirty="0">
                <a:latin typeface="Times New Roman"/>
                <a:cs typeface="Times New Roman"/>
              </a:rPr>
              <a:t> </a:t>
            </a:r>
            <a:r>
              <a:rPr lang="el-GR" sz="1800" dirty="0">
                <a:latin typeface="Times New Roman"/>
                <a:cs typeface="Times New Roman"/>
              </a:rPr>
              <a:t>δεν</a:t>
            </a:r>
            <a:r>
              <a:rPr lang="el-GR" sz="1800" spc="-30" dirty="0">
                <a:latin typeface="Times New Roman"/>
                <a:cs typeface="Times New Roman"/>
              </a:rPr>
              <a:t> </a:t>
            </a:r>
            <a:r>
              <a:rPr lang="el-GR" sz="1800" dirty="0">
                <a:latin typeface="Times New Roman"/>
                <a:cs typeface="Times New Roman"/>
              </a:rPr>
              <a:t>γίνεται</a:t>
            </a:r>
            <a:r>
              <a:rPr lang="el-GR" sz="1800" spc="-20" dirty="0">
                <a:latin typeface="Times New Roman"/>
                <a:cs typeface="Times New Roman"/>
              </a:rPr>
              <a:t> </a:t>
            </a:r>
            <a:r>
              <a:rPr lang="el-GR" sz="1800" dirty="0">
                <a:latin typeface="Times New Roman"/>
                <a:cs typeface="Times New Roman"/>
              </a:rPr>
              <a:t>σωστά</a:t>
            </a:r>
            <a:r>
              <a:rPr lang="el-GR" sz="1800" spc="-30" dirty="0">
                <a:latin typeface="Times New Roman"/>
                <a:cs typeface="Times New Roman"/>
              </a:rPr>
              <a:t> </a:t>
            </a:r>
            <a:r>
              <a:rPr lang="el-GR" sz="1800" dirty="0">
                <a:latin typeface="Times New Roman"/>
                <a:cs typeface="Times New Roman"/>
              </a:rPr>
              <a:t>ο</a:t>
            </a:r>
            <a:r>
              <a:rPr lang="el-GR" sz="1800" spc="-25" dirty="0">
                <a:latin typeface="Times New Roman"/>
                <a:cs typeface="Times New Roman"/>
              </a:rPr>
              <a:t> </a:t>
            </a:r>
            <a:r>
              <a:rPr lang="el-GR" sz="1800" dirty="0">
                <a:latin typeface="Times New Roman"/>
                <a:cs typeface="Times New Roman"/>
              </a:rPr>
              <a:t>έλεγχος</a:t>
            </a:r>
            <a:r>
              <a:rPr lang="el-GR" sz="1800" spc="-30" dirty="0">
                <a:latin typeface="Times New Roman"/>
                <a:cs typeface="Times New Roman"/>
              </a:rPr>
              <a:t> </a:t>
            </a:r>
            <a:r>
              <a:rPr lang="el-GR" sz="1800" spc="-10" dirty="0">
                <a:latin typeface="Times New Roman"/>
                <a:cs typeface="Times New Roman"/>
              </a:rPr>
              <a:t>υποθέσεων</a:t>
            </a:r>
          </a:p>
          <a:p>
            <a:pPr marL="12700" indent="0">
              <a:lnSpc>
                <a:spcPct val="100000"/>
              </a:lnSpc>
              <a:spcBef>
                <a:spcPts val="840"/>
              </a:spcBef>
              <a:buClr>
                <a:schemeClr val="tx1"/>
              </a:buClr>
              <a:buNone/>
              <a:tabLst>
                <a:tab pos="354965" algn="l"/>
                <a:tab pos="355600" algn="l"/>
              </a:tabLst>
            </a:pPr>
            <a:endParaRPr lang="el-GR" sz="1800" dirty="0">
              <a:latin typeface="Times New Roman"/>
              <a:cs typeface="Times New Roman"/>
            </a:endParaRPr>
          </a:p>
          <a:p>
            <a:pPr marL="355600" marR="5080" indent="-342900" algn="just">
              <a:lnSpc>
                <a:spcPct val="138900"/>
              </a:lnSpc>
              <a:buClr>
                <a:schemeClr val="tx1"/>
              </a:buClr>
              <a:buFont typeface="Wingdings" panose="05000000000000000000" pitchFamily="2" charset="2"/>
              <a:buChar char="§"/>
              <a:tabLst>
                <a:tab pos="355600" algn="l"/>
              </a:tabLst>
            </a:pPr>
            <a:r>
              <a:rPr lang="el-GR" sz="1800" dirty="0">
                <a:latin typeface="Times New Roman"/>
                <a:cs typeface="Times New Roman"/>
              </a:rPr>
              <a:t>Ένας</a:t>
            </a:r>
            <a:r>
              <a:rPr lang="el-GR" sz="1800" spc="5" dirty="0">
                <a:latin typeface="Times New Roman"/>
                <a:cs typeface="Times New Roman"/>
              </a:rPr>
              <a:t> </a:t>
            </a:r>
            <a:r>
              <a:rPr lang="el-GR" sz="1800" dirty="0">
                <a:latin typeface="Times New Roman"/>
                <a:cs typeface="Times New Roman"/>
              </a:rPr>
              <a:t>πολύ</a:t>
            </a:r>
            <a:r>
              <a:rPr lang="el-GR" sz="1800" spc="20" dirty="0">
                <a:latin typeface="Times New Roman"/>
                <a:cs typeface="Times New Roman"/>
              </a:rPr>
              <a:t> </a:t>
            </a:r>
            <a:r>
              <a:rPr lang="el-GR" sz="1800" dirty="0">
                <a:latin typeface="Times New Roman"/>
                <a:cs typeface="Times New Roman"/>
              </a:rPr>
              <a:t>σημαντικός</a:t>
            </a:r>
            <a:r>
              <a:rPr lang="el-GR" sz="1800" spc="15" dirty="0">
                <a:latin typeface="Times New Roman"/>
                <a:cs typeface="Times New Roman"/>
              </a:rPr>
              <a:t> </a:t>
            </a:r>
            <a:r>
              <a:rPr lang="el-GR" sz="1800" dirty="0">
                <a:latin typeface="Times New Roman"/>
                <a:cs typeface="Times New Roman"/>
              </a:rPr>
              <a:t>έλεγχος</a:t>
            </a:r>
            <a:r>
              <a:rPr lang="el-GR" sz="1800" spc="20" dirty="0">
                <a:latin typeface="Times New Roman"/>
                <a:cs typeface="Times New Roman"/>
              </a:rPr>
              <a:t> </a:t>
            </a:r>
            <a:r>
              <a:rPr lang="el-GR" sz="1800" dirty="0">
                <a:latin typeface="Times New Roman"/>
                <a:cs typeface="Times New Roman"/>
              </a:rPr>
              <a:t>στην</a:t>
            </a:r>
            <a:r>
              <a:rPr lang="el-GR" sz="1800" spc="25" dirty="0">
                <a:latin typeface="Times New Roman"/>
                <a:cs typeface="Times New Roman"/>
              </a:rPr>
              <a:t> </a:t>
            </a:r>
            <a:r>
              <a:rPr lang="el-GR" sz="1800" dirty="0">
                <a:latin typeface="Times New Roman"/>
                <a:cs typeface="Times New Roman"/>
              </a:rPr>
              <a:t>στατιστική</a:t>
            </a:r>
            <a:r>
              <a:rPr lang="el-GR" sz="1800" spc="35" dirty="0">
                <a:latin typeface="Times New Roman"/>
                <a:cs typeface="Times New Roman"/>
              </a:rPr>
              <a:t> </a:t>
            </a:r>
            <a:r>
              <a:rPr lang="el-GR" sz="1800" dirty="0">
                <a:latin typeface="Times New Roman"/>
                <a:cs typeface="Times New Roman"/>
              </a:rPr>
              <a:t>ανάλυση είναι</a:t>
            </a:r>
            <a:r>
              <a:rPr lang="el-GR" sz="1800" spc="20" dirty="0">
                <a:latin typeface="Times New Roman"/>
                <a:cs typeface="Times New Roman"/>
              </a:rPr>
              <a:t> </a:t>
            </a:r>
            <a:r>
              <a:rPr lang="el-GR" sz="1800" dirty="0">
                <a:latin typeface="Times New Roman"/>
                <a:cs typeface="Times New Roman"/>
              </a:rPr>
              <a:t>να</a:t>
            </a:r>
            <a:r>
              <a:rPr lang="el-GR" sz="1800" spc="15" dirty="0">
                <a:latin typeface="Times New Roman"/>
                <a:cs typeface="Times New Roman"/>
              </a:rPr>
              <a:t> </a:t>
            </a:r>
            <a:r>
              <a:rPr lang="el-GR" sz="1800" dirty="0">
                <a:latin typeface="Times New Roman"/>
                <a:cs typeface="Times New Roman"/>
              </a:rPr>
              <a:t>δούμε</a:t>
            </a:r>
            <a:r>
              <a:rPr lang="el-GR" sz="1800" spc="10" dirty="0">
                <a:latin typeface="Times New Roman"/>
                <a:cs typeface="Times New Roman"/>
              </a:rPr>
              <a:t> </a:t>
            </a:r>
            <a:r>
              <a:rPr lang="el-GR" sz="1800" spc="-25" dirty="0">
                <a:latin typeface="Times New Roman"/>
                <a:cs typeface="Times New Roman"/>
              </a:rPr>
              <a:t>αν </a:t>
            </a:r>
            <a:r>
              <a:rPr lang="el-GR" sz="1800" dirty="0">
                <a:latin typeface="Times New Roman"/>
                <a:cs typeface="Times New Roman"/>
              </a:rPr>
              <a:t>μπορούμε</a:t>
            </a:r>
            <a:r>
              <a:rPr lang="el-GR" sz="1800" spc="120" dirty="0">
                <a:latin typeface="Times New Roman"/>
                <a:cs typeface="Times New Roman"/>
              </a:rPr>
              <a:t>  </a:t>
            </a:r>
            <a:r>
              <a:rPr lang="el-GR" sz="1800" dirty="0">
                <a:latin typeface="Times New Roman"/>
                <a:cs typeface="Times New Roman"/>
              </a:rPr>
              <a:t>να</a:t>
            </a:r>
            <a:r>
              <a:rPr lang="el-GR" sz="1800" spc="145" dirty="0">
                <a:latin typeface="Times New Roman"/>
                <a:cs typeface="Times New Roman"/>
              </a:rPr>
              <a:t>  </a:t>
            </a:r>
            <a:r>
              <a:rPr lang="el-GR" sz="1800" dirty="0">
                <a:latin typeface="Times New Roman"/>
                <a:cs typeface="Times New Roman"/>
              </a:rPr>
              <a:t>χρησιμοποιήσουμε</a:t>
            </a:r>
            <a:r>
              <a:rPr lang="el-GR" sz="1800" spc="145" dirty="0">
                <a:latin typeface="Times New Roman"/>
                <a:cs typeface="Times New Roman"/>
              </a:rPr>
              <a:t>  </a:t>
            </a:r>
            <a:r>
              <a:rPr lang="el-GR" sz="1800" b="1" dirty="0">
                <a:solidFill>
                  <a:srgbClr val="17375E"/>
                </a:solidFill>
                <a:latin typeface="Times New Roman"/>
                <a:cs typeface="Times New Roman"/>
              </a:rPr>
              <a:t>παραμετρικά</a:t>
            </a:r>
            <a:r>
              <a:rPr lang="el-GR" sz="1800" b="1" spc="135" dirty="0">
                <a:solidFill>
                  <a:srgbClr val="17375E"/>
                </a:solidFill>
                <a:latin typeface="Times New Roman"/>
                <a:cs typeface="Times New Roman"/>
              </a:rPr>
              <a:t>  </a:t>
            </a:r>
            <a:r>
              <a:rPr lang="el-GR" sz="1800" dirty="0">
                <a:latin typeface="Times New Roman"/>
                <a:cs typeface="Times New Roman"/>
              </a:rPr>
              <a:t>τεστ</a:t>
            </a:r>
            <a:r>
              <a:rPr lang="el-GR" sz="1800" spc="140" dirty="0">
                <a:latin typeface="Times New Roman"/>
                <a:cs typeface="Times New Roman"/>
              </a:rPr>
              <a:t>  </a:t>
            </a:r>
            <a:r>
              <a:rPr lang="el-GR" sz="1800" dirty="0">
                <a:latin typeface="Times New Roman"/>
                <a:cs typeface="Times New Roman"/>
              </a:rPr>
              <a:t>(αν</a:t>
            </a:r>
            <a:r>
              <a:rPr lang="el-GR" sz="1800" spc="140" dirty="0">
                <a:latin typeface="Times New Roman"/>
                <a:cs typeface="Times New Roman"/>
              </a:rPr>
              <a:t>  </a:t>
            </a:r>
            <a:r>
              <a:rPr lang="el-GR" sz="1800" dirty="0">
                <a:latin typeface="Times New Roman"/>
                <a:cs typeface="Times New Roman"/>
              </a:rPr>
              <a:t>τα</a:t>
            </a:r>
            <a:r>
              <a:rPr lang="el-GR" sz="1800" spc="135" dirty="0">
                <a:latin typeface="Times New Roman"/>
                <a:cs typeface="Times New Roman"/>
              </a:rPr>
              <a:t>  </a:t>
            </a:r>
            <a:r>
              <a:rPr lang="el-GR" sz="1800" spc="-10" dirty="0">
                <a:latin typeface="Times New Roman"/>
                <a:cs typeface="Times New Roman"/>
              </a:rPr>
              <a:t>δεδομένα </a:t>
            </a:r>
            <a:r>
              <a:rPr lang="el-GR" sz="1800" dirty="0">
                <a:latin typeface="Times New Roman"/>
                <a:cs typeface="Times New Roman"/>
              </a:rPr>
              <a:t>ακολουθούν</a:t>
            </a:r>
            <a:r>
              <a:rPr lang="el-GR" sz="1800" spc="-55" dirty="0">
                <a:latin typeface="Times New Roman"/>
                <a:cs typeface="Times New Roman"/>
              </a:rPr>
              <a:t> </a:t>
            </a:r>
            <a:r>
              <a:rPr lang="el-GR" sz="1800" dirty="0">
                <a:latin typeface="Times New Roman"/>
                <a:cs typeface="Times New Roman"/>
              </a:rPr>
              <a:t>την</a:t>
            </a:r>
            <a:r>
              <a:rPr lang="el-GR" sz="1800" spc="-20" dirty="0">
                <a:latin typeface="Times New Roman"/>
                <a:cs typeface="Times New Roman"/>
              </a:rPr>
              <a:t> </a:t>
            </a:r>
            <a:r>
              <a:rPr lang="el-GR" sz="1800" dirty="0">
                <a:latin typeface="Times New Roman"/>
                <a:cs typeface="Times New Roman"/>
              </a:rPr>
              <a:t>κανονική</a:t>
            </a:r>
            <a:r>
              <a:rPr lang="el-GR" sz="1800" spc="-35" dirty="0">
                <a:latin typeface="Times New Roman"/>
                <a:cs typeface="Times New Roman"/>
              </a:rPr>
              <a:t> </a:t>
            </a:r>
            <a:r>
              <a:rPr lang="el-GR" sz="1800" spc="-10" dirty="0">
                <a:latin typeface="Times New Roman"/>
                <a:cs typeface="Times New Roman"/>
              </a:rPr>
              <a:t>κατανομή)</a:t>
            </a:r>
            <a:endParaRPr lang="el-GR" dirty="0"/>
          </a:p>
        </p:txBody>
      </p:sp>
    </p:spTree>
    <p:extLst>
      <p:ext uri="{BB962C8B-B14F-4D97-AF65-F5344CB8AC3E}">
        <p14:creationId xmlns:p14="http://schemas.microsoft.com/office/powerpoint/2010/main" val="284274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4BB57B-8A34-481E-85DA-AA08ECD6C43F}"/>
              </a:ext>
            </a:extLst>
          </p:cNvPr>
          <p:cNvSpPr>
            <a:spLocks noGrp="1"/>
          </p:cNvSpPr>
          <p:nvPr>
            <p:ph type="title"/>
          </p:nvPr>
        </p:nvSpPr>
        <p:spPr/>
        <p:txBody>
          <a:bodyPr/>
          <a:lstStyle/>
          <a:p>
            <a:endParaRPr lang="el-GR" dirty="0"/>
          </a:p>
        </p:txBody>
      </p:sp>
      <p:sp>
        <p:nvSpPr>
          <p:cNvPr id="6" name="object 4">
            <a:extLst>
              <a:ext uri="{FF2B5EF4-FFF2-40B4-BE49-F238E27FC236}">
                <a16:creationId xmlns:a16="http://schemas.microsoft.com/office/drawing/2014/main" id="{6BBB7E09-A042-4F08-BBB7-603943BB35C5}"/>
              </a:ext>
            </a:extLst>
          </p:cNvPr>
          <p:cNvSpPr txBox="1"/>
          <p:nvPr/>
        </p:nvSpPr>
        <p:spPr>
          <a:xfrm>
            <a:off x="927100" y="1825625"/>
            <a:ext cx="11264900" cy="756617"/>
          </a:xfrm>
          <a:prstGeom prst="rect">
            <a:avLst/>
          </a:prstGeom>
        </p:spPr>
        <p:txBody>
          <a:bodyPr vert="horz" wrap="square" lIns="0" tIns="261620" rIns="0" bIns="0" rtlCol="0">
            <a:spAutoFit/>
          </a:bodyPr>
          <a:lstStyle/>
          <a:p>
            <a:pPr marL="16933">
              <a:spcBef>
                <a:spcPts val="2060"/>
              </a:spcBef>
            </a:pPr>
            <a:endParaRPr sz="3200" dirty="0">
              <a:latin typeface="Times New Roman"/>
              <a:cs typeface="Times New Roman"/>
            </a:endParaRPr>
          </a:p>
        </p:txBody>
      </p:sp>
      <p:sp>
        <p:nvSpPr>
          <p:cNvPr id="7" name="object 4">
            <a:extLst>
              <a:ext uri="{FF2B5EF4-FFF2-40B4-BE49-F238E27FC236}">
                <a16:creationId xmlns:a16="http://schemas.microsoft.com/office/drawing/2014/main" id="{BDCC226E-AC62-4577-8A60-420D481D18FE}"/>
              </a:ext>
            </a:extLst>
          </p:cNvPr>
          <p:cNvSpPr txBox="1"/>
          <p:nvPr/>
        </p:nvSpPr>
        <p:spPr>
          <a:xfrm>
            <a:off x="725905" y="2203933"/>
            <a:ext cx="10627895" cy="2214068"/>
          </a:xfrm>
          <a:prstGeom prst="rect">
            <a:avLst/>
          </a:prstGeom>
        </p:spPr>
        <p:txBody>
          <a:bodyPr vert="horz" wrap="square" lIns="0" tIns="196215" rIns="0" bIns="0" rtlCol="0">
            <a:spAutoFit/>
          </a:bodyPr>
          <a:lstStyle/>
          <a:p>
            <a:pPr marL="12700">
              <a:lnSpc>
                <a:spcPct val="100000"/>
              </a:lnSpc>
              <a:spcBef>
                <a:spcPts val="1545"/>
              </a:spcBef>
            </a:pPr>
            <a:r>
              <a:rPr sz="2400" dirty="0">
                <a:solidFill>
                  <a:srgbClr val="401F00"/>
                </a:solidFill>
                <a:latin typeface="Times New Roman"/>
                <a:cs typeface="Times New Roman"/>
              </a:rPr>
              <a:t>Στατιστική</a:t>
            </a:r>
            <a:r>
              <a:rPr sz="2400" spc="-10" dirty="0">
                <a:solidFill>
                  <a:srgbClr val="401F00"/>
                </a:solidFill>
                <a:latin typeface="Times New Roman"/>
                <a:cs typeface="Times New Roman"/>
              </a:rPr>
              <a:t> </a:t>
            </a:r>
            <a:r>
              <a:rPr sz="2400" dirty="0">
                <a:solidFill>
                  <a:srgbClr val="401F00"/>
                </a:solidFill>
                <a:latin typeface="Times New Roman"/>
                <a:cs typeface="Times New Roman"/>
              </a:rPr>
              <a:t>είναι</a:t>
            </a:r>
            <a:r>
              <a:rPr sz="2400" spc="5" dirty="0">
                <a:solidFill>
                  <a:srgbClr val="401F00"/>
                </a:solidFill>
                <a:latin typeface="Times New Roman"/>
                <a:cs typeface="Times New Roman"/>
              </a:rPr>
              <a:t> </a:t>
            </a:r>
            <a:r>
              <a:rPr sz="2400" dirty="0">
                <a:solidFill>
                  <a:srgbClr val="401F00"/>
                </a:solidFill>
                <a:latin typeface="Times New Roman"/>
                <a:cs typeface="Times New Roman"/>
              </a:rPr>
              <a:t>ένα</a:t>
            </a:r>
            <a:r>
              <a:rPr sz="2400" spc="-15" dirty="0">
                <a:solidFill>
                  <a:srgbClr val="401F00"/>
                </a:solidFill>
                <a:latin typeface="Times New Roman"/>
                <a:cs typeface="Times New Roman"/>
              </a:rPr>
              <a:t> </a:t>
            </a:r>
            <a:r>
              <a:rPr sz="2400" dirty="0">
                <a:solidFill>
                  <a:srgbClr val="401F00"/>
                </a:solidFill>
                <a:latin typeface="Times New Roman"/>
                <a:cs typeface="Times New Roman"/>
              </a:rPr>
              <a:t>σύνολο</a:t>
            </a:r>
            <a:r>
              <a:rPr sz="2400" spc="-5" dirty="0">
                <a:solidFill>
                  <a:srgbClr val="401F00"/>
                </a:solidFill>
                <a:latin typeface="Times New Roman"/>
                <a:cs typeface="Times New Roman"/>
              </a:rPr>
              <a:t> </a:t>
            </a:r>
            <a:r>
              <a:rPr sz="2400" dirty="0">
                <a:solidFill>
                  <a:srgbClr val="401F00"/>
                </a:solidFill>
                <a:latin typeface="Times New Roman"/>
                <a:cs typeface="Times New Roman"/>
              </a:rPr>
              <a:t>αρχών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και</a:t>
            </a:r>
            <a:r>
              <a:rPr sz="2400" spc="-15" dirty="0">
                <a:solidFill>
                  <a:srgbClr val="401F00"/>
                </a:solidFill>
                <a:latin typeface="Times New Roman"/>
                <a:cs typeface="Times New Roman"/>
              </a:rPr>
              <a:t> </a:t>
            </a:r>
            <a:r>
              <a:rPr sz="2400" dirty="0">
                <a:solidFill>
                  <a:srgbClr val="401F00"/>
                </a:solidFill>
                <a:latin typeface="Times New Roman"/>
                <a:cs typeface="Times New Roman"/>
              </a:rPr>
              <a:t>μεθοδολογιών</a:t>
            </a:r>
            <a:r>
              <a:rPr sz="2400" spc="-5" dirty="0">
                <a:solidFill>
                  <a:srgbClr val="401F00"/>
                </a:solidFill>
                <a:latin typeface="Times New Roman"/>
                <a:cs typeface="Times New Roman"/>
              </a:rPr>
              <a:t> </a:t>
            </a:r>
            <a:r>
              <a:rPr sz="2400" spc="-25" dirty="0">
                <a:solidFill>
                  <a:srgbClr val="401F00"/>
                </a:solidFill>
                <a:latin typeface="Times New Roman"/>
                <a:cs typeface="Times New Roman"/>
              </a:rPr>
              <a:t>για</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Lst>
            </a:pPr>
            <a:r>
              <a:rPr sz="2400" dirty="0">
                <a:solidFill>
                  <a:srgbClr val="401F00"/>
                </a:solidFill>
                <a:latin typeface="Times New Roman"/>
                <a:cs typeface="Times New Roman"/>
              </a:rPr>
              <a:t>Το</a:t>
            </a:r>
            <a:r>
              <a:rPr sz="2400" spc="-25" dirty="0">
                <a:solidFill>
                  <a:srgbClr val="401F00"/>
                </a:solidFill>
                <a:latin typeface="Times New Roman"/>
                <a:cs typeface="Times New Roman"/>
              </a:rPr>
              <a:t> </a:t>
            </a:r>
            <a:r>
              <a:rPr sz="2400" dirty="0">
                <a:solidFill>
                  <a:srgbClr val="401F00"/>
                </a:solidFill>
                <a:latin typeface="Times New Roman"/>
                <a:cs typeface="Times New Roman"/>
              </a:rPr>
              <a:t>σχεδιασμό</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της</a:t>
            </a:r>
            <a:r>
              <a:rPr sz="2400" spc="-40" dirty="0">
                <a:solidFill>
                  <a:srgbClr val="401F00"/>
                </a:solidFill>
                <a:latin typeface="Times New Roman"/>
                <a:cs typeface="Times New Roman"/>
              </a:rPr>
              <a:t> </a:t>
            </a:r>
            <a:r>
              <a:rPr sz="2400" dirty="0">
                <a:solidFill>
                  <a:srgbClr val="401F00"/>
                </a:solidFill>
                <a:latin typeface="Times New Roman"/>
                <a:cs typeface="Times New Roman"/>
              </a:rPr>
              <a:t>διαδικασίας</a:t>
            </a:r>
            <a:r>
              <a:rPr sz="2400" spc="10" dirty="0">
                <a:solidFill>
                  <a:srgbClr val="401F00"/>
                </a:solidFill>
                <a:latin typeface="Times New Roman"/>
                <a:cs typeface="Times New Roman"/>
              </a:rPr>
              <a:t> </a:t>
            </a:r>
            <a:r>
              <a:rPr sz="2400" dirty="0">
                <a:solidFill>
                  <a:srgbClr val="401F00"/>
                </a:solidFill>
                <a:latin typeface="Times New Roman"/>
                <a:cs typeface="Times New Roman"/>
              </a:rPr>
              <a:t>συλλογής</a:t>
            </a:r>
            <a:r>
              <a:rPr sz="2400" spc="-20" dirty="0">
                <a:solidFill>
                  <a:srgbClr val="401F00"/>
                </a:solidFill>
                <a:latin typeface="Times New Roman"/>
                <a:cs typeface="Times New Roman"/>
              </a:rPr>
              <a:t> </a:t>
            </a:r>
            <a:r>
              <a:rPr sz="2400" spc="-10" dirty="0">
                <a:solidFill>
                  <a:srgbClr val="401F00"/>
                </a:solidFill>
                <a:latin typeface="Times New Roman"/>
                <a:cs typeface="Times New Roman"/>
              </a:rPr>
              <a:t>δεδομένων</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 pos="1227455" algn="l"/>
                <a:tab pos="2907030" algn="l"/>
                <a:tab pos="3691890" algn="l"/>
                <a:tab pos="6082030" algn="l"/>
                <a:tab pos="7973695" algn="l"/>
              </a:tabLst>
            </a:pPr>
            <a:r>
              <a:rPr sz="2400" spc="-25" dirty="0" err="1">
                <a:solidFill>
                  <a:srgbClr val="401F00"/>
                </a:solidFill>
                <a:latin typeface="Times New Roman"/>
                <a:cs typeface="Times New Roman"/>
              </a:rPr>
              <a:t>Την</a:t>
            </a:r>
            <a:r>
              <a:rPr lang="el-GR" sz="2400" spc="-25" dirty="0">
                <a:solidFill>
                  <a:srgbClr val="401F00"/>
                </a:solidFill>
                <a:latin typeface="Times New Roman"/>
                <a:cs typeface="Times New Roman"/>
              </a:rPr>
              <a:t> σ</a:t>
            </a:r>
            <a:r>
              <a:rPr sz="2400" spc="-10" dirty="0" err="1">
                <a:solidFill>
                  <a:srgbClr val="401F00"/>
                </a:solidFill>
                <a:latin typeface="Times New Roman"/>
                <a:cs typeface="Times New Roman"/>
              </a:rPr>
              <a:t>υνο</a:t>
            </a:r>
            <a:r>
              <a:rPr sz="2400" spc="-10" dirty="0">
                <a:solidFill>
                  <a:srgbClr val="401F00"/>
                </a:solidFill>
                <a:latin typeface="Times New Roman"/>
                <a:cs typeface="Times New Roman"/>
              </a:rPr>
              <a:t>πτική</a:t>
            </a:r>
            <a:r>
              <a:rPr lang="el-GR" sz="2400" spc="-10" dirty="0">
                <a:solidFill>
                  <a:srgbClr val="401F00"/>
                </a:solidFill>
                <a:latin typeface="Times New Roman"/>
                <a:cs typeface="Times New Roman"/>
              </a:rPr>
              <a:t> </a:t>
            </a:r>
            <a:r>
              <a:rPr sz="2400" spc="-25" dirty="0">
                <a:solidFill>
                  <a:srgbClr val="401F00"/>
                </a:solidFill>
                <a:latin typeface="Times New Roman"/>
                <a:cs typeface="Times New Roman"/>
              </a:rPr>
              <a:t>και</a:t>
            </a:r>
            <a:r>
              <a:rPr lang="el-GR" sz="2400" spc="-25" dirty="0">
                <a:solidFill>
                  <a:srgbClr val="401F00"/>
                </a:solidFill>
                <a:latin typeface="Times New Roman"/>
                <a:cs typeface="Times New Roman"/>
              </a:rPr>
              <a:t> </a:t>
            </a:r>
            <a:r>
              <a:rPr sz="2400" spc="-10" dirty="0">
                <a:solidFill>
                  <a:srgbClr val="401F00"/>
                </a:solidFill>
                <a:latin typeface="Times New Roman"/>
                <a:cs typeface="Times New Roman"/>
              </a:rPr>
              <a:t>απ</a:t>
            </a:r>
            <a:r>
              <a:rPr sz="2400" spc="-10" dirty="0" err="1">
                <a:solidFill>
                  <a:srgbClr val="401F00"/>
                </a:solidFill>
                <a:latin typeface="Times New Roman"/>
                <a:cs typeface="Times New Roman"/>
              </a:rPr>
              <a:t>οτελεσμ</a:t>
            </a:r>
            <a:r>
              <a:rPr sz="2400" spc="-10" dirty="0">
                <a:solidFill>
                  <a:srgbClr val="401F00"/>
                </a:solidFill>
                <a:latin typeface="Times New Roman"/>
                <a:cs typeface="Times New Roman"/>
              </a:rPr>
              <a:t>ατική</a:t>
            </a:r>
            <a:r>
              <a:rPr lang="el-GR" sz="2400" spc="-10" dirty="0">
                <a:solidFill>
                  <a:srgbClr val="401F00"/>
                </a:solidFill>
                <a:latin typeface="Times New Roman"/>
                <a:cs typeface="Times New Roman"/>
              </a:rPr>
              <a:t> </a:t>
            </a:r>
            <a:r>
              <a:rPr sz="2400" spc="-10" dirty="0">
                <a:solidFill>
                  <a:srgbClr val="401F00"/>
                </a:solidFill>
                <a:latin typeface="Times New Roman"/>
                <a:cs typeface="Times New Roman"/>
              </a:rPr>
              <a:t>πα</a:t>
            </a:r>
            <a:r>
              <a:rPr sz="2400" spc="-10" dirty="0" err="1">
                <a:solidFill>
                  <a:srgbClr val="401F00"/>
                </a:solidFill>
                <a:latin typeface="Times New Roman"/>
                <a:cs typeface="Times New Roman"/>
              </a:rPr>
              <a:t>ρουσί</a:t>
            </a:r>
            <a:r>
              <a:rPr sz="2400" spc="-10" dirty="0">
                <a:solidFill>
                  <a:srgbClr val="401F00"/>
                </a:solidFill>
                <a:latin typeface="Times New Roman"/>
                <a:cs typeface="Times New Roman"/>
              </a:rPr>
              <a:t>αση</a:t>
            </a:r>
            <a:r>
              <a:rPr lang="el-GR" sz="2400" spc="-10" dirty="0">
                <a:solidFill>
                  <a:srgbClr val="401F00"/>
                </a:solidFill>
                <a:latin typeface="Times New Roman"/>
                <a:cs typeface="Times New Roman"/>
              </a:rPr>
              <a:t> </a:t>
            </a:r>
            <a:r>
              <a:rPr sz="2400" spc="-25" dirty="0" err="1">
                <a:solidFill>
                  <a:srgbClr val="401F00"/>
                </a:solidFill>
                <a:latin typeface="Times New Roman"/>
                <a:cs typeface="Times New Roman"/>
              </a:rPr>
              <a:t>των</a:t>
            </a:r>
            <a:r>
              <a:rPr lang="el-GR" sz="2400" spc="-25" dirty="0">
                <a:solidFill>
                  <a:srgbClr val="401F00"/>
                </a:solidFill>
                <a:latin typeface="Times New Roman"/>
                <a:cs typeface="Times New Roman"/>
              </a:rPr>
              <a:t> </a:t>
            </a:r>
            <a:r>
              <a:rPr sz="2400" dirty="0" err="1">
                <a:solidFill>
                  <a:srgbClr val="401F00"/>
                </a:solidFill>
                <a:latin typeface="Times New Roman"/>
                <a:cs typeface="Times New Roman"/>
              </a:rPr>
              <a:t>συλλεχθέντων</a:t>
            </a:r>
            <a:r>
              <a:rPr sz="2400" spc="-25" dirty="0">
                <a:solidFill>
                  <a:srgbClr val="401F00"/>
                </a:solidFill>
                <a:latin typeface="Times New Roman"/>
                <a:cs typeface="Times New Roman"/>
              </a:rPr>
              <a:t> </a:t>
            </a:r>
            <a:r>
              <a:rPr sz="2400" spc="-10" dirty="0">
                <a:solidFill>
                  <a:srgbClr val="401F00"/>
                </a:solidFill>
                <a:latin typeface="Times New Roman"/>
                <a:cs typeface="Times New Roman"/>
              </a:rPr>
              <a:t>δεδομένων</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Lst>
            </a:pPr>
            <a:r>
              <a:rPr sz="2400" dirty="0">
                <a:solidFill>
                  <a:srgbClr val="401F00"/>
                </a:solidFill>
                <a:latin typeface="Times New Roman"/>
                <a:cs typeface="Times New Roman"/>
              </a:rPr>
              <a:t>Την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ανάλυση</a:t>
            </a:r>
            <a:r>
              <a:rPr sz="2400" spc="-10" dirty="0">
                <a:solidFill>
                  <a:srgbClr val="401F00"/>
                </a:solidFill>
                <a:latin typeface="Times New Roman"/>
                <a:cs typeface="Times New Roman"/>
              </a:rPr>
              <a:t> </a:t>
            </a:r>
            <a:r>
              <a:rPr sz="2400" dirty="0">
                <a:solidFill>
                  <a:srgbClr val="401F00"/>
                </a:solidFill>
                <a:latin typeface="Times New Roman"/>
                <a:cs typeface="Times New Roman"/>
              </a:rPr>
              <a:t>και</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την</a:t>
            </a:r>
            <a:r>
              <a:rPr sz="2400" spc="-15" dirty="0">
                <a:solidFill>
                  <a:srgbClr val="401F00"/>
                </a:solidFill>
                <a:latin typeface="Times New Roman"/>
                <a:cs typeface="Times New Roman"/>
              </a:rPr>
              <a:t> </a:t>
            </a:r>
            <a:r>
              <a:rPr sz="2400" dirty="0">
                <a:solidFill>
                  <a:srgbClr val="401F00"/>
                </a:solidFill>
                <a:latin typeface="Times New Roman"/>
                <a:cs typeface="Times New Roman"/>
              </a:rPr>
              <a:t>εξαγωγή</a:t>
            </a:r>
            <a:r>
              <a:rPr sz="2400" spc="10" dirty="0">
                <a:solidFill>
                  <a:srgbClr val="401F00"/>
                </a:solidFill>
                <a:latin typeface="Times New Roman"/>
                <a:cs typeface="Times New Roman"/>
              </a:rPr>
              <a:t> </a:t>
            </a:r>
            <a:r>
              <a:rPr sz="2400" dirty="0">
                <a:solidFill>
                  <a:srgbClr val="401F00"/>
                </a:solidFill>
                <a:latin typeface="Times New Roman"/>
                <a:cs typeface="Times New Roman"/>
              </a:rPr>
              <a:t>χρήσιμων</a:t>
            </a:r>
            <a:r>
              <a:rPr sz="2400" spc="-10" dirty="0">
                <a:solidFill>
                  <a:srgbClr val="401F00"/>
                </a:solidFill>
                <a:latin typeface="Times New Roman"/>
                <a:cs typeface="Times New Roman"/>
              </a:rPr>
              <a:t> συμπερασμάτων</a:t>
            </a:r>
            <a:endParaRPr sz="2400" dirty="0">
              <a:latin typeface="Times New Roman"/>
              <a:cs typeface="Times New Roman"/>
            </a:endParaRPr>
          </a:p>
        </p:txBody>
      </p:sp>
    </p:spTree>
    <p:extLst>
      <p:ext uri="{BB962C8B-B14F-4D97-AF65-F5344CB8AC3E}">
        <p14:creationId xmlns:p14="http://schemas.microsoft.com/office/powerpoint/2010/main" val="1944328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2680034" y="133270"/>
            <a:ext cx="6831932"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Βήματα για τον έλεγχο Υποθέσεων</a:t>
            </a:r>
            <a:endParaRPr lang="el-GR" sz="2700" spc="-25" dirty="0">
              <a:solidFill>
                <a:srgbClr val="5FCAEE"/>
              </a:solidFill>
              <a:latin typeface="Trebuchet MS"/>
            </a:endParaRPr>
          </a:p>
        </p:txBody>
      </p:sp>
      <p:sp>
        <p:nvSpPr>
          <p:cNvPr id="4" name="object 3">
            <a:extLst>
              <a:ext uri="{FF2B5EF4-FFF2-40B4-BE49-F238E27FC236}">
                <a16:creationId xmlns:a16="http://schemas.microsoft.com/office/drawing/2014/main" id="{6270E796-CB7C-427F-8D63-5882512AF376}"/>
              </a:ext>
            </a:extLst>
          </p:cNvPr>
          <p:cNvSpPr txBox="1">
            <a:spLocks noGrp="1"/>
          </p:cNvSpPr>
          <p:nvPr>
            <p:ph idx="1"/>
          </p:nvPr>
        </p:nvSpPr>
        <p:spPr>
          <a:xfrm>
            <a:off x="336883" y="1825625"/>
            <a:ext cx="11678653" cy="4352474"/>
          </a:xfrm>
          <a:prstGeom prst="rect">
            <a:avLst/>
          </a:prstGeom>
        </p:spPr>
        <p:txBody>
          <a:bodyPr vert="horz" wrap="square" lIns="0" tIns="119380" rIns="0" bIns="0" rtlCol="0">
            <a:spAutoFit/>
          </a:bodyPr>
          <a:lstStyle/>
          <a:p>
            <a:pPr marL="431800" indent="-342900" algn="just">
              <a:lnSpc>
                <a:spcPct val="100000"/>
              </a:lnSpc>
              <a:spcBef>
                <a:spcPts val="840"/>
              </a:spcBef>
              <a:buClr>
                <a:srgbClr val="375F92"/>
              </a:buClr>
              <a:buAutoNum type="arabicPeriod"/>
              <a:tabLst>
                <a:tab pos="431800" algn="l"/>
              </a:tabLst>
            </a:pPr>
            <a:r>
              <a:rPr sz="1800" dirty="0" err="1">
                <a:latin typeface="Times New Roman"/>
                <a:cs typeface="Times New Roman"/>
              </a:rPr>
              <a:t>Δι</a:t>
            </a:r>
            <a:r>
              <a:rPr sz="1800" dirty="0">
                <a:latin typeface="Times New Roman"/>
                <a:cs typeface="Times New Roman"/>
              </a:rPr>
              <a:t>ατυπώστε την μηδενική υπόθεση </a:t>
            </a:r>
            <a:r>
              <a:rPr lang="el-GR" sz="1800" b="1" dirty="0">
                <a:solidFill>
                  <a:srgbClr val="622422"/>
                </a:solidFill>
                <a:latin typeface="Times New Roman"/>
                <a:cs typeface="Times New Roman"/>
              </a:rPr>
              <a:t>Η</a:t>
            </a:r>
            <a:r>
              <a:rPr lang="el-GR" sz="1800" b="1" baseline="-20833" dirty="0">
                <a:solidFill>
                  <a:srgbClr val="622422"/>
                </a:solidFill>
                <a:latin typeface="Times New Roman"/>
                <a:cs typeface="Times New Roman"/>
              </a:rPr>
              <a:t>0</a:t>
            </a:r>
            <a:r>
              <a:rPr sz="1800" dirty="0">
                <a:latin typeface="Times New Roman"/>
                <a:cs typeface="Times New Roman"/>
              </a:rPr>
              <a:t> και την εναλλακτική υπόθεση </a:t>
            </a:r>
            <a:r>
              <a:rPr lang="el-GR" sz="1800" b="1" spc="-25" dirty="0">
                <a:solidFill>
                  <a:srgbClr val="622422"/>
                </a:solidFill>
                <a:latin typeface="Times New Roman"/>
                <a:cs typeface="Times New Roman"/>
              </a:rPr>
              <a:t>Η</a:t>
            </a:r>
            <a:r>
              <a:rPr lang="el-GR" sz="1800" b="1" spc="-37" baseline="-20833" dirty="0">
                <a:solidFill>
                  <a:srgbClr val="622422"/>
                </a:solidFill>
                <a:latin typeface="Times New Roman"/>
                <a:cs typeface="Times New Roman"/>
              </a:rPr>
              <a:t>1</a:t>
            </a:r>
            <a:endParaRPr lang="el-GR" sz="1800" baseline="-20833"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marR="10668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Επιλέξτε το επίπεδο στατιστικής σημαντικότητας α και το μέγεθος του δείγματος n λαμβάνοντας υπόψη την σχετική σημασία των σφαλμάτων τύπου Ι και τύπου ΙΙ</a:t>
            </a:r>
            <a:endParaRPr lang="el-GR" sz="1800" dirty="0">
              <a:latin typeface="Times New Roman"/>
              <a:cs typeface="Times New Roman"/>
            </a:endParaRPr>
          </a:p>
          <a:p>
            <a:pPr marL="431800" marR="10668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Προσδιορίστε  την  κατάλληλή  στατιστική  συνάρτηση  ελέγχου  (ποιο</a:t>
            </a:r>
            <a:r>
              <a:rPr lang="el-GR" sz="1800" dirty="0">
                <a:latin typeface="Times New Roman"/>
                <a:cs typeface="Times New Roman"/>
              </a:rPr>
              <a:t> </a:t>
            </a:r>
            <a:r>
              <a:rPr sz="1800" dirty="0" err="1">
                <a:latin typeface="Times New Roman"/>
                <a:cs typeface="Times New Roman"/>
              </a:rPr>
              <a:t>στ</a:t>
            </a:r>
            <a:r>
              <a:rPr sz="1800" dirty="0">
                <a:latin typeface="Times New Roman"/>
                <a:cs typeface="Times New Roman"/>
              </a:rPr>
              <a:t>ατιστικό μέτρο θα χρησιμοποιηθεί</a:t>
            </a:r>
            <a:endParaRPr lang="el-G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Συλλέξτε  τα  δεδομένα  και  υπολογίστε  την  τιμή  της  στατιστικής</a:t>
            </a:r>
            <a:r>
              <a:rPr lang="el-GR" sz="1800" dirty="0">
                <a:latin typeface="Times New Roman"/>
                <a:cs typeface="Times New Roman"/>
              </a:rPr>
              <a:t> </a:t>
            </a:r>
            <a:r>
              <a:rPr sz="1800" dirty="0" err="1">
                <a:latin typeface="Times New Roman"/>
                <a:cs typeface="Times New Roman"/>
              </a:rPr>
              <a:t>συνάρτησης</a:t>
            </a:r>
            <a:r>
              <a:rPr sz="1800" dirty="0">
                <a:latin typeface="Times New Roman"/>
                <a:cs typeface="Times New Roman"/>
              </a:rPr>
              <a:t> ελέγχου (p value)</a:t>
            </a:r>
            <a:endParaRPr lang="el-GR" sz="1800" dirty="0">
              <a:latin typeface="Times New Roman"/>
              <a:cs typeface="Times New Roman"/>
            </a:endParaRPr>
          </a:p>
          <a:p>
            <a:pPr marL="431800" indent="-342900" algn="just">
              <a:lnSpc>
                <a:spcPct val="100000"/>
              </a:lnSpc>
              <a:spcBef>
                <a:spcPts val="840"/>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Πάρτε</a:t>
            </a:r>
            <a:r>
              <a:rPr sz="1800" spc="100" dirty="0">
                <a:latin typeface="Times New Roman"/>
                <a:cs typeface="Times New Roman"/>
              </a:rPr>
              <a:t> </a:t>
            </a:r>
            <a:r>
              <a:rPr sz="1800" dirty="0">
                <a:latin typeface="Times New Roman"/>
                <a:cs typeface="Times New Roman"/>
              </a:rPr>
              <a:t>την</a:t>
            </a:r>
            <a:r>
              <a:rPr sz="1800" spc="120" dirty="0">
                <a:latin typeface="Times New Roman"/>
                <a:cs typeface="Times New Roman"/>
              </a:rPr>
              <a:t> </a:t>
            </a:r>
            <a:r>
              <a:rPr sz="1800" dirty="0">
                <a:latin typeface="Times New Roman"/>
                <a:cs typeface="Times New Roman"/>
              </a:rPr>
              <a:t>στατιστική</a:t>
            </a:r>
            <a:r>
              <a:rPr sz="1800" spc="114" dirty="0">
                <a:latin typeface="Times New Roman"/>
                <a:cs typeface="Times New Roman"/>
              </a:rPr>
              <a:t> </a:t>
            </a:r>
            <a:r>
              <a:rPr sz="1800" b="1" dirty="0">
                <a:solidFill>
                  <a:srgbClr val="205868"/>
                </a:solidFill>
                <a:latin typeface="Times New Roman"/>
                <a:cs typeface="Times New Roman"/>
              </a:rPr>
              <a:t>απόφαση</a:t>
            </a:r>
            <a:r>
              <a:rPr sz="1800" b="1" spc="95" dirty="0">
                <a:solidFill>
                  <a:srgbClr val="205868"/>
                </a:solidFill>
                <a:latin typeface="Times New Roman"/>
                <a:cs typeface="Times New Roman"/>
              </a:rPr>
              <a:t> </a:t>
            </a:r>
            <a:r>
              <a:rPr sz="1800" dirty="0">
                <a:latin typeface="Times New Roman"/>
                <a:cs typeface="Times New Roman"/>
              </a:rPr>
              <a:t>(αν</a:t>
            </a:r>
            <a:r>
              <a:rPr sz="1800" spc="110" dirty="0">
                <a:latin typeface="Times New Roman"/>
                <a:cs typeface="Times New Roman"/>
              </a:rPr>
              <a:t> </a:t>
            </a:r>
            <a:r>
              <a:rPr sz="1800" dirty="0">
                <a:latin typeface="Times New Roman"/>
                <a:cs typeface="Times New Roman"/>
              </a:rPr>
              <a:t>p</a:t>
            </a:r>
            <a:r>
              <a:rPr sz="1800" spc="100" dirty="0">
                <a:latin typeface="Times New Roman"/>
                <a:cs typeface="Times New Roman"/>
              </a:rPr>
              <a:t> </a:t>
            </a:r>
            <a:r>
              <a:rPr sz="1800" dirty="0">
                <a:latin typeface="Times New Roman"/>
                <a:cs typeface="Times New Roman"/>
              </a:rPr>
              <a:t>value</a:t>
            </a:r>
            <a:r>
              <a:rPr sz="1800" spc="105" dirty="0">
                <a:latin typeface="Times New Roman"/>
                <a:cs typeface="Times New Roman"/>
              </a:rPr>
              <a:t> </a:t>
            </a:r>
            <a:r>
              <a:rPr sz="1800" dirty="0">
                <a:latin typeface="Times New Roman"/>
                <a:cs typeface="Times New Roman"/>
              </a:rPr>
              <a:t>&lt;</a:t>
            </a:r>
            <a:r>
              <a:rPr sz="1800" spc="100" dirty="0">
                <a:latin typeface="Times New Roman"/>
                <a:cs typeface="Times New Roman"/>
              </a:rPr>
              <a:t> </a:t>
            </a:r>
            <a:r>
              <a:rPr sz="1800" dirty="0">
                <a:latin typeface="Times New Roman"/>
                <a:cs typeface="Times New Roman"/>
              </a:rPr>
              <a:t>α</a:t>
            </a:r>
            <a:r>
              <a:rPr sz="1800" spc="95" dirty="0">
                <a:latin typeface="Times New Roman"/>
                <a:cs typeface="Times New Roman"/>
              </a:rPr>
              <a:t> </a:t>
            </a:r>
            <a:r>
              <a:rPr sz="1800" dirty="0">
                <a:latin typeface="Times New Roman"/>
                <a:cs typeface="Times New Roman"/>
              </a:rPr>
              <a:t>απορρίπτεται</a:t>
            </a:r>
            <a:r>
              <a:rPr sz="1800" spc="120" dirty="0">
                <a:latin typeface="Times New Roman"/>
                <a:cs typeface="Times New Roman"/>
              </a:rPr>
              <a:t> </a:t>
            </a:r>
            <a:r>
              <a:rPr sz="1800" dirty="0">
                <a:latin typeface="Times New Roman"/>
                <a:cs typeface="Times New Roman"/>
              </a:rPr>
              <a:t>η</a:t>
            </a:r>
            <a:r>
              <a:rPr sz="1800" spc="90" dirty="0">
                <a:latin typeface="Times New Roman"/>
                <a:cs typeface="Times New Roman"/>
              </a:rPr>
              <a:t> </a:t>
            </a:r>
            <a:r>
              <a:rPr sz="1800" spc="-10" dirty="0">
                <a:latin typeface="Times New Roman"/>
                <a:cs typeface="Times New Roman"/>
              </a:rPr>
              <a:t>μηδενική</a:t>
            </a:r>
            <a:r>
              <a:rPr lang="el-GR" sz="1800" spc="-10" dirty="0">
                <a:latin typeface="Times New Roman"/>
                <a:cs typeface="Times New Roman"/>
              </a:rPr>
              <a:t> </a:t>
            </a:r>
            <a:r>
              <a:rPr lang="el-GR" sz="1800" dirty="0">
                <a:latin typeface="Times New Roman"/>
                <a:cs typeface="Times New Roman"/>
              </a:rPr>
              <a:t>υπόθεση</a:t>
            </a:r>
            <a:r>
              <a:rPr lang="el-GR" sz="1800" spc="-40" dirty="0">
                <a:latin typeface="Times New Roman"/>
                <a:cs typeface="Times New Roman"/>
              </a:rPr>
              <a:t> </a:t>
            </a:r>
            <a:r>
              <a:rPr lang="el-GR" sz="1800" b="1" dirty="0">
                <a:solidFill>
                  <a:srgbClr val="622422"/>
                </a:solidFill>
                <a:latin typeface="Times New Roman"/>
                <a:cs typeface="Times New Roman"/>
              </a:rPr>
              <a:t>Η</a:t>
            </a:r>
            <a:r>
              <a:rPr lang="el-GR" sz="1800" b="1" baseline="-20833" dirty="0">
                <a:solidFill>
                  <a:srgbClr val="622422"/>
                </a:solidFill>
                <a:latin typeface="Times New Roman"/>
                <a:cs typeface="Times New Roman"/>
              </a:rPr>
              <a:t>0</a:t>
            </a:r>
            <a:r>
              <a:rPr lang="el-GR" sz="1800" b="1" spc="187" baseline="-20833" dirty="0">
                <a:solidFill>
                  <a:srgbClr val="622422"/>
                </a:solidFill>
                <a:latin typeface="Times New Roman"/>
                <a:cs typeface="Times New Roman"/>
              </a:rPr>
              <a:t> </a:t>
            </a:r>
            <a:r>
              <a:rPr lang="el-GR" sz="1800" dirty="0">
                <a:latin typeface="Times New Roman"/>
                <a:cs typeface="Times New Roman"/>
              </a:rPr>
              <a:t>)</a:t>
            </a:r>
            <a:r>
              <a:rPr lang="el-GR" sz="1800" spc="415" dirty="0">
                <a:latin typeface="Times New Roman"/>
                <a:cs typeface="Times New Roman"/>
              </a:rPr>
              <a:t> </a:t>
            </a:r>
            <a:r>
              <a:rPr lang="el-GR" sz="1800" dirty="0">
                <a:latin typeface="Times New Roman"/>
                <a:cs typeface="Times New Roman"/>
              </a:rPr>
              <a:t>και</a:t>
            </a:r>
            <a:r>
              <a:rPr lang="el-GR" sz="1800" spc="-25" dirty="0">
                <a:latin typeface="Times New Roman"/>
                <a:cs typeface="Times New Roman"/>
              </a:rPr>
              <a:t> </a:t>
            </a:r>
            <a:r>
              <a:rPr lang="el-GR" sz="1800" b="1" dirty="0">
                <a:solidFill>
                  <a:srgbClr val="205868"/>
                </a:solidFill>
                <a:latin typeface="Times New Roman"/>
                <a:cs typeface="Times New Roman"/>
              </a:rPr>
              <a:t>διατυπώστε</a:t>
            </a:r>
            <a:r>
              <a:rPr lang="el-GR" sz="1800" b="1" spc="-15" dirty="0">
                <a:solidFill>
                  <a:srgbClr val="205868"/>
                </a:solidFill>
                <a:latin typeface="Times New Roman"/>
                <a:cs typeface="Times New Roman"/>
              </a:rPr>
              <a:t> </a:t>
            </a:r>
            <a:r>
              <a:rPr lang="el-GR" sz="1800" dirty="0">
                <a:latin typeface="Times New Roman"/>
                <a:cs typeface="Times New Roman"/>
              </a:rPr>
              <a:t>το</a:t>
            </a:r>
            <a:r>
              <a:rPr lang="el-GR" sz="1800" spc="-15" dirty="0">
                <a:latin typeface="Times New Roman"/>
                <a:cs typeface="Times New Roman"/>
              </a:rPr>
              <a:t> </a:t>
            </a:r>
            <a:r>
              <a:rPr lang="el-GR" sz="1800" dirty="0">
                <a:latin typeface="Times New Roman"/>
                <a:cs typeface="Times New Roman"/>
              </a:rPr>
              <a:t>διοικητικό</a:t>
            </a:r>
            <a:r>
              <a:rPr lang="el-GR" sz="1800" spc="20" dirty="0">
                <a:latin typeface="Times New Roman"/>
                <a:cs typeface="Times New Roman"/>
              </a:rPr>
              <a:t> </a:t>
            </a:r>
            <a:r>
              <a:rPr lang="el-GR" sz="1800" spc="-10" dirty="0">
                <a:latin typeface="Times New Roman"/>
                <a:cs typeface="Times New Roman"/>
              </a:rPr>
              <a:t>συμπέρασμα</a:t>
            </a:r>
            <a:endParaRPr lang="el-G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p:txBody>
      </p:sp>
    </p:spTree>
    <p:extLst>
      <p:ext uri="{BB962C8B-B14F-4D97-AF65-F5344CB8AC3E}">
        <p14:creationId xmlns:p14="http://schemas.microsoft.com/office/powerpoint/2010/main" val="2919327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16">
            <a:extLst>
              <a:ext uri="{FF2B5EF4-FFF2-40B4-BE49-F238E27FC236}">
                <a16:creationId xmlns:a16="http://schemas.microsoft.com/office/drawing/2014/main" id="{AE473424-72FC-486E-B71E-9C6FEF2B4AF0}"/>
              </a:ext>
            </a:extLst>
          </p:cNvPr>
          <p:cNvSpPr txBox="1">
            <a:spLocks noGrp="1"/>
          </p:cNvSpPr>
          <p:nvPr>
            <p:ph idx="1"/>
          </p:nvPr>
        </p:nvSpPr>
        <p:spPr>
          <a:xfrm>
            <a:off x="489099" y="1825625"/>
            <a:ext cx="11093301" cy="1397177"/>
          </a:xfrm>
          <a:prstGeom prst="rect">
            <a:avLst/>
          </a:prstGeom>
        </p:spPr>
        <p:txBody>
          <a:bodyPr vert="horz" wrap="square" lIns="0" tIns="88265" rIns="0" bIns="0" rtlCol="0">
            <a:spAutoFit/>
          </a:bodyPr>
          <a:lstStyle/>
          <a:p>
            <a:pPr marL="0" indent="0" algn="just">
              <a:lnSpc>
                <a:spcPct val="100000"/>
              </a:lnSpc>
              <a:spcBef>
                <a:spcPts val="695"/>
              </a:spcBef>
              <a:buNone/>
            </a:pPr>
            <a:r>
              <a:rPr sz="2000" b="1" dirty="0">
                <a:solidFill>
                  <a:srgbClr val="FF0000"/>
                </a:solidFill>
                <a:latin typeface="Times New Roman"/>
                <a:cs typeface="Times New Roman"/>
              </a:rPr>
              <a:t>Αριθμητικός</a:t>
            </a:r>
            <a:r>
              <a:rPr sz="2000" b="1" spc="-75" dirty="0">
                <a:solidFill>
                  <a:srgbClr val="FF0000"/>
                </a:solidFill>
                <a:latin typeface="Times New Roman"/>
                <a:cs typeface="Times New Roman"/>
              </a:rPr>
              <a:t> </a:t>
            </a:r>
            <a:r>
              <a:rPr sz="2000" b="1" spc="-10" dirty="0">
                <a:solidFill>
                  <a:srgbClr val="FF0000"/>
                </a:solidFill>
                <a:latin typeface="Times New Roman"/>
                <a:cs typeface="Times New Roman"/>
              </a:rPr>
              <a:t>Μέσος</a:t>
            </a:r>
            <a:endParaRPr sz="2000" dirty="0">
              <a:solidFill>
                <a:srgbClr val="FF0000"/>
              </a:solidFill>
              <a:latin typeface="Times New Roman"/>
              <a:cs typeface="Times New Roman"/>
            </a:endParaRPr>
          </a:p>
          <a:p>
            <a:pPr marL="0" indent="0" algn="just">
              <a:lnSpc>
                <a:spcPct val="100000"/>
              </a:lnSpc>
              <a:spcBef>
                <a:spcPts val="600"/>
              </a:spcBef>
              <a:buNone/>
            </a:pPr>
            <a:r>
              <a:rPr sz="2000" dirty="0">
                <a:latin typeface="Times New Roman"/>
                <a:cs typeface="Times New Roman"/>
              </a:rPr>
              <a:t>Ο</a:t>
            </a:r>
            <a:r>
              <a:rPr sz="2000" spc="-35" dirty="0">
                <a:latin typeface="Times New Roman"/>
                <a:cs typeface="Times New Roman"/>
              </a:rPr>
              <a:t> </a:t>
            </a:r>
            <a:r>
              <a:rPr sz="2000" b="1" i="1" dirty="0">
                <a:solidFill>
                  <a:srgbClr val="244060"/>
                </a:solidFill>
                <a:latin typeface="Times New Roman"/>
                <a:cs typeface="Times New Roman"/>
              </a:rPr>
              <a:t>αριθμητικός</a:t>
            </a:r>
            <a:r>
              <a:rPr sz="2000" b="1" i="1" spc="-40" dirty="0">
                <a:solidFill>
                  <a:srgbClr val="244060"/>
                </a:solidFill>
                <a:latin typeface="Times New Roman"/>
                <a:cs typeface="Times New Roman"/>
              </a:rPr>
              <a:t> </a:t>
            </a:r>
            <a:r>
              <a:rPr sz="2000" b="1" i="1" dirty="0">
                <a:solidFill>
                  <a:srgbClr val="244060"/>
                </a:solidFill>
                <a:latin typeface="Times New Roman"/>
                <a:cs typeface="Times New Roman"/>
              </a:rPr>
              <a:t>μέσος</a:t>
            </a:r>
            <a:r>
              <a:rPr sz="2000" dirty="0">
                <a:latin typeface="Times New Roman"/>
                <a:cs typeface="Times New Roman"/>
              </a:rPr>
              <a:t>,</a:t>
            </a:r>
            <a:r>
              <a:rPr sz="2000" spc="-25" dirty="0">
                <a:latin typeface="Times New Roman"/>
                <a:cs typeface="Times New Roman"/>
              </a:rPr>
              <a:t> </a:t>
            </a:r>
            <a:r>
              <a:rPr sz="2000" dirty="0">
                <a:latin typeface="Times New Roman"/>
                <a:cs typeface="Times New Roman"/>
              </a:rPr>
              <a:t>ή</a:t>
            </a:r>
            <a:r>
              <a:rPr sz="2000" spc="-15" dirty="0">
                <a:latin typeface="Times New Roman"/>
                <a:cs typeface="Times New Roman"/>
              </a:rPr>
              <a:t> </a:t>
            </a:r>
            <a:r>
              <a:rPr sz="2000" dirty="0">
                <a:latin typeface="Times New Roman"/>
                <a:cs typeface="Times New Roman"/>
              </a:rPr>
              <a:t>αλλιώς</a:t>
            </a:r>
            <a:r>
              <a:rPr sz="2000" spc="-15" dirty="0">
                <a:latin typeface="Times New Roman"/>
                <a:cs typeface="Times New Roman"/>
              </a:rPr>
              <a:t> </a:t>
            </a:r>
            <a:r>
              <a:rPr sz="2000" i="1" dirty="0">
                <a:latin typeface="Times New Roman"/>
                <a:cs typeface="Times New Roman"/>
              </a:rPr>
              <a:t>μέσος</a:t>
            </a:r>
            <a:r>
              <a:rPr sz="2000" i="1" spc="-35" dirty="0">
                <a:latin typeface="Times New Roman"/>
                <a:cs typeface="Times New Roman"/>
              </a:rPr>
              <a:t> </a:t>
            </a:r>
            <a:r>
              <a:rPr sz="2000" i="1" dirty="0">
                <a:latin typeface="Times New Roman"/>
                <a:cs typeface="Times New Roman"/>
              </a:rPr>
              <a:t>όρος</a:t>
            </a:r>
            <a:r>
              <a:rPr sz="2000" dirty="0">
                <a:latin typeface="Times New Roman"/>
                <a:cs typeface="Times New Roman"/>
              </a:rPr>
              <a:t>,</a:t>
            </a:r>
            <a:r>
              <a:rPr sz="2000" spc="-40" dirty="0">
                <a:latin typeface="Times New Roman"/>
                <a:cs typeface="Times New Roman"/>
              </a:rPr>
              <a:t> </a:t>
            </a:r>
            <a:r>
              <a:rPr sz="2000" dirty="0">
                <a:latin typeface="Times New Roman"/>
                <a:cs typeface="Times New Roman"/>
              </a:rPr>
              <a:t>ή</a:t>
            </a:r>
            <a:r>
              <a:rPr sz="2000" spc="-15" dirty="0">
                <a:latin typeface="Times New Roman"/>
                <a:cs typeface="Times New Roman"/>
              </a:rPr>
              <a:t> </a:t>
            </a:r>
            <a:r>
              <a:rPr sz="2000" dirty="0">
                <a:latin typeface="Times New Roman"/>
                <a:cs typeface="Times New Roman"/>
              </a:rPr>
              <a:t>πιο</a:t>
            </a:r>
            <a:r>
              <a:rPr sz="2000" spc="-15" dirty="0">
                <a:latin typeface="Times New Roman"/>
                <a:cs typeface="Times New Roman"/>
              </a:rPr>
              <a:t> </a:t>
            </a:r>
            <a:r>
              <a:rPr sz="2000" dirty="0">
                <a:latin typeface="Times New Roman"/>
                <a:cs typeface="Times New Roman"/>
              </a:rPr>
              <a:t>σύντομα</a:t>
            </a:r>
            <a:r>
              <a:rPr sz="2000" spc="-50" dirty="0">
                <a:latin typeface="Times New Roman"/>
                <a:cs typeface="Times New Roman"/>
              </a:rPr>
              <a:t> </a:t>
            </a:r>
            <a:r>
              <a:rPr sz="2000" dirty="0">
                <a:latin typeface="Times New Roman"/>
                <a:cs typeface="Times New Roman"/>
              </a:rPr>
              <a:t>απλά</a:t>
            </a:r>
            <a:r>
              <a:rPr sz="2000" spc="-5" dirty="0">
                <a:latin typeface="Times New Roman"/>
                <a:cs typeface="Times New Roman"/>
              </a:rPr>
              <a:t> </a:t>
            </a:r>
            <a:r>
              <a:rPr sz="2000" i="1" dirty="0">
                <a:latin typeface="Times New Roman"/>
                <a:cs typeface="Times New Roman"/>
              </a:rPr>
              <a:t>μέσος</a:t>
            </a:r>
            <a:r>
              <a:rPr sz="2000" dirty="0">
                <a:latin typeface="Times New Roman"/>
                <a:cs typeface="Times New Roman"/>
              </a:rPr>
              <a:t>,</a:t>
            </a:r>
            <a:r>
              <a:rPr sz="2000" spc="-50" dirty="0">
                <a:latin typeface="Times New Roman"/>
                <a:cs typeface="Times New Roman"/>
              </a:rPr>
              <a:t> </a:t>
            </a:r>
            <a:r>
              <a:rPr sz="2000" dirty="0">
                <a:latin typeface="Times New Roman"/>
                <a:cs typeface="Times New Roman"/>
              </a:rPr>
              <a:t>είναι</a:t>
            </a:r>
            <a:r>
              <a:rPr sz="2000" spc="-30" dirty="0">
                <a:latin typeface="Times New Roman"/>
                <a:cs typeface="Times New Roman"/>
              </a:rPr>
              <a:t> </a:t>
            </a:r>
            <a:r>
              <a:rPr sz="2000" dirty="0">
                <a:latin typeface="Times New Roman"/>
                <a:cs typeface="Times New Roman"/>
              </a:rPr>
              <a:t>το</a:t>
            </a:r>
            <a:r>
              <a:rPr sz="2000" spc="-25" dirty="0">
                <a:latin typeface="Times New Roman"/>
                <a:cs typeface="Times New Roman"/>
              </a:rPr>
              <a:t> πιο</a:t>
            </a:r>
            <a:r>
              <a:rPr lang="el-GR" sz="2000" spc="-25" dirty="0">
                <a:latin typeface="Times New Roman"/>
                <a:cs typeface="Times New Roman"/>
              </a:rPr>
              <a:t> </a:t>
            </a:r>
            <a:r>
              <a:rPr sz="2000" b="1" dirty="0" err="1">
                <a:latin typeface="Times New Roman"/>
                <a:cs typeface="Times New Roman"/>
              </a:rPr>
              <a:t>γνωστό</a:t>
            </a:r>
            <a:r>
              <a:rPr sz="2000" b="1" spc="-15" dirty="0">
                <a:latin typeface="Times New Roman"/>
                <a:cs typeface="Times New Roman"/>
              </a:rPr>
              <a:t> </a:t>
            </a:r>
            <a:r>
              <a:rPr sz="2000" dirty="0">
                <a:latin typeface="Times New Roman"/>
                <a:cs typeface="Times New Roman"/>
              </a:rPr>
              <a:t>και</a:t>
            </a:r>
            <a:r>
              <a:rPr sz="2000" spc="-25" dirty="0">
                <a:latin typeface="Times New Roman"/>
                <a:cs typeface="Times New Roman"/>
              </a:rPr>
              <a:t> </a:t>
            </a:r>
            <a:r>
              <a:rPr sz="2000" dirty="0">
                <a:latin typeface="Times New Roman"/>
                <a:cs typeface="Times New Roman"/>
              </a:rPr>
              <a:t>πιο</a:t>
            </a:r>
            <a:r>
              <a:rPr sz="2000" spc="-30" dirty="0">
                <a:latin typeface="Times New Roman"/>
                <a:cs typeface="Times New Roman"/>
              </a:rPr>
              <a:t> </a:t>
            </a:r>
            <a:r>
              <a:rPr sz="2000" dirty="0">
                <a:latin typeface="Times New Roman"/>
                <a:cs typeface="Times New Roman"/>
              </a:rPr>
              <a:t>χρήσιμο</a:t>
            </a:r>
            <a:r>
              <a:rPr sz="2000" spc="-35" dirty="0">
                <a:latin typeface="Times New Roman"/>
                <a:cs typeface="Times New Roman"/>
              </a:rPr>
              <a:t> </a:t>
            </a:r>
            <a:r>
              <a:rPr sz="2000" dirty="0">
                <a:latin typeface="Times New Roman"/>
                <a:cs typeface="Times New Roman"/>
              </a:rPr>
              <a:t>μέτρο</a:t>
            </a:r>
            <a:r>
              <a:rPr sz="2000" spc="-25" dirty="0">
                <a:latin typeface="Times New Roman"/>
                <a:cs typeface="Times New Roman"/>
              </a:rPr>
              <a:t> </a:t>
            </a:r>
            <a:r>
              <a:rPr sz="2000" dirty="0">
                <a:latin typeface="Times New Roman"/>
                <a:cs typeface="Times New Roman"/>
              </a:rPr>
              <a:t>κεντρικής</a:t>
            </a:r>
            <a:r>
              <a:rPr sz="2000" spc="-30" dirty="0">
                <a:latin typeface="Times New Roman"/>
                <a:cs typeface="Times New Roman"/>
              </a:rPr>
              <a:t> </a:t>
            </a:r>
            <a:r>
              <a:rPr sz="2000" dirty="0">
                <a:latin typeface="Times New Roman"/>
                <a:cs typeface="Times New Roman"/>
              </a:rPr>
              <a:t>θέσης.</a:t>
            </a:r>
            <a:r>
              <a:rPr sz="2000" spc="-20" dirty="0">
                <a:latin typeface="Times New Roman"/>
                <a:cs typeface="Times New Roman"/>
              </a:rPr>
              <a:t> </a:t>
            </a:r>
            <a:r>
              <a:rPr sz="2000" b="1" dirty="0">
                <a:latin typeface="Times New Roman"/>
                <a:cs typeface="Times New Roman"/>
              </a:rPr>
              <a:t>Υπολογίζεται</a:t>
            </a:r>
            <a:r>
              <a:rPr sz="2000" b="1" spc="-35" dirty="0">
                <a:latin typeface="Times New Roman"/>
                <a:cs typeface="Times New Roman"/>
              </a:rPr>
              <a:t> </a:t>
            </a:r>
            <a:r>
              <a:rPr sz="2000" dirty="0">
                <a:latin typeface="Times New Roman"/>
                <a:cs typeface="Times New Roman"/>
              </a:rPr>
              <a:t>αθροίζοντας</a:t>
            </a:r>
            <a:r>
              <a:rPr sz="2000" spc="-55" dirty="0">
                <a:latin typeface="Times New Roman"/>
                <a:cs typeface="Times New Roman"/>
              </a:rPr>
              <a:t> </a:t>
            </a:r>
            <a:r>
              <a:rPr sz="2000" dirty="0">
                <a:latin typeface="Times New Roman"/>
                <a:cs typeface="Times New Roman"/>
              </a:rPr>
              <a:t>όλες</a:t>
            </a:r>
            <a:r>
              <a:rPr sz="2000" spc="-35" dirty="0">
                <a:latin typeface="Times New Roman"/>
                <a:cs typeface="Times New Roman"/>
              </a:rPr>
              <a:t> </a:t>
            </a:r>
            <a:r>
              <a:rPr sz="2000" spc="-25" dirty="0">
                <a:latin typeface="Times New Roman"/>
                <a:cs typeface="Times New Roman"/>
              </a:rPr>
              <a:t>τις </a:t>
            </a:r>
            <a:r>
              <a:rPr sz="2000" dirty="0">
                <a:latin typeface="Times New Roman"/>
                <a:cs typeface="Times New Roman"/>
              </a:rPr>
              <a:t>τιμές</a:t>
            </a:r>
            <a:r>
              <a:rPr sz="2000" spc="-45" dirty="0">
                <a:latin typeface="Times New Roman"/>
                <a:cs typeface="Times New Roman"/>
              </a:rPr>
              <a:t> </a:t>
            </a:r>
            <a:r>
              <a:rPr sz="2000" dirty="0">
                <a:latin typeface="Times New Roman"/>
                <a:cs typeface="Times New Roman"/>
              </a:rPr>
              <a:t>των</a:t>
            </a:r>
            <a:r>
              <a:rPr sz="2000" spc="-30" dirty="0">
                <a:latin typeface="Times New Roman"/>
                <a:cs typeface="Times New Roman"/>
              </a:rPr>
              <a:t> </a:t>
            </a:r>
            <a:r>
              <a:rPr sz="2000" dirty="0">
                <a:latin typeface="Times New Roman"/>
                <a:cs typeface="Times New Roman"/>
              </a:rPr>
              <a:t>δεδομένων</a:t>
            </a:r>
            <a:r>
              <a:rPr sz="2000" spc="-55" dirty="0">
                <a:latin typeface="Times New Roman"/>
                <a:cs typeface="Times New Roman"/>
              </a:rPr>
              <a:t> </a:t>
            </a:r>
            <a:r>
              <a:rPr sz="2000" dirty="0">
                <a:latin typeface="Times New Roman"/>
                <a:cs typeface="Times New Roman"/>
              </a:rPr>
              <a:t>και</a:t>
            </a:r>
            <a:r>
              <a:rPr sz="2000" spc="-15" dirty="0">
                <a:latin typeface="Times New Roman"/>
                <a:cs typeface="Times New Roman"/>
              </a:rPr>
              <a:t> </a:t>
            </a:r>
            <a:r>
              <a:rPr sz="2000" dirty="0">
                <a:latin typeface="Times New Roman"/>
                <a:cs typeface="Times New Roman"/>
              </a:rPr>
              <a:t>διαιρώντας</a:t>
            </a:r>
            <a:r>
              <a:rPr sz="2000" spc="-50" dirty="0">
                <a:latin typeface="Times New Roman"/>
                <a:cs typeface="Times New Roman"/>
              </a:rPr>
              <a:t> </a:t>
            </a:r>
            <a:r>
              <a:rPr sz="2000" dirty="0">
                <a:latin typeface="Times New Roman"/>
                <a:cs typeface="Times New Roman"/>
              </a:rPr>
              <a:t>δια</a:t>
            </a:r>
            <a:r>
              <a:rPr sz="2000" spc="-25" dirty="0">
                <a:latin typeface="Times New Roman"/>
                <a:cs typeface="Times New Roman"/>
              </a:rPr>
              <a:t> </a:t>
            </a:r>
            <a:r>
              <a:rPr sz="2000" dirty="0">
                <a:latin typeface="Times New Roman"/>
                <a:cs typeface="Times New Roman"/>
              </a:rPr>
              <a:t>το</a:t>
            </a:r>
            <a:r>
              <a:rPr sz="2000" spc="-15" dirty="0">
                <a:latin typeface="Times New Roman"/>
                <a:cs typeface="Times New Roman"/>
              </a:rPr>
              <a:t> </a:t>
            </a:r>
            <a:r>
              <a:rPr sz="2000" dirty="0">
                <a:latin typeface="Times New Roman"/>
                <a:cs typeface="Times New Roman"/>
              </a:rPr>
              <a:t>πλήθος</a:t>
            </a:r>
            <a:r>
              <a:rPr sz="2000" spc="-20" dirty="0">
                <a:latin typeface="Times New Roman"/>
                <a:cs typeface="Times New Roman"/>
              </a:rPr>
              <a:t> </a:t>
            </a:r>
            <a:r>
              <a:rPr sz="2000" spc="-10" dirty="0">
                <a:latin typeface="Times New Roman"/>
                <a:cs typeface="Times New Roman"/>
              </a:rPr>
              <a:t>τους:</a:t>
            </a:r>
            <a:endParaRPr sz="2000" dirty="0">
              <a:latin typeface="Times New Roman"/>
              <a:cs typeface="Times New Roman"/>
            </a:endParaRPr>
          </a:p>
        </p:txBody>
      </p:sp>
      <p:sp>
        <p:nvSpPr>
          <p:cNvPr id="5" name="object 3">
            <a:extLst>
              <a:ext uri="{FF2B5EF4-FFF2-40B4-BE49-F238E27FC236}">
                <a16:creationId xmlns:a16="http://schemas.microsoft.com/office/drawing/2014/main" id="{96A98CA6-DD31-4F00-9E95-8A4E6A71EE6E}"/>
              </a:ext>
            </a:extLst>
          </p:cNvPr>
          <p:cNvSpPr txBox="1"/>
          <p:nvPr/>
        </p:nvSpPr>
        <p:spPr>
          <a:xfrm>
            <a:off x="489099" y="3357737"/>
            <a:ext cx="11205596" cy="1423467"/>
          </a:xfrm>
          <a:prstGeom prst="rect">
            <a:avLst/>
          </a:prstGeom>
        </p:spPr>
        <p:txBody>
          <a:bodyPr vert="horz" wrap="square" lIns="0" tIns="119380" rIns="0" bIns="0" rtlCol="0">
            <a:spAutoFit/>
          </a:bodyPr>
          <a:lstStyle/>
          <a:p>
            <a:pPr marL="12700">
              <a:lnSpc>
                <a:spcPct val="100000"/>
              </a:lnSpc>
              <a:spcBef>
                <a:spcPts val="940"/>
              </a:spcBef>
            </a:pPr>
            <a:r>
              <a:rPr sz="1800" b="1" spc="-10" dirty="0">
                <a:solidFill>
                  <a:srgbClr val="FF0000"/>
                </a:solidFill>
                <a:latin typeface="Times New Roman"/>
                <a:cs typeface="Times New Roman"/>
              </a:rPr>
              <a:t>Διάμεσος</a:t>
            </a:r>
            <a:endParaRPr sz="1800" dirty="0">
              <a:solidFill>
                <a:srgbClr val="FF0000"/>
              </a:solidFill>
              <a:latin typeface="Times New Roman"/>
              <a:cs typeface="Times New Roman"/>
            </a:endParaRPr>
          </a:p>
          <a:p>
            <a:pPr marL="12700" algn="just">
              <a:lnSpc>
                <a:spcPct val="100000"/>
              </a:lnSpc>
              <a:spcBef>
                <a:spcPts val="840"/>
              </a:spcBef>
            </a:pPr>
            <a:r>
              <a:rPr sz="2000" dirty="0">
                <a:latin typeface="Times New Roman"/>
                <a:cs typeface="Times New Roman"/>
              </a:rPr>
              <a:t>Δηλαδή</a:t>
            </a:r>
            <a:r>
              <a:rPr sz="2000" spc="229" dirty="0">
                <a:latin typeface="Times New Roman"/>
                <a:cs typeface="Times New Roman"/>
              </a:rPr>
              <a:t> </a:t>
            </a:r>
            <a:r>
              <a:rPr sz="2000" dirty="0">
                <a:latin typeface="Times New Roman"/>
                <a:cs typeface="Times New Roman"/>
              </a:rPr>
              <a:t>η</a:t>
            </a:r>
            <a:r>
              <a:rPr sz="2000" spc="245" dirty="0">
                <a:latin typeface="Times New Roman"/>
                <a:cs typeface="Times New Roman"/>
              </a:rPr>
              <a:t> </a:t>
            </a:r>
            <a:r>
              <a:rPr sz="2000" b="1" dirty="0">
                <a:solidFill>
                  <a:srgbClr val="0E5E7B"/>
                </a:solidFill>
                <a:latin typeface="Times New Roman"/>
                <a:cs typeface="Times New Roman"/>
              </a:rPr>
              <a:t>διάμεσος</a:t>
            </a:r>
            <a:r>
              <a:rPr sz="2000" b="1" spc="254" dirty="0">
                <a:solidFill>
                  <a:srgbClr val="0E5E7B"/>
                </a:solidFill>
                <a:latin typeface="Times New Roman"/>
                <a:cs typeface="Times New Roman"/>
              </a:rPr>
              <a:t> </a:t>
            </a:r>
            <a:r>
              <a:rPr sz="2000" dirty="0">
                <a:latin typeface="Times New Roman"/>
                <a:cs typeface="Times New Roman"/>
              </a:rPr>
              <a:t>είναι</a:t>
            </a:r>
            <a:r>
              <a:rPr sz="2000" spc="240" dirty="0">
                <a:latin typeface="Times New Roman"/>
                <a:cs typeface="Times New Roman"/>
              </a:rPr>
              <a:t> </a:t>
            </a:r>
            <a:r>
              <a:rPr sz="2000" dirty="0">
                <a:latin typeface="Times New Roman"/>
                <a:cs typeface="Times New Roman"/>
              </a:rPr>
              <a:t>μία</a:t>
            </a:r>
            <a:r>
              <a:rPr sz="2000" spc="260" dirty="0">
                <a:latin typeface="Times New Roman"/>
                <a:cs typeface="Times New Roman"/>
              </a:rPr>
              <a:t> </a:t>
            </a:r>
            <a:r>
              <a:rPr sz="2000" dirty="0">
                <a:latin typeface="Times New Roman"/>
                <a:cs typeface="Times New Roman"/>
              </a:rPr>
              <a:t>τιμή</a:t>
            </a:r>
            <a:r>
              <a:rPr sz="2000" spc="250" dirty="0">
                <a:latin typeface="Times New Roman"/>
                <a:cs typeface="Times New Roman"/>
              </a:rPr>
              <a:t> </a:t>
            </a:r>
            <a:r>
              <a:rPr sz="2000" dirty="0">
                <a:latin typeface="Times New Roman"/>
                <a:cs typeface="Times New Roman"/>
              </a:rPr>
              <a:t>η</a:t>
            </a:r>
            <a:r>
              <a:rPr sz="2000" spc="245" dirty="0">
                <a:latin typeface="Times New Roman"/>
                <a:cs typeface="Times New Roman"/>
              </a:rPr>
              <a:t> </a:t>
            </a:r>
            <a:r>
              <a:rPr sz="2000" dirty="0">
                <a:latin typeface="Times New Roman"/>
                <a:cs typeface="Times New Roman"/>
              </a:rPr>
              <a:t>οποία</a:t>
            </a:r>
            <a:r>
              <a:rPr sz="2000" spc="245" dirty="0">
                <a:latin typeface="Times New Roman"/>
                <a:cs typeface="Times New Roman"/>
              </a:rPr>
              <a:t> </a:t>
            </a:r>
            <a:r>
              <a:rPr sz="2000" dirty="0">
                <a:latin typeface="Times New Roman"/>
                <a:cs typeface="Times New Roman"/>
              </a:rPr>
              <a:t>χωρίζει</a:t>
            </a:r>
            <a:r>
              <a:rPr sz="2000" spc="245" dirty="0">
                <a:latin typeface="Times New Roman"/>
                <a:cs typeface="Times New Roman"/>
              </a:rPr>
              <a:t> </a:t>
            </a:r>
            <a:r>
              <a:rPr sz="2000" dirty="0">
                <a:latin typeface="Times New Roman"/>
                <a:cs typeface="Times New Roman"/>
              </a:rPr>
              <a:t>τις</a:t>
            </a:r>
            <a:r>
              <a:rPr sz="2000" spc="245" dirty="0">
                <a:latin typeface="Times New Roman"/>
                <a:cs typeface="Times New Roman"/>
              </a:rPr>
              <a:t> </a:t>
            </a:r>
            <a:r>
              <a:rPr sz="2000" dirty="0">
                <a:latin typeface="Times New Roman"/>
                <a:cs typeface="Times New Roman"/>
              </a:rPr>
              <a:t>παρατηρήσεις</a:t>
            </a:r>
            <a:r>
              <a:rPr sz="2000" spc="250" dirty="0">
                <a:latin typeface="Times New Roman"/>
                <a:cs typeface="Times New Roman"/>
              </a:rPr>
              <a:t> </a:t>
            </a:r>
            <a:r>
              <a:rPr sz="2000" dirty="0">
                <a:latin typeface="Times New Roman"/>
                <a:cs typeface="Times New Roman"/>
              </a:rPr>
              <a:t>του</a:t>
            </a:r>
            <a:r>
              <a:rPr sz="2000" spc="245" dirty="0">
                <a:latin typeface="Times New Roman"/>
                <a:cs typeface="Times New Roman"/>
              </a:rPr>
              <a:t> </a:t>
            </a:r>
            <a:r>
              <a:rPr sz="2000" dirty="0">
                <a:latin typeface="Times New Roman"/>
                <a:cs typeface="Times New Roman"/>
              </a:rPr>
              <a:t>δείγματος</a:t>
            </a:r>
            <a:r>
              <a:rPr sz="2000" spc="254" dirty="0">
                <a:latin typeface="Times New Roman"/>
                <a:cs typeface="Times New Roman"/>
              </a:rPr>
              <a:t> </a:t>
            </a:r>
            <a:r>
              <a:rPr sz="2000" dirty="0">
                <a:latin typeface="Times New Roman"/>
                <a:cs typeface="Times New Roman"/>
              </a:rPr>
              <a:t>σε</a:t>
            </a:r>
            <a:r>
              <a:rPr sz="2000" spc="245" dirty="0">
                <a:latin typeface="Times New Roman"/>
                <a:cs typeface="Times New Roman"/>
              </a:rPr>
              <a:t> </a:t>
            </a:r>
            <a:r>
              <a:rPr sz="2000" spc="-25" dirty="0">
                <a:latin typeface="Times New Roman"/>
                <a:cs typeface="Times New Roman"/>
              </a:rPr>
              <a:t>δύο</a:t>
            </a:r>
            <a:r>
              <a:rPr lang="el-GR" sz="2000" spc="-25" dirty="0">
                <a:latin typeface="Times New Roman"/>
                <a:cs typeface="Times New Roman"/>
              </a:rPr>
              <a:t> </a:t>
            </a:r>
            <a:r>
              <a:rPr sz="2000" dirty="0" err="1">
                <a:latin typeface="Times New Roman"/>
                <a:cs typeface="Times New Roman"/>
              </a:rPr>
              <a:t>ισο</a:t>
            </a:r>
            <a:r>
              <a:rPr sz="2000" dirty="0">
                <a:latin typeface="Times New Roman"/>
                <a:cs typeface="Times New Roman"/>
              </a:rPr>
              <a:t>πληθείς</a:t>
            </a:r>
            <a:r>
              <a:rPr sz="2000" spc="-35" dirty="0">
                <a:latin typeface="Times New Roman"/>
                <a:cs typeface="Times New Roman"/>
              </a:rPr>
              <a:t> </a:t>
            </a:r>
            <a:r>
              <a:rPr sz="2000" dirty="0">
                <a:latin typeface="Times New Roman"/>
                <a:cs typeface="Times New Roman"/>
              </a:rPr>
              <a:t>ομάδες,</a:t>
            </a:r>
            <a:r>
              <a:rPr sz="2000" spc="-15" dirty="0">
                <a:latin typeface="Times New Roman"/>
                <a:cs typeface="Times New Roman"/>
              </a:rPr>
              <a:t> </a:t>
            </a:r>
            <a:r>
              <a:rPr sz="2000" dirty="0">
                <a:latin typeface="Times New Roman"/>
                <a:cs typeface="Times New Roman"/>
              </a:rPr>
              <a:t>έτσι</a:t>
            </a:r>
            <a:r>
              <a:rPr sz="2000" spc="-5" dirty="0">
                <a:latin typeface="Times New Roman"/>
                <a:cs typeface="Times New Roman"/>
              </a:rPr>
              <a:t> </a:t>
            </a:r>
            <a:r>
              <a:rPr sz="2000" dirty="0">
                <a:latin typeface="Times New Roman"/>
                <a:cs typeface="Times New Roman"/>
              </a:rPr>
              <a:t>ώστε</a:t>
            </a:r>
            <a:r>
              <a:rPr sz="2000" spc="-10" dirty="0">
                <a:latin typeface="Times New Roman"/>
                <a:cs typeface="Times New Roman"/>
              </a:rPr>
              <a:t> </a:t>
            </a:r>
            <a:r>
              <a:rPr sz="2000" dirty="0">
                <a:latin typeface="Times New Roman"/>
                <a:cs typeface="Times New Roman"/>
              </a:rPr>
              <a:t>οι</a:t>
            </a:r>
            <a:r>
              <a:rPr sz="2000" spc="-40" dirty="0">
                <a:latin typeface="Times New Roman"/>
                <a:cs typeface="Times New Roman"/>
              </a:rPr>
              <a:t> </a:t>
            </a:r>
            <a:r>
              <a:rPr sz="2000" dirty="0">
                <a:latin typeface="Times New Roman"/>
                <a:cs typeface="Times New Roman"/>
              </a:rPr>
              <a:t>παρατηρήσεις</a:t>
            </a:r>
            <a:r>
              <a:rPr sz="2000" spc="-15" dirty="0">
                <a:latin typeface="Times New Roman"/>
                <a:cs typeface="Times New Roman"/>
              </a:rPr>
              <a:t> </a:t>
            </a:r>
            <a:r>
              <a:rPr sz="2000" dirty="0">
                <a:latin typeface="Times New Roman"/>
                <a:cs typeface="Times New Roman"/>
              </a:rPr>
              <a:t>της</a:t>
            </a:r>
            <a:r>
              <a:rPr sz="2000" spc="-15" dirty="0">
                <a:latin typeface="Times New Roman"/>
                <a:cs typeface="Times New Roman"/>
              </a:rPr>
              <a:t> </a:t>
            </a:r>
            <a:r>
              <a:rPr sz="2000" dirty="0">
                <a:latin typeface="Times New Roman"/>
                <a:cs typeface="Times New Roman"/>
              </a:rPr>
              <a:t>πρώτης</a:t>
            </a:r>
            <a:r>
              <a:rPr sz="2000" spc="-10" dirty="0">
                <a:latin typeface="Times New Roman"/>
                <a:cs typeface="Times New Roman"/>
              </a:rPr>
              <a:t> </a:t>
            </a:r>
            <a:r>
              <a:rPr sz="2000" dirty="0">
                <a:latin typeface="Times New Roman"/>
                <a:cs typeface="Times New Roman"/>
              </a:rPr>
              <a:t>ομάδας</a:t>
            </a:r>
            <a:r>
              <a:rPr sz="2000" spc="-10" dirty="0">
                <a:latin typeface="Times New Roman"/>
                <a:cs typeface="Times New Roman"/>
              </a:rPr>
              <a:t> </a:t>
            </a:r>
            <a:r>
              <a:rPr sz="2000" dirty="0">
                <a:latin typeface="Times New Roman"/>
                <a:cs typeface="Times New Roman"/>
              </a:rPr>
              <a:t>να</a:t>
            </a:r>
            <a:r>
              <a:rPr sz="2000" spc="-20" dirty="0">
                <a:latin typeface="Times New Roman"/>
                <a:cs typeface="Times New Roman"/>
              </a:rPr>
              <a:t> </a:t>
            </a:r>
            <a:r>
              <a:rPr sz="2000" dirty="0">
                <a:latin typeface="Times New Roman"/>
                <a:cs typeface="Times New Roman"/>
              </a:rPr>
              <a:t>είναι</a:t>
            </a:r>
            <a:r>
              <a:rPr sz="2000" spc="-10" dirty="0">
                <a:latin typeface="Times New Roman"/>
                <a:cs typeface="Times New Roman"/>
              </a:rPr>
              <a:t> </a:t>
            </a:r>
            <a:r>
              <a:rPr sz="2000" dirty="0">
                <a:latin typeface="Times New Roman"/>
                <a:cs typeface="Times New Roman"/>
              </a:rPr>
              <a:t>όλες</a:t>
            </a:r>
            <a:r>
              <a:rPr sz="2000" spc="-20" dirty="0">
                <a:latin typeface="Times New Roman"/>
                <a:cs typeface="Times New Roman"/>
              </a:rPr>
              <a:t> </a:t>
            </a:r>
            <a:r>
              <a:rPr sz="2000" dirty="0">
                <a:latin typeface="Times New Roman"/>
                <a:cs typeface="Times New Roman"/>
              </a:rPr>
              <a:t>μεγαλύτερες</a:t>
            </a:r>
            <a:r>
              <a:rPr sz="2000" spc="-40" dirty="0">
                <a:latin typeface="Times New Roman"/>
                <a:cs typeface="Times New Roman"/>
              </a:rPr>
              <a:t> </a:t>
            </a:r>
            <a:r>
              <a:rPr sz="2000" spc="-50" dirty="0">
                <a:latin typeface="Times New Roman"/>
                <a:cs typeface="Times New Roman"/>
              </a:rPr>
              <a:t>ή</a:t>
            </a:r>
            <a:r>
              <a:rPr lang="el-GR" sz="2000" spc="-50" dirty="0">
                <a:latin typeface="Times New Roman"/>
                <a:cs typeface="Times New Roman"/>
              </a:rPr>
              <a:t> </a:t>
            </a:r>
            <a:r>
              <a:rPr sz="2000" dirty="0" err="1">
                <a:latin typeface="Times New Roman"/>
                <a:cs typeface="Times New Roman"/>
              </a:rPr>
              <a:t>ίσες</a:t>
            </a:r>
            <a:r>
              <a:rPr sz="2000" spc="30"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διαμέσου</a:t>
            </a:r>
            <a:r>
              <a:rPr sz="2000" spc="40" dirty="0">
                <a:latin typeface="Times New Roman"/>
                <a:cs typeface="Times New Roman"/>
              </a:rPr>
              <a:t> </a:t>
            </a:r>
            <a:r>
              <a:rPr sz="2000" dirty="0">
                <a:latin typeface="Times New Roman"/>
                <a:cs typeface="Times New Roman"/>
              </a:rPr>
              <a:t>και</a:t>
            </a:r>
            <a:r>
              <a:rPr sz="2000" spc="45" dirty="0">
                <a:latin typeface="Times New Roman"/>
                <a:cs typeface="Times New Roman"/>
              </a:rPr>
              <a:t> </a:t>
            </a:r>
            <a:r>
              <a:rPr sz="2000" dirty="0">
                <a:latin typeface="Times New Roman"/>
                <a:cs typeface="Times New Roman"/>
              </a:rPr>
              <a:t>όλες</a:t>
            </a:r>
            <a:r>
              <a:rPr sz="2000" spc="40" dirty="0">
                <a:latin typeface="Times New Roman"/>
                <a:cs typeface="Times New Roman"/>
              </a:rPr>
              <a:t> </a:t>
            </a:r>
            <a:r>
              <a:rPr sz="2000" dirty="0">
                <a:latin typeface="Times New Roman"/>
                <a:cs typeface="Times New Roman"/>
              </a:rPr>
              <a:t>οι</a:t>
            </a:r>
            <a:r>
              <a:rPr sz="2000" spc="30" dirty="0">
                <a:latin typeface="Times New Roman"/>
                <a:cs typeface="Times New Roman"/>
              </a:rPr>
              <a:t> </a:t>
            </a:r>
            <a:r>
              <a:rPr sz="2000" dirty="0">
                <a:latin typeface="Times New Roman"/>
                <a:cs typeface="Times New Roman"/>
              </a:rPr>
              <a:t>παρατηρήσεις</a:t>
            </a:r>
            <a:r>
              <a:rPr sz="2000" spc="40" dirty="0">
                <a:latin typeface="Times New Roman"/>
                <a:cs typeface="Times New Roman"/>
              </a:rPr>
              <a:t> </a:t>
            </a:r>
            <a:r>
              <a:rPr sz="2000" dirty="0">
                <a:latin typeface="Times New Roman"/>
                <a:cs typeface="Times New Roman"/>
              </a:rPr>
              <a:t>της</a:t>
            </a:r>
            <a:r>
              <a:rPr sz="2000" spc="50" dirty="0">
                <a:latin typeface="Times New Roman"/>
                <a:cs typeface="Times New Roman"/>
              </a:rPr>
              <a:t> </a:t>
            </a:r>
            <a:r>
              <a:rPr sz="2000" dirty="0">
                <a:latin typeface="Times New Roman"/>
                <a:cs typeface="Times New Roman"/>
              </a:rPr>
              <a:t>άλλης</a:t>
            </a:r>
            <a:r>
              <a:rPr sz="2000" spc="40" dirty="0">
                <a:latin typeface="Times New Roman"/>
                <a:cs typeface="Times New Roman"/>
              </a:rPr>
              <a:t> </a:t>
            </a:r>
            <a:r>
              <a:rPr sz="2000" dirty="0">
                <a:latin typeface="Times New Roman"/>
                <a:cs typeface="Times New Roman"/>
              </a:rPr>
              <a:t>ομάδας</a:t>
            </a:r>
            <a:r>
              <a:rPr sz="2000" spc="35" dirty="0">
                <a:latin typeface="Times New Roman"/>
                <a:cs typeface="Times New Roman"/>
              </a:rPr>
              <a:t> </a:t>
            </a:r>
            <a:r>
              <a:rPr sz="2000" dirty="0">
                <a:latin typeface="Times New Roman"/>
                <a:cs typeface="Times New Roman"/>
              </a:rPr>
              <a:t>να</a:t>
            </a:r>
            <a:r>
              <a:rPr sz="2000" spc="35" dirty="0">
                <a:latin typeface="Times New Roman"/>
                <a:cs typeface="Times New Roman"/>
              </a:rPr>
              <a:t> </a:t>
            </a:r>
            <a:r>
              <a:rPr sz="2000" dirty="0">
                <a:latin typeface="Times New Roman"/>
                <a:cs typeface="Times New Roman"/>
              </a:rPr>
              <a:t>είναι</a:t>
            </a:r>
            <a:r>
              <a:rPr sz="2000" spc="40" dirty="0">
                <a:latin typeface="Times New Roman"/>
                <a:cs typeface="Times New Roman"/>
              </a:rPr>
              <a:t> </a:t>
            </a:r>
            <a:r>
              <a:rPr sz="2000" dirty="0">
                <a:latin typeface="Times New Roman"/>
                <a:cs typeface="Times New Roman"/>
              </a:rPr>
              <a:t>όλες</a:t>
            </a:r>
            <a:r>
              <a:rPr sz="2000" spc="40" dirty="0">
                <a:latin typeface="Times New Roman"/>
                <a:cs typeface="Times New Roman"/>
              </a:rPr>
              <a:t> </a:t>
            </a:r>
            <a:r>
              <a:rPr sz="2000" dirty="0">
                <a:latin typeface="Times New Roman"/>
                <a:cs typeface="Times New Roman"/>
              </a:rPr>
              <a:t>μικρότερες</a:t>
            </a:r>
            <a:r>
              <a:rPr sz="2000" spc="40" dirty="0">
                <a:latin typeface="Times New Roman"/>
                <a:cs typeface="Times New Roman"/>
              </a:rPr>
              <a:t> </a:t>
            </a:r>
            <a:r>
              <a:rPr sz="2000" dirty="0">
                <a:latin typeface="Times New Roman"/>
                <a:cs typeface="Times New Roman"/>
              </a:rPr>
              <a:t>ή</a:t>
            </a:r>
            <a:r>
              <a:rPr sz="2000" spc="35" dirty="0">
                <a:latin typeface="Times New Roman"/>
                <a:cs typeface="Times New Roman"/>
              </a:rPr>
              <a:t> </a:t>
            </a:r>
            <a:r>
              <a:rPr sz="2000" spc="-20" dirty="0">
                <a:latin typeface="Times New Roman"/>
                <a:cs typeface="Times New Roman"/>
              </a:rPr>
              <a:t>ίσες </a:t>
            </a:r>
            <a:r>
              <a:rPr sz="2000" dirty="0">
                <a:latin typeface="Times New Roman"/>
                <a:cs typeface="Times New Roman"/>
              </a:rPr>
              <a:t>αυτής</a:t>
            </a:r>
            <a:r>
              <a:rPr lang="el-GR" sz="2000" dirty="0">
                <a:latin typeface="Times New Roman"/>
                <a:cs typeface="Times New Roman"/>
              </a:rPr>
              <a:t>, και την</a:t>
            </a:r>
            <a:r>
              <a:rPr sz="2000" spc="-50" dirty="0">
                <a:latin typeface="Times New Roman"/>
                <a:cs typeface="Times New Roman"/>
              </a:rPr>
              <a:t> </a:t>
            </a:r>
            <a:r>
              <a:rPr sz="2000" dirty="0">
                <a:latin typeface="Times New Roman"/>
                <a:cs typeface="Times New Roman"/>
              </a:rPr>
              <a:t>συμβολίζουμε</a:t>
            </a:r>
            <a:r>
              <a:rPr sz="2000" spc="-45" dirty="0">
                <a:latin typeface="Times New Roman"/>
                <a:cs typeface="Times New Roman"/>
              </a:rPr>
              <a:t> </a:t>
            </a:r>
            <a:r>
              <a:rPr sz="2000" dirty="0">
                <a:latin typeface="Times New Roman"/>
                <a:cs typeface="Times New Roman"/>
              </a:rPr>
              <a:t>με</a:t>
            </a:r>
            <a:r>
              <a:rPr sz="2000" spc="-60" dirty="0">
                <a:latin typeface="Times New Roman"/>
                <a:cs typeface="Times New Roman"/>
              </a:rPr>
              <a:t> </a:t>
            </a:r>
            <a:r>
              <a:rPr sz="2000" b="1" spc="-50" dirty="0">
                <a:latin typeface="Times New Roman"/>
                <a:cs typeface="Times New Roman"/>
              </a:rPr>
              <a:t>δ</a:t>
            </a:r>
            <a:endParaRPr sz="2000" dirty="0">
              <a:latin typeface="Times New Roman"/>
              <a:cs typeface="Times New Roman"/>
            </a:endParaRPr>
          </a:p>
        </p:txBody>
      </p:sp>
      <p:sp>
        <p:nvSpPr>
          <p:cNvPr id="6" name="object 3">
            <a:extLst>
              <a:ext uri="{FF2B5EF4-FFF2-40B4-BE49-F238E27FC236}">
                <a16:creationId xmlns:a16="http://schemas.microsoft.com/office/drawing/2014/main" id="{6B9CEFE4-0A78-40B8-B84A-343A3D51584F}"/>
              </a:ext>
            </a:extLst>
          </p:cNvPr>
          <p:cNvSpPr txBox="1"/>
          <p:nvPr/>
        </p:nvSpPr>
        <p:spPr>
          <a:xfrm>
            <a:off x="489099" y="4916139"/>
            <a:ext cx="11462269" cy="936795"/>
          </a:xfrm>
          <a:prstGeom prst="rect">
            <a:avLst/>
          </a:prstGeom>
        </p:spPr>
        <p:txBody>
          <a:bodyPr vert="horz" wrap="square" lIns="0" tIns="165735" rIns="0" bIns="0" rtlCol="0">
            <a:spAutoFit/>
          </a:bodyPr>
          <a:lstStyle/>
          <a:p>
            <a:pPr marL="12700">
              <a:lnSpc>
                <a:spcPct val="100000"/>
              </a:lnSpc>
              <a:spcBef>
                <a:spcPts val="1305"/>
              </a:spcBef>
            </a:pPr>
            <a:r>
              <a:rPr sz="2000" b="1" dirty="0">
                <a:solidFill>
                  <a:srgbClr val="FF0000"/>
                </a:solidFill>
                <a:latin typeface="Times New Roman"/>
                <a:cs typeface="Times New Roman"/>
              </a:rPr>
              <a:t>Επικρατούσα</a:t>
            </a:r>
            <a:r>
              <a:rPr sz="2000" b="1" spc="-105" dirty="0">
                <a:solidFill>
                  <a:srgbClr val="FF0000"/>
                </a:solidFill>
                <a:latin typeface="Times New Roman"/>
                <a:cs typeface="Times New Roman"/>
              </a:rPr>
              <a:t> </a:t>
            </a:r>
            <a:r>
              <a:rPr sz="2000" b="1" spc="-20" dirty="0">
                <a:solidFill>
                  <a:srgbClr val="FF0000"/>
                </a:solidFill>
                <a:latin typeface="Times New Roman"/>
                <a:cs typeface="Times New Roman"/>
              </a:rPr>
              <a:t>Τιμή</a:t>
            </a:r>
            <a:endParaRPr sz="2000" dirty="0">
              <a:solidFill>
                <a:srgbClr val="FF0000"/>
              </a:solidFill>
              <a:latin typeface="Times New Roman"/>
              <a:cs typeface="Times New Roman"/>
            </a:endParaRPr>
          </a:p>
          <a:p>
            <a:pPr marL="12700">
              <a:lnSpc>
                <a:spcPct val="100000"/>
              </a:lnSpc>
              <a:spcBef>
                <a:spcPts val="1200"/>
              </a:spcBef>
            </a:pPr>
            <a:r>
              <a:rPr sz="2000" dirty="0">
                <a:latin typeface="Times New Roman"/>
                <a:cs typeface="Times New Roman"/>
              </a:rPr>
              <a:t>Η</a:t>
            </a:r>
            <a:r>
              <a:rPr sz="2000" spc="135" dirty="0">
                <a:latin typeface="Times New Roman"/>
                <a:cs typeface="Times New Roman"/>
              </a:rPr>
              <a:t> </a:t>
            </a:r>
            <a:r>
              <a:rPr sz="2000" b="1" i="1" dirty="0">
                <a:latin typeface="Times New Roman"/>
                <a:cs typeface="Times New Roman"/>
              </a:rPr>
              <a:t>επικρατούσα</a:t>
            </a:r>
            <a:r>
              <a:rPr sz="2000" b="1" i="1" spc="140" dirty="0">
                <a:latin typeface="Times New Roman"/>
                <a:cs typeface="Times New Roman"/>
              </a:rPr>
              <a:t> </a:t>
            </a:r>
            <a:r>
              <a:rPr sz="2000" b="1" i="1" dirty="0">
                <a:latin typeface="Times New Roman"/>
                <a:cs typeface="Times New Roman"/>
              </a:rPr>
              <a:t>τιμή</a:t>
            </a:r>
            <a:r>
              <a:rPr sz="2000" b="1" i="1" spc="145" dirty="0">
                <a:latin typeface="Times New Roman"/>
                <a:cs typeface="Times New Roman"/>
              </a:rPr>
              <a:t> </a:t>
            </a:r>
            <a:r>
              <a:rPr sz="2000" dirty="0">
                <a:latin typeface="Times New Roman"/>
                <a:cs typeface="Times New Roman"/>
              </a:rPr>
              <a:t>ενός</a:t>
            </a:r>
            <a:r>
              <a:rPr sz="2000" spc="130" dirty="0">
                <a:latin typeface="Times New Roman"/>
                <a:cs typeface="Times New Roman"/>
              </a:rPr>
              <a:t> </a:t>
            </a:r>
            <a:r>
              <a:rPr sz="2000" dirty="0">
                <a:latin typeface="Times New Roman"/>
                <a:cs typeface="Times New Roman"/>
              </a:rPr>
              <a:t>συνόλου</a:t>
            </a:r>
            <a:r>
              <a:rPr sz="2000" spc="135" dirty="0">
                <a:latin typeface="Times New Roman"/>
                <a:cs typeface="Times New Roman"/>
              </a:rPr>
              <a:t> </a:t>
            </a:r>
            <a:r>
              <a:rPr sz="2000" dirty="0">
                <a:latin typeface="Times New Roman"/>
                <a:cs typeface="Times New Roman"/>
              </a:rPr>
              <a:t>δεδομένων</a:t>
            </a:r>
            <a:r>
              <a:rPr sz="2000" spc="150" dirty="0">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dirty="0">
                <a:latin typeface="Times New Roman"/>
                <a:cs typeface="Times New Roman"/>
              </a:rPr>
              <a:t>η</a:t>
            </a:r>
            <a:r>
              <a:rPr sz="2000" spc="125" dirty="0">
                <a:latin typeface="Times New Roman"/>
                <a:cs typeface="Times New Roman"/>
              </a:rPr>
              <a:t> </a:t>
            </a:r>
            <a:r>
              <a:rPr sz="2000" dirty="0">
                <a:latin typeface="Times New Roman"/>
                <a:cs typeface="Times New Roman"/>
              </a:rPr>
              <a:t>τιμή</a:t>
            </a:r>
            <a:r>
              <a:rPr sz="2000" spc="140" dirty="0">
                <a:latin typeface="Times New Roman"/>
                <a:cs typeface="Times New Roman"/>
              </a:rPr>
              <a:t> </a:t>
            </a:r>
            <a:r>
              <a:rPr sz="2000" dirty="0">
                <a:latin typeface="Times New Roman"/>
                <a:cs typeface="Times New Roman"/>
              </a:rPr>
              <a:t>που</a:t>
            </a:r>
            <a:r>
              <a:rPr sz="2000" spc="135" dirty="0">
                <a:latin typeface="Times New Roman"/>
                <a:cs typeface="Times New Roman"/>
              </a:rPr>
              <a:t> </a:t>
            </a:r>
            <a:r>
              <a:rPr sz="2000" dirty="0">
                <a:latin typeface="Times New Roman"/>
                <a:cs typeface="Times New Roman"/>
              </a:rPr>
              <a:t>εμφανίζεται</a:t>
            </a:r>
            <a:r>
              <a:rPr sz="2000" spc="145" dirty="0">
                <a:latin typeface="Times New Roman"/>
                <a:cs typeface="Times New Roman"/>
              </a:rPr>
              <a:t> </a:t>
            </a:r>
            <a:r>
              <a:rPr sz="2000" dirty="0">
                <a:latin typeface="Times New Roman"/>
                <a:cs typeface="Times New Roman"/>
              </a:rPr>
              <a:t>με</a:t>
            </a:r>
            <a:r>
              <a:rPr sz="2000" spc="130" dirty="0">
                <a:latin typeface="Times New Roman"/>
                <a:cs typeface="Times New Roman"/>
              </a:rPr>
              <a:t> </a:t>
            </a:r>
            <a:r>
              <a:rPr sz="2000" spc="-25" dirty="0">
                <a:latin typeface="Times New Roman"/>
                <a:cs typeface="Times New Roman"/>
              </a:rPr>
              <a:t>τη</a:t>
            </a:r>
            <a:r>
              <a:rPr lang="el-GR" sz="2000" spc="-25" dirty="0">
                <a:latin typeface="Times New Roman"/>
                <a:cs typeface="Times New Roman"/>
              </a:rPr>
              <a:t> </a:t>
            </a:r>
            <a:r>
              <a:rPr sz="2000" b="1" dirty="0" err="1">
                <a:latin typeface="Times New Roman"/>
                <a:cs typeface="Times New Roman"/>
              </a:rPr>
              <a:t>μεγ</a:t>
            </a:r>
            <a:r>
              <a:rPr sz="2000" b="1" dirty="0">
                <a:latin typeface="Times New Roman"/>
                <a:cs typeface="Times New Roman"/>
              </a:rPr>
              <a:t>αλύτερη</a:t>
            </a:r>
            <a:r>
              <a:rPr sz="2000" b="1" spc="-75" dirty="0">
                <a:latin typeface="Times New Roman"/>
                <a:cs typeface="Times New Roman"/>
              </a:rPr>
              <a:t> </a:t>
            </a:r>
            <a:r>
              <a:rPr sz="2000" i="1" spc="-10" dirty="0">
                <a:latin typeface="Times New Roman"/>
                <a:cs typeface="Times New Roman"/>
              </a:rPr>
              <a:t>συχνότητα</a:t>
            </a:r>
            <a:r>
              <a:rPr sz="2000" spc="-10" dirty="0">
                <a:latin typeface="Times New Roman"/>
                <a:cs typeface="Times New Roman"/>
              </a:rPr>
              <a:t>.</a:t>
            </a:r>
            <a:endParaRPr sz="2000" dirty="0">
              <a:latin typeface="Times New Roman"/>
              <a:cs typeface="Times New Roman"/>
            </a:endParaRPr>
          </a:p>
        </p:txBody>
      </p:sp>
    </p:spTree>
    <p:extLst>
      <p:ext uri="{BB962C8B-B14F-4D97-AF65-F5344CB8AC3E}">
        <p14:creationId xmlns:p14="http://schemas.microsoft.com/office/powerpoint/2010/main" val="876823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2">
            <a:extLst>
              <a:ext uri="{FF2B5EF4-FFF2-40B4-BE49-F238E27FC236}">
                <a16:creationId xmlns:a16="http://schemas.microsoft.com/office/drawing/2014/main" id="{7286E38D-D408-4884-AFF3-3C269DBE5430}"/>
              </a:ext>
            </a:extLst>
          </p:cNvPr>
          <p:cNvSpPr txBox="1">
            <a:spLocks noGrp="1"/>
          </p:cNvSpPr>
          <p:nvPr>
            <p:ph idx="1"/>
          </p:nvPr>
        </p:nvSpPr>
        <p:spPr>
          <a:xfrm>
            <a:off x="838200" y="1825625"/>
            <a:ext cx="10515600" cy="3418756"/>
          </a:xfrm>
          <a:prstGeom prst="rect">
            <a:avLst/>
          </a:prstGeom>
        </p:spPr>
        <p:txBody>
          <a:bodyPr vert="horz" wrap="square" lIns="0" tIns="118745" rIns="0" bIns="0" rtlCol="0">
            <a:spAutoFit/>
          </a:bodyPr>
          <a:lstStyle/>
          <a:p>
            <a:pPr marL="355600" indent="-342900" algn="just">
              <a:lnSpc>
                <a:spcPct val="100000"/>
              </a:lnSpc>
              <a:spcBef>
                <a:spcPts val="935"/>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Η</a:t>
            </a:r>
            <a:r>
              <a:rPr sz="1800" spc="95" dirty="0">
                <a:solidFill>
                  <a:srgbClr val="401F00"/>
                </a:solidFill>
                <a:latin typeface="Times New Roman"/>
                <a:cs typeface="Times New Roman"/>
              </a:rPr>
              <a:t>  </a:t>
            </a:r>
            <a:r>
              <a:rPr sz="1800" b="1" dirty="0">
                <a:solidFill>
                  <a:srgbClr val="0F243E"/>
                </a:solidFill>
                <a:latin typeface="Times New Roman"/>
                <a:cs typeface="Times New Roman"/>
              </a:rPr>
              <a:t>υπόθεση</a:t>
            </a:r>
            <a:r>
              <a:rPr sz="1800" b="1" spc="105" dirty="0">
                <a:solidFill>
                  <a:srgbClr val="0F243E"/>
                </a:solidFill>
                <a:latin typeface="Times New Roman"/>
                <a:cs typeface="Times New Roman"/>
              </a:rPr>
              <a:t>  </a:t>
            </a:r>
            <a:r>
              <a:rPr sz="1800" dirty="0">
                <a:solidFill>
                  <a:srgbClr val="401F00"/>
                </a:solidFill>
                <a:latin typeface="Times New Roman"/>
                <a:cs typeface="Times New Roman"/>
              </a:rPr>
              <a:t>της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κανονικότητας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100" dirty="0">
                <a:solidFill>
                  <a:srgbClr val="401F00"/>
                </a:solidFill>
                <a:latin typeface="Times New Roman"/>
                <a:cs typeface="Times New Roman"/>
              </a:rPr>
              <a:t>  </a:t>
            </a:r>
            <a:r>
              <a:rPr sz="1800" dirty="0">
                <a:solidFill>
                  <a:srgbClr val="401F00"/>
                </a:solidFill>
                <a:latin typeface="Times New Roman"/>
                <a:cs typeface="Times New Roman"/>
              </a:rPr>
              <a:t>μία</a:t>
            </a:r>
            <a:r>
              <a:rPr sz="1800" spc="95"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95" dirty="0">
                <a:solidFill>
                  <a:srgbClr val="401F00"/>
                </a:solidFill>
                <a:latin typeface="Times New Roman"/>
                <a:cs typeface="Times New Roman"/>
              </a:rPr>
              <a:t>  </a:t>
            </a:r>
            <a:r>
              <a:rPr sz="1800" dirty="0">
                <a:solidFill>
                  <a:srgbClr val="401F00"/>
                </a:solidFill>
                <a:latin typeface="Times New Roman"/>
                <a:cs typeface="Times New Roman"/>
              </a:rPr>
              <a:t>τις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υποθέσεις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πάνω</a:t>
            </a:r>
            <a:r>
              <a:rPr sz="1800" spc="100" dirty="0">
                <a:solidFill>
                  <a:srgbClr val="401F00"/>
                </a:solidFill>
                <a:latin typeface="Times New Roman"/>
                <a:cs typeface="Times New Roman"/>
              </a:rPr>
              <a:t>  </a:t>
            </a:r>
            <a:r>
              <a:rPr sz="1800" dirty="0">
                <a:solidFill>
                  <a:srgbClr val="401F00"/>
                </a:solidFill>
                <a:latin typeface="Times New Roman"/>
                <a:cs typeface="Times New Roman"/>
              </a:rPr>
              <a:t>στις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οποίες</a:t>
            </a:r>
            <a:r>
              <a:rPr sz="1800" spc="100" dirty="0">
                <a:solidFill>
                  <a:srgbClr val="401F00"/>
                </a:solidFill>
                <a:latin typeface="Times New Roman"/>
                <a:cs typeface="Times New Roman"/>
              </a:rPr>
              <a:t>  </a:t>
            </a:r>
            <a:r>
              <a:rPr sz="1800" spc="-20" dirty="0">
                <a:solidFill>
                  <a:srgbClr val="401F00"/>
                </a:solidFill>
                <a:latin typeface="Times New Roman"/>
                <a:cs typeface="Times New Roman"/>
              </a:rPr>
              <a:t>έχει</a:t>
            </a:r>
            <a:r>
              <a:rPr lang="el-GR" sz="1800" spc="-20" dirty="0">
                <a:solidFill>
                  <a:srgbClr val="401F00"/>
                </a:solidFill>
                <a:latin typeface="Times New Roman"/>
                <a:cs typeface="Times New Roman"/>
              </a:rPr>
              <a:t> </a:t>
            </a:r>
            <a:r>
              <a:rPr sz="1800" dirty="0" err="1">
                <a:solidFill>
                  <a:srgbClr val="401F00"/>
                </a:solidFill>
                <a:latin typeface="Times New Roman"/>
                <a:cs typeface="Times New Roman"/>
              </a:rPr>
              <a:t>θεμελιωθεί</a:t>
            </a:r>
            <a:r>
              <a:rPr sz="1800" spc="-40" dirty="0">
                <a:solidFill>
                  <a:srgbClr val="401F00"/>
                </a:solidFill>
                <a:latin typeface="Times New Roman"/>
                <a:cs typeface="Times New Roman"/>
              </a:rPr>
              <a:t> </a:t>
            </a:r>
            <a:r>
              <a:rPr sz="1800" dirty="0">
                <a:solidFill>
                  <a:srgbClr val="401F00"/>
                </a:solidFill>
                <a:latin typeface="Times New Roman"/>
                <a:cs typeface="Times New Roman"/>
              </a:rPr>
              <a:t>η</a:t>
            </a:r>
            <a:r>
              <a:rPr sz="1800" spc="-25" dirty="0">
                <a:solidFill>
                  <a:srgbClr val="401F00"/>
                </a:solidFill>
                <a:latin typeface="Times New Roman"/>
                <a:cs typeface="Times New Roman"/>
              </a:rPr>
              <a:t> </a:t>
            </a:r>
            <a:r>
              <a:rPr sz="1800" dirty="0">
                <a:solidFill>
                  <a:srgbClr val="401F00"/>
                </a:solidFill>
                <a:latin typeface="Times New Roman"/>
                <a:cs typeface="Times New Roman"/>
              </a:rPr>
              <a:t>στατιστική</a:t>
            </a:r>
            <a:r>
              <a:rPr sz="1800" spc="5" dirty="0">
                <a:solidFill>
                  <a:srgbClr val="401F00"/>
                </a:solidFill>
                <a:latin typeface="Times New Roman"/>
                <a:cs typeface="Times New Roman"/>
              </a:rPr>
              <a:t> </a:t>
            </a:r>
            <a:r>
              <a:rPr sz="1800" spc="-10" dirty="0">
                <a:solidFill>
                  <a:srgbClr val="401F00"/>
                </a:solidFill>
                <a:latin typeface="Times New Roman"/>
                <a:cs typeface="Times New Roman"/>
              </a:rPr>
              <a:t>συμπερασματολογία.</a:t>
            </a:r>
            <a:endParaRPr sz="1800" dirty="0">
              <a:latin typeface="Times New Roman"/>
              <a:cs typeface="Times New Roman"/>
            </a:endParaRPr>
          </a:p>
          <a:p>
            <a:pPr marL="354965" marR="5715" indent="-342900" algn="just">
              <a:lnSpc>
                <a:spcPct val="138900"/>
              </a:lnSpc>
              <a:spcBef>
                <a:spcPts val="5"/>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Οι</a:t>
            </a:r>
            <a:r>
              <a:rPr sz="1800" spc="155" dirty="0">
                <a:solidFill>
                  <a:srgbClr val="401F00"/>
                </a:solidFill>
                <a:latin typeface="Times New Roman"/>
                <a:cs typeface="Times New Roman"/>
              </a:rPr>
              <a:t>  </a:t>
            </a:r>
            <a:r>
              <a:rPr sz="1800" dirty="0">
                <a:solidFill>
                  <a:srgbClr val="401F00"/>
                </a:solidFill>
                <a:latin typeface="Times New Roman"/>
                <a:cs typeface="Times New Roman"/>
              </a:rPr>
              <a:t>περισσότερες</a:t>
            </a:r>
            <a:r>
              <a:rPr sz="1800" spc="155"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160" dirty="0">
                <a:solidFill>
                  <a:srgbClr val="401F00"/>
                </a:solidFill>
                <a:latin typeface="Times New Roman"/>
                <a:cs typeface="Times New Roman"/>
              </a:rPr>
              <a:t>  </a:t>
            </a:r>
            <a:r>
              <a:rPr sz="1800" dirty="0">
                <a:solidFill>
                  <a:srgbClr val="401F00"/>
                </a:solidFill>
                <a:latin typeface="Times New Roman"/>
                <a:cs typeface="Times New Roman"/>
              </a:rPr>
              <a:t>τις</a:t>
            </a:r>
            <a:r>
              <a:rPr sz="1800" spc="155" dirty="0">
                <a:solidFill>
                  <a:srgbClr val="401F00"/>
                </a:solidFill>
                <a:latin typeface="Times New Roman"/>
                <a:cs typeface="Times New Roman"/>
              </a:rPr>
              <a:t>  </a:t>
            </a:r>
            <a:r>
              <a:rPr sz="1800" dirty="0">
                <a:solidFill>
                  <a:srgbClr val="401F00"/>
                </a:solidFill>
                <a:latin typeface="Times New Roman"/>
                <a:cs typeface="Times New Roman"/>
              </a:rPr>
              <a:t>μεθοδολογίες</a:t>
            </a:r>
            <a:r>
              <a:rPr sz="1800" spc="150" dirty="0">
                <a:solidFill>
                  <a:srgbClr val="401F00"/>
                </a:solidFill>
                <a:latin typeface="Times New Roman"/>
                <a:cs typeface="Times New Roman"/>
              </a:rPr>
              <a:t>  </a:t>
            </a:r>
            <a:r>
              <a:rPr sz="1800" dirty="0">
                <a:solidFill>
                  <a:srgbClr val="401F00"/>
                </a:solidFill>
                <a:latin typeface="Times New Roman"/>
                <a:cs typeface="Times New Roman"/>
              </a:rPr>
              <a:t>της</a:t>
            </a:r>
            <a:r>
              <a:rPr sz="1800" spc="155" dirty="0">
                <a:solidFill>
                  <a:srgbClr val="401F00"/>
                </a:solidFill>
                <a:latin typeface="Times New Roman"/>
                <a:cs typeface="Times New Roman"/>
              </a:rPr>
              <a:t>  </a:t>
            </a:r>
            <a:r>
              <a:rPr sz="1800" b="1" dirty="0">
                <a:solidFill>
                  <a:srgbClr val="30859C"/>
                </a:solidFill>
                <a:latin typeface="Times New Roman"/>
                <a:cs typeface="Times New Roman"/>
              </a:rPr>
              <a:t>Παραμετρικής</a:t>
            </a:r>
            <a:r>
              <a:rPr sz="1800" b="1" spc="155" dirty="0">
                <a:solidFill>
                  <a:srgbClr val="30859C"/>
                </a:solidFill>
                <a:latin typeface="Times New Roman"/>
                <a:cs typeface="Times New Roman"/>
              </a:rPr>
              <a:t>  </a:t>
            </a:r>
            <a:r>
              <a:rPr sz="1800" dirty="0">
                <a:solidFill>
                  <a:srgbClr val="401F00"/>
                </a:solidFill>
                <a:latin typeface="Times New Roman"/>
                <a:cs typeface="Times New Roman"/>
              </a:rPr>
              <a:t>Στατιστικής</a:t>
            </a:r>
            <a:r>
              <a:rPr sz="1800" spc="160" dirty="0">
                <a:solidFill>
                  <a:srgbClr val="401F00"/>
                </a:solidFill>
                <a:latin typeface="Times New Roman"/>
                <a:cs typeface="Times New Roman"/>
              </a:rPr>
              <a:t>  </a:t>
            </a:r>
            <a:r>
              <a:rPr sz="1800" spc="-10" dirty="0">
                <a:solidFill>
                  <a:srgbClr val="401F00"/>
                </a:solidFill>
                <a:latin typeface="Times New Roman"/>
                <a:cs typeface="Times New Roman"/>
              </a:rPr>
              <a:t>υποθέτουν, </a:t>
            </a:r>
            <a:r>
              <a:rPr sz="1800" dirty="0">
                <a:solidFill>
                  <a:srgbClr val="401F00"/>
                </a:solidFill>
                <a:latin typeface="Times New Roman"/>
                <a:cs typeface="Times New Roman"/>
              </a:rPr>
              <a:t>προϋποθέτουν</a:t>
            </a:r>
            <a:r>
              <a:rPr sz="1800" spc="240"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240" dirty="0">
                <a:solidFill>
                  <a:srgbClr val="401F00"/>
                </a:solidFill>
                <a:latin typeface="Times New Roman"/>
                <a:cs typeface="Times New Roman"/>
              </a:rPr>
              <a:t> </a:t>
            </a:r>
            <a:r>
              <a:rPr sz="1800" dirty="0">
                <a:solidFill>
                  <a:srgbClr val="401F00"/>
                </a:solidFill>
                <a:latin typeface="Times New Roman"/>
                <a:cs typeface="Times New Roman"/>
              </a:rPr>
              <a:t>τα</a:t>
            </a:r>
            <a:r>
              <a:rPr sz="1800" spc="25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235" dirty="0">
                <a:solidFill>
                  <a:srgbClr val="401F00"/>
                </a:solidFill>
                <a:latin typeface="Times New Roman"/>
                <a:cs typeface="Times New Roman"/>
              </a:rPr>
              <a:t> </a:t>
            </a:r>
            <a:r>
              <a:rPr sz="1800" dirty="0">
                <a:solidFill>
                  <a:srgbClr val="401F00"/>
                </a:solidFill>
                <a:latin typeface="Times New Roman"/>
                <a:cs typeface="Times New Roman"/>
              </a:rPr>
              <a:t>προέρχονται</a:t>
            </a:r>
            <a:r>
              <a:rPr sz="1800" spc="25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245" dirty="0">
                <a:solidFill>
                  <a:srgbClr val="401F00"/>
                </a:solidFill>
                <a:latin typeface="Times New Roman"/>
                <a:cs typeface="Times New Roman"/>
              </a:rPr>
              <a:t> </a:t>
            </a:r>
            <a:r>
              <a:rPr sz="1800" dirty="0">
                <a:solidFill>
                  <a:srgbClr val="401F00"/>
                </a:solidFill>
                <a:latin typeface="Times New Roman"/>
                <a:cs typeface="Times New Roman"/>
              </a:rPr>
              <a:t>έναν</a:t>
            </a:r>
            <a:r>
              <a:rPr sz="1800" spc="245" dirty="0">
                <a:solidFill>
                  <a:srgbClr val="401F00"/>
                </a:solidFill>
                <a:latin typeface="Times New Roman"/>
                <a:cs typeface="Times New Roman"/>
              </a:rPr>
              <a:t> </a:t>
            </a:r>
            <a:r>
              <a:rPr sz="1800" dirty="0">
                <a:solidFill>
                  <a:srgbClr val="401F00"/>
                </a:solidFill>
                <a:latin typeface="Times New Roman"/>
                <a:cs typeface="Times New Roman"/>
              </a:rPr>
              <a:t>πληθυσμό,</a:t>
            </a:r>
            <a:r>
              <a:rPr sz="1800" spc="250" dirty="0">
                <a:solidFill>
                  <a:srgbClr val="401F00"/>
                </a:solidFill>
                <a:latin typeface="Times New Roman"/>
                <a:cs typeface="Times New Roman"/>
              </a:rPr>
              <a:t> </a:t>
            </a:r>
            <a:r>
              <a:rPr sz="1800" dirty="0">
                <a:solidFill>
                  <a:srgbClr val="401F00"/>
                </a:solidFill>
                <a:latin typeface="Times New Roman"/>
                <a:cs typeface="Times New Roman"/>
              </a:rPr>
              <a:t>ο</a:t>
            </a:r>
            <a:r>
              <a:rPr sz="1800" spc="250" dirty="0">
                <a:solidFill>
                  <a:srgbClr val="401F00"/>
                </a:solidFill>
                <a:latin typeface="Times New Roman"/>
                <a:cs typeface="Times New Roman"/>
              </a:rPr>
              <a:t> </a:t>
            </a:r>
            <a:r>
              <a:rPr sz="1800" dirty="0">
                <a:solidFill>
                  <a:srgbClr val="401F00"/>
                </a:solidFill>
                <a:latin typeface="Times New Roman"/>
                <a:cs typeface="Times New Roman"/>
              </a:rPr>
              <a:t>οποίος</a:t>
            </a:r>
            <a:r>
              <a:rPr sz="1800" spc="245" dirty="0">
                <a:solidFill>
                  <a:srgbClr val="401F00"/>
                </a:solidFill>
                <a:latin typeface="Times New Roman"/>
                <a:cs typeface="Times New Roman"/>
              </a:rPr>
              <a:t> </a:t>
            </a:r>
            <a:r>
              <a:rPr sz="1800" spc="-10" dirty="0">
                <a:solidFill>
                  <a:srgbClr val="401F00"/>
                </a:solidFill>
                <a:latin typeface="Times New Roman"/>
                <a:cs typeface="Times New Roman"/>
              </a:rPr>
              <a:t>περιγράφεται </a:t>
            </a:r>
            <a:r>
              <a:rPr sz="1800" dirty="0">
                <a:solidFill>
                  <a:srgbClr val="401F00"/>
                </a:solidFill>
                <a:latin typeface="Times New Roman"/>
                <a:cs typeface="Times New Roman"/>
              </a:rPr>
              <a:t>ικανοποιητικά</a:t>
            </a:r>
            <a:r>
              <a:rPr sz="1800" spc="-1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20"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20" dirty="0">
                <a:solidFill>
                  <a:srgbClr val="401F00"/>
                </a:solidFill>
                <a:latin typeface="Times New Roman"/>
                <a:cs typeface="Times New Roman"/>
              </a:rPr>
              <a:t> </a:t>
            </a:r>
            <a:r>
              <a:rPr sz="1800" dirty="0">
                <a:solidFill>
                  <a:srgbClr val="401F00"/>
                </a:solidFill>
                <a:latin typeface="Times New Roman"/>
                <a:cs typeface="Times New Roman"/>
              </a:rPr>
              <a:t>κανονική</a:t>
            </a:r>
            <a:r>
              <a:rPr sz="1800" spc="-20" dirty="0">
                <a:solidFill>
                  <a:srgbClr val="401F00"/>
                </a:solidFill>
                <a:latin typeface="Times New Roman"/>
                <a:cs typeface="Times New Roman"/>
              </a:rPr>
              <a:t> </a:t>
            </a:r>
            <a:r>
              <a:rPr sz="1800" spc="-10" dirty="0">
                <a:solidFill>
                  <a:srgbClr val="401F00"/>
                </a:solidFill>
                <a:latin typeface="Times New Roman"/>
                <a:cs typeface="Times New Roman"/>
              </a:rPr>
              <a:t>κατανομή.</a:t>
            </a:r>
            <a:endParaRPr sz="1800" dirty="0">
              <a:latin typeface="Times New Roman"/>
              <a:cs typeface="Times New Roman"/>
            </a:endParaRPr>
          </a:p>
          <a:p>
            <a:pPr marL="355600" indent="-342900" algn="just">
              <a:lnSpc>
                <a:spcPct val="100000"/>
              </a:lnSpc>
              <a:spcBef>
                <a:spcPts val="840"/>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Όταν</a:t>
            </a:r>
            <a:r>
              <a:rPr sz="1800" spc="70" dirty="0">
                <a:solidFill>
                  <a:srgbClr val="401F00"/>
                </a:solidFill>
                <a:latin typeface="Times New Roman"/>
                <a:cs typeface="Times New Roman"/>
              </a:rPr>
              <a:t> </a:t>
            </a:r>
            <a:r>
              <a:rPr sz="1800" dirty="0">
                <a:solidFill>
                  <a:srgbClr val="401F00"/>
                </a:solidFill>
                <a:latin typeface="Times New Roman"/>
                <a:cs typeface="Times New Roman"/>
              </a:rPr>
              <a:t>το</a:t>
            </a:r>
            <a:r>
              <a:rPr sz="1800" spc="75" dirty="0">
                <a:solidFill>
                  <a:srgbClr val="401F00"/>
                </a:solidFill>
                <a:latin typeface="Times New Roman"/>
                <a:cs typeface="Times New Roman"/>
              </a:rPr>
              <a:t> </a:t>
            </a:r>
            <a:r>
              <a:rPr sz="1800" dirty="0">
                <a:solidFill>
                  <a:srgbClr val="401F00"/>
                </a:solidFill>
                <a:latin typeface="Times New Roman"/>
                <a:cs typeface="Times New Roman"/>
              </a:rPr>
              <a:t>ιστόγραμμα</a:t>
            </a:r>
            <a:r>
              <a:rPr sz="1800" spc="60" dirty="0">
                <a:solidFill>
                  <a:srgbClr val="401F00"/>
                </a:solidFill>
                <a:latin typeface="Times New Roman"/>
                <a:cs typeface="Times New Roman"/>
              </a:rPr>
              <a:t> </a:t>
            </a:r>
            <a:r>
              <a:rPr sz="1800" dirty="0">
                <a:solidFill>
                  <a:srgbClr val="401F00"/>
                </a:solidFill>
                <a:latin typeface="Times New Roman"/>
                <a:cs typeface="Times New Roman"/>
              </a:rPr>
              <a:t>συχνοτήτων</a:t>
            </a:r>
            <a:r>
              <a:rPr sz="1800" spc="85" dirty="0">
                <a:solidFill>
                  <a:srgbClr val="401F00"/>
                </a:solidFill>
                <a:latin typeface="Times New Roman"/>
                <a:cs typeface="Times New Roman"/>
              </a:rPr>
              <a:t> </a:t>
            </a:r>
            <a:r>
              <a:rPr sz="1800" dirty="0">
                <a:solidFill>
                  <a:srgbClr val="401F00"/>
                </a:solidFill>
                <a:latin typeface="Times New Roman"/>
                <a:cs typeface="Times New Roman"/>
              </a:rPr>
              <a:t>των</a:t>
            </a:r>
            <a:r>
              <a:rPr sz="1800" spc="80" dirty="0">
                <a:solidFill>
                  <a:srgbClr val="401F00"/>
                </a:solidFill>
                <a:latin typeface="Times New Roman"/>
                <a:cs typeface="Times New Roman"/>
              </a:rPr>
              <a:t> </a:t>
            </a:r>
            <a:r>
              <a:rPr sz="1800" dirty="0">
                <a:solidFill>
                  <a:srgbClr val="401F00"/>
                </a:solidFill>
                <a:latin typeface="Times New Roman"/>
                <a:cs typeface="Times New Roman"/>
              </a:rPr>
              <a:t>ποσοτικών</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μεταβλητών</a:t>
            </a:r>
            <a:r>
              <a:rPr sz="1800" spc="80" dirty="0">
                <a:solidFill>
                  <a:srgbClr val="401F00"/>
                </a:solidFill>
                <a:latin typeface="Times New Roman"/>
                <a:cs typeface="Times New Roman"/>
              </a:rPr>
              <a:t> </a:t>
            </a:r>
            <a:r>
              <a:rPr sz="1800" dirty="0">
                <a:solidFill>
                  <a:srgbClr val="401F00"/>
                </a:solidFill>
                <a:latin typeface="Times New Roman"/>
                <a:cs typeface="Times New Roman"/>
              </a:rPr>
              <a:t>έχει</a:t>
            </a:r>
            <a:r>
              <a:rPr sz="1800" spc="75" dirty="0">
                <a:solidFill>
                  <a:srgbClr val="401F00"/>
                </a:solidFill>
                <a:latin typeface="Times New Roman"/>
                <a:cs typeface="Times New Roman"/>
              </a:rPr>
              <a:t> </a:t>
            </a:r>
            <a:r>
              <a:rPr sz="1800" dirty="0">
                <a:solidFill>
                  <a:srgbClr val="401F00"/>
                </a:solidFill>
                <a:latin typeface="Times New Roman"/>
                <a:cs typeface="Times New Roman"/>
              </a:rPr>
              <a:t>το</a:t>
            </a:r>
            <a:r>
              <a:rPr sz="1800" spc="80" dirty="0">
                <a:solidFill>
                  <a:srgbClr val="401F00"/>
                </a:solidFill>
                <a:latin typeface="Times New Roman"/>
                <a:cs typeface="Times New Roman"/>
              </a:rPr>
              <a:t> </a:t>
            </a:r>
            <a:r>
              <a:rPr sz="1800" dirty="0">
                <a:solidFill>
                  <a:srgbClr val="401F00"/>
                </a:solidFill>
                <a:latin typeface="Times New Roman"/>
                <a:cs typeface="Times New Roman"/>
              </a:rPr>
              <a:t>σχήμα</a:t>
            </a:r>
            <a:r>
              <a:rPr sz="1800" spc="80" dirty="0">
                <a:solidFill>
                  <a:srgbClr val="401F00"/>
                </a:solidFill>
                <a:latin typeface="Times New Roman"/>
                <a:cs typeface="Times New Roman"/>
              </a:rPr>
              <a:t> </a:t>
            </a:r>
            <a:r>
              <a:rPr sz="1800" spc="-10" dirty="0">
                <a:solidFill>
                  <a:srgbClr val="401F00"/>
                </a:solidFill>
                <a:latin typeface="Times New Roman"/>
                <a:cs typeface="Times New Roman"/>
              </a:rPr>
              <a:t>“</a:t>
            </a:r>
            <a:r>
              <a:rPr sz="1800" b="1" spc="-10" dirty="0">
                <a:solidFill>
                  <a:srgbClr val="001F5F"/>
                </a:solidFill>
                <a:latin typeface="Times New Roman"/>
                <a:cs typeface="Times New Roman"/>
              </a:rPr>
              <a:t>καμπάνας</a:t>
            </a:r>
            <a:r>
              <a:rPr sz="1800" spc="-10" dirty="0">
                <a:solidFill>
                  <a:srgbClr val="401F00"/>
                </a:solidFill>
                <a:latin typeface="Times New Roman"/>
                <a:cs typeface="Times New Roman"/>
              </a:rPr>
              <a:t>”,</a:t>
            </a:r>
            <a:r>
              <a:rPr lang="el-GR" sz="1800" spc="-10" dirty="0">
                <a:solidFill>
                  <a:srgbClr val="401F00"/>
                </a:solidFill>
                <a:latin typeface="Times New Roman"/>
                <a:cs typeface="Times New Roman"/>
              </a:rPr>
              <a:t> </a:t>
            </a:r>
            <a:r>
              <a:rPr sz="1800" dirty="0" err="1">
                <a:solidFill>
                  <a:srgbClr val="401F00"/>
                </a:solidFill>
                <a:latin typeface="Times New Roman"/>
                <a:cs typeface="Times New Roman"/>
              </a:rPr>
              <a:t>τότε</a:t>
            </a:r>
            <a:r>
              <a:rPr sz="1800" spc="-30" dirty="0">
                <a:solidFill>
                  <a:srgbClr val="401F00"/>
                </a:solidFill>
                <a:latin typeface="Times New Roman"/>
                <a:cs typeface="Times New Roman"/>
              </a:rPr>
              <a:t> </a:t>
            </a:r>
            <a:r>
              <a:rPr sz="1800" dirty="0">
                <a:solidFill>
                  <a:srgbClr val="401F00"/>
                </a:solidFill>
                <a:latin typeface="Times New Roman"/>
                <a:cs typeface="Times New Roman"/>
              </a:rPr>
              <a:t>λέμε</a:t>
            </a:r>
            <a:r>
              <a:rPr sz="1800" spc="-40"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5" dirty="0">
                <a:solidFill>
                  <a:srgbClr val="401F00"/>
                </a:solidFill>
                <a:latin typeface="Times New Roman"/>
                <a:cs typeface="Times New Roman"/>
              </a:rPr>
              <a:t> </a:t>
            </a:r>
            <a:r>
              <a:rPr sz="1800" dirty="0">
                <a:solidFill>
                  <a:srgbClr val="401F00"/>
                </a:solidFill>
                <a:latin typeface="Times New Roman"/>
                <a:cs typeface="Times New Roman"/>
              </a:rPr>
              <a:t>τα</a:t>
            </a:r>
            <a:r>
              <a:rPr sz="1800" spc="-2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45" dirty="0">
                <a:solidFill>
                  <a:srgbClr val="401F00"/>
                </a:solidFill>
                <a:latin typeface="Times New Roman"/>
                <a:cs typeface="Times New Roman"/>
              </a:rPr>
              <a:t> </a:t>
            </a:r>
            <a:r>
              <a:rPr sz="1800" dirty="0">
                <a:solidFill>
                  <a:srgbClr val="401F00"/>
                </a:solidFill>
                <a:latin typeface="Times New Roman"/>
                <a:cs typeface="Times New Roman"/>
              </a:rPr>
              <a:t>ακολουθούν</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10" dirty="0">
                <a:solidFill>
                  <a:srgbClr val="401F00"/>
                </a:solidFill>
                <a:latin typeface="Times New Roman"/>
                <a:cs typeface="Times New Roman"/>
              </a:rPr>
              <a:t> </a:t>
            </a:r>
            <a:r>
              <a:rPr sz="1800" b="1" dirty="0">
                <a:solidFill>
                  <a:srgbClr val="0F243E"/>
                </a:solidFill>
                <a:latin typeface="Times New Roman"/>
                <a:cs typeface="Times New Roman"/>
              </a:rPr>
              <a:t>κανονική</a:t>
            </a:r>
            <a:r>
              <a:rPr sz="1800" b="1" spc="-20" dirty="0">
                <a:solidFill>
                  <a:srgbClr val="0F243E"/>
                </a:solidFill>
                <a:latin typeface="Times New Roman"/>
                <a:cs typeface="Times New Roman"/>
              </a:rPr>
              <a:t> </a:t>
            </a:r>
            <a:r>
              <a:rPr sz="1800" b="1" dirty="0">
                <a:solidFill>
                  <a:srgbClr val="0F243E"/>
                </a:solidFill>
                <a:latin typeface="Times New Roman"/>
                <a:cs typeface="Times New Roman"/>
              </a:rPr>
              <a:t>κατανομή</a:t>
            </a:r>
            <a:r>
              <a:rPr sz="1800" b="1" spc="-25" dirty="0">
                <a:solidFill>
                  <a:srgbClr val="0F243E"/>
                </a:solidFill>
                <a:latin typeface="Times New Roman"/>
                <a:cs typeface="Times New Roman"/>
              </a:rPr>
              <a:t> </a:t>
            </a:r>
            <a:r>
              <a:rPr sz="1800" dirty="0">
                <a:solidFill>
                  <a:srgbClr val="401F00"/>
                </a:solidFill>
                <a:latin typeface="Times New Roman"/>
                <a:cs typeface="Times New Roman"/>
              </a:rPr>
              <a:t>ή</a:t>
            </a:r>
            <a:r>
              <a:rPr sz="1800" spc="-20" dirty="0">
                <a:solidFill>
                  <a:srgbClr val="401F00"/>
                </a:solidFill>
                <a:latin typeface="Times New Roman"/>
                <a:cs typeface="Times New Roman"/>
              </a:rPr>
              <a:t> </a:t>
            </a:r>
            <a:r>
              <a:rPr sz="1800" dirty="0">
                <a:solidFill>
                  <a:srgbClr val="401F00"/>
                </a:solidFill>
                <a:latin typeface="Times New Roman"/>
                <a:cs typeface="Times New Roman"/>
              </a:rPr>
              <a:t>κατανέμονται</a:t>
            </a:r>
            <a:r>
              <a:rPr sz="1800" spc="-45" dirty="0">
                <a:solidFill>
                  <a:srgbClr val="401F00"/>
                </a:solidFill>
                <a:latin typeface="Times New Roman"/>
                <a:cs typeface="Times New Roman"/>
              </a:rPr>
              <a:t> </a:t>
            </a:r>
            <a:r>
              <a:rPr sz="1800" spc="-10" dirty="0">
                <a:solidFill>
                  <a:srgbClr val="401F00"/>
                </a:solidFill>
                <a:latin typeface="Times New Roman"/>
                <a:cs typeface="Times New Roman"/>
              </a:rPr>
              <a:t>κανονικά.</a:t>
            </a:r>
            <a:endParaRPr sz="1800" dirty="0">
              <a:latin typeface="Times New Roman"/>
              <a:cs typeface="Times New Roman"/>
            </a:endParaRPr>
          </a:p>
          <a:p>
            <a:pPr marL="354965" marR="5080" indent="-342900" algn="just">
              <a:lnSpc>
                <a:spcPct val="138900"/>
              </a:lnSpc>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Το</a:t>
            </a:r>
            <a:r>
              <a:rPr sz="1800" spc="80" dirty="0">
                <a:solidFill>
                  <a:srgbClr val="401F00"/>
                </a:solidFill>
                <a:latin typeface="Times New Roman"/>
                <a:cs typeface="Times New Roman"/>
              </a:rPr>
              <a:t> </a:t>
            </a:r>
            <a:r>
              <a:rPr sz="1800" dirty="0">
                <a:solidFill>
                  <a:srgbClr val="401F00"/>
                </a:solidFill>
                <a:latin typeface="Times New Roman"/>
                <a:cs typeface="Times New Roman"/>
              </a:rPr>
              <a:t>ιστόγραμμα</a:t>
            </a:r>
            <a:r>
              <a:rPr sz="1800" spc="90" dirty="0">
                <a:solidFill>
                  <a:srgbClr val="401F00"/>
                </a:solidFill>
                <a:latin typeface="Times New Roman"/>
                <a:cs typeface="Times New Roman"/>
              </a:rPr>
              <a:t> </a:t>
            </a:r>
            <a:r>
              <a:rPr sz="1800" dirty="0">
                <a:solidFill>
                  <a:srgbClr val="401F00"/>
                </a:solidFill>
                <a:latin typeface="Times New Roman"/>
                <a:cs typeface="Times New Roman"/>
              </a:rPr>
              <a:t>όμως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δεν</a:t>
            </a:r>
            <a:r>
              <a:rPr sz="1800" spc="9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95" dirty="0">
                <a:solidFill>
                  <a:srgbClr val="401F00"/>
                </a:solidFill>
                <a:latin typeface="Times New Roman"/>
                <a:cs typeface="Times New Roman"/>
              </a:rPr>
              <a:t> </a:t>
            </a:r>
            <a:r>
              <a:rPr sz="1800" dirty="0">
                <a:solidFill>
                  <a:srgbClr val="401F00"/>
                </a:solidFill>
                <a:latin typeface="Times New Roman"/>
                <a:cs typeface="Times New Roman"/>
              </a:rPr>
              <a:t>“</a:t>
            </a:r>
            <a:r>
              <a:rPr sz="1800" b="1" dirty="0">
                <a:solidFill>
                  <a:srgbClr val="001F5F"/>
                </a:solidFill>
                <a:latin typeface="Times New Roman"/>
                <a:cs typeface="Times New Roman"/>
              </a:rPr>
              <a:t>ικανό</a:t>
            </a:r>
            <a:r>
              <a:rPr sz="1800" dirty="0">
                <a:solidFill>
                  <a:srgbClr val="401F00"/>
                </a:solidFill>
                <a:latin typeface="Times New Roman"/>
                <a:cs typeface="Times New Roman"/>
              </a:rPr>
              <a:t>”</a:t>
            </a:r>
            <a:r>
              <a:rPr sz="1800" spc="90" dirty="0">
                <a:solidFill>
                  <a:srgbClr val="401F00"/>
                </a:solidFill>
                <a:latin typeface="Times New Roman"/>
                <a:cs typeface="Times New Roman"/>
              </a:rPr>
              <a:t> </a:t>
            </a:r>
            <a:r>
              <a:rPr sz="1800" dirty="0">
                <a:solidFill>
                  <a:srgbClr val="401F00"/>
                </a:solidFill>
                <a:latin typeface="Times New Roman"/>
                <a:cs typeface="Times New Roman"/>
              </a:rPr>
              <a:t>να</a:t>
            </a:r>
            <a:r>
              <a:rPr sz="1800" spc="90" dirty="0">
                <a:solidFill>
                  <a:srgbClr val="401F00"/>
                </a:solidFill>
                <a:latin typeface="Times New Roman"/>
                <a:cs typeface="Times New Roman"/>
              </a:rPr>
              <a:t> </a:t>
            </a:r>
            <a:r>
              <a:rPr sz="1800" dirty="0">
                <a:solidFill>
                  <a:srgbClr val="401F00"/>
                </a:solidFill>
                <a:latin typeface="Times New Roman"/>
                <a:cs typeface="Times New Roman"/>
              </a:rPr>
              <a:t>μας</a:t>
            </a:r>
            <a:r>
              <a:rPr sz="1800" spc="85" dirty="0">
                <a:solidFill>
                  <a:srgbClr val="401F00"/>
                </a:solidFill>
                <a:latin typeface="Times New Roman"/>
                <a:cs typeface="Times New Roman"/>
              </a:rPr>
              <a:t> </a:t>
            </a:r>
            <a:r>
              <a:rPr sz="1800" dirty="0">
                <a:solidFill>
                  <a:srgbClr val="401F00"/>
                </a:solidFill>
                <a:latin typeface="Times New Roman"/>
                <a:cs typeface="Times New Roman"/>
              </a:rPr>
              <a:t>απαντήσει</a:t>
            </a:r>
            <a:r>
              <a:rPr sz="1800" spc="95" dirty="0">
                <a:solidFill>
                  <a:srgbClr val="401F00"/>
                </a:solidFill>
                <a:latin typeface="Times New Roman"/>
                <a:cs typeface="Times New Roman"/>
              </a:rPr>
              <a:t> </a:t>
            </a:r>
            <a:r>
              <a:rPr sz="1800" dirty="0">
                <a:solidFill>
                  <a:srgbClr val="401F00"/>
                </a:solidFill>
                <a:latin typeface="Times New Roman"/>
                <a:cs typeface="Times New Roman"/>
              </a:rPr>
              <a:t>στη</a:t>
            </a:r>
            <a:r>
              <a:rPr sz="1800" spc="90" dirty="0">
                <a:solidFill>
                  <a:srgbClr val="401F00"/>
                </a:solidFill>
                <a:latin typeface="Times New Roman"/>
                <a:cs typeface="Times New Roman"/>
              </a:rPr>
              <a:t> </a:t>
            </a:r>
            <a:r>
              <a:rPr sz="1800" dirty="0">
                <a:solidFill>
                  <a:srgbClr val="401F00"/>
                </a:solidFill>
                <a:latin typeface="Times New Roman"/>
                <a:cs typeface="Times New Roman"/>
              </a:rPr>
              <a:t>ερώτηση</a:t>
            </a:r>
            <a:r>
              <a:rPr sz="1800" spc="90" dirty="0">
                <a:solidFill>
                  <a:srgbClr val="401F00"/>
                </a:solidFill>
                <a:latin typeface="Times New Roman"/>
                <a:cs typeface="Times New Roman"/>
              </a:rPr>
              <a:t> </a:t>
            </a:r>
            <a:r>
              <a:rPr sz="1800" dirty="0">
                <a:solidFill>
                  <a:srgbClr val="401F00"/>
                </a:solidFill>
                <a:latin typeface="Times New Roman"/>
                <a:cs typeface="Times New Roman"/>
              </a:rPr>
              <a:t>αν</a:t>
            </a:r>
            <a:r>
              <a:rPr sz="1800" spc="9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95" dirty="0">
                <a:solidFill>
                  <a:srgbClr val="401F00"/>
                </a:solidFill>
                <a:latin typeface="Times New Roman"/>
                <a:cs typeface="Times New Roman"/>
              </a:rPr>
              <a:t> </a:t>
            </a:r>
            <a:r>
              <a:rPr sz="1800" spc="-10" dirty="0">
                <a:solidFill>
                  <a:srgbClr val="401F00"/>
                </a:solidFill>
                <a:latin typeface="Times New Roman"/>
                <a:cs typeface="Times New Roman"/>
              </a:rPr>
              <a:t>κανονικά </a:t>
            </a:r>
            <a:r>
              <a:rPr sz="1800" dirty="0">
                <a:solidFill>
                  <a:srgbClr val="401F00"/>
                </a:solidFill>
                <a:latin typeface="Times New Roman"/>
                <a:cs typeface="Times New Roman"/>
              </a:rPr>
              <a:t>τα</a:t>
            </a:r>
            <a:r>
              <a:rPr sz="1800" spc="10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105" dirty="0">
                <a:solidFill>
                  <a:srgbClr val="401F00"/>
                </a:solidFill>
                <a:latin typeface="Times New Roman"/>
                <a:cs typeface="Times New Roman"/>
              </a:rPr>
              <a:t>  </a:t>
            </a:r>
            <a:r>
              <a:rPr sz="1800" dirty="0">
                <a:solidFill>
                  <a:srgbClr val="401F00"/>
                </a:solidFill>
                <a:latin typeface="Times New Roman"/>
                <a:cs typeface="Times New Roman"/>
              </a:rPr>
              <a:t>ή</a:t>
            </a:r>
            <a:r>
              <a:rPr sz="1800" spc="90" dirty="0">
                <a:solidFill>
                  <a:srgbClr val="401F00"/>
                </a:solidFill>
                <a:latin typeface="Times New Roman"/>
                <a:cs typeface="Times New Roman"/>
              </a:rPr>
              <a:t>  </a:t>
            </a:r>
            <a:r>
              <a:rPr sz="1800" dirty="0">
                <a:solidFill>
                  <a:srgbClr val="401F00"/>
                </a:solidFill>
                <a:latin typeface="Times New Roman"/>
                <a:cs typeface="Times New Roman"/>
              </a:rPr>
              <a:t>αν</a:t>
            </a:r>
            <a:r>
              <a:rPr sz="1800" spc="100" dirty="0">
                <a:solidFill>
                  <a:srgbClr val="401F00"/>
                </a:solidFill>
                <a:latin typeface="Times New Roman"/>
                <a:cs typeface="Times New Roman"/>
              </a:rPr>
              <a:t>  </a:t>
            </a:r>
            <a:r>
              <a:rPr sz="1800" dirty="0">
                <a:solidFill>
                  <a:srgbClr val="401F00"/>
                </a:solidFill>
                <a:latin typeface="Times New Roman"/>
                <a:cs typeface="Times New Roman"/>
              </a:rPr>
              <a:t>προέρχονται</a:t>
            </a:r>
            <a:r>
              <a:rPr sz="1800" spc="10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μία</a:t>
            </a:r>
            <a:r>
              <a:rPr sz="1800" spc="105" dirty="0">
                <a:solidFill>
                  <a:srgbClr val="401F00"/>
                </a:solidFill>
                <a:latin typeface="Times New Roman"/>
                <a:cs typeface="Times New Roman"/>
              </a:rPr>
              <a:t>  </a:t>
            </a:r>
            <a:r>
              <a:rPr sz="1800" dirty="0">
                <a:solidFill>
                  <a:srgbClr val="401F00"/>
                </a:solidFill>
                <a:latin typeface="Times New Roman"/>
                <a:cs typeface="Times New Roman"/>
              </a:rPr>
              <a:t>κανονική</a:t>
            </a:r>
            <a:r>
              <a:rPr sz="1800" spc="100" dirty="0">
                <a:solidFill>
                  <a:srgbClr val="401F00"/>
                </a:solidFill>
                <a:latin typeface="Times New Roman"/>
                <a:cs typeface="Times New Roman"/>
              </a:rPr>
              <a:t>  </a:t>
            </a:r>
            <a:r>
              <a:rPr sz="1800" dirty="0">
                <a:solidFill>
                  <a:srgbClr val="401F00"/>
                </a:solidFill>
                <a:latin typeface="Times New Roman"/>
                <a:cs typeface="Times New Roman"/>
              </a:rPr>
              <a:t>κατανομή</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με</a:t>
            </a:r>
            <a:r>
              <a:rPr sz="1800" spc="105" dirty="0">
                <a:solidFill>
                  <a:srgbClr val="401F00"/>
                </a:solidFill>
                <a:latin typeface="Times New Roman"/>
                <a:cs typeface="Times New Roman"/>
              </a:rPr>
              <a:t>  </a:t>
            </a:r>
            <a:r>
              <a:rPr sz="1800" dirty="0">
                <a:solidFill>
                  <a:srgbClr val="401F00"/>
                </a:solidFill>
                <a:latin typeface="Times New Roman"/>
                <a:cs typeface="Times New Roman"/>
              </a:rPr>
              <a:t>ένα</a:t>
            </a:r>
            <a:r>
              <a:rPr sz="1800" spc="100" dirty="0">
                <a:solidFill>
                  <a:srgbClr val="401F00"/>
                </a:solidFill>
                <a:latin typeface="Times New Roman"/>
                <a:cs typeface="Times New Roman"/>
              </a:rPr>
              <a:t>  </a:t>
            </a:r>
            <a:r>
              <a:rPr sz="1800" dirty="0">
                <a:solidFill>
                  <a:srgbClr val="401F00"/>
                </a:solidFill>
                <a:latin typeface="Times New Roman"/>
                <a:cs typeface="Times New Roman"/>
              </a:rPr>
              <a:t>μέσο</a:t>
            </a:r>
            <a:r>
              <a:rPr sz="1800" spc="90" dirty="0">
                <a:solidFill>
                  <a:srgbClr val="401F00"/>
                </a:solidFill>
                <a:latin typeface="Times New Roman"/>
                <a:cs typeface="Times New Roman"/>
              </a:rPr>
              <a:t>  </a:t>
            </a:r>
            <a:r>
              <a:rPr sz="1800" dirty="0">
                <a:solidFill>
                  <a:srgbClr val="401F00"/>
                </a:solidFill>
                <a:latin typeface="Times New Roman"/>
                <a:cs typeface="Times New Roman"/>
              </a:rPr>
              <a:t>και</a:t>
            </a:r>
            <a:r>
              <a:rPr sz="1800" spc="100" dirty="0">
                <a:solidFill>
                  <a:srgbClr val="401F00"/>
                </a:solidFill>
                <a:latin typeface="Times New Roman"/>
                <a:cs typeface="Times New Roman"/>
              </a:rPr>
              <a:t>  </a:t>
            </a:r>
            <a:r>
              <a:rPr sz="1800" spc="-25" dirty="0">
                <a:solidFill>
                  <a:srgbClr val="401F00"/>
                </a:solidFill>
                <a:latin typeface="Times New Roman"/>
                <a:cs typeface="Times New Roman"/>
              </a:rPr>
              <a:t>μία </a:t>
            </a:r>
            <a:r>
              <a:rPr sz="1800" spc="-10" dirty="0">
                <a:solidFill>
                  <a:srgbClr val="401F00"/>
                </a:solidFill>
                <a:latin typeface="Times New Roman"/>
                <a:cs typeface="Times New Roman"/>
              </a:rPr>
              <a:t>διακύμανση.</a:t>
            </a:r>
            <a:endParaRPr sz="1800" dirty="0">
              <a:latin typeface="Times New Roman"/>
              <a:cs typeface="Times New Roman"/>
            </a:endParaRPr>
          </a:p>
        </p:txBody>
      </p:sp>
    </p:spTree>
    <p:extLst>
      <p:ext uri="{BB962C8B-B14F-4D97-AF65-F5344CB8AC3E}">
        <p14:creationId xmlns:p14="http://schemas.microsoft.com/office/powerpoint/2010/main" val="3080162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2932697" y="47177"/>
            <a:ext cx="6326606"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Κανονική Κατανομή &amp; Υποθέσεις</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144379" y="1153709"/>
            <a:ext cx="11903242" cy="949659"/>
          </a:xfrm>
        </p:spPr>
        <p:txBody>
          <a:bodyPr>
            <a:normAutofit lnSpcReduction="10000"/>
          </a:bodyPr>
          <a:lstStyle/>
          <a:p>
            <a:pPr marL="0" indent="0" algn="just">
              <a:buNone/>
            </a:pPr>
            <a:r>
              <a:rPr lang="el-GR" dirty="0">
                <a:latin typeface="Times New Roman" panose="02020603050405020304" pitchFamily="18" charset="0"/>
                <a:cs typeface="Times New Roman" panose="02020603050405020304" pitchFamily="18" charset="0"/>
              </a:rPr>
              <a:t>Η p-</a:t>
            </a:r>
            <a:r>
              <a:rPr lang="el-GR" dirty="0" err="1">
                <a:latin typeface="Times New Roman" panose="02020603050405020304" pitchFamily="18" charset="0"/>
                <a:cs typeface="Times New Roman" panose="02020603050405020304" pitchFamily="18" charset="0"/>
              </a:rPr>
              <a:t>value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Probability)</a:t>
            </a:r>
            <a:r>
              <a:rPr lang="el-GR" dirty="0">
                <a:latin typeface="Times New Roman" panose="02020603050405020304" pitchFamily="18" charset="0"/>
                <a:cs typeface="Times New Roman" panose="02020603050405020304" pitchFamily="18" charset="0"/>
              </a:rPr>
              <a:t> είναι η πιθανότητα απόκτησης τουλάχιστον ως ακραία αποτελέσματα, δεδομένου ότι η μηδενική υπόθεση είναι αληθής, ενώ η σημασία ή (α) επίπεδο είναι η πιθανότητα της απόρριψης της μηδενικής υπόθεσης, δεδομένου ότι είναι αλήθεια.</a:t>
            </a:r>
          </a:p>
        </p:txBody>
      </p:sp>
      <p:sp>
        <p:nvSpPr>
          <p:cNvPr id="5" name="object 4">
            <a:extLst>
              <a:ext uri="{FF2B5EF4-FFF2-40B4-BE49-F238E27FC236}">
                <a16:creationId xmlns:a16="http://schemas.microsoft.com/office/drawing/2014/main" id="{ED0685FA-62CD-4E3E-8281-38CE99995D95}"/>
              </a:ext>
            </a:extLst>
          </p:cNvPr>
          <p:cNvSpPr txBox="1"/>
          <p:nvPr/>
        </p:nvSpPr>
        <p:spPr>
          <a:xfrm>
            <a:off x="144379" y="2775284"/>
            <a:ext cx="12047621" cy="2929007"/>
          </a:xfrm>
          <a:prstGeom prst="rect">
            <a:avLst/>
          </a:prstGeom>
        </p:spPr>
        <p:txBody>
          <a:bodyPr vert="horz" wrap="square" lIns="0" tIns="149860" rIns="0" bIns="0" rtlCol="0">
            <a:spAutoFit/>
          </a:bodyPr>
          <a:lstStyle/>
          <a:p>
            <a:pPr marL="25400">
              <a:lnSpc>
                <a:spcPct val="100000"/>
              </a:lnSpc>
              <a:spcBef>
                <a:spcPts val="1180"/>
              </a:spcBef>
            </a:pPr>
            <a:r>
              <a:rPr sz="1800" dirty="0">
                <a:solidFill>
                  <a:srgbClr val="401F00"/>
                </a:solidFill>
                <a:latin typeface="Times New Roman"/>
                <a:cs typeface="Times New Roman"/>
              </a:rPr>
              <a:t>Για</a:t>
            </a:r>
            <a:r>
              <a:rPr sz="1800" spc="-15" dirty="0">
                <a:solidFill>
                  <a:srgbClr val="401F00"/>
                </a:solidFill>
                <a:latin typeface="Times New Roman"/>
                <a:cs typeface="Times New Roman"/>
              </a:rPr>
              <a:t> </a:t>
            </a:r>
            <a:r>
              <a:rPr sz="1800" dirty="0">
                <a:solidFill>
                  <a:srgbClr val="401F00"/>
                </a:solidFill>
                <a:latin typeface="Times New Roman"/>
                <a:cs typeface="Times New Roman"/>
              </a:rPr>
              <a:t>τον</a:t>
            </a:r>
            <a:r>
              <a:rPr sz="1800" spc="-20" dirty="0">
                <a:solidFill>
                  <a:srgbClr val="401F00"/>
                </a:solidFill>
                <a:latin typeface="Times New Roman"/>
                <a:cs typeface="Times New Roman"/>
              </a:rPr>
              <a:t> </a:t>
            </a:r>
            <a:r>
              <a:rPr sz="1800" dirty="0">
                <a:solidFill>
                  <a:srgbClr val="401F00"/>
                </a:solidFill>
                <a:latin typeface="Times New Roman"/>
                <a:cs typeface="Times New Roman"/>
              </a:rPr>
              <a:t>έλεγχο</a:t>
            </a:r>
            <a:r>
              <a:rPr sz="1800" spc="-5" dirty="0">
                <a:solidFill>
                  <a:srgbClr val="401F00"/>
                </a:solidFill>
                <a:latin typeface="Times New Roman"/>
                <a:cs typeface="Times New Roman"/>
              </a:rPr>
              <a:t> </a:t>
            </a:r>
            <a:r>
              <a:rPr sz="1800" dirty="0">
                <a:solidFill>
                  <a:srgbClr val="401F00"/>
                </a:solidFill>
                <a:latin typeface="Times New Roman"/>
                <a:cs typeface="Times New Roman"/>
              </a:rPr>
              <a:t>της </a:t>
            </a:r>
            <a:r>
              <a:rPr sz="1800" b="1" dirty="0">
                <a:solidFill>
                  <a:srgbClr val="001F5F"/>
                </a:solidFill>
                <a:latin typeface="Times New Roman"/>
                <a:cs typeface="Times New Roman"/>
              </a:rPr>
              <a:t>Κανονικής</a:t>
            </a:r>
            <a:r>
              <a:rPr sz="1800" b="1" spc="-20" dirty="0">
                <a:solidFill>
                  <a:srgbClr val="001F5F"/>
                </a:solidFill>
                <a:latin typeface="Times New Roman"/>
                <a:cs typeface="Times New Roman"/>
              </a:rPr>
              <a:t> </a:t>
            </a:r>
            <a:r>
              <a:rPr sz="1800" dirty="0">
                <a:solidFill>
                  <a:srgbClr val="401F00"/>
                </a:solidFill>
                <a:latin typeface="Times New Roman"/>
                <a:cs typeface="Times New Roman"/>
              </a:rPr>
              <a:t>κατανομής</a:t>
            </a:r>
            <a:r>
              <a:rPr sz="1800" spc="-30" dirty="0">
                <a:solidFill>
                  <a:srgbClr val="401F00"/>
                </a:solidFill>
                <a:latin typeface="Times New Roman"/>
                <a:cs typeface="Times New Roman"/>
              </a:rPr>
              <a:t> </a:t>
            </a:r>
            <a:r>
              <a:rPr sz="1800" dirty="0">
                <a:solidFill>
                  <a:srgbClr val="401F00"/>
                </a:solidFill>
                <a:latin typeface="Times New Roman"/>
                <a:cs typeface="Times New Roman"/>
              </a:rPr>
              <a:t>έχουμε</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τις υποθέσεις</a:t>
            </a:r>
            <a:r>
              <a:rPr sz="1800" spc="-5" dirty="0">
                <a:solidFill>
                  <a:srgbClr val="401F00"/>
                </a:solidFill>
                <a:latin typeface="Times New Roman"/>
                <a:cs typeface="Times New Roman"/>
              </a:rPr>
              <a:t> </a:t>
            </a:r>
            <a:r>
              <a:rPr sz="1800" spc="-50" dirty="0">
                <a:solidFill>
                  <a:srgbClr val="401F00"/>
                </a:solidFill>
                <a:latin typeface="Times New Roman"/>
                <a:cs typeface="Times New Roman"/>
              </a:rPr>
              <a:t>:</a:t>
            </a:r>
            <a:endParaRPr sz="1800" dirty="0">
              <a:latin typeface="Times New Roman"/>
              <a:cs typeface="Times New Roman"/>
            </a:endParaRPr>
          </a:p>
          <a:p>
            <a:pPr marL="482600">
              <a:lnSpc>
                <a:spcPct val="100000"/>
              </a:lnSpc>
              <a:spcBef>
                <a:spcPts val="1080"/>
              </a:spcBef>
            </a:pPr>
            <a:r>
              <a:rPr sz="1800" b="1" dirty="0">
                <a:solidFill>
                  <a:srgbClr val="001F5F"/>
                </a:solidFill>
                <a:latin typeface="Times New Roman"/>
                <a:cs typeface="Times New Roman"/>
              </a:rPr>
              <a:t>Η</a:t>
            </a:r>
            <a:r>
              <a:rPr sz="1800" b="1" baseline="-20833" dirty="0">
                <a:solidFill>
                  <a:srgbClr val="001F5F"/>
                </a:solidFill>
                <a:latin typeface="Times New Roman"/>
                <a:cs typeface="Times New Roman"/>
              </a:rPr>
              <a:t>0</a:t>
            </a:r>
            <a:r>
              <a:rPr sz="1800" b="1" dirty="0">
                <a:solidFill>
                  <a:srgbClr val="001F5F"/>
                </a:solidFill>
                <a:latin typeface="Times New Roman"/>
                <a:cs typeface="Times New Roman"/>
              </a:rPr>
              <a:t>:</a:t>
            </a:r>
            <a:r>
              <a:rPr sz="1800" b="1" spc="-15" dirty="0">
                <a:solidFill>
                  <a:srgbClr val="001F5F"/>
                </a:solidFill>
                <a:latin typeface="Times New Roman"/>
                <a:cs typeface="Times New Roman"/>
              </a:rPr>
              <a:t> </a:t>
            </a:r>
            <a:r>
              <a:rPr sz="1800" dirty="0">
                <a:solidFill>
                  <a:srgbClr val="30859C"/>
                </a:solidFill>
                <a:latin typeface="Times New Roman"/>
                <a:cs typeface="Times New Roman"/>
              </a:rPr>
              <a:t>Η</a:t>
            </a:r>
            <a:r>
              <a:rPr sz="1800" spc="-5" dirty="0">
                <a:solidFill>
                  <a:srgbClr val="30859C"/>
                </a:solidFill>
                <a:latin typeface="Times New Roman"/>
                <a:cs typeface="Times New Roman"/>
              </a:rPr>
              <a:t> </a:t>
            </a:r>
            <a:r>
              <a:rPr sz="1800" dirty="0">
                <a:solidFill>
                  <a:srgbClr val="30859C"/>
                </a:solidFill>
                <a:latin typeface="Times New Roman"/>
                <a:cs typeface="Times New Roman"/>
              </a:rPr>
              <a:t>κατανομή</a:t>
            </a:r>
            <a:r>
              <a:rPr sz="1800" spc="-30" dirty="0">
                <a:solidFill>
                  <a:srgbClr val="30859C"/>
                </a:solidFill>
                <a:latin typeface="Times New Roman"/>
                <a:cs typeface="Times New Roman"/>
              </a:rPr>
              <a:t> </a:t>
            </a:r>
            <a:r>
              <a:rPr sz="1800" dirty="0">
                <a:solidFill>
                  <a:srgbClr val="30859C"/>
                </a:solidFill>
                <a:latin typeface="Times New Roman"/>
                <a:cs typeface="Times New Roman"/>
              </a:rPr>
              <a:t>των</a:t>
            </a:r>
            <a:r>
              <a:rPr sz="1800" spc="5" dirty="0">
                <a:solidFill>
                  <a:srgbClr val="30859C"/>
                </a:solidFill>
                <a:latin typeface="Times New Roman"/>
                <a:cs typeface="Times New Roman"/>
              </a:rPr>
              <a:t> </a:t>
            </a:r>
            <a:r>
              <a:rPr sz="1800" dirty="0">
                <a:solidFill>
                  <a:srgbClr val="30859C"/>
                </a:solidFill>
                <a:latin typeface="Times New Roman"/>
                <a:cs typeface="Times New Roman"/>
              </a:rPr>
              <a:t>δεδομένων</a:t>
            </a:r>
            <a:r>
              <a:rPr sz="1800" spc="-20" dirty="0">
                <a:solidFill>
                  <a:srgbClr val="30859C"/>
                </a:solidFill>
                <a:latin typeface="Times New Roman"/>
                <a:cs typeface="Times New Roman"/>
              </a:rPr>
              <a:t> </a:t>
            </a:r>
            <a:r>
              <a:rPr sz="1800" dirty="0">
                <a:solidFill>
                  <a:srgbClr val="30859C"/>
                </a:solidFill>
                <a:latin typeface="Times New Roman"/>
                <a:cs typeface="Times New Roman"/>
              </a:rPr>
              <a:t>δε</a:t>
            </a:r>
            <a:r>
              <a:rPr sz="1800" spc="-25" dirty="0">
                <a:solidFill>
                  <a:srgbClr val="30859C"/>
                </a:solidFill>
                <a:latin typeface="Times New Roman"/>
                <a:cs typeface="Times New Roman"/>
              </a:rPr>
              <a:t> </a:t>
            </a:r>
            <a:r>
              <a:rPr sz="1800" dirty="0">
                <a:solidFill>
                  <a:srgbClr val="30859C"/>
                </a:solidFill>
                <a:latin typeface="Times New Roman"/>
                <a:cs typeface="Times New Roman"/>
              </a:rPr>
              <a:t>διαφέρει</a:t>
            </a:r>
            <a:r>
              <a:rPr sz="1800" spc="-10" dirty="0">
                <a:solidFill>
                  <a:srgbClr val="30859C"/>
                </a:solidFill>
                <a:latin typeface="Times New Roman"/>
                <a:cs typeface="Times New Roman"/>
              </a:rPr>
              <a:t> </a:t>
            </a:r>
            <a:r>
              <a:rPr sz="1800" dirty="0">
                <a:solidFill>
                  <a:srgbClr val="30859C"/>
                </a:solidFill>
                <a:latin typeface="Times New Roman"/>
                <a:cs typeface="Times New Roman"/>
              </a:rPr>
              <a:t>από</a:t>
            </a:r>
            <a:r>
              <a:rPr sz="1800" spc="-20" dirty="0">
                <a:solidFill>
                  <a:srgbClr val="30859C"/>
                </a:solidFill>
                <a:latin typeface="Times New Roman"/>
                <a:cs typeface="Times New Roman"/>
              </a:rPr>
              <a:t> </a:t>
            </a:r>
            <a:r>
              <a:rPr sz="1800" dirty="0">
                <a:solidFill>
                  <a:srgbClr val="30859C"/>
                </a:solidFill>
                <a:latin typeface="Times New Roman"/>
                <a:cs typeface="Times New Roman"/>
              </a:rPr>
              <a:t>την κανονική</a:t>
            </a:r>
            <a:r>
              <a:rPr sz="1800" spc="-5" dirty="0">
                <a:solidFill>
                  <a:srgbClr val="30859C"/>
                </a:solidFill>
                <a:latin typeface="Times New Roman"/>
                <a:cs typeface="Times New Roman"/>
              </a:rPr>
              <a:t> </a:t>
            </a:r>
            <a:r>
              <a:rPr sz="1800" spc="-10" dirty="0">
                <a:solidFill>
                  <a:srgbClr val="30859C"/>
                </a:solidFill>
                <a:latin typeface="Times New Roman"/>
                <a:cs typeface="Times New Roman"/>
              </a:rPr>
              <a:t>κατανομή</a:t>
            </a:r>
            <a:endParaRPr sz="1800" dirty="0">
              <a:latin typeface="Times New Roman"/>
              <a:cs typeface="Times New Roman"/>
            </a:endParaRPr>
          </a:p>
          <a:p>
            <a:pPr marL="482600">
              <a:lnSpc>
                <a:spcPct val="100000"/>
              </a:lnSpc>
              <a:spcBef>
                <a:spcPts val="1080"/>
              </a:spcBef>
            </a:pPr>
            <a:r>
              <a:rPr sz="1800" b="1" dirty="0">
                <a:solidFill>
                  <a:srgbClr val="001F5F"/>
                </a:solidFill>
                <a:latin typeface="Times New Roman"/>
                <a:cs typeface="Times New Roman"/>
              </a:rPr>
              <a:t>Η</a:t>
            </a:r>
            <a:r>
              <a:rPr sz="1800" b="1" baseline="-20833" dirty="0">
                <a:solidFill>
                  <a:srgbClr val="001F5F"/>
                </a:solidFill>
                <a:latin typeface="Times New Roman"/>
                <a:cs typeface="Times New Roman"/>
              </a:rPr>
              <a:t>1</a:t>
            </a:r>
            <a:r>
              <a:rPr sz="1800" b="1" dirty="0">
                <a:solidFill>
                  <a:srgbClr val="001F5F"/>
                </a:solidFill>
                <a:latin typeface="Times New Roman"/>
                <a:cs typeface="Times New Roman"/>
              </a:rPr>
              <a:t>:</a:t>
            </a:r>
            <a:r>
              <a:rPr sz="1800" b="1" spc="-25" dirty="0">
                <a:solidFill>
                  <a:srgbClr val="001F5F"/>
                </a:solidFill>
                <a:latin typeface="Times New Roman"/>
                <a:cs typeface="Times New Roman"/>
              </a:rPr>
              <a:t> </a:t>
            </a:r>
            <a:r>
              <a:rPr sz="1800" dirty="0">
                <a:solidFill>
                  <a:srgbClr val="30859C"/>
                </a:solidFill>
                <a:latin typeface="Times New Roman"/>
                <a:cs typeface="Times New Roman"/>
              </a:rPr>
              <a:t>Η</a:t>
            </a:r>
            <a:r>
              <a:rPr sz="1800" spc="-10" dirty="0">
                <a:solidFill>
                  <a:srgbClr val="30859C"/>
                </a:solidFill>
                <a:latin typeface="Times New Roman"/>
                <a:cs typeface="Times New Roman"/>
              </a:rPr>
              <a:t> </a:t>
            </a:r>
            <a:r>
              <a:rPr sz="1800" dirty="0">
                <a:solidFill>
                  <a:srgbClr val="30859C"/>
                </a:solidFill>
                <a:latin typeface="Times New Roman"/>
                <a:cs typeface="Times New Roman"/>
              </a:rPr>
              <a:t>κατανομή</a:t>
            </a:r>
            <a:r>
              <a:rPr sz="1800" spc="-35" dirty="0">
                <a:solidFill>
                  <a:srgbClr val="30859C"/>
                </a:solidFill>
                <a:latin typeface="Times New Roman"/>
                <a:cs typeface="Times New Roman"/>
              </a:rPr>
              <a:t> </a:t>
            </a:r>
            <a:r>
              <a:rPr sz="1800" dirty="0">
                <a:solidFill>
                  <a:srgbClr val="30859C"/>
                </a:solidFill>
                <a:latin typeface="Times New Roman"/>
                <a:cs typeface="Times New Roman"/>
              </a:rPr>
              <a:t>των</a:t>
            </a:r>
            <a:r>
              <a:rPr sz="1800" spc="-10" dirty="0">
                <a:solidFill>
                  <a:srgbClr val="30859C"/>
                </a:solidFill>
                <a:latin typeface="Times New Roman"/>
                <a:cs typeface="Times New Roman"/>
              </a:rPr>
              <a:t> </a:t>
            </a:r>
            <a:r>
              <a:rPr sz="1800" dirty="0">
                <a:solidFill>
                  <a:srgbClr val="30859C"/>
                </a:solidFill>
                <a:latin typeface="Times New Roman"/>
                <a:cs typeface="Times New Roman"/>
              </a:rPr>
              <a:t>δεδομένων</a:t>
            </a:r>
            <a:r>
              <a:rPr sz="1800" spc="-30" dirty="0">
                <a:solidFill>
                  <a:srgbClr val="30859C"/>
                </a:solidFill>
                <a:latin typeface="Times New Roman"/>
                <a:cs typeface="Times New Roman"/>
              </a:rPr>
              <a:t> </a:t>
            </a:r>
            <a:r>
              <a:rPr sz="1800" dirty="0">
                <a:solidFill>
                  <a:srgbClr val="30859C"/>
                </a:solidFill>
                <a:latin typeface="Times New Roman"/>
                <a:cs typeface="Times New Roman"/>
              </a:rPr>
              <a:t>διαφέρει</a:t>
            </a:r>
            <a:r>
              <a:rPr sz="1800" spc="-35" dirty="0">
                <a:solidFill>
                  <a:srgbClr val="30859C"/>
                </a:solidFill>
                <a:latin typeface="Times New Roman"/>
                <a:cs typeface="Times New Roman"/>
              </a:rPr>
              <a:t> </a:t>
            </a:r>
            <a:r>
              <a:rPr sz="1800" dirty="0">
                <a:solidFill>
                  <a:srgbClr val="30859C"/>
                </a:solidFill>
                <a:latin typeface="Times New Roman"/>
                <a:cs typeface="Times New Roman"/>
              </a:rPr>
              <a:t>από</a:t>
            </a:r>
            <a:r>
              <a:rPr sz="1800" spc="-25" dirty="0">
                <a:solidFill>
                  <a:srgbClr val="30859C"/>
                </a:solidFill>
                <a:latin typeface="Times New Roman"/>
                <a:cs typeface="Times New Roman"/>
              </a:rPr>
              <a:t> </a:t>
            </a:r>
            <a:r>
              <a:rPr sz="1800" dirty="0">
                <a:solidFill>
                  <a:srgbClr val="30859C"/>
                </a:solidFill>
                <a:latin typeface="Times New Roman"/>
                <a:cs typeface="Times New Roman"/>
              </a:rPr>
              <a:t>την</a:t>
            </a:r>
            <a:r>
              <a:rPr sz="1800" spc="-5" dirty="0">
                <a:solidFill>
                  <a:srgbClr val="30859C"/>
                </a:solidFill>
                <a:latin typeface="Times New Roman"/>
                <a:cs typeface="Times New Roman"/>
              </a:rPr>
              <a:t> </a:t>
            </a:r>
            <a:r>
              <a:rPr sz="1800" dirty="0">
                <a:solidFill>
                  <a:srgbClr val="30859C"/>
                </a:solidFill>
                <a:latin typeface="Times New Roman"/>
                <a:cs typeface="Times New Roman"/>
              </a:rPr>
              <a:t>κανονική</a:t>
            </a:r>
            <a:r>
              <a:rPr sz="1800" spc="-20" dirty="0">
                <a:solidFill>
                  <a:srgbClr val="30859C"/>
                </a:solidFill>
                <a:latin typeface="Times New Roman"/>
                <a:cs typeface="Times New Roman"/>
              </a:rPr>
              <a:t> </a:t>
            </a:r>
            <a:r>
              <a:rPr sz="1800" spc="-10" dirty="0">
                <a:solidFill>
                  <a:srgbClr val="30859C"/>
                </a:solidFill>
                <a:latin typeface="Times New Roman"/>
                <a:cs typeface="Times New Roman"/>
              </a:rPr>
              <a:t>κατανομή</a:t>
            </a:r>
            <a:endParaRPr sz="1800" dirty="0">
              <a:latin typeface="Times New Roman"/>
              <a:cs typeface="Times New Roman"/>
            </a:endParaRPr>
          </a:p>
          <a:p>
            <a:pPr marL="25400" marR="19050">
              <a:lnSpc>
                <a:spcPct val="150000"/>
              </a:lnSpc>
            </a:pPr>
            <a:r>
              <a:rPr sz="1800" dirty="0">
                <a:solidFill>
                  <a:srgbClr val="401F00"/>
                </a:solidFill>
                <a:latin typeface="Times New Roman"/>
                <a:cs typeface="Times New Roman"/>
              </a:rPr>
              <a:t>Για</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τον</a:t>
            </a:r>
            <a:r>
              <a:rPr sz="1800" spc="25" dirty="0">
                <a:solidFill>
                  <a:srgbClr val="401F00"/>
                </a:solidFill>
                <a:latin typeface="Times New Roman"/>
                <a:cs typeface="Times New Roman"/>
              </a:rPr>
              <a:t>  </a:t>
            </a:r>
            <a:r>
              <a:rPr sz="1800" dirty="0">
                <a:solidFill>
                  <a:srgbClr val="401F00"/>
                </a:solidFill>
                <a:latin typeface="Times New Roman"/>
                <a:cs typeface="Times New Roman"/>
              </a:rPr>
              <a:t>έλεγχο</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της</a:t>
            </a:r>
            <a:r>
              <a:rPr sz="1800" spc="25" dirty="0">
                <a:solidFill>
                  <a:srgbClr val="401F00"/>
                </a:solidFill>
                <a:latin typeface="Times New Roman"/>
                <a:cs typeface="Times New Roman"/>
              </a:rPr>
              <a:t>  </a:t>
            </a:r>
            <a:r>
              <a:rPr sz="1800" dirty="0">
                <a:solidFill>
                  <a:srgbClr val="401F00"/>
                </a:solidFill>
                <a:latin typeface="Times New Roman"/>
                <a:cs typeface="Times New Roman"/>
              </a:rPr>
              <a:t>υπόθεσης</a:t>
            </a:r>
            <a:r>
              <a:rPr sz="1800" spc="25" dirty="0">
                <a:solidFill>
                  <a:srgbClr val="401F00"/>
                </a:solidFill>
                <a:latin typeface="Times New Roman"/>
                <a:cs typeface="Times New Roman"/>
              </a:rPr>
              <a:t>  </a:t>
            </a:r>
            <a:r>
              <a:rPr sz="1800" dirty="0">
                <a:solidFill>
                  <a:srgbClr val="401F00"/>
                </a:solidFill>
                <a:latin typeface="Times New Roman"/>
                <a:cs typeface="Times New Roman"/>
              </a:rPr>
              <a:t>συγκρίνουμε</a:t>
            </a:r>
            <a:r>
              <a:rPr sz="1800" spc="495"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τιμή</a:t>
            </a:r>
            <a:r>
              <a:rPr sz="1800" spc="30" dirty="0">
                <a:solidFill>
                  <a:srgbClr val="401F00"/>
                </a:solidFill>
                <a:latin typeface="Times New Roman"/>
                <a:cs typeface="Times New Roman"/>
              </a:rPr>
              <a:t>  </a:t>
            </a:r>
            <a:r>
              <a:rPr sz="1800" b="1" spc="-20" dirty="0">
                <a:solidFill>
                  <a:srgbClr val="001F5F"/>
                </a:solidFill>
                <a:latin typeface="Times New Roman"/>
                <a:cs typeface="Times New Roman"/>
              </a:rPr>
              <a:t>p-</a:t>
            </a:r>
            <a:r>
              <a:rPr sz="1800" b="1" dirty="0">
                <a:solidFill>
                  <a:srgbClr val="001F5F"/>
                </a:solidFill>
                <a:latin typeface="Times New Roman"/>
                <a:cs typeface="Times New Roman"/>
              </a:rPr>
              <a:t>value</a:t>
            </a:r>
            <a:r>
              <a:rPr sz="1800" b="1" spc="25" dirty="0">
                <a:solidFill>
                  <a:srgbClr val="001F5F"/>
                </a:solidFill>
                <a:latin typeface="Times New Roman"/>
                <a:cs typeface="Times New Roman"/>
              </a:rPr>
              <a:t>  </a:t>
            </a:r>
            <a:r>
              <a:rPr sz="1800" dirty="0">
                <a:solidFill>
                  <a:srgbClr val="401F00"/>
                </a:solidFill>
                <a:latin typeface="Times New Roman"/>
                <a:cs typeface="Times New Roman"/>
              </a:rPr>
              <a:t>με</a:t>
            </a:r>
            <a:r>
              <a:rPr sz="1800" spc="495" dirty="0">
                <a:solidFill>
                  <a:srgbClr val="401F00"/>
                </a:solidFill>
                <a:latin typeface="Times New Roman"/>
                <a:cs typeface="Times New Roman"/>
              </a:rPr>
              <a:t> </a:t>
            </a:r>
            <a:r>
              <a:rPr sz="1800" dirty="0">
                <a:solidFill>
                  <a:srgbClr val="401F00"/>
                </a:solidFill>
                <a:latin typeface="Times New Roman"/>
                <a:cs typeface="Times New Roman"/>
              </a:rPr>
              <a:t>το</a:t>
            </a:r>
            <a:r>
              <a:rPr sz="1800" spc="30" dirty="0">
                <a:solidFill>
                  <a:srgbClr val="401F00"/>
                </a:solidFill>
                <a:latin typeface="Times New Roman"/>
                <a:cs typeface="Times New Roman"/>
              </a:rPr>
              <a:t>  </a:t>
            </a:r>
            <a:r>
              <a:rPr sz="1800" dirty="0">
                <a:solidFill>
                  <a:srgbClr val="401F00"/>
                </a:solidFill>
                <a:latin typeface="Times New Roman"/>
                <a:cs typeface="Times New Roman"/>
              </a:rPr>
              <a:t>επίπεδο</a:t>
            </a:r>
            <a:r>
              <a:rPr sz="1800" spc="490" dirty="0">
                <a:solidFill>
                  <a:srgbClr val="401F00"/>
                </a:solidFill>
                <a:latin typeface="Times New Roman"/>
                <a:cs typeface="Times New Roman"/>
              </a:rPr>
              <a:t> </a:t>
            </a:r>
            <a:r>
              <a:rPr sz="1800" spc="-10" dirty="0">
                <a:solidFill>
                  <a:srgbClr val="401F00"/>
                </a:solidFill>
                <a:latin typeface="Times New Roman"/>
                <a:cs typeface="Times New Roman"/>
              </a:rPr>
              <a:t>στατιστικής </a:t>
            </a:r>
            <a:r>
              <a:rPr sz="1800" dirty="0">
                <a:solidFill>
                  <a:srgbClr val="401F00"/>
                </a:solidFill>
                <a:latin typeface="Times New Roman"/>
                <a:cs typeface="Times New Roman"/>
              </a:rPr>
              <a:t>σημαντικότητας</a:t>
            </a:r>
            <a:r>
              <a:rPr sz="1800" spc="375" dirty="0">
                <a:solidFill>
                  <a:srgbClr val="401F00"/>
                </a:solidFill>
                <a:latin typeface="Times New Roman"/>
                <a:cs typeface="Times New Roman"/>
              </a:rPr>
              <a:t> </a:t>
            </a:r>
            <a:r>
              <a:rPr sz="1800" b="1" dirty="0">
                <a:solidFill>
                  <a:srgbClr val="E36C09"/>
                </a:solidFill>
                <a:latin typeface="Times New Roman"/>
                <a:cs typeface="Times New Roman"/>
              </a:rPr>
              <a:t>α</a:t>
            </a:r>
            <a:r>
              <a:rPr sz="1800" b="1" spc="-50" dirty="0">
                <a:solidFill>
                  <a:srgbClr val="E36C09"/>
                </a:solidFill>
                <a:latin typeface="Times New Roman"/>
                <a:cs typeface="Times New Roman"/>
              </a:rPr>
              <a:t> </a:t>
            </a:r>
            <a:r>
              <a:rPr sz="1800" dirty="0">
                <a:solidFill>
                  <a:srgbClr val="401F00"/>
                </a:solidFill>
                <a:latin typeface="Times New Roman"/>
                <a:cs typeface="Times New Roman"/>
              </a:rPr>
              <a:t>που</a:t>
            </a:r>
            <a:r>
              <a:rPr sz="1800" spc="-55" dirty="0">
                <a:solidFill>
                  <a:srgbClr val="401F00"/>
                </a:solidFill>
                <a:latin typeface="Times New Roman"/>
                <a:cs typeface="Times New Roman"/>
              </a:rPr>
              <a:t> </a:t>
            </a:r>
            <a:r>
              <a:rPr sz="1800" dirty="0">
                <a:solidFill>
                  <a:srgbClr val="401F00"/>
                </a:solidFill>
                <a:latin typeface="Times New Roman"/>
                <a:cs typeface="Times New Roman"/>
              </a:rPr>
              <a:t>έχουμε</a:t>
            </a:r>
            <a:r>
              <a:rPr sz="1800" spc="-50" dirty="0">
                <a:solidFill>
                  <a:srgbClr val="401F00"/>
                </a:solidFill>
                <a:latin typeface="Times New Roman"/>
                <a:cs typeface="Times New Roman"/>
              </a:rPr>
              <a:t> </a:t>
            </a:r>
            <a:r>
              <a:rPr sz="1800" dirty="0">
                <a:solidFill>
                  <a:srgbClr val="401F00"/>
                </a:solidFill>
                <a:latin typeface="Times New Roman"/>
                <a:cs typeface="Times New Roman"/>
              </a:rPr>
              <a:t>ορίσει</a:t>
            </a:r>
            <a:r>
              <a:rPr sz="1800" spc="365" dirty="0">
                <a:solidFill>
                  <a:srgbClr val="401F00"/>
                </a:solidFill>
                <a:latin typeface="Times New Roman"/>
                <a:cs typeface="Times New Roman"/>
              </a:rPr>
              <a:t> </a:t>
            </a:r>
            <a:r>
              <a:rPr sz="1800" dirty="0">
                <a:solidFill>
                  <a:srgbClr val="401F00"/>
                </a:solidFill>
                <a:latin typeface="Times New Roman"/>
                <a:cs typeface="Times New Roman"/>
              </a:rPr>
              <a:t>(π.χ</a:t>
            </a:r>
            <a:r>
              <a:rPr sz="1800" spc="-55" dirty="0">
                <a:solidFill>
                  <a:srgbClr val="401F00"/>
                </a:solidFill>
                <a:latin typeface="Times New Roman"/>
                <a:cs typeface="Times New Roman"/>
              </a:rPr>
              <a:t> </a:t>
            </a:r>
            <a:r>
              <a:rPr sz="1800" spc="-10" dirty="0">
                <a:solidFill>
                  <a:srgbClr val="401F00"/>
                </a:solidFill>
                <a:latin typeface="Times New Roman"/>
                <a:cs typeface="Times New Roman"/>
              </a:rPr>
              <a:t>α=0,05)</a:t>
            </a:r>
            <a:endParaRPr sz="1800" dirty="0">
              <a:latin typeface="Times New Roman"/>
              <a:cs typeface="Times New Roman"/>
            </a:endParaRPr>
          </a:p>
          <a:p>
            <a:pPr marL="768985" marR="17780" indent="-287020">
              <a:lnSpc>
                <a:spcPct val="150000"/>
              </a:lnSpc>
              <a:spcBef>
                <a:spcPts val="5"/>
              </a:spcBef>
              <a:buClr>
                <a:srgbClr val="244060"/>
              </a:buClr>
              <a:buFont typeface="Wingdings" panose="05000000000000000000" pitchFamily="2" charset="2"/>
              <a:buChar char="§"/>
              <a:tabLst>
                <a:tab pos="769620" algn="l"/>
                <a:tab pos="1195705" algn="l"/>
                <a:tab pos="1471930" algn="l"/>
                <a:tab pos="2352675" algn="l"/>
                <a:tab pos="2951480" algn="l"/>
                <a:tab pos="4056379" algn="l"/>
                <a:tab pos="4533900" algn="l"/>
                <a:tab pos="5146675" algn="l"/>
                <a:tab pos="5698490" algn="l"/>
                <a:tab pos="6280150" algn="l"/>
                <a:tab pos="6704330" algn="l"/>
                <a:tab pos="6981825" algn="l"/>
                <a:tab pos="7983220" algn="l"/>
              </a:tabLst>
            </a:pPr>
            <a:r>
              <a:rPr sz="1800" spc="-25" dirty="0">
                <a:solidFill>
                  <a:srgbClr val="401F00"/>
                </a:solidFill>
                <a:latin typeface="Times New Roman"/>
                <a:cs typeface="Times New Roman"/>
              </a:rPr>
              <a:t>Αν</a:t>
            </a:r>
            <a:r>
              <a:rPr sz="1800" dirty="0">
                <a:solidFill>
                  <a:srgbClr val="401F00"/>
                </a:solidFill>
                <a:latin typeface="Times New Roman"/>
                <a:cs typeface="Times New Roman"/>
              </a:rPr>
              <a:t>	</a:t>
            </a:r>
            <a:r>
              <a:rPr sz="1800" spc="-50" dirty="0">
                <a:solidFill>
                  <a:srgbClr val="401F00"/>
                </a:solidFill>
                <a:latin typeface="Times New Roman"/>
                <a:cs typeface="Times New Roman"/>
              </a:rPr>
              <a:t>η</a:t>
            </a:r>
            <a:r>
              <a:rPr sz="1800" dirty="0">
                <a:solidFill>
                  <a:srgbClr val="401F00"/>
                </a:solidFill>
                <a:latin typeface="Times New Roman"/>
                <a:cs typeface="Times New Roman"/>
              </a:rPr>
              <a:t>	</a:t>
            </a:r>
            <a:r>
              <a:rPr sz="1800" b="1" spc="-20" dirty="0">
                <a:solidFill>
                  <a:srgbClr val="001F5F"/>
                </a:solidFill>
                <a:latin typeface="Times New Roman"/>
                <a:cs typeface="Times New Roman"/>
              </a:rPr>
              <a:t>p-</a:t>
            </a:r>
            <a:r>
              <a:rPr sz="1800" b="1" spc="-10" dirty="0">
                <a:solidFill>
                  <a:srgbClr val="001F5F"/>
                </a:solidFill>
                <a:latin typeface="Times New Roman"/>
                <a:cs typeface="Times New Roman"/>
              </a:rPr>
              <a:t>value</a:t>
            </a:r>
            <a:r>
              <a:rPr sz="1800" b="1" dirty="0">
                <a:solidFill>
                  <a:srgbClr val="001F5F"/>
                </a:solidFill>
                <a:latin typeface="Times New Roman"/>
                <a:cs typeface="Times New Roman"/>
              </a:rPr>
              <a:t>	</a:t>
            </a:r>
            <a:r>
              <a:rPr sz="1800" spc="-20" dirty="0">
                <a:solidFill>
                  <a:srgbClr val="401F00"/>
                </a:solidFill>
                <a:latin typeface="Times New Roman"/>
                <a:cs typeface="Times New Roman"/>
              </a:rPr>
              <a:t>είναι</a:t>
            </a:r>
            <a:r>
              <a:rPr sz="1800" dirty="0">
                <a:solidFill>
                  <a:srgbClr val="401F00"/>
                </a:solidFill>
                <a:latin typeface="Times New Roman"/>
                <a:cs typeface="Times New Roman"/>
              </a:rPr>
              <a:t>	</a:t>
            </a:r>
            <a:r>
              <a:rPr sz="1800" spc="-10" dirty="0">
                <a:solidFill>
                  <a:srgbClr val="401F00"/>
                </a:solidFill>
                <a:latin typeface="Times New Roman"/>
                <a:cs typeface="Times New Roman"/>
              </a:rPr>
              <a:t>μικρότερη</a:t>
            </a:r>
            <a:r>
              <a:rPr sz="1800" dirty="0">
                <a:solidFill>
                  <a:srgbClr val="401F00"/>
                </a:solidFill>
                <a:latin typeface="Times New Roman"/>
                <a:cs typeface="Times New Roman"/>
              </a:rPr>
              <a:t>	</a:t>
            </a:r>
            <a:r>
              <a:rPr sz="1800" spc="-25" dirty="0">
                <a:solidFill>
                  <a:srgbClr val="401F00"/>
                </a:solidFill>
                <a:latin typeface="Times New Roman"/>
                <a:cs typeface="Times New Roman"/>
              </a:rPr>
              <a:t>του</a:t>
            </a:r>
            <a:r>
              <a:rPr sz="1800" dirty="0">
                <a:solidFill>
                  <a:srgbClr val="401F00"/>
                </a:solidFill>
                <a:latin typeface="Times New Roman"/>
                <a:cs typeface="Times New Roman"/>
              </a:rPr>
              <a:t>	</a:t>
            </a:r>
            <a:r>
              <a:rPr sz="1800" spc="-10" dirty="0">
                <a:solidFill>
                  <a:srgbClr val="FF0000"/>
                </a:solidFill>
                <a:latin typeface="Times New Roman"/>
                <a:cs typeface="Times New Roman"/>
              </a:rPr>
              <a:t>0,05,</a:t>
            </a:r>
            <a:r>
              <a:rPr sz="1800" dirty="0">
                <a:solidFill>
                  <a:srgbClr val="401F00"/>
                </a:solidFill>
                <a:latin typeface="Times New Roman"/>
                <a:cs typeface="Times New Roman"/>
              </a:rPr>
              <a:t>	</a:t>
            </a:r>
            <a:r>
              <a:rPr sz="1800" spc="-20" dirty="0">
                <a:solidFill>
                  <a:srgbClr val="401F00"/>
                </a:solidFill>
                <a:latin typeface="Times New Roman"/>
                <a:cs typeface="Times New Roman"/>
              </a:rPr>
              <a:t>τότε</a:t>
            </a:r>
            <a:r>
              <a:rPr sz="1800" dirty="0">
                <a:solidFill>
                  <a:srgbClr val="401F00"/>
                </a:solidFill>
                <a:latin typeface="Times New Roman"/>
                <a:cs typeface="Times New Roman"/>
              </a:rPr>
              <a:t>	</a:t>
            </a:r>
            <a:r>
              <a:rPr sz="1800" spc="-20" dirty="0">
                <a:solidFill>
                  <a:srgbClr val="401F00"/>
                </a:solidFill>
                <a:latin typeface="Times New Roman"/>
                <a:cs typeface="Times New Roman"/>
              </a:rPr>
              <a:t>λέμε</a:t>
            </a:r>
            <a:r>
              <a:rPr sz="1800" dirty="0">
                <a:solidFill>
                  <a:srgbClr val="401F00"/>
                </a:solidFill>
                <a:latin typeface="Times New Roman"/>
                <a:cs typeface="Times New Roman"/>
              </a:rPr>
              <a:t>	</a:t>
            </a:r>
            <a:r>
              <a:rPr sz="1800" spc="-25" dirty="0">
                <a:solidFill>
                  <a:srgbClr val="401F00"/>
                </a:solidFill>
                <a:latin typeface="Times New Roman"/>
                <a:cs typeface="Times New Roman"/>
              </a:rPr>
              <a:t>ότι</a:t>
            </a:r>
            <a:r>
              <a:rPr sz="1800" dirty="0">
                <a:solidFill>
                  <a:srgbClr val="401F00"/>
                </a:solidFill>
                <a:latin typeface="Times New Roman"/>
                <a:cs typeface="Times New Roman"/>
              </a:rPr>
              <a:t>	</a:t>
            </a:r>
            <a:r>
              <a:rPr sz="1800" spc="-50" dirty="0">
                <a:solidFill>
                  <a:srgbClr val="401F00"/>
                </a:solidFill>
                <a:latin typeface="Times New Roman"/>
                <a:cs typeface="Times New Roman"/>
              </a:rPr>
              <a:t>η</a:t>
            </a:r>
            <a:r>
              <a:rPr sz="1800" dirty="0">
                <a:solidFill>
                  <a:srgbClr val="401F00"/>
                </a:solidFill>
                <a:latin typeface="Times New Roman"/>
                <a:cs typeface="Times New Roman"/>
              </a:rPr>
              <a:t>	</a:t>
            </a:r>
            <a:r>
              <a:rPr sz="1800" spc="-10" dirty="0">
                <a:solidFill>
                  <a:srgbClr val="401F00"/>
                </a:solidFill>
                <a:latin typeface="Times New Roman"/>
                <a:cs typeface="Times New Roman"/>
              </a:rPr>
              <a:t>μηδενικ</a:t>
            </a:r>
            <a:r>
              <a:rPr lang="el-GR" sz="1800" spc="-10" dirty="0">
                <a:solidFill>
                  <a:srgbClr val="401F00"/>
                </a:solidFill>
                <a:latin typeface="Times New Roman"/>
                <a:cs typeface="Times New Roman"/>
              </a:rPr>
              <a:t>ή και  η </a:t>
            </a:r>
            <a:r>
              <a:rPr sz="1800" spc="-10" dirty="0">
                <a:solidFill>
                  <a:srgbClr val="401F00"/>
                </a:solidFill>
                <a:latin typeface="Times New Roman"/>
                <a:cs typeface="Times New Roman"/>
              </a:rPr>
              <a:t>υπ</a:t>
            </a:r>
            <a:r>
              <a:rPr sz="1800" spc="-10" dirty="0" err="1">
                <a:solidFill>
                  <a:srgbClr val="401F00"/>
                </a:solidFill>
                <a:latin typeface="Times New Roman"/>
                <a:cs typeface="Times New Roman"/>
              </a:rPr>
              <a:t>όθεση</a:t>
            </a:r>
            <a:r>
              <a:rPr sz="1800" spc="-10" dirty="0">
                <a:solidFill>
                  <a:srgbClr val="401F00"/>
                </a:solidFill>
                <a:latin typeface="Times New Roman"/>
                <a:cs typeface="Times New Roman"/>
              </a:rPr>
              <a:t> απορρίπτεται.</a:t>
            </a:r>
            <a:endParaRPr sz="1800" dirty="0">
              <a:latin typeface="Times New Roman"/>
              <a:cs typeface="Times New Roman"/>
            </a:endParaRPr>
          </a:p>
          <a:p>
            <a:pPr marL="768985" indent="-287020">
              <a:lnSpc>
                <a:spcPct val="100000"/>
              </a:lnSpc>
              <a:spcBef>
                <a:spcPts val="1080"/>
              </a:spcBef>
              <a:buClr>
                <a:srgbClr val="244060"/>
              </a:buClr>
              <a:buFont typeface="Wingdings" panose="05000000000000000000" pitchFamily="2" charset="2"/>
              <a:buChar char="§"/>
              <a:tabLst>
                <a:tab pos="769620" algn="l"/>
              </a:tabLst>
            </a:pPr>
            <a:r>
              <a:rPr sz="1800" dirty="0" err="1">
                <a:solidFill>
                  <a:srgbClr val="401F00"/>
                </a:solidFill>
                <a:latin typeface="Times New Roman"/>
                <a:cs typeface="Times New Roman"/>
              </a:rPr>
              <a:t>Αν</a:t>
            </a:r>
            <a:r>
              <a:rPr sz="1800" spc="75" dirty="0">
                <a:solidFill>
                  <a:srgbClr val="401F00"/>
                </a:solidFill>
                <a:latin typeface="Times New Roman"/>
                <a:cs typeface="Times New Roman"/>
              </a:rPr>
              <a:t> </a:t>
            </a:r>
            <a:r>
              <a:rPr lang="el-GR" sz="1800" spc="75" dirty="0">
                <a:solidFill>
                  <a:srgbClr val="401F00"/>
                </a:solidFill>
                <a:latin typeface="Times New Roman"/>
                <a:cs typeface="Times New Roman"/>
              </a:rPr>
              <a:t>η</a:t>
            </a:r>
            <a:r>
              <a:rPr sz="1800" spc="75" dirty="0">
                <a:solidFill>
                  <a:srgbClr val="401F00"/>
                </a:solidFill>
                <a:latin typeface="Times New Roman"/>
                <a:cs typeface="Times New Roman"/>
              </a:rPr>
              <a:t> </a:t>
            </a:r>
            <a:r>
              <a:rPr sz="1800" b="1" spc="-10" dirty="0">
                <a:solidFill>
                  <a:srgbClr val="001F5F"/>
                </a:solidFill>
                <a:latin typeface="Times New Roman"/>
                <a:cs typeface="Times New Roman"/>
              </a:rPr>
              <a:t>p-</a:t>
            </a:r>
            <a:r>
              <a:rPr sz="1800" b="1" dirty="0">
                <a:solidFill>
                  <a:srgbClr val="001F5F"/>
                </a:solidFill>
                <a:latin typeface="Times New Roman"/>
                <a:cs typeface="Times New Roman"/>
              </a:rPr>
              <a:t>value</a:t>
            </a:r>
            <a:r>
              <a:rPr sz="1800" b="1" spc="75" dirty="0">
                <a:solidFill>
                  <a:srgbClr val="001F5F"/>
                </a:solidFill>
                <a:latin typeface="Times New Roman"/>
                <a:cs typeface="Times New Roman"/>
              </a:rPr>
              <a:t> </a:t>
            </a:r>
            <a:r>
              <a:rPr sz="1800" dirty="0">
                <a:solidFill>
                  <a:srgbClr val="401F00"/>
                </a:solidFill>
                <a:latin typeface="Times New Roman"/>
                <a:cs typeface="Times New Roman"/>
              </a:rPr>
              <a:t>είναι</a:t>
            </a:r>
            <a:r>
              <a:rPr sz="1800" spc="75" dirty="0">
                <a:solidFill>
                  <a:srgbClr val="401F00"/>
                </a:solidFill>
                <a:latin typeface="Times New Roman"/>
                <a:cs typeface="Times New Roman"/>
              </a:rPr>
              <a:t> </a:t>
            </a:r>
            <a:r>
              <a:rPr sz="1800" dirty="0">
                <a:solidFill>
                  <a:srgbClr val="401F00"/>
                </a:solidFill>
                <a:latin typeface="Times New Roman"/>
                <a:cs typeface="Times New Roman"/>
              </a:rPr>
              <a:t>μεγαλύτερη</a:t>
            </a:r>
            <a:r>
              <a:rPr sz="1800" spc="60" dirty="0">
                <a:solidFill>
                  <a:srgbClr val="401F00"/>
                </a:solidFill>
                <a:latin typeface="Times New Roman"/>
                <a:cs typeface="Times New Roman"/>
              </a:rPr>
              <a:t> </a:t>
            </a:r>
            <a:r>
              <a:rPr sz="1800" dirty="0">
                <a:solidFill>
                  <a:srgbClr val="401F00"/>
                </a:solidFill>
                <a:latin typeface="Times New Roman"/>
                <a:cs typeface="Times New Roman"/>
              </a:rPr>
              <a:t>ή</a:t>
            </a:r>
            <a:r>
              <a:rPr sz="1800" spc="70" dirty="0">
                <a:solidFill>
                  <a:srgbClr val="401F00"/>
                </a:solidFill>
                <a:latin typeface="Times New Roman"/>
                <a:cs typeface="Times New Roman"/>
              </a:rPr>
              <a:t> </a:t>
            </a:r>
            <a:r>
              <a:rPr sz="1800" dirty="0">
                <a:solidFill>
                  <a:srgbClr val="401F00"/>
                </a:solidFill>
                <a:latin typeface="Times New Roman"/>
                <a:cs typeface="Times New Roman"/>
              </a:rPr>
              <a:t>ίση</a:t>
            </a:r>
            <a:r>
              <a:rPr sz="1800" spc="60" dirty="0">
                <a:solidFill>
                  <a:srgbClr val="401F00"/>
                </a:solidFill>
                <a:latin typeface="Times New Roman"/>
                <a:cs typeface="Times New Roman"/>
              </a:rPr>
              <a:t> </a:t>
            </a:r>
            <a:r>
              <a:rPr sz="1800" dirty="0">
                <a:solidFill>
                  <a:srgbClr val="401F00"/>
                </a:solidFill>
                <a:latin typeface="Times New Roman"/>
                <a:cs typeface="Times New Roman"/>
              </a:rPr>
              <a:t>του</a:t>
            </a:r>
            <a:r>
              <a:rPr sz="1800" spc="75" dirty="0">
                <a:solidFill>
                  <a:srgbClr val="401F00"/>
                </a:solidFill>
                <a:latin typeface="Times New Roman"/>
                <a:cs typeface="Times New Roman"/>
              </a:rPr>
              <a:t> </a:t>
            </a:r>
            <a:r>
              <a:rPr sz="1800" dirty="0">
                <a:solidFill>
                  <a:srgbClr val="FF0000"/>
                </a:solidFill>
                <a:latin typeface="Times New Roman"/>
                <a:cs typeface="Times New Roman"/>
              </a:rPr>
              <a:t>0,05</a:t>
            </a:r>
            <a:r>
              <a:rPr sz="1800" dirty="0">
                <a:solidFill>
                  <a:srgbClr val="401F00"/>
                </a:solidFill>
                <a:latin typeface="Times New Roman"/>
                <a:cs typeface="Times New Roman"/>
              </a:rPr>
              <a:t>,</a:t>
            </a:r>
            <a:r>
              <a:rPr sz="1800" spc="65" dirty="0">
                <a:solidFill>
                  <a:srgbClr val="401F00"/>
                </a:solidFill>
                <a:latin typeface="Times New Roman"/>
                <a:cs typeface="Times New Roman"/>
              </a:rPr>
              <a:t> </a:t>
            </a:r>
            <a:r>
              <a:rPr sz="1800" dirty="0">
                <a:solidFill>
                  <a:srgbClr val="401F00"/>
                </a:solidFill>
                <a:latin typeface="Times New Roman"/>
                <a:cs typeface="Times New Roman"/>
              </a:rPr>
              <a:t>τότε</a:t>
            </a:r>
            <a:r>
              <a:rPr sz="1800" spc="70" dirty="0">
                <a:solidFill>
                  <a:srgbClr val="401F00"/>
                </a:solidFill>
                <a:latin typeface="Times New Roman"/>
                <a:cs typeface="Times New Roman"/>
              </a:rPr>
              <a:t> </a:t>
            </a:r>
            <a:r>
              <a:rPr sz="1800" dirty="0">
                <a:solidFill>
                  <a:srgbClr val="401F00"/>
                </a:solidFill>
                <a:latin typeface="Times New Roman"/>
                <a:cs typeface="Times New Roman"/>
              </a:rPr>
              <a:t>λέμε</a:t>
            </a:r>
            <a:r>
              <a:rPr sz="1800" spc="65"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75" dirty="0">
                <a:solidFill>
                  <a:srgbClr val="401F00"/>
                </a:solidFill>
                <a:latin typeface="Times New Roman"/>
                <a:cs typeface="Times New Roman"/>
              </a:rPr>
              <a:t> </a:t>
            </a:r>
            <a:r>
              <a:rPr sz="1800" dirty="0">
                <a:solidFill>
                  <a:srgbClr val="401F00"/>
                </a:solidFill>
                <a:latin typeface="Times New Roman"/>
                <a:cs typeface="Times New Roman"/>
              </a:rPr>
              <a:t>η</a:t>
            </a:r>
            <a:r>
              <a:rPr sz="1800" spc="55" dirty="0">
                <a:solidFill>
                  <a:srgbClr val="401F00"/>
                </a:solidFill>
                <a:latin typeface="Times New Roman"/>
                <a:cs typeface="Times New Roman"/>
              </a:rPr>
              <a:t> </a:t>
            </a:r>
            <a:r>
              <a:rPr sz="1800" dirty="0">
                <a:solidFill>
                  <a:srgbClr val="401F00"/>
                </a:solidFill>
                <a:latin typeface="Times New Roman"/>
                <a:cs typeface="Times New Roman"/>
              </a:rPr>
              <a:t>μηδενική</a:t>
            </a:r>
            <a:r>
              <a:rPr sz="1800" spc="60" dirty="0">
                <a:solidFill>
                  <a:srgbClr val="401F00"/>
                </a:solidFill>
                <a:latin typeface="Times New Roman"/>
                <a:cs typeface="Times New Roman"/>
              </a:rPr>
              <a:t> </a:t>
            </a:r>
            <a:r>
              <a:rPr sz="1800" dirty="0">
                <a:solidFill>
                  <a:srgbClr val="401F00"/>
                </a:solidFill>
                <a:latin typeface="Times New Roman"/>
                <a:cs typeface="Times New Roman"/>
              </a:rPr>
              <a:t>υπόθεση</a:t>
            </a:r>
            <a:r>
              <a:rPr sz="1800" spc="75" dirty="0">
                <a:solidFill>
                  <a:srgbClr val="401F00"/>
                </a:solidFill>
                <a:latin typeface="Times New Roman"/>
                <a:cs typeface="Times New Roman"/>
              </a:rPr>
              <a:t> </a:t>
            </a:r>
            <a:r>
              <a:rPr sz="1800" spc="-25" dirty="0">
                <a:solidFill>
                  <a:srgbClr val="401F00"/>
                </a:solidFill>
                <a:latin typeface="Times New Roman"/>
                <a:cs typeface="Times New Roman"/>
              </a:rPr>
              <a:t>δεν</a:t>
            </a:r>
            <a:r>
              <a:rPr lang="en-US" sz="1800" spc="-25" dirty="0">
                <a:solidFill>
                  <a:srgbClr val="401F00"/>
                </a:solidFill>
                <a:latin typeface="Times New Roman"/>
                <a:cs typeface="Times New Roman"/>
              </a:rPr>
              <a:t> </a:t>
            </a:r>
            <a:r>
              <a:rPr sz="1800" spc="-10" dirty="0">
                <a:solidFill>
                  <a:srgbClr val="401F00"/>
                </a:solidFill>
                <a:latin typeface="Times New Roman"/>
                <a:cs typeface="Times New Roman"/>
              </a:rPr>
              <a:t>απορρίπτεται.</a:t>
            </a:r>
            <a:endParaRPr sz="1800" dirty="0">
              <a:latin typeface="Times New Roman"/>
              <a:cs typeface="Times New Roman"/>
            </a:endParaRPr>
          </a:p>
        </p:txBody>
      </p:sp>
    </p:spTree>
    <p:extLst>
      <p:ext uri="{BB962C8B-B14F-4D97-AF65-F5344CB8AC3E}">
        <p14:creationId xmlns:p14="http://schemas.microsoft.com/office/powerpoint/2010/main" val="4234516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dirty="0"/>
          </a:p>
        </p:txBody>
      </p:sp>
      <p:cxnSp>
        <p:nvCxnSpPr>
          <p:cNvPr id="48" name="Ευθεία γραμμή σύνδεσης 47">
            <a:extLst>
              <a:ext uri="{FF2B5EF4-FFF2-40B4-BE49-F238E27FC236}">
                <a16:creationId xmlns:a16="http://schemas.microsoft.com/office/drawing/2014/main" id="{851BC0CC-F08E-44A5-9329-68905EE77E26}"/>
              </a:ext>
            </a:extLst>
          </p:cNvPr>
          <p:cNvCxnSpPr/>
          <p:nvPr/>
        </p:nvCxnSpPr>
        <p:spPr>
          <a:xfrm>
            <a:off x="1151363" y="4829979"/>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2D09E54B-0FBF-4684-B778-FE28A0733B5D}"/>
              </a:ext>
            </a:extLst>
          </p:cNvPr>
          <p:cNvSpPr txBox="1"/>
          <p:nvPr/>
        </p:nvSpPr>
        <p:spPr>
          <a:xfrm>
            <a:off x="838200" y="1871330"/>
            <a:ext cx="10515600" cy="923330"/>
          </a:xfrm>
          <a:prstGeom prst="rect">
            <a:avLst/>
          </a:prstGeom>
          <a:noFill/>
        </p:spPr>
        <p:txBody>
          <a:bodyPr wrap="square" rtlCol="0">
            <a:spAutoFit/>
          </a:bodyPr>
          <a:lstStyle/>
          <a:p>
            <a:pPr algn="just"/>
            <a:r>
              <a:rPr lang="el-GR" dirty="0"/>
              <a:t>Αν   </a:t>
            </a:r>
            <a:r>
              <a:rPr lang="el-GR" b="1" dirty="0">
                <a:solidFill>
                  <a:srgbClr val="FF0000"/>
                </a:solidFill>
              </a:rPr>
              <a:t>p-</a:t>
            </a:r>
            <a:r>
              <a:rPr lang="el-GR" b="1" dirty="0" err="1">
                <a:solidFill>
                  <a:srgbClr val="FF0000"/>
                </a:solidFill>
              </a:rPr>
              <a:t>value</a:t>
            </a:r>
            <a:r>
              <a:rPr lang="el-GR" b="1" dirty="0">
                <a:solidFill>
                  <a:srgbClr val="FF0000"/>
                </a:solidFill>
              </a:rPr>
              <a:t>   &gt;   0.05   </a:t>
            </a:r>
            <a:r>
              <a:rPr lang="el-GR" dirty="0"/>
              <a:t>ΔΕΝ συμπεραίνουμε  ότι  τα  δεδομένα του  δείγματος  ακολουθούν  την κανονική κατανομή, αλλά ότι σε επίπεδο σημαντικότητας </a:t>
            </a:r>
            <a:r>
              <a:rPr lang="el-GR" b="1" dirty="0">
                <a:solidFill>
                  <a:srgbClr val="0070C0"/>
                </a:solidFill>
              </a:rPr>
              <a:t>α = 0.05 </a:t>
            </a:r>
            <a:r>
              <a:rPr lang="el-GR" dirty="0"/>
              <a:t>δεν  διαπιστώνονται  στατιστικά σημαντικές  αποκλίσεις  από  την κανονικότητα.</a:t>
            </a:r>
          </a:p>
        </p:txBody>
      </p:sp>
      <p:grpSp>
        <p:nvGrpSpPr>
          <p:cNvPr id="79" name="Ομάδα 78">
            <a:extLst>
              <a:ext uri="{FF2B5EF4-FFF2-40B4-BE49-F238E27FC236}">
                <a16:creationId xmlns:a16="http://schemas.microsoft.com/office/drawing/2014/main" id="{C429EE50-5B58-4F27-B36D-82115B1ABC63}"/>
              </a:ext>
            </a:extLst>
          </p:cNvPr>
          <p:cNvGrpSpPr/>
          <p:nvPr/>
        </p:nvGrpSpPr>
        <p:grpSpPr>
          <a:xfrm>
            <a:off x="838200" y="2794660"/>
            <a:ext cx="10595192" cy="4011886"/>
            <a:chOff x="838200" y="2794660"/>
            <a:chExt cx="10595192" cy="4011886"/>
          </a:xfrm>
        </p:grpSpPr>
        <p:grpSp>
          <p:nvGrpSpPr>
            <p:cNvPr id="74" name="Ομάδα 73">
              <a:extLst>
                <a:ext uri="{FF2B5EF4-FFF2-40B4-BE49-F238E27FC236}">
                  <a16:creationId xmlns:a16="http://schemas.microsoft.com/office/drawing/2014/main" id="{08502097-F0C0-44BA-BA72-9B79E631E47E}"/>
                </a:ext>
              </a:extLst>
            </p:cNvPr>
            <p:cNvGrpSpPr/>
            <p:nvPr/>
          </p:nvGrpSpPr>
          <p:grpSpPr>
            <a:xfrm>
              <a:off x="838200" y="2794660"/>
              <a:ext cx="10595192" cy="4011886"/>
              <a:chOff x="838200" y="2794660"/>
              <a:chExt cx="10595192" cy="4011886"/>
            </a:xfrm>
          </p:grpSpPr>
          <p:grpSp>
            <p:nvGrpSpPr>
              <p:cNvPr id="58" name="Ομάδα 57">
                <a:extLst>
                  <a:ext uri="{FF2B5EF4-FFF2-40B4-BE49-F238E27FC236}">
                    <a16:creationId xmlns:a16="http://schemas.microsoft.com/office/drawing/2014/main" id="{F23CB176-8C92-4526-BD14-BF31ECD6B3EB}"/>
                  </a:ext>
                </a:extLst>
              </p:cNvPr>
              <p:cNvGrpSpPr/>
              <p:nvPr/>
            </p:nvGrpSpPr>
            <p:grpSpPr>
              <a:xfrm>
                <a:off x="838200" y="2794660"/>
                <a:ext cx="10595192" cy="4011886"/>
                <a:chOff x="445445" y="1868644"/>
                <a:chExt cx="10595192" cy="4011886"/>
              </a:xfrm>
            </p:grpSpPr>
            <p:sp>
              <p:nvSpPr>
                <p:cNvPr id="35" name="object 13">
                  <a:extLst>
                    <a:ext uri="{FF2B5EF4-FFF2-40B4-BE49-F238E27FC236}">
                      <a16:creationId xmlns:a16="http://schemas.microsoft.com/office/drawing/2014/main" id="{C3D5E7B6-2674-4109-8F36-297E5690E657}"/>
                    </a:ext>
                  </a:extLst>
                </p:cNvPr>
                <p:cNvSpPr txBox="1"/>
                <p:nvPr/>
              </p:nvSpPr>
              <p:spPr>
                <a:xfrm>
                  <a:off x="7413973" y="5382329"/>
                  <a:ext cx="217688" cy="259046"/>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2</a:t>
                  </a:r>
                  <a:endParaRPr sz="1600" b="1" baseline="-20833" dirty="0">
                    <a:latin typeface="Calibri"/>
                    <a:cs typeface="Calibri"/>
                  </a:endParaRPr>
                </a:p>
              </p:txBody>
            </p:sp>
            <p:sp>
              <p:nvSpPr>
                <p:cNvPr id="36" name="object 13">
                  <a:extLst>
                    <a:ext uri="{FF2B5EF4-FFF2-40B4-BE49-F238E27FC236}">
                      <a16:creationId xmlns:a16="http://schemas.microsoft.com/office/drawing/2014/main" id="{EF0D96D4-3E35-45F9-828B-4F717842F7D7}"/>
                    </a:ext>
                  </a:extLst>
                </p:cNvPr>
                <p:cNvSpPr txBox="1"/>
                <p:nvPr/>
              </p:nvSpPr>
              <p:spPr>
                <a:xfrm>
                  <a:off x="4016279" y="5362439"/>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-2</a:t>
                  </a:r>
                  <a:endParaRPr sz="1600" b="1" baseline="-20833" dirty="0">
                    <a:latin typeface="Calibri"/>
                    <a:cs typeface="Calibri"/>
                  </a:endParaRPr>
                </a:p>
              </p:txBody>
            </p:sp>
            <p:sp>
              <p:nvSpPr>
                <p:cNvPr id="37" name="object 13">
                  <a:extLst>
                    <a:ext uri="{FF2B5EF4-FFF2-40B4-BE49-F238E27FC236}">
                      <a16:creationId xmlns:a16="http://schemas.microsoft.com/office/drawing/2014/main" id="{851C7CCF-C242-4BAD-AF7F-2B4D7806C04F}"/>
                    </a:ext>
                  </a:extLst>
                </p:cNvPr>
                <p:cNvSpPr txBox="1"/>
                <p:nvPr/>
              </p:nvSpPr>
              <p:spPr>
                <a:xfrm>
                  <a:off x="2810928" y="5382330"/>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-4</a:t>
                  </a:r>
                  <a:endParaRPr sz="1600" b="1" baseline="-20833" dirty="0">
                    <a:latin typeface="Calibri"/>
                    <a:cs typeface="Calibri"/>
                  </a:endParaRPr>
                </a:p>
              </p:txBody>
            </p:sp>
            <p:sp>
              <p:nvSpPr>
                <p:cNvPr id="39" name="object 13">
                  <a:extLst>
                    <a:ext uri="{FF2B5EF4-FFF2-40B4-BE49-F238E27FC236}">
                      <a16:creationId xmlns:a16="http://schemas.microsoft.com/office/drawing/2014/main" id="{02C816A3-9CF2-4987-AD5A-FC76AB6F70CE}"/>
                    </a:ext>
                  </a:extLst>
                </p:cNvPr>
                <p:cNvSpPr txBox="1"/>
                <p:nvPr/>
              </p:nvSpPr>
              <p:spPr>
                <a:xfrm>
                  <a:off x="8635327" y="5355293"/>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4</a:t>
                  </a:r>
                  <a:endParaRPr sz="1600" b="1" baseline="-20833" dirty="0">
                    <a:latin typeface="Calibri"/>
                    <a:cs typeface="Calibri"/>
                  </a:endParaRPr>
                </a:p>
              </p:txBody>
            </p:sp>
            <p:grpSp>
              <p:nvGrpSpPr>
                <p:cNvPr id="57" name="Ομάδα 56">
                  <a:extLst>
                    <a:ext uri="{FF2B5EF4-FFF2-40B4-BE49-F238E27FC236}">
                      <a16:creationId xmlns:a16="http://schemas.microsoft.com/office/drawing/2014/main" id="{DE8672E0-120B-4749-8F3A-886622504D66}"/>
                    </a:ext>
                  </a:extLst>
                </p:cNvPr>
                <p:cNvGrpSpPr/>
                <p:nvPr/>
              </p:nvGrpSpPr>
              <p:grpSpPr>
                <a:xfrm>
                  <a:off x="445445" y="1868644"/>
                  <a:ext cx="10595192" cy="4011886"/>
                  <a:chOff x="445445" y="1868644"/>
                  <a:chExt cx="10595192" cy="4011886"/>
                </a:xfrm>
              </p:grpSpPr>
              <p:grpSp>
                <p:nvGrpSpPr>
                  <p:cNvPr id="6" name="Ομάδα 5">
                    <a:extLst>
                      <a:ext uri="{FF2B5EF4-FFF2-40B4-BE49-F238E27FC236}">
                        <a16:creationId xmlns:a16="http://schemas.microsoft.com/office/drawing/2014/main" id="{AF3ACC51-F969-4CC5-8DA1-61D948D92BC0}"/>
                      </a:ext>
                    </a:extLst>
                  </p:cNvPr>
                  <p:cNvGrpSpPr/>
                  <p:nvPr/>
                </p:nvGrpSpPr>
                <p:grpSpPr>
                  <a:xfrm>
                    <a:off x="1151363" y="2402305"/>
                    <a:ext cx="9889274" cy="3478225"/>
                    <a:chOff x="-244132" y="3416511"/>
                    <a:chExt cx="9889274" cy="2934678"/>
                  </a:xfrm>
                </p:grpSpPr>
                <p:grpSp>
                  <p:nvGrpSpPr>
                    <p:cNvPr id="13" name="Ομάδα 12">
                      <a:extLst>
                        <a:ext uri="{FF2B5EF4-FFF2-40B4-BE49-F238E27FC236}">
                          <a16:creationId xmlns:a16="http://schemas.microsoft.com/office/drawing/2014/main" id="{71153D09-48DC-458C-9531-37F121984B24}"/>
                        </a:ext>
                      </a:extLst>
                    </p:cNvPr>
                    <p:cNvGrpSpPr/>
                    <p:nvPr/>
                  </p:nvGrpSpPr>
                  <p:grpSpPr>
                    <a:xfrm>
                      <a:off x="-244132" y="3416511"/>
                      <a:ext cx="9889274" cy="2864811"/>
                      <a:chOff x="1164132" y="2345357"/>
                      <a:chExt cx="5327041" cy="2565808"/>
                    </a:xfrm>
                  </p:grpSpPr>
                  <p:grpSp>
                    <p:nvGrpSpPr>
                      <p:cNvPr id="15" name="Ομάδα 14">
                        <a:extLst>
                          <a:ext uri="{FF2B5EF4-FFF2-40B4-BE49-F238E27FC236}">
                            <a16:creationId xmlns:a16="http://schemas.microsoft.com/office/drawing/2014/main" id="{7DC6D4C5-A5C8-46F5-BBF9-276DABC6BF4C}"/>
                          </a:ext>
                        </a:extLst>
                      </p:cNvPr>
                      <p:cNvGrpSpPr/>
                      <p:nvPr/>
                    </p:nvGrpSpPr>
                    <p:grpSpPr>
                      <a:xfrm>
                        <a:off x="1384119" y="2345357"/>
                        <a:ext cx="4668216" cy="2565808"/>
                        <a:chOff x="955494" y="2716832"/>
                        <a:chExt cx="4668216" cy="2565808"/>
                      </a:xfrm>
                    </p:grpSpPr>
                    <p:grpSp>
                      <p:nvGrpSpPr>
                        <p:cNvPr id="25" name="Ομάδα 24">
                          <a:extLst>
                            <a:ext uri="{FF2B5EF4-FFF2-40B4-BE49-F238E27FC236}">
                              <a16:creationId xmlns:a16="http://schemas.microsoft.com/office/drawing/2014/main" id="{FCC1FCF8-6A7A-4615-8D9A-A9D0911993A0}"/>
                            </a:ext>
                          </a:extLst>
                        </p:cNvPr>
                        <p:cNvGrpSpPr/>
                        <p:nvPr/>
                      </p:nvGrpSpPr>
                      <p:grpSpPr>
                        <a:xfrm>
                          <a:off x="2311572" y="2718546"/>
                          <a:ext cx="1849772" cy="2564094"/>
                          <a:chOff x="2311572" y="2718546"/>
                          <a:chExt cx="1849772" cy="2564094"/>
                        </a:xfrm>
                      </p:grpSpPr>
                      <p:sp>
                        <p:nvSpPr>
                          <p:cNvPr id="28" name="Line 8">
                            <a:extLst>
                              <a:ext uri="{FF2B5EF4-FFF2-40B4-BE49-F238E27FC236}">
                                <a16:creationId xmlns:a16="http://schemas.microsoft.com/office/drawing/2014/main" id="{AA3DBD81-391F-4BB6-8519-BEEE38EF066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29" name="Rectangle 10">
                            <a:extLst>
                              <a:ext uri="{FF2B5EF4-FFF2-40B4-BE49-F238E27FC236}">
                                <a16:creationId xmlns:a16="http://schemas.microsoft.com/office/drawing/2014/main" id="{E7DD330B-4D2F-44D4-A850-A909D94CF2E0}"/>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sp>
                        <p:nvSpPr>
                          <p:cNvPr id="30" name="Line 11">
                            <a:extLst>
                              <a:ext uri="{FF2B5EF4-FFF2-40B4-BE49-F238E27FC236}">
                                <a16:creationId xmlns:a16="http://schemas.microsoft.com/office/drawing/2014/main" id="{A6509BFB-912F-48A4-8FEC-CBACE03F7F2B}"/>
                              </a:ext>
                            </a:extLst>
                          </p:cNvPr>
                          <p:cNvSpPr>
                            <a:spLocks noChangeShapeType="1"/>
                          </p:cNvSpPr>
                          <p:nvPr/>
                        </p:nvSpPr>
                        <p:spPr bwMode="auto">
                          <a:xfrm>
                            <a:off x="2311572" y="3877681"/>
                            <a:ext cx="10829" cy="1050375"/>
                          </a:xfrm>
                          <a:prstGeom prst="line">
                            <a:avLst/>
                          </a:prstGeom>
                          <a:noFill/>
                          <a:ln w="25400">
                            <a:solidFill>
                              <a:schemeClr val="tx2"/>
                            </a:solidFill>
                            <a:prstDash val="sysDot"/>
                            <a:round/>
                            <a:headEnd/>
                            <a:tailEnd/>
                          </a:ln>
                        </p:spPr>
                        <p:txBody>
                          <a:bodyPr wrap="none" anchor="ctr"/>
                          <a:lstStyle/>
                          <a:p>
                            <a:endParaRPr lang="en-US"/>
                          </a:p>
                        </p:txBody>
                      </p:sp>
                      <p:sp>
                        <p:nvSpPr>
                          <p:cNvPr id="32" name="Line 14">
                            <a:extLst>
                              <a:ext uri="{FF2B5EF4-FFF2-40B4-BE49-F238E27FC236}">
                                <a16:creationId xmlns:a16="http://schemas.microsoft.com/office/drawing/2014/main" id="{CC284365-CC6C-4E09-B451-5FA5C0D36698}"/>
                              </a:ext>
                            </a:extLst>
                          </p:cNvPr>
                          <p:cNvSpPr>
                            <a:spLocks noChangeShapeType="1"/>
                          </p:cNvSpPr>
                          <p:nvPr/>
                        </p:nvSpPr>
                        <p:spPr bwMode="auto">
                          <a:xfrm>
                            <a:off x="4152717" y="3839462"/>
                            <a:ext cx="8627" cy="1072151"/>
                          </a:xfrm>
                          <a:prstGeom prst="line">
                            <a:avLst/>
                          </a:prstGeom>
                          <a:noFill/>
                          <a:ln w="25400">
                            <a:solidFill>
                              <a:schemeClr val="tx2"/>
                            </a:solidFill>
                            <a:prstDash val="sysDot"/>
                            <a:round/>
                            <a:headEnd/>
                            <a:tailEnd/>
                          </a:ln>
                        </p:spPr>
                        <p:txBody>
                          <a:bodyPr wrap="none" anchor="ctr"/>
                          <a:lstStyle/>
                          <a:p>
                            <a:endParaRPr lang="en-US"/>
                          </a:p>
                        </p:txBody>
                      </p:sp>
                    </p:grpSp>
                    <p:sp>
                      <p:nvSpPr>
                        <p:cNvPr id="26" name="Freeform 4">
                          <a:extLst>
                            <a:ext uri="{FF2B5EF4-FFF2-40B4-BE49-F238E27FC236}">
                              <a16:creationId xmlns:a16="http://schemas.microsoft.com/office/drawing/2014/main" id="{367AA215-93EB-4232-BE35-C94A474C4E4C}"/>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27" name="Freeform 5">
                          <a:extLst>
                            <a:ext uri="{FF2B5EF4-FFF2-40B4-BE49-F238E27FC236}">
                              <a16:creationId xmlns:a16="http://schemas.microsoft.com/office/drawing/2014/main" id="{49CDAC61-002D-4C12-955D-3B1D3C0B626D}"/>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16" name="Ομάδα 15">
                        <a:extLst>
                          <a:ext uri="{FF2B5EF4-FFF2-40B4-BE49-F238E27FC236}">
                            <a16:creationId xmlns:a16="http://schemas.microsoft.com/office/drawing/2014/main" id="{2C6049E9-5C71-42AF-9242-E38F9585FF55}"/>
                          </a:ext>
                        </a:extLst>
                      </p:cNvPr>
                      <p:cNvGrpSpPr/>
                      <p:nvPr/>
                    </p:nvGrpSpPr>
                    <p:grpSpPr>
                      <a:xfrm>
                        <a:off x="1164132" y="4179872"/>
                        <a:ext cx="5327041" cy="545651"/>
                        <a:chOff x="3322680" y="1324923"/>
                        <a:chExt cx="5327041" cy="545651"/>
                      </a:xfrm>
                    </p:grpSpPr>
                    <p:sp>
                      <p:nvSpPr>
                        <p:cNvPr id="18" name="Line 12">
                          <a:extLst>
                            <a:ext uri="{FF2B5EF4-FFF2-40B4-BE49-F238E27FC236}">
                              <a16:creationId xmlns:a16="http://schemas.microsoft.com/office/drawing/2014/main" id="{07523634-AD9D-44FA-9C90-9D80305841D3}"/>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19" name="Ομάδα 18">
                          <a:extLst>
                            <a:ext uri="{FF2B5EF4-FFF2-40B4-BE49-F238E27FC236}">
                              <a16:creationId xmlns:a16="http://schemas.microsoft.com/office/drawing/2014/main" id="{217F6194-41E9-46AB-847F-C16C9D48BCE4}"/>
                            </a:ext>
                          </a:extLst>
                        </p:cNvPr>
                        <p:cNvGrpSpPr/>
                        <p:nvPr/>
                      </p:nvGrpSpPr>
                      <p:grpSpPr>
                        <a:xfrm>
                          <a:off x="3322680" y="1324927"/>
                          <a:ext cx="5327041" cy="545647"/>
                          <a:chOff x="1752600" y="4410644"/>
                          <a:chExt cx="4295172" cy="340960"/>
                        </a:xfrm>
                      </p:grpSpPr>
                      <p:sp>
                        <p:nvSpPr>
                          <p:cNvPr id="20" name="Rectangle 7">
                            <a:extLst>
                              <a:ext uri="{FF2B5EF4-FFF2-40B4-BE49-F238E27FC236}">
                                <a16:creationId xmlns:a16="http://schemas.microsoft.com/office/drawing/2014/main" id="{FBD4E0FE-3406-4468-BAB9-19570A3ED215}"/>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21" name="Line 13">
                            <a:extLst>
                              <a:ext uri="{FF2B5EF4-FFF2-40B4-BE49-F238E27FC236}">
                                <a16:creationId xmlns:a16="http://schemas.microsoft.com/office/drawing/2014/main" id="{908C959E-4268-46C8-B07B-1BBB291FA8DF}"/>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23" name="Line 9">
                            <a:extLst>
                              <a:ext uri="{FF2B5EF4-FFF2-40B4-BE49-F238E27FC236}">
                                <a16:creationId xmlns:a16="http://schemas.microsoft.com/office/drawing/2014/main" id="{CF0D44D0-166A-4F53-BE1F-D68CB68D1E76}"/>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p:sp>
                  <p:nvSpPr>
                    <p:cNvPr id="11" name="object 13">
                      <a:extLst>
                        <a:ext uri="{FF2B5EF4-FFF2-40B4-BE49-F238E27FC236}">
                          <a16:creationId xmlns:a16="http://schemas.microsoft.com/office/drawing/2014/main" id="{FDD4B9C3-A12B-49CF-A54C-4EC1C6491695}"/>
                        </a:ext>
                      </a:extLst>
                    </p:cNvPr>
                    <p:cNvSpPr txBox="1"/>
                    <p:nvPr/>
                  </p:nvSpPr>
                  <p:spPr>
                    <a:xfrm>
                      <a:off x="2425371" y="6132625"/>
                      <a:ext cx="583172"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endParaRPr sz="1600" baseline="-20833" dirty="0">
                        <a:solidFill>
                          <a:srgbClr val="00B050"/>
                        </a:solidFill>
                        <a:latin typeface="Calibri"/>
                        <a:cs typeface="Calibri"/>
                      </a:endParaRPr>
                    </a:p>
                  </p:txBody>
                </p:sp>
                <p:sp>
                  <p:nvSpPr>
                    <p:cNvPr id="12" name="object 13">
                      <a:extLst>
                        <a:ext uri="{FF2B5EF4-FFF2-40B4-BE49-F238E27FC236}">
                          <a16:creationId xmlns:a16="http://schemas.microsoft.com/office/drawing/2014/main" id="{12E3B3E2-D2E2-4206-AAA6-879A0D7E5FD9}"/>
                        </a:ext>
                      </a:extLst>
                    </p:cNvPr>
                    <p:cNvSpPr txBox="1"/>
                    <p:nvPr/>
                  </p:nvSpPr>
                  <p:spPr>
                    <a:xfrm>
                      <a:off x="5922123" y="6126596"/>
                      <a:ext cx="470346"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endParaRPr sz="1600" baseline="-20833" dirty="0">
                        <a:solidFill>
                          <a:srgbClr val="00B050"/>
                        </a:solidFill>
                        <a:latin typeface="Calibri"/>
                        <a:cs typeface="Calibri"/>
                      </a:endParaRPr>
                    </a:p>
                  </p:txBody>
                </p:sp>
              </p:grpSp>
              <p:grpSp>
                <p:nvGrpSpPr>
                  <p:cNvPr id="56" name="Ομάδα 55">
                    <a:extLst>
                      <a:ext uri="{FF2B5EF4-FFF2-40B4-BE49-F238E27FC236}">
                        <a16:creationId xmlns:a16="http://schemas.microsoft.com/office/drawing/2014/main" id="{18F318FB-4195-4D42-9129-E6726286FADD}"/>
                      </a:ext>
                    </a:extLst>
                  </p:cNvPr>
                  <p:cNvGrpSpPr/>
                  <p:nvPr/>
                </p:nvGrpSpPr>
                <p:grpSpPr>
                  <a:xfrm>
                    <a:off x="445445" y="1868644"/>
                    <a:ext cx="728029" cy="3619256"/>
                    <a:chOff x="445445" y="1868644"/>
                    <a:chExt cx="728029" cy="3619256"/>
                  </a:xfrm>
                </p:grpSpPr>
                <p:cxnSp>
                  <p:nvCxnSpPr>
                    <p:cNvPr id="41" name="Ευθεία γραμμή σύνδεσης 40">
                      <a:extLst>
                        <a:ext uri="{FF2B5EF4-FFF2-40B4-BE49-F238E27FC236}">
                          <a16:creationId xmlns:a16="http://schemas.microsoft.com/office/drawing/2014/main" id="{489872E8-D9EF-44D8-A79B-8EBDB0822A18}"/>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42" name="TextBox 41">
                      <a:extLst>
                        <a:ext uri="{FF2B5EF4-FFF2-40B4-BE49-F238E27FC236}">
                          <a16:creationId xmlns:a16="http://schemas.microsoft.com/office/drawing/2014/main" id="{B4178773-1F79-4A17-97E1-21F20B6015FF}"/>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43" name="TextBox 42">
                      <a:extLst>
                        <a:ext uri="{FF2B5EF4-FFF2-40B4-BE49-F238E27FC236}">
                          <a16:creationId xmlns:a16="http://schemas.microsoft.com/office/drawing/2014/main" id="{C37F9843-98F4-4EB6-B72F-62EA0B17A3C3}"/>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44" name="TextBox 43">
                      <a:extLst>
                        <a:ext uri="{FF2B5EF4-FFF2-40B4-BE49-F238E27FC236}">
                          <a16:creationId xmlns:a16="http://schemas.microsoft.com/office/drawing/2014/main" id="{B952A193-3E00-43D0-A0F1-5E5A40631E5B}"/>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45" name="TextBox 44">
                      <a:extLst>
                        <a:ext uri="{FF2B5EF4-FFF2-40B4-BE49-F238E27FC236}">
                          <a16:creationId xmlns:a16="http://schemas.microsoft.com/office/drawing/2014/main" id="{FBD08D2E-2882-42B6-9DCC-0E112ABF8FEF}"/>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46" name="TextBox 45">
                      <a:extLst>
                        <a:ext uri="{FF2B5EF4-FFF2-40B4-BE49-F238E27FC236}">
                          <a16:creationId xmlns:a16="http://schemas.microsoft.com/office/drawing/2014/main" id="{22783BF2-55C3-4B6D-AADA-13C1E8DA3363}"/>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50" name="Ευθεία γραμμή σύνδεσης 49">
                      <a:extLst>
                        <a:ext uri="{FF2B5EF4-FFF2-40B4-BE49-F238E27FC236}">
                          <a16:creationId xmlns:a16="http://schemas.microsoft.com/office/drawing/2014/main" id="{C81B7C94-46E3-4420-B8DE-0873976898F1}"/>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2" name="Ευθεία γραμμή σύνδεσης 51">
                      <a:extLst>
                        <a:ext uri="{FF2B5EF4-FFF2-40B4-BE49-F238E27FC236}">
                          <a16:creationId xmlns:a16="http://schemas.microsoft.com/office/drawing/2014/main" id="{842622A4-62EE-40D5-B3F6-13DBC7AE5543}"/>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3" name="Ευθεία γραμμή σύνδεσης 52">
                      <a:extLst>
                        <a:ext uri="{FF2B5EF4-FFF2-40B4-BE49-F238E27FC236}">
                          <a16:creationId xmlns:a16="http://schemas.microsoft.com/office/drawing/2014/main" id="{74B89CAE-F3F8-44CC-885B-0CD19F658A52}"/>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4" name="Ευθεία γραμμή σύνδεσης 53">
                      <a:extLst>
                        <a:ext uri="{FF2B5EF4-FFF2-40B4-BE49-F238E27FC236}">
                          <a16:creationId xmlns:a16="http://schemas.microsoft.com/office/drawing/2014/main" id="{54C54683-BD05-47B7-A0B5-6B542EB9A12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p:grpSp>
          <p:grpSp>
            <p:nvGrpSpPr>
              <p:cNvPr id="73" name="Ομάδα 72">
                <a:extLst>
                  <a:ext uri="{FF2B5EF4-FFF2-40B4-BE49-F238E27FC236}">
                    <a16:creationId xmlns:a16="http://schemas.microsoft.com/office/drawing/2014/main" id="{B02942C5-04C9-4235-89CC-E67C2264FB32}"/>
                  </a:ext>
                </a:extLst>
              </p:cNvPr>
              <p:cNvGrpSpPr/>
              <p:nvPr/>
            </p:nvGrpSpPr>
            <p:grpSpPr>
              <a:xfrm>
                <a:off x="1806580" y="4895560"/>
                <a:ext cx="8975635" cy="424663"/>
                <a:chOff x="1806580" y="4895560"/>
                <a:chExt cx="8975635" cy="424663"/>
              </a:xfrm>
            </p:grpSpPr>
            <p:cxnSp>
              <p:nvCxnSpPr>
                <p:cNvPr id="61" name="Ευθύγραμμο βέλος σύνδεσης 60">
                  <a:extLst>
                    <a:ext uri="{FF2B5EF4-FFF2-40B4-BE49-F238E27FC236}">
                      <a16:creationId xmlns:a16="http://schemas.microsoft.com/office/drawing/2014/main" id="{67FCDD0D-787B-4C42-B9AA-E2E83CAC9820}"/>
                    </a:ext>
                  </a:extLst>
                </p:cNvPr>
                <p:cNvCxnSpPr>
                  <a:cxnSpLocks/>
                </p:cNvCxnSpPr>
                <p:nvPr/>
              </p:nvCxnSpPr>
              <p:spPr>
                <a:xfrm flipV="1">
                  <a:off x="8788400" y="5272982"/>
                  <a:ext cx="1993815" cy="102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8" name="Ευθύγραμμο βέλος σύνδεσης 67">
                  <a:extLst>
                    <a:ext uri="{FF2B5EF4-FFF2-40B4-BE49-F238E27FC236}">
                      <a16:creationId xmlns:a16="http://schemas.microsoft.com/office/drawing/2014/main" id="{8E841243-D2A0-4B5B-8E32-DBBAE89D7510}"/>
                    </a:ext>
                  </a:extLst>
                </p:cNvPr>
                <p:cNvCxnSpPr>
                  <a:cxnSpLocks/>
                </p:cNvCxnSpPr>
                <p:nvPr/>
              </p:nvCxnSpPr>
              <p:spPr>
                <a:xfrm flipH="1">
                  <a:off x="1806580" y="5320223"/>
                  <a:ext cx="20062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9" name="TextBox 68">
                  <a:extLst>
                    <a:ext uri="{FF2B5EF4-FFF2-40B4-BE49-F238E27FC236}">
                      <a16:creationId xmlns:a16="http://schemas.microsoft.com/office/drawing/2014/main" id="{6D309C11-454B-4D0D-8A69-2F5BAC2C241E}"/>
                    </a:ext>
                  </a:extLst>
                </p:cNvPr>
                <p:cNvSpPr txBox="1"/>
                <p:nvPr/>
              </p:nvSpPr>
              <p:spPr>
                <a:xfrm>
                  <a:off x="9001520" y="4895560"/>
                  <a:ext cx="1650096" cy="369332"/>
                </a:xfrm>
                <a:prstGeom prst="rect">
                  <a:avLst/>
                </a:prstGeom>
                <a:noFill/>
              </p:spPr>
              <p:txBody>
                <a:bodyPr wrap="square" rtlCol="0">
                  <a:spAutoFit/>
                </a:bodyPr>
                <a:lstStyle/>
                <a:p>
                  <a:r>
                    <a:rPr lang="el-GR" b="1" dirty="0"/>
                    <a:t>Ακραίες Τιμές</a:t>
                  </a:r>
                </a:p>
              </p:txBody>
            </p:sp>
            <p:sp>
              <p:nvSpPr>
                <p:cNvPr id="70" name="TextBox 69">
                  <a:extLst>
                    <a:ext uri="{FF2B5EF4-FFF2-40B4-BE49-F238E27FC236}">
                      <a16:creationId xmlns:a16="http://schemas.microsoft.com/office/drawing/2014/main" id="{D75F0036-3AE3-42C5-8B29-67CE8A6D11E0}"/>
                    </a:ext>
                  </a:extLst>
                </p:cNvPr>
                <p:cNvSpPr txBox="1"/>
                <p:nvPr/>
              </p:nvSpPr>
              <p:spPr>
                <a:xfrm>
                  <a:off x="2016073" y="4950891"/>
                  <a:ext cx="2112348" cy="369332"/>
                </a:xfrm>
                <a:prstGeom prst="rect">
                  <a:avLst/>
                </a:prstGeom>
                <a:noFill/>
              </p:spPr>
              <p:txBody>
                <a:bodyPr wrap="square" rtlCol="0">
                  <a:spAutoFit/>
                </a:bodyPr>
                <a:lstStyle/>
                <a:p>
                  <a:r>
                    <a:rPr lang="el-GR" b="1" dirty="0"/>
                    <a:t>Ακραίες Τιμές</a:t>
                  </a:r>
                </a:p>
              </p:txBody>
            </p:sp>
          </p:grpSp>
        </p:grpSp>
        <p:grpSp>
          <p:nvGrpSpPr>
            <p:cNvPr id="78" name="Ομάδα 77">
              <a:extLst>
                <a:ext uri="{FF2B5EF4-FFF2-40B4-BE49-F238E27FC236}">
                  <a16:creationId xmlns:a16="http://schemas.microsoft.com/office/drawing/2014/main" id="{5C4EEE3D-0017-44C6-B6BF-143C3814FD8F}"/>
                </a:ext>
              </a:extLst>
            </p:cNvPr>
            <p:cNvGrpSpPr/>
            <p:nvPr/>
          </p:nvGrpSpPr>
          <p:grpSpPr>
            <a:xfrm>
              <a:off x="1480012" y="5369450"/>
              <a:ext cx="9685552" cy="307778"/>
              <a:chOff x="1480012" y="5369450"/>
              <a:chExt cx="9685552" cy="307778"/>
            </a:xfrm>
          </p:grpSpPr>
          <p:sp>
            <p:nvSpPr>
              <p:cNvPr id="75" name="TextBox 74">
                <a:extLst>
                  <a:ext uri="{FF2B5EF4-FFF2-40B4-BE49-F238E27FC236}">
                    <a16:creationId xmlns:a16="http://schemas.microsoft.com/office/drawing/2014/main" id="{091AD301-0CA9-443B-A76F-52810446B286}"/>
                  </a:ext>
                </a:extLst>
              </p:cNvPr>
              <p:cNvSpPr txBox="1"/>
              <p:nvPr/>
            </p:nvSpPr>
            <p:spPr>
              <a:xfrm>
                <a:off x="1480012" y="5369451"/>
                <a:ext cx="2232504" cy="307777"/>
              </a:xfrm>
              <a:prstGeom prst="rect">
                <a:avLst/>
              </a:prstGeom>
              <a:noFill/>
            </p:spPr>
            <p:txBody>
              <a:bodyPr wrap="square" rtlCol="0">
                <a:spAutoFit/>
              </a:bodyPr>
              <a:lstStyle/>
              <a:p>
                <a:r>
                  <a:rPr lang="el-GR" sz="1400" b="1" dirty="0"/>
                  <a:t>Εμβαδόν πιθανότητα 2,5%</a:t>
                </a:r>
              </a:p>
            </p:txBody>
          </p:sp>
          <p:sp>
            <p:nvSpPr>
              <p:cNvPr id="76" name="TextBox 75">
                <a:extLst>
                  <a:ext uri="{FF2B5EF4-FFF2-40B4-BE49-F238E27FC236}">
                    <a16:creationId xmlns:a16="http://schemas.microsoft.com/office/drawing/2014/main" id="{1FAF71D7-1E9E-44EC-A8F0-3DBDE17B3B39}"/>
                  </a:ext>
                </a:extLst>
              </p:cNvPr>
              <p:cNvSpPr txBox="1"/>
              <p:nvPr/>
            </p:nvSpPr>
            <p:spPr>
              <a:xfrm>
                <a:off x="8933060" y="5369450"/>
                <a:ext cx="2232504" cy="307777"/>
              </a:xfrm>
              <a:prstGeom prst="rect">
                <a:avLst/>
              </a:prstGeom>
              <a:noFill/>
            </p:spPr>
            <p:txBody>
              <a:bodyPr wrap="square" rtlCol="0">
                <a:spAutoFit/>
              </a:bodyPr>
              <a:lstStyle/>
              <a:p>
                <a:r>
                  <a:rPr lang="el-GR" sz="1400" b="1" dirty="0"/>
                  <a:t>Εμβαδόν πιθανότητα 2,5%</a:t>
                </a:r>
              </a:p>
            </p:txBody>
          </p:sp>
        </p:grpSp>
      </p:grpSp>
    </p:spTree>
    <p:extLst>
      <p:ext uri="{BB962C8B-B14F-4D97-AF65-F5344CB8AC3E}">
        <p14:creationId xmlns:p14="http://schemas.microsoft.com/office/powerpoint/2010/main" val="1304376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94766" y="175129"/>
            <a:ext cx="2802467"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Παράδειγμα 1</a:t>
            </a:r>
            <a:r>
              <a:rPr lang="el-GR" sz="3200" spc="-25" baseline="30000" dirty="0">
                <a:solidFill>
                  <a:srgbClr val="5FCAEE"/>
                </a:solidFill>
                <a:latin typeface="Trebuchet MS"/>
              </a:rPr>
              <a:t>ο</a:t>
            </a:r>
            <a:r>
              <a:rPr lang="el-GR" sz="3200" spc="-25" dirty="0">
                <a:solidFill>
                  <a:srgbClr val="5FCAEE"/>
                </a:solidFill>
                <a:latin typeface="Trebuchet MS"/>
              </a:rPr>
              <a:t> </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1012825"/>
            <a:ext cx="10515600" cy="1603375"/>
          </a:xfrm>
        </p:spPr>
        <p:txBody>
          <a:bodyPr>
            <a:normAutofit lnSpcReduction="10000"/>
          </a:bodyPr>
          <a:lstStyle/>
          <a:p>
            <a:pPr marL="0" indent="0" algn="just">
              <a:buNone/>
            </a:pPr>
            <a:r>
              <a:rPr lang="el-GR" sz="2400" dirty="0"/>
              <a:t>Με βάση την εμπειρία του παρελθόντος γνωρίζουμε ότι η κατανομή των μηνιαίων εισοδημάτων σε μια περιοχή είναι κανονική με μέση τιμή 1800 € και τυπική απόκλιση 500 €. Από μια πρόσφατη έρευνα, σ’ ένα τυχαίο δείγμα 25 νοικοκυριών, βρέθηκε ότι το μέσο μηνιαίο εισόδημα είναι 1350 €. Με κίνδυνο σφάλματος 5% μπορούμε να θεωρήσουμε ότι το μέσο μηνιαίο εισόδημα δεν μεταβλήθηκε;</a:t>
            </a:r>
          </a:p>
        </p:txBody>
      </p:sp>
    </p:spTree>
    <p:extLst>
      <p:ext uri="{BB962C8B-B14F-4D97-AF65-F5344CB8AC3E}">
        <p14:creationId xmlns:p14="http://schemas.microsoft.com/office/powerpoint/2010/main" val="4072000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5540828" y="87085"/>
            <a:ext cx="1731842" cy="406176"/>
          </a:xfrm>
        </p:spPr>
        <p:txBody>
          <a:bodyPr>
            <a:noAutofit/>
          </a:bodyPr>
          <a:lstStyle/>
          <a:p>
            <a:r>
              <a:rPr lang="el-GR" sz="3200" b="1" dirty="0">
                <a:solidFill>
                  <a:srgbClr val="0070C0"/>
                </a:solidFill>
              </a:rPr>
              <a:t>Λύση</a:t>
            </a:r>
            <a:r>
              <a:rPr lang="en-US" sz="3200" b="1" dirty="0">
                <a:solidFill>
                  <a:srgbClr val="0070C0"/>
                </a:solidFill>
              </a:rPr>
              <a:t> (1)</a:t>
            </a:r>
            <a:endParaRPr lang="el-GR" sz="3200" b="1" dirty="0">
              <a:solidFill>
                <a:srgbClr val="0070C0"/>
              </a:solidFill>
            </a:endParaRPr>
          </a:p>
        </p:txBody>
      </p:sp>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73497380"/>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pPr marL="67945" marR="0">
                        <a:lnSpc>
                          <a:spcPts val="1210"/>
                        </a:lnSpc>
                        <a:spcBef>
                          <a:spcPts val="255"/>
                        </a:spcBef>
                        <a:spcAft>
                          <a:spcPts val="0"/>
                        </a:spcAft>
                      </a:pP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Μηνιαία</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εισοδήματα</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(Χ)</a:t>
                      </a:r>
                      <a:r>
                        <a:rPr lang="el-GR" sz="1800" spc="-1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a:t>
                      </a:r>
                      <a:r>
                        <a:rPr lang="el-GR" sz="1800" spc="-15"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κανονική</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spc="-10" dirty="0">
                          <a:effectLst/>
                          <a:latin typeface="Times New Roman" panose="02020603050405020304" pitchFamily="18" charset="0"/>
                          <a:ea typeface="Arial" panose="020B0604020202020204" pitchFamily="34" charset="0"/>
                          <a:cs typeface="Arial" panose="020B0604020202020204" pitchFamily="34" charset="0"/>
                        </a:rPr>
                        <a:t>κατανομή</a:t>
                      </a:r>
                    </a:p>
                    <a:p>
                      <a:pPr marL="87630" marR="0">
                        <a:spcBef>
                          <a:spcPts val="0"/>
                        </a:spcBef>
                        <a:spcAft>
                          <a:spcPts val="0"/>
                        </a:spcAft>
                      </a:pPr>
                      <a:r>
                        <a:rPr lang="en-US" sz="1800" dirty="0" err="1">
                          <a:effectLst/>
                          <a:latin typeface="Symbol" panose="05050102010706020507" pitchFamily="18" charset="2"/>
                          <a:cs typeface="Arial" panose="020B0604020202020204" pitchFamily="34" charset="0"/>
                        </a:rPr>
                        <a:t>m</a:t>
                      </a:r>
                      <a:r>
                        <a:rPr lang="en-US" sz="1800" dirty="0" err="1">
                          <a:effectLst/>
                          <a:latin typeface="Times New Roman" panose="02020603050405020304" pitchFamily="18" charset="0"/>
                          <a:cs typeface="Arial" panose="020B0604020202020204" pitchFamily="34" charset="0"/>
                        </a:rPr>
                        <a:t>o</a:t>
                      </a:r>
                      <a:r>
                        <a:rPr lang="en-US" sz="1800" spc="1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6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1800</a:t>
                      </a:r>
                      <a:r>
                        <a:rPr lang="en-US" sz="1800" spc="16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39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και</a:t>
                      </a:r>
                      <a:r>
                        <a:rPr lang="en-US" sz="1800" spc="270" dirty="0">
                          <a:effectLst/>
                          <a:latin typeface="Times New Roman" panose="02020603050405020304" pitchFamily="18" charset="0"/>
                          <a:cs typeface="Arial" panose="020B0604020202020204" pitchFamily="34" charset="0"/>
                        </a:rPr>
                        <a:t> </a:t>
                      </a:r>
                      <a:r>
                        <a:rPr lang="en-US" sz="1800" dirty="0">
                          <a:effectLst/>
                          <a:latin typeface="Symbol" panose="05050102010706020507" pitchFamily="18" charset="2"/>
                          <a:cs typeface="Arial" panose="020B0604020202020204" pitchFamily="34" charset="0"/>
                        </a:rPr>
                        <a:t>s</a:t>
                      </a:r>
                      <a:r>
                        <a:rPr lang="en-US" sz="1800" spc="-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55"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500</a:t>
                      </a:r>
                      <a:r>
                        <a:rPr lang="en-US" sz="1800" spc="190" dirty="0">
                          <a:effectLst/>
                          <a:latin typeface="Times New Roman" panose="02020603050405020304" pitchFamily="18" charset="0"/>
                          <a:cs typeface="Arial" panose="020B0604020202020204" pitchFamily="34" charset="0"/>
                        </a:rPr>
                        <a:t> </a:t>
                      </a:r>
                      <a:r>
                        <a:rPr lang="en-US" sz="1800" spc="-50" dirty="0">
                          <a:effectLst/>
                          <a:latin typeface="Times New Roman" panose="02020603050405020304" pitchFamily="18" charset="0"/>
                          <a:cs typeface="Arial" panose="020B0604020202020204" pitchFamily="34" charset="0"/>
                        </a:rPr>
                        <a:t>€</a:t>
                      </a:r>
                    </a:p>
                    <a:p>
                      <a:pPr marL="92075" marR="0">
                        <a:spcBef>
                          <a:spcPts val="185"/>
                        </a:spcBef>
                        <a:spcAft>
                          <a:spcPts val="0"/>
                        </a:spcAft>
                      </a:pPr>
                      <a:r>
                        <a:rPr lang="en-US" sz="1800" dirty="0">
                          <a:effectLst/>
                          <a:latin typeface="Times New Roman" panose="02020603050405020304" pitchFamily="18" charset="0"/>
                          <a:cs typeface="Arial" panose="020B0604020202020204" pitchFamily="34" charset="0"/>
                        </a:rPr>
                        <a:t>n</a:t>
                      </a:r>
                      <a:r>
                        <a:rPr lang="en-US" sz="1800" spc="3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0" dirty="0">
                          <a:effectLst/>
                          <a:latin typeface="Times New Roman" panose="02020603050405020304" pitchFamily="18" charset="0"/>
                          <a:cs typeface="Arial" panose="020B0604020202020204" pitchFamily="34" charset="0"/>
                        </a:rPr>
                        <a:t> </a:t>
                      </a:r>
                      <a:r>
                        <a:rPr lang="en-US" sz="1800" spc="-35" dirty="0">
                          <a:effectLst/>
                          <a:latin typeface="Times New Roman" panose="02020603050405020304" pitchFamily="18" charset="0"/>
                          <a:cs typeface="Arial" panose="020B0604020202020204" pitchFamily="34" charset="0"/>
                        </a:rPr>
                        <a:t>25</a:t>
                      </a:r>
                    </a:p>
                    <a:p>
                      <a:pPr marL="92075" marR="0">
                        <a:lnSpc>
                          <a:spcPts val="1250"/>
                        </a:lnSpc>
                        <a:spcBef>
                          <a:spcPts val="0"/>
                        </a:spcBef>
                        <a:spcAft>
                          <a:spcPts val="0"/>
                        </a:spcAft>
                      </a:pPr>
                      <a:r>
                        <a:rPr lang="en-US" sz="1800" dirty="0">
                          <a:effectLst/>
                          <a:latin typeface="Times New Roman" panose="02020603050405020304" pitchFamily="18" charset="0"/>
                          <a:cs typeface="Arial" panose="020B0604020202020204" pitchFamily="34" charset="0"/>
                        </a:rPr>
                        <a:t>X</a:t>
                      </a:r>
                      <a:r>
                        <a:rPr lang="en-US" sz="1800" spc="-2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1350</a:t>
                      </a:r>
                      <a:r>
                        <a:rPr lang="en-US" sz="1800" spc="180" dirty="0">
                          <a:effectLst/>
                          <a:latin typeface="Times New Roman" panose="02020603050405020304" pitchFamily="18" charset="0"/>
                          <a:cs typeface="Arial" panose="020B0604020202020204" pitchFamily="34" charset="0"/>
                        </a:rPr>
                        <a:t> </a:t>
                      </a:r>
                      <a:r>
                        <a:rPr lang="en-US" sz="1800" spc="-50" dirty="0">
                          <a:effectLst/>
                          <a:latin typeface="Times New Roman" panose="02020603050405020304" pitchFamily="18" charset="0"/>
                          <a:cs typeface="Arial" panose="020B0604020202020204" pitchFamily="34" charset="0"/>
                        </a:rPr>
                        <a:t>€</a:t>
                      </a:r>
                    </a:p>
                    <a:p>
                      <a:pPr marL="89535" marR="0">
                        <a:spcBef>
                          <a:spcPts val="65"/>
                        </a:spcBef>
                        <a:spcAft>
                          <a:spcPts val="0"/>
                        </a:spcAft>
                      </a:pPr>
                      <a:r>
                        <a:rPr lang="en-US" sz="1800" dirty="0">
                          <a:effectLst/>
                          <a:latin typeface="Symbol" panose="05050102010706020507" pitchFamily="18" charset="2"/>
                          <a:cs typeface="Arial" panose="020B0604020202020204" pitchFamily="34" charset="0"/>
                        </a:rPr>
                        <a:t>a</a:t>
                      </a:r>
                      <a:r>
                        <a:rPr lang="en-US" sz="1800" spc="-55"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50" dirty="0">
                          <a:effectLst/>
                          <a:latin typeface="Times New Roman" panose="02020603050405020304" pitchFamily="18" charset="0"/>
                          <a:cs typeface="Arial" panose="020B0604020202020204" pitchFamily="34" charset="0"/>
                        </a:rPr>
                        <a:t> </a:t>
                      </a:r>
                      <a:r>
                        <a:rPr lang="en-US" sz="1800" spc="-20" dirty="0">
                          <a:effectLst/>
                          <a:latin typeface="Times New Roman" panose="02020603050405020304" pitchFamily="18" charset="0"/>
                          <a:cs typeface="Arial" panose="020B0604020202020204" pitchFamily="34" charset="0"/>
                        </a:rPr>
                        <a:t>0,05</a:t>
                      </a:r>
                      <a:endParaRPr lang="el-GR" sz="1800" dirty="0">
                        <a:effectLst/>
                        <a:latin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μηνιαίο εισόδημα παραμένει στα 1800 € ή αν μεταβλήθηκε.</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AlternateContent xmlns:mc="http://schemas.openxmlformats.org/markup-compatibility/2006" xmlns:a14="http://schemas.microsoft.com/office/drawing/2010/main">
        <mc:Choice Requires="a14">
          <p:sp>
            <p:nvSpPr>
              <p:cNvPr id="81" name="TextBox 80">
                <a:extLst>
                  <a:ext uri="{FF2B5EF4-FFF2-40B4-BE49-F238E27FC236}">
                    <a16:creationId xmlns:a16="http://schemas.microsoft.com/office/drawing/2014/main" id="{6DBCDDDA-10E3-47DC-9866-FD05C38C9DEA}"/>
                  </a:ext>
                </a:extLst>
              </p:cNvPr>
              <p:cNvSpPr txBox="1"/>
              <p:nvPr/>
            </p:nvSpPr>
            <p:spPr>
              <a:xfrm>
                <a:off x="1338944" y="2898637"/>
                <a:ext cx="10069283" cy="3020635"/>
              </a:xfrm>
              <a:prstGeom prst="rect">
                <a:avLst/>
              </a:prstGeom>
              <a:noFill/>
            </p:spPr>
            <p:txBody>
              <a:bodyPr wrap="square" rtlCol="0">
                <a:spAutoFit/>
              </a:bodyPr>
              <a:lstStyle/>
              <a:p>
                <a:pPr marL="465455" marR="0">
                  <a:spcBef>
                    <a:spcPts val="585"/>
                  </a:spcBef>
                  <a:spcAft>
                    <a:spcPts val="0"/>
                  </a:spcAft>
                </a:pPr>
                <a:r>
                  <a:rPr lang="el-GR" sz="1800" spc="-15" dirty="0">
                    <a:effectLst/>
                    <a:latin typeface="Times New Roman" panose="02020603050405020304" pitchFamily="18" charset="0"/>
                    <a:ea typeface="Times New Roman" panose="02020603050405020304" pitchFamily="18" charset="0"/>
                  </a:rPr>
                  <a:t>Για </a:t>
                </a:r>
                <a:r>
                  <a:rPr lang="el-GR" sz="1800" dirty="0">
                    <a:effectLst/>
                    <a:latin typeface="Times New Roman" panose="02020603050405020304" pitchFamily="18" charset="0"/>
                    <a:ea typeface="Times New Roman" panose="02020603050405020304" pitchFamily="18" charset="0"/>
                  </a:rPr>
                  <a:t>το</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σχετικό</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έλεγχο</a:t>
                </a:r>
                <a:r>
                  <a:rPr lang="el-GR" sz="1800" spc="-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θα</a:t>
                </a:r>
                <a:r>
                  <a:rPr lang="el-GR" sz="1800" spc="-2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πρέπει</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να</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καθοριστούν</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τα</a:t>
                </a:r>
                <a:r>
                  <a:rPr lang="el-GR" sz="1800" spc="-25" dirty="0">
                    <a:effectLst/>
                    <a:latin typeface="Times New Roman" panose="02020603050405020304" pitchFamily="18" charset="0"/>
                    <a:ea typeface="Times New Roman" panose="02020603050405020304" pitchFamily="18" charset="0"/>
                  </a:rPr>
                  <a:t> </a:t>
                </a:r>
                <a:r>
                  <a:rPr lang="el-GR" sz="1800" spc="-10" dirty="0">
                    <a:effectLst/>
                    <a:latin typeface="Times New Roman" panose="02020603050405020304" pitchFamily="18" charset="0"/>
                    <a:ea typeface="Times New Roman" panose="02020603050405020304" pitchFamily="18" charset="0"/>
                  </a:rPr>
                  <a:t>εξής:</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600"/>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μηδενική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91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εναλλακτική</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79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Το</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κριτήριο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απόφασης</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                                                H</a:t>
                </a:r>
                <a:r>
                  <a:rPr lang="el-GR" sz="1800" baseline="-25000" dirty="0">
                    <a:effectLst/>
                    <a:latin typeface="Times New Roman" panose="02020603050405020304" pitchFamily="18" charset="0"/>
                    <a:ea typeface="Times New Roman" panose="02020603050405020304" pitchFamily="18" charset="0"/>
                  </a:rPr>
                  <a:t>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4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3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a:t>
                </a:r>
                <a:r>
                  <a:rPr lang="el-GR" sz="1800" spc="-165" dirty="0">
                    <a:effectLst/>
                    <a:latin typeface="Times New Roman" panose="02020603050405020304" pitchFamily="18" charset="0"/>
                    <a:ea typeface="Times New Roman" panose="02020603050405020304" pitchFamily="18" charset="0"/>
                  </a:rPr>
                  <a:t> </a:t>
                </a:r>
                <a:r>
                  <a:rPr lang="el-GR" sz="1800" spc="-20" dirty="0">
                    <a:effectLst/>
                    <a:latin typeface="Times New Roman" panose="02020603050405020304" pitchFamily="18" charset="0"/>
                    <a:ea typeface="Times New Roman" panose="02020603050405020304" pitchFamily="18" charset="0"/>
                  </a:rPr>
                  <a:t>1800          </a:t>
                </a:r>
                <a:r>
                  <a:rPr lang="el-GR" sz="1800" dirty="0">
                    <a:effectLst/>
                    <a:latin typeface="Times New Roman" panose="02020603050405020304" pitchFamily="18" charset="0"/>
                    <a:ea typeface="Times New Roman" panose="02020603050405020304" pitchFamily="18" charset="0"/>
                  </a:rPr>
                  <a:t>H</a:t>
                </a:r>
                <a:r>
                  <a:rPr lang="el-GR" sz="1800" baseline="-25000" dirty="0">
                    <a:effectLst/>
                    <a:latin typeface="Times New Roman" panose="02020603050405020304" pitchFamily="18" charset="0"/>
                    <a:ea typeface="Times New Roman" panose="02020603050405020304" pitchFamily="18" charset="0"/>
                  </a:rPr>
                  <a:t>1</a:t>
                </a:r>
                <a:r>
                  <a:rPr lang="el-GR" sz="1800" spc="-6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0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¹</a:t>
                </a:r>
                <a:r>
                  <a:rPr lang="el-GR" sz="1800" spc="-100" dirty="0">
                    <a:effectLst/>
                    <a:latin typeface="Times New Roman" panose="02020603050405020304" pitchFamily="18" charset="0"/>
                    <a:ea typeface="Times New Roman" panose="02020603050405020304" pitchFamily="18" charset="0"/>
                  </a:rPr>
                  <a:t> </a:t>
                </a:r>
                <a:r>
                  <a:rPr lang="el-GR" sz="1800" spc="-20" dirty="0">
                    <a:effectLst/>
                    <a:latin typeface="Times New Roman" panose="02020603050405020304" pitchFamily="18" charset="0"/>
                    <a:ea typeface="Times New Roman" panose="02020603050405020304" pitchFamily="18" charset="0"/>
                  </a:rPr>
                  <a:t>1800</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Σύμφωνα με τα δεδομένα η κατανομή των μηνιαίων εισοδημάτων είναι</a:t>
                </a:r>
                <a:r>
                  <a:rPr lang="el-GR" sz="1800" spc="20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κανονική και η διακύμανσή τους γνωστή (δίνεται ότι η τυπική απόκλισή τους είναι 500 €), οπότε θα χρησιμοποιήσουμε τη σχέση:</a:t>
                </a:r>
              </a:p>
              <a:p>
                <a:pPr marR="0" lvl="0" algn="ctr">
                  <a:spcBef>
                    <a:spcPts val="795"/>
                  </a:spcBef>
                  <a:spcAft>
                    <a:spcPts val="0"/>
                  </a:spcAft>
                  <a:buSzPts val="1150"/>
                  <a:tabLst>
                    <a:tab pos="321310" algn="l"/>
                  </a:tabLst>
                </a:pPr>
                <a14:m>
                  <m:oMath xmlns:m="http://schemas.openxmlformats.org/officeDocument/2006/math">
                    <m:r>
                      <a:rPr lang="en-US" sz="2400" b="0" i="1" smtClean="0">
                        <a:effectLst/>
                        <a:latin typeface="Cambria Math" panose="02040503050406030204" pitchFamily="18" charset="0"/>
                        <a:ea typeface="Times New Roman" panose="02020603050405020304" pitchFamily="18" charset="0"/>
                      </a:rPr>
                      <m:t>𝑍</m:t>
                    </m:r>
                    <m:r>
                      <a:rPr lang="en-US" sz="2400" b="0" i="1" smtClean="0">
                        <a:effectLst/>
                        <a:latin typeface="Cambria Math" panose="02040503050406030204" pitchFamily="18" charset="0"/>
                        <a:ea typeface="Times New Roman" panose="02020603050405020304" pitchFamily="18" charset="0"/>
                      </a:rPr>
                      <m:t>=</m:t>
                    </m:r>
                    <m:f>
                      <m:fPr>
                        <m:ctrlPr>
                          <a:rPr lang="en-US" sz="2400" b="0" i="1" smtClean="0">
                            <a:effectLst/>
                            <a:latin typeface="Cambria Math" panose="02040503050406030204" pitchFamily="18" charset="0"/>
                          </a:rPr>
                        </m:ctrlPr>
                      </m:fPr>
                      <m:num>
                        <m:r>
                          <a:rPr lang="en-US" sz="2400" b="0" i="1" smtClean="0">
                            <a:effectLst/>
                            <a:latin typeface="Cambria Math" panose="02040503050406030204" pitchFamily="18" charset="0"/>
                          </a:rPr>
                          <m:t>𝑋</m:t>
                        </m:r>
                        <m:r>
                          <a:rPr lang="en-US" sz="2400" b="0" i="1" smtClean="0">
                            <a:effectLst/>
                            <a:latin typeface="Cambria Math" panose="02040503050406030204" pitchFamily="18" charset="0"/>
                          </a:rPr>
                          <m:t>−</m:t>
                        </m:r>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𝜇</m:t>
                            </m:r>
                          </m:e>
                          <m:sub>
                            <m:r>
                              <a:rPr lang="el-GR" sz="2400" b="0" i="1" smtClean="0">
                                <a:effectLst/>
                                <a:latin typeface="Cambria Math" panose="02040503050406030204" pitchFamily="18" charset="0"/>
                              </a:rPr>
                              <m:t>0</m:t>
                            </m:r>
                          </m:sub>
                        </m:sSub>
                      </m:num>
                      <m:den>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𝜎</m:t>
                            </m:r>
                          </m:e>
                          <m:sub>
                            <m:acc>
                              <m:accPr>
                                <m:chr m:val="̅"/>
                                <m:ctrlPr>
                                  <a:rPr lang="en-US" sz="2400" b="0" i="1" smtClean="0">
                                    <a:effectLst/>
                                    <a:latin typeface="Cambria Math" panose="02040503050406030204" pitchFamily="18" charset="0"/>
                                  </a:rPr>
                                </m:ctrlPr>
                              </m:accPr>
                              <m:e>
                                <m:r>
                                  <a:rPr lang="en-US" sz="2400" b="0" i="1" smtClean="0">
                                    <a:effectLst/>
                                    <a:latin typeface="Cambria Math" panose="02040503050406030204" pitchFamily="18" charset="0"/>
                                  </a:rPr>
                                  <m:t>𝑋</m:t>
                                </m:r>
                              </m:e>
                            </m:acc>
                          </m:sub>
                        </m:sSub>
                      </m:den>
                    </m:f>
                  </m:oMath>
                </a14:m>
                <a:r>
                  <a:rPr lang="en-US" sz="1800"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mc:Choice>
        <mc:Fallback xmlns="">
          <p:sp>
            <p:nvSpPr>
              <p:cNvPr id="81" name="TextBox 80">
                <a:extLst>
                  <a:ext uri="{FF2B5EF4-FFF2-40B4-BE49-F238E27FC236}">
                    <a16:creationId xmlns:a16="http://schemas.microsoft.com/office/drawing/2014/main" id="{6DBCDDDA-10E3-47DC-9866-FD05C38C9DEA}"/>
                  </a:ext>
                </a:extLst>
              </p:cNvPr>
              <p:cNvSpPr txBox="1">
                <a:spLocks noRot="1" noChangeAspect="1" noMove="1" noResize="1" noEditPoints="1" noAdjustHandles="1" noChangeArrowheads="1" noChangeShapeType="1" noTextEdit="1"/>
              </p:cNvSpPr>
              <p:nvPr/>
            </p:nvSpPr>
            <p:spPr>
              <a:xfrm>
                <a:off x="1338944" y="2898637"/>
                <a:ext cx="10069283" cy="3020635"/>
              </a:xfrm>
              <a:prstGeom prst="rect">
                <a:avLst/>
              </a:prstGeom>
              <a:blipFill>
                <a:blip r:embed="rId2"/>
                <a:stretch>
                  <a:fillRect t="-1008"/>
                </a:stretch>
              </a:blipFill>
            </p:spPr>
            <p:txBody>
              <a:bodyPr/>
              <a:lstStyle/>
              <a:p>
                <a:r>
                  <a:rPr lang="el-GR">
                    <a:noFill/>
                  </a:rPr>
                  <a:t> </a:t>
                </a:r>
              </a:p>
            </p:txBody>
          </p:sp>
        </mc:Fallback>
      </mc:AlternateContent>
      <p:sp>
        <p:nvSpPr>
          <p:cNvPr id="82" name="Line 80">
            <a:extLst>
              <a:ext uri="{FF2B5EF4-FFF2-40B4-BE49-F238E27FC236}">
                <a16:creationId xmlns:a16="http://schemas.microsoft.com/office/drawing/2014/main" id="{CC44740B-845C-4C30-8437-179303FF0C77}"/>
              </a:ext>
            </a:extLst>
          </p:cNvPr>
          <p:cNvSpPr>
            <a:spLocks noChangeShapeType="1"/>
          </p:cNvSpPr>
          <p:nvPr/>
        </p:nvSpPr>
        <p:spPr bwMode="auto">
          <a:xfrm>
            <a:off x="3897313" y="5429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3" name="Line 79">
            <a:extLst>
              <a:ext uri="{FF2B5EF4-FFF2-40B4-BE49-F238E27FC236}">
                <a16:creationId xmlns:a16="http://schemas.microsoft.com/office/drawing/2014/main" id="{9CB0D302-620F-4E77-90CE-6832C2FE5CC6}"/>
              </a:ext>
            </a:extLst>
          </p:cNvPr>
          <p:cNvSpPr>
            <a:spLocks noChangeShapeType="1"/>
          </p:cNvSpPr>
          <p:nvPr/>
        </p:nvSpPr>
        <p:spPr bwMode="auto">
          <a:xfrm>
            <a:off x="3683000" y="4572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6" name="Line 84">
            <a:extLst>
              <a:ext uri="{FF2B5EF4-FFF2-40B4-BE49-F238E27FC236}">
                <a16:creationId xmlns:a16="http://schemas.microsoft.com/office/drawing/2014/main" id="{A5A1BB4F-879F-4DE5-82BE-E5C97E67FE8B}"/>
              </a:ext>
            </a:extLst>
          </p:cNvPr>
          <p:cNvSpPr>
            <a:spLocks noChangeShapeType="1"/>
          </p:cNvSpPr>
          <p:nvPr/>
        </p:nvSpPr>
        <p:spPr bwMode="auto">
          <a:xfrm>
            <a:off x="4049713" y="6953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7" name="Line 83">
            <a:extLst>
              <a:ext uri="{FF2B5EF4-FFF2-40B4-BE49-F238E27FC236}">
                <a16:creationId xmlns:a16="http://schemas.microsoft.com/office/drawing/2014/main" id="{C265C83F-A4FB-4B04-B700-194EB9981E4E}"/>
              </a:ext>
            </a:extLst>
          </p:cNvPr>
          <p:cNvSpPr>
            <a:spLocks noChangeShapeType="1"/>
          </p:cNvSpPr>
          <p:nvPr/>
        </p:nvSpPr>
        <p:spPr bwMode="auto">
          <a:xfrm>
            <a:off x="3835400" y="6096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179313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510363"/>
                <a:ext cx="11353800" cy="4351338"/>
              </a:xfrm>
            </p:spPr>
            <p:txBody>
              <a:bodyPr>
                <a:normAutofit fontScale="77500" lnSpcReduction="20000"/>
              </a:bodyPr>
              <a:lstStyle/>
              <a:p>
                <a:pPr marL="0" indent="0">
                  <a:buNone/>
                </a:pPr>
                <a:r>
                  <a:rPr lang="el-GR" dirty="0"/>
                  <a:t>Η τυχαία μεταβλητή Ζ ακολουθεί την τυπική κανονική κατανομή (Z</a:t>
                </a:r>
                <a:r>
                  <a:rPr lang="en-US" dirty="0"/>
                  <a:t> </a:t>
                </a:r>
                <a:r>
                  <a:rPr lang="el-GR" dirty="0"/>
                  <a:t>N(0, 1) ).</a:t>
                </a:r>
              </a:p>
              <a:p>
                <a:pPr marL="0" indent="0">
                  <a:buNone/>
                </a:pPr>
                <a:r>
                  <a:rPr lang="el-GR" dirty="0"/>
                  <a:t>Αν, με βάση τα στοιχεία ενός τυχαίου δείγματος, το αποτέλεσμα που θα προκύψει από</a:t>
                </a:r>
                <a:r>
                  <a:rPr lang="en-US" dirty="0"/>
                  <a:t> </a:t>
                </a:r>
                <a:r>
                  <a:rPr lang="el-GR" dirty="0"/>
                  <a:t>την </a:t>
                </a:r>
                <a14:m>
                  <m:oMath xmlns:m="http://schemas.openxmlformats.org/officeDocument/2006/math">
                    <m:r>
                      <a:rPr lang="en-US" sz="2000" b="0" i="1" smtClean="0">
                        <a:effectLst/>
                        <a:latin typeface="Cambria Math" panose="02040503050406030204" pitchFamily="18" charset="0"/>
                        <a:ea typeface="Times New Roman" panose="02020603050405020304" pitchFamily="18" charset="0"/>
                      </a:rPr>
                      <m:t>𝑍</m:t>
                    </m:r>
                    <m:r>
                      <a:rPr lang="en-US" sz="2000" b="0" i="1" smtClean="0">
                        <a:effectLst/>
                        <a:latin typeface="Cambria Math" panose="02040503050406030204" pitchFamily="18" charset="0"/>
                        <a:ea typeface="Times New Roman" panose="02020603050405020304" pitchFamily="18" charset="0"/>
                      </a:rPr>
                      <m:t>=</m:t>
                    </m:r>
                    <m:f>
                      <m:fPr>
                        <m:ctrlPr>
                          <a:rPr lang="en-US" sz="2000" b="0" i="1" smtClean="0">
                            <a:effectLst/>
                            <a:latin typeface="Cambria Math" panose="02040503050406030204" pitchFamily="18" charset="0"/>
                          </a:rPr>
                        </m:ctrlPr>
                      </m:fPr>
                      <m:num>
                        <m:r>
                          <a:rPr lang="en-US" sz="2000" b="0" i="1" smtClean="0">
                            <a:effectLst/>
                            <a:latin typeface="Cambria Math" panose="02040503050406030204" pitchFamily="18" charset="0"/>
                          </a:rPr>
                          <m:t>𝑋</m:t>
                        </m:r>
                        <m:r>
                          <a:rPr lang="en-US" sz="2000" b="0" i="1" smtClean="0">
                            <a:effectLst/>
                            <a:latin typeface="Cambria Math" panose="02040503050406030204" pitchFamily="18" charset="0"/>
                          </a:rPr>
                          <m:t>−</m:t>
                        </m:r>
                        <m:sSub>
                          <m:sSubPr>
                            <m:ctrlPr>
                              <a:rPr lang="en-US" sz="2000" b="0" i="1" smtClean="0">
                                <a:effectLst/>
                                <a:latin typeface="Cambria Math" panose="02040503050406030204" pitchFamily="18" charset="0"/>
                              </a:rPr>
                            </m:ctrlPr>
                          </m:sSubPr>
                          <m:e>
                            <m:r>
                              <a:rPr lang="el-GR" sz="2000" b="0" i="1" smtClean="0">
                                <a:effectLst/>
                                <a:latin typeface="Cambria Math" panose="02040503050406030204" pitchFamily="18" charset="0"/>
                              </a:rPr>
                              <m:t>𝜇</m:t>
                            </m:r>
                          </m:e>
                          <m:sub>
                            <m:r>
                              <a:rPr lang="el-GR" sz="2000" b="0" i="1" smtClean="0">
                                <a:effectLst/>
                                <a:latin typeface="Cambria Math" panose="02040503050406030204" pitchFamily="18" charset="0"/>
                              </a:rPr>
                              <m:t>0</m:t>
                            </m:r>
                          </m:sub>
                        </m:sSub>
                      </m:num>
                      <m:den>
                        <m:sSub>
                          <m:sSubPr>
                            <m:ctrlPr>
                              <a:rPr lang="en-US" sz="2000" b="0" i="1" smtClean="0">
                                <a:effectLst/>
                                <a:latin typeface="Cambria Math" panose="02040503050406030204" pitchFamily="18" charset="0"/>
                              </a:rPr>
                            </m:ctrlPr>
                          </m:sSubPr>
                          <m:e>
                            <m:r>
                              <a:rPr lang="el-GR" sz="2000" b="0" i="1" smtClean="0">
                                <a:effectLst/>
                                <a:latin typeface="Cambria Math" panose="02040503050406030204" pitchFamily="18" charset="0"/>
                              </a:rPr>
                              <m:t>𝜎</m:t>
                            </m:r>
                          </m:e>
                          <m:sub>
                            <m:acc>
                              <m:accPr>
                                <m:chr m:val="̅"/>
                                <m:ctrlPr>
                                  <a:rPr lang="en-US" sz="2000" b="0" i="1" smtClean="0">
                                    <a:effectLst/>
                                    <a:latin typeface="Cambria Math" panose="02040503050406030204" pitchFamily="18" charset="0"/>
                                  </a:rPr>
                                </m:ctrlPr>
                              </m:accPr>
                              <m:e>
                                <m:r>
                                  <a:rPr lang="en-US" sz="2000" b="0" i="1" smtClean="0">
                                    <a:effectLst/>
                                    <a:latin typeface="Cambria Math" panose="02040503050406030204" pitchFamily="18" charset="0"/>
                                  </a:rPr>
                                  <m:t>𝑋</m:t>
                                </m:r>
                              </m:e>
                            </m:acc>
                          </m:sub>
                        </m:sSub>
                      </m:den>
                    </m:f>
                  </m:oMath>
                </a14:m>
                <a:r>
                  <a:rPr lang="en-US" sz="1600" dirty="0">
                    <a:effectLst/>
                    <a:latin typeface="Times New Roman" panose="02020603050405020304" pitchFamily="18" charset="0"/>
                    <a:ea typeface="Times New Roman" panose="02020603050405020304" pitchFamily="18" charset="0"/>
                  </a:rPr>
                  <a:t> </a:t>
                </a:r>
                <a:endParaRPr lang="el-GR" sz="1600" dirty="0">
                  <a:effectLst/>
                  <a:latin typeface="Times New Roman" panose="02020603050405020304" pitchFamily="18" charset="0"/>
                  <a:ea typeface="Times New Roman" panose="02020603050405020304" pitchFamily="18" charset="0"/>
                </a:endParaRPr>
              </a:p>
              <a:p>
                <a:pPr marL="72390" marR="0">
                  <a:spcBef>
                    <a:spcPts val="60"/>
                  </a:spcBef>
                  <a:spcAft>
                    <a:spcPts val="0"/>
                  </a:spcAft>
                </a:pPr>
                <a:r>
                  <a:rPr lang="el-GR" dirty="0"/>
                  <a:t>είναι σε απόλυτη τιμή μεγαλύτερο της κριτικής τιμής</a:t>
                </a:r>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𝑍</m:t>
                        </m:r>
                      </m:e>
                      <m:sub>
                        <m:r>
                          <a:rPr lang="en-US" b="0" i="1" smtClean="0">
                            <a:latin typeface="Cambria Math" panose="02040503050406030204" pitchFamily="18" charset="0"/>
                          </a:rPr>
                          <m:t>1−</m:t>
                        </m:r>
                        <m:f>
                          <m:fPr>
                            <m:type m:val="skw"/>
                            <m:ctrlPr>
                              <a:rPr lang="en-US" b="0" i="1" smtClean="0">
                                <a:latin typeface="Cambria Math" panose="02040503050406030204" pitchFamily="18" charset="0"/>
                              </a:rPr>
                            </m:ctrlPr>
                          </m:fPr>
                          <m:num>
                            <m:r>
                              <a:rPr lang="el-GR" b="0" i="1" smtClean="0">
                                <a:latin typeface="Cambria Math" panose="02040503050406030204" pitchFamily="18" charset="0"/>
                              </a:rPr>
                              <m:t>𝛼</m:t>
                            </m:r>
                          </m:num>
                          <m:den>
                            <m:r>
                              <a:rPr lang="el-GR" b="0" i="1" smtClean="0">
                                <a:latin typeface="Cambria Math" panose="02040503050406030204" pitchFamily="18" charset="0"/>
                              </a:rPr>
                              <m:t>2</m:t>
                            </m:r>
                          </m:den>
                        </m:f>
                      </m:sub>
                    </m:sSub>
                  </m:oMath>
                </a14:m>
                <a:r>
                  <a:rPr lang="el-GR" sz="1800" spc="-20" dirty="0">
                    <a:effectLst/>
                    <a:latin typeface="Times New Roman" panose="02020603050405020304" pitchFamily="18" charset="0"/>
                    <a:ea typeface="Times New Roman" panose="02020603050405020304" pitchFamily="18" charset="0"/>
                  </a:rPr>
                  <a:t>όπου α=0,05, δηλαδή αν </a:t>
                </a:r>
                <a14:m>
                  <m:oMath xmlns:m="http://schemas.openxmlformats.org/officeDocument/2006/math">
                    <m:d>
                      <m:dPr>
                        <m:begChr m:val="|"/>
                        <m:endChr m:val="|"/>
                        <m:ctrlPr>
                          <a:rPr lang="el-GR" sz="1800" i="1" spc="-20" smtClean="0">
                            <a:effectLst/>
                            <a:latin typeface="Cambria Math" panose="02040503050406030204" pitchFamily="18" charset="0"/>
                          </a:rPr>
                        </m:ctrlPr>
                      </m:dPr>
                      <m:e>
                        <m:r>
                          <a:rPr lang="en-US" sz="1800" b="0" i="1" spc="-20" smtClean="0">
                            <a:effectLst/>
                            <a:latin typeface="Cambria Math" panose="02040503050406030204" pitchFamily="18" charset="0"/>
                          </a:rPr>
                          <m:t>𝑍</m:t>
                        </m:r>
                      </m:e>
                    </m:d>
                    <m:r>
                      <a:rPr lang="el-GR" sz="1800" i="1" spc="-20" smtClean="0">
                        <a:effectLst/>
                        <a:latin typeface="Cambria Math" panose="02040503050406030204" pitchFamily="18" charset="0"/>
                        <a:ea typeface="Cambria Math" panose="02040503050406030204" pitchFamily="18" charset="0"/>
                      </a:rPr>
                      <m:t>&gt;</m:t>
                    </m:r>
                  </m:oMath>
                </a14:m>
                <a:r>
                  <a:rPr lang="en-US" sz="1800" dirty="0"/>
                  <a:t>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𝑍</m:t>
                        </m:r>
                      </m:e>
                      <m:sub>
                        <m:r>
                          <a:rPr lang="en-US" sz="1800" i="1">
                            <a:latin typeface="Cambria Math" panose="02040503050406030204" pitchFamily="18" charset="0"/>
                          </a:rPr>
                          <m:t>1−</m:t>
                        </m:r>
                        <m:f>
                          <m:fPr>
                            <m:type m:val="skw"/>
                            <m:ctrlPr>
                              <a:rPr lang="en-US" sz="1800" i="1">
                                <a:latin typeface="Cambria Math" panose="02040503050406030204" pitchFamily="18" charset="0"/>
                              </a:rPr>
                            </m:ctrlPr>
                          </m:fPr>
                          <m:num>
                            <m:r>
                              <a:rPr lang="el-GR" sz="1800" i="1">
                                <a:latin typeface="Cambria Math" panose="02040503050406030204" pitchFamily="18" charset="0"/>
                              </a:rPr>
                              <m:t>𝛼</m:t>
                            </m:r>
                          </m:num>
                          <m:den>
                            <m:r>
                              <a:rPr lang="el-GR" sz="1800" i="1">
                                <a:latin typeface="Cambria Math" panose="02040503050406030204" pitchFamily="18" charset="0"/>
                              </a:rPr>
                              <m:t>2</m:t>
                            </m:r>
                          </m:den>
                        </m:f>
                      </m:sub>
                    </m:sSub>
                  </m:oMath>
                </a14:m>
                <a:endParaRPr lang="el-GR" sz="1800" dirty="0">
                  <a:effectLst/>
                  <a:latin typeface="Times New Roman" panose="02020603050405020304" pitchFamily="18" charset="0"/>
                  <a:ea typeface="Times New Roman" panose="02020603050405020304" pitchFamily="18" charset="0"/>
                </a:endParaRPr>
              </a:p>
              <a:p>
                <a:pPr marL="0" indent="0">
                  <a:buNone/>
                </a:pPr>
                <a:r>
                  <a:rPr lang="el-GR" dirty="0"/>
                  <a:t>ή ισοδύναμα αν </a:t>
                </a:r>
                <a14:m>
                  <m:oMath xmlns:m="http://schemas.openxmlformats.org/officeDocument/2006/math">
                    <m:r>
                      <m:rPr>
                        <m:sty m:val="p"/>
                      </m:rPr>
                      <a:rPr lang="el-GR" sz="2400" i="0" spc="-20" smtClean="0">
                        <a:effectLst/>
                        <a:latin typeface="Cambria Math" panose="02040503050406030204" pitchFamily="18" charset="0"/>
                      </a:rPr>
                      <m:t>Ζ</m:t>
                    </m:r>
                    <m:r>
                      <a:rPr lang="el-GR" sz="2400" i="1" spc="-20" smtClean="0">
                        <a:effectLst/>
                        <a:latin typeface="Cambria Math" panose="02040503050406030204" pitchFamily="18" charset="0"/>
                        <a:ea typeface="Cambria Math" panose="02040503050406030204" pitchFamily="18" charset="0"/>
                      </a:rPr>
                      <m:t>&gt;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𝑍</m:t>
                        </m:r>
                      </m:e>
                      <m:sub>
                        <m:r>
                          <a:rPr lang="en-US" sz="2400" i="1">
                            <a:latin typeface="Cambria Math" panose="02040503050406030204" pitchFamily="18" charset="0"/>
                          </a:rPr>
                          <m:t>1−</m:t>
                        </m:r>
                        <m:f>
                          <m:fPr>
                            <m:type m:val="skw"/>
                            <m:ctrlPr>
                              <a:rPr lang="en-US" sz="2400" i="1">
                                <a:latin typeface="Cambria Math" panose="02040503050406030204" pitchFamily="18" charset="0"/>
                              </a:rPr>
                            </m:ctrlPr>
                          </m:fPr>
                          <m:num>
                            <m:r>
                              <a:rPr lang="el-GR" sz="2400" i="1">
                                <a:latin typeface="Cambria Math" panose="02040503050406030204" pitchFamily="18" charset="0"/>
                              </a:rPr>
                              <m:t>𝛼</m:t>
                            </m:r>
                          </m:num>
                          <m:den>
                            <m:r>
                              <a:rPr lang="el-GR" sz="2400" i="1">
                                <a:latin typeface="Cambria Math" panose="02040503050406030204" pitchFamily="18" charset="0"/>
                              </a:rPr>
                              <m:t>2</m:t>
                            </m:r>
                          </m:den>
                        </m:f>
                      </m:sub>
                    </m:sSub>
                  </m:oMath>
                </a14:m>
                <a:r>
                  <a:rPr lang="el-GR" dirty="0"/>
                  <a:t> ή </a:t>
                </a:r>
                <a14:m>
                  <m:oMath xmlns:m="http://schemas.openxmlformats.org/officeDocument/2006/math">
                    <m:r>
                      <m:rPr>
                        <m:sty m:val="p"/>
                      </m:rPr>
                      <a:rPr lang="el-GR" sz="2000" spc="-20">
                        <a:latin typeface="Cambria Math" panose="02040503050406030204" pitchFamily="18" charset="0"/>
                      </a:rPr>
                      <m:t>Ζ</m:t>
                    </m:r>
                    <m:r>
                      <a:rPr lang="el-GR" sz="2000" b="0" i="1" spc="-20" smtClean="0">
                        <a:latin typeface="Cambria Math" panose="02040503050406030204" pitchFamily="18" charset="0"/>
                      </a:rPr>
                      <m:t>&lt;</m:t>
                    </m:r>
                  </m:oMath>
                </a14:m>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𝑍</m:t>
                        </m:r>
                      </m:e>
                      <m:sub>
                        <m:r>
                          <a:rPr lang="en-US" sz="2000" i="1">
                            <a:latin typeface="Cambria Math" panose="02040503050406030204" pitchFamily="18" charset="0"/>
                          </a:rPr>
                          <m:t>1−</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sub>
                    </m:sSub>
                  </m:oMath>
                </a14:m>
                <a:r>
                  <a:rPr lang="el-GR" dirty="0"/>
                  <a:t>, τότε θα απορρίψουμε την μηδενική υπόθεση</a:t>
                </a:r>
              </a:p>
              <a:p>
                <a:pPr marL="0" indent="0">
                  <a:buNone/>
                </a:pPr>
                <a:r>
                  <a:rPr lang="el-GR" dirty="0"/>
                  <a:t>Λαμβάνοντας υπόψη τα στοιχεία που δόθηκαν έχουμε:</a:t>
                </a:r>
              </a:p>
              <a:p>
                <a:pPr marL="0" indent="0">
                  <a:buNone/>
                </a:pPr>
                <a:endParaRPr lang="el-GR" sz="2200" dirty="0"/>
              </a:p>
              <a:p>
                <a:pPr marL="0" lvl="0" indent="0">
                  <a:buNone/>
                </a:pPr>
                <a:r>
                  <a:rPr lang="en-US" sz="2200" dirty="0">
                    <a:effectLst/>
                    <a:latin typeface="Times New Roman" panose="02020603050405020304" pitchFamily="18" charset="0"/>
                    <a:cs typeface="Arial" panose="020B0604020202020204" pitchFamily="34" charset="0"/>
                  </a:rPr>
                  <a:t>n</a:t>
                </a:r>
                <a:r>
                  <a:rPr lang="en-US" sz="2200" spc="3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0" dirty="0">
                    <a:effectLst/>
                    <a:latin typeface="Times New Roman" panose="02020603050405020304" pitchFamily="18" charset="0"/>
                    <a:cs typeface="Arial" panose="020B0604020202020204" pitchFamily="34" charset="0"/>
                  </a:rPr>
                  <a:t> </a:t>
                </a:r>
                <a:r>
                  <a:rPr lang="en-US" sz="2200" spc="-35" dirty="0">
                    <a:effectLst/>
                    <a:latin typeface="Times New Roman" panose="02020603050405020304" pitchFamily="18" charset="0"/>
                    <a:cs typeface="Arial" panose="020B0604020202020204" pitchFamily="34" charset="0"/>
                  </a:rPr>
                  <a:t>25</a:t>
                </a:r>
                <a:r>
                  <a:rPr lang="el-GR" sz="2200" spc="-35" dirty="0">
                    <a:effectLst/>
                    <a:latin typeface="Times New Roman" panose="02020603050405020304" pitchFamily="18" charset="0"/>
                    <a:cs typeface="Arial" panose="020B0604020202020204" pitchFamily="34" charset="0"/>
                  </a:rPr>
                  <a:t>, </a:t>
                </a:r>
                <a14:m>
                  <m:oMath xmlns:m="http://schemas.openxmlformats.org/officeDocument/2006/math">
                    <m:acc>
                      <m:accPr>
                        <m:chr m:val="̅"/>
                        <m:ctrlPr>
                          <a:rPr lang="en-US" sz="2200" i="1" dirty="0" smtClean="0">
                            <a:effectLst/>
                            <a:latin typeface="Cambria Math" panose="02040503050406030204" pitchFamily="18" charset="0"/>
                            <a:cs typeface="Arial" panose="020B0604020202020204" pitchFamily="34" charset="0"/>
                          </a:rPr>
                        </m:ctrlPr>
                      </m:accPr>
                      <m:e>
                        <m:r>
                          <a:rPr lang="en-US" sz="2200" b="0" i="1" dirty="0" smtClean="0">
                            <a:effectLst/>
                            <a:latin typeface="Cambria Math" panose="02040503050406030204" pitchFamily="18" charset="0"/>
                            <a:cs typeface="Arial" panose="020B0604020202020204" pitchFamily="34" charset="0"/>
                          </a:rPr>
                          <m:t>𝑋</m:t>
                        </m:r>
                      </m:e>
                    </m:acc>
                  </m:oMath>
                </a14:m>
                <a:r>
                  <a:rPr lang="en-US" sz="2200" spc="-2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4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1350</a:t>
                </a:r>
                <a:r>
                  <a:rPr lang="el-GR" sz="2200" dirty="0">
                    <a:effectLst/>
                    <a:latin typeface="Times New Roman" panose="02020603050405020304" pitchFamily="18" charset="0"/>
                    <a:cs typeface="Arial" panose="020B0604020202020204" pitchFamily="34" charset="0"/>
                  </a:rPr>
                  <a:t>,</a:t>
                </a:r>
                <a:r>
                  <a:rPr lang="el-GR" sz="2200" spc="-50" dirty="0">
                    <a:effectLst/>
                    <a:latin typeface="Times New Roman" panose="02020603050405020304" pitchFamily="18" charset="0"/>
                    <a:cs typeface="Arial" panose="020B0604020202020204" pitchFamily="34" charset="0"/>
                  </a:rPr>
                  <a:t> </a:t>
                </a:r>
                <a14:m>
                  <m:oMath xmlns:m="http://schemas.openxmlformats.org/officeDocument/2006/math">
                    <m:sSub>
                      <m:sSubPr>
                        <m:ctrlPr>
                          <a:rPr lang="en-US" sz="2200" i="1" dirty="0" smtClean="0">
                            <a:effectLst/>
                            <a:latin typeface="Cambria Math" panose="02040503050406030204" pitchFamily="18" charset="0"/>
                            <a:cs typeface="Arial" panose="020B0604020202020204" pitchFamily="34" charset="0"/>
                          </a:rPr>
                        </m:ctrlPr>
                      </m:sSubPr>
                      <m:e>
                        <m:r>
                          <a:rPr lang="el-GR" sz="2200" b="0" i="1" dirty="0" smtClean="0">
                            <a:effectLst/>
                            <a:latin typeface="Cambria Math" panose="02040503050406030204" pitchFamily="18" charset="0"/>
                            <a:cs typeface="Arial" panose="020B0604020202020204" pitchFamily="34" charset="0"/>
                          </a:rPr>
                          <m:t>𝜇</m:t>
                        </m:r>
                      </m:e>
                      <m:sub>
                        <m:r>
                          <a:rPr lang="el-GR" sz="2200" b="0" i="1" dirty="0" smtClean="0">
                            <a:effectLst/>
                            <a:latin typeface="Cambria Math" panose="02040503050406030204" pitchFamily="18" charset="0"/>
                            <a:cs typeface="Arial" panose="020B0604020202020204" pitchFamily="34" charset="0"/>
                          </a:rPr>
                          <m:t>0</m:t>
                        </m:r>
                      </m:sub>
                    </m:sSub>
                  </m:oMath>
                </a14:m>
                <a:r>
                  <a:rPr lang="en-US" sz="2200" dirty="0">
                    <a:effectLst/>
                    <a:latin typeface="Times New Roman" panose="02020603050405020304" pitchFamily="18" charset="0"/>
                    <a:cs typeface="Arial" panose="020B0604020202020204" pitchFamily="34" charset="0"/>
                  </a:rPr>
                  <a:t>=</a:t>
                </a:r>
                <a:r>
                  <a:rPr lang="en-US" sz="2200" spc="-50" dirty="0">
                    <a:effectLst/>
                    <a:latin typeface="Times New Roman" panose="02020603050405020304" pitchFamily="18" charset="0"/>
                    <a:cs typeface="Arial" panose="020B0604020202020204" pitchFamily="34" charset="0"/>
                  </a:rPr>
                  <a:t> </a:t>
                </a:r>
                <a:r>
                  <a:rPr lang="el-GR" sz="2200" spc="-20" dirty="0">
                    <a:latin typeface="Times New Roman" panose="02020603050405020304" pitchFamily="18" charset="0"/>
                    <a:cs typeface="Arial" panose="020B0604020202020204" pitchFamily="34" charset="0"/>
                  </a:rPr>
                  <a:t>1800, σ=500, </a:t>
                </a:r>
              </a:p>
              <a:p>
                <a:pPr marL="0" lvl="0" indent="0">
                  <a:buNone/>
                </a:pPr>
                <a:r>
                  <a:rPr lang="el-GR" sz="2200" spc="-20" dirty="0">
                    <a:latin typeface="Times New Roman" panose="02020603050405020304" pitchFamily="18" charset="0"/>
                    <a:cs typeface="Arial" panose="020B0604020202020204" pitchFamily="34" charset="0"/>
                  </a:rPr>
                  <a:t>επομένως έχουμε</a:t>
                </a:r>
                <a:r>
                  <a:rPr lang="el-GR" sz="2200" b="1" dirty="0"/>
                  <a:t> </a:t>
                </a:r>
                <a14:m>
                  <m:oMath xmlns:m="http://schemas.openxmlformats.org/officeDocument/2006/math">
                    <m:sSub>
                      <m:sSubPr>
                        <m:ctrlPr>
                          <a:rPr lang="el-GR" sz="2200" i="1">
                            <a:latin typeface="Cambria Math" panose="02040503050406030204" pitchFamily="18" charset="0"/>
                          </a:rPr>
                        </m:ctrlPr>
                      </m:sSubPr>
                      <m:e>
                        <m:r>
                          <a:rPr lang="el-GR" sz="2200" b="0" i="1">
                            <a:latin typeface="Cambria Math" panose="02040503050406030204" pitchFamily="18" charset="0"/>
                          </a:rPr>
                          <m:t>𝜎</m:t>
                        </m:r>
                      </m:e>
                      <m:sub>
                        <m:acc>
                          <m:accPr>
                            <m:chr m:val="̅"/>
                            <m:ctrlPr>
                              <a:rPr lang="el-GR" sz="2200" i="1">
                                <a:latin typeface="Cambria Math" panose="02040503050406030204" pitchFamily="18" charset="0"/>
                              </a:rPr>
                            </m:ctrlPr>
                          </m:accPr>
                          <m:e>
                            <m:r>
                              <a:rPr lang="el-GR" sz="2200" b="0" i="1">
                                <a:latin typeface="Cambria Math" panose="02040503050406030204" pitchFamily="18" charset="0"/>
                              </a:rPr>
                              <m:t>𝑥</m:t>
                            </m:r>
                          </m:e>
                        </m:acc>
                      </m:sub>
                    </m:sSub>
                    <m:r>
                      <a:rPr lang="el-GR" sz="2200" b="0">
                        <a:latin typeface="Cambria Math" panose="02040503050406030204" pitchFamily="18" charset="0"/>
                      </a:rPr>
                      <m:t>=</m:t>
                    </m:r>
                    <m:f>
                      <m:fPr>
                        <m:ctrlPr>
                          <a:rPr lang="el-GR" sz="2200" i="1">
                            <a:latin typeface="Cambria Math" panose="02040503050406030204" pitchFamily="18" charset="0"/>
                          </a:rPr>
                        </m:ctrlPr>
                      </m:fPr>
                      <m:num>
                        <m:r>
                          <a:rPr lang="el-GR" sz="2200" b="0" i="1" smtClean="0">
                            <a:latin typeface="Cambria Math" panose="02040503050406030204" pitchFamily="18" charset="0"/>
                          </a:rPr>
                          <m:t>𝜎</m:t>
                        </m:r>
                      </m:num>
                      <m:den>
                        <m:rad>
                          <m:radPr>
                            <m:degHide m:val="on"/>
                            <m:ctrlPr>
                              <a:rPr lang="el-GR" sz="2200" i="1">
                                <a:latin typeface="Cambria Math" panose="02040503050406030204" pitchFamily="18" charset="0"/>
                              </a:rPr>
                            </m:ctrlPr>
                          </m:radPr>
                          <m:deg/>
                          <m:e>
                            <m:r>
                              <a:rPr lang="el-GR" sz="2200" b="0" i="1">
                                <a:latin typeface="Cambria Math" panose="02040503050406030204" pitchFamily="18" charset="0"/>
                              </a:rPr>
                              <m:t>𝑁</m:t>
                            </m:r>
                          </m:e>
                        </m:rad>
                      </m:den>
                    </m:f>
                  </m:oMath>
                </a14:m>
                <a:r>
                  <a:rPr lang="el-GR" sz="2200" dirty="0">
                    <a:effectLst/>
                    <a:latin typeface="Arial" panose="020B0604020202020204" pitchFamily="34" charset="0"/>
                    <a:cs typeface="Arial" panose="020B0604020202020204" pitchFamily="34" charset="0"/>
                  </a:rPr>
                  <a:t>=</a:t>
                </a:r>
                <a14:m>
                  <m:oMath xmlns:m="http://schemas.openxmlformats.org/officeDocument/2006/math">
                    <m:f>
                      <m:fPr>
                        <m:ctrlPr>
                          <a:rPr lang="el-GR" sz="2200" i="1" dirty="0" smtClean="0">
                            <a:effectLst/>
                            <a:latin typeface="Cambria Math" panose="02040503050406030204" pitchFamily="18" charset="0"/>
                            <a:cs typeface="Arial" panose="020B0604020202020204" pitchFamily="34" charset="0"/>
                          </a:rPr>
                        </m:ctrlPr>
                      </m:fPr>
                      <m:num>
                        <m:r>
                          <a:rPr lang="el-GR" sz="2200" b="0" i="1" dirty="0" smtClean="0">
                            <a:effectLst/>
                            <a:latin typeface="Cambria Math" panose="02040503050406030204" pitchFamily="18" charset="0"/>
                            <a:cs typeface="Arial" panose="020B0604020202020204" pitchFamily="34" charset="0"/>
                          </a:rPr>
                          <m:t>500</m:t>
                        </m:r>
                      </m:num>
                      <m:den>
                        <m:rad>
                          <m:radPr>
                            <m:degHide m:val="on"/>
                            <m:ctrlPr>
                              <a:rPr lang="el-GR" sz="2200" i="1" dirty="0" smtClean="0">
                                <a:effectLst/>
                                <a:latin typeface="Cambria Math" panose="02040503050406030204" pitchFamily="18" charset="0"/>
                                <a:cs typeface="Arial" panose="020B0604020202020204" pitchFamily="34" charset="0"/>
                              </a:rPr>
                            </m:ctrlPr>
                          </m:radPr>
                          <m:deg/>
                          <m:e>
                            <m:r>
                              <a:rPr lang="el-GR" sz="2200" b="0" i="1" dirty="0" smtClean="0">
                                <a:effectLst/>
                                <a:latin typeface="Cambria Math" panose="02040503050406030204" pitchFamily="18" charset="0"/>
                                <a:cs typeface="Arial" panose="020B0604020202020204" pitchFamily="34" charset="0"/>
                              </a:rPr>
                              <m:t>25</m:t>
                            </m:r>
                          </m:e>
                        </m:rad>
                      </m:den>
                    </m:f>
                    <m:r>
                      <a:rPr lang="el-GR" sz="2200" b="0" i="0" dirty="0" smtClean="0">
                        <a:effectLst/>
                        <a:latin typeface="Cambria Math" panose="02040503050406030204" pitchFamily="18" charset="0"/>
                        <a:cs typeface="Arial" panose="020B0604020202020204" pitchFamily="34" charset="0"/>
                      </a:rPr>
                      <m:t>=100,</m:t>
                    </m:r>
                  </m:oMath>
                </a14:m>
                <a:r>
                  <a:rPr lang="el-GR" sz="2200" dirty="0">
                    <a:effectLst/>
                    <a:latin typeface="Arial" panose="020B0604020202020204" pitchFamily="34" charset="0"/>
                    <a:cs typeface="Arial" panose="020B0604020202020204" pitchFamily="34" charset="0"/>
                  </a:rPr>
                  <a:t> άρα έχουμε σύμφωνα με την </a:t>
                </a:r>
                <a14:m>
                  <m:oMath xmlns:m="http://schemas.openxmlformats.org/officeDocument/2006/math">
                    <m:r>
                      <a:rPr lang="en-US" sz="2200" i="1">
                        <a:solidFill>
                          <a:prstClr val="black"/>
                        </a:solidFill>
                        <a:latin typeface="Cambria Math" panose="02040503050406030204" pitchFamily="18" charset="0"/>
                        <a:ea typeface="Times New Roman" panose="02020603050405020304" pitchFamily="18" charset="0"/>
                      </a:rPr>
                      <m:t>𝑍</m:t>
                    </m:r>
                    <m:r>
                      <a:rPr lang="en-US" sz="2200" i="1">
                        <a:solidFill>
                          <a:prstClr val="black"/>
                        </a:solidFill>
                        <a:latin typeface="Cambria Math" panose="02040503050406030204" pitchFamily="18" charset="0"/>
                        <a:ea typeface="Times New Roman" panose="02020603050405020304" pitchFamily="18" charset="0"/>
                      </a:rPr>
                      <m:t>=</m:t>
                    </m:r>
                    <m:f>
                      <m:fPr>
                        <m:ctrlPr>
                          <a:rPr lang="en-US" sz="2200" i="1">
                            <a:solidFill>
                              <a:prstClr val="black"/>
                            </a:solidFill>
                            <a:latin typeface="Cambria Math" panose="02040503050406030204" pitchFamily="18" charset="0"/>
                          </a:rPr>
                        </m:ctrlPr>
                      </m:fPr>
                      <m:num>
                        <m:r>
                          <a:rPr lang="en-US" sz="2200" i="1">
                            <a:solidFill>
                              <a:prstClr val="black"/>
                            </a:solidFill>
                            <a:latin typeface="Cambria Math" panose="02040503050406030204" pitchFamily="18" charset="0"/>
                          </a:rPr>
                          <m:t>𝑋</m:t>
                        </m:r>
                        <m:r>
                          <a:rPr lang="en-US" sz="2200" i="1">
                            <a:solidFill>
                              <a:prstClr val="black"/>
                            </a:solidFill>
                            <a:latin typeface="Cambria Math" panose="02040503050406030204" pitchFamily="18" charset="0"/>
                          </a:rPr>
                          <m:t>−</m:t>
                        </m:r>
                        <m:sSub>
                          <m:sSubPr>
                            <m:ctrlPr>
                              <a:rPr lang="en-US" sz="2200" i="1">
                                <a:solidFill>
                                  <a:prstClr val="black"/>
                                </a:solidFill>
                                <a:latin typeface="Cambria Math" panose="02040503050406030204" pitchFamily="18" charset="0"/>
                              </a:rPr>
                            </m:ctrlPr>
                          </m:sSubPr>
                          <m:e>
                            <m:r>
                              <a:rPr lang="el-GR" sz="2200" i="1">
                                <a:solidFill>
                                  <a:prstClr val="black"/>
                                </a:solidFill>
                                <a:latin typeface="Cambria Math" panose="02040503050406030204" pitchFamily="18" charset="0"/>
                              </a:rPr>
                              <m:t>𝜇</m:t>
                            </m:r>
                          </m:e>
                          <m:sub>
                            <m:r>
                              <a:rPr lang="el-GR" sz="2200" i="1">
                                <a:solidFill>
                                  <a:prstClr val="black"/>
                                </a:solidFill>
                                <a:latin typeface="Cambria Math" panose="02040503050406030204" pitchFamily="18" charset="0"/>
                              </a:rPr>
                              <m:t>0</m:t>
                            </m:r>
                          </m:sub>
                        </m:sSub>
                      </m:num>
                      <m:den>
                        <m:sSub>
                          <m:sSubPr>
                            <m:ctrlPr>
                              <a:rPr lang="en-US" sz="2200" i="1">
                                <a:solidFill>
                                  <a:prstClr val="black"/>
                                </a:solidFill>
                                <a:latin typeface="Cambria Math" panose="02040503050406030204" pitchFamily="18" charset="0"/>
                              </a:rPr>
                            </m:ctrlPr>
                          </m:sSubPr>
                          <m:e>
                            <m:r>
                              <a:rPr lang="el-GR" sz="2200" i="1">
                                <a:solidFill>
                                  <a:prstClr val="black"/>
                                </a:solidFill>
                                <a:latin typeface="Cambria Math" panose="02040503050406030204" pitchFamily="18" charset="0"/>
                              </a:rPr>
                              <m:t>𝜎</m:t>
                            </m:r>
                          </m:e>
                          <m:sub>
                            <m:acc>
                              <m:accPr>
                                <m:chr m:val="̅"/>
                                <m:ctrlPr>
                                  <a:rPr lang="en-US" sz="2200" i="1">
                                    <a:solidFill>
                                      <a:prstClr val="black"/>
                                    </a:solidFill>
                                    <a:latin typeface="Cambria Math" panose="02040503050406030204" pitchFamily="18" charset="0"/>
                                  </a:rPr>
                                </m:ctrlPr>
                              </m:accPr>
                              <m:e>
                                <m:r>
                                  <a:rPr lang="en-US" sz="2200" i="1">
                                    <a:solidFill>
                                      <a:prstClr val="black"/>
                                    </a:solidFill>
                                    <a:latin typeface="Cambria Math" panose="02040503050406030204" pitchFamily="18" charset="0"/>
                                  </a:rPr>
                                  <m:t>𝑋</m:t>
                                </m:r>
                              </m:e>
                            </m:acc>
                          </m:sub>
                        </m:sSub>
                      </m:den>
                    </m:f>
                  </m:oMath>
                </a14:m>
                <a:r>
                  <a:rPr lang="en-US" sz="2200" dirty="0">
                    <a:solidFill>
                      <a:prstClr val="black"/>
                    </a:solidFill>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 επομένως  </a:t>
                </a:r>
                <a14:m>
                  <m:oMath xmlns:m="http://schemas.openxmlformats.org/officeDocument/2006/math">
                    <m:r>
                      <a:rPr lang="en-US" sz="2200" b="0" i="1" smtClean="0">
                        <a:solidFill>
                          <a:prstClr val="black"/>
                        </a:solidFill>
                        <a:latin typeface="Cambria Math" panose="02040503050406030204" pitchFamily="18" charset="0"/>
                        <a:ea typeface="Times New Roman" panose="02020603050405020304" pitchFamily="18" charset="0"/>
                      </a:rPr>
                      <m:t>𝑍</m:t>
                    </m:r>
                    <m:r>
                      <a:rPr lang="en-US" sz="2200" b="0" i="1" smtClean="0">
                        <a:solidFill>
                          <a:prstClr val="black"/>
                        </a:solidFill>
                        <a:latin typeface="Cambria Math" panose="02040503050406030204" pitchFamily="18" charset="0"/>
                        <a:ea typeface="Times New Roman" panose="02020603050405020304" pitchFamily="18" charset="0"/>
                      </a:rPr>
                      <m:t>=</m:t>
                    </m:r>
                    <m:f>
                      <m:fPr>
                        <m:ctrlPr>
                          <a:rPr lang="en-US" sz="2200" b="0" i="1" smtClean="0">
                            <a:solidFill>
                              <a:prstClr val="black"/>
                            </a:solidFill>
                            <a:latin typeface="Cambria Math" panose="02040503050406030204" pitchFamily="18" charset="0"/>
                          </a:rPr>
                        </m:ctrlPr>
                      </m:fPr>
                      <m:num>
                        <m:r>
                          <a:rPr lang="en-US" sz="2200" b="0" i="1" smtClean="0">
                            <a:solidFill>
                              <a:prstClr val="black"/>
                            </a:solidFill>
                            <a:latin typeface="Cambria Math" panose="02040503050406030204" pitchFamily="18" charset="0"/>
                          </a:rPr>
                          <m:t>1350−1800</m:t>
                        </m:r>
                      </m:num>
                      <m:den>
                        <m:r>
                          <a:rPr lang="en-US" sz="2200" b="0" i="1" smtClean="0">
                            <a:solidFill>
                              <a:prstClr val="black"/>
                            </a:solidFill>
                            <a:latin typeface="Cambria Math" panose="02040503050406030204" pitchFamily="18" charset="0"/>
                          </a:rPr>
                          <m:t>100</m:t>
                        </m:r>
                      </m:den>
                    </m:f>
                    <m:r>
                      <a:rPr lang="en-US" sz="2200" b="0" i="1" smtClean="0">
                        <a:solidFill>
                          <a:prstClr val="black"/>
                        </a:solidFill>
                        <a:latin typeface="Cambria Math" panose="02040503050406030204" pitchFamily="18" charset="0"/>
                      </a:rPr>
                      <m:t>=−4,5</m:t>
                    </m:r>
                  </m:oMath>
                </a14:m>
                <a:endParaRPr lang="en-US" sz="2200" b="0" dirty="0">
                  <a:solidFill>
                    <a:prstClr val="black"/>
                  </a:solidFill>
                  <a:latin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Έτσι για α=0,05 από τον πίνακα της τυπικής κανονικής κατανομής βρίσκουμε την τιμή: </a:t>
                </a:r>
                <a14:m>
                  <m:oMath xmlns:m="http://schemas.openxmlformats.org/officeDocument/2006/math">
                    <m:sSub>
                      <m:sSubPr>
                        <m:ctrlPr>
                          <a:rPr lang="en-US" sz="2200" i="1" smtClean="0">
                            <a:latin typeface="Cambria Math" panose="02040503050406030204" pitchFamily="18" charset="0"/>
                          </a:rPr>
                        </m:ctrlPr>
                      </m:sSubPr>
                      <m:e>
                        <m:r>
                          <a:rPr lang="en-US" sz="2200" b="0" i="1" smtClean="0">
                            <a:latin typeface="Cambria Math" panose="02040503050406030204" pitchFamily="18" charset="0"/>
                          </a:rPr>
                          <m:t>𝑍</m:t>
                        </m:r>
                      </m:e>
                      <m:sub>
                        <m:r>
                          <a:rPr lang="en-US" sz="2200" b="0" i="1" smtClean="0">
                            <a:latin typeface="Cambria Math" panose="02040503050406030204" pitchFamily="18" charset="0"/>
                          </a:rPr>
                          <m:t>1−</m:t>
                        </m:r>
                        <m:f>
                          <m:fPr>
                            <m:type m:val="skw"/>
                            <m:ctrlPr>
                              <a:rPr lang="en-US" sz="2200" b="0" i="1" smtClean="0">
                                <a:latin typeface="Cambria Math" panose="02040503050406030204" pitchFamily="18" charset="0"/>
                              </a:rPr>
                            </m:ctrlPr>
                          </m:fPr>
                          <m:num>
                            <m:r>
                              <a:rPr lang="el-GR" sz="2200" b="0" i="1" smtClean="0">
                                <a:latin typeface="Cambria Math" panose="02040503050406030204" pitchFamily="18" charset="0"/>
                              </a:rPr>
                              <m:t>𝛼</m:t>
                            </m:r>
                          </m:num>
                          <m:den>
                            <m:r>
                              <a:rPr lang="el-GR" sz="2200" b="0" i="1" smtClean="0">
                                <a:latin typeface="Cambria Math" panose="02040503050406030204" pitchFamily="18" charset="0"/>
                              </a:rPr>
                              <m:t>2</m:t>
                            </m:r>
                          </m:den>
                        </m:f>
                      </m:sub>
                    </m:sSub>
                  </m:oMath>
                </a14:m>
                <a:r>
                  <a:rPr lang="el-GR" sz="2200" dirty="0">
                    <a:solidFill>
                      <a:prstClr val="black"/>
                    </a:solidFill>
                    <a:latin typeface="Times New Roman" panose="02020603050405020304" pitchFamily="18" charset="0"/>
                    <a:ea typeface="Times New Roman" panose="02020603050405020304" pitchFamily="18" charset="0"/>
                  </a:rPr>
                  <a:t>=</a:t>
                </a:r>
                <a:r>
                  <a:rPr lang="en-US" sz="2200" dirty="0"/>
                  <a:t> </a:t>
                </a:r>
                <a14:m>
                  <m:oMath xmlns:m="http://schemas.openxmlformats.org/officeDocument/2006/math">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i="1">
                            <a:latin typeface="Cambria Math" panose="02040503050406030204" pitchFamily="18" charset="0"/>
                          </a:rPr>
                          <m:t>1−</m:t>
                        </m:r>
                        <m:f>
                          <m:fPr>
                            <m:type m:val="skw"/>
                            <m:ctrlPr>
                              <a:rPr lang="en-US" sz="2200" i="1">
                                <a:latin typeface="Cambria Math" panose="02040503050406030204" pitchFamily="18" charset="0"/>
                              </a:rPr>
                            </m:ctrlPr>
                          </m:fPr>
                          <m:num>
                            <m:r>
                              <a:rPr lang="el-GR" sz="2200" b="0" i="1" smtClean="0">
                                <a:latin typeface="Cambria Math" panose="02040503050406030204" pitchFamily="18" charset="0"/>
                              </a:rPr>
                              <m:t>0,05</m:t>
                            </m:r>
                          </m:num>
                          <m:den>
                            <m:r>
                              <a:rPr lang="el-GR" sz="2200" i="1">
                                <a:latin typeface="Cambria Math" panose="02040503050406030204" pitchFamily="18" charset="0"/>
                              </a:rPr>
                              <m:t>2</m:t>
                            </m:r>
                          </m:den>
                        </m:f>
                      </m:sub>
                    </m:sSub>
                    <m:r>
                      <a:rPr lang="el-GR" sz="2200" b="0" i="1" smtClean="0">
                        <a:latin typeface="Cambria Math" panose="02040503050406030204" pitchFamily="18" charset="0"/>
                      </a:rPr>
                      <m:t>=</m:t>
                    </m:r>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b="0" i="1" smtClean="0">
                            <a:latin typeface="Cambria Math" panose="02040503050406030204" pitchFamily="18" charset="0"/>
                          </a:rPr>
                          <m:t>0,975</m:t>
                        </m:r>
                      </m:sub>
                    </m:sSub>
                  </m:oMath>
                </a14:m>
                <a:r>
                  <a:rPr lang="en-US" sz="2200" dirty="0">
                    <a:solidFill>
                      <a:prstClr val="black"/>
                    </a:solidFill>
                    <a:latin typeface="Times New Roman" panose="02020603050405020304" pitchFamily="18" charset="0"/>
                    <a:ea typeface="Times New Roman" panose="02020603050405020304" pitchFamily="18" charset="0"/>
                  </a:rPr>
                  <a:t>=1,96</a:t>
                </a: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Και επειδή </a:t>
                </a:r>
                <a14:m>
                  <m:oMath xmlns:m="http://schemas.openxmlformats.org/officeDocument/2006/math">
                    <m:d>
                      <m:dPr>
                        <m:begChr m:val="|"/>
                        <m:endChr m:val="|"/>
                        <m:ctrlPr>
                          <a:rPr lang="el-GR" sz="2200" i="1" spc="-20" smtClean="0">
                            <a:effectLst/>
                            <a:latin typeface="Cambria Math" panose="02040503050406030204" pitchFamily="18" charset="0"/>
                          </a:rPr>
                        </m:ctrlPr>
                      </m:dPr>
                      <m:e>
                        <m:r>
                          <a:rPr lang="en-US" sz="2200" b="0" i="1" spc="-20" smtClean="0">
                            <a:effectLst/>
                            <a:latin typeface="Cambria Math" panose="02040503050406030204" pitchFamily="18" charset="0"/>
                          </a:rPr>
                          <m:t>𝑍</m:t>
                        </m:r>
                      </m:e>
                    </m:d>
                    <m:r>
                      <a:rPr lang="el-GR" sz="2200" b="0" i="1" spc="-20" smtClean="0">
                        <a:effectLst/>
                        <a:latin typeface="Cambria Math" panose="02040503050406030204" pitchFamily="18" charset="0"/>
                        <a:ea typeface="Cambria Math" panose="02040503050406030204" pitchFamily="18" charset="0"/>
                      </a:rPr>
                      <m:t>=</m:t>
                    </m:r>
                  </m:oMath>
                </a14:m>
                <a:r>
                  <a:rPr lang="en-US" sz="2200" dirty="0"/>
                  <a:t> </a:t>
                </a:r>
                <a:r>
                  <a:rPr lang="el-GR" sz="2200" dirty="0"/>
                  <a:t>4,5&gt;</a:t>
                </a:r>
                <a14:m>
                  <m:oMath xmlns:m="http://schemas.openxmlformats.org/officeDocument/2006/math">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i="1">
                            <a:latin typeface="Cambria Math" panose="02040503050406030204" pitchFamily="18" charset="0"/>
                          </a:rPr>
                          <m:t>1−</m:t>
                        </m:r>
                        <m:f>
                          <m:fPr>
                            <m:type m:val="skw"/>
                            <m:ctrlPr>
                              <a:rPr lang="en-US" sz="2200" i="1">
                                <a:latin typeface="Cambria Math" panose="02040503050406030204" pitchFamily="18" charset="0"/>
                              </a:rPr>
                            </m:ctrlPr>
                          </m:fPr>
                          <m:num>
                            <m:r>
                              <a:rPr lang="el-GR" sz="2200" i="1">
                                <a:latin typeface="Cambria Math" panose="02040503050406030204" pitchFamily="18" charset="0"/>
                              </a:rPr>
                              <m:t>𝛼</m:t>
                            </m:r>
                          </m:num>
                          <m:den>
                            <m:r>
                              <a:rPr lang="el-GR" sz="2200" i="1">
                                <a:latin typeface="Cambria Math" panose="02040503050406030204" pitchFamily="18" charset="0"/>
                              </a:rPr>
                              <m:t>2</m:t>
                            </m:r>
                          </m:den>
                        </m:f>
                      </m:sub>
                    </m:sSub>
                    <m:r>
                      <a:rPr lang="el-GR" sz="2200" b="0" i="1" smtClean="0">
                        <a:latin typeface="Cambria Math" panose="02040503050406030204" pitchFamily="18" charset="0"/>
                      </a:rPr>
                      <m:t>=1,96</m:t>
                    </m:r>
                  </m:oMath>
                </a14:m>
                <a:endParaRPr lang="el-GR"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απορρίπτουμε τη μηδενική υπόθεση υπέρ της εναλλακτικής της σε επίπεδο σημαντικότητας 0,05, δηλαδή δεχόμαστε ότι το μέσο μηνιαίο εισόδημα έχει μεταβληθεί σε σχέση με το παρελθόν.</a:t>
                </a:r>
              </a:p>
              <a:p>
                <a:pPr marL="0" lvl="0" indent="0">
                  <a:buNone/>
                </a:pPr>
                <a:endParaRPr lang="el-GR"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Εναλλακτικά, προκειμένου να αποφασίσουμε, μπορούμε να χρησιμοποιήσουμε το επόμενο σχήμα.</a:t>
                </a:r>
              </a:p>
              <a:p>
                <a:pPr marL="0" lvl="0" indent="0">
                  <a:buNone/>
                </a:pPr>
                <a:endParaRPr lang="el-GR" sz="1800" dirty="0">
                  <a:solidFill>
                    <a:prstClr val="black"/>
                  </a:solidFill>
                  <a:latin typeface="Times New Roman" panose="02020603050405020304" pitchFamily="18" charset="0"/>
                  <a:ea typeface="Times New Roman" panose="02020603050405020304" pitchFamily="18" charset="0"/>
                </a:endParaRPr>
              </a:p>
              <a:p>
                <a:pPr marL="0" marR="0" indent="0">
                  <a:spcBef>
                    <a:spcPts val="185"/>
                  </a:spcBef>
                  <a:spcAft>
                    <a:spcPts val="0"/>
                  </a:spcAft>
                  <a:buNone/>
                </a:pPr>
                <a:endParaRPr lang="el-GR" sz="1400" dirty="0">
                  <a:effectLst/>
                  <a:latin typeface="Arial" panose="020B0604020202020204" pitchFamily="34" charset="0"/>
                  <a:cs typeface="Arial" panose="020B0604020202020204" pitchFamily="34" charset="0"/>
                </a:endParaRPr>
              </a:p>
              <a:p>
                <a:pPr marL="0" indent="0">
                  <a:buNone/>
                </a:pPr>
                <a:endParaRPr lang="el-GR" dirty="0"/>
              </a:p>
            </p:txBody>
          </p:sp>
        </mc:Choice>
        <mc:Fallback xmlns="">
          <p:sp>
            <p:nvSpPr>
              <p:cNvPr id="3" name="Θέση περιεχομένου 2">
                <a:extLst>
                  <a:ext uri="{FF2B5EF4-FFF2-40B4-BE49-F238E27FC236}">
                    <a16:creationId xmlns:a16="http://schemas.microsoft.com/office/drawing/2014/main" id="{C43F83B2-0D28-44D7-B13D-6BDF5097A747}"/>
                  </a:ext>
                </a:extLst>
              </p:cNvPr>
              <p:cNvSpPr>
                <a:spLocks noGrp="1" noRot="1" noChangeAspect="1" noMove="1" noResize="1" noEditPoints="1" noAdjustHandles="1" noChangeArrowheads="1" noChangeShapeType="1" noTextEdit="1"/>
              </p:cNvSpPr>
              <p:nvPr>
                <p:ph idx="1"/>
              </p:nvPr>
            </p:nvSpPr>
            <p:spPr>
              <a:xfrm>
                <a:off x="838200" y="510363"/>
                <a:ext cx="11353800" cy="4351338"/>
              </a:xfrm>
              <a:blipFill>
                <a:blip r:embed="rId3"/>
                <a:stretch>
                  <a:fillRect l="-376" t="-1821" r="-591"/>
                </a:stretch>
              </a:blipFill>
            </p:spPr>
            <p:txBody>
              <a:bodyPr/>
              <a:lstStyle/>
              <a:p>
                <a:r>
                  <a:rPr lang="el-GR">
                    <a:noFill/>
                  </a:rPr>
                  <a:t> </a:t>
                </a:r>
              </a:p>
            </p:txBody>
          </p:sp>
        </mc:Fallback>
      </mc:AlternateContent>
      <p:sp>
        <p:nvSpPr>
          <p:cNvPr id="4" name="Τίτλος 1">
            <a:extLst>
              <a:ext uri="{FF2B5EF4-FFF2-40B4-BE49-F238E27FC236}">
                <a16:creationId xmlns:a16="http://schemas.microsoft.com/office/drawing/2014/main" id="{C2B3A451-E709-44CD-AB49-7BDADB9493B7}"/>
              </a:ext>
            </a:extLst>
          </p:cNvPr>
          <p:cNvSpPr txBox="1">
            <a:spLocks/>
          </p:cNvSpPr>
          <p:nvPr/>
        </p:nvSpPr>
        <p:spPr>
          <a:xfrm>
            <a:off x="5082364" y="87085"/>
            <a:ext cx="1733106" cy="42327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(2)</a:t>
            </a:r>
            <a:endParaRPr lang="el-GR" sz="3200" b="1" dirty="0">
              <a:solidFill>
                <a:srgbClr val="0070C0"/>
              </a:solidFill>
            </a:endParaRPr>
          </a:p>
        </p:txBody>
      </p:sp>
      <p:pic>
        <p:nvPicPr>
          <p:cNvPr id="3076" name="image1.png">
            <a:extLst>
              <a:ext uri="{FF2B5EF4-FFF2-40B4-BE49-F238E27FC236}">
                <a16:creationId xmlns:a16="http://schemas.microsoft.com/office/drawing/2014/main" id="{C2EC417D-6F00-4DC6-B37F-36B907DB0A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688" y="665163"/>
            <a:ext cx="574675" cy="2032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3">
            <a:extLst>
              <a:ext uri="{FF2B5EF4-FFF2-40B4-BE49-F238E27FC236}">
                <a16:creationId xmlns:a16="http://schemas.microsoft.com/office/drawing/2014/main" id="{13EE4469-5B5A-4F06-B0E7-8913ECA03A39}"/>
              </a:ext>
            </a:extLst>
          </p:cNvPr>
          <p:cNvSpPr>
            <a:spLocks noChangeShapeType="1"/>
          </p:cNvSpPr>
          <p:nvPr/>
        </p:nvSpPr>
        <p:spPr bwMode="auto">
          <a:xfrm>
            <a:off x="5454650" y="935038"/>
            <a:ext cx="33338" cy="98425"/>
          </a:xfrm>
          <a:prstGeom prst="line">
            <a:avLst/>
          </a:prstGeom>
          <a:noFill/>
          <a:ln w="366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 name="Rectangle 5">
            <a:extLst>
              <a:ext uri="{FF2B5EF4-FFF2-40B4-BE49-F238E27FC236}">
                <a16:creationId xmlns:a16="http://schemas.microsoft.com/office/drawing/2014/main" id="{7362BB86-CC51-4FD8-A925-B91C570B813F}"/>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9504" tIns="888720" rIns="1002984" bIns="609408"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2110344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Τίτλος 1">
            <a:extLst>
              <a:ext uri="{FF2B5EF4-FFF2-40B4-BE49-F238E27FC236}">
                <a16:creationId xmlns:a16="http://schemas.microsoft.com/office/drawing/2014/main" id="{8EB88240-E10B-48D9-BA1E-759083573C22}"/>
              </a:ext>
            </a:extLst>
          </p:cNvPr>
          <p:cNvSpPr txBox="1">
            <a:spLocks noGrp="1"/>
          </p:cNvSpPr>
          <p:nvPr>
            <p:ph type="title"/>
          </p:nvPr>
        </p:nvSpPr>
        <p:spPr>
          <a:xfrm>
            <a:off x="5826766" y="27287"/>
            <a:ext cx="1631773" cy="38287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a:t>
            </a:r>
            <a:r>
              <a:rPr lang="el-GR" sz="3200" b="1" dirty="0">
                <a:solidFill>
                  <a:srgbClr val="0070C0"/>
                </a:solidFill>
              </a:rPr>
              <a:t>3</a:t>
            </a:r>
            <a:r>
              <a:rPr lang="en-US" sz="3200" b="1" dirty="0">
                <a:solidFill>
                  <a:srgbClr val="0070C0"/>
                </a:solidFill>
              </a:rPr>
              <a:t>)</a:t>
            </a:r>
            <a:endParaRPr lang="el-GR" sz="3200" b="1" dirty="0">
              <a:solidFill>
                <a:srgbClr val="0070C0"/>
              </a:solidFill>
            </a:endParaRPr>
          </a:p>
        </p:txBody>
      </p:sp>
      <p:grpSp>
        <p:nvGrpSpPr>
          <p:cNvPr id="19" name="Ομάδα 18">
            <a:extLst>
              <a:ext uri="{FF2B5EF4-FFF2-40B4-BE49-F238E27FC236}">
                <a16:creationId xmlns:a16="http://schemas.microsoft.com/office/drawing/2014/main" id="{825DFB0E-2EA4-4901-9025-A7F9D8FBF1A8}"/>
              </a:ext>
            </a:extLst>
          </p:cNvPr>
          <p:cNvGrpSpPr/>
          <p:nvPr/>
        </p:nvGrpSpPr>
        <p:grpSpPr>
          <a:xfrm>
            <a:off x="965792" y="2275858"/>
            <a:ext cx="10595192" cy="3929078"/>
            <a:chOff x="327839" y="2307755"/>
            <a:chExt cx="10595192" cy="3929078"/>
          </a:xfrm>
        </p:grpSpPr>
        <p:grpSp>
          <p:nvGrpSpPr>
            <p:cNvPr id="13" name="Ομάδα 12">
              <a:extLst>
                <a:ext uri="{FF2B5EF4-FFF2-40B4-BE49-F238E27FC236}">
                  <a16:creationId xmlns:a16="http://schemas.microsoft.com/office/drawing/2014/main" id="{4EB188CD-5603-477C-B148-7AAA75BEEB25}"/>
                </a:ext>
              </a:extLst>
            </p:cNvPr>
            <p:cNvGrpSpPr/>
            <p:nvPr/>
          </p:nvGrpSpPr>
          <p:grpSpPr>
            <a:xfrm>
              <a:off x="327839" y="2307755"/>
              <a:ext cx="10595192" cy="3929078"/>
              <a:chOff x="434164" y="2092911"/>
              <a:chExt cx="10595192" cy="3929078"/>
            </a:xfrm>
          </p:grpSpPr>
          <p:grpSp>
            <p:nvGrpSpPr>
              <p:cNvPr id="11" name="Ομάδα 10">
                <a:extLst>
                  <a:ext uri="{FF2B5EF4-FFF2-40B4-BE49-F238E27FC236}">
                    <a16:creationId xmlns:a16="http://schemas.microsoft.com/office/drawing/2014/main" id="{7B69E48D-8CA6-4574-B0AB-904643CE1629}"/>
                  </a:ext>
                </a:extLst>
              </p:cNvPr>
              <p:cNvGrpSpPr/>
              <p:nvPr/>
            </p:nvGrpSpPr>
            <p:grpSpPr>
              <a:xfrm>
                <a:off x="434164" y="2092911"/>
                <a:ext cx="10595192" cy="3929078"/>
                <a:chOff x="636182" y="1848362"/>
                <a:chExt cx="10595192" cy="3929078"/>
              </a:xfrm>
            </p:grpSpPr>
            <p:grpSp>
              <p:nvGrpSpPr>
                <p:cNvPr id="10" name="Ομάδα 9">
                  <a:extLst>
                    <a:ext uri="{FF2B5EF4-FFF2-40B4-BE49-F238E27FC236}">
                      <a16:creationId xmlns:a16="http://schemas.microsoft.com/office/drawing/2014/main" id="{3E1D70ED-76F4-4BEC-8D5D-D21660C11704}"/>
                    </a:ext>
                  </a:extLst>
                </p:cNvPr>
                <p:cNvGrpSpPr/>
                <p:nvPr/>
              </p:nvGrpSpPr>
              <p:grpSpPr>
                <a:xfrm>
                  <a:off x="636182" y="1848362"/>
                  <a:ext cx="10595192" cy="3929078"/>
                  <a:chOff x="636182" y="1848362"/>
                  <a:chExt cx="10595192" cy="3929078"/>
                </a:xfrm>
              </p:grpSpPr>
              <p:grpSp>
                <p:nvGrpSpPr>
                  <p:cNvPr id="6" name="Ομάδα 5">
                    <a:extLst>
                      <a:ext uri="{FF2B5EF4-FFF2-40B4-BE49-F238E27FC236}">
                        <a16:creationId xmlns:a16="http://schemas.microsoft.com/office/drawing/2014/main" id="{C7C483FE-39FB-47E4-91C3-D938913B14F3}"/>
                      </a:ext>
                    </a:extLst>
                  </p:cNvPr>
                  <p:cNvGrpSpPr/>
                  <p:nvPr/>
                </p:nvGrpSpPr>
                <p:grpSpPr>
                  <a:xfrm>
                    <a:off x="636182" y="1848362"/>
                    <a:ext cx="10595192" cy="3929078"/>
                    <a:chOff x="965791" y="1656976"/>
                    <a:chExt cx="10595192" cy="3929078"/>
                  </a:xfrm>
                </p:grpSpPr>
                <p:grpSp>
                  <p:nvGrpSpPr>
                    <p:cNvPr id="5" name="Ομάδα 4">
                      <a:extLst>
                        <a:ext uri="{FF2B5EF4-FFF2-40B4-BE49-F238E27FC236}">
                          <a16:creationId xmlns:a16="http://schemas.microsoft.com/office/drawing/2014/main" id="{82911855-6D26-41C2-8D34-474907C77974}"/>
                        </a:ext>
                      </a:extLst>
                    </p:cNvPr>
                    <p:cNvGrpSpPr/>
                    <p:nvPr/>
                  </p:nvGrpSpPr>
                  <p:grpSpPr>
                    <a:xfrm>
                      <a:off x="965791" y="1656976"/>
                      <a:ext cx="10595192" cy="3929078"/>
                      <a:chOff x="965791" y="1656976"/>
                      <a:chExt cx="10595192" cy="3929078"/>
                    </a:xfrm>
                  </p:grpSpPr>
                  <p:grpSp>
                    <p:nvGrpSpPr>
                      <p:cNvPr id="334" name="Ομάδα 333">
                        <a:extLst>
                          <a:ext uri="{FF2B5EF4-FFF2-40B4-BE49-F238E27FC236}">
                            <a16:creationId xmlns:a16="http://schemas.microsoft.com/office/drawing/2014/main" id="{F3A35A6F-E8DB-4EF2-B67C-270D61160F0B}"/>
                          </a:ext>
                        </a:extLst>
                      </p:cNvPr>
                      <p:cNvGrpSpPr/>
                      <p:nvPr/>
                    </p:nvGrpSpPr>
                    <p:grpSpPr>
                      <a:xfrm>
                        <a:off x="965791" y="1656976"/>
                        <a:ext cx="10595192" cy="3929078"/>
                        <a:chOff x="445445" y="1868644"/>
                        <a:chExt cx="10595192" cy="3929078"/>
                      </a:xfrm>
                    </p:grpSpPr>
                    <p:grpSp>
                      <p:nvGrpSpPr>
                        <p:cNvPr id="335" name="Ομάδα 334">
                          <a:extLst>
                            <a:ext uri="{FF2B5EF4-FFF2-40B4-BE49-F238E27FC236}">
                              <a16:creationId xmlns:a16="http://schemas.microsoft.com/office/drawing/2014/main" id="{861B5102-4B65-4A6A-A6B9-E530C47DFA96}"/>
                            </a:ext>
                          </a:extLst>
                        </p:cNvPr>
                        <p:cNvGrpSpPr/>
                        <p:nvPr/>
                      </p:nvGrpSpPr>
                      <p:grpSpPr>
                        <a:xfrm>
                          <a:off x="1151363" y="2402305"/>
                          <a:ext cx="9889274" cy="3395417"/>
                          <a:chOff x="-244132" y="3416511"/>
                          <a:chExt cx="9889274" cy="2864811"/>
                        </a:xfrm>
                      </p:grpSpPr>
                      <p:grpSp>
                        <p:nvGrpSpPr>
                          <p:cNvPr id="347" name="Ομάδα 346">
                            <a:extLst>
                              <a:ext uri="{FF2B5EF4-FFF2-40B4-BE49-F238E27FC236}">
                                <a16:creationId xmlns:a16="http://schemas.microsoft.com/office/drawing/2014/main" id="{40D6323F-893D-412E-AF28-A37FBB06F2BE}"/>
                              </a:ext>
                            </a:extLst>
                          </p:cNvPr>
                          <p:cNvGrpSpPr/>
                          <p:nvPr/>
                        </p:nvGrpSpPr>
                        <p:grpSpPr>
                          <a:xfrm>
                            <a:off x="-244132" y="3416511"/>
                            <a:ext cx="9889274" cy="2864811"/>
                            <a:chOff x="1164132" y="2345357"/>
                            <a:chExt cx="5327041" cy="2565808"/>
                          </a:xfrm>
                        </p:grpSpPr>
                        <p:grpSp>
                          <p:nvGrpSpPr>
                            <p:cNvPr id="350" name="Ομάδα 349">
                              <a:extLst>
                                <a:ext uri="{FF2B5EF4-FFF2-40B4-BE49-F238E27FC236}">
                                  <a16:creationId xmlns:a16="http://schemas.microsoft.com/office/drawing/2014/main" id="{156893FE-7DAE-44DE-AC8D-26044C26D7AD}"/>
                                </a:ext>
                              </a:extLst>
                            </p:cNvPr>
                            <p:cNvGrpSpPr/>
                            <p:nvPr/>
                          </p:nvGrpSpPr>
                          <p:grpSpPr>
                            <a:xfrm>
                              <a:off x="1384119" y="2345357"/>
                              <a:ext cx="4668216" cy="2565808"/>
                              <a:chOff x="955494" y="2716832"/>
                              <a:chExt cx="4668216" cy="2565808"/>
                            </a:xfrm>
                          </p:grpSpPr>
                          <p:grpSp>
                            <p:nvGrpSpPr>
                              <p:cNvPr id="357" name="Ομάδα 356">
                                <a:extLst>
                                  <a:ext uri="{FF2B5EF4-FFF2-40B4-BE49-F238E27FC236}">
                                    <a16:creationId xmlns:a16="http://schemas.microsoft.com/office/drawing/2014/main" id="{B4CA1C5A-78F6-4787-B96C-E1F843D5AD62}"/>
                                  </a:ext>
                                </a:extLst>
                              </p:cNvPr>
                              <p:cNvGrpSpPr/>
                              <p:nvPr/>
                            </p:nvGrpSpPr>
                            <p:grpSpPr>
                              <a:xfrm>
                                <a:off x="3147116" y="2718546"/>
                                <a:ext cx="190060" cy="2564094"/>
                                <a:chOff x="3147116" y="2718546"/>
                                <a:chExt cx="190060" cy="2564094"/>
                              </a:xfrm>
                            </p:grpSpPr>
                            <p:sp>
                              <p:nvSpPr>
                                <p:cNvPr id="360" name="Line 8">
                                  <a:extLst>
                                    <a:ext uri="{FF2B5EF4-FFF2-40B4-BE49-F238E27FC236}">
                                      <a16:creationId xmlns:a16="http://schemas.microsoft.com/office/drawing/2014/main" id="{4BBC137E-1C7D-4BA9-B985-D8B1181E72B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361" name="Rectangle 10">
                                  <a:extLst>
                                    <a:ext uri="{FF2B5EF4-FFF2-40B4-BE49-F238E27FC236}">
                                      <a16:creationId xmlns:a16="http://schemas.microsoft.com/office/drawing/2014/main" id="{2E342D2E-6EA2-4471-A31D-FA21634D9A22}"/>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grpSp>
                          <p:sp>
                            <p:nvSpPr>
                              <p:cNvPr id="358" name="Freeform 4">
                                <a:extLst>
                                  <a:ext uri="{FF2B5EF4-FFF2-40B4-BE49-F238E27FC236}">
                                    <a16:creationId xmlns:a16="http://schemas.microsoft.com/office/drawing/2014/main" id="{A9DF03B5-EAD7-44FF-B19E-CBB2DA99C4E7}"/>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359" name="Freeform 5">
                                <a:extLst>
                                  <a:ext uri="{FF2B5EF4-FFF2-40B4-BE49-F238E27FC236}">
                                    <a16:creationId xmlns:a16="http://schemas.microsoft.com/office/drawing/2014/main" id="{849D953D-4F6C-48CB-A17F-51BBA19D1CE8}"/>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351" name="Ομάδα 350">
                              <a:extLst>
                                <a:ext uri="{FF2B5EF4-FFF2-40B4-BE49-F238E27FC236}">
                                  <a16:creationId xmlns:a16="http://schemas.microsoft.com/office/drawing/2014/main" id="{68A51D88-1DBA-4C05-9021-E0337FC8213F}"/>
                                </a:ext>
                              </a:extLst>
                            </p:cNvPr>
                            <p:cNvGrpSpPr/>
                            <p:nvPr/>
                          </p:nvGrpSpPr>
                          <p:grpSpPr>
                            <a:xfrm>
                              <a:off x="1164132" y="4179872"/>
                              <a:ext cx="5327041" cy="545651"/>
                              <a:chOff x="3322680" y="1324923"/>
                              <a:chExt cx="5327041" cy="545651"/>
                            </a:xfrm>
                          </p:grpSpPr>
                          <p:sp>
                            <p:nvSpPr>
                              <p:cNvPr id="352" name="Line 12">
                                <a:extLst>
                                  <a:ext uri="{FF2B5EF4-FFF2-40B4-BE49-F238E27FC236}">
                                    <a16:creationId xmlns:a16="http://schemas.microsoft.com/office/drawing/2014/main" id="{2265C21F-8FEA-48C6-A523-3EBB01D1F3CE}"/>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353" name="Ομάδα 352">
                                <a:extLst>
                                  <a:ext uri="{FF2B5EF4-FFF2-40B4-BE49-F238E27FC236}">
                                    <a16:creationId xmlns:a16="http://schemas.microsoft.com/office/drawing/2014/main" id="{A2200B11-4099-48DB-9E91-A3DA393A8CEE}"/>
                                  </a:ext>
                                </a:extLst>
                              </p:cNvPr>
                              <p:cNvGrpSpPr/>
                              <p:nvPr/>
                            </p:nvGrpSpPr>
                            <p:grpSpPr>
                              <a:xfrm>
                                <a:off x="3322680" y="1324927"/>
                                <a:ext cx="5327041" cy="545647"/>
                                <a:chOff x="1752600" y="4410644"/>
                                <a:chExt cx="4295172" cy="340960"/>
                              </a:xfrm>
                            </p:grpSpPr>
                            <p:sp>
                              <p:nvSpPr>
                                <p:cNvPr id="354" name="Rectangle 7">
                                  <a:extLst>
                                    <a:ext uri="{FF2B5EF4-FFF2-40B4-BE49-F238E27FC236}">
                                      <a16:creationId xmlns:a16="http://schemas.microsoft.com/office/drawing/2014/main" id="{D0879FBF-00B9-4311-9461-48B1A9B44B69}"/>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355" name="Line 13">
                                  <a:extLst>
                                    <a:ext uri="{FF2B5EF4-FFF2-40B4-BE49-F238E27FC236}">
                                      <a16:creationId xmlns:a16="http://schemas.microsoft.com/office/drawing/2014/main" id="{2348FD05-5484-486A-A12A-4F8F0413CDAD}"/>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356" name="Line 9">
                                  <a:extLst>
                                    <a:ext uri="{FF2B5EF4-FFF2-40B4-BE49-F238E27FC236}">
                                      <a16:creationId xmlns:a16="http://schemas.microsoft.com/office/drawing/2014/main" id="{EB5F1E72-F838-41F2-90E3-41D440B9EDA2}"/>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mc:AlternateContent xmlns:mc="http://schemas.openxmlformats.org/markup-compatibility/2006" xmlns:a14="http://schemas.microsoft.com/office/drawing/2010/main">
                        <mc:Choice Requires="a14">
                          <p:sp>
                            <p:nvSpPr>
                              <p:cNvPr id="348" name="object 13">
                                <a:extLst>
                                  <a:ext uri="{FF2B5EF4-FFF2-40B4-BE49-F238E27FC236}">
                                    <a16:creationId xmlns:a16="http://schemas.microsoft.com/office/drawing/2014/main" id="{6F083902-391E-4963-8FC2-49E2097D67EA}"/>
                                  </a:ext>
                                </a:extLst>
                              </p:cNvPr>
                              <p:cNvSpPr txBox="1"/>
                              <p:nvPr/>
                            </p:nvSpPr>
                            <p:spPr>
                              <a:xfrm>
                                <a:off x="1245401" y="5898359"/>
                                <a:ext cx="791664" cy="326385"/>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1−</m:t>
                                          </m:r>
                                          <m:f>
                                            <m:fPr>
                                              <m:type m:val="skw"/>
                                              <m:ctrlPr>
                                                <a:rPr lang="en-US" sz="2000" b="0" i="1" smtClean="0">
                                                  <a:latin typeface="Cambria Math" panose="02040503050406030204" pitchFamily="18" charset="0"/>
                                                </a:rPr>
                                              </m:ctrlPr>
                                            </m:fPr>
                                            <m:num>
                                              <m:r>
                                                <a:rPr lang="el-GR" sz="2000" b="0" i="1" smtClean="0">
                                                  <a:latin typeface="Cambria Math" panose="02040503050406030204" pitchFamily="18" charset="0"/>
                                                </a:rPr>
                                                <m:t>𝛼</m:t>
                                              </m:r>
                                            </m:num>
                                            <m:den>
                                              <m:r>
                                                <a:rPr lang="el-GR" sz="2000" b="0" i="1" smtClean="0">
                                                  <a:latin typeface="Cambria Math" panose="02040503050406030204" pitchFamily="18" charset="0"/>
                                                </a:rPr>
                                                <m:t>2</m:t>
                                              </m:r>
                                            </m:den>
                                          </m:f>
                                        </m:sub>
                                      </m:sSub>
                                    </m:oMath>
                                  </m:oMathPara>
                                </a14:m>
                                <a:endParaRPr sz="1600" baseline="-20833" dirty="0">
                                  <a:solidFill>
                                    <a:srgbClr val="00B050"/>
                                  </a:solidFill>
                                  <a:latin typeface="Calibri"/>
                                  <a:cs typeface="Calibri"/>
                                </a:endParaRPr>
                              </a:p>
                            </p:txBody>
                          </p:sp>
                        </mc:Choice>
                        <mc:Fallback xmlns="">
                          <p:sp>
                            <p:nvSpPr>
                              <p:cNvPr id="348" name="object 13">
                                <a:extLst>
                                  <a:ext uri="{FF2B5EF4-FFF2-40B4-BE49-F238E27FC236}">
                                    <a16:creationId xmlns:a16="http://schemas.microsoft.com/office/drawing/2014/main" id="{6F083902-391E-4963-8FC2-49E2097D67EA}"/>
                                  </a:ext>
                                </a:extLst>
                              </p:cNvPr>
                              <p:cNvSpPr txBox="1">
                                <a:spLocks noRot="1" noChangeAspect="1" noMove="1" noResize="1" noEditPoints="1" noAdjustHandles="1" noChangeArrowheads="1" noChangeShapeType="1" noTextEdit="1"/>
                              </p:cNvSpPr>
                              <p:nvPr/>
                            </p:nvSpPr>
                            <p:spPr>
                              <a:xfrm>
                                <a:off x="1245401" y="5898359"/>
                                <a:ext cx="791664" cy="326385"/>
                              </a:xfrm>
                              <a:prstGeom prst="rect">
                                <a:avLst/>
                              </a:prstGeom>
                              <a:blipFill>
                                <a:blip r:embed="rId3"/>
                                <a:stretch>
                                  <a:fillRect l="-6977" t="-93750" r="-73643" b="-190625"/>
                                </a:stretch>
                              </a:blipFill>
                            </p:spPr>
                            <p:txBody>
                              <a:bodyPr/>
                              <a:lstStyle/>
                              <a:p>
                                <a:r>
                                  <a:rPr lang="el-GR">
                                    <a:noFill/>
                                  </a:rPr>
                                  <a:t> </a:t>
                                </a:r>
                              </a:p>
                            </p:txBody>
                          </p:sp>
                        </mc:Fallback>
                      </mc:AlternateContent>
                    </p:grpSp>
                    <p:grpSp>
                      <p:nvGrpSpPr>
                        <p:cNvPr id="336" name="Ομάδα 335">
                          <a:extLst>
                            <a:ext uri="{FF2B5EF4-FFF2-40B4-BE49-F238E27FC236}">
                              <a16:creationId xmlns:a16="http://schemas.microsoft.com/office/drawing/2014/main" id="{BA2C5566-CD49-45C3-A72D-34DBB5CD3FFB}"/>
                            </a:ext>
                          </a:extLst>
                        </p:cNvPr>
                        <p:cNvGrpSpPr/>
                        <p:nvPr/>
                      </p:nvGrpSpPr>
                      <p:grpSpPr>
                        <a:xfrm>
                          <a:off x="445445" y="1868644"/>
                          <a:ext cx="728029" cy="3619256"/>
                          <a:chOff x="445445" y="1868644"/>
                          <a:chExt cx="728029" cy="3619256"/>
                        </a:xfrm>
                      </p:grpSpPr>
                      <p:cxnSp>
                        <p:nvCxnSpPr>
                          <p:cNvPr id="337" name="Ευθεία γραμμή σύνδεσης 336">
                            <a:extLst>
                              <a:ext uri="{FF2B5EF4-FFF2-40B4-BE49-F238E27FC236}">
                                <a16:creationId xmlns:a16="http://schemas.microsoft.com/office/drawing/2014/main" id="{4D2BC343-9559-49BB-98C4-1BCBD3EA9EB9}"/>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338" name="TextBox 337">
                            <a:extLst>
                              <a:ext uri="{FF2B5EF4-FFF2-40B4-BE49-F238E27FC236}">
                                <a16:creationId xmlns:a16="http://schemas.microsoft.com/office/drawing/2014/main" id="{F6C8A890-8C92-4D46-AEB8-643ECE78E68B}"/>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339" name="TextBox 338">
                            <a:extLst>
                              <a:ext uri="{FF2B5EF4-FFF2-40B4-BE49-F238E27FC236}">
                                <a16:creationId xmlns:a16="http://schemas.microsoft.com/office/drawing/2014/main" id="{403BB173-2D4F-4292-AAA2-32C87DE36CB9}"/>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340" name="TextBox 339">
                            <a:extLst>
                              <a:ext uri="{FF2B5EF4-FFF2-40B4-BE49-F238E27FC236}">
                                <a16:creationId xmlns:a16="http://schemas.microsoft.com/office/drawing/2014/main" id="{2D957887-E055-488B-A2D8-53F5466A6119}"/>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341" name="TextBox 340">
                            <a:extLst>
                              <a:ext uri="{FF2B5EF4-FFF2-40B4-BE49-F238E27FC236}">
                                <a16:creationId xmlns:a16="http://schemas.microsoft.com/office/drawing/2014/main" id="{23E5488F-7838-4F32-8519-153D8F08B2F4}"/>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342" name="TextBox 341">
                            <a:extLst>
                              <a:ext uri="{FF2B5EF4-FFF2-40B4-BE49-F238E27FC236}">
                                <a16:creationId xmlns:a16="http://schemas.microsoft.com/office/drawing/2014/main" id="{63BFF383-5E02-4815-9A6A-A04C144D70C0}"/>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343" name="Ευθεία γραμμή σύνδεσης 342">
                            <a:extLst>
                              <a:ext uri="{FF2B5EF4-FFF2-40B4-BE49-F238E27FC236}">
                                <a16:creationId xmlns:a16="http://schemas.microsoft.com/office/drawing/2014/main" id="{AAF8C250-09CD-4E7C-A850-AA683DB8D6E7}"/>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4" name="Ευθεία γραμμή σύνδεσης 343">
                            <a:extLst>
                              <a:ext uri="{FF2B5EF4-FFF2-40B4-BE49-F238E27FC236}">
                                <a16:creationId xmlns:a16="http://schemas.microsoft.com/office/drawing/2014/main" id="{19454F21-5C15-4D5B-8FD3-9F86494DBBCF}"/>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5" name="Ευθεία γραμμή σύνδεσης 344">
                            <a:extLst>
                              <a:ext uri="{FF2B5EF4-FFF2-40B4-BE49-F238E27FC236}">
                                <a16:creationId xmlns:a16="http://schemas.microsoft.com/office/drawing/2014/main" id="{E5AC946C-29B4-474F-A0A1-2815BE13E1DB}"/>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6" name="Ευθεία γραμμή σύνδεσης 345">
                            <a:extLst>
                              <a:ext uri="{FF2B5EF4-FFF2-40B4-BE49-F238E27FC236}">
                                <a16:creationId xmlns:a16="http://schemas.microsoft.com/office/drawing/2014/main" id="{73954346-D34F-433D-85C2-B190BF7D3D0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mc:AlternateContent xmlns:mc="http://schemas.openxmlformats.org/markup-compatibility/2006" xmlns:a14="http://schemas.microsoft.com/office/drawing/2010/main">
                    <mc:Choice Requires="a14">
                      <p:sp>
                        <p:nvSpPr>
                          <p:cNvPr id="364" name="object 13">
                            <a:extLst>
                              <a:ext uri="{FF2B5EF4-FFF2-40B4-BE49-F238E27FC236}">
                                <a16:creationId xmlns:a16="http://schemas.microsoft.com/office/drawing/2014/main" id="{BEDC5316-1A15-493F-B705-64B9F705AAC1}"/>
                              </a:ext>
                            </a:extLst>
                          </p:cNvPr>
                          <p:cNvSpPr txBox="1"/>
                          <p:nvPr/>
                        </p:nvSpPr>
                        <p:spPr>
                          <a:xfrm>
                            <a:off x="8968866" y="5132161"/>
                            <a:ext cx="791664" cy="386836"/>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1−</m:t>
                                      </m:r>
                                      <m:f>
                                        <m:fPr>
                                          <m:type m:val="skw"/>
                                          <m:ctrlPr>
                                            <a:rPr lang="en-US" sz="2000" b="0" i="1" smtClean="0">
                                              <a:latin typeface="Cambria Math" panose="02040503050406030204" pitchFamily="18" charset="0"/>
                                            </a:rPr>
                                          </m:ctrlPr>
                                        </m:fPr>
                                        <m:num>
                                          <m:r>
                                            <a:rPr lang="el-GR" sz="2000" b="0" i="1" smtClean="0">
                                              <a:latin typeface="Cambria Math" panose="02040503050406030204" pitchFamily="18" charset="0"/>
                                            </a:rPr>
                                            <m:t>𝛼</m:t>
                                          </m:r>
                                        </m:num>
                                        <m:den>
                                          <m:r>
                                            <a:rPr lang="el-GR" sz="2000" b="0" i="1" smtClean="0">
                                              <a:latin typeface="Cambria Math" panose="02040503050406030204" pitchFamily="18" charset="0"/>
                                            </a:rPr>
                                            <m:t>2</m:t>
                                          </m:r>
                                        </m:den>
                                      </m:f>
                                    </m:sub>
                                  </m:sSub>
                                </m:oMath>
                              </m:oMathPara>
                            </a14:m>
                            <a:endParaRPr sz="1600" baseline="-20833" dirty="0">
                              <a:solidFill>
                                <a:srgbClr val="00B050"/>
                              </a:solidFill>
                              <a:latin typeface="Calibri"/>
                              <a:cs typeface="Calibri"/>
                            </a:endParaRPr>
                          </a:p>
                        </p:txBody>
                      </p:sp>
                    </mc:Choice>
                    <mc:Fallback xmlns="">
                      <p:sp>
                        <p:nvSpPr>
                          <p:cNvPr id="364" name="object 13">
                            <a:extLst>
                              <a:ext uri="{FF2B5EF4-FFF2-40B4-BE49-F238E27FC236}">
                                <a16:creationId xmlns:a16="http://schemas.microsoft.com/office/drawing/2014/main" id="{BEDC5316-1A15-493F-B705-64B9F705AAC1}"/>
                              </a:ext>
                            </a:extLst>
                          </p:cNvPr>
                          <p:cNvSpPr txBox="1">
                            <a:spLocks noRot="1" noChangeAspect="1" noMove="1" noResize="1" noEditPoints="1" noAdjustHandles="1" noChangeArrowheads="1" noChangeShapeType="1" noTextEdit="1"/>
                          </p:cNvSpPr>
                          <p:nvPr/>
                        </p:nvSpPr>
                        <p:spPr>
                          <a:xfrm>
                            <a:off x="8968866" y="5132161"/>
                            <a:ext cx="791664" cy="386836"/>
                          </a:xfrm>
                          <a:prstGeom prst="rect">
                            <a:avLst/>
                          </a:prstGeom>
                          <a:blipFill>
                            <a:blip r:embed="rId4"/>
                            <a:stretch>
                              <a:fillRect l="-6154" t="-93750" r="-73077" b="-190625"/>
                            </a:stretch>
                          </a:blipFill>
                        </p:spPr>
                        <p:txBody>
                          <a:bodyPr/>
                          <a:lstStyle/>
                          <a:p>
                            <a:r>
                              <a:rPr lang="el-GR">
                                <a:noFill/>
                              </a:rPr>
                              <a:t> </a:t>
                            </a:r>
                          </a:p>
                        </p:txBody>
                      </p:sp>
                    </mc:Fallback>
                  </mc:AlternateContent>
                </p:grpSp>
                <p:sp>
                  <p:nvSpPr>
                    <p:cNvPr id="4" name="TextBox 3">
                      <a:extLst>
                        <a:ext uri="{FF2B5EF4-FFF2-40B4-BE49-F238E27FC236}">
                          <a16:creationId xmlns:a16="http://schemas.microsoft.com/office/drawing/2014/main" id="{CBAACC21-728D-49D5-BDC8-1971B479F15C}"/>
                        </a:ext>
                      </a:extLst>
                    </p:cNvPr>
                    <p:cNvSpPr txBox="1"/>
                    <p:nvPr/>
                  </p:nvSpPr>
                  <p:spPr>
                    <a:xfrm>
                      <a:off x="6599715" y="3683455"/>
                      <a:ext cx="630425" cy="461665"/>
                    </a:xfrm>
                    <a:prstGeom prst="rect">
                      <a:avLst/>
                    </a:prstGeom>
                    <a:noFill/>
                  </p:spPr>
                  <p:txBody>
                    <a:bodyPr wrap="square" rtlCol="0">
                      <a:spAutoFit/>
                    </a:bodyPr>
                    <a:lstStyle/>
                    <a:p>
                      <a:r>
                        <a:rPr lang="en-US" sz="2400" b="1" dirty="0"/>
                        <a:t>1-</a:t>
                      </a:r>
                      <a:r>
                        <a:rPr lang="el-GR" sz="2400" b="1" dirty="0"/>
                        <a:t>α</a:t>
                      </a:r>
                    </a:p>
                  </p:txBody>
                </p:sp>
              </p:gr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90EF842-5A57-4A6D-A57F-642F69E5C3CB}"/>
                          </a:ext>
                        </a:extLst>
                      </p:cNvPr>
                      <p:cNvSpPr txBox="1"/>
                      <p:nvPr/>
                    </p:nvSpPr>
                    <p:spPr>
                      <a:xfrm>
                        <a:off x="7458540" y="2190307"/>
                        <a:ext cx="2232504" cy="307777"/>
                      </a:xfrm>
                      <a:prstGeom prst="rect">
                        <a:avLst/>
                      </a:prstGeom>
                      <a:noFill/>
                    </p:spPr>
                    <p:txBody>
                      <a:bodyPr wrap="square" rtlCol="0">
                        <a:spAutoFit/>
                      </a:bodyPr>
                      <a:lstStyle/>
                      <a:p>
                        <a:r>
                          <a:rPr lang="el-GR" sz="1400" b="1" dirty="0"/>
                          <a:t>Περιοχή αποδοχής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7" name="TextBox 6">
                        <a:extLst>
                          <a:ext uri="{FF2B5EF4-FFF2-40B4-BE49-F238E27FC236}">
                            <a16:creationId xmlns:a16="http://schemas.microsoft.com/office/drawing/2014/main" id="{790EF842-5A57-4A6D-A57F-642F69E5C3CB}"/>
                          </a:ext>
                        </a:extLst>
                      </p:cNvPr>
                      <p:cNvSpPr txBox="1">
                        <a:spLocks noRot="1" noChangeAspect="1" noMove="1" noResize="1" noEditPoints="1" noAdjustHandles="1" noChangeArrowheads="1" noChangeShapeType="1" noTextEdit="1"/>
                      </p:cNvSpPr>
                      <p:nvPr/>
                    </p:nvSpPr>
                    <p:spPr>
                      <a:xfrm>
                        <a:off x="7458540" y="2190307"/>
                        <a:ext cx="2232504" cy="307777"/>
                      </a:xfrm>
                      <a:prstGeom prst="rect">
                        <a:avLst/>
                      </a:prstGeom>
                      <a:blipFill>
                        <a:blip r:embed="rId5"/>
                        <a:stretch>
                          <a:fillRect l="-820" t="-1961" b="-19608"/>
                        </a:stretch>
                      </a:blipFill>
                    </p:spPr>
                    <p:txBody>
                      <a:bodyPr/>
                      <a:lstStyle/>
                      <a:p>
                        <a:r>
                          <a:rPr lang="el-GR">
                            <a:noFill/>
                          </a:rPr>
                          <a:t> </a:t>
                        </a:r>
                      </a:p>
                    </p:txBody>
                  </p:sp>
                </mc:Fallback>
              </mc:AlternateContent>
              <p:cxnSp>
                <p:nvCxnSpPr>
                  <p:cNvPr id="9" name="Ευθύγραμμο βέλος σύνδεσης 8">
                    <a:extLst>
                      <a:ext uri="{FF2B5EF4-FFF2-40B4-BE49-F238E27FC236}">
                        <a16:creationId xmlns:a16="http://schemas.microsoft.com/office/drawing/2014/main" id="{8CDC6CFD-3532-4602-A2F9-72C72737C2C9}"/>
                      </a:ext>
                    </a:extLst>
                  </p:cNvPr>
                  <p:cNvCxnSpPr>
                    <a:stCxn id="7" idx="2"/>
                  </p:cNvCxnSpPr>
                  <p:nvPr/>
                </p:nvCxnSpPr>
                <p:spPr>
                  <a:xfrm flipH="1">
                    <a:off x="7458539" y="2498084"/>
                    <a:ext cx="1116253" cy="93091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xmlns:a14="http://schemas.microsoft.com/office/drawing/2010/main">
              <mc:Choice Requires="a14">
                <p:sp>
                  <p:nvSpPr>
                    <p:cNvPr id="365" name="TextBox 364">
                      <a:extLst>
                        <a:ext uri="{FF2B5EF4-FFF2-40B4-BE49-F238E27FC236}">
                          <a16:creationId xmlns:a16="http://schemas.microsoft.com/office/drawing/2014/main" id="{A06812CB-7526-4B3E-BD9F-B1E9AA4B4E86}"/>
                        </a:ext>
                      </a:extLst>
                    </p:cNvPr>
                    <p:cNvSpPr txBox="1"/>
                    <p:nvPr/>
                  </p:nvSpPr>
                  <p:spPr>
                    <a:xfrm>
                      <a:off x="8695593" y="430128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5" name="TextBox 364">
                      <a:extLst>
                        <a:ext uri="{FF2B5EF4-FFF2-40B4-BE49-F238E27FC236}">
                          <a16:creationId xmlns:a16="http://schemas.microsoft.com/office/drawing/2014/main" id="{A06812CB-7526-4B3E-BD9F-B1E9AA4B4E86}"/>
                        </a:ext>
                      </a:extLst>
                    </p:cNvPr>
                    <p:cNvSpPr txBox="1">
                      <a:spLocks noRot="1" noChangeAspect="1" noMove="1" noResize="1" noEditPoints="1" noAdjustHandles="1" noChangeArrowheads="1" noChangeShapeType="1" noTextEdit="1"/>
                    </p:cNvSpPr>
                    <p:nvPr/>
                  </p:nvSpPr>
                  <p:spPr>
                    <a:xfrm>
                      <a:off x="8695593" y="4301288"/>
                      <a:ext cx="2232504" cy="307777"/>
                    </a:xfrm>
                    <a:prstGeom prst="rect">
                      <a:avLst/>
                    </a:prstGeom>
                    <a:blipFill>
                      <a:blip r:embed="rId6"/>
                      <a:stretch>
                        <a:fillRect l="-820" t="-4000" b="-20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66" name="TextBox 365">
                      <a:extLst>
                        <a:ext uri="{FF2B5EF4-FFF2-40B4-BE49-F238E27FC236}">
                          <a16:creationId xmlns:a16="http://schemas.microsoft.com/office/drawing/2014/main" id="{65B7A445-BE1D-481C-99B4-97462F997B99}"/>
                        </a:ext>
                      </a:extLst>
                    </p:cNvPr>
                    <p:cNvSpPr txBox="1"/>
                    <p:nvPr/>
                  </p:nvSpPr>
                  <p:spPr>
                    <a:xfrm>
                      <a:off x="1449683" y="423751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6" name="TextBox 365">
                      <a:extLst>
                        <a:ext uri="{FF2B5EF4-FFF2-40B4-BE49-F238E27FC236}">
                          <a16:creationId xmlns:a16="http://schemas.microsoft.com/office/drawing/2014/main" id="{65B7A445-BE1D-481C-99B4-97462F997B99}"/>
                        </a:ext>
                      </a:extLst>
                    </p:cNvPr>
                    <p:cNvSpPr txBox="1">
                      <a:spLocks noRot="1" noChangeAspect="1" noMove="1" noResize="1" noEditPoints="1" noAdjustHandles="1" noChangeArrowheads="1" noChangeShapeType="1" noTextEdit="1"/>
                    </p:cNvSpPr>
                    <p:nvPr/>
                  </p:nvSpPr>
                  <p:spPr>
                    <a:xfrm>
                      <a:off x="1449683" y="4237518"/>
                      <a:ext cx="2232504" cy="307777"/>
                    </a:xfrm>
                    <a:prstGeom prst="rect">
                      <a:avLst/>
                    </a:prstGeom>
                    <a:blipFill>
                      <a:blip r:embed="rId6"/>
                      <a:stretch>
                        <a:fillRect l="-820" t="-1961" b="-19608"/>
                      </a:stretch>
                    </a:blipFill>
                  </p:spPr>
                  <p:txBody>
                    <a:bodyPr/>
                    <a:lstStyle/>
                    <a:p>
                      <a:r>
                        <a:rPr lang="el-GR">
                          <a:noFill/>
                        </a:rPr>
                        <a:t> </a:t>
                      </a:r>
                    </a:p>
                  </p:txBody>
                </p:sp>
              </mc:Fallback>
            </mc:AlternateContent>
          </p:grpSp>
          <p:grpSp>
            <p:nvGrpSpPr>
              <p:cNvPr id="12" name="Ομάδα 11">
                <a:extLst>
                  <a:ext uri="{FF2B5EF4-FFF2-40B4-BE49-F238E27FC236}">
                    <a16:creationId xmlns:a16="http://schemas.microsoft.com/office/drawing/2014/main" id="{2CB17359-CB19-47EA-A8D5-66E7EA1212FC}"/>
                  </a:ext>
                </a:extLst>
              </p:cNvPr>
              <p:cNvGrpSpPr/>
              <p:nvPr/>
            </p:nvGrpSpPr>
            <p:grpSpPr>
              <a:xfrm>
                <a:off x="1750116" y="4790925"/>
                <a:ext cx="8073808" cy="415631"/>
                <a:chOff x="1750116" y="4790925"/>
                <a:chExt cx="8073808" cy="415631"/>
              </a:xfrm>
            </p:grpSpPr>
            <mc:AlternateContent xmlns:mc="http://schemas.openxmlformats.org/markup-compatibility/2006" xmlns:a14="http://schemas.microsoft.com/office/drawing/2010/main">
              <mc:Choice Requires="a14">
                <p:sp>
                  <p:nvSpPr>
                    <p:cNvPr id="369" name="TextBox 368">
                      <a:extLst>
                        <a:ext uri="{FF2B5EF4-FFF2-40B4-BE49-F238E27FC236}">
                          <a16:creationId xmlns:a16="http://schemas.microsoft.com/office/drawing/2014/main" id="{E9D5B487-8150-42D4-B49D-AB52463E4F3F}"/>
                        </a:ext>
                      </a:extLst>
                    </p:cNvPr>
                    <p:cNvSpPr txBox="1"/>
                    <p:nvPr/>
                  </p:nvSpPr>
                  <p:spPr>
                    <a:xfrm>
                      <a:off x="1750116" y="4790925"/>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69" name="TextBox 368">
                      <a:extLst>
                        <a:ext uri="{FF2B5EF4-FFF2-40B4-BE49-F238E27FC236}">
                          <a16:creationId xmlns:a16="http://schemas.microsoft.com/office/drawing/2014/main" id="{E9D5B487-8150-42D4-B49D-AB52463E4F3F}"/>
                        </a:ext>
                      </a:extLst>
                    </p:cNvPr>
                    <p:cNvSpPr txBox="1">
                      <a:spLocks noRot="1" noChangeAspect="1" noMove="1" noResize="1" noEditPoints="1" noAdjustHandles="1" noChangeArrowheads="1" noChangeShapeType="1" noTextEdit="1"/>
                    </p:cNvSpPr>
                    <p:nvPr/>
                  </p:nvSpPr>
                  <p:spPr>
                    <a:xfrm>
                      <a:off x="1750116" y="4790925"/>
                      <a:ext cx="595021" cy="341119"/>
                    </a:xfrm>
                    <a:prstGeom prst="rect">
                      <a:avLst/>
                    </a:prstGeom>
                    <a:blipFill>
                      <a:blip r:embed="rId7"/>
                      <a:stretch>
                        <a:fillRect l="-24490" t="-121429" r="-76531" b="-19285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70" name="TextBox 369">
                      <a:extLst>
                        <a:ext uri="{FF2B5EF4-FFF2-40B4-BE49-F238E27FC236}">
                          <a16:creationId xmlns:a16="http://schemas.microsoft.com/office/drawing/2014/main" id="{F01D5261-458D-424A-B592-76D6CE649B4B}"/>
                        </a:ext>
                      </a:extLst>
                    </p:cNvPr>
                    <p:cNvSpPr txBox="1"/>
                    <p:nvPr/>
                  </p:nvSpPr>
                  <p:spPr>
                    <a:xfrm>
                      <a:off x="9228903" y="4865437"/>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70" name="TextBox 369">
                      <a:extLst>
                        <a:ext uri="{FF2B5EF4-FFF2-40B4-BE49-F238E27FC236}">
                          <a16:creationId xmlns:a16="http://schemas.microsoft.com/office/drawing/2014/main" id="{F01D5261-458D-424A-B592-76D6CE649B4B}"/>
                        </a:ext>
                      </a:extLst>
                    </p:cNvPr>
                    <p:cNvSpPr txBox="1">
                      <a:spLocks noRot="1" noChangeAspect="1" noMove="1" noResize="1" noEditPoints="1" noAdjustHandles="1" noChangeArrowheads="1" noChangeShapeType="1" noTextEdit="1"/>
                    </p:cNvSpPr>
                    <p:nvPr/>
                  </p:nvSpPr>
                  <p:spPr>
                    <a:xfrm>
                      <a:off x="9228903" y="4865437"/>
                      <a:ext cx="595021" cy="341119"/>
                    </a:xfrm>
                    <a:prstGeom prst="rect">
                      <a:avLst/>
                    </a:prstGeom>
                    <a:blipFill>
                      <a:blip r:embed="rId8"/>
                      <a:stretch>
                        <a:fillRect l="-24490" t="-121429" r="-76531" b="-192857"/>
                      </a:stretch>
                    </a:blipFill>
                  </p:spPr>
                  <p:txBody>
                    <a:bodyPr/>
                    <a:lstStyle/>
                    <a:p>
                      <a:r>
                        <a:rPr lang="el-GR">
                          <a:noFill/>
                        </a:rPr>
                        <a:t> </a:t>
                      </a:r>
                    </a:p>
                  </p:txBody>
                </p:sp>
              </mc:Fallback>
            </mc:AlternateContent>
          </p:grpSp>
        </p:grpSp>
        <p:sp>
          <p:nvSpPr>
            <p:cNvPr id="17" name="Ελεύθερη σχεδίαση: Σχήμα 16">
              <a:extLst>
                <a:ext uri="{FF2B5EF4-FFF2-40B4-BE49-F238E27FC236}">
                  <a16:creationId xmlns:a16="http://schemas.microsoft.com/office/drawing/2014/main" id="{69E1F4A1-05CF-4EEF-9DA4-9CDCB8D6995A}"/>
                </a:ext>
              </a:extLst>
            </p:cNvPr>
            <p:cNvSpPr/>
            <p:nvPr/>
          </p:nvSpPr>
          <p:spPr>
            <a:xfrm>
              <a:off x="8616188" y="5273749"/>
              <a:ext cx="1496101" cy="531628"/>
            </a:xfrm>
            <a:custGeom>
              <a:avLst/>
              <a:gdLst>
                <a:gd name="connsiteX0" fmla="*/ 1495375 w 1496101"/>
                <a:gd name="connsiteY0" fmla="*/ 499730 h 531628"/>
                <a:gd name="connsiteX1" fmla="*/ 1495375 w 1496101"/>
                <a:gd name="connsiteY1" fmla="*/ 499730 h 531628"/>
                <a:gd name="connsiteX2" fmla="*/ 1484742 w 1496101"/>
                <a:gd name="connsiteY2" fmla="*/ 276446 h 531628"/>
                <a:gd name="connsiteX3" fmla="*/ 1431579 w 1496101"/>
                <a:gd name="connsiteY3" fmla="*/ 265814 h 531628"/>
                <a:gd name="connsiteX4" fmla="*/ 1346519 w 1496101"/>
                <a:gd name="connsiteY4" fmla="*/ 233916 h 531628"/>
                <a:gd name="connsiteX5" fmla="*/ 1218928 w 1496101"/>
                <a:gd name="connsiteY5" fmla="*/ 244549 h 531628"/>
                <a:gd name="connsiteX6" fmla="*/ 1123235 w 1496101"/>
                <a:gd name="connsiteY6" fmla="*/ 233916 h 531628"/>
                <a:gd name="connsiteX7" fmla="*/ 1027542 w 1496101"/>
                <a:gd name="connsiteY7" fmla="*/ 212651 h 531628"/>
                <a:gd name="connsiteX8" fmla="*/ 740463 w 1496101"/>
                <a:gd name="connsiteY8" fmla="*/ 202018 h 531628"/>
                <a:gd name="connsiteX9" fmla="*/ 697933 w 1496101"/>
                <a:gd name="connsiteY9" fmla="*/ 191386 h 531628"/>
                <a:gd name="connsiteX10" fmla="*/ 666035 w 1496101"/>
                <a:gd name="connsiteY10" fmla="*/ 180753 h 531628"/>
                <a:gd name="connsiteX11" fmla="*/ 580975 w 1496101"/>
                <a:gd name="connsiteY11" fmla="*/ 170121 h 531628"/>
                <a:gd name="connsiteX12" fmla="*/ 495914 w 1496101"/>
                <a:gd name="connsiteY12" fmla="*/ 148856 h 531628"/>
                <a:gd name="connsiteX13" fmla="*/ 432119 w 1496101"/>
                <a:gd name="connsiteY13" fmla="*/ 127591 h 531628"/>
                <a:gd name="connsiteX14" fmla="*/ 368324 w 1496101"/>
                <a:gd name="connsiteY14" fmla="*/ 116958 h 531628"/>
                <a:gd name="connsiteX15" fmla="*/ 325793 w 1496101"/>
                <a:gd name="connsiteY15" fmla="*/ 106325 h 531628"/>
                <a:gd name="connsiteX16" fmla="*/ 230100 w 1496101"/>
                <a:gd name="connsiteY16" fmla="*/ 53163 h 531628"/>
                <a:gd name="connsiteX17" fmla="*/ 134407 w 1496101"/>
                <a:gd name="connsiteY17" fmla="*/ 42530 h 531628"/>
                <a:gd name="connsiteX18" fmla="*/ 102510 w 1496101"/>
                <a:gd name="connsiteY18" fmla="*/ 21265 h 531628"/>
                <a:gd name="connsiteX19" fmla="*/ 38714 w 1496101"/>
                <a:gd name="connsiteY19" fmla="*/ 0 h 531628"/>
                <a:gd name="connsiteX20" fmla="*/ 6817 w 1496101"/>
                <a:gd name="connsiteY20" fmla="*/ 255181 h 531628"/>
                <a:gd name="connsiteX21" fmla="*/ 17449 w 1496101"/>
                <a:gd name="connsiteY21" fmla="*/ 435935 h 531628"/>
                <a:gd name="connsiteX22" fmla="*/ 38714 w 1496101"/>
                <a:gd name="connsiteY22" fmla="*/ 499730 h 531628"/>
                <a:gd name="connsiteX23" fmla="*/ 113142 w 1496101"/>
                <a:gd name="connsiteY23" fmla="*/ 531628 h 531628"/>
                <a:gd name="connsiteX24" fmla="*/ 145040 w 1496101"/>
                <a:gd name="connsiteY24" fmla="*/ 520995 h 531628"/>
                <a:gd name="connsiteX25" fmla="*/ 219468 w 1496101"/>
                <a:gd name="connsiteY25" fmla="*/ 489098 h 531628"/>
                <a:gd name="connsiteX26" fmla="*/ 357691 w 1496101"/>
                <a:gd name="connsiteY26" fmla="*/ 478465 h 531628"/>
                <a:gd name="connsiteX27" fmla="*/ 442752 w 1496101"/>
                <a:gd name="connsiteY27" fmla="*/ 467832 h 531628"/>
                <a:gd name="connsiteX28" fmla="*/ 549077 w 1496101"/>
                <a:gd name="connsiteY28" fmla="*/ 478465 h 531628"/>
                <a:gd name="connsiteX29" fmla="*/ 591607 w 1496101"/>
                <a:gd name="connsiteY29" fmla="*/ 489098 h 531628"/>
                <a:gd name="connsiteX30" fmla="*/ 772361 w 1496101"/>
                <a:gd name="connsiteY30" fmla="*/ 499730 h 531628"/>
                <a:gd name="connsiteX31" fmla="*/ 878686 w 1496101"/>
                <a:gd name="connsiteY31" fmla="*/ 510363 h 531628"/>
                <a:gd name="connsiteX32" fmla="*/ 1495375 w 1496101"/>
                <a:gd name="connsiteY32" fmla="*/ 499730 h 53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496101" h="531628">
                  <a:moveTo>
                    <a:pt x="1495375" y="499730"/>
                  </a:moveTo>
                  <a:lnTo>
                    <a:pt x="1495375" y="499730"/>
                  </a:lnTo>
                  <a:cubicBezTo>
                    <a:pt x="1491831" y="425302"/>
                    <a:pt x="1504348" y="348333"/>
                    <a:pt x="1484742" y="276446"/>
                  </a:cubicBezTo>
                  <a:cubicBezTo>
                    <a:pt x="1479987" y="259011"/>
                    <a:pt x="1449221" y="269734"/>
                    <a:pt x="1431579" y="265814"/>
                  </a:cubicBezTo>
                  <a:cubicBezTo>
                    <a:pt x="1379466" y="254233"/>
                    <a:pt x="1395836" y="258574"/>
                    <a:pt x="1346519" y="233916"/>
                  </a:cubicBezTo>
                  <a:cubicBezTo>
                    <a:pt x="1303989" y="237460"/>
                    <a:pt x="1261606" y="244549"/>
                    <a:pt x="1218928" y="244549"/>
                  </a:cubicBezTo>
                  <a:cubicBezTo>
                    <a:pt x="1186834" y="244549"/>
                    <a:pt x="1154956" y="238796"/>
                    <a:pt x="1123235" y="233916"/>
                  </a:cubicBezTo>
                  <a:cubicBezTo>
                    <a:pt x="1082108" y="227589"/>
                    <a:pt x="1071616" y="215406"/>
                    <a:pt x="1027542" y="212651"/>
                  </a:cubicBezTo>
                  <a:cubicBezTo>
                    <a:pt x="931970" y="206677"/>
                    <a:pt x="836156" y="205562"/>
                    <a:pt x="740463" y="202018"/>
                  </a:cubicBezTo>
                  <a:cubicBezTo>
                    <a:pt x="726286" y="198474"/>
                    <a:pt x="711984" y="195400"/>
                    <a:pt x="697933" y="191386"/>
                  </a:cubicBezTo>
                  <a:cubicBezTo>
                    <a:pt x="687156" y="188307"/>
                    <a:pt x="677062" y="182758"/>
                    <a:pt x="666035" y="180753"/>
                  </a:cubicBezTo>
                  <a:cubicBezTo>
                    <a:pt x="637922" y="175642"/>
                    <a:pt x="609328" y="173665"/>
                    <a:pt x="580975" y="170121"/>
                  </a:cubicBezTo>
                  <a:cubicBezTo>
                    <a:pt x="484197" y="137861"/>
                    <a:pt x="637037" y="187343"/>
                    <a:pt x="495914" y="148856"/>
                  </a:cubicBezTo>
                  <a:cubicBezTo>
                    <a:pt x="474289" y="142958"/>
                    <a:pt x="453865" y="133028"/>
                    <a:pt x="432119" y="127591"/>
                  </a:cubicBezTo>
                  <a:cubicBezTo>
                    <a:pt x="411204" y="122362"/>
                    <a:pt x="389464" y="121186"/>
                    <a:pt x="368324" y="116958"/>
                  </a:cubicBezTo>
                  <a:cubicBezTo>
                    <a:pt x="353994" y="114092"/>
                    <a:pt x="339970" y="109869"/>
                    <a:pt x="325793" y="106325"/>
                  </a:cubicBezTo>
                  <a:cubicBezTo>
                    <a:pt x="317044" y="101075"/>
                    <a:pt x="246626" y="56977"/>
                    <a:pt x="230100" y="53163"/>
                  </a:cubicBezTo>
                  <a:cubicBezTo>
                    <a:pt x="198828" y="45946"/>
                    <a:pt x="166305" y="46074"/>
                    <a:pt x="134407" y="42530"/>
                  </a:cubicBezTo>
                  <a:cubicBezTo>
                    <a:pt x="123775" y="35442"/>
                    <a:pt x="114187" y="26455"/>
                    <a:pt x="102510" y="21265"/>
                  </a:cubicBezTo>
                  <a:cubicBezTo>
                    <a:pt x="82026" y="12161"/>
                    <a:pt x="38714" y="0"/>
                    <a:pt x="38714" y="0"/>
                  </a:cubicBezTo>
                  <a:cubicBezTo>
                    <a:pt x="-21955" y="91005"/>
                    <a:pt x="6817" y="35994"/>
                    <a:pt x="6817" y="255181"/>
                  </a:cubicBezTo>
                  <a:cubicBezTo>
                    <a:pt x="6817" y="315536"/>
                    <a:pt x="9643" y="376086"/>
                    <a:pt x="17449" y="435935"/>
                  </a:cubicBezTo>
                  <a:cubicBezTo>
                    <a:pt x="20348" y="458162"/>
                    <a:pt x="18665" y="489706"/>
                    <a:pt x="38714" y="499730"/>
                  </a:cubicBezTo>
                  <a:cubicBezTo>
                    <a:pt x="91269" y="526007"/>
                    <a:pt x="66208" y="515982"/>
                    <a:pt x="113142" y="531628"/>
                  </a:cubicBezTo>
                  <a:cubicBezTo>
                    <a:pt x="123775" y="528084"/>
                    <a:pt x="135015" y="526007"/>
                    <a:pt x="145040" y="520995"/>
                  </a:cubicBezTo>
                  <a:cubicBezTo>
                    <a:pt x="191674" y="497678"/>
                    <a:pt x="161593" y="495907"/>
                    <a:pt x="219468" y="489098"/>
                  </a:cubicBezTo>
                  <a:cubicBezTo>
                    <a:pt x="265362" y="483699"/>
                    <a:pt x="311689" y="482846"/>
                    <a:pt x="357691" y="478465"/>
                  </a:cubicBezTo>
                  <a:cubicBezTo>
                    <a:pt x="386137" y="475756"/>
                    <a:pt x="414398" y="471376"/>
                    <a:pt x="442752" y="467832"/>
                  </a:cubicBezTo>
                  <a:cubicBezTo>
                    <a:pt x="478194" y="471376"/>
                    <a:pt x="513817" y="473428"/>
                    <a:pt x="549077" y="478465"/>
                  </a:cubicBezTo>
                  <a:cubicBezTo>
                    <a:pt x="563543" y="480532"/>
                    <a:pt x="577060" y="487713"/>
                    <a:pt x="591607" y="489098"/>
                  </a:cubicBezTo>
                  <a:cubicBezTo>
                    <a:pt x="651691" y="494820"/>
                    <a:pt x="712170" y="495271"/>
                    <a:pt x="772361" y="499730"/>
                  </a:cubicBezTo>
                  <a:cubicBezTo>
                    <a:pt x="807882" y="502361"/>
                    <a:pt x="843244" y="506819"/>
                    <a:pt x="878686" y="510363"/>
                  </a:cubicBezTo>
                  <a:cubicBezTo>
                    <a:pt x="1261380" y="495643"/>
                    <a:pt x="1392594" y="501502"/>
                    <a:pt x="1495375" y="499730"/>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Σχήμα 17">
              <a:extLst>
                <a:ext uri="{FF2B5EF4-FFF2-40B4-BE49-F238E27FC236}">
                  <a16:creationId xmlns:a16="http://schemas.microsoft.com/office/drawing/2014/main" id="{5636B15F-6603-46C6-A867-08B20FDF4F62}"/>
                </a:ext>
              </a:extLst>
            </p:cNvPr>
            <p:cNvSpPr/>
            <p:nvPr/>
          </p:nvSpPr>
          <p:spPr>
            <a:xfrm>
              <a:off x="1414130" y="5283456"/>
              <a:ext cx="1449208" cy="511536"/>
            </a:xfrm>
            <a:custGeom>
              <a:avLst/>
              <a:gdLst>
                <a:gd name="connsiteX0" fmla="*/ 0 w 1449208"/>
                <a:gd name="connsiteY0" fmla="*/ 256107 h 511536"/>
                <a:gd name="connsiteX1" fmla="*/ 0 w 1449208"/>
                <a:gd name="connsiteY1" fmla="*/ 256107 h 511536"/>
                <a:gd name="connsiteX2" fmla="*/ 21265 w 1449208"/>
                <a:gd name="connsiteY2" fmla="*/ 415595 h 511536"/>
                <a:gd name="connsiteX3" fmla="*/ 31898 w 1449208"/>
                <a:gd name="connsiteY3" fmla="*/ 468758 h 511536"/>
                <a:gd name="connsiteX4" fmla="*/ 106326 w 1449208"/>
                <a:gd name="connsiteY4" fmla="*/ 479391 h 511536"/>
                <a:gd name="connsiteX5" fmla="*/ 276447 w 1449208"/>
                <a:gd name="connsiteY5" fmla="*/ 511288 h 511536"/>
                <a:gd name="connsiteX6" fmla="*/ 457200 w 1449208"/>
                <a:gd name="connsiteY6" fmla="*/ 500656 h 511536"/>
                <a:gd name="connsiteX7" fmla="*/ 978196 w 1449208"/>
                <a:gd name="connsiteY7" fmla="*/ 490023 h 511536"/>
                <a:gd name="connsiteX8" fmla="*/ 1414130 w 1449208"/>
                <a:gd name="connsiteY8" fmla="*/ 500656 h 511536"/>
                <a:gd name="connsiteX9" fmla="*/ 1424763 w 1449208"/>
                <a:gd name="connsiteY9" fmla="*/ 458125 h 511536"/>
                <a:gd name="connsiteX10" fmla="*/ 1435396 w 1449208"/>
                <a:gd name="connsiteY10" fmla="*/ 288004 h 511536"/>
                <a:gd name="connsiteX11" fmla="*/ 1446028 w 1449208"/>
                <a:gd name="connsiteY11" fmla="*/ 256107 h 511536"/>
                <a:gd name="connsiteX12" fmla="*/ 1435396 w 1449208"/>
                <a:gd name="connsiteY12" fmla="*/ 181679 h 511536"/>
                <a:gd name="connsiteX13" fmla="*/ 1424763 w 1449208"/>
                <a:gd name="connsiteY13" fmla="*/ 925 h 511536"/>
                <a:gd name="connsiteX14" fmla="*/ 1350335 w 1449208"/>
                <a:gd name="connsiteY14" fmla="*/ 43456 h 511536"/>
                <a:gd name="connsiteX15" fmla="*/ 1286540 w 1449208"/>
                <a:gd name="connsiteY15" fmla="*/ 64721 h 511536"/>
                <a:gd name="connsiteX16" fmla="*/ 1212112 w 1449208"/>
                <a:gd name="connsiteY16" fmla="*/ 85986 h 511536"/>
                <a:gd name="connsiteX17" fmla="*/ 1105786 w 1449208"/>
                <a:gd name="connsiteY17" fmla="*/ 96618 h 511536"/>
                <a:gd name="connsiteX18" fmla="*/ 1084521 w 1449208"/>
                <a:gd name="connsiteY18" fmla="*/ 117884 h 511536"/>
                <a:gd name="connsiteX19" fmla="*/ 733647 w 1449208"/>
                <a:gd name="connsiteY19" fmla="*/ 149781 h 511536"/>
                <a:gd name="connsiteX20" fmla="*/ 669851 w 1449208"/>
                <a:gd name="connsiteY20" fmla="*/ 171046 h 511536"/>
                <a:gd name="connsiteX21" fmla="*/ 637954 w 1449208"/>
                <a:gd name="connsiteY21" fmla="*/ 192311 h 511536"/>
                <a:gd name="connsiteX22" fmla="*/ 584791 w 1449208"/>
                <a:gd name="connsiteY22" fmla="*/ 202944 h 511536"/>
                <a:gd name="connsiteX23" fmla="*/ 361507 w 1449208"/>
                <a:gd name="connsiteY23" fmla="*/ 234842 h 511536"/>
                <a:gd name="connsiteX24" fmla="*/ 265814 w 1449208"/>
                <a:gd name="connsiteY24" fmla="*/ 256107 h 511536"/>
                <a:gd name="connsiteX25" fmla="*/ 0 w 1449208"/>
                <a:gd name="connsiteY25" fmla="*/ 256107 h 51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49208" h="511536">
                  <a:moveTo>
                    <a:pt x="0" y="256107"/>
                  </a:moveTo>
                  <a:lnTo>
                    <a:pt x="0" y="256107"/>
                  </a:lnTo>
                  <a:cubicBezTo>
                    <a:pt x="7088" y="309270"/>
                    <a:pt x="13309" y="362555"/>
                    <a:pt x="21265" y="415595"/>
                  </a:cubicBezTo>
                  <a:cubicBezTo>
                    <a:pt x="23946" y="433467"/>
                    <a:pt x="17440" y="457915"/>
                    <a:pt x="31898" y="468758"/>
                  </a:cubicBezTo>
                  <a:cubicBezTo>
                    <a:pt x="51947" y="483795"/>
                    <a:pt x="81517" y="475847"/>
                    <a:pt x="106326" y="479391"/>
                  </a:cubicBezTo>
                  <a:cubicBezTo>
                    <a:pt x="168028" y="499958"/>
                    <a:pt x="187122" y="508310"/>
                    <a:pt x="276447" y="511288"/>
                  </a:cubicBezTo>
                  <a:cubicBezTo>
                    <a:pt x="336769" y="513299"/>
                    <a:pt x="396873" y="502484"/>
                    <a:pt x="457200" y="500656"/>
                  </a:cubicBezTo>
                  <a:lnTo>
                    <a:pt x="978196" y="490023"/>
                  </a:lnTo>
                  <a:cubicBezTo>
                    <a:pt x="1123507" y="493567"/>
                    <a:pt x="1268813" y="503958"/>
                    <a:pt x="1414130" y="500656"/>
                  </a:cubicBezTo>
                  <a:cubicBezTo>
                    <a:pt x="1479703" y="499166"/>
                    <a:pt x="1435190" y="468552"/>
                    <a:pt x="1424763" y="458125"/>
                  </a:cubicBezTo>
                  <a:cubicBezTo>
                    <a:pt x="1428307" y="401418"/>
                    <a:pt x="1429448" y="344509"/>
                    <a:pt x="1435396" y="288004"/>
                  </a:cubicBezTo>
                  <a:cubicBezTo>
                    <a:pt x="1436569" y="276858"/>
                    <a:pt x="1446028" y="267314"/>
                    <a:pt x="1446028" y="256107"/>
                  </a:cubicBezTo>
                  <a:cubicBezTo>
                    <a:pt x="1446028" y="231046"/>
                    <a:pt x="1438940" y="206488"/>
                    <a:pt x="1435396" y="181679"/>
                  </a:cubicBezTo>
                  <a:cubicBezTo>
                    <a:pt x="1431852" y="121428"/>
                    <a:pt x="1443849" y="58183"/>
                    <a:pt x="1424763" y="925"/>
                  </a:cubicBezTo>
                  <a:cubicBezTo>
                    <a:pt x="1422026" y="-7286"/>
                    <a:pt x="1354124" y="41772"/>
                    <a:pt x="1350335" y="43456"/>
                  </a:cubicBezTo>
                  <a:cubicBezTo>
                    <a:pt x="1329852" y="52560"/>
                    <a:pt x="1307805" y="57633"/>
                    <a:pt x="1286540" y="64721"/>
                  </a:cubicBezTo>
                  <a:cubicBezTo>
                    <a:pt x="1263825" y="72293"/>
                    <a:pt x="1235467" y="82650"/>
                    <a:pt x="1212112" y="85986"/>
                  </a:cubicBezTo>
                  <a:cubicBezTo>
                    <a:pt x="1176851" y="91023"/>
                    <a:pt x="1141228" y="93074"/>
                    <a:pt x="1105786" y="96618"/>
                  </a:cubicBezTo>
                  <a:cubicBezTo>
                    <a:pt x="1098698" y="103707"/>
                    <a:pt x="1092862" y="112323"/>
                    <a:pt x="1084521" y="117884"/>
                  </a:cubicBezTo>
                  <a:cubicBezTo>
                    <a:pt x="985471" y="183919"/>
                    <a:pt x="827715" y="146537"/>
                    <a:pt x="733647" y="149781"/>
                  </a:cubicBezTo>
                  <a:cubicBezTo>
                    <a:pt x="712382" y="156869"/>
                    <a:pt x="690335" y="161942"/>
                    <a:pt x="669851" y="171046"/>
                  </a:cubicBezTo>
                  <a:cubicBezTo>
                    <a:pt x="658174" y="176236"/>
                    <a:pt x="649919" y="187824"/>
                    <a:pt x="637954" y="192311"/>
                  </a:cubicBezTo>
                  <a:cubicBezTo>
                    <a:pt x="621033" y="198657"/>
                    <a:pt x="602512" y="199400"/>
                    <a:pt x="584791" y="202944"/>
                  </a:cubicBezTo>
                  <a:cubicBezTo>
                    <a:pt x="483633" y="253523"/>
                    <a:pt x="575767" y="214436"/>
                    <a:pt x="361507" y="234842"/>
                  </a:cubicBezTo>
                  <a:cubicBezTo>
                    <a:pt x="295923" y="241088"/>
                    <a:pt x="340135" y="253453"/>
                    <a:pt x="265814" y="256107"/>
                  </a:cubicBezTo>
                  <a:cubicBezTo>
                    <a:pt x="184350" y="259017"/>
                    <a:pt x="44302" y="256107"/>
                    <a:pt x="0" y="256107"/>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extLst>
      <p:ext uri="{BB962C8B-B14F-4D97-AF65-F5344CB8AC3E}">
        <p14:creationId xmlns:p14="http://schemas.microsoft.com/office/powerpoint/2010/main" val="3797919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94766" y="175129"/>
            <a:ext cx="2802467"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Παράδειγμα </a:t>
            </a:r>
            <a:r>
              <a:rPr lang="en-US" sz="3200" spc="-25" dirty="0">
                <a:solidFill>
                  <a:srgbClr val="5FCAEE"/>
                </a:solidFill>
                <a:latin typeface="Trebuchet MS"/>
              </a:rPr>
              <a:t>2</a:t>
            </a:r>
            <a:r>
              <a:rPr lang="el-GR" sz="3200" spc="-25" baseline="30000" dirty="0">
                <a:solidFill>
                  <a:srgbClr val="5FCAEE"/>
                </a:solidFill>
                <a:latin typeface="Trebuchet MS"/>
              </a:rPr>
              <a:t>ο</a:t>
            </a:r>
            <a:r>
              <a:rPr lang="el-GR" sz="3200" spc="-25" dirty="0">
                <a:solidFill>
                  <a:srgbClr val="5FCAEE"/>
                </a:solidFill>
                <a:latin typeface="Trebuchet MS"/>
              </a:rPr>
              <a:t> </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1012825"/>
            <a:ext cx="10515600" cy="1603375"/>
          </a:xfrm>
        </p:spPr>
        <p:txBody>
          <a:bodyPr>
            <a:normAutofit lnSpcReduction="10000"/>
          </a:bodyPr>
          <a:lstStyle/>
          <a:p>
            <a:pPr marL="0" indent="0" algn="just">
              <a:buNone/>
            </a:pPr>
            <a:r>
              <a:rPr lang="el-GR" sz="2400" dirty="0"/>
              <a:t>Να ελεγχθεί η υπόθεση ότι το μέσο βάρος των κουτιών παστεριωμένου γάλακτος, που συσκευάζονται από ένα αυτόματο μηχάνημα, ισούται με 700 </a:t>
            </a:r>
            <a:r>
              <a:rPr lang="el-GR" sz="2400" dirty="0" err="1"/>
              <a:t>gr</a:t>
            </a:r>
            <a:r>
              <a:rPr lang="el-GR" sz="2400" dirty="0"/>
              <a:t>, σε επίπεδο σημαντικότητας 5%, αν σε τυχαίο δείγμα 16 προϊόντων υπολογίσαμε μέσο βάρος 692 </a:t>
            </a:r>
            <a:r>
              <a:rPr lang="el-GR" sz="2400" dirty="0" err="1"/>
              <a:t>gr</a:t>
            </a:r>
            <a:r>
              <a:rPr lang="el-GR" sz="2400" dirty="0"/>
              <a:t> και τυπική απόκλιση 20 </a:t>
            </a:r>
            <a:r>
              <a:rPr lang="el-GR" sz="2400" dirty="0" err="1"/>
              <a:t>gr</a:t>
            </a:r>
            <a:r>
              <a:rPr lang="el-GR" sz="2400" dirty="0"/>
              <a:t>. (Η κατανομή του βάρους των κουτιών παστεριωμένου γάλακτος μπορεί να υποτεθεί κανονική).</a:t>
            </a:r>
          </a:p>
        </p:txBody>
      </p:sp>
    </p:spTree>
    <p:extLst>
      <p:ext uri="{BB962C8B-B14F-4D97-AF65-F5344CB8AC3E}">
        <p14:creationId xmlns:p14="http://schemas.microsoft.com/office/powerpoint/2010/main" val="3132033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2C24BE-8720-435E-844A-46D5AECFA1A6}"/>
              </a:ext>
            </a:extLst>
          </p:cNvPr>
          <p:cNvSpPr>
            <a:spLocks noGrp="1"/>
          </p:cNvSpPr>
          <p:nvPr>
            <p:ph type="title"/>
          </p:nvPr>
        </p:nvSpPr>
        <p:spPr/>
        <p:txBody>
          <a:bodyPr/>
          <a:lstStyle/>
          <a:p>
            <a:endParaRPr lang="el-GR"/>
          </a:p>
        </p:txBody>
      </p:sp>
      <p:sp>
        <p:nvSpPr>
          <p:cNvPr id="4" name="object 2">
            <a:extLst>
              <a:ext uri="{FF2B5EF4-FFF2-40B4-BE49-F238E27FC236}">
                <a16:creationId xmlns:a16="http://schemas.microsoft.com/office/drawing/2014/main" id="{8AB9114B-4C4F-4F0A-9F71-BBFF14A719FD}"/>
              </a:ext>
            </a:extLst>
          </p:cNvPr>
          <p:cNvSpPr txBox="1">
            <a:spLocks noGrp="1"/>
          </p:cNvSpPr>
          <p:nvPr>
            <p:ph idx="1"/>
          </p:nvPr>
        </p:nvSpPr>
        <p:spPr>
          <a:xfrm>
            <a:off x="224589" y="1825625"/>
            <a:ext cx="11790948" cy="3188052"/>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401F00"/>
                </a:solidFill>
                <a:latin typeface="Times New Roman"/>
                <a:cs typeface="Times New Roman"/>
              </a:rPr>
              <a:t>Υπάρχουν</a:t>
            </a:r>
            <a:r>
              <a:rPr sz="2400" spc="-15" dirty="0">
                <a:solidFill>
                  <a:srgbClr val="401F00"/>
                </a:solidFill>
                <a:latin typeface="Times New Roman"/>
                <a:cs typeface="Times New Roman"/>
              </a:rPr>
              <a:t> </a:t>
            </a:r>
            <a:r>
              <a:rPr sz="2400" dirty="0">
                <a:solidFill>
                  <a:srgbClr val="401F00"/>
                </a:solidFill>
                <a:latin typeface="Times New Roman"/>
                <a:cs typeface="Times New Roman"/>
              </a:rPr>
              <a:t>2</a:t>
            </a:r>
            <a:r>
              <a:rPr sz="2400" spc="-10" dirty="0">
                <a:solidFill>
                  <a:srgbClr val="401F00"/>
                </a:solidFill>
                <a:latin typeface="Times New Roman"/>
                <a:cs typeface="Times New Roman"/>
              </a:rPr>
              <a:t> </a:t>
            </a:r>
            <a:r>
              <a:rPr sz="2400" b="1" dirty="0">
                <a:solidFill>
                  <a:srgbClr val="0F243E"/>
                </a:solidFill>
                <a:latin typeface="Times New Roman"/>
                <a:cs typeface="Times New Roman"/>
              </a:rPr>
              <a:t>βασικές</a:t>
            </a:r>
            <a:r>
              <a:rPr sz="2400" b="1" spc="-5" dirty="0">
                <a:solidFill>
                  <a:srgbClr val="0F243E"/>
                </a:solidFill>
                <a:latin typeface="Times New Roman"/>
                <a:cs typeface="Times New Roman"/>
              </a:rPr>
              <a:t> </a:t>
            </a:r>
            <a:r>
              <a:rPr sz="2400" spc="-10" dirty="0">
                <a:solidFill>
                  <a:srgbClr val="401F00"/>
                </a:solidFill>
                <a:latin typeface="Times New Roman"/>
                <a:cs typeface="Times New Roman"/>
              </a:rPr>
              <a:t>μορφές</a:t>
            </a:r>
            <a:endParaRPr sz="2400" dirty="0">
              <a:latin typeface="Times New Roman"/>
              <a:cs typeface="Times New Roman"/>
            </a:endParaRPr>
          </a:p>
          <a:p>
            <a:pPr marL="355600" marR="5080" indent="-342900">
              <a:lnSpc>
                <a:spcPct val="200100"/>
              </a:lnSpc>
              <a:buClr>
                <a:srgbClr val="17375E"/>
              </a:buClr>
              <a:buSzPct val="89583"/>
              <a:buFont typeface="Wingdings"/>
              <a:buChar char=""/>
              <a:tabLst>
                <a:tab pos="355600" algn="l"/>
              </a:tabLst>
            </a:pPr>
            <a:r>
              <a:rPr sz="2400" b="1" dirty="0">
                <a:solidFill>
                  <a:srgbClr val="0F243E"/>
                </a:solidFill>
                <a:latin typeface="Times New Roman"/>
                <a:cs typeface="Times New Roman"/>
              </a:rPr>
              <a:t>Περιγραφική Στατιστική</a:t>
            </a:r>
            <a:r>
              <a:rPr sz="2400" dirty="0">
                <a:solidFill>
                  <a:srgbClr val="401F00"/>
                </a:solidFill>
                <a:latin typeface="Times New Roman"/>
                <a:cs typeface="Times New Roman"/>
              </a:rPr>
              <a:t>,</a:t>
            </a:r>
            <a:r>
              <a:rPr sz="2400" spc="5" dirty="0">
                <a:solidFill>
                  <a:srgbClr val="401F00"/>
                </a:solidFill>
                <a:latin typeface="Times New Roman"/>
                <a:cs typeface="Times New Roman"/>
              </a:rPr>
              <a:t> </a:t>
            </a:r>
            <a:r>
              <a:rPr sz="2400" dirty="0">
                <a:solidFill>
                  <a:srgbClr val="401F00"/>
                </a:solidFill>
                <a:latin typeface="Times New Roman"/>
                <a:cs typeface="Times New Roman"/>
              </a:rPr>
              <a:t>η</a:t>
            </a:r>
            <a:r>
              <a:rPr sz="2400" spc="5" dirty="0">
                <a:solidFill>
                  <a:srgbClr val="401F00"/>
                </a:solidFill>
                <a:latin typeface="Times New Roman"/>
                <a:cs typeface="Times New Roman"/>
              </a:rPr>
              <a:t> </a:t>
            </a:r>
            <a:r>
              <a:rPr sz="2400" dirty="0">
                <a:solidFill>
                  <a:srgbClr val="401F00"/>
                </a:solidFill>
                <a:latin typeface="Times New Roman"/>
                <a:cs typeface="Times New Roman"/>
              </a:rPr>
              <a:t>οποία</a:t>
            </a:r>
            <a:r>
              <a:rPr sz="2400" spc="5" dirty="0">
                <a:solidFill>
                  <a:srgbClr val="401F00"/>
                </a:solidFill>
                <a:latin typeface="Times New Roman"/>
                <a:cs typeface="Times New Roman"/>
              </a:rPr>
              <a:t> </a:t>
            </a:r>
            <a:r>
              <a:rPr sz="2400" dirty="0">
                <a:solidFill>
                  <a:srgbClr val="401F00"/>
                </a:solidFill>
                <a:latin typeface="Times New Roman"/>
                <a:cs typeface="Times New Roman"/>
              </a:rPr>
              <a:t>ασχολείται</a:t>
            </a:r>
            <a:r>
              <a:rPr sz="2400" spc="20" dirty="0">
                <a:solidFill>
                  <a:srgbClr val="401F00"/>
                </a:solidFill>
                <a:latin typeface="Times New Roman"/>
                <a:cs typeface="Times New Roman"/>
              </a:rPr>
              <a:t> </a:t>
            </a:r>
            <a:r>
              <a:rPr sz="2400" dirty="0">
                <a:solidFill>
                  <a:srgbClr val="401F00"/>
                </a:solidFill>
                <a:latin typeface="Times New Roman"/>
                <a:cs typeface="Times New Roman"/>
              </a:rPr>
              <a:t>με</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την </a:t>
            </a:r>
            <a:r>
              <a:rPr sz="2400" spc="-10" dirty="0">
                <a:solidFill>
                  <a:srgbClr val="401F00"/>
                </a:solidFill>
                <a:latin typeface="Times New Roman"/>
                <a:cs typeface="Times New Roman"/>
              </a:rPr>
              <a:t>περιγραφή </a:t>
            </a:r>
            <a:r>
              <a:rPr sz="2400" dirty="0">
                <a:solidFill>
                  <a:srgbClr val="401F00"/>
                </a:solidFill>
                <a:latin typeface="Times New Roman"/>
                <a:cs typeface="Times New Roman"/>
              </a:rPr>
              <a:t>και</a:t>
            </a:r>
            <a:r>
              <a:rPr sz="2400" spc="-15" dirty="0">
                <a:solidFill>
                  <a:srgbClr val="401F00"/>
                </a:solidFill>
                <a:latin typeface="Times New Roman"/>
                <a:cs typeface="Times New Roman"/>
              </a:rPr>
              <a:t> </a:t>
            </a:r>
            <a:r>
              <a:rPr sz="2400" dirty="0">
                <a:solidFill>
                  <a:srgbClr val="401F00"/>
                </a:solidFill>
                <a:latin typeface="Times New Roman"/>
                <a:cs typeface="Times New Roman"/>
              </a:rPr>
              <a:t>την</a:t>
            </a:r>
            <a:r>
              <a:rPr sz="2400" spc="-15" dirty="0">
                <a:solidFill>
                  <a:srgbClr val="401F00"/>
                </a:solidFill>
                <a:latin typeface="Times New Roman"/>
                <a:cs typeface="Times New Roman"/>
              </a:rPr>
              <a:t> </a:t>
            </a:r>
            <a:r>
              <a:rPr sz="2400" dirty="0">
                <a:solidFill>
                  <a:srgbClr val="401F00"/>
                </a:solidFill>
                <a:latin typeface="Times New Roman"/>
                <a:cs typeface="Times New Roman"/>
              </a:rPr>
              <a:t>παρουσίαση</a:t>
            </a:r>
            <a:r>
              <a:rPr sz="2400" spc="15" dirty="0">
                <a:solidFill>
                  <a:srgbClr val="401F00"/>
                </a:solidFill>
                <a:latin typeface="Times New Roman"/>
                <a:cs typeface="Times New Roman"/>
              </a:rPr>
              <a:t> </a:t>
            </a:r>
            <a:r>
              <a:rPr sz="2400" dirty="0">
                <a:solidFill>
                  <a:srgbClr val="401F00"/>
                </a:solidFill>
                <a:latin typeface="Times New Roman"/>
                <a:cs typeface="Times New Roman"/>
              </a:rPr>
              <a:t>των</a:t>
            </a:r>
            <a:r>
              <a:rPr sz="2400" spc="-10" dirty="0">
                <a:solidFill>
                  <a:srgbClr val="401F00"/>
                </a:solidFill>
                <a:latin typeface="Times New Roman"/>
                <a:cs typeface="Times New Roman"/>
              </a:rPr>
              <a:t> </a:t>
            </a:r>
            <a:r>
              <a:rPr sz="2400" dirty="0">
                <a:solidFill>
                  <a:srgbClr val="401F00"/>
                </a:solidFill>
                <a:latin typeface="Times New Roman"/>
                <a:cs typeface="Times New Roman"/>
              </a:rPr>
              <a:t>δεδομένων του</a:t>
            </a:r>
            <a:r>
              <a:rPr sz="2400" spc="-5" dirty="0">
                <a:solidFill>
                  <a:srgbClr val="401F00"/>
                </a:solidFill>
                <a:latin typeface="Times New Roman"/>
                <a:cs typeface="Times New Roman"/>
              </a:rPr>
              <a:t> </a:t>
            </a:r>
            <a:r>
              <a:rPr sz="2400" b="1" spc="-10" dirty="0">
                <a:solidFill>
                  <a:srgbClr val="0F243E"/>
                </a:solidFill>
                <a:latin typeface="Times New Roman"/>
                <a:cs typeface="Times New Roman"/>
              </a:rPr>
              <a:t>δείγματος</a:t>
            </a:r>
            <a:endParaRPr sz="2400" dirty="0">
              <a:latin typeface="Times New Roman"/>
              <a:cs typeface="Times New Roman"/>
            </a:endParaRPr>
          </a:p>
          <a:p>
            <a:pPr>
              <a:lnSpc>
                <a:spcPct val="100000"/>
              </a:lnSpc>
              <a:spcBef>
                <a:spcPts val="5"/>
              </a:spcBef>
              <a:buClr>
                <a:srgbClr val="17375E"/>
              </a:buClr>
              <a:buFont typeface="Wingdings"/>
              <a:buChar char=""/>
            </a:pPr>
            <a:endParaRPr sz="2500" dirty="0">
              <a:latin typeface="Times New Roman"/>
              <a:cs typeface="Times New Roman"/>
            </a:endParaRPr>
          </a:p>
          <a:p>
            <a:pPr marL="355600" indent="-342900">
              <a:lnSpc>
                <a:spcPct val="100000"/>
              </a:lnSpc>
              <a:buClr>
                <a:srgbClr val="17375E"/>
              </a:buClr>
              <a:buSzPct val="89583"/>
              <a:buFont typeface="Wingdings"/>
              <a:buChar char=""/>
              <a:tabLst>
                <a:tab pos="355600" algn="l"/>
                <a:tab pos="1987550" algn="l"/>
                <a:tab pos="3703954" algn="l"/>
                <a:tab pos="4010660" algn="l"/>
                <a:tab pos="4856480" algn="l"/>
                <a:tab pos="6339205" algn="l"/>
                <a:tab pos="6776720" algn="l"/>
                <a:tab pos="7342505" algn="l"/>
              </a:tabLst>
            </a:pPr>
            <a:r>
              <a:rPr sz="2400" b="1" spc="-10" dirty="0">
                <a:solidFill>
                  <a:srgbClr val="0F243E"/>
                </a:solidFill>
                <a:latin typeface="Times New Roman"/>
                <a:cs typeface="Times New Roman"/>
              </a:rPr>
              <a:t>Επαγωγική</a:t>
            </a:r>
            <a:r>
              <a:rPr sz="2400" b="1" dirty="0">
                <a:solidFill>
                  <a:srgbClr val="0F243E"/>
                </a:solidFill>
                <a:latin typeface="Times New Roman"/>
                <a:cs typeface="Times New Roman"/>
              </a:rPr>
              <a:t>	</a:t>
            </a:r>
            <a:r>
              <a:rPr sz="2400" b="1" spc="-10" dirty="0">
                <a:solidFill>
                  <a:srgbClr val="0F243E"/>
                </a:solidFill>
                <a:latin typeface="Times New Roman"/>
                <a:cs typeface="Times New Roman"/>
              </a:rPr>
              <a:t>Στατιστική</a:t>
            </a:r>
            <a:r>
              <a:rPr sz="2400" spc="-10" dirty="0">
                <a:solidFill>
                  <a:srgbClr val="401F00"/>
                </a:solidFill>
                <a:latin typeface="Times New Roman"/>
                <a:cs typeface="Times New Roman"/>
              </a:rPr>
              <a:t>,</a:t>
            </a:r>
            <a:r>
              <a:rPr sz="2400" dirty="0">
                <a:solidFill>
                  <a:srgbClr val="401F00"/>
                </a:solidFill>
                <a:latin typeface="Times New Roman"/>
                <a:cs typeface="Times New Roman"/>
              </a:rPr>
              <a:t>	</a:t>
            </a:r>
            <a:r>
              <a:rPr sz="2400" spc="-50" dirty="0">
                <a:solidFill>
                  <a:srgbClr val="401F00"/>
                </a:solidFill>
                <a:latin typeface="Times New Roman"/>
                <a:cs typeface="Times New Roman"/>
              </a:rPr>
              <a:t>η</a:t>
            </a:r>
            <a:r>
              <a:rPr sz="2400" dirty="0">
                <a:solidFill>
                  <a:srgbClr val="401F00"/>
                </a:solidFill>
                <a:latin typeface="Times New Roman"/>
                <a:cs typeface="Times New Roman"/>
              </a:rPr>
              <a:t>	</a:t>
            </a:r>
            <a:r>
              <a:rPr sz="2400" spc="-10" dirty="0">
                <a:solidFill>
                  <a:srgbClr val="401F00"/>
                </a:solidFill>
                <a:latin typeface="Times New Roman"/>
                <a:cs typeface="Times New Roman"/>
              </a:rPr>
              <a:t>οποία</a:t>
            </a:r>
            <a:r>
              <a:rPr sz="2400" dirty="0">
                <a:solidFill>
                  <a:srgbClr val="401F00"/>
                </a:solidFill>
                <a:latin typeface="Times New Roman"/>
                <a:cs typeface="Times New Roman"/>
              </a:rPr>
              <a:t>	</a:t>
            </a:r>
            <a:r>
              <a:rPr sz="2400" spc="-10" dirty="0">
                <a:solidFill>
                  <a:srgbClr val="401F00"/>
                </a:solidFill>
                <a:latin typeface="Times New Roman"/>
                <a:cs typeface="Times New Roman"/>
              </a:rPr>
              <a:t>ασχολείται</a:t>
            </a:r>
            <a:r>
              <a:rPr sz="2400" dirty="0">
                <a:solidFill>
                  <a:srgbClr val="401F00"/>
                </a:solidFill>
                <a:latin typeface="Times New Roman"/>
                <a:cs typeface="Times New Roman"/>
              </a:rPr>
              <a:t>	</a:t>
            </a:r>
            <a:r>
              <a:rPr sz="2400" spc="-25" dirty="0">
                <a:solidFill>
                  <a:srgbClr val="401F00"/>
                </a:solidFill>
                <a:latin typeface="Times New Roman"/>
                <a:cs typeface="Times New Roman"/>
              </a:rPr>
              <a:t>με</a:t>
            </a:r>
            <a:r>
              <a:rPr sz="2400" dirty="0">
                <a:solidFill>
                  <a:srgbClr val="401F00"/>
                </a:solidFill>
                <a:latin typeface="Times New Roman"/>
                <a:cs typeface="Times New Roman"/>
              </a:rPr>
              <a:t>	</a:t>
            </a:r>
            <a:r>
              <a:rPr sz="2400" spc="-25" dirty="0">
                <a:solidFill>
                  <a:srgbClr val="401F00"/>
                </a:solidFill>
                <a:latin typeface="Times New Roman"/>
                <a:cs typeface="Times New Roman"/>
              </a:rPr>
              <a:t>την</a:t>
            </a:r>
            <a:r>
              <a:rPr sz="2400" dirty="0">
                <a:solidFill>
                  <a:srgbClr val="401F00"/>
                </a:solidFill>
                <a:latin typeface="Times New Roman"/>
                <a:cs typeface="Times New Roman"/>
              </a:rPr>
              <a:t>	</a:t>
            </a:r>
            <a:r>
              <a:rPr sz="2400" spc="-10" dirty="0">
                <a:solidFill>
                  <a:srgbClr val="401F00"/>
                </a:solidFill>
                <a:latin typeface="Times New Roman"/>
                <a:cs typeface="Times New Roman"/>
              </a:rPr>
              <a:t>εξαγωγή</a:t>
            </a:r>
            <a:r>
              <a:rPr lang="el-GR" sz="2400" spc="-10" dirty="0">
                <a:solidFill>
                  <a:srgbClr val="401F00"/>
                </a:solidFill>
                <a:latin typeface="Times New Roman"/>
                <a:cs typeface="Times New Roman"/>
              </a:rPr>
              <a:t>  </a:t>
            </a:r>
            <a:r>
              <a:rPr sz="2400" dirty="0" err="1">
                <a:solidFill>
                  <a:srgbClr val="401F00"/>
                </a:solidFill>
                <a:latin typeface="Times New Roman"/>
                <a:cs typeface="Times New Roman"/>
              </a:rPr>
              <a:t>χρήσιμων</a:t>
            </a:r>
            <a:r>
              <a:rPr lang="el-GR" sz="2400" dirty="0">
                <a:solidFill>
                  <a:srgbClr val="401F00"/>
                </a:solidFill>
                <a:latin typeface="Times New Roman"/>
                <a:cs typeface="Times New Roman"/>
              </a:rPr>
              <a:t> </a:t>
            </a:r>
            <a:r>
              <a:rPr sz="2400" dirty="0" err="1">
                <a:solidFill>
                  <a:srgbClr val="401F00"/>
                </a:solidFill>
                <a:latin typeface="Times New Roman"/>
                <a:cs typeface="Times New Roman"/>
              </a:rPr>
              <a:t>συμ</a:t>
            </a:r>
            <a:r>
              <a:rPr sz="2400" dirty="0">
                <a:solidFill>
                  <a:srgbClr val="401F00"/>
                </a:solidFill>
                <a:latin typeface="Times New Roman"/>
                <a:cs typeface="Times New Roman"/>
              </a:rPr>
              <a:t>περασμάτων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για</a:t>
            </a:r>
            <a:r>
              <a:rPr sz="2400" spc="-20" dirty="0">
                <a:solidFill>
                  <a:srgbClr val="401F00"/>
                </a:solidFill>
                <a:latin typeface="Times New Roman"/>
                <a:cs typeface="Times New Roman"/>
              </a:rPr>
              <a:t> </a:t>
            </a:r>
            <a:r>
              <a:rPr sz="2400" dirty="0">
                <a:solidFill>
                  <a:srgbClr val="401F00"/>
                </a:solidFill>
                <a:latin typeface="Times New Roman"/>
                <a:cs typeface="Times New Roman"/>
              </a:rPr>
              <a:t>τον</a:t>
            </a:r>
            <a:r>
              <a:rPr sz="2400" spc="-15" dirty="0">
                <a:solidFill>
                  <a:srgbClr val="401F00"/>
                </a:solidFill>
                <a:latin typeface="Times New Roman"/>
                <a:cs typeface="Times New Roman"/>
              </a:rPr>
              <a:t> </a:t>
            </a:r>
            <a:r>
              <a:rPr sz="2400" b="1" spc="-10" dirty="0">
                <a:solidFill>
                  <a:srgbClr val="0F243E"/>
                </a:solidFill>
                <a:latin typeface="Times New Roman"/>
                <a:cs typeface="Times New Roman"/>
              </a:rPr>
              <a:t>πληθυσμό</a:t>
            </a:r>
            <a:endParaRPr sz="2400" dirty="0">
              <a:latin typeface="Times New Roman"/>
              <a:cs typeface="Times New Roman"/>
            </a:endParaRPr>
          </a:p>
        </p:txBody>
      </p:sp>
    </p:spTree>
    <p:extLst>
      <p:ext uri="{BB962C8B-B14F-4D97-AF65-F5344CB8AC3E}">
        <p14:creationId xmlns:p14="http://schemas.microsoft.com/office/powerpoint/2010/main" val="51187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5540828" y="87085"/>
            <a:ext cx="1731842" cy="406176"/>
          </a:xfrm>
        </p:spPr>
        <p:txBody>
          <a:bodyPr>
            <a:noAutofit/>
          </a:bodyPr>
          <a:lstStyle/>
          <a:p>
            <a:r>
              <a:rPr lang="el-GR" sz="3200" b="1" dirty="0">
                <a:solidFill>
                  <a:srgbClr val="0070C0"/>
                </a:solidFill>
              </a:rPr>
              <a:t>Λύση</a:t>
            </a:r>
            <a:r>
              <a:rPr lang="en-US" sz="3200" b="1" dirty="0">
                <a:solidFill>
                  <a:srgbClr val="0070C0"/>
                </a:solidFill>
              </a:rPr>
              <a:t> (1)</a:t>
            </a:r>
            <a:endParaRPr lang="el-GR" sz="3200" b="1" dirty="0">
              <a:solidFill>
                <a:srgbClr val="0070C0"/>
              </a:solidFill>
            </a:endParaRPr>
          </a:p>
        </p:txBody>
      </p:sp>
      <mc:AlternateContent xmlns:mc="http://schemas.openxmlformats.org/markup-compatibility/2006" xmlns:a14="http://schemas.microsoft.com/office/drawing/2010/main">
        <mc:Choice Requires="a14">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57609679"/>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pPr marL="67945" marR="0">
                            <a:lnSpc>
                              <a:spcPts val="1210"/>
                            </a:lnSpc>
                            <a:spcBef>
                              <a:spcPts val="255"/>
                            </a:spcBef>
                            <a:spcAft>
                              <a:spcPts val="0"/>
                            </a:spcAft>
                          </a:pP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Βάρος (Χ) ~ κανονική κατανομή</a:t>
                          </a:r>
                        </a:p>
                        <a:p>
                          <a:pPr marL="67945" marR="0">
                            <a:lnSpc>
                              <a:spcPts val="1210"/>
                            </a:lnSpc>
                            <a:spcBef>
                              <a:spcPts val="255"/>
                            </a:spcBef>
                            <a:spcAft>
                              <a:spcPts val="0"/>
                            </a:spcAft>
                          </a:pPr>
                          <a14:m>
                            <m:oMath xmlns:m="http://schemas.openxmlformats.org/officeDocument/2006/math">
                              <m:sSub>
                                <m:sSubPr>
                                  <m:ctrlPr>
                                    <a:rPr lang="el-GR" sz="1800" i="1" smtClean="0">
                                      <a:effectLst/>
                                      <a:latin typeface="Cambria Math" panose="02040503050406030204" pitchFamily="18" charset="0"/>
                                      <a:cs typeface="Arial" panose="020B0604020202020204" pitchFamily="34" charset="0"/>
                                    </a:rPr>
                                  </m:ctrlPr>
                                </m:sSubPr>
                                <m:e>
                                  <m:r>
                                    <a:rPr lang="el-GR" sz="1800" b="0" i="1" smtClean="0">
                                      <a:effectLst/>
                                      <a:latin typeface="Cambria Math" panose="02040503050406030204" pitchFamily="18" charset="0"/>
                                      <a:cs typeface="Arial" panose="020B0604020202020204" pitchFamily="34" charset="0"/>
                                    </a:rPr>
                                    <m:t>𝜇</m:t>
                                  </m:r>
                                </m:e>
                                <m:sub>
                                  <m:r>
                                    <a:rPr lang="el-GR" sz="1800" b="0" i="1" smtClean="0">
                                      <a:effectLst/>
                                      <a:latin typeface="Cambria Math" panose="02040503050406030204" pitchFamily="18" charset="0"/>
                                      <a:cs typeface="Arial" panose="020B0604020202020204" pitchFamily="34" charset="0"/>
                                    </a:rPr>
                                    <m:t>0</m:t>
                                  </m:r>
                                </m:sub>
                              </m:sSub>
                            </m:oMath>
                          </a14:m>
                          <a:r>
                            <a:rPr lang="el-GR" sz="1800" dirty="0">
                              <a:effectLst/>
                              <a:latin typeface="Times New Roman" panose="02020603050405020304" pitchFamily="18" charset="0"/>
                              <a:ea typeface="Arial" panose="020B0604020202020204" pitchFamily="34" charset="0"/>
                              <a:cs typeface="Arial" panose="020B0604020202020204" pitchFamily="34" charset="0"/>
                            </a:rPr>
                            <a:t>=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n = 16</a:t>
                          </a:r>
                        </a:p>
                        <a:p>
                          <a:pPr marL="67945" marR="0">
                            <a:lnSpc>
                              <a:spcPts val="1210"/>
                            </a:lnSpc>
                            <a:spcBef>
                              <a:spcPts val="255"/>
                            </a:spcBef>
                            <a:spcAft>
                              <a:spcPts val="0"/>
                            </a:spcAft>
                          </a:pPr>
                          <a14:m>
                            <m:oMath xmlns:m="http://schemas.openxmlformats.org/officeDocument/2006/math">
                              <m:acc>
                                <m:accPr>
                                  <m:chr m:val="̅"/>
                                  <m:ctrlPr>
                                    <a:rPr lang="el-GR" sz="1800" i="1" dirty="0" smtClean="0">
                                      <a:effectLst/>
                                      <a:latin typeface="Cambria Math" panose="02040503050406030204" pitchFamily="18" charset="0"/>
                                      <a:cs typeface="Arial" panose="020B0604020202020204" pitchFamily="34" charset="0"/>
                                    </a:rPr>
                                  </m:ctrlPr>
                                </m:accPr>
                                <m:e>
                                  <m:r>
                                    <a:rPr lang="en-US" sz="1800" b="0" i="1" dirty="0" smtClean="0">
                                      <a:effectLst/>
                                      <a:latin typeface="Cambria Math" panose="02040503050406030204" pitchFamily="18" charset="0"/>
                                      <a:cs typeface="Arial" panose="020B0604020202020204" pitchFamily="34" charset="0"/>
                                    </a:rPr>
                                    <m:t>𝑋</m:t>
                                  </m:r>
                                </m:e>
                              </m:acc>
                            </m:oMath>
                          </a14:m>
                          <a:r>
                            <a:rPr lang="el-GR" sz="1800" dirty="0">
                              <a:effectLst/>
                              <a:latin typeface="Times New Roman" panose="02020603050405020304" pitchFamily="18" charset="0"/>
                              <a:ea typeface="Arial" panose="020B0604020202020204" pitchFamily="34" charset="0"/>
                              <a:cs typeface="Arial" panose="020B0604020202020204" pitchFamily="34" charset="0"/>
                            </a:rPr>
                            <a:t> = 692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και s = 20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α = 0,05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βάρος ισούται με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ή αν είναι διαφορετικό.</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Choice>
        <mc:Fallback xmlns="">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57609679"/>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endParaRPr lang="el-G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11" t="-26452" r="-66260" b="-645"/>
                          </a:stretch>
                        </a:blipFill>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βάρος ισούται με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ή αν είναι διαφορετικό.</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Fallback>
      </mc:AlternateContent>
      <mc:AlternateContent xmlns:mc="http://schemas.openxmlformats.org/markup-compatibility/2006" xmlns:a14="http://schemas.microsoft.com/office/drawing/2010/main">
        <mc:Choice Requires="a14">
          <p:sp>
            <p:nvSpPr>
              <p:cNvPr id="81" name="TextBox 80">
                <a:extLst>
                  <a:ext uri="{FF2B5EF4-FFF2-40B4-BE49-F238E27FC236}">
                    <a16:creationId xmlns:a16="http://schemas.microsoft.com/office/drawing/2014/main" id="{6DBCDDDA-10E3-47DC-9866-FD05C38C9DEA}"/>
                  </a:ext>
                </a:extLst>
              </p:cNvPr>
              <p:cNvSpPr txBox="1"/>
              <p:nvPr/>
            </p:nvSpPr>
            <p:spPr>
              <a:xfrm>
                <a:off x="1338944" y="2898637"/>
                <a:ext cx="10069283" cy="3020635"/>
              </a:xfrm>
              <a:prstGeom prst="rect">
                <a:avLst/>
              </a:prstGeom>
              <a:noFill/>
            </p:spPr>
            <p:txBody>
              <a:bodyPr wrap="square" rtlCol="0">
                <a:spAutoFit/>
              </a:bodyPr>
              <a:lstStyle/>
              <a:p>
                <a:pPr marL="465455" marR="0">
                  <a:spcBef>
                    <a:spcPts val="585"/>
                  </a:spcBef>
                  <a:spcAft>
                    <a:spcPts val="0"/>
                  </a:spcAft>
                </a:pPr>
                <a:r>
                  <a:rPr lang="el-GR" sz="1800" spc="-15" dirty="0">
                    <a:effectLst/>
                    <a:latin typeface="Times New Roman" panose="02020603050405020304" pitchFamily="18" charset="0"/>
                    <a:ea typeface="Times New Roman" panose="02020603050405020304" pitchFamily="18" charset="0"/>
                  </a:rPr>
                  <a:t>Για </a:t>
                </a:r>
                <a:r>
                  <a:rPr lang="el-GR" sz="1800" dirty="0">
                    <a:effectLst/>
                    <a:latin typeface="Times New Roman" panose="02020603050405020304" pitchFamily="18" charset="0"/>
                    <a:ea typeface="Times New Roman" panose="02020603050405020304" pitchFamily="18" charset="0"/>
                  </a:rPr>
                  <a:t>το</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σχετικό</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έλεγχο</a:t>
                </a:r>
                <a:r>
                  <a:rPr lang="el-GR" sz="1800" spc="-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θα</a:t>
                </a:r>
                <a:r>
                  <a:rPr lang="el-GR" sz="1800" spc="-2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πρέπει</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να</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καθοριστούν</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τα</a:t>
                </a:r>
                <a:r>
                  <a:rPr lang="el-GR" sz="1800" spc="-25" dirty="0">
                    <a:effectLst/>
                    <a:latin typeface="Times New Roman" panose="02020603050405020304" pitchFamily="18" charset="0"/>
                    <a:ea typeface="Times New Roman" panose="02020603050405020304" pitchFamily="18" charset="0"/>
                  </a:rPr>
                  <a:t> </a:t>
                </a:r>
                <a:r>
                  <a:rPr lang="el-GR" sz="1800" spc="-10" dirty="0">
                    <a:effectLst/>
                    <a:latin typeface="Times New Roman" panose="02020603050405020304" pitchFamily="18" charset="0"/>
                    <a:ea typeface="Times New Roman" panose="02020603050405020304" pitchFamily="18" charset="0"/>
                  </a:rPr>
                  <a:t>εξής:</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600"/>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μηδενική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91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εναλλακτική</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79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Το</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κριτήριο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απόφασης</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                                                H</a:t>
                </a:r>
                <a:r>
                  <a:rPr lang="el-GR" sz="1800" baseline="-25000" dirty="0">
                    <a:effectLst/>
                    <a:latin typeface="Times New Roman" panose="02020603050405020304" pitchFamily="18" charset="0"/>
                    <a:ea typeface="Times New Roman" panose="02020603050405020304" pitchFamily="18" charset="0"/>
                  </a:rPr>
                  <a:t>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4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3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a:t>
                </a:r>
                <a:r>
                  <a:rPr lang="el-GR" sz="1800" spc="-165" dirty="0">
                    <a:effectLst/>
                    <a:latin typeface="Times New Roman" panose="02020603050405020304" pitchFamily="18" charset="0"/>
                    <a:ea typeface="Times New Roman" panose="02020603050405020304" pitchFamily="18" charset="0"/>
                  </a:rPr>
                  <a:t> </a:t>
                </a:r>
                <a:r>
                  <a:rPr lang="en-US" spc="-20" dirty="0">
                    <a:latin typeface="Times New Roman" panose="02020603050405020304" pitchFamily="18" charset="0"/>
                    <a:ea typeface="Times New Roman" panose="02020603050405020304" pitchFamily="18" charset="0"/>
                  </a:rPr>
                  <a:t>700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H</a:t>
                </a:r>
                <a:r>
                  <a:rPr lang="el-GR" sz="1800" baseline="-25000" dirty="0">
                    <a:effectLst/>
                    <a:latin typeface="Times New Roman" panose="02020603050405020304" pitchFamily="18" charset="0"/>
                    <a:ea typeface="Times New Roman" panose="02020603050405020304" pitchFamily="18" charset="0"/>
                  </a:rPr>
                  <a:t>1</a:t>
                </a:r>
                <a:r>
                  <a:rPr lang="el-GR" sz="1800" spc="-6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0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¹</a:t>
                </a:r>
                <a:r>
                  <a:rPr lang="el-GR" sz="1800" spc="-100" dirty="0">
                    <a:effectLst/>
                    <a:latin typeface="Times New Roman" panose="02020603050405020304" pitchFamily="18" charset="0"/>
                    <a:ea typeface="Times New Roman" panose="02020603050405020304" pitchFamily="18" charset="0"/>
                  </a:rPr>
                  <a:t> </a:t>
                </a:r>
                <a:r>
                  <a:rPr lang="en-US" spc="-20" dirty="0">
                    <a:latin typeface="Times New Roman" panose="02020603050405020304" pitchFamily="18" charset="0"/>
                    <a:ea typeface="Times New Roman" panose="02020603050405020304" pitchFamily="18" charset="0"/>
                  </a:rPr>
                  <a:t>700</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Σύμφωνα με τα δεδομένα η κατανομή των μηνιαίων εισοδημάτων είναι</a:t>
                </a:r>
                <a:r>
                  <a:rPr lang="el-GR" sz="1800" spc="20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κανονική και η διακύμανσή τους γνωστή (δίνεται ότι η τυπική απόκλισή τους είναι 500 €), οπότε θα χρησιμοποιήσουμε τη σχέση:</a:t>
                </a:r>
              </a:p>
              <a:p>
                <a:pPr marR="0" lvl="0" algn="ctr">
                  <a:spcBef>
                    <a:spcPts val="795"/>
                  </a:spcBef>
                  <a:spcAft>
                    <a:spcPts val="0"/>
                  </a:spcAft>
                  <a:buSzPts val="1150"/>
                  <a:tabLst>
                    <a:tab pos="321310" algn="l"/>
                  </a:tabLst>
                </a:pPr>
                <a14:m>
                  <m:oMath xmlns:m="http://schemas.openxmlformats.org/officeDocument/2006/math">
                    <m:r>
                      <a:rPr lang="en-US" sz="2400" b="0" i="1" smtClean="0">
                        <a:effectLst/>
                        <a:latin typeface="Cambria Math" panose="02040503050406030204" pitchFamily="18" charset="0"/>
                        <a:ea typeface="Times New Roman" panose="02020603050405020304" pitchFamily="18" charset="0"/>
                      </a:rPr>
                      <m:t>𝑍</m:t>
                    </m:r>
                    <m:r>
                      <a:rPr lang="en-US" sz="2400" b="0" i="1" smtClean="0">
                        <a:effectLst/>
                        <a:latin typeface="Cambria Math" panose="02040503050406030204" pitchFamily="18" charset="0"/>
                        <a:ea typeface="Times New Roman" panose="02020603050405020304" pitchFamily="18" charset="0"/>
                      </a:rPr>
                      <m:t>=</m:t>
                    </m:r>
                    <m:f>
                      <m:fPr>
                        <m:ctrlPr>
                          <a:rPr lang="en-US" sz="2400" b="0" i="1" smtClean="0">
                            <a:effectLst/>
                            <a:latin typeface="Cambria Math" panose="02040503050406030204" pitchFamily="18" charset="0"/>
                          </a:rPr>
                        </m:ctrlPr>
                      </m:fPr>
                      <m:num>
                        <m:r>
                          <a:rPr lang="en-US" sz="2400" b="0" i="1" smtClean="0">
                            <a:effectLst/>
                            <a:latin typeface="Cambria Math" panose="02040503050406030204" pitchFamily="18" charset="0"/>
                          </a:rPr>
                          <m:t>𝑋</m:t>
                        </m:r>
                        <m:r>
                          <a:rPr lang="en-US" sz="2400" b="0" i="1" smtClean="0">
                            <a:effectLst/>
                            <a:latin typeface="Cambria Math" panose="02040503050406030204" pitchFamily="18" charset="0"/>
                          </a:rPr>
                          <m:t>−</m:t>
                        </m:r>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𝜇</m:t>
                            </m:r>
                          </m:e>
                          <m:sub>
                            <m:r>
                              <a:rPr lang="el-GR" sz="2400" b="0" i="1" smtClean="0">
                                <a:effectLst/>
                                <a:latin typeface="Cambria Math" panose="02040503050406030204" pitchFamily="18" charset="0"/>
                              </a:rPr>
                              <m:t>0</m:t>
                            </m:r>
                          </m:sub>
                        </m:sSub>
                      </m:num>
                      <m:den>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𝜎</m:t>
                            </m:r>
                          </m:e>
                          <m:sub>
                            <m:acc>
                              <m:accPr>
                                <m:chr m:val="̅"/>
                                <m:ctrlPr>
                                  <a:rPr lang="en-US" sz="2400" b="0" i="1" smtClean="0">
                                    <a:effectLst/>
                                    <a:latin typeface="Cambria Math" panose="02040503050406030204" pitchFamily="18" charset="0"/>
                                  </a:rPr>
                                </m:ctrlPr>
                              </m:accPr>
                              <m:e>
                                <m:r>
                                  <a:rPr lang="en-US" sz="2400" b="0" i="1" smtClean="0">
                                    <a:effectLst/>
                                    <a:latin typeface="Cambria Math" panose="02040503050406030204" pitchFamily="18" charset="0"/>
                                  </a:rPr>
                                  <m:t>𝑋</m:t>
                                </m:r>
                              </m:e>
                            </m:acc>
                          </m:sub>
                        </m:sSub>
                      </m:den>
                    </m:f>
                  </m:oMath>
                </a14:m>
                <a:r>
                  <a:rPr lang="en-US" sz="1800"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mc:Choice>
        <mc:Fallback xmlns="">
          <p:sp>
            <p:nvSpPr>
              <p:cNvPr id="81" name="TextBox 80">
                <a:extLst>
                  <a:ext uri="{FF2B5EF4-FFF2-40B4-BE49-F238E27FC236}">
                    <a16:creationId xmlns:a16="http://schemas.microsoft.com/office/drawing/2014/main" id="{6DBCDDDA-10E3-47DC-9866-FD05C38C9DEA}"/>
                  </a:ext>
                </a:extLst>
              </p:cNvPr>
              <p:cNvSpPr txBox="1">
                <a:spLocks noRot="1" noChangeAspect="1" noMove="1" noResize="1" noEditPoints="1" noAdjustHandles="1" noChangeArrowheads="1" noChangeShapeType="1" noTextEdit="1"/>
              </p:cNvSpPr>
              <p:nvPr/>
            </p:nvSpPr>
            <p:spPr>
              <a:xfrm>
                <a:off x="1338944" y="2898637"/>
                <a:ext cx="10069283" cy="3020635"/>
              </a:xfrm>
              <a:prstGeom prst="rect">
                <a:avLst/>
              </a:prstGeom>
              <a:blipFill>
                <a:blip r:embed="rId3"/>
                <a:stretch>
                  <a:fillRect t="-1008"/>
                </a:stretch>
              </a:blipFill>
            </p:spPr>
            <p:txBody>
              <a:bodyPr/>
              <a:lstStyle/>
              <a:p>
                <a:r>
                  <a:rPr lang="el-GR">
                    <a:noFill/>
                  </a:rPr>
                  <a:t> </a:t>
                </a:r>
              </a:p>
            </p:txBody>
          </p:sp>
        </mc:Fallback>
      </mc:AlternateContent>
      <p:sp>
        <p:nvSpPr>
          <p:cNvPr id="82" name="Line 80">
            <a:extLst>
              <a:ext uri="{FF2B5EF4-FFF2-40B4-BE49-F238E27FC236}">
                <a16:creationId xmlns:a16="http://schemas.microsoft.com/office/drawing/2014/main" id="{CC44740B-845C-4C30-8437-179303FF0C77}"/>
              </a:ext>
            </a:extLst>
          </p:cNvPr>
          <p:cNvSpPr>
            <a:spLocks noChangeShapeType="1"/>
          </p:cNvSpPr>
          <p:nvPr/>
        </p:nvSpPr>
        <p:spPr bwMode="auto">
          <a:xfrm>
            <a:off x="3897313" y="5429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3" name="Line 79">
            <a:extLst>
              <a:ext uri="{FF2B5EF4-FFF2-40B4-BE49-F238E27FC236}">
                <a16:creationId xmlns:a16="http://schemas.microsoft.com/office/drawing/2014/main" id="{9CB0D302-620F-4E77-90CE-6832C2FE5CC6}"/>
              </a:ext>
            </a:extLst>
          </p:cNvPr>
          <p:cNvSpPr>
            <a:spLocks noChangeShapeType="1"/>
          </p:cNvSpPr>
          <p:nvPr/>
        </p:nvSpPr>
        <p:spPr bwMode="auto">
          <a:xfrm>
            <a:off x="3683000" y="4572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6" name="Line 84">
            <a:extLst>
              <a:ext uri="{FF2B5EF4-FFF2-40B4-BE49-F238E27FC236}">
                <a16:creationId xmlns:a16="http://schemas.microsoft.com/office/drawing/2014/main" id="{A5A1BB4F-879F-4DE5-82BE-E5C97E67FE8B}"/>
              </a:ext>
            </a:extLst>
          </p:cNvPr>
          <p:cNvSpPr>
            <a:spLocks noChangeShapeType="1"/>
          </p:cNvSpPr>
          <p:nvPr/>
        </p:nvSpPr>
        <p:spPr bwMode="auto">
          <a:xfrm>
            <a:off x="4049713" y="6953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7" name="Line 83">
            <a:extLst>
              <a:ext uri="{FF2B5EF4-FFF2-40B4-BE49-F238E27FC236}">
                <a16:creationId xmlns:a16="http://schemas.microsoft.com/office/drawing/2014/main" id="{C265C83F-A4FB-4B04-B700-194EB9981E4E}"/>
              </a:ext>
            </a:extLst>
          </p:cNvPr>
          <p:cNvSpPr>
            <a:spLocks noChangeShapeType="1"/>
          </p:cNvSpPr>
          <p:nvPr/>
        </p:nvSpPr>
        <p:spPr bwMode="auto">
          <a:xfrm>
            <a:off x="3835400" y="6096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6602163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152400" y="510363"/>
                <a:ext cx="12039600" cy="6018028"/>
              </a:xfrm>
            </p:spPr>
            <p:txBody>
              <a:bodyPr>
                <a:normAutofit fontScale="62500" lnSpcReduction="20000"/>
              </a:bodyPr>
              <a:lstStyle/>
              <a:p>
                <a:pPr marL="0" indent="0">
                  <a:buNone/>
                </a:pPr>
                <a:r>
                  <a:rPr lang="el-GR" dirty="0"/>
                  <a:t>Σύμφωνα με τα δεδομένα το βάρος των κουτιών ακολουθεί την κανονική κατανομή, η διακύμανσή τους στον πληθυσμό είναι άγνωστη και το μέγεθος του δείγματος είναι μικρό, οπότε θα χρησιμοποιήσουμε τη σχέση:</a:t>
                </a:r>
                <a:r>
                  <a:rPr lang="en-US" dirty="0"/>
                  <a:t> </a:t>
                </a:r>
                <a:r>
                  <a:rPr lang="el-GR" dirty="0"/>
                  <a:t> </a:t>
                </a:r>
                <a:endParaRPr lang="en-US" dirty="0"/>
              </a:p>
              <a:p>
                <a:pPr marL="0" indent="0">
                  <a:buNone/>
                </a:pPr>
                <a14:m>
                  <m:oMath xmlns:m="http://schemas.openxmlformats.org/officeDocument/2006/math">
                    <m:r>
                      <m:rPr>
                        <m:sty m:val="p"/>
                      </m:rPr>
                      <a:rPr lang="en-US" sz="2900" b="0" i="0" smtClean="0">
                        <a:effectLst/>
                        <a:latin typeface="Cambria Math" panose="02040503050406030204" pitchFamily="18" charset="0"/>
                        <a:ea typeface="Times New Roman" panose="02020603050405020304" pitchFamily="18" charset="0"/>
                      </a:rPr>
                      <m:t>t</m:t>
                    </m:r>
                    <m:r>
                      <a:rPr lang="en-US" sz="2900" b="0" i="1" smtClean="0">
                        <a:effectLst/>
                        <a:latin typeface="Cambria Math" panose="02040503050406030204" pitchFamily="18" charset="0"/>
                        <a:ea typeface="Times New Roman" panose="02020603050405020304" pitchFamily="18" charset="0"/>
                      </a:rPr>
                      <m:t>=</m:t>
                    </m:r>
                    <m:f>
                      <m:fPr>
                        <m:ctrlPr>
                          <a:rPr lang="en-US" sz="2900" b="0" i="1" smtClean="0">
                            <a:effectLst/>
                            <a:latin typeface="Cambria Math" panose="02040503050406030204" pitchFamily="18" charset="0"/>
                          </a:rPr>
                        </m:ctrlPr>
                      </m:fPr>
                      <m:num>
                        <m:acc>
                          <m:accPr>
                            <m:chr m:val="̅"/>
                            <m:ctrlPr>
                              <a:rPr lang="en-US" sz="2900" i="1" dirty="0">
                                <a:latin typeface="Cambria Math" panose="02040503050406030204" pitchFamily="18" charset="0"/>
                                <a:cs typeface="Arial" panose="020B0604020202020204" pitchFamily="34" charset="0"/>
                              </a:rPr>
                            </m:ctrlPr>
                          </m:accPr>
                          <m:e>
                            <m:r>
                              <a:rPr lang="en-US" sz="2900" i="1" dirty="0">
                                <a:latin typeface="Cambria Math" panose="02040503050406030204" pitchFamily="18" charset="0"/>
                                <a:cs typeface="Arial" panose="020B0604020202020204" pitchFamily="34" charset="0"/>
                              </a:rPr>
                              <m:t>𝑋</m:t>
                            </m:r>
                          </m:e>
                        </m:acc>
                        <m:r>
                          <a:rPr lang="en-US" sz="2900" b="0" i="1" smtClean="0">
                            <a:effectLst/>
                            <a:latin typeface="Cambria Math" panose="02040503050406030204" pitchFamily="18" charset="0"/>
                          </a:rPr>
                          <m:t>−</m:t>
                        </m:r>
                        <m:sSub>
                          <m:sSubPr>
                            <m:ctrlPr>
                              <a:rPr lang="en-US" sz="2900" b="0" i="1" smtClean="0">
                                <a:effectLst/>
                                <a:latin typeface="Cambria Math" panose="02040503050406030204" pitchFamily="18" charset="0"/>
                              </a:rPr>
                            </m:ctrlPr>
                          </m:sSubPr>
                          <m:e>
                            <m:r>
                              <a:rPr lang="el-GR" sz="2900" b="0" i="1" smtClean="0">
                                <a:effectLst/>
                                <a:latin typeface="Cambria Math" panose="02040503050406030204" pitchFamily="18" charset="0"/>
                              </a:rPr>
                              <m:t>𝜇</m:t>
                            </m:r>
                          </m:e>
                          <m:sub>
                            <m:r>
                              <a:rPr lang="el-GR" sz="2900" b="0" i="1" smtClean="0">
                                <a:effectLst/>
                                <a:latin typeface="Cambria Math" panose="02040503050406030204" pitchFamily="18" charset="0"/>
                              </a:rPr>
                              <m:t>0</m:t>
                            </m:r>
                          </m:sub>
                        </m:sSub>
                      </m:num>
                      <m:den>
                        <m:sSub>
                          <m:sSubPr>
                            <m:ctrlPr>
                              <a:rPr lang="en-US" sz="2900" b="0" i="1" smtClean="0">
                                <a:effectLst/>
                                <a:latin typeface="Cambria Math" panose="02040503050406030204" pitchFamily="18" charset="0"/>
                              </a:rPr>
                            </m:ctrlPr>
                          </m:sSubPr>
                          <m:e>
                            <m:r>
                              <a:rPr lang="el-GR" sz="2900" b="0" i="1" smtClean="0">
                                <a:effectLst/>
                                <a:latin typeface="Cambria Math" panose="02040503050406030204" pitchFamily="18" charset="0"/>
                              </a:rPr>
                              <m:t>𝜎</m:t>
                            </m:r>
                          </m:e>
                          <m:sub>
                            <m:acc>
                              <m:accPr>
                                <m:chr m:val="̅"/>
                                <m:ctrlPr>
                                  <a:rPr lang="en-US" sz="2900" b="0" i="1" smtClean="0">
                                    <a:effectLst/>
                                    <a:latin typeface="Cambria Math" panose="02040503050406030204" pitchFamily="18" charset="0"/>
                                  </a:rPr>
                                </m:ctrlPr>
                              </m:accPr>
                              <m:e>
                                <m:r>
                                  <a:rPr lang="en-US" sz="2900" b="0" i="1" smtClean="0">
                                    <a:effectLst/>
                                    <a:latin typeface="Cambria Math" panose="02040503050406030204" pitchFamily="18" charset="0"/>
                                  </a:rPr>
                                  <m:t>𝑋</m:t>
                                </m:r>
                              </m:e>
                            </m:acc>
                          </m:sub>
                        </m:sSub>
                      </m:den>
                    </m:f>
                  </m:oMath>
                </a14:m>
                <a:r>
                  <a:rPr lang="en-US" sz="2900" dirty="0">
                    <a:effectLst/>
                    <a:latin typeface="Times New Roman" panose="02020603050405020304" pitchFamily="18" charset="0"/>
                    <a:ea typeface="Times New Roman" panose="02020603050405020304" pitchFamily="18" charset="0"/>
                  </a:rPr>
                  <a:t> </a:t>
                </a:r>
              </a:p>
              <a:p>
                <a:pPr marL="0" indent="0">
                  <a:buNone/>
                </a:pPr>
                <a:r>
                  <a:rPr lang="el-GR" sz="2300" dirty="0">
                    <a:effectLst/>
                    <a:latin typeface="Times New Roman" panose="02020603050405020304" pitchFamily="18" charset="0"/>
                    <a:ea typeface="Times New Roman" panose="02020603050405020304" pitchFamily="18" charset="0"/>
                  </a:rPr>
                  <a:t>Η τυχαία μεταβλητή t ακολουθεί την κατανομή t-</a:t>
                </a:r>
                <a:r>
                  <a:rPr lang="el-GR" sz="2300" dirty="0" err="1">
                    <a:effectLst/>
                    <a:latin typeface="Times New Roman" panose="02020603050405020304" pitchFamily="18" charset="0"/>
                    <a:ea typeface="Times New Roman" panose="02020603050405020304" pitchFamily="18" charset="0"/>
                  </a:rPr>
                  <a:t>Student</a:t>
                </a:r>
                <a:r>
                  <a:rPr lang="el-GR" sz="2300" dirty="0">
                    <a:effectLst/>
                    <a:latin typeface="Times New Roman" panose="02020603050405020304" pitchFamily="18" charset="0"/>
                    <a:ea typeface="Times New Roman" panose="02020603050405020304" pitchFamily="18" charset="0"/>
                  </a:rPr>
                  <a:t> με</a:t>
                </a:r>
                <a:r>
                  <a:rPr lang="en-US" sz="2300" dirty="0">
                    <a:effectLst/>
                    <a:latin typeface="Times New Roman" panose="02020603050405020304" pitchFamily="18" charset="0"/>
                    <a:ea typeface="Times New Roman" panose="02020603050405020304" pitchFamily="18" charset="0"/>
                  </a:rPr>
                  <a:t> </a:t>
                </a:r>
                <a:r>
                  <a:rPr lang="el-GR" sz="2300" dirty="0">
                    <a:effectLst/>
                    <a:latin typeface="Times New Roman" panose="02020603050405020304" pitchFamily="18" charset="0"/>
                    <a:ea typeface="Times New Roman" panose="02020603050405020304" pitchFamily="18" charset="0"/>
                  </a:rPr>
                  <a:t>ν</a:t>
                </a:r>
                <a:r>
                  <a:rPr lang="en-US" sz="2300" dirty="0">
                    <a:effectLst/>
                    <a:latin typeface="Times New Roman" panose="02020603050405020304" pitchFamily="18" charset="0"/>
                    <a:ea typeface="Times New Roman" panose="02020603050405020304" pitchFamily="18" charset="0"/>
                  </a:rPr>
                  <a:t>=n-1</a:t>
                </a:r>
                <a:r>
                  <a:rPr lang="el-GR" sz="2300" dirty="0">
                    <a:effectLst/>
                    <a:latin typeface="Times New Roman" panose="02020603050405020304" pitchFamily="18" charset="0"/>
                    <a:ea typeface="Times New Roman" panose="02020603050405020304" pitchFamily="18" charset="0"/>
                  </a:rPr>
                  <a:t> βαθμούς</a:t>
                </a:r>
                <a:r>
                  <a:rPr lang="en-US" sz="2300" dirty="0">
                    <a:effectLst/>
                    <a:latin typeface="Times New Roman" panose="02020603050405020304" pitchFamily="18" charset="0"/>
                    <a:ea typeface="Times New Roman" panose="02020603050405020304" pitchFamily="18" charset="0"/>
                  </a:rPr>
                  <a:t>  </a:t>
                </a:r>
                <a:r>
                  <a:rPr lang="el-GR" sz="2300" dirty="0">
                    <a:effectLst/>
                    <a:latin typeface="Times New Roman" panose="02020603050405020304" pitchFamily="18" charset="0"/>
                    <a:ea typeface="Times New Roman" panose="02020603050405020304" pitchFamily="18" charset="0"/>
                  </a:rPr>
                  <a:t>ελευθερίας (</a:t>
                </a:r>
                <a:r>
                  <a:rPr lang="el-GR" sz="2300" dirty="0" err="1">
                    <a:effectLst/>
                    <a:latin typeface="Times New Roman" panose="02020603050405020304" pitchFamily="18" charset="0"/>
                    <a:ea typeface="Times New Roman" panose="02020603050405020304" pitchFamily="18" charset="0"/>
                  </a:rPr>
                  <a:t>β.ε</a:t>
                </a:r>
                <a:r>
                  <a:rPr lang="el-GR" sz="2300" dirty="0">
                    <a:effectLst/>
                    <a:latin typeface="Times New Roman" panose="02020603050405020304" pitchFamily="18" charset="0"/>
                    <a:ea typeface="Times New Roman" panose="02020603050405020304" pitchFamily="18" charset="0"/>
                  </a:rPr>
                  <a:t>.).</a:t>
                </a:r>
              </a:p>
              <a:p>
                <a:pPr marL="0" indent="0">
                  <a:buNone/>
                </a:pPr>
                <a:r>
                  <a:rPr lang="el-GR" sz="2300" dirty="0">
                    <a:effectLst/>
                    <a:latin typeface="Times New Roman" panose="02020603050405020304" pitchFamily="18" charset="0"/>
                    <a:ea typeface="Times New Roman" panose="02020603050405020304" pitchFamily="18" charset="0"/>
                  </a:rPr>
                  <a:t> </a:t>
                </a:r>
              </a:p>
              <a:p>
                <a:pPr marL="0" indent="0">
                  <a:buNone/>
                </a:pPr>
                <a:r>
                  <a:rPr lang="el-GR" sz="2300" dirty="0">
                    <a:effectLst/>
                    <a:latin typeface="Times New Roman" panose="02020603050405020304" pitchFamily="18" charset="0"/>
                    <a:ea typeface="Times New Roman" panose="02020603050405020304" pitchFamily="18" charset="0"/>
                  </a:rPr>
                  <a:t>Αν, με βάση τα στοιχεία ενός τυχαίου δείγματος, το αποτέλεσμα που θα προκύψει από</a:t>
                </a:r>
                <a:r>
                  <a:rPr lang="en-US" sz="2300" dirty="0">
                    <a:effectLst/>
                    <a:latin typeface="Times New Roman" panose="02020603050405020304" pitchFamily="18" charset="0"/>
                    <a:ea typeface="Times New Roman" panose="02020603050405020304" pitchFamily="18" charset="0"/>
                  </a:rPr>
                  <a:t> </a:t>
                </a:r>
                <a14:m>
                  <m:oMath xmlns:m="http://schemas.openxmlformats.org/officeDocument/2006/math">
                    <m:r>
                      <m:rPr>
                        <m:sty m:val="p"/>
                      </m:rPr>
                      <a:rPr lang="en-US" sz="2300" b="0" i="0" smtClean="0">
                        <a:effectLst/>
                        <a:latin typeface="Cambria Math" panose="02040503050406030204" pitchFamily="18" charset="0"/>
                        <a:ea typeface="Times New Roman" panose="02020603050405020304" pitchFamily="18" charset="0"/>
                      </a:rPr>
                      <m:t>t</m:t>
                    </m:r>
                    <m:r>
                      <a:rPr lang="en-US" sz="2300" b="0" i="1" smtClean="0">
                        <a:effectLst/>
                        <a:latin typeface="Cambria Math" panose="02040503050406030204" pitchFamily="18" charset="0"/>
                        <a:ea typeface="Times New Roman" panose="02020603050405020304" pitchFamily="18" charset="0"/>
                      </a:rPr>
                      <m:t>=</m:t>
                    </m:r>
                    <m:f>
                      <m:fPr>
                        <m:ctrlPr>
                          <a:rPr lang="en-US" sz="2300" b="0" i="1" smtClean="0">
                            <a:effectLst/>
                            <a:latin typeface="Cambria Math" panose="02040503050406030204" pitchFamily="18" charset="0"/>
                          </a:rPr>
                        </m:ctrlPr>
                      </m:fPr>
                      <m:num>
                        <m:acc>
                          <m:accPr>
                            <m:chr m:val="̅"/>
                            <m:ctrlPr>
                              <a:rPr lang="en-US" sz="2300" i="1" dirty="0">
                                <a:latin typeface="Cambria Math" panose="02040503050406030204" pitchFamily="18" charset="0"/>
                                <a:cs typeface="Arial" panose="020B0604020202020204" pitchFamily="34" charset="0"/>
                              </a:rPr>
                            </m:ctrlPr>
                          </m:accPr>
                          <m:e>
                            <m:r>
                              <a:rPr lang="en-US" sz="2300" i="1" dirty="0">
                                <a:latin typeface="Cambria Math" panose="02040503050406030204" pitchFamily="18" charset="0"/>
                                <a:cs typeface="Arial" panose="020B0604020202020204" pitchFamily="34" charset="0"/>
                              </a:rPr>
                              <m:t>𝑋</m:t>
                            </m:r>
                          </m:e>
                        </m:acc>
                        <m:r>
                          <a:rPr lang="en-US" sz="2300" b="0" i="1" smtClean="0">
                            <a:effectLst/>
                            <a:latin typeface="Cambria Math" panose="02040503050406030204" pitchFamily="18" charset="0"/>
                          </a:rPr>
                          <m:t>−</m:t>
                        </m:r>
                        <m:sSub>
                          <m:sSubPr>
                            <m:ctrlPr>
                              <a:rPr lang="en-US" sz="2300" b="0" i="1" smtClean="0">
                                <a:effectLst/>
                                <a:latin typeface="Cambria Math" panose="02040503050406030204" pitchFamily="18" charset="0"/>
                              </a:rPr>
                            </m:ctrlPr>
                          </m:sSubPr>
                          <m:e>
                            <m:r>
                              <a:rPr lang="el-GR" sz="2300" b="0" i="1" smtClean="0">
                                <a:effectLst/>
                                <a:latin typeface="Cambria Math" panose="02040503050406030204" pitchFamily="18" charset="0"/>
                              </a:rPr>
                              <m:t>𝜇</m:t>
                            </m:r>
                          </m:e>
                          <m:sub>
                            <m:r>
                              <a:rPr lang="el-GR" sz="2300" b="0" i="1" smtClean="0">
                                <a:effectLst/>
                                <a:latin typeface="Cambria Math" panose="02040503050406030204" pitchFamily="18" charset="0"/>
                              </a:rPr>
                              <m:t>0</m:t>
                            </m:r>
                          </m:sub>
                        </m:sSub>
                      </m:num>
                      <m:den>
                        <m:sSub>
                          <m:sSubPr>
                            <m:ctrlPr>
                              <a:rPr lang="en-US" sz="2300" b="0" i="1" smtClean="0">
                                <a:effectLst/>
                                <a:latin typeface="Cambria Math" panose="02040503050406030204" pitchFamily="18" charset="0"/>
                              </a:rPr>
                            </m:ctrlPr>
                          </m:sSubPr>
                          <m:e>
                            <m:r>
                              <a:rPr lang="el-GR" sz="2300" b="0" i="1" smtClean="0">
                                <a:effectLst/>
                                <a:latin typeface="Cambria Math" panose="02040503050406030204" pitchFamily="18" charset="0"/>
                              </a:rPr>
                              <m:t>𝜎</m:t>
                            </m:r>
                          </m:e>
                          <m:sub>
                            <m:acc>
                              <m:accPr>
                                <m:chr m:val="̅"/>
                                <m:ctrlPr>
                                  <a:rPr lang="en-US" sz="2300" b="0" i="1" smtClean="0">
                                    <a:effectLst/>
                                    <a:latin typeface="Cambria Math" panose="02040503050406030204" pitchFamily="18" charset="0"/>
                                  </a:rPr>
                                </m:ctrlPr>
                              </m:accPr>
                              <m:e>
                                <m:r>
                                  <a:rPr lang="en-US" sz="2300" b="0" i="1" smtClean="0">
                                    <a:effectLst/>
                                    <a:latin typeface="Cambria Math" panose="02040503050406030204" pitchFamily="18" charset="0"/>
                                  </a:rPr>
                                  <m:t>𝑋</m:t>
                                </m:r>
                              </m:e>
                            </m:acc>
                          </m:sub>
                        </m:sSub>
                      </m:den>
                    </m:f>
                  </m:oMath>
                </a14:m>
                <a:r>
                  <a:rPr lang="en-US" sz="2300" dirty="0">
                    <a:effectLst/>
                    <a:latin typeface="Times New Roman" panose="02020603050405020304" pitchFamily="18" charset="0"/>
                    <a:ea typeface="Times New Roman" panose="02020603050405020304" pitchFamily="18" charset="0"/>
                  </a:rPr>
                  <a:t> </a:t>
                </a:r>
              </a:p>
              <a:p>
                <a:pPr marL="0" indent="0">
                  <a:buNone/>
                </a:pPr>
                <a:endParaRPr lang="el-GR" sz="2300" dirty="0">
                  <a:effectLst/>
                  <a:latin typeface="Times New Roman" panose="02020603050405020304" pitchFamily="18" charset="0"/>
                  <a:ea typeface="Times New Roman" panose="02020603050405020304" pitchFamily="18" charset="0"/>
                </a:endParaRPr>
              </a:p>
              <a:p>
                <a:pPr marL="0" indent="0">
                  <a:buNone/>
                </a:pPr>
                <a:endParaRPr lang="el-GR" sz="2300" dirty="0">
                  <a:effectLst/>
                  <a:latin typeface="Times New Roman" panose="02020603050405020304" pitchFamily="18" charset="0"/>
                  <a:ea typeface="Times New Roman" panose="02020603050405020304" pitchFamily="18" charset="0"/>
                </a:endParaRPr>
              </a:p>
              <a:p>
                <a:pPr marL="72390" marR="0">
                  <a:spcBef>
                    <a:spcPts val="60"/>
                  </a:spcBef>
                  <a:spcAft>
                    <a:spcPts val="0"/>
                  </a:spcAft>
                </a:pPr>
                <a:r>
                  <a:rPr lang="el-GR" dirty="0"/>
                  <a:t>είναι σε απόλυτη τιμή μεγαλύτερο της κριτικής τιμής</a:t>
                </a:r>
                <a14:m>
                  <m:oMath xmlns:m="http://schemas.openxmlformats.org/officeDocument/2006/math">
                    <m:r>
                      <a:rPr lang="en-US" b="0" i="0" smtClean="0">
                        <a:latin typeface="Cambria Math" panose="02040503050406030204" pitchFamily="18" charset="0"/>
                      </a:rPr>
                      <m:t> </m:t>
                    </m:r>
                    <m:sSub>
                      <m:sSubPr>
                        <m:ctrlPr>
                          <a:rPr lang="en-US"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m:t>
                        </m:r>
                        <m:r>
                          <a:rPr lang="el-GR" b="0" i="1" smtClean="0">
                            <a:latin typeface="Cambria Math" panose="02040503050406030204" pitchFamily="18" charset="0"/>
                          </a:rPr>
                          <m:t>𝜈</m:t>
                        </m:r>
                        <m:r>
                          <a:rPr lang="el-GR" b="0" i="1" smtClean="0">
                            <a:latin typeface="Cambria Math" panose="02040503050406030204" pitchFamily="18" charset="0"/>
                          </a:rPr>
                          <m:t>,</m:t>
                        </m:r>
                        <m:f>
                          <m:fPr>
                            <m:type m:val="skw"/>
                            <m:ctrlPr>
                              <a:rPr lang="en-US" b="0" i="1" smtClean="0">
                                <a:latin typeface="Cambria Math" panose="02040503050406030204" pitchFamily="18" charset="0"/>
                              </a:rPr>
                            </m:ctrlPr>
                          </m:fPr>
                          <m:num>
                            <m:r>
                              <a:rPr lang="el-GR" b="0" i="1" smtClean="0">
                                <a:latin typeface="Cambria Math" panose="02040503050406030204" pitchFamily="18" charset="0"/>
                              </a:rPr>
                              <m:t>𝛼</m:t>
                            </m:r>
                          </m:num>
                          <m:den>
                            <m:r>
                              <a:rPr lang="el-GR" b="0" i="1" smtClean="0">
                                <a:latin typeface="Cambria Math" panose="02040503050406030204" pitchFamily="18" charset="0"/>
                              </a:rPr>
                              <m:t>2</m:t>
                            </m:r>
                          </m:den>
                        </m:f>
                        <m:r>
                          <a:rPr lang="el-GR" b="0" i="1" smtClean="0">
                            <a:latin typeface="Cambria Math" panose="02040503050406030204" pitchFamily="18" charset="0"/>
                          </a:rPr>
                          <m:t>)</m:t>
                        </m:r>
                      </m:sub>
                    </m:sSub>
                  </m:oMath>
                </a14:m>
                <a:r>
                  <a:rPr lang="el-GR" sz="1800" spc="-20" dirty="0">
                    <a:effectLst/>
                    <a:latin typeface="Times New Roman" panose="02020603050405020304" pitchFamily="18" charset="0"/>
                    <a:ea typeface="Times New Roman" panose="02020603050405020304" pitchFamily="18" charset="0"/>
                  </a:rPr>
                  <a:t>όπου α=0,05, δηλαδή αν </a:t>
                </a:r>
                <a14:m>
                  <m:oMath xmlns:m="http://schemas.openxmlformats.org/officeDocument/2006/math">
                    <m:d>
                      <m:dPr>
                        <m:begChr m:val="|"/>
                        <m:endChr m:val="|"/>
                        <m:ctrlPr>
                          <a:rPr lang="el-GR" sz="1800" i="1" spc="-20" smtClean="0">
                            <a:effectLst/>
                            <a:latin typeface="Cambria Math" panose="02040503050406030204" pitchFamily="18" charset="0"/>
                          </a:rPr>
                        </m:ctrlPr>
                      </m:dPr>
                      <m:e>
                        <m:r>
                          <a:rPr lang="en-US" sz="1800" b="0" i="1" spc="-20" smtClean="0">
                            <a:effectLst/>
                            <a:latin typeface="Cambria Math" panose="02040503050406030204" pitchFamily="18" charset="0"/>
                          </a:rPr>
                          <m:t>𝑡</m:t>
                        </m:r>
                      </m:e>
                    </m:d>
                    <m:r>
                      <a:rPr lang="el-GR" sz="1800" i="1" spc="-20" smtClean="0">
                        <a:effectLst/>
                        <a:latin typeface="Cambria Math" panose="02040503050406030204" pitchFamily="18" charset="0"/>
                        <a:ea typeface="Cambria Math" panose="02040503050406030204" pitchFamily="18" charset="0"/>
                      </a:rPr>
                      <m:t>&gt;</m:t>
                    </m:r>
                  </m:oMath>
                </a14:m>
                <a:r>
                  <a:rPr lang="en-US" sz="1800" dirty="0"/>
                  <a:t> </a:t>
                </a:r>
                <a14:m>
                  <m:oMath xmlns:m="http://schemas.openxmlformats.org/officeDocument/2006/math">
                    <m:sSub>
                      <m:sSubPr>
                        <m:ctrlPr>
                          <a:rPr lang="en-US" sz="1800" i="1" smtClean="0">
                            <a:latin typeface="Cambria Math" panose="02040503050406030204" pitchFamily="18" charset="0"/>
                          </a:rPr>
                        </m:ctrlPr>
                      </m:sSubPr>
                      <m:e>
                        <m:r>
                          <a:rPr lang="en-US" sz="1800" b="0" i="1" smtClean="0">
                            <a:latin typeface="Cambria Math" panose="02040503050406030204" pitchFamily="18" charset="0"/>
                          </a:rPr>
                          <m:t>𝑡</m:t>
                        </m:r>
                      </m:e>
                      <m:sub>
                        <m:r>
                          <a:rPr lang="en-US" sz="1800" b="0" i="1" smtClean="0">
                            <a:latin typeface="Cambria Math" panose="02040503050406030204" pitchFamily="18" charset="0"/>
                          </a:rPr>
                          <m:t>(</m:t>
                        </m:r>
                        <m:r>
                          <a:rPr lang="el-GR" sz="1800" b="0" i="1" smtClean="0">
                            <a:latin typeface="Cambria Math" panose="02040503050406030204" pitchFamily="18" charset="0"/>
                          </a:rPr>
                          <m:t>𝜈</m:t>
                        </m:r>
                        <m:r>
                          <a:rPr lang="el-GR" sz="1800" b="0" i="1" smtClean="0">
                            <a:latin typeface="Cambria Math" panose="02040503050406030204" pitchFamily="18" charset="0"/>
                          </a:rPr>
                          <m:t>,</m:t>
                        </m:r>
                        <m:f>
                          <m:fPr>
                            <m:type m:val="skw"/>
                            <m:ctrlPr>
                              <a:rPr lang="en-US" sz="1800" i="1">
                                <a:latin typeface="Cambria Math" panose="02040503050406030204" pitchFamily="18" charset="0"/>
                              </a:rPr>
                            </m:ctrlPr>
                          </m:fPr>
                          <m:num>
                            <m:r>
                              <a:rPr lang="el-GR" sz="1800" i="1">
                                <a:latin typeface="Cambria Math" panose="02040503050406030204" pitchFamily="18" charset="0"/>
                              </a:rPr>
                              <m:t>𝛼</m:t>
                            </m:r>
                          </m:num>
                          <m:den>
                            <m:r>
                              <a:rPr lang="el-GR" sz="1800" i="1">
                                <a:latin typeface="Cambria Math" panose="02040503050406030204" pitchFamily="18" charset="0"/>
                              </a:rPr>
                              <m:t>2</m:t>
                            </m:r>
                          </m:den>
                        </m:f>
                        <m:r>
                          <a:rPr lang="el-GR" sz="1800" b="0" i="1" smtClean="0">
                            <a:latin typeface="Cambria Math" panose="02040503050406030204" pitchFamily="18" charset="0"/>
                          </a:rPr>
                          <m:t>)</m:t>
                        </m:r>
                      </m:sub>
                    </m:sSub>
                  </m:oMath>
                </a14:m>
                <a:endParaRPr lang="el-GR" sz="1800" dirty="0">
                  <a:effectLst/>
                  <a:latin typeface="Times New Roman" panose="02020603050405020304" pitchFamily="18" charset="0"/>
                  <a:ea typeface="Times New Roman" panose="02020603050405020304" pitchFamily="18" charset="0"/>
                </a:endParaRPr>
              </a:p>
              <a:p>
                <a:pPr marL="0" indent="0">
                  <a:buNone/>
                </a:pPr>
                <a:r>
                  <a:rPr lang="el-GR" dirty="0"/>
                  <a:t>ή ισοδύναμα αν </a:t>
                </a:r>
                <a14:m>
                  <m:oMath xmlns:m="http://schemas.openxmlformats.org/officeDocument/2006/math">
                    <m:r>
                      <m:rPr>
                        <m:sty m:val="p"/>
                      </m:rPr>
                      <a:rPr lang="en-US" sz="2400" b="0" i="0" spc="-20" smtClean="0">
                        <a:effectLst/>
                        <a:latin typeface="Cambria Math" panose="02040503050406030204" pitchFamily="18" charset="0"/>
                      </a:rPr>
                      <m:t>t</m:t>
                    </m:r>
                    <m:r>
                      <a:rPr lang="el-GR" sz="2400" i="1" spc="-20" smtClean="0">
                        <a:effectLst/>
                        <a:latin typeface="Cambria Math" panose="02040503050406030204" pitchFamily="18" charset="0"/>
                        <a:ea typeface="Cambria Math" panose="02040503050406030204" pitchFamily="18" charset="0"/>
                      </a:rPr>
                      <m:t>&gt;</m:t>
                    </m:r>
                  </m:oMath>
                </a14:m>
                <a:r>
                  <a:rPr lang="en-US" sz="2400" dirty="0"/>
                  <a:t>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m:t>
                        </m:r>
                        <m:r>
                          <a:rPr lang="el-GR" sz="2400" b="0" i="1" smtClean="0">
                            <a:latin typeface="Cambria Math" panose="02040503050406030204" pitchFamily="18" charset="0"/>
                          </a:rPr>
                          <m:t>𝜈</m:t>
                        </m:r>
                        <m:r>
                          <a:rPr lang="el-GR" sz="2400" b="0" i="1" smtClean="0">
                            <a:latin typeface="Cambria Math" panose="02040503050406030204" pitchFamily="18" charset="0"/>
                          </a:rPr>
                          <m:t>,</m:t>
                        </m:r>
                        <m:f>
                          <m:fPr>
                            <m:type m:val="skw"/>
                            <m:ctrlPr>
                              <a:rPr lang="en-US" sz="2400" i="1">
                                <a:latin typeface="Cambria Math" panose="02040503050406030204" pitchFamily="18" charset="0"/>
                              </a:rPr>
                            </m:ctrlPr>
                          </m:fPr>
                          <m:num>
                            <m:r>
                              <a:rPr lang="el-GR" sz="2400" i="1">
                                <a:latin typeface="Cambria Math" panose="02040503050406030204" pitchFamily="18" charset="0"/>
                              </a:rPr>
                              <m:t>𝛼</m:t>
                            </m:r>
                          </m:num>
                          <m:den>
                            <m:r>
                              <a:rPr lang="el-GR" sz="2400" i="1">
                                <a:latin typeface="Cambria Math" panose="02040503050406030204" pitchFamily="18" charset="0"/>
                              </a:rPr>
                              <m:t>2</m:t>
                            </m:r>
                          </m:den>
                        </m:f>
                        <m:r>
                          <a:rPr lang="el-GR" sz="2400" b="0" i="1" smtClean="0">
                            <a:latin typeface="Cambria Math" panose="02040503050406030204" pitchFamily="18" charset="0"/>
                          </a:rPr>
                          <m:t>)</m:t>
                        </m:r>
                      </m:sub>
                    </m:sSub>
                  </m:oMath>
                </a14:m>
                <a:r>
                  <a:rPr lang="el-GR" dirty="0"/>
                  <a:t> ή </a:t>
                </a:r>
                <a14:m>
                  <m:oMath xmlns:m="http://schemas.openxmlformats.org/officeDocument/2006/math">
                    <m:r>
                      <m:rPr>
                        <m:sty m:val="p"/>
                      </m:rPr>
                      <a:rPr lang="en-US" sz="2000" spc="-20">
                        <a:latin typeface="Cambria Math" panose="02040503050406030204" pitchFamily="18" charset="0"/>
                      </a:rPr>
                      <m:t>t</m:t>
                    </m:r>
                  </m:oMath>
                </a14:m>
                <a:r>
                  <a:rPr lang="el-GR" sz="2000" dirty="0"/>
                  <a:t>&lt;-</a:t>
                </a:r>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a14:m>
                <a:r>
                  <a:rPr lang="el-GR" dirty="0"/>
                  <a:t>, τότε θα απορρίψουμε την μηδενική υπόθεση</a:t>
                </a:r>
              </a:p>
              <a:p>
                <a:pPr marL="0" indent="0">
                  <a:buNone/>
                </a:pPr>
                <a:r>
                  <a:rPr lang="el-GR" dirty="0"/>
                  <a:t>Λαμβάνοντας υπόψη τα στοιχεία που δόθηκαν έχουμε:</a:t>
                </a:r>
              </a:p>
              <a:p>
                <a:pPr marL="0" indent="0">
                  <a:buNone/>
                </a:pPr>
                <a:endParaRPr lang="el-GR" sz="2200" dirty="0"/>
              </a:p>
              <a:p>
                <a:pPr marL="0" lvl="0" indent="0">
                  <a:buNone/>
                </a:pPr>
                <a:r>
                  <a:rPr lang="en-US" sz="2200" dirty="0">
                    <a:effectLst/>
                    <a:latin typeface="Times New Roman" panose="02020603050405020304" pitchFamily="18" charset="0"/>
                    <a:cs typeface="Arial" panose="020B0604020202020204" pitchFamily="34" charset="0"/>
                  </a:rPr>
                  <a:t>n</a:t>
                </a:r>
                <a:r>
                  <a:rPr lang="en-US" sz="2200" spc="3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0" dirty="0">
                    <a:effectLst/>
                    <a:latin typeface="Times New Roman" panose="02020603050405020304" pitchFamily="18" charset="0"/>
                    <a:cs typeface="Arial" panose="020B0604020202020204" pitchFamily="34" charset="0"/>
                  </a:rPr>
                  <a:t> </a:t>
                </a:r>
                <a:r>
                  <a:rPr lang="el-GR" sz="2200" spc="-35" dirty="0">
                    <a:latin typeface="Times New Roman" panose="02020603050405020304" pitchFamily="18" charset="0"/>
                    <a:cs typeface="Arial" panose="020B0604020202020204" pitchFamily="34" charset="0"/>
                  </a:rPr>
                  <a:t>16</a:t>
                </a:r>
                <a:r>
                  <a:rPr lang="el-GR" sz="2200" spc="-35" dirty="0">
                    <a:effectLst/>
                    <a:latin typeface="Times New Roman" panose="02020603050405020304" pitchFamily="18" charset="0"/>
                    <a:cs typeface="Arial" panose="020B0604020202020204" pitchFamily="34" charset="0"/>
                  </a:rPr>
                  <a:t>, </a:t>
                </a:r>
                <a14:m>
                  <m:oMath xmlns:m="http://schemas.openxmlformats.org/officeDocument/2006/math">
                    <m:acc>
                      <m:accPr>
                        <m:chr m:val="̅"/>
                        <m:ctrlPr>
                          <a:rPr lang="en-US" sz="2200" i="1" dirty="0" smtClean="0">
                            <a:effectLst/>
                            <a:latin typeface="Cambria Math" panose="02040503050406030204" pitchFamily="18" charset="0"/>
                            <a:cs typeface="Arial" panose="020B0604020202020204" pitchFamily="34" charset="0"/>
                          </a:rPr>
                        </m:ctrlPr>
                      </m:accPr>
                      <m:e>
                        <m:r>
                          <a:rPr lang="en-US" sz="2200" b="0" i="1" dirty="0" smtClean="0">
                            <a:effectLst/>
                            <a:latin typeface="Cambria Math" panose="02040503050406030204" pitchFamily="18" charset="0"/>
                            <a:cs typeface="Arial" panose="020B0604020202020204" pitchFamily="34" charset="0"/>
                          </a:rPr>
                          <m:t>𝑋</m:t>
                        </m:r>
                      </m:e>
                    </m:acc>
                  </m:oMath>
                </a14:m>
                <a:r>
                  <a:rPr lang="en-US" sz="2200" spc="-2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40" dirty="0">
                    <a:effectLst/>
                    <a:latin typeface="Times New Roman" panose="02020603050405020304" pitchFamily="18" charset="0"/>
                    <a:cs typeface="Arial" panose="020B0604020202020204" pitchFamily="34" charset="0"/>
                  </a:rPr>
                  <a:t> </a:t>
                </a:r>
                <a:r>
                  <a:rPr lang="el-GR" sz="2200" dirty="0">
                    <a:latin typeface="Times New Roman" panose="02020603050405020304" pitchFamily="18" charset="0"/>
                    <a:cs typeface="Arial" panose="020B0604020202020204" pitchFamily="34" charset="0"/>
                  </a:rPr>
                  <a:t>692</a:t>
                </a:r>
                <a:r>
                  <a:rPr lang="el-GR" sz="2200" dirty="0">
                    <a:effectLst/>
                    <a:latin typeface="Times New Roman" panose="02020603050405020304" pitchFamily="18" charset="0"/>
                    <a:cs typeface="Arial" panose="020B0604020202020204" pitchFamily="34" charset="0"/>
                  </a:rPr>
                  <a:t>,</a:t>
                </a:r>
                <a:r>
                  <a:rPr lang="el-GR" sz="2200" spc="-50" dirty="0">
                    <a:effectLst/>
                    <a:latin typeface="Times New Roman" panose="02020603050405020304" pitchFamily="18" charset="0"/>
                    <a:cs typeface="Arial" panose="020B0604020202020204" pitchFamily="34" charset="0"/>
                  </a:rPr>
                  <a:t> </a:t>
                </a:r>
                <a14:m>
                  <m:oMath xmlns:m="http://schemas.openxmlformats.org/officeDocument/2006/math">
                    <m:sSub>
                      <m:sSubPr>
                        <m:ctrlPr>
                          <a:rPr lang="en-US" sz="2200" i="1" dirty="0" smtClean="0">
                            <a:effectLst/>
                            <a:latin typeface="Cambria Math" panose="02040503050406030204" pitchFamily="18" charset="0"/>
                            <a:cs typeface="Arial" panose="020B0604020202020204" pitchFamily="34" charset="0"/>
                          </a:rPr>
                        </m:ctrlPr>
                      </m:sSubPr>
                      <m:e>
                        <m:r>
                          <a:rPr lang="el-GR" sz="2200" b="0" i="1" dirty="0" smtClean="0">
                            <a:effectLst/>
                            <a:latin typeface="Cambria Math" panose="02040503050406030204" pitchFamily="18" charset="0"/>
                            <a:cs typeface="Arial" panose="020B0604020202020204" pitchFamily="34" charset="0"/>
                          </a:rPr>
                          <m:t>𝜇</m:t>
                        </m:r>
                      </m:e>
                      <m:sub>
                        <m:r>
                          <a:rPr lang="el-GR" sz="2200" b="0" i="1" dirty="0" smtClean="0">
                            <a:effectLst/>
                            <a:latin typeface="Cambria Math" panose="02040503050406030204" pitchFamily="18" charset="0"/>
                            <a:cs typeface="Arial" panose="020B0604020202020204" pitchFamily="34" charset="0"/>
                          </a:rPr>
                          <m:t>0</m:t>
                        </m:r>
                      </m:sub>
                    </m:sSub>
                  </m:oMath>
                </a14:m>
                <a:r>
                  <a:rPr lang="en-US" sz="2200" dirty="0">
                    <a:effectLst/>
                    <a:latin typeface="Times New Roman" panose="02020603050405020304" pitchFamily="18" charset="0"/>
                    <a:cs typeface="Arial" panose="020B0604020202020204" pitchFamily="34" charset="0"/>
                  </a:rPr>
                  <a:t>=</a:t>
                </a:r>
                <a:r>
                  <a:rPr lang="en-US" sz="2200" spc="-50" dirty="0">
                    <a:effectLst/>
                    <a:latin typeface="Times New Roman" panose="02020603050405020304" pitchFamily="18" charset="0"/>
                    <a:cs typeface="Arial" panose="020B0604020202020204" pitchFamily="34" charset="0"/>
                  </a:rPr>
                  <a:t> </a:t>
                </a:r>
                <a:r>
                  <a:rPr lang="el-GR" sz="2200" spc="-20" dirty="0">
                    <a:latin typeface="Times New Roman" panose="02020603050405020304" pitchFamily="18" charset="0"/>
                    <a:cs typeface="Arial" panose="020B0604020202020204" pitchFamily="34" charset="0"/>
                  </a:rPr>
                  <a:t>700, </a:t>
                </a:r>
                <a:r>
                  <a:rPr lang="en-US" sz="2200" spc="-20" dirty="0">
                    <a:latin typeface="Times New Roman" panose="02020603050405020304" pitchFamily="18" charset="0"/>
                    <a:cs typeface="Arial" panose="020B0604020202020204" pitchFamily="34" charset="0"/>
                  </a:rPr>
                  <a:t>s</a:t>
                </a:r>
                <a:r>
                  <a:rPr lang="el-GR" sz="2200" spc="-20" dirty="0">
                    <a:latin typeface="Times New Roman" panose="02020603050405020304" pitchFamily="18" charset="0"/>
                    <a:cs typeface="Arial" panose="020B0604020202020204" pitchFamily="34" charset="0"/>
                  </a:rPr>
                  <a:t>=</a:t>
                </a:r>
                <a:r>
                  <a:rPr lang="en-US" sz="2200" spc="-20" dirty="0">
                    <a:latin typeface="Times New Roman" panose="02020603050405020304" pitchFamily="18" charset="0"/>
                    <a:cs typeface="Arial" panose="020B0604020202020204" pitchFamily="34" charset="0"/>
                  </a:rPr>
                  <a:t>2</a:t>
                </a:r>
                <a:r>
                  <a:rPr lang="el-GR" sz="2200" spc="-20" dirty="0">
                    <a:latin typeface="Times New Roman" panose="02020603050405020304" pitchFamily="18" charset="0"/>
                    <a:cs typeface="Arial" panose="020B0604020202020204" pitchFamily="34" charset="0"/>
                  </a:rPr>
                  <a:t>0, </a:t>
                </a:r>
              </a:p>
              <a:p>
                <a:pPr marL="0" indent="0">
                  <a:buNone/>
                </a:pPr>
                <a:r>
                  <a:rPr lang="el-GR" sz="2200" spc="-20" dirty="0">
                    <a:latin typeface="Times New Roman" panose="02020603050405020304" pitchFamily="18" charset="0"/>
                    <a:cs typeface="Arial" panose="020B0604020202020204" pitchFamily="34" charset="0"/>
                  </a:rPr>
                  <a:t>επομένως έχουμε</a:t>
                </a:r>
                <a:r>
                  <a:rPr lang="el-GR" sz="2200" b="1" dirty="0"/>
                  <a:t> </a:t>
                </a:r>
                <a14:m>
                  <m:oMath xmlns:m="http://schemas.openxmlformats.org/officeDocument/2006/math">
                    <m:sSub>
                      <m:sSubPr>
                        <m:ctrlPr>
                          <a:rPr lang="el-GR" sz="2200" i="1">
                            <a:latin typeface="Cambria Math" panose="02040503050406030204" pitchFamily="18" charset="0"/>
                          </a:rPr>
                        </m:ctrlPr>
                      </m:sSubPr>
                      <m:e>
                        <m:r>
                          <a:rPr lang="en-US" sz="2200" b="0" i="1" smtClean="0">
                            <a:latin typeface="Cambria Math" panose="02040503050406030204" pitchFamily="18" charset="0"/>
                          </a:rPr>
                          <m:t>𝑆</m:t>
                        </m:r>
                      </m:e>
                      <m:sub>
                        <m:acc>
                          <m:accPr>
                            <m:chr m:val="̅"/>
                            <m:ctrlPr>
                              <a:rPr lang="el-GR" sz="2200" i="1">
                                <a:latin typeface="Cambria Math" panose="02040503050406030204" pitchFamily="18" charset="0"/>
                              </a:rPr>
                            </m:ctrlPr>
                          </m:accPr>
                          <m:e>
                            <m:r>
                              <a:rPr lang="el-GR" sz="2200" b="0" i="1">
                                <a:latin typeface="Cambria Math" panose="02040503050406030204" pitchFamily="18" charset="0"/>
                              </a:rPr>
                              <m:t>𝑥</m:t>
                            </m:r>
                          </m:e>
                        </m:acc>
                      </m:sub>
                    </m:sSub>
                    <m:r>
                      <a:rPr lang="el-GR" sz="2200" b="0">
                        <a:latin typeface="Cambria Math" panose="02040503050406030204" pitchFamily="18" charset="0"/>
                      </a:rPr>
                      <m:t>=</m:t>
                    </m:r>
                    <m:f>
                      <m:fPr>
                        <m:ctrlPr>
                          <a:rPr lang="el-GR" sz="2200" i="1">
                            <a:latin typeface="Cambria Math" panose="02040503050406030204" pitchFamily="18" charset="0"/>
                          </a:rPr>
                        </m:ctrlPr>
                      </m:fPr>
                      <m:num>
                        <m:r>
                          <a:rPr lang="el-GR" sz="2200" b="0" i="1" smtClean="0">
                            <a:latin typeface="Cambria Math" panose="02040503050406030204" pitchFamily="18" charset="0"/>
                          </a:rPr>
                          <m:t>𝜎</m:t>
                        </m:r>
                      </m:num>
                      <m:den>
                        <m:rad>
                          <m:radPr>
                            <m:degHide m:val="on"/>
                            <m:ctrlPr>
                              <a:rPr lang="el-GR" sz="2200" i="1">
                                <a:latin typeface="Cambria Math" panose="02040503050406030204" pitchFamily="18" charset="0"/>
                              </a:rPr>
                            </m:ctrlPr>
                          </m:radPr>
                          <m:deg/>
                          <m:e>
                            <m:r>
                              <a:rPr lang="en-US" sz="2200" b="0" i="1" smtClean="0">
                                <a:latin typeface="Cambria Math" panose="02040503050406030204" pitchFamily="18" charset="0"/>
                              </a:rPr>
                              <m:t>𝑛</m:t>
                            </m:r>
                          </m:e>
                        </m:rad>
                      </m:den>
                    </m:f>
                  </m:oMath>
                </a14:m>
                <a:r>
                  <a:rPr lang="el-GR" sz="2200" dirty="0">
                    <a:effectLst/>
                    <a:latin typeface="Arial" panose="020B0604020202020204" pitchFamily="34" charset="0"/>
                    <a:cs typeface="Arial" panose="020B0604020202020204" pitchFamily="34" charset="0"/>
                  </a:rPr>
                  <a:t>=</a:t>
                </a:r>
                <a14:m>
                  <m:oMath xmlns:m="http://schemas.openxmlformats.org/officeDocument/2006/math">
                    <m:f>
                      <m:fPr>
                        <m:ctrlPr>
                          <a:rPr lang="el-GR" sz="2200" i="1" dirty="0" smtClean="0">
                            <a:effectLst/>
                            <a:latin typeface="Cambria Math" panose="02040503050406030204" pitchFamily="18" charset="0"/>
                            <a:cs typeface="Arial" panose="020B0604020202020204" pitchFamily="34" charset="0"/>
                          </a:rPr>
                        </m:ctrlPr>
                      </m:fPr>
                      <m:num>
                        <m:r>
                          <a:rPr lang="en-US" sz="2200" b="0" i="1" dirty="0" smtClean="0">
                            <a:effectLst/>
                            <a:latin typeface="Cambria Math" panose="02040503050406030204" pitchFamily="18" charset="0"/>
                            <a:cs typeface="Arial" panose="020B0604020202020204" pitchFamily="34" charset="0"/>
                          </a:rPr>
                          <m:t>2</m:t>
                        </m:r>
                        <m:r>
                          <a:rPr lang="el-GR" sz="2200" b="0" i="1" dirty="0" smtClean="0">
                            <a:effectLst/>
                            <a:latin typeface="Cambria Math" panose="02040503050406030204" pitchFamily="18" charset="0"/>
                            <a:cs typeface="Arial" panose="020B0604020202020204" pitchFamily="34" charset="0"/>
                          </a:rPr>
                          <m:t>0</m:t>
                        </m:r>
                      </m:num>
                      <m:den>
                        <m:rad>
                          <m:radPr>
                            <m:degHide m:val="on"/>
                            <m:ctrlPr>
                              <a:rPr lang="el-GR" sz="2200" i="1" dirty="0" smtClean="0">
                                <a:effectLst/>
                                <a:latin typeface="Cambria Math" panose="02040503050406030204" pitchFamily="18" charset="0"/>
                                <a:cs typeface="Arial" panose="020B0604020202020204" pitchFamily="34" charset="0"/>
                              </a:rPr>
                            </m:ctrlPr>
                          </m:radPr>
                          <m:deg/>
                          <m:e>
                            <m:r>
                              <a:rPr lang="en-US" sz="2200" b="0" i="1" dirty="0" smtClean="0">
                                <a:effectLst/>
                                <a:latin typeface="Cambria Math" panose="02040503050406030204" pitchFamily="18" charset="0"/>
                                <a:cs typeface="Arial" panose="020B0604020202020204" pitchFamily="34" charset="0"/>
                              </a:rPr>
                              <m:t>16</m:t>
                            </m:r>
                          </m:e>
                        </m:rad>
                      </m:den>
                    </m:f>
                    <m:r>
                      <a:rPr lang="el-GR" sz="2200" b="0" i="0" dirty="0" smtClean="0">
                        <a:effectLst/>
                        <a:latin typeface="Cambria Math" panose="02040503050406030204" pitchFamily="18" charset="0"/>
                        <a:cs typeface="Arial" panose="020B0604020202020204" pitchFamily="34" charset="0"/>
                      </a:rPr>
                      <m:t>=</m:t>
                    </m:r>
                    <m:r>
                      <a:rPr lang="en-US" sz="2200" b="0" i="0" dirty="0" smtClean="0">
                        <a:effectLst/>
                        <a:latin typeface="Cambria Math" panose="02040503050406030204" pitchFamily="18" charset="0"/>
                        <a:cs typeface="Arial" panose="020B0604020202020204" pitchFamily="34" charset="0"/>
                      </a:rPr>
                      <m:t>5</m:t>
                    </m:r>
                    <m:r>
                      <a:rPr lang="el-GR" sz="2200" b="0" i="0" dirty="0" smtClean="0">
                        <a:effectLst/>
                        <a:latin typeface="Cambria Math" panose="02040503050406030204" pitchFamily="18" charset="0"/>
                        <a:cs typeface="Arial" panose="020B0604020202020204" pitchFamily="34" charset="0"/>
                      </a:rPr>
                      <m:t>,</m:t>
                    </m:r>
                  </m:oMath>
                </a14:m>
                <a:r>
                  <a:rPr lang="el-GR" sz="2200" dirty="0">
                    <a:effectLst/>
                    <a:latin typeface="Arial" panose="020B0604020202020204" pitchFamily="34" charset="0"/>
                    <a:cs typeface="Arial" panose="020B0604020202020204" pitchFamily="34" charset="0"/>
                  </a:rPr>
                  <a:t> άρα έχουμε σύμφωνα με την </a:t>
                </a:r>
                <a14:m>
                  <m:oMath xmlns:m="http://schemas.openxmlformats.org/officeDocument/2006/math">
                    <m:r>
                      <m:rPr>
                        <m:sty m:val="p"/>
                      </m:rPr>
                      <a:rPr lang="en-US" sz="2000">
                        <a:latin typeface="Cambria Math" panose="02040503050406030204" pitchFamily="18" charset="0"/>
                        <a:ea typeface="Times New Roman" panose="02020603050405020304" pitchFamily="18" charset="0"/>
                      </a:rPr>
                      <m:t>t</m:t>
                    </m:r>
                    <m:r>
                      <a:rPr lang="en-US" sz="2000" i="1">
                        <a:latin typeface="Cambria Math" panose="02040503050406030204" pitchFamily="18" charset="0"/>
                        <a:ea typeface="Times New Roman" panose="02020603050405020304" pitchFamily="18" charset="0"/>
                      </a:rPr>
                      <m:t>=</m:t>
                    </m:r>
                    <m:f>
                      <m:fPr>
                        <m:ctrlPr>
                          <a:rPr lang="en-US" sz="2000" i="1">
                            <a:latin typeface="Cambria Math" panose="02040503050406030204" pitchFamily="18" charset="0"/>
                          </a:rPr>
                        </m:ctrlPr>
                      </m:fPr>
                      <m:num>
                        <m:acc>
                          <m:accPr>
                            <m:chr m:val="̅"/>
                            <m:ctrlPr>
                              <a:rPr lang="en-US" sz="2000" i="1" dirty="0">
                                <a:latin typeface="Cambria Math" panose="02040503050406030204" pitchFamily="18" charset="0"/>
                                <a:cs typeface="Arial" panose="020B0604020202020204" pitchFamily="34" charset="0"/>
                              </a:rPr>
                            </m:ctrlPr>
                          </m:accPr>
                          <m:e>
                            <m:r>
                              <a:rPr lang="en-US" sz="2000" i="1" dirty="0">
                                <a:latin typeface="Cambria Math" panose="02040503050406030204" pitchFamily="18" charset="0"/>
                                <a:cs typeface="Arial" panose="020B0604020202020204" pitchFamily="34" charset="0"/>
                              </a:rPr>
                              <m:t>𝑋</m:t>
                            </m:r>
                          </m:e>
                        </m:acc>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l-GR" sz="2000" i="1">
                                <a:latin typeface="Cambria Math" panose="02040503050406030204" pitchFamily="18" charset="0"/>
                              </a:rPr>
                              <m:t>𝜇</m:t>
                            </m:r>
                          </m:e>
                          <m:sub>
                            <m:r>
                              <a:rPr lang="el-GR" sz="2000" i="1">
                                <a:latin typeface="Cambria Math" panose="02040503050406030204" pitchFamily="18" charset="0"/>
                              </a:rPr>
                              <m:t>0</m:t>
                            </m:r>
                          </m:sub>
                        </m:sSub>
                      </m:num>
                      <m:den>
                        <m:sSub>
                          <m:sSubPr>
                            <m:ctrlPr>
                              <a:rPr lang="en-US" sz="2000" i="1">
                                <a:latin typeface="Cambria Math" panose="02040503050406030204" pitchFamily="18" charset="0"/>
                              </a:rPr>
                            </m:ctrlPr>
                          </m:sSubPr>
                          <m:e>
                            <m:r>
                              <a:rPr lang="el-GR" sz="2000" i="1">
                                <a:latin typeface="Cambria Math" panose="02040503050406030204" pitchFamily="18" charset="0"/>
                              </a:rPr>
                              <m:t>𝜎</m:t>
                            </m:r>
                          </m:e>
                          <m:sub>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sub>
                        </m:sSub>
                      </m:den>
                    </m:f>
                  </m:oMath>
                </a14:m>
                <a:r>
                  <a:rPr lang="en-US" sz="2000" dirty="0">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επομένως  </a:t>
                </a:r>
                <a14:m>
                  <m:oMath xmlns:m="http://schemas.openxmlformats.org/officeDocument/2006/math">
                    <m:r>
                      <a:rPr lang="en-US" sz="2200" b="0" i="1" smtClean="0">
                        <a:solidFill>
                          <a:prstClr val="black"/>
                        </a:solidFill>
                        <a:latin typeface="Cambria Math" panose="02040503050406030204" pitchFamily="18" charset="0"/>
                        <a:ea typeface="Times New Roman" panose="02020603050405020304" pitchFamily="18" charset="0"/>
                      </a:rPr>
                      <m:t>𝑡</m:t>
                    </m:r>
                    <m:r>
                      <a:rPr lang="en-US" sz="2200" b="0" i="1" smtClean="0">
                        <a:solidFill>
                          <a:prstClr val="black"/>
                        </a:solidFill>
                        <a:latin typeface="Cambria Math" panose="02040503050406030204" pitchFamily="18" charset="0"/>
                        <a:ea typeface="Times New Roman" panose="02020603050405020304" pitchFamily="18" charset="0"/>
                      </a:rPr>
                      <m:t>=</m:t>
                    </m:r>
                    <m:f>
                      <m:fPr>
                        <m:ctrlPr>
                          <a:rPr lang="en-US" sz="2200" b="0" i="1" smtClean="0">
                            <a:solidFill>
                              <a:prstClr val="black"/>
                            </a:solidFill>
                            <a:latin typeface="Cambria Math" panose="02040503050406030204" pitchFamily="18" charset="0"/>
                          </a:rPr>
                        </m:ctrlPr>
                      </m:fPr>
                      <m:num>
                        <m:r>
                          <a:rPr lang="en-US" sz="2200" b="0" i="1" smtClean="0">
                            <a:solidFill>
                              <a:prstClr val="black"/>
                            </a:solidFill>
                            <a:latin typeface="Cambria Math" panose="02040503050406030204" pitchFamily="18" charset="0"/>
                          </a:rPr>
                          <m:t>692−700</m:t>
                        </m:r>
                      </m:num>
                      <m:den>
                        <m:r>
                          <a:rPr lang="en-US" sz="2200" b="0" i="1" smtClean="0">
                            <a:solidFill>
                              <a:prstClr val="black"/>
                            </a:solidFill>
                            <a:latin typeface="Cambria Math" panose="02040503050406030204" pitchFamily="18" charset="0"/>
                          </a:rPr>
                          <m:t>5</m:t>
                        </m:r>
                      </m:den>
                    </m:f>
                    <m:r>
                      <a:rPr lang="en-US" sz="2200" b="0" i="1" smtClean="0">
                        <a:solidFill>
                          <a:prstClr val="black"/>
                        </a:solidFill>
                        <a:latin typeface="Cambria Math" panose="02040503050406030204" pitchFamily="18" charset="0"/>
                      </a:rPr>
                      <m:t>=−1,6</m:t>
                    </m:r>
                  </m:oMath>
                </a14:m>
                <a:endParaRPr lang="en-US" sz="2200" b="0" dirty="0">
                  <a:solidFill>
                    <a:prstClr val="black"/>
                  </a:solidFill>
                  <a:latin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Έτσι για α=0,05 και ν=</a:t>
                </a:r>
                <a:r>
                  <a:rPr lang="en-US" sz="2200" dirty="0">
                    <a:solidFill>
                      <a:prstClr val="black"/>
                    </a:solidFill>
                    <a:latin typeface="Times New Roman" panose="02020603050405020304" pitchFamily="18" charset="0"/>
                    <a:ea typeface="Times New Roman" panose="02020603050405020304" pitchFamily="18" charset="0"/>
                  </a:rPr>
                  <a:t>n-1=15 </a:t>
                </a:r>
                <a:r>
                  <a:rPr lang="el-GR" sz="2200" dirty="0">
                    <a:solidFill>
                      <a:prstClr val="black"/>
                    </a:solidFill>
                    <a:latin typeface="Times New Roman" panose="02020603050405020304" pitchFamily="18" charset="0"/>
                    <a:ea typeface="Times New Roman" panose="02020603050405020304" pitchFamily="18" charset="0"/>
                  </a:rPr>
                  <a:t>βαθμούς ελευθερίας από τον πίνακα κατανομής </a:t>
                </a:r>
                <a:r>
                  <a:rPr lang="el-GR" sz="2000" dirty="0">
                    <a:latin typeface="Times New Roman" panose="02020603050405020304" pitchFamily="18" charset="0"/>
                    <a:ea typeface="Times New Roman" panose="02020603050405020304" pitchFamily="18" charset="0"/>
                  </a:rPr>
                  <a:t>t-</a:t>
                </a:r>
                <a:r>
                  <a:rPr lang="el-GR" sz="2000" dirty="0" err="1">
                    <a:latin typeface="Times New Roman" panose="02020603050405020304" pitchFamily="18" charset="0"/>
                    <a:ea typeface="Times New Roman" panose="02020603050405020304" pitchFamily="18" charset="0"/>
                  </a:rPr>
                  <a:t>Student</a:t>
                </a:r>
                <a:r>
                  <a:rPr lang="el-GR" sz="2000" dirty="0">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βρίσκουμε την τιμή: </a:t>
                </a:r>
              </a:p>
              <a:p>
                <a:pPr marL="0" lvl="0" indent="0">
                  <a:buNone/>
                </a:pPr>
                <a:endParaRPr lang="el-GR" sz="2400" i="1" dirty="0">
                  <a:latin typeface="Cambria Math" panose="02040503050406030204" pitchFamily="18" charset="0"/>
                </a:endParaRPr>
              </a:p>
              <a:p>
                <a:pPr marL="0" lvl="0" indent="0">
                  <a:buNone/>
                </a:pPr>
                <a14:m>
                  <m:oMathPara xmlns:m="http://schemas.openxmlformats.org/officeDocument/2006/math">
                    <m:oMathParaPr>
                      <m:jc m:val="centerGroup"/>
                    </m:oMathParaPr>
                    <m:oMath xmlns:m="http://schemas.openxmlformats.org/officeDocument/2006/math">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r>
                            <a:rPr lang="en-US" sz="3800" i="1">
                              <a:latin typeface="Cambria Math" panose="02040503050406030204" pitchFamily="18" charset="0"/>
                            </a:rPr>
                            <m:t>(</m:t>
                          </m:r>
                          <m:r>
                            <a:rPr lang="el-GR" sz="3800" i="1">
                              <a:latin typeface="Cambria Math" panose="02040503050406030204" pitchFamily="18" charset="0"/>
                            </a:rPr>
                            <m:t>𝜈</m:t>
                          </m:r>
                          <m:r>
                            <a:rPr lang="el-GR" sz="3800" i="1">
                              <a:latin typeface="Cambria Math" panose="02040503050406030204" pitchFamily="18" charset="0"/>
                            </a:rPr>
                            <m:t>,</m:t>
                          </m:r>
                          <m:f>
                            <m:fPr>
                              <m:type m:val="skw"/>
                              <m:ctrlPr>
                                <a:rPr lang="en-US" sz="3800" i="1">
                                  <a:latin typeface="Cambria Math" panose="02040503050406030204" pitchFamily="18" charset="0"/>
                                </a:rPr>
                              </m:ctrlPr>
                            </m:fPr>
                            <m:num>
                              <m:r>
                                <a:rPr lang="el-GR" sz="3800" i="1">
                                  <a:latin typeface="Cambria Math" panose="02040503050406030204" pitchFamily="18" charset="0"/>
                                </a:rPr>
                                <m:t>𝛼</m:t>
                              </m:r>
                            </m:num>
                            <m:den>
                              <m:r>
                                <a:rPr lang="el-GR" sz="3800" i="1">
                                  <a:latin typeface="Cambria Math" panose="02040503050406030204" pitchFamily="18" charset="0"/>
                                </a:rPr>
                                <m:t>2</m:t>
                              </m:r>
                            </m:den>
                          </m:f>
                          <m:r>
                            <a:rPr lang="el-GR" sz="3800" i="1">
                              <a:latin typeface="Cambria Math" panose="02040503050406030204" pitchFamily="18" charset="0"/>
                            </a:rPr>
                            <m:t>)</m:t>
                          </m:r>
                        </m:sub>
                      </m:sSub>
                      <m:r>
                        <a:rPr lang="el-GR" sz="3800" b="0" i="1" smtClean="0">
                          <a:latin typeface="Cambria Math" panose="02040503050406030204" pitchFamily="18" charset="0"/>
                        </a:rPr>
                        <m:t>=</m:t>
                      </m:r>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d>
                            <m:dPr>
                              <m:ctrlPr>
                                <a:rPr lang="en-US" sz="3800" b="0" i="1" smtClean="0">
                                  <a:latin typeface="Cambria Math" panose="02040503050406030204" pitchFamily="18" charset="0"/>
                                </a:rPr>
                              </m:ctrlPr>
                            </m:dPr>
                            <m:e>
                              <m:r>
                                <a:rPr lang="el-GR" sz="3800" b="0" i="1" smtClean="0">
                                  <a:latin typeface="Cambria Math" panose="02040503050406030204" pitchFamily="18" charset="0"/>
                                </a:rPr>
                                <m:t>15</m:t>
                              </m:r>
                              <m:r>
                                <a:rPr lang="el-GR" sz="3800" i="1">
                                  <a:latin typeface="Cambria Math" panose="02040503050406030204" pitchFamily="18" charset="0"/>
                                </a:rPr>
                                <m:t>,</m:t>
                              </m:r>
                              <m:f>
                                <m:fPr>
                                  <m:type m:val="skw"/>
                                  <m:ctrlPr>
                                    <a:rPr lang="en-US" sz="3800" i="1">
                                      <a:latin typeface="Cambria Math" panose="02040503050406030204" pitchFamily="18" charset="0"/>
                                    </a:rPr>
                                  </m:ctrlPr>
                                </m:fPr>
                                <m:num>
                                  <m:r>
                                    <a:rPr lang="el-GR" sz="3800" b="0" i="1" smtClean="0">
                                      <a:latin typeface="Cambria Math" panose="02040503050406030204" pitchFamily="18" charset="0"/>
                                    </a:rPr>
                                    <m:t>0,05</m:t>
                                  </m:r>
                                </m:num>
                                <m:den>
                                  <m:r>
                                    <a:rPr lang="el-GR" sz="3800" i="1">
                                      <a:latin typeface="Cambria Math" panose="02040503050406030204" pitchFamily="18" charset="0"/>
                                    </a:rPr>
                                    <m:t>2</m:t>
                                  </m:r>
                                </m:den>
                              </m:f>
                            </m:e>
                          </m:d>
                        </m:sub>
                      </m:sSub>
                      <m:r>
                        <a:rPr lang="el-GR" sz="3800" b="0" i="1" smtClean="0">
                          <a:latin typeface="Cambria Math" panose="02040503050406030204" pitchFamily="18" charset="0"/>
                        </a:rPr>
                        <m:t>=</m:t>
                      </m:r>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d>
                            <m:dPr>
                              <m:ctrlPr>
                                <a:rPr lang="en-US" sz="3800" i="1">
                                  <a:latin typeface="Cambria Math" panose="02040503050406030204" pitchFamily="18" charset="0"/>
                                </a:rPr>
                              </m:ctrlPr>
                            </m:dPr>
                            <m:e>
                              <m:r>
                                <a:rPr lang="el-GR" sz="3800" i="1">
                                  <a:latin typeface="Cambria Math" panose="02040503050406030204" pitchFamily="18" charset="0"/>
                                </a:rPr>
                                <m:t>15,</m:t>
                              </m:r>
                              <m:r>
                                <a:rPr lang="el-GR" sz="3800" b="0" i="1" smtClean="0">
                                  <a:latin typeface="Cambria Math" panose="02040503050406030204" pitchFamily="18" charset="0"/>
                                </a:rPr>
                                <m:t>0,025</m:t>
                              </m:r>
                              <m:r>
                                <a:rPr lang="en-US" sz="3800" i="1" smtClean="0">
                                  <a:latin typeface="Cambria Math" panose="02040503050406030204" pitchFamily="18" charset="0"/>
                                </a:rPr>
                                <m:t> </m:t>
                              </m:r>
                            </m:e>
                          </m:d>
                        </m:sub>
                      </m:sSub>
                      <m:r>
                        <a:rPr lang="el-GR" sz="3800" b="0" i="1" smtClean="0">
                          <a:latin typeface="Cambria Math" panose="02040503050406030204" pitchFamily="18" charset="0"/>
                        </a:rPr>
                        <m:t>=2,131</m:t>
                      </m:r>
                    </m:oMath>
                  </m:oMathPara>
                </a14:m>
                <a:endParaRPr lang="en-US" sz="38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Και επειδή </a:t>
                </a:r>
                <a14:m>
                  <m:oMath xmlns:m="http://schemas.openxmlformats.org/officeDocument/2006/math">
                    <m:d>
                      <m:dPr>
                        <m:begChr m:val="|"/>
                        <m:endChr m:val="|"/>
                        <m:ctrlPr>
                          <a:rPr lang="el-GR" sz="3200" i="1" spc="-20" smtClean="0">
                            <a:effectLst/>
                            <a:latin typeface="Cambria Math" panose="02040503050406030204" pitchFamily="18" charset="0"/>
                          </a:rPr>
                        </m:ctrlPr>
                      </m:dPr>
                      <m:e>
                        <m:r>
                          <a:rPr lang="en-US" sz="3200" b="0" i="1" spc="-20" smtClean="0">
                            <a:effectLst/>
                            <a:latin typeface="Cambria Math" panose="02040503050406030204" pitchFamily="18" charset="0"/>
                          </a:rPr>
                          <m:t>𝑡</m:t>
                        </m:r>
                      </m:e>
                    </m:d>
                    <m:r>
                      <a:rPr lang="el-GR" sz="3200" b="0" i="1" spc="-20" smtClean="0">
                        <a:effectLst/>
                        <a:latin typeface="Cambria Math" panose="02040503050406030204" pitchFamily="18" charset="0"/>
                        <a:ea typeface="Cambria Math" panose="02040503050406030204" pitchFamily="18" charset="0"/>
                      </a:rPr>
                      <m:t>=</m:t>
                    </m:r>
                  </m:oMath>
                </a14:m>
                <a:r>
                  <a:rPr lang="en-US" sz="3200" dirty="0"/>
                  <a:t> 1,6&lt;</a:t>
                </a:r>
                <a14:m>
                  <m:oMath xmlns:m="http://schemas.openxmlformats.org/officeDocument/2006/math">
                    <m:sSub>
                      <m:sSubPr>
                        <m:ctrlPr>
                          <a:rPr lang="en-US" sz="3200" i="1">
                            <a:latin typeface="Cambria Math" panose="02040503050406030204" pitchFamily="18" charset="0"/>
                          </a:rPr>
                        </m:ctrlPr>
                      </m:sSubPr>
                      <m:e>
                        <m:r>
                          <a:rPr lang="en-US" sz="3200" i="1">
                            <a:latin typeface="Cambria Math" panose="02040503050406030204" pitchFamily="18" charset="0"/>
                          </a:rPr>
                          <m:t>𝑡</m:t>
                        </m:r>
                      </m:e>
                      <m:sub>
                        <m:r>
                          <a:rPr lang="en-US" sz="3200" i="1">
                            <a:latin typeface="Cambria Math" panose="02040503050406030204" pitchFamily="18" charset="0"/>
                          </a:rPr>
                          <m:t>(</m:t>
                        </m:r>
                        <m:r>
                          <a:rPr lang="el-GR" sz="3200" i="1">
                            <a:latin typeface="Cambria Math" panose="02040503050406030204" pitchFamily="18" charset="0"/>
                          </a:rPr>
                          <m:t>𝜈</m:t>
                        </m:r>
                        <m:r>
                          <a:rPr lang="el-GR" sz="3200" i="1">
                            <a:latin typeface="Cambria Math" panose="02040503050406030204" pitchFamily="18" charset="0"/>
                          </a:rPr>
                          <m:t>,</m:t>
                        </m:r>
                        <m:f>
                          <m:fPr>
                            <m:type m:val="skw"/>
                            <m:ctrlPr>
                              <a:rPr lang="en-US" sz="3200" i="1">
                                <a:latin typeface="Cambria Math" panose="02040503050406030204" pitchFamily="18" charset="0"/>
                              </a:rPr>
                            </m:ctrlPr>
                          </m:fPr>
                          <m:num>
                            <m:r>
                              <a:rPr lang="el-GR" sz="3200" i="1">
                                <a:latin typeface="Cambria Math" panose="02040503050406030204" pitchFamily="18" charset="0"/>
                              </a:rPr>
                              <m:t>𝛼</m:t>
                            </m:r>
                          </m:num>
                          <m:den>
                            <m:r>
                              <a:rPr lang="el-GR" sz="3200" i="1">
                                <a:latin typeface="Cambria Math" panose="02040503050406030204" pitchFamily="18" charset="0"/>
                              </a:rPr>
                              <m:t>2</m:t>
                            </m:r>
                          </m:den>
                        </m:f>
                        <m:r>
                          <a:rPr lang="el-GR" sz="3200" i="1">
                            <a:latin typeface="Cambria Math" panose="02040503050406030204" pitchFamily="18" charset="0"/>
                          </a:rPr>
                          <m:t>)</m:t>
                        </m:r>
                      </m:sub>
                    </m:sSub>
                    <m:r>
                      <a:rPr lang="el-GR" sz="3200" b="0" i="1" smtClean="0">
                        <a:latin typeface="Cambria Math" panose="02040503050406030204" pitchFamily="18" charset="0"/>
                      </a:rPr>
                      <m:t>=</m:t>
                    </m:r>
                    <m:r>
                      <a:rPr lang="en-US" sz="3200" b="0" i="1" smtClean="0">
                        <a:latin typeface="Cambria Math" panose="02040503050406030204" pitchFamily="18" charset="0"/>
                      </a:rPr>
                      <m:t>2,131</m:t>
                    </m:r>
                  </m:oMath>
                </a14:m>
                <a:endParaRPr lang="el-GR" sz="3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συμπεραίνουμε ότι δεν μπορούμε να απορρίψουμε τη μηδενική υπόθεση σε επίπεδο σημαντικότητας 0,05, δηλαδή δεχόμαστε ότι το μέσο βάρος των κουτιών παστεριωμένου γάλακτος στο σύνολο της παραγωγής δε διαφέρει στατιστικά σημαντικά από τα 700 γραμμάρια</a:t>
                </a:r>
                <a:r>
                  <a:rPr lang="en-US" sz="2200" dirty="0">
                    <a:solidFill>
                      <a:prstClr val="black"/>
                    </a:solidFill>
                    <a:latin typeface="Times New Roman" panose="02020603050405020304" pitchFamily="18" charset="0"/>
                    <a:ea typeface="Times New Roman" panose="02020603050405020304" pitchFamily="18" charset="0"/>
                  </a:rPr>
                  <a:t>.</a:t>
                </a:r>
              </a:p>
              <a:p>
                <a:pPr marL="0" lvl="0" indent="0">
                  <a:buNone/>
                </a:pPr>
                <a:endParaRPr lang="en-US"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Εναλλακτικά, προκειμένου να αποφασίσουμε, μπορούμε να χρησιμοποιήσουμε το επόμενο σχήμα.</a:t>
                </a:r>
                <a:endParaRPr lang="el-GR" dirty="0"/>
              </a:p>
            </p:txBody>
          </p:sp>
        </mc:Choice>
        <mc:Fallback>
          <p:sp>
            <p:nvSpPr>
              <p:cNvPr id="3" name="Θέση περιεχομένου 2">
                <a:extLst>
                  <a:ext uri="{FF2B5EF4-FFF2-40B4-BE49-F238E27FC236}">
                    <a16:creationId xmlns:a16="http://schemas.microsoft.com/office/drawing/2014/main" id="{C43F83B2-0D28-44D7-B13D-6BDF5097A747}"/>
                  </a:ext>
                </a:extLst>
              </p:cNvPr>
              <p:cNvSpPr>
                <a:spLocks noGrp="1" noRot="1" noChangeAspect="1" noMove="1" noResize="1" noEditPoints="1" noAdjustHandles="1" noChangeArrowheads="1" noChangeShapeType="1" noTextEdit="1"/>
              </p:cNvSpPr>
              <p:nvPr>
                <p:ph idx="1"/>
              </p:nvPr>
            </p:nvSpPr>
            <p:spPr>
              <a:xfrm>
                <a:off x="152400" y="510363"/>
                <a:ext cx="12039600" cy="6018028"/>
              </a:xfrm>
              <a:blipFill>
                <a:blip r:embed="rId3"/>
                <a:stretch>
                  <a:fillRect l="-152" t="-912"/>
                </a:stretch>
              </a:blipFill>
            </p:spPr>
            <p:txBody>
              <a:bodyPr/>
              <a:lstStyle/>
              <a:p>
                <a:r>
                  <a:rPr lang="el-GR">
                    <a:noFill/>
                  </a:rPr>
                  <a:t> </a:t>
                </a:r>
              </a:p>
            </p:txBody>
          </p:sp>
        </mc:Fallback>
      </mc:AlternateContent>
      <p:sp>
        <p:nvSpPr>
          <p:cNvPr id="4" name="Τίτλος 1">
            <a:extLst>
              <a:ext uri="{FF2B5EF4-FFF2-40B4-BE49-F238E27FC236}">
                <a16:creationId xmlns:a16="http://schemas.microsoft.com/office/drawing/2014/main" id="{C2B3A451-E709-44CD-AB49-7BDADB9493B7}"/>
              </a:ext>
            </a:extLst>
          </p:cNvPr>
          <p:cNvSpPr txBox="1">
            <a:spLocks/>
          </p:cNvSpPr>
          <p:nvPr/>
        </p:nvSpPr>
        <p:spPr>
          <a:xfrm>
            <a:off x="5082364" y="87085"/>
            <a:ext cx="1733106" cy="42327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(2)</a:t>
            </a:r>
            <a:endParaRPr lang="el-GR" sz="3200" b="1" dirty="0">
              <a:solidFill>
                <a:srgbClr val="0070C0"/>
              </a:solidFill>
            </a:endParaRPr>
          </a:p>
        </p:txBody>
      </p:sp>
      <p:pic>
        <p:nvPicPr>
          <p:cNvPr id="3076" name="image1.png">
            <a:extLst>
              <a:ext uri="{FF2B5EF4-FFF2-40B4-BE49-F238E27FC236}">
                <a16:creationId xmlns:a16="http://schemas.microsoft.com/office/drawing/2014/main" id="{C2EC417D-6F00-4DC6-B37F-36B907DB0A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688" y="665163"/>
            <a:ext cx="574675" cy="2032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3">
            <a:extLst>
              <a:ext uri="{FF2B5EF4-FFF2-40B4-BE49-F238E27FC236}">
                <a16:creationId xmlns:a16="http://schemas.microsoft.com/office/drawing/2014/main" id="{13EE4469-5B5A-4F06-B0E7-8913ECA03A39}"/>
              </a:ext>
            </a:extLst>
          </p:cNvPr>
          <p:cNvSpPr>
            <a:spLocks noChangeShapeType="1"/>
          </p:cNvSpPr>
          <p:nvPr/>
        </p:nvSpPr>
        <p:spPr bwMode="auto">
          <a:xfrm>
            <a:off x="5454650" y="935038"/>
            <a:ext cx="33338" cy="98425"/>
          </a:xfrm>
          <a:prstGeom prst="line">
            <a:avLst/>
          </a:prstGeom>
          <a:noFill/>
          <a:ln w="366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 name="Rectangle 5">
            <a:extLst>
              <a:ext uri="{FF2B5EF4-FFF2-40B4-BE49-F238E27FC236}">
                <a16:creationId xmlns:a16="http://schemas.microsoft.com/office/drawing/2014/main" id="{7362BB86-CC51-4FD8-A925-B91C570B813F}"/>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9504" tIns="888720" rIns="1002984" bIns="609408"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440497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Τίτλος 1">
            <a:extLst>
              <a:ext uri="{FF2B5EF4-FFF2-40B4-BE49-F238E27FC236}">
                <a16:creationId xmlns:a16="http://schemas.microsoft.com/office/drawing/2014/main" id="{8EB88240-E10B-48D9-BA1E-759083573C22}"/>
              </a:ext>
            </a:extLst>
          </p:cNvPr>
          <p:cNvSpPr txBox="1">
            <a:spLocks noGrp="1"/>
          </p:cNvSpPr>
          <p:nvPr>
            <p:ph type="title"/>
          </p:nvPr>
        </p:nvSpPr>
        <p:spPr>
          <a:xfrm>
            <a:off x="5380585" y="144245"/>
            <a:ext cx="1631773" cy="38287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a:t>
            </a:r>
            <a:r>
              <a:rPr lang="el-GR" sz="3200" b="1" dirty="0">
                <a:solidFill>
                  <a:srgbClr val="0070C0"/>
                </a:solidFill>
              </a:rPr>
              <a:t>3</a:t>
            </a:r>
            <a:r>
              <a:rPr lang="en-US" sz="3200" b="1" dirty="0">
                <a:solidFill>
                  <a:srgbClr val="0070C0"/>
                </a:solidFill>
              </a:rPr>
              <a:t>)</a:t>
            </a:r>
            <a:endParaRPr lang="el-GR" sz="3200" b="1" dirty="0">
              <a:solidFill>
                <a:srgbClr val="0070C0"/>
              </a:solidFill>
            </a:endParaRPr>
          </a:p>
        </p:txBody>
      </p:sp>
      <p:grpSp>
        <p:nvGrpSpPr>
          <p:cNvPr id="22" name="Ομάδα 21">
            <a:extLst>
              <a:ext uri="{FF2B5EF4-FFF2-40B4-BE49-F238E27FC236}">
                <a16:creationId xmlns:a16="http://schemas.microsoft.com/office/drawing/2014/main" id="{6E8128FD-20B3-49FE-8550-8849F439254F}"/>
              </a:ext>
            </a:extLst>
          </p:cNvPr>
          <p:cNvGrpSpPr/>
          <p:nvPr/>
        </p:nvGrpSpPr>
        <p:grpSpPr>
          <a:xfrm>
            <a:off x="798404" y="1839923"/>
            <a:ext cx="10595192" cy="4235284"/>
            <a:chOff x="923262" y="1659169"/>
            <a:chExt cx="10595192" cy="4235284"/>
          </a:xfrm>
        </p:grpSpPr>
        <p:grpSp>
          <p:nvGrpSpPr>
            <p:cNvPr id="21" name="Ομάδα 20">
              <a:extLst>
                <a:ext uri="{FF2B5EF4-FFF2-40B4-BE49-F238E27FC236}">
                  <a16:creationId xmlns:a16="http://schemas.microsoft.com/office/drawing/2014/main" id="{6F8F5240-26C7-44BA-B8CC-70CD6800CBB5}"/>
                </a:ext>
              </a:extLst>
            </p:cNvPr>
            <p:cNvGrpSpPr/>
            <p:nvPr/>
          </p:nvGrpSpPr>
          <p:grpSpPr>
            <a:xfrm>
              <a:off x="5460093" y="4356102"/>
              <a:ext cx="549791" cy="1333206"/>
              <a:chOff x="5460093" y="4356102"/>
              <a:chExt cx="549791" cy="1333206"/>
            </a:xfrm>
          </p:grpSpPr>
          <p:sp>
            <p:nvSpPr>
              <p:cNvPr id="8" name="TextBox 7">
                <a:extLst>
                  <a:ext uri="{FF2B5EF4-FFF2-40B4-BE49-F238E27FC236}">
                    <a16:creationId xmlns:a16="http://schemas.microsoft.com/office/drawing/2014/main" id="{E57461BB-DEF1-4CF0-BB9D-11F9BF49E28C}"/>
                  </a:ext>
                </a:extLst>
              </p:cNvPr>
              <p:cNvSpPr txBox="1"/>
              <p:nvPr/>
            </p:nvSpPr>
            <p:spPr>
              <a:xfrm>
                <a:off x="5460093" y="5306429"/>
                <a:ext cx="549791" cy="382879"/>
              </a:xfrm>
              <a:prstGeom prst="rect">
                <a:avLst/>
              </a:prstGeom>
              <a:noFill/>
            </p:spPr>
            <p:txBody>
              <a:bodyPr wrap="square" rtlCol="0">
                <a:spAutoFit/>
              </a:bodyPr>
              <a:lstStyle/>
              <a:p>
                <a:r>
                  <a:rPr lang="en-US" dirty="0">
                    <a:solidFill>
                      <a:srgbClr val="FF0000"/>
                    </a:solidFill>
                  </a:rPr>
                  <a:t>1,6</a:t>
                </a:r>
                <a:endParaRPr lang="el-GR" dirty="0">
                  <a:solidFill>
                    <a:srgbClr val="FF0000"/>
                  </a:solidFill>
                </a:endParaRPr>
              </a:p>
            </p:txBody>
          </p:sp>
          <p:cxnSp>
            <p:nvCxnSpPr>
              <p:cNvPr id="15" name="Ευθύγραμμο βέλος σύνδεσης 14">
                <a:extLst>
                  <a:ext uri="{FF2B5EF4-FFF2-40B4-BE49-F238E27FC236}">
                    <a16:creationId xmlns:a16="http://schemas.microsoft.com/office/drawing/2014/main" id="{ABFB673B-E698-46E9-928D-6513456A5429}"/>
                  </a:ext>
                </a:extLst>
              </p:cNvPr>
              <p:cNvCxnSpPr>
                <a:stCxn id="8" idx="0"/>
              </p:cNvCxnSpPr>
              <p:nvPr/>
            </p:nvCxnSpPr>
            <p:spPr>
              <a:xfrm flipH="1" flipV="1">
                <a:off x="5734988" y="4356102"/>
                <a:ext cx="1" cy="95032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 name="Ομάδα 19">
              <a:extLst>
                <a:ext uri="{FF2B5EF4-FFF2-40B4-BE49-F238E27FC236}">
                  <a16:creationId xmlns:a16="http://schemas.microsoft.com/office/drawing/2014/main" id="{E4F32699-59D8-41B9-8A86-41228444A58B}"/>
                </a:ext>
              </a:extLst>
            </p:cNvPr>
            <p:cNvGrpSpPr/>
            <p:nvPr/>
          </p:nvGrpSpPr>
          <p:grpSpPr>
            <a:xfrm>
              <a:off x="923262" y="1659169"/>
              <a:ext cx="10595192" cy="4235284"/>
              <a:chOff x="923262" y="1659169"/>
              <a:chExt cx="10595192" cy="4235284"/>
            </a:xfrm>
          </p:grpSpPr>
          <p:grpSp>
            <p:nvGrpSpPr>
              <p:cNvPr id="3" name="Ομάδα 2">
                <a:extLst>
                  <a:ext uri="{FF2B5EF4-FFF2-40B4-BE49-F238E27FC236}">
                    <a16:creationId xmlns:a16="http://schemas.microsoft.com/office/drawing/2014/main" id="{51810582-3337-4011-82E6-B834476CD3C1}"/>
                  </a:ext>
                </a:extLst>
              </p:cNvPr>
              <p:cNvGrpSpPr/>
              <p:nvPr/>
            </p:nvGrpSpPr>
            <p:grpSpPr>
              <a:xfrm>
                <a:off x="923262" y="1659169"/>
                <a:ext cx="10595192" cy="3929078"/>
                <a:chOff x="965792" y="2275858"/>
                <a:chExt cx="10595192" cy="3929078"/>
              </a:xfrm>
            </p:grpSpPr>
            <p:grpSp>
              <p:nvGrpSpPr>
                <p:cNvPr id="19" name="Ομάδα 18">
                  <a:extLst>
                    <a:ext uri="{FF2B5EF4-FFF2-40B4-BE49-F238E27FC236}">
                      <a16:creationId xmlns:a16="http://schemas.microsoft.com/office/drawing/2014/main" id="{825DFB0E-2EA4-4901-9025-A7F9D8FBF1A8}"/>
                    </a:ext>
                  </a:extLst>
                </p:cNvPr>
                <p:cNvGrpSpPr/>
                <p:nvPr/>
              </p:nvGrpSpPr>
              <p:grpSpPr>
                <a:xfrm>
                  <a:off x="965792" y="2275858"/>
                  <a:ext cx="10595192" cy="3929078"/>
                  <a:chOff x="327839" y="2307755"/>
                  <a:chExt cx="10595192" cy="3929078"/>
                </a:xfrm>
              </p:grpSpPr>
              <p:grpSp>
                <p:nvGrpSpPr>
                  <p:cNvPr id="13" name="Ομάδα 12">
                    <a:extLst>
                      <a:ext uri="{FF2B5EF4-FFF2-40B4-BE49-F238E27FC236}">
                        <a16:creationId xmlns:a16="http://schemas.microsoft.com/office/drawing/2014/main" id="{4EB188CD-5603-477C-B148-7AAA75BEEB25}"/>
                      </a:ext>
                    </a:extLst>
                  </p:cNvPr>
                  <p:cNvGrpSpPr/>
                  <p:nvPr/>
                </p:nvGrpSpPr>
                <p:grpSpPr>
                  <a:xfrm>
                    <a:off x="327839" y="2307755"/>
                    <a:ext cx="10595192" cy="3929078"/>
                    <a:chOff x="434164" y="2092911"/>
                    <a:chExt cx="10595192" cy="3929078"/>
                  </a:xfrm>
                </p:grpSpPr>
                <p:grpSp>
                  <p:nvGrpSpPr>
                    <p:cNvPr id="11" name="Ομάδα 10">
                      <a:extLst>
                        <a:ext uri="{FF2B5EF4-FFF2-40B4-BE49-F238E27FC236}">
                          <a16:creationId xmlns:a16="http://schemas.microsoft.com/office/drawing/2014/main" id="{7B69E48D-8CA6-4574-B0AB-904643CE1629}"/>
                        </a:ext>
                      </a:extLst>
                    </p:cNvPr>
                    <p:cNvGrpSpPr/>
                    <p:nvPr/>
                  </p:nvGrpSpPr>
                  <p:grpSpPr>
                    <a:xfrm>
                      <a:off x="434164" y="2092911"/>
                      <a:ext cx="10595192" cy="3929078"/>
                      <a:chOff x="636182" y="1848362"/>
                      <a:chExt cx="10595192" cy="3929078"/>
                    </a:xfrm>
                  </p:grpSpPr>
                  <p:grpSp>
                    <p:nvGrpSpPr>
                      <p:cNvPr id="10" name="Ομάδα 9">
                        <a:extLst>
                          <a:ext uri="{FF2B5EF4-FFF2-40B4-BE49-F238E27FC236}">
                            <a16:creationId xmlns:a16="http://schemas.microsoft.com/office/drawing/2014/main" id="{3E1D70ED-76F4-4BEC-8D5D-D21660C11704}"/>
                          </a:ext>
                        </a:extLst>
                      </p:cNvPr>
                      <p:cNvGrpSpPr/>
                      <p:nvPr/>
                    </p:nvGrpSpPr>
                    <p:grpSpPr>
                      <a:xfrm>
                        <a:off x="636182" y="1848362"/>
                        <a:ext cx="10595192" cy="3929078"/>
                        <a:chOff x="636182" y="1848362"/>
                        <a:chExt cx="10595192" cy="3929078"/>
                      </a:xfrm>
                    </p:grpSpPr>
                    <p:grpSp>
                      <p:nvGrpSpPr>
                        <p:cNvPr id="6" name="Ομάδα 5">
                          <a:extLst>
                            <a:ext uri="{FF2B5EF4-FFF2-40B4-BE49-F238E27FC236}">
                              <a16:creationId xmlns:a16="http://schemas.microsoft.com/office/drawing/2014/main" id="{C7C483FE-39FB-47E4-91C3-D938913B14F3}"/>
                            </a:ext>
                          </a:extLst>
                        </p:cNvPr>
                        <p:cNvGrpSpPr/>
                        <p:nvPr/>
                      </p:nvGrpSpPr>
                      <p:grpSpPr>
                        <a:xfrm>
                          <a:off x="636182" y="1848362"/>
                          <a:ext cx="10595192" cy="3929078"/>
                          <a:chOff x="965791" y="1656976"/>
                          <a:chExt cx="10595192" cy="3929078"/>
                        </a:xfrm>
                      </p:grpSpPr>
                      <p:grpSp>
                        <p:nvGrpSpPr>
                          <p:cNvPr id="334" name="Ομάδα 333">
                            <a:extLst>
                              <a:ext uri="{FF2B5EF4-FFF2-40B4-BE49-F238E27FC236}">
                                <a16:creationId xmlns:a16="http://schemas.microsoft.com/office/drawing/2014/main" id="{F3A35A6F-E8DB-4EF2-B67C-270D61160F0B}"/>
                              </a:ext>
                            </a:extLst>
                          </p:cNvPr>
                          <p:cNvGrpSpPr/>
                          <p:nvPr/>
                        </p:nvGrpSpPr>
                        <p:grpSpPr>
                          <a:xfrm>
                            <a:off x="965791" y="1656976"/>
                            <a:ext cx="10595192" cy="3929078"/>
                            <a:chOff x="445445" y="1868644"/>
                            <a:chExt cx="10595192" cy="3929078"/>
                          </a:xfrm>
                        </p:grpSpPr>
                        <p:grpSp>
                          <p:nvGrpSpPr>
                            <p:cNvPr id="335" name="Ομάδα 334">
                              <a:extLst>
                                <a:ext uri="{FF2B5EF4-FFF2-40B4-BE49-F238E27FC236}">
                                  <a16:creationId xmlns:a16="http://schemas.microsoft.com/office/drawing/2014/main" id="{861B5102-4B65-4A6A-A6B9-E530C47DFA96}"/>
                                </a:ext>
                              </a:extLst>
                            </p:cNvPr>
                            <p:cNvGrpSpPr/>
                            <p:nvPr/>
                          </p:nvGrpSpPr>
                          <p:grpSpPr>
                            <a:xfrm>
                              <a:off x="1151363" y="2402305"/>
                              <a:ext cx="9889274" cy="3395417"/>
                              <a:chOff x="-244132" y="3416511"/>
                              <a:chExt cx="9889274" cy="2864811"/>
                            </a:xfrm>
                          </p:grpSpPr>
                          <p:grpSp>
                            <p:nvGrpSpPr>
                              <p:cNvPr id="347" name="Ομάδα 346">
                                <a:extLst>
                                  <a:ext uri="{FF2B5EF4-FFF2-40B4-BE49-F238E27FC236}">
                                    <a16:creationId xmlns:a16="http://schemas.microsoft.com/office/drawing/2014/main" id="{40D6323F-893D-412E-AF28-A37FBB06F2BE}"/>
                                  </a:ext>
                                </a:extLst>
                              </p:cNvPr>
                              <p:cNvGrpSpPr/>
                              <p:nvPr/>
                            </p:nvGrpSpPr>
                            <p:grpSpPr>
                              <a:xfrm>
                                <a:off x="-244132" y="3416511"/>
                                <a:ext cx="9889274" cy="2864811"/>
                                <a:chOff x="1164132" y="2345357"/>
                                <a:chExt cx="5327041" cy="2565808"/>
                              </a:xfrm>
                            </p:grpSpPr>
                            <p:grpSp>
                              <p:nvGrpSpPr>
                                <p:cNvPr id="350" name="Ομάδα 349">
                                  <a:extLst>
                                    <a:ext uri="{FF2B5EF4-FFF2-40B4-BE49-F238E27FC236}">
                                      <a16:creationId xmlns:a16="http://schemas.microsoft.com/office/drawing/2014/main" id="{156893FE-7DAE-44DE-AC8D-26044C26D7AD}"/>
                                    </a:ext>
                                  </a:extLst>
                                </p:cNvPr>
                                <p:cNvGrpSpPr/>
                                <p:nvPr/>
                              </p:nvGrpSpPr>
                              <p:grpSpPr>
                                <a:xfrm>
                                  <a:off x="1384119" y="2345357"/>
                                  <a:ext cx="4668216" cy="2565808"/>
                                  <a:chOff x="955494" y="2716832"/>
                                  <a:chExt cx="4668216" cy="2565808"/>
                                </a:xfrm>
                              </p:grpSpPr>
                              <p:grpSp>
                                <p:nvGrpSpPr>
                                  <p:cNvPr id="357" name="Ομάδα 356">
                                    <a:extLst>
                                      <a:ext uri="{FF2B5EF4-FFF2-40B4-BE49-F238E27FC236}">
                                        <a16:creationId xmlns:a16="http://schemas.microsoft.com/office/drawing/2014/main" id="{B4CA1C5A-78F6-4787-B96C-E1F843D5AD62}"/>
                                      </a:ext>
                                    </a:extLst>
                                  </p:cNvPr>
                                  <p:cNvGrpSpPr/>
                                  <p:nvPr/>
                                </p:nvGrpSpPr>
                                <p:grpSpPr>
                                  <a:xfrm>
                                    <a:off x="3147116" y="2718546"/>
                                    <a:ext cx="190060" cy="2564094"/>
                                    <a:chOff x="3147116" y="2718546"/>
                                    <a:chExt cx="190060" cy="2564094"/>
                                  </a:xfrm>
                                </p:grpSpPr>
                                <p:sp>
                                  <p:nvSpPr>
                                    <p:cNvPr id="360" name="Line 8">
                                      <a:extLst>
                                        <a:ext uri="{FF2B5EF4-FFF2-40B4-BE49-F238E27FC236}">
                                          <a16:creationId xmlns:a16="http://schemas.microsoft.com/office/drawing/2014/main" id="{4BBC137E-1C7D-4BA9-B985-D8B1181E72B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361" name="Rectangle 10">
                                      <a:extLst>
                                        <a:ext uri="{FF2B5EF4-FFF2-40B4-BE49-F238E27FC236}">
                                          <a16:creationId xmlns:a16="http://schemas.microsoft.com/office/drawing/2014/main" id="{2E342D2E-6EA2-4471-A31D-FA21634D9A22}"/>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grpSp>
                              <p:sp>
                                <p:nvSpPr>
                                  <p:cNvPr id="358" name="Freeform 4">
                                    <a:extLst>
                                      <a:ext uri="{FF2B5EF4-FFF2-40B4-BE49-F238E27FC236}">
                                        <a16:creationId xmlns:a16="http://schemas.microsoft.com/office/drawing/2014/main" id="{A9DF03B5-EAD7-44FF-B19E-CBB2DA99C4E7}"/>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359" name="Freeform 5">
                                    <a:extLst>
                                      <a:ext uri="{FF2B5EF4-FFF2-40B4-BE49-F238E27FC236}">
                                        <a16:creationId xmlns:a16="http://schemas.microsoft.com/office/drawing/2014/main" id="{849D953D-4F6C-48CB-A17F-51BBA19D1CE8}"/>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351" name="Ομάδα 350">
                                  <a:extLst>
                                    <a:ext uri="{FF2B5EF4-FFF2-40B4-BE49-F238E27FC236}">
                                      <a16:creationId xmlns:a16="http://schemas.microsoft.com/office/drawing/2014/main" id="{68A51D88-1DBA-4C05-9021-E0337FC8213F}"/>
                                    </a:ext>
                                  </a:extLst>
                                </p:cNvPr>
                                <p:cNvGrpSpPr/>
                                <p:nvPr/>
                              </p:nvGrpSpPr>
                              <p:grpSpPr>
                                <a:xfrm>
                                  <a:off x="1164132" y="4179872"/>
                                  <a:ext cx="5327041" cy="545651"/>
                                  <a:chOff x="3322680" y="1324923"/>
                                  <a:chExt cx="5327041" cy="545651"/>
                                </a:xfrm>
                              </p:grpSpPr>
                              <p:sp>
                                <p:nvSpPr>
                                  <p:cNvPr id="352" name="Line 12">
                                    <a:extLst>
                                      <a:ext uri="{FF2B5EF4-FFF2-40B4-BE49-F238E27FC236}">
                                        <a16:creationId xmlns:a16="http://schemas.microsoft.com/office/drawing/2014/main" id="{2265C21F-8FEA-48C6-A523-3EBB01D1F3CE}"/>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353" name="Ομάδα 352">
                                    <a:extLst>
                                      <a:ext uri="{FF2B5EF4-FFF2-40B4-BE49-F238E27FC236}">
                                        <a16:creationId xmlns:a16="http://schemas.microsoft.com/office/drawing/2014/main" id="{A2200B11-4099-48DB-9E91-A3DA393A8CEE}"/>
                                      </a:ext>
                                    </a:extLst>
                                  </p:cNvPr>
                                  <p:cNvGrpSpPr/>
                                  <p:nvPr/>
                                </p:nvGrpSpPr>
                                <p:grpSpPr>
                                  <a:xfrm>
                                    <a:off x="3322680" y="1324927"/>
                                    <a:ext cx="5327041" cy="545647"/>
                                    <a:chOff x="1752600" y="4410644"/>
                                    <a:chExt cx="4295172" cy="340960"/>
                                  </a:xfrm>
                                </p:grpSpPr>
                                <p:sp>
                                  <p:nvSpPr>
                                    <p:cNvPr id="354" name="Rectangle 7">
                                      <a:extLst>
                                        <a:ext uri="{FF2B5EF4-FFF2-40B4-BE49-F238E27FC236}">
                                          <a16:creationId xmlns:a16="http://schemas.microsoft.com/office/drawing/2014/main" id="{D0879FBF-00B9-4311-9461-48B1A9B44B69}"/>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355" name="Line 13">
                                      <a:extLst>
                                        <a:ext uri="{FF2B5EF4-FFF2-40B4-BE49-F238E27FC236}">
                                          <a16:creationId xmlns:a16="http://schemas.microsoft.com/office/drawing/2014/main" id="{2348FD05-5484-486A-A12A-4F8F0413CDAD}"/>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356" name="Line 9">
                                      <a:extLst>
                                        <a:ext uri="{FF2B5EF4-FFF2-40B4-BE49-F238E27FC236}">
                                          <a16:creationId xmlns:a16="http://schemas.microsoft.com/office/drawing/2014/main" id="{EB5F1E72-F838-41F2-90E3-41D440B9EDA2}"/>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mc:AlternateContent xmlns:mc="http://schemas.openxmlformats.org/markup-compatibility/2006" xmlns:a14="http://schemas.microsoft.com/office/drawing/2010/main">
                            <mc:Choice Requires="a14">
                              <p:sp>
                                <p:nvSpPr>
                                  <p:cNvPr id="348" name="object 13">
                                    <a:extLst>
                                      <a:ext uri="{FF2B5EF4-FFF2-40B4-BE49-F238E27FC236}">
                                        <a16:creationId xmlns:a16="http://schemas.microsoft.com/office/drawing/2014/main" id="{6F083902-391E-4963-8FC2-49E2097D67EA}"/>
                                      </a:ext>
                                    </a:extLst>
                                  </p:cNvPr>
                                  <p:cNvSpPr txBox="1"/>
                                  <p:nvPr/>
                                </p:nvSpPr>
                                <p:spPr>
                                  <a:xfrm>
                                    <a:off x="1245400" y="5898359"/>
                                    <a:ext cx="876355" cy="299065"/>
                                  </a:xfrm>
                                  <a:prstGeom prst="rect">
                                    <a:avLst/>
                                  </a:prstGeom>
                                </p:spPr>
                                <p:txBody>
                                  <a:bodyPr vert="horz" wrap="square" lIns="0" tIns="12700" rIns="0" bIns="0" rtlCol="0">
                                    <a:spAutoFit/>
                                  </a:bodyPr>
                                  <a:lstStyle/>
                                  <a:p>
                                    <a:pPr marL="38100">
                                      <a:lnSpc>
                                        <a:spcPct val="100000"/>
                                      </a:lnSpc>
                                      <a:spcBef>
                                        <a:spcPts val="100"/>
                                      </a:spcBef>
                                    </a:pPr>
                                    <a:r>
                                      <a:rPr lang="en-US" sz="2000" dirty="0"/>
                                      <a:t>-</a:t>
                                    </a:r>
                                    <a14:m>
                                      <m:oMath xmlns:m="http://schemas.openxmlformats.org/officeDocument/2006/math">
                                        <m:sSub>
                                          <m:sSubPr>
                                            <m:ctrlPr>
                                              <a:rPr lang="en-US" sz="2000" i="1" smtClean="0">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a14:m>
                                    <a:endParaRPr sz="1600" baseline="-20833" dirty="0">
                                      <a:solidFill>
                                        <a:srgbClr val="00B050"/>
                                      </a:solidFill>
                                      <a:latin typeface="Calibri"/>
                                      <a:cs typeface="Calibri"/>
                                    </a:endParaRPr>
                                  </a:p>
                                </p:txBody>
                              </p:sp>
                            </mc:Choice>
                            <mc:Fallback xmlns="">
                              <p:sp>
                                <p:nvSpPr>
                                  <p:cNvPr id="348" name="object 13">
                                    <a:extLst>
                                      <a:ext uri="{FF2B5EF4-FFF2-40B4-BE49-F238E27FC236}">
                                        <a16:creationId xmlns:a16="http://schemas.microsoft.com/office/drawing/2014/main" id="{6F083902-391E-4963-8FC2-49E2097D67EA}"/>
                                      </a:ext>
                                    </a:extLst>
                                  </p:cNvPr>
                                  <p:cNvSpPr txBox="1">
                                    <a:spLocks noRot="1" noChangeAspect="1" noMove="1" noResize="1" noEditPoints="1" noAdjustHandles="1" noChangeArrowheads="1" noChangeShapeType="1" noTextEdit="1"/>
                                  </p:cNvSpPr>
                                  <p:nvPr/>
                                </p:nvSpPr>
                                <p:spPr>
                                  <a:xfrm>
                                    <a:off x="1245400" y="5898359"/>
                                    <a:ext cx="876355" cy="299065"/>
                                  </a:xfrm>
                                  <a:prstGeom prst="rect">
                                    <a:avLst/>
                                  </a:prstGeom>
                                  <a:blipFill>
                                    <a:blip r:embed="rId3"/>
                                    <a:stretch>
                                      <a:fillRect l="-13194" t="-72414" r="-43056" b="-167241"/>
                                    </a:stretch>
                                  </a:blipFill>
                                </p:spPr>
                                <p:txBody>
                                  <a:bodyPr/>
                                  <a:lstStyle/>
                                  <a:p>
                                    <a:r>
                                      <a:rPr lang="el-GR">
                                        <a:noFill/>
                                      </a:rPr>
                                      <a:t> </a:t>
                                    </a:r>
                                  </a:p>
                                </p:txBody>
                              </p:sp>
                            </mc:Fallback>
                          </mc:AlternateContent>
                        </p:grpSp>
                        <p:grpSp>
                          <p:nvGrpSpPr>
                            <p:cNvPr id="336" name="Ομάδα 335">
                              <a:extLst>
                                <a:ext uri="{FF2B5EF4-FFF2-40B4-BE49-F238E27FC236}">
                                  <a16:creationId xmlns:a16="http://schemas.microsoft.com/office/drawing/2014/main" id="{BA2C5566-CD49-45C3-A72D-34DBB5CD3FFB}"/>
                                </a:ext>
                              </a:extLst>
                            </p:cNvPr>
                            <p:cNvGrpSpPr/>
                            <p:nvPr/>
                          </p:nvGrpSpPr>
                          <p:grpSpPr>
                            <a:xfrm>
                              <a:off x="445445" y="1868644"/>
                              <a:ext cx="728029" cy="3619256"/>
                              <a:chOff x="445445" y="1868644"/>
                              <a:chExt cx="728029" cy="3619256"/>
                            </a:xfrm>
                          </p:grpSpPr>
                          <p:cxnSp>
                            <p:nvCxnSpPr>
                              <p:cNvPr id="337" name="Ευθεία γραμμή σύνδεσης 336">
                                <a:extLst>
                                  <a:ext uri="{FF2B5EF4-FFF2-40B4-BE49-F238E27FC236}">
                                    <a16:creationId xmlns:a16="http://schemas.microsoft.com/office/drawing/2014/main" id="{4D2BC343-9559-49BB-98C4-1BCBD3EA9EB9}"/>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338" name="TextBox 337">
                                <a:extLst>
                                  <a:ext uri="{FF2B5EF4-FFF2-40B4-BE49-F238E27FC236}">
                                    <a16:creationId xmlns:a16="http://schemas.microsoft.com/office/drawing/2014/main" id="{F6C8A890-8C92-4D46-AEB8-643ECE78E68B}"/>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339" name="TextBox 338">
                                <a:extLst>
                                  <a:ext uri="{FF2B5EF4-FFF2-40B4-BE49-F238E27FC236}">
                                    <a16:creationId xmlns:a16="http://schemas.microsoft.com/office/drawing/2014/main" id="{403BB173-2D4F-4292-AAA2-32C87DE36CB9}"/>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340" name="TextBox 339">
                                <a:extLst>
                                  <a:ext uri="{FF2B5EF4-FFF2-40B4-BE49-F238E27FC236}">
                                    <a16:creationId xmlns:a16="http://schemas.microsoft.com/office/drawing/2014/main" id="{2D957887-E055-488B-A2D8-53F5466A6119}"/>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341" name="TextBox 340">
                                <a:extLst>
                                  <a:ext uri="{FF2B5EF4-FFF2-40B4-BE49-F238E27FC236}">
                                    <a16:creationId xmlns:a16="http://schemas.microsoft.com/office/drawing/2014/main" id="{23E5488F-7838-4F32-8519-153D8F08B2F4}"/>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342" name="TextBox 341">
                                <a:extLst>
                                  <a:ext uri="{FF2B5EF4-FFF2-40B4-BE49-F238E27FC236}">
                                    <a16:creationId xmlns:a16="http://schemas.microsoft.com/office/drawing/2014/main" id="{63BFF383-5E02-4815-9A6A-A04C144D70C0}"/>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343" name="Ευθεία γραμμή σύνδεσης 342">
                                <a:extLst>
                                  <a:ext uri="{FF2B5EF4-FFF2-40B4-BE49-F238E27FC236}">
                                    <a16:creationId xmlns:a16="http://schemas.microsoft.com/office/drawing/2014/main" id="{AAF8C250-09CD-4E7C-A850-AA683DB8D6E7}"/>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4" name="Ευθεία γραμμή σύνδεσης 343">
                                <a:extLst>
                                  <a:ext uri="{FF2B5EF4-FFF2-40B4-BE49-F238E27FC236}">
                                    <a16:creationId xmlns:a16="http://schemas.microsoft.com/office/drawing/2014/main" id="{19454F21-5C15-4D5B-8FD3-9F86494DBBCF}"/>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5" name="Ευθεία γραμμή σύνδεσης 344">
                                <a:extLst>
                                  <a:ext uri="{FF2B5EF4-FFF2-40B4-BE49-F238E27FC236}">
                                    <a16:creationId xmlns:a16="http://schemas.microsoft.com/office/drawing/2014/main" id="{E5AC946C-29B4-474F-A0A1-2815BE13E1DB}"/>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6" name="Ευθεία γραμμή σύνδεσης 345">
                                <a:extLst>
                                  <a:ext uri="{FF2B5EF4-FFF2-40B4-BE49-F238E27FC236}">
                                    <a16:creationId xmlns:a16="http://schemas.microsoft.com/office/drawing/2014/main" id="{73954346-D34F-433D-85C2-B190BF7D3D0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p:sp>
                        <p:nvSpPr>
                          <p:cNvPr id="4" name="TextBox 3">
                            <a:extLst>
                              <a:ext uri="{FF2B5EF4-FFF2-40B4-BE49-F238E27FC236}">
                                <a16:creationId xmlns:a16="http://schemas.microsoft.com/office/drawing/2014/main" id="{CBAACC21-728D-49D5-BDC8-1971B479F15C}"/>
                              </a:ext>
                            </a:extLst>
                          </p:cNvPr>
                          <p:cNvSpPr txBox="1"/>
                          <p:nvPr/>
                        </p:nvSpPr>
                        <p:spPr>
                          <a:xfrm>
                            <a:off x="6599715" y="3683455"/>
                            <a:ext cx="630425" cy="461665"/>
                          </a:xfrm>
                          <a:prstGeom prst="rect">
                            <a:avLst/>
                          </a:prstGeom>
                          <a:noFill/>
                        </p:spPr>
                        <p:txBody>
                          <a:bodyPr wrap="square" rtlCol="0">
                            <a:spAutoFit/>
                          </a:bodyPr>
                          <a:lstStyle/>
                          <a:p>
                            <a:r>
                              <a:rPr lang="en-US" sz="2400" b="1" dirty="0"/>
                              <a:t>1-</a:t>
                            </a:r>
                            <a:r>
                              <a:rPr lang="el-GR" sz="2400" b="1" dirty="0"/>
                              <a:t>α</a:t>
                            </a:r>
                          </a:p>
                        </p:txBody>
                      </p:sp>
                    </p:gr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90EF842-5A57-4A6D-A57F-642F69E5C3CB}"/>
                                </a:ext>
                              </a:extLst>
                            </p:cNvPr>
                            <p:cNvSpPr txBox="1"/>
                            <p:nvPr/>
                          </p:nvSpPr>
                          <p:spPr>
                            <a:xfrm>
                              <a:off x="7458540" y="2190307"/>
                              <a:ext cx="2232504" cy="307777"/>
                            </a:xfrm>
                            <a:prstGeom prst="rect">
                              <a:avLst/>
                            </a:prstGeom>
                            <a:noFill/>
                          </p:spPr>
                          <p:txBody>
                            <a:bodyPr wrap="square" rtlCol="0">
                              <a:spAutoFit/>
                            </a:bodyPr>
                            <a:lstStyle/>
                            <a:p>
                              <a:r>
                                <a:rPr lang="el-GR" sz="1400" b="1" dirty="0"/>
                                <a:t>Περιοχή αποδοχής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7" name="TextBox 6">
                              <a:extLst>
                                <a:ext uri="{FF2B5EF4-FFF2-40B4-BE49-F238E27FC236}">
                                  <a16:creationId xmlns:a16="http://schemas.microsoft.com/office/drawing/2014/main" id="{790EF842-5A57-4A6D-A57F-642F69E5C3CB}"/>
                                </a:ext>
                              </a:extLst>
                            </p:cNvPr>
                            <p:cNvSpPr txBox="1">
                              <a:spLocks noRot="1" noChangeAspect="1" noMove="1" noResize="1" noEditPoints="1" noAdjustHandles="1" noChangeArrowheads="1" noChangeShapeType="1" noTextEdit="1"/>
                            </p:cNvSpPr>
                            <p:nvPr/>
                          </p:nvSpPr>
                          <p:spPr>
                            <a:xfrm>
                              <a:off x="7458540" y="2190307"/>
                              <a:ext cx="2232504" cy="307777"/>
                            </a:xfrm>
                            <a:prstGeom prst="rect">
                              <a:avLst/>
                            </a:prstGeom>
                            <a:blipFill>
                              <a:blip r:embed="rId5"/>
                              <a:stretch>
                                <a:fillRect l="-820" t="-1961" b="-19608"/>
                              </a:stretch>
                            </a:blipFill>
                          </p:spPr>
                          <p:txBody>
                            <a:bodyPr/>
                            <a:lstStyle/>
                            <a:p>
                              <a:r>
                                <a:rPr lang="el-GR">
                                  <a:noFill/>
                                </a:rPr>
                                <a:t> </a:t>
                              </a:r>
                            </a:p>
                          </p:txBody>
                        </p:sp>
                      </mc:Fallback>
                    </mc:AlternateContent>
                    <p:cxnSp>
                      <p:nvCxnSpPr>
                        <p:cNvPr id="9" name="Ευθύγραμμο βέλος σύνδεσης 8">
                          <a:extLst>
                            <a:ext uri="{FF2B5EF4-FFF2-40B4-BE49-F238E27FC236}">
                              <a16:creationId xmlns:a16="http://schemas.microsoft.com/office/drawing/2014/main" id="{8CDC6CFD-3532-4602-A2F9-72C72737C2C9}"/>
                            </a:ext>
                          </a:extLst>
                        </p:cNvPr>
                        <p:cNvCxnSpPr>
                          <a:stCxn id="7" idx="2"/>
                        </p:cNvCxnSpPr>
                        <p:nvPr/>
                      </p:nvCxnSpPr>
                      <p:spPr>
                        <a:xfrm flipH="1">
                          <a:off x="7458539" y="2498084"/>
                          <a:ext cx="1116253" cy="93091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xmlns:a14="http://schemas.microsoft.com/office/drawing/2010/main">
                    <mc:Choice Requires="a14">
                      <p:sp>
                        <p:nvSpPr>
                          <p:cNvPr id="365" name="TextBox 364">
                            <a:extLst>
                              <a:ext uri="{FF2B5EF4-FFF2-40B4-BE49-F238E27FC236}">
                                <a16:creationId xmlns:a16="http://schemas.microsoft.com/office/drawing/2014/main" id="{A06812CB-7526-4B3E-BD9F-B1E9AA4B4E86}"/>
                              </a:ext>
                            </a:extLst>
                          </p:cNvPr>
                          <p:cNvSpPr txBox="1"/>
                          <p:nvPr/>
                        </p:nvSpPr>
                        <p:spPr>
                          <a:xfrm>
                            <a:off x="8695593" y="430128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5" name="TextBox 364">
                            <a:extLst>
                              <a:ext uri="{FF2B5EF4-FFF2-40B4-BE49-F238E27FC236}">
                                <a16:creationId xmlns:a16="http://schemas.microsoft.com/office/drawing/2014/main" id="{A06812CB-7526-4B3E-BD9F-B1E9AA4B4E86}"/>
                              </a:ext>
                            </a:extLst>
                          </p:cNvPr>
                          <p:cNvSpPr txBox="1">
                            <a:spLocks noRot="1" noChangeAspect="1" noMove="1" noResize="1" noEditPoints="1" noAdjustHandles="1" noChangeArrowheads="1" noChangeShapeType="1" noTextEdit="1"/>
                          </p:cNvSpPr>
                          <p:nvPr/>
                        </p:nvSpPr>
                        <p:spPr>
                          <a:xfrm>
                            <a:off x="8695593" y="4301288"/>
                            <a:ext cx="2232504" cy="307777"/>
                          </a:xfrm>
                          <a:prstGeom prst="rect">
                            <a:avLst/>
                          </a:prstGeom>
                          <a:blipFill>
                            <a:blip r:embed="rId6"/>
                            <a:stretch>
                              <a:fillRect l="-820" t="-4000" b="-20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66" name="TextBox 365">
                            <a:extLst>
                              <a:ext uri="{FF2B5EF4-FFF2-40B4-BE49-F238E27FC236}">
                                <a16:creationId xmlns:a16="http://schemas.microsoft.com/office/drawing/2014/main" id="{65B7A445-BE1D-481C-99B4-97462F997B99}"/>
                              </a:ext>
                            </a:extLst>
                          </p:cNvPr>
                          <p:cNvSpPr txBox="1"/>
                          <p:nvPr/>
                        </p:nvSpPr>
                        <p:spPr>
                          <a:xfrm>
                            <a:off x="1449683" y="423751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6" name="TextBox 365">
                            <a:extLst>
                              <a:ext uri="{FF2B5EF4-FFF2-40B4-BE49-F238E27FC236}">
                                <a16:creationId xmlns:a16="http://schemas.microsoft.com/office/drawing/2014/main" id="{65B7A445-BE1D-481C-99B4-97462F997B99}"/>
                              </a:ext>
                            </a:extLst>
                          </p:cNvPr>
                          <p:cNvSpPr txBox="1">
                            <a:spLocks noRot="1" noChangeAspect="1" noMove="1" noResize="1" noEditPoints="1" noAdjustHandles="1" noChangeArrowheads="1" noChangeShapeType="1" noTextEdit="1"/>
                          </p:cNvSpPr>
                          <p:nvPr/>
                        </p:nvSpPr>
                        <p:spPr>
                          <a:xfrm>
                            <a:off x="1449683" y="4237518"/>
                            <a:ext cx="2232504" cy="307777"/>
                          </a:xfrm>
                          <a:prstGeom prst="rect">
                            <a:avLst/>
                          </a:prstGeom>
                          <a:blipFill>
                            <a:blip r:embed="rId6"/>
                            <a:stretch>
                              <a:fillRect l="-820" t="-1961" b="-19608"/>
                            </a:stretch>
                          </a:blipFill>
                        </p:spPr>
                        <p:txBody>
                          <a:bodyPr/>
                          <a:lstStyle/>
                          <a:p>
                            <a:r>
                              <a:rPr lang="el-GR">
                                <a:noFill/>
                              </a:rPr>
                              <a:t> </a:t>
                            </a:r>
                          </a:p>
                        </p:txBody>
                      </p:sp>
                    </mc:Fallback>
                  </mc:AlternateContent>
                </p:grpSp>
                <p:grpSp>
                  <p:nvGrpSpPr>
                    <p:cNvPr id="12" name="Ομάδα 11">
                      <a:extLst>
                        <a:ext uri="{FF2B5EF4-FFF2-40B4-BE49-F238E27FC236}">
                          <a16:creationId xmlns:a16="http://schemas.microsoft.com/office/drawing/2014/main" id="{2CB17359-CB19-47EA-A8D5-66E7EA1212FC}"/>
                        </a:ext>
                      </a:extLst>
                    </p:cNvPr>
                    <p:cNvGrpSpPr/>
                    <p:nvPr/>
                  </p:nvGrpSpPr>
                  <p:grpSpPr>
                    <a:xfrm>
                      <a:off x="1750116" y="4790925"/>
                      <a:ext cx="8073808" cy="415631"/>
                      <a:chOff x="1750116" y="4790925"/>
                      <a:chExt cx="8073808" cy="415631"/>
                    </a:xfrm>
                  </p:grpSpPr>
                  <mc:AlternateContent xmlns:mc="http://schemas.openxmlformats.org/markup-compatibility/2006" xmlns:a14="http://schemas.microsoft.com/office/drawing/2010/main">
                    <mc:Choice Requires="a14">
                      <p:sp>
                        <p:nvSpPr>
                          <p:cNvPr id="369" name="TextBox 368">
                            <a:extLst>
                              <a:ext uri="{FF2B5EF4-FFF2-40B4-BE49-F238E27FC236}">
                                <a16:creationId xmlns:a16="http://schemas.microsoft.com/office/drawing/2014/main" id="{E9D5B487-8150-42D4-B49D-AB52463E4F3F}"/>
                              </a:ext>
                            </a:extLst>
                          </p:cNvPr>
                          <p:cNvSpPr txBox="1"/>
                          <p:nvPr/>
                        </p:nvSpPr>
                        <p:spPr>
                          <a:xfrm>
                            <a:off x="1750116" y="4790925"/>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69" name="TextBox 368">
                            <a:extLst>
                              <a:ext uri="{FF2B5EF4-FFF2-40B4-BE49-F238E27FC236}">
                                <a16:creationId xmlns:a16="http://schemas.microsoft.com/office/drawing/2014/main" id="{E9D5B487-8150-42D4-B49D-AB52463E4F3F}"/>
                              </a:ext>
                            </a:extLst>
                          </p:cNvPr>
                          <p:cNvSpPr txBox="1">
                            <a:spLocks noRot="1" noChangeAspect="1" noMove="1" noResize="1" noEditPoints="1" noAdjustHandles="1" noChangeArrowheads="1" noChangeShapeType="1" noTextEdit="1"/>
                          </p:cNvSpPr>
                          <p:nvPr/>
                        </p:nvSpPr>
                        <p:spPr>
                          <a:xfrm>
                            <a:off x="1750116" y="4790925"/>
                            <a:ext cx="595021" cy="341119"/>
                          </a:xfrm>
                          <a:prstGeom prst="rect">
                            <a:avLst/>
                          </a:prstGeom>
                          <a:blipFill>
                            <a:blip r:embed="rId7"/>
                            <a:stretch>
                              <a:fillRect l="-24490" t="-121429" r="-76531" b="-19285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70" name="TextBox 369">
                            <a:extLst>
                              <a:ext uri="{FF2B5EF4-FFF2-40B4-BE49-F238E27FC236}">
                                <a16:creationId xmlns:a16="http://schemas.microsoft.com/office/drawing/2014/main" id="{F01D5261-458D-424A-B592-76D6CE649B4B}"/>
                              </a:ext>
                            </a:extLst>
                          </p:cNvPr>
                          <p:cNvSpPr txBox="1"/>
                          <p:nvPr/>
                        </p:nvSpPr>
                        <p:spPr>
                          <a:xfrm>
                            <a:off x="9228903" y="4865437"/>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70" name="TextBox 369">
                            <a:extLst>
                              <a:ext uri="{FF2B5EF4-FFF2-40B4-BE49-F238E27FC236}">
                                <a16:creationId xmlns:a16="http://schemas.microsoft.com/office/drawing/2014/main" id="{F01D5261-458D-424A-B592-76D6CE649B4B}"/>
                              </a:ext>
                            </a:extLst>
                          </p:cNvPr>
                          <p:cNvSpPr txBox="1">
                            <a:spLocks noRot="1" noChangeAspect="1" noMove="1" noResize="1" noEditPoints="1" noAdjustHandles="1" noChangeArrowheads="1" noChangeShapeType="1" noTextEdit="1"/>
                          </p:cNvSpPr>
                          <p:nvPr/>
                        </p:nvSpPr>
                        <p:spPr>
                          <a:xfrm>
                            <a:off x="9228903" y="4865437"/>
                            <a:ext cx="595021" cy="341119"/>
                          </a:xfrm>
                          <a:prstGeom prst="rect">
                            <a:avLst/>
                          </a:prstGeom>
                          <a:blipFill>
                            <a:blip r:embed="rId8"/>
                            <a:stretch>
                              <a:fillRect l="-24490" t="-121429" r="-76531" b="-192857"/>
                            </a:stretch>
                          </a:blipFill>
                        </p:spPr>
                        <p:txBody>
                          <a:bodyPr/>
                          <a:lstStyle/>
                          <a:p>
                            <a:r>
                              <a:rPr lang="el-GR">
                                <a:noFill/>
                              </a:rPr>
                              <a:t> </a:t>
                            </a:r>
                          </a:p>
                        </p:txBody>
                      </p:sp>
                    </mc:Fallback>
                  </mc:AlternateContent>
                </p:grpSp>
              </p:grpSp>
              <p:sp>
                <p:nvSpPr>
                  <p:cNvPr id="17" name="Ελεύθερη σχεδίαση: Σχήμα 16">
                    <a:extLst>
                      <a:ext uri="{FF2B5EF4-FFF2-40B4-BE49-F238E27FC236}">
                        <a16:creationId xmlns:a16="http://schemas.microsoft.com/office/drawing/2014/main" id="{69E1F4A1-05CF-4EEF-9DA4-9CDCB8D6995A}"/>
                      </a:ext>
                    </a:extLst>
                  </p:cNvPr>
                  <p:cNvSpPr/>
                  <p:nvPr/>
                </p:nvSpPr>
                <p:spPr>
                  <a:xfrm>
                    <a:off x="8616188" y="5273749"/>
                    <a:ext cx="1496101" cy="531628"/>
                  </a:xfrm>
                  <a:custGeom>
                    <a:avLst/>
                    <a:gdLst>
                      <a:gd name="connsiteX0" fmla="*/ 1495375 w 1496101"/>
                      <a:gd name="connsiteY0" fmla="*/ 499730 h 531628"/>
                      <a:gd name="connsiteX1" fmla="*/ 1495375 w 1496101"/>
                      <a:gd name="connsiteY1" fmla="*/ 499730 h 531628"/>
                      <a:gd name="connsiteX2" fmla="*/ 1484742 w 1496101"/>
                      <a:gd name="connsiteY2" fmla="*/ 276446 h 531628"/>
                      <a:gd name="connsiteX3" fmla="*/ 1431579 w 1496101"/>
                      <a:gd name="connsiteY3" fmla="*/ 265814 h 531628"/>
                      <a:gd name="connsiteX4" fmla="*/ 1346519 w 1496101"/>
                      <a:gd name="connsiteY4" fmla="*/ 233916 h 531628"/>
                      <a:gd name="connsiteX5" fmla="*/ 1218928 w 1496101"/>
                      <a:gd name="connsiteY5" fmla="*/ 244549 h 531628"/>
                      <a:gd name="connsiteX6" fmla="*/ 1123235 w 1496101"/>
                      <a:gd name="connsiteY6" fmla="*/ 233916 h 531628"/>
                      <a:gd name="connsiteX7" fmla="*/ 1027542 w 1496101"/>
                      <a:gd name="connsiteY7" fmla="*/ 212651 h 531628"/>
                      <a:gd name="connsiteX8" fmla="*/ 740463 w 1496101"/>
                      <a:gd name="connsiteY8" fmla="*/ 202018 h 531628"/>
                      <a:gd name="connsiteX9" fmla="*/ 697933 w 1496101"/>
                      <a:gd name="connsiteY9" fmla="*/ 191386 h 531628"/>
                      <a:gd name="connsiteX10" fmla="*/ 666035 w 1496101"/>
                      <a:gd name="connsiteY10" fmla="*/ 180753 h 531628"/>
                      <a:gd name="connsiteX11" fmla="*/ 580975 w 1496101"/>
                      <a:gd name="connsiteY11" fmla="*/ 170121 h 531628"/>
                      <a:gd name="connsiteX12" fmla="*/ 495914 w 1496101"/>
                      <a:gd name="connsiteY12" fmla="*/ 148856 h 531628"/>
                      <a:gd name="connsiteX13" fmla="*/ 432119 w 1496101"/>
                      <a:gd name="connsiteY13" fmla="*/ 127591 h 531628"/>
                      <a:gd name="connsiteX14" fmla="*/ 368324 w 1496101"/>
                      <a:gd name="connsiteY14" fmla="*/ 116958 h 531628"/>
                      <a:gd name="connsiteX15" fmla="*/ 325793 w 1496101"/>
                      <a:gd name="connsiteY15" fmla="*/ 106325 h 531628"/>
                      <a:gd name="connsiteX16" fmla="*/ 230100 w 1496101"/>
                      <a:gd name="connsiteY16" fmla="*/ 53163 h 531628"/>
                      <a:gd name="connsiteX17" fmla="*/ 134407 w 1496101"/>
                      <a:gd name="connsiteY17" fmla="*/ 42530 h 531628"/>
                      <a:gd name="connsiteX18" fmla="*/ 102510 w 1496101"/>
                      <a:gd name="connsiteY18" fmla="*/ 21265 h 531628"/>
                      <a:gd name="connsiteX19" fmla="*/ 38714 w 1496101"/>
                      <a:gd name="connsiteY19" fmla="*/ 0 h 531628"/>
                      <a:gd name="connsiteX20" fmla="*/ 6817 w 1496101"/>
                      <a:gd name="connsiteY20" fmla="*/ 255181 h 531628"/>
                      <a:gd name="connsiteX21" fmla="*/ 17449 w 1496101"/>
                      <a:gd name="connsiteY21" fmla="*/ 435935 h 531628"/>
                      <a:gd name="connsiteX22" fmla="*/ 38714 w 1496101"/>
                      <a:gd name="connsiteY22" fmla="*/ 499730 h 531628"/>
                      <a:gd name="connsiteX23" fmla="*/ 113142 w 1496101"/>
                      <a:gd name="connsiteY23" fmla="*/ 531628 h 531628"/>
                      <a:gd name="connsiteX24" fmla="*/ 145040 w 1496101"/>
                      <a:gd name="connsiteY24" fmla="*/ 520995 h 531628"/>
                      <a:gd name="connsiteX25" fmla="*/ 219468 w 1496101"/>
                      <a:gd name="connsiteY25" fmla="*/ 489098 h 531628"/>
                      <a:gd name="connsiteX26" fmla="*/ 357691 w 1496101"/>
                      <a:gd name="connsiteY26" fmla="*/ 478465 h 531628"/>
                      <a:gd name="connsiteX27" fmla="*/ 442752 w 1496101"/>
                      <a:gd name="connsiteY27" fmla="*/ 467832 h 531628"/>
                      <a:gd name="connsiteX28" fmla="*/ 549077 w 1496101"/>
                      <a:gd name="connsiteY28" fmla="*/ 478465 h 531628"/>
                      <a:gd name="connsiteX29" fmla="*/ 591607 w 1496101"/>
                      <a:gd name="connsiteY29" fmla="*/ 489098 h 531628"/>
                      <a:gd name="connsiteX30" fmla="*/ 772361 w 1496101"/>
                      <a:gd name="connsiteY30" fmla="*/ 499730 h 531628"/>
                      <a:gd name="connsiteX31" fmla="*/ 878686 w 1496101"/>
                      <a:gd name="connsiteY31" fmla="*/ 510363 h 531628"/>
                      <a:gd name="connsiteX32" fmla="*/ 1495375 w 1496101"/>
                      <a:gd name="connsiteY32" fmla="*/ 499730 h 53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496101" h="531628">
                        <a:moveTo>
                          <a:pt x="1495375" y="499730"/>
                        </a:moveTo>
                        <a:lnTo>
                          <a:pt x="1495375" y="499730"/>
                        </a:lnTo>
                        <a:cubicBezTo>
                          <a:pt x="1491831" y="425302"/>
                          <a:pt x="1504348" y="348333"/>
                          <a:pt x="1484742" y="276446"/>
                        </a:cubicBezTo>
                        <a:cubicBezTo>
                          <a:pt x="1479987" y="259011"/>
                          <a:pt x="1449221" y="269734"/>
                          <a:pt x="1431579" y="265814"/>
                        </a:cubicBezTo>
                        <a:cubicBezTo>
                          <a:pt x="1379466" y="254233"/>
                          <a:pt x="1395836" y="258574"/>
                          <a:pt x="1346519" y="233916"/>
                        </a:cubicBezTo>
                        <a:cubicBezTo>
                          <a:pt x="1303989" y="237460"/>
                          <a:pt x="1261606" y="244549"/>
                          <a:pt x="1218928" y="244549"/>
                        </a:cubicBezTo>
                        <a:cubicBezTo>
                          <a:pt x="1186834" y="244549"/>
                          <a:pt x="1154956" y="238796"/>
                          <a:pt x="1123235" y="233916"/>
                        </a:cubicBezTo>
                        <a:cubicBezTo>
                          <a:pt x="1082108" y="227589"/>
                          <a:pt x="1071616" y="215406"/>
                          <a:pt x="1027542" y="212651"/>
                        </a:cubicBezTo>
                        <a:cubicBezTo>
                          <a:pt x="931970" y="206677"/>
                          <a:pt x="836156" y="205562"/>
                          <a:pt x="740463" y="202018"/>
                        </a:cubicBezTo>
                        <a:cubicBezTo>
                          <a:pt x="726286" y="198474"/>
                          <a:pt x="711984" y="195400"/>
                          <a:pt x="697933" y="191386"/>
                        </a:cubicBezTo>
                        <a:cubicBezTo>
                          <a:pt x="687156" y="188307"/>
                          <a:pt x="677062" y="182758"/>
                          <a:pt x="666035" y="180753"/>
                        </a:cubicBezTo>
                        <a:cubicBezTo>
                          <a:pt x="637922" y="175642"/>
                          <a:pt x="609328" y="173665"/>
                          <a:pt x="580975" y="170121"/>
                        </a:cubicBezTo>
                        <a:cubicBezTo>
                          <a:pt x="484197" y="137861"/>
                          <a:pt x="637037" y="187343"/>
                          <a:pt x="495914" y="148856"/>
                        </a:cubicBezTo>
                        <a:cubicBezTo>
                          <a:pt x="474289" y="142958"/>
                          <a:pt x="453865" y="133028"/>
                          <a:pt x="432119" y="127591"/>
                        </a:cubicBezTo>
                        <a:cubicBezTo>
                          <a:pt x="411204" y="122362"/>
                          <a:pt x="389464" y="121186"/>
                          <a:pt x="368324" y="116958"/>
                        </a:cubicBezTo>
                        <a:cubicBezTo>
                          <a:pt x="353994" y="114092"/>
                          <a:pt x="339970" y="109869"/>
                          <a:pt x="325793" y="106325"/>
                        </a:cubicBezTo>
                        <a:cubicBezTo>
                          <a:pt x="317044" y="101075"/>
                          <a:pt x="246626" y="56977"/>
                          <a:pt x="230100" y="53163"/>
                        </a:cubicBezTo>
                        <a:cubicBezTo>
                          <a:pt x="198828" y="45946"/>
                          <a:pt x="166305" y="46074"/>
                          <a:pt x="134407" y="42530"/>
                        </a:cubicBezTo>
                        <a:cubicBezTo>
                          <a:pt x="123775" y="35442"/>
                          <a:pt x="114187" y="26455"/>
                          <a:pt x="102510" y="21265"/>
                        </a:cubicBezTo>
                        <a:cubicBezTo>
                          <a:pt x="82026" y="12161"/>
                          <a:pt x="38714" y="0"/>
                          <a:pt x="38714" y="0"/>
                        </a:cubicBezTo>
                        <a:cubicBezTo>
                          <a:pt x="-21955" y="91005"/>
                          <a:pt x="6817" y="35994"/>
                          <a:pt x="6817" y="255181"/>
                        </a:cubicBezTo>
                        <a:cubicBezTo>
                          <a:pt x="6817" y="315536"/>
                          <a:pt x="9643" y="376086"/>
                          <a:pt x="17449" y="435935"/>
                        </a:cubicBezTo>
                        <a:cubicBezTo>
                          <a:pt x="20348" y="458162"/>
                          <a:pt x="18665" y="489706"/>
                          <a:pt x="38714" y="499730"/>
                        </a:cubicBezTo>
                        <a:cubicBezTo>
                          <a:pt x="91269" y="526007"/>
                          <a:pt x="66208" y="515982"/>
                          <a:pt x="113142" y="531628"/>
                        </a:cubicBezTo>
                        <a:cubicBezTo>
                          <a:pt x="123775" y="528084"/>
                          <a:pt x="135015" y="526007"/>
                          <a:pt x="145040" y="520995"/>
                        </a:cubicBezTo>
                        <a:cubicBezTo>
                          <a:pt x="191674" y="497678"/>
                          <a:pt x="161593" y="495907"/>
                          <a:pt x="219468" y="489098"/>
                        </a:cubicBezTo>
                        <a:cubicBezTo>
                          <a:pt x="265362" y="483699"/>
                          <a:pt x="311689" y="482846"/>
                          <a:pt x="357691" y="478465"/>
                        </a:cubicBezTo>
                        <a:cubicBezTo>
                          <a:pt x="386137" y="475756"/>
                          <a:pt x="414398" y="471376"/>
                          <a:pt x="442752" y="467832"/>
                        </a:cubicBezTo>
                        <a:cubicBezTo>
                          <a:pt x="478194" y="471376"/>
                          <a:pt x="513817" y="473428"/>
                          <a:pt x="549077" y="478465"/>
                        </a:cubicBezTo>
                        <a:cubicBezTo>
                          <a:pt x="563543" y="480532"/>
                          <a:pt x="577060" y="487713"/>
                          <a:pt x="591607" y="489098"/>
                        </a:cubicBezTo>
                        <a:cubicBezTo>
                          <a:pt x="651691" y="494820"/>
                          <a:pt x="712170" y="495271"/>
                          <a:pt x="772361" y="499730"/>
                        </a:cubicBezTo>
                        <a:cubicBezTo>
                          <a:pt x="807882" y="502361"/>
                          <a:pt x="843244" y="506819"/>
                          <a:pt x="878686" y="510363"/>
                        </a:cubicBezTo>
                        <a:cubicBezTo>
                          <a:pt x="1261380" y="495643"/>
                          <a:pt x="1392594" y="501502"/>
                          <a:pt x="1495375" y="499730"/>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Σχήμα 17">
                    <a:extLst>
                      <a:ext uri="{FF2B5EF4-FFF2-40B4-BE49-F238E27FC236}">
                        <a16:creationId xmlns:a16="http://schemas.microsoft.com/office/drawing/2014/main" id="{5636B15F-6603-46C6-A867-08B20FDF4F62}"/>
                      </a:ext>
                    </a:extLst>
                  </p:cNvPr>
                  <p:cNvSpPr/>
                  <p:nvPr/>
                </p:nvSpPr>
                <p:spPr>
                  <a:xfrm>
                    <a:off x="1414130" y="5283456"/>
                    <a:ext cx="1449208" cy="511536"/>
                  </a:xfrm>
                  <a:custGeom>
                    <a:avLst/>
                    <a:gdLst>
                      <a:gd name="connsiteX0" fmla="*/ 0 w 1449208"/>
                      <a:gd name="connsiteY0" fmla="*/ 256107 h 511536"/>
                      <a:gd name="connsiteX1" fmla="*/ 0 w 1449208"/>
                      <a:gd name="connsiteY1" fmla="*/ 256107 h 511536"/>
                      <a:gd name="connsiteX2" fmla="*/ 21265 w 1449208"/>
                      <a:gd name="connsiteY2" fmla="*/ 415595 h 511536"/>
                      <a:gd name="connsiteX3" fmla="*/ 31898 w 1449208"/>
                      <a:gd name="connsiteY3" fmla="*/ 468758 h 511536"/>
                      <a:gd name="connsiteX4" fmla="*/ 106326 w 1449208"/>
                      <a:gd name="connsiteY4" fmla="*/ 479391 h 511536"/>
                      <a:gd name="connsiteX5" fmla="*/ 276447 w 1449208"/>
                      <a:gd name="connsiteY5" fmla="*/ 511288 h 511536"/>
                      <a:gd name="connsiteX6" fmla="*/ 457200 w 1449208"/>
                      <a:gd name="connsiteY6" fmla="*/ 500656 h 511536"/>
                      <a:gd name="connsiteX7" fmla="*/ 978196 w 1449208"/>
                      <a:gd name="connsiteY7" fmla="*/ 490023 h 511536"/>
                      <a:gd name="connsiteX8" fmla="*/ 1414130 w 1449208"/>
                      <a:gd name="connsiteY8" fmla="*/ 500656 h 511536"/>
                      <a:gd name="connsiteX9" fmla="*/ 1424763 w 1449208"/>
                      <a:gd name="connsiteY9" fmla="*/ 458125 h 511536"/>
                      <a:gd name="connsiteX10" fmla="*/ 1435396 w 1449208"/>
                      <a:gd name="connsiteY10" fmla="*/ 288004 h 511536"/>
                      <a:gd name="connsiteX11" fmla="*/ 1446028 w 1449208"/>
                      <a:gd name="connsiteY11" fmla="*/ 256107 h 511536"/>
                      <a:gd name="connsiteX12" fmla="*/ 1435396 w 1449208"/>
                      <a:gd name="connsiteY12" fmla="*/ 181679 h 511536"/>
                      <a:gd name="connsiteX13" fmla="*/ 1424763 w 1449208"/>
                      <a:gd name="connsiteY13" fmla="*/ 925 h 511536"/>
                      <a:gd name="connsiteX14" fmla="*/ 1350335 w 1449208"/>
                      <a:gd name="connsiteY14" fmla="*/ 43456 h 511536"/>
                      <a:gd name="connsiteX15" fmla="*/ 1286540 w 1449208"/>
                      <a:gd name="connsiteY15" fmla="*/ 64721 h 511536"/>
                      <a:gd name="connsiteX16" fmla="*/ 1212112 w 1449208"/>
                      <a:gd name="connsiteY16" fmla="*/ 85986 h 511536"/>
                      <a:gd name="connsiteX17" fmla="*/ 1105786 w 1449208"/>
                      <a:gd name="connsiteY17" fmla="*/ 96618 h 511536"/>
                      <a:gd name="connsiteX18" fmla="*/ 1084521 w 1449208"/>
                      <a:gd name="connsiteY18" fmla="*/ 117884 h 511536"/>
                      <a:gd name="connsiteX19" fmla="*/ 733647 w 1449208"/>
                      <a:gd name="connsiteY19" fmla="*/ 149781 h 511536"/>
                      <a:gd name="connsiteX20" fmla="*/ 669851 w 1449208"/>
                      <a:gd name="connsiteY20" fmla="*/ 171046 h 511536"/>
                      <a:gd name="connsiteX21" fmla="*/ 637954 w 1449208"/>
                      <a:gd name="connsiteY21" fmla="*/ 192311 h 511536"/>
                      <a:gd name="connsiteX22" fmla="*/ 584791 w 1449208"/>
                      <a:gd name="connsiteY22" fmla="*/ 202944 h 511536"/>
                      <a:gd name="connsiteX23" fmla="*/ 361507 w 1449208"/>
                      <a:gd name="connsiteY23" fmla="*/ 234842 h 511536"/>
                      <a:gd name="connsiteX24" fmla="*/ 265814 w 1449208"/>
                      <a:gd name="connsiteY24" fmla="*/ 256107 h 511536"/>
                      <a:gd name="connsiteX25" fmla="*/ 0 w 1449208"/>
                      <a:gd name="connsiteY25" fmla="*/ 256107 h 51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49208" h="511536">
                        <a:moveTo>
                          <a:pt x="0" y="256107"/>
                        </a:moveTo>
                        <a:lnTo>
                          <a:pt x="0" y="256107"/>
                        </a:lnTo>
                        <a:cubicBezTo>
                          <a:pt x="7088" y="309270"/>
                          <a:pt x="13309" y="362555"/>
                          <a:pt x="21265" y="415595"/>
                        </a:cubicBezTo>
                        <a:cubicBezTo>
                          <a:pt x="23946" y="433467"/>
                          <a:pt x="17440" y="457915"/>
                          <a:pt x="31898" y="468758"/>
                        </a:cubicBezTo>
                        <a:cubicBezTo>
                          <a:pt x="51947" y="483795"/>
                          <a:pt x="81517" y="475847"/>
                          <a:pt x="106326" y="479391"/>
                        </a:cubicBezTo>
                        <a:cubicBezTo>
                          <a:pt x="168028" y="499958"/>
                          <a:pt x="187122" y="508310"/>
                          <a:pt x="276447" y="511288"/>
                        </a:cubicBezTo>
                        <a:cubicBezTo>
                          <a:pt x="336769" y="513299"/>
                          <a:pt x="396873" y="502484"/>
                          <a:pt x="457200" y="500656"/>
                        </a:cubicBezTo>
                        <a:lnTo>
                          <a:pt x="978196" y="490023"/>
                        </a:lnTo>
                        <a:cubicBezTo>
                          <a:pt x="1123507" y="493567"/>
                          <a:pt x="1268813" y="503958"/>
                          <a:pt x="1414130" y="500656"/>
                        </a:cubicBezTo>
                        <a:cubicBezTo>
                          <a:pt x="1479703" y="499166"/>
                          <a:pt x="1435190" y="468552"/>
                          <a:pt x="1424763" y="458125"/>
                        </a:cubicBezTo>
                        <a:cubicBezTo>
                          <a:pt x="1428307" y="401418"/>
                          <a:pt x="1429448" y="344509"/>
                          <a:pt x="1435396" y="288004"/>
                        </a:cubicBezTo>
                        <a:cubicBezTo>
                          <a:pt x="1436569" y="276858"/>
                          <a:pt x="1446028" y="267314"/>
                          <a:pt x="1446028" y="256107"/>
                        </a:cubicBezTo>
                        <a:cubicBezTo>
                          <a:pt x="1446028" y="231046"/>
                          <a:pt x="1438940" y="206488"/>
                          <a:pt x="1435396" y="181679"/>
                        </a:cubicBezTo>
                        <a:cubicBezTo>
                          <a:pt x="1431852" y="121428"/>
                          <a:pt x="1443849" y="58183"/>
                          <a:pt x="1424763" y="925"/>
                        </a:cubicBezTo>
                        <a:cubicBezTo>
                          <a:pt x="1422026" y="-7286"/>
                          <a:pt x="1354124" y="41772"/>
                          <a:pt x="1350335" y="43456"/>
                        </a:cubicBezTo>
                        <a:cubicBezTo>
                          <a:pt x="1329852" y="52560"/>
                          <a:pt x="1307805" y="57633"/>
                          <a:pt x="1286540" y="64721"/>
                        </a:cubicBezTo>
                        <a:cubicBezTo>
                          <a:pt x="1263825" y="72293"/>
                          <a:pt x="1235467" y="82650"/>
                          <a:pt x="1212112" y="85986"/>
                        </a:cubicBezTo>
                        <a:cubicBezTo>
                          <a:pt x="1176851" y="91023"/>
                          <a:pt x="1141228" y="93074"/>
                          <a:pt x="1105786" y="96618"/>
                        </a:cubicBezTo>
                        <a:cubicBezTo>
                          <a:pt x="1098698" y="103707"/>
                          <a:pt x="1092862" y="112323"/>
                          <a:pt x="1084521" y="117884"/>
                        </a:cubicBezTo>
                        <a:cubicBezTo>
                          <a:pt x="985471" y="183919"/>
                          <a:pt x="827715" y="146537"/>
                          <a:pt x="733647" y="149781"/>
                        </a:cubicBezTo>
                        <a:cubicBezTo>
                          <a:pt x="712382" y="156869"/>
                          <a:pt x="690335" y="161942"/>
                          <a:pt x="669851" y="171046"/>
                        </a:cubicBezTo>
                        <a:cubicBezTo>
                          <a:pt x="658174" y="176236"/>
                          <a:pt x="649919" y="187824"/>
                          <a:pt x="637954" y="192311"/>
                        </a:cubicBezTo>
                        <a:cubicBezTo>
                          <a:pt x="621033" y="198657"/>
                          <a:pt x="602512" y="199400"/>
                          <a:pt x="584791" y="202944"/>
                        </a:cubicBezTo>
                        <a:cubicBezTo>
                          <a:pt x="483633" y="253523"/>
                          <a:pt x="575767" y="214436"/>
                          <a:pt x="361507" y="234842"/>
                        </a:cubicBezTo>
                        <a:cubicBezTo>
                          <a:pt x="295923" y="241088"/>
                          <a:pt x="340135" y="253453"/>
                          <a:pt x="265814" y="256107"/>
                        </a:cubicBezTo>
                        <a:cubicBezTo>
                          <a:pt x="184350" y="259017"/>
                          <a:pt x="44302" y="256107"/>
                          <a:pt x="0" y="256107"/>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mc:AlternateContent xmlns:mc="http://schemas.openxmlformats.org/markup-compatibility/2006" xmlns:a14="http://schemas.microsoft.com/office/drawing/2010/main">
              <mc:Choice Requires="a14">
                <p:sp>
                  <p:nvSpPr>
                    <p:cNvPr id="48" name="object 13">
                      <a:extLst>
                        <a:ext uri="{FF2B5EF4-FFF2-40B4-BE49-F238E27FC236}">
                          <a16:creationId xmlns:a16="http://schemas.microsoft.com/office/drawing/2014/main" id="{4EA3A346-C9CF-4696-AB80-59E05C257544}"/>
                        </a:ext>
                      </a:extLst>
                    </p:cNvPr>
                    <p:cNvSpPr txBox="1"/>
                    <p:nvPr/>
                  </p:nvSpPr>
                  <p:spPr>
                    <a:xfrm>
                      <a:off x="8904402" y="5741841"/>
                      <a:ext cx="876355" cy="386837"/>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m:oMathPara>
                      </a14:m>
                      <a:endParaRPr sz="1600" baseline="-20833" dirty="0">
                        <a:solidFill>
                          <a:srgbClr val="00B050"/>
                        </a:solidFill>
                        <a:latin typeface="Calibri"/>
                        <a:cs typeface="Calibri"/>
                      </a:endParaRPr>
                    </a:p>
                  </p:txBody>
                </p:sp>
              </mc:Choice>
              <mc:Fallback xmlns="">
                <p:sp>
                  <p:nvSpPr>
                    <p:cNvPr id="48" name="object 13">
                      <a:extLst>
                        <a:ext uri="{FF2B5EF4-FFF2-40B4-BE49-F238E27FC236}">
                          <a16:creationId xmlns:a16="http://schemas.microsoft.com/office/drawing/2014/main" id="{4EA3A346-C9CF-4696-AB80-59E05C257544}"/>
                        </a:ext>
                      </a:extLst>
                    </p:cNvPr>
                    <p:cNvSpPr txBox="1">
                      <a:spLocks noRot="1" noChangeAspect="1" noMove="1" noResize="1" noEditPoints="1" noAdjustHandles="1" noChangeArrowheads="1" noChangeShapeType="1" noTextEdit="1"/>
                    </p:cNvSpPr>
                    <p:nvPr/>
                  </p:nvSpPr>
                  <p:spPr>
                    <a:xfrm>
                      <a:off x="8904402" y="5741841"/>
                      <a:ext cx="876355" cy="386837"/>
                    </a:xfrm>
                    <a:prstGeom prst="rect">
                      <a:avLst/>
                    </a:prstGeom>
                    <a:blipFill>
                      <a:blip r:embed="rId9"/>
                      <a:stretch>
                        <a:fillRect l="-2778" t="-93750" r="-50694" b="-190625"/>
                      </a:stretch>
                    </a:blipFill>
                  </p:spPr>
                  <p:txBody>
                    <a:bodyPr/>
                    <a:lstStyle/>
                    <a:p>
                      <a:r>
                        <a:rPr lang="el-GR">
                          <a:noFill/>
                        </a:rPr>
                        <a:t> </a:t>
                      </a:r>
                    </a:p>
                  </p:txBody>
                </p:sp>
              </mc:Fallback>
            </mc:AlternateContent>
          </p:grpSp>
          <p:sp>
            <p:nvSpPr>
              <p:cNvPr id="16" name="TextBox 15">
                <a:extLst>
                  <a:ext uri="{FF2B5EF4-FFF2-40B4-BE49-F238E27FC236}">
                    <a16:creationId xmlns:a16="http://schemas.microsoft.com/office/drawing/2014/main" id="{250E30A9-1DC3-4ED3-94FD-E2F3A6139A83}"/>
                  </a:ext>
                </a:extLst>
              </p:cNvPr>
              <p:cNvSpPr txBox="1"/>
              <p:nvPr/>
            </p:nvSpPr>
            <p:spPr>
              <a:xfrm>
                <a:off x="3092912" y="5525121"/>
                <a:ext cx="876355" cy="369332"/>
              </a:xfrm>
              <a:prstGeom prst="rect">
                <a:avLst/>
              </a:prstGeom>
              <a:noFill/>
            </p:spPr>
            <p:txBody>
              <a:bodyPr wrap="square" rtlCol="0">
                <a:spAutoFit/>
              </a:bodyPr>
              <a:lstStyle/>
              <a:p>
                <a:r>
                  <a:rPr lang="en-US" dirty="0"/>
                  <a:t>-2,131</a:t>
                </a:r>
                <a:endParaRPr lang="el-GR" dirty="0"/>
              </a:p>
            </p:txBody>
          </p:sp>
          <p:sp>
            <p:nvSpPr>
              <p:cNvPr id="54" name="TextBox 53">
                <a:extLst>
                  <a:ext uri="{FF2B5EF4-FFF2-40B4-BE49-F238E27FC236}">
                    <a16:creationId xmlns:a16="http://schemas.microsoft.com/office/drawing/2014/main" id="{A7E4F753-C2F8-4245-9F9C-EECA3EDE2059}"/>
                  </a:ext>
                </a:extLst>
              </p:cNvPr>
              <p:cNvSpPr txBox="1"/>
              <p:nvPr/>
            </p:nvSpPr>
            <p:spPr>
              <a:xfrm>
                <a:off x="8908437" y="5473960"/>
                <a:ext cx="724661" cy="369332"/>
              </a:xfrm>
              <a:prstGeom prst="rect">
                <a:avLst/>
              </a:prstGeom>
              <a:noFill/>
            </p:spPr>
            <p:txBody>
              <a:bodyPr wrap="square" rtlCol="0">
                <a:spAutoFit/>
              </a:bodyPr>
              <a:lstStyle/>
              <a:p>
                <a:r>
                  <a:rPr lang="en-US" dirty="0"/>
                  <a:t>2,131</a:t>
                </a:r>
                <a:endParaRPr lang="el-GR" dirty="0"/>
              </a:p>
            </p:txBody>
          </p:sp>
        </p:grpSp>
      </p:grpSp>
    </p:spTree>
    <p:extLst>
      <p:ext uri="{BB962C8B-B14F-4D97-AF65-F5344CB8AC3E}">
        <p14:creationId xmlns:p14="http://schemas.microsoft.com/office/powerpoint/2010/main" val="3395248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C27D80-F2F5-4229-8921-8F9737039DC1}"/>
              </a:ext>
            </a:extLst>
          </p:cNvPr>
          <p:cNvSpPr>
            <a:spLocks noGrp="1"/>
          </p:cNvSpPr>
          <p:nvPr>
            <p:ph type="title"/>
          </p:nvPr>
        </p:nvSpPr>
        <p:spPr/>
        <p:txBody>
          <a:bodyPr/>
          <a:lstStyle/>
          <a:p>
            <a:endParaRPr lang="el-GR"/>
          </a:p>
        </p:txBody>
      </p:sp>
      <p:sp>
        <p:nvSpPr>
          <p:cNvPr id="4" name="object 4">
            <a:extLst>
              <a:ext uri="{FF2B5EF4-FFF2-40B4-BE49-F238E27FC236}">
                <a16:creationId xmlns:a16="http://schemas.microsoft.com/office/drawing/2014/main" id="{1A4F50D4-4D10-47DE-BAFE-3EB4BA6F49B2}"/>
              </a:ext>
            </a:extLst>
          </p:cNvPr>
          <p:cNvSpPr txBox="1"/>
          <p:nvPr/>
        </p:nvSpPr>
        <p:spPr>
          <a:xfrm>
            <a:off x="838200" y="2180926"/>
            <a:ext cx="10515600" cy="2736647"/>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974707"/>
                </a:solidFill>
                <a:latin typeface="Times New Roman"/>
                <a:cs typeface="Times New Roman"/>
              </a:rPr>
              <a:t>Ξέρω</a:t>
            </a:r>
            <a:r>
              <a:rPr sz="2400" b="1" spc="-45" dirty="0">
                <a:solidFill>
                  <a:srgbClr val="974707"/>
                </a:solidFill>
                <a:latin typeface="Times New Roman"/>
                <a:cs typeface="Times New Roman"/>
              </a:rPr>
              <a:t> </a:t>
            </a:r>
            <a:r>
              <a:rPr sz="2400" dirty="0">
                <a:latin typeface="Times New Roman"/>
                <a:cs typeface="Times New Roman"/>
              </a:rPr>
              <a:t>στατιστική</a:t>
            </a:r>
            <a:r>
              <a:rPr sz="2400" spc="-30" dirty="0">
                <a:latin typeface="Times New Roman"/>
                <a:cs typeface="Times New Roman"/>
              </a:rPr>
              <a:t> </a:t>
            </a:r>
            <a:r>
              <a:rPr sz="2400" dirty="0">
                <a:latin typeface="Times New Roman"/>
                <a:cs typeface="Times New Roman"/>
              </a:rPr>
              <a:t>σημαίνει</a:t>
            </a:r>
            <a:r>
              <a:rPr sz="2400" spc="-35" dirty="0">
                <a:latin typeface="Times New Roman"/>
                <a:cs typeface="Times New Roman"/>
              </a:rPr>
              <a:t> </a:t>
            </a:r>
            <a:r>
              <a:rPr sz="2400" dirty="0">
                <a:latin typeface="Times New Roman"/>
                <a:cs typeface="Times New Roman"/>
              </a:rPr>
              <a:t>ότι</a:t>
            </a:r>
            <a:r>
              <a:rPr sz="2400" spc="-40" dirty="0">
                <a:latin typeface="Times New Roman"/>
                <a:cs typeface="Times New Roman"/>
              </a:rPr>
              <a:t> </a:t>
            </a:r>
            <a:r>
              <a:rPr sz="2400" dirty="0">
                <a:latin typeface="Times New Roman"/>
                <a:cs typeface="Times New Roman"/>
              </a:rPr>
              <a:t>γνωρίζω</a:t>
            </a:r>
            <a:r>
              <a:rPr sz="2400" spc="-20" dirty="0">
                <a:latin typeface="Times New Roman"/>
                <a:cs typeface="Times New Roman"/>
              </a:rPr>
              <a:t> ……..</a:t>
            </a:r>
            <a:endParaRPr sz="2400" dirty="0">
              <a:latin typeface="Times New Roman"/>
              <a:cs typeface="Times New Roman"/>
            </a:endParaRPr>
          </a:p>
          <a:p>
            <a:pPr marL="606425" indent="-267335">
              <a:lnSpc>
                <a:spcPct val="100000"/>
              </a:lnSpc>
              <a:spcBef>
                <a:spcPts val="1545"/>
              </a:spcBef>
              <a:buClr>
                <a:srgbClr val="244060"/>
              </a:buClr>
              <a:buSzPct val="90000"/>
              <a:buFont typeface="Wingdings"/>
              <a:buChar char=""/>
              <a:tabLst>
                <a:tab pos="607060" algn="l"/>
                <a:tab pos="5713730" algn="l"/>
              </a:tabLst>
            </a:pPr>
            <a:r>
              <a:rPr sz="2000" b="1" dirty="0">
                <a:solidFill>
                  <a:srgbClr val="974707"/>
                </a:solidFill>
                <a:latin typeface="Times New Roman"/>
                <a:cs typeface="Times New Roman"/>
              </a:rPr>
              <a:t>ποιο</a:t>
            </a:r>
            <a:r>
              <a:rPr sz="2000" b="1" spc="-15" dirty="0">
                <a:solidFill>
                  <a:srgbClr val="974707"/>
                </a:solidFill>
                <a:latin typeface="Times New Roman"/>
                <a:cs typeface="Times New Roman"/>
              </a:rPr>
              <a:t> </a:t>
            </a:r>
            <a:r>
              <a:rPr sz="2000" dirty="0">
                <a:solidFill>
                  <a:srgbClr val="401F00"/>
                </a:solidFill>
                <a:latin typeface="Times New Roman"/>
                <a:cs typeface="Times New Roman"/>
              </a:rPr>
              <a:t>στατιστικό</a:t>
            </a:r>
            <a:r>
              <a:rPr sz="2000" spc="-25" dirty="0">
                <a:solidFill>
                  <a:srgbClr val="401F00"/>
                </a:solidFill>
                <a:latin typeface="Times New Roman"/>
                <a:cs typeface="Times New Roman"/>
              </a:rPr>
              <a:t> </a:t>
            </a:r>
            <a:r>
              <a:rPr sz="2000" dirty="0">
                <a:solidFill>
                  <a:srgbClr val="401F00"/>
                </a:solidFill>
                <a:latin typeface="Times New Roman"/>
                <a:cs typeface="Times New Roman"/>
              </a:rPr>
              <a:t>μέτρο</a:t>
            </a:r>
            <a:r>
              <a:rPr sz="2000" spc="-25" dirty="0">
                <a:solidFill>
                  <a:srgbClr val="401F00"/>
                </a:solidFill>
                <a:latin typeface="Times New Roman"/>
                <a:cs typeface="Times New Roman"/>
              </a:rPr>
              <a:t> </a:t>
            </a:r>
            <a:r>
              <a:rPr sz="2000" dirty="0">
                <a:solidFill>
                  <a:srgbClr val="401F00"/>
                </a:solidFill>
                <a:latin typeface="Times New Roman"/>
                <a:cs typeface="Times New Roman"/>
              </a:rPr>
              <a:t>είναι</a:t>
            </a:r>
            <a:r>
              <a:rPr sz="2000" spc="-20" dirty="0">
                <a:solidFill>
                  <a:srgbClr val="401F00"/>
                </a:solidFill>
                <a:latin typeface="Times New Roman"/>
                <a:cs typeface="Times New Roman"/>
              </a:rPr>
              <a:t> </a:t>
            </a:r>
            <a:r>
              <a:rPr sz="2000" dirty="0">
                <a:solidFill>
                  <a:srgbClr val="401F00"/>
                </a:solidFill>
                <a:latin typeface="Times New Roman"/>
                <a:cs typeface="Times New Roman"/>
              </a:rPr>
              <a:t>κατάλληλο</a:t>
            </a:r>
            <a:r>
              <a:rPr sz="2000" spc="1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10" dirty="0">
                <a:solidFill>
                  <a:srgbClr val="401F00"/>
                </a:solidFill>
                <a:latin typeface="Times New Roman"/>
                <a:cs typeface="Times New Roman"/>
              </a:rPr>
              <a:t> </a:t>
            </a:r>
            <a:r>
              <a:rPr sz="2000" spc="-20" dirty="0">
                <a:solidFill>
                  <a:srgbClr val="401F00"/>
                </a:solidFill>
                <a:latin typeface="Times New Roman"/>
                <a:cs typeface="Times New Roman"/>
              </a:rPr>
              <a:t>κάθε</a:t>
            </a:r>
            <a:r>
              <a:rPr sz="2000" dirty="0">
                <a:solidFill>
                  <a:srgbClr val="401F00"/>
                </a:solidFill>
                <a:latin typeface="Times New Roman"/>
                <a:cs typeface="Times New Roman"/>
              </a:rPr>
              <a:t>	ερευνητική</a:t>
            </a:r>
            <a:r>
              <a:rPr sz="2000" spc="-40" dirty="0">
                <a:solidFill>
                  <a:srgbClr val="401F00"/>
                </a:solidFill>
                <a:latin typeface="Times New Roman"/>
                <a:cs typeface="Times New Roman"/>
              </a:rPr>
              <a:t> </a:t>
            </a:r>
            <a:r>
              <a:rPr sz="2000" spc="-10" dirty="0">
                <a:solidFill>
                  <a:srgbClr val="401F00"/>
                </a:solidFill>
                <a:latin typeface="Times New Roman"/>
                <a:cs typeface="Times New Roman"/>
              </a:rPr>
              <a:t>ερώτηση,</a:t>
            </a:r>
            <a:endParaRPr sz="2000" dirty="0">
              <a:latin typeface="Times New Roman"/>
              <a:cs typeface="Times New Roman"/>
            </a:endParaRPr>
          </a:p>
          <a:p>
            <a:pPr marL="606425" indent="-267335">
              <a:lnSpc>
                <a:spcPct val="100000"/>
              </a:lnSpc>
              <a:spcBef>
                <a:spcPts val="1200"/>
              </a:spcBef>
              <a:buClr>
                <a:srgbClr val="244060"/>
              </a:buClr>
              <a:buSzPct val="90000"/>
              <a:buFont typeface="Wingdings"/>
              <a:buChar char=""/>
              <a:tabLst>
                <a:tab pos="607060" algn="l"/>
              </a:tabLst>
            </a:pPr>
            <a:r>
              <a:rPr sz="2000" b="1" dirty="0">
                <a:solidFill>
                  <a:srgbClr val="974707"/>
                </a:solidFill>
                <a:latin typeface="Times New Roman"/>
                <a:cs typeface="Times New Roman"/>
              </a:rPr>
              <a:t>πώς</a:t>
            </a:r>
            <a:r>
              <a:rPr sz="2000" b="1" spc="10" dirty="0">
                <a:solidFill>
                  <a:srgbClr val="974707"/>
                </a:solidFill>
                <a:latin typeface="Times New Roman"/>
                <a:cs typeface="Times New Roman"/>
              </a:rPr>
              <a:t> </a:t>
            </a:r>
            <a:r>
              <a:rPr sz="2000" dirty="0">
                <a:solidFill>
                  <a:srgbClr val="401F00"/>
                </a:solidFill>
                <a:latin typeface="Times New Roman"/>
                <a:cs typeface="Times New Roman"/>
              </a:rPr>
              <a:t>να</a:t>
            </a:r>
            <a:r>
              <a:rPr sz="2000" spc="-30" dirty="0">
                <a:solidFill>
                  <a:srgbClr val="401F00"/>
                </a:solidFill>
                <a:latin typeface="Times New Roman"/>
                <a:cs typeface="Times New Roman"/>
              </a:rPr>
              <a:t> </a:t>
            </a:r>
            <a:r>
              <a:rPr sz="2000" dirty="0">
                <a:solidFill>
                  <a:srgbClr val="401F00"/>
                </a:solidFill>
                <a:latin typeface="Times New Roman"/>
                <a:cs typeface="Times New Roman"/>
              </a:rPr>
              <a:t>υπολογίσω</a:t>
            </a:r>
            <a:r>
              <a:rPr sz="2000" spc="-4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dirty="0">
                <a:solidFill>
                  <a:srgbClr val="401F00"/>
                </a:solidFill>
                <a:latin typeface="Times New Roman"/>
                <a:cs typeface="Times New Roman"/>
              </a:rPr>
              <a:t>στατιστικό</a:t>
            </a:r>
            <a:r>
              <a:rPr sz="2000" spc="-50" dirty="0">
                <a:solidFill>
                  <a:srgbClr val="401F00"/>
                </a:solidFill>
                <a:latin typeface="Times New Roman"/>
                <a:cs typeface="Times New Roman"/>
              </a:rPr>
              <a:t> </a:t>
            </a:r>
            <a:r>
              <a:rPr sz="2000" dirty="0">
                <a:solidFill>
                  <a:srgbClr val="401F00"/>
                </a:solidFill>
                <a:latin typeface="Times New Roman"/>
                <a:cs typeface="Times New Roman"/>
              </a:rPr>
              <a:t>αυτό</a:t>
            </a:r>
            <a:r>
              <a:rPr sz="2000" spc="-15" dirty="0">
                <a:solidFill>
                  <a:srgbClr val="401F00"/>
                </a:solidFill>
                <a:latin typeface="Times New Roman"/>
                <a:cs typeface="Times New Roman"/>
              </a:rPr>
              <a:t> </a:t>
            </a:r>
            <a:r>
              <a:rPr sz="2000" spc="-25" dirty="0">
                <a:solidFill>
                  <a:srgbClr val="401F00"/>
                </a:solidFill>
                <a:latin typeface="Times New Roman"/>
                <a:cs typeface="Times New Roman"/>
              </a:rPr>
              <a:t>και</a:t>
            </a:r>
            <a:endParaRPr sz="2000" dirty="0">
              <a:latin typeface="Times New Roman"/>
              <a:cs typeface="Times New Roman"/>
            </a:endParaRPr>
          </a:p>
          <a:p>
            <a:pPr marL="606425" indent="-267335">
              <a:lnSpc>
                <a:spcPct val="100000"/>
              </a:lnSpc>
              <a:spcBef>
                <a:spcPts val="1200"/>
              </a:spcBef>
              <a:buClr>
                <a:srgbClr val="244060"/>
              </a:buClr>
              <a:buSzPct val="90000"/>
              <a:buFont typeface="Wingdings"/>
              <a:buChar char=""/>
              <a:tabLst>
                <a:tab pos="607060" algn="l"/>
              </a:tabLst>
            </a:pPr>
            <a:r>
              <a:rPr sz="2000" b="1" dirty="0">
                <a:solidFill>
                  <a:srgbClr val="974707"/>
                </a:solidFill>
                <a:latin typeface="Times New Roman"/>
                <a:cs typeface="Times New Roman"/>
              </a:rPr>
              <a:t>πώς</a:t>
            </a:r>
            <a:r>
              <a:rPr sz="2000" b="1" spc="25" dirty="0">
                <a:solidFill>
                  <a:srgbClr val="974707"/>
                </a:solidFill>
                <a:latin typeface="Times New Roman"/>
                <a:cs typeface="Times New Roman"/>
              </a:rPr>
              <a:t> </a:t>
            </a:r>
            <a:r>
              <a:rPr sz="2000" dirty="0">
                <a:solidFill>
                  <a:srgbClr val="401F00"/>
                </a:solidFill>
                <a:latin typeface="Times New Roman"/>
                <a:cs typeface="Times New Roman"/>
              </a:rPr>
              <a:t>να</a:t>
            </a:r>
            <a:r>
              <a:rPr sz="2000" spc="-4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spc="-10" dirty="0">
                <a:solidFill>
                  <a:srgbClr val="401F00"/>
                </a:solidFill>
                <a:latin typeface="Times New Roman"/>
                <a:cs typeface="Times New Roman"/>
              </a:rPr>
              <a:t>ερμηνεύσω</a:t>
            </a:r>
            <a:endParaRPr sz="2000" dirty="0">
              <a:latin typeface="Times New Roman"/>
              <a:cs typeface="Times New Roman"/>
            </a:endParaRPr>
          </a:p>
          <a:p>
            <a:pPr>
              <a:lnSpc>
                <a:spcPct val="100000"/>
              </a:lnSpc>
              <a:spcBef>
                <a:spcPts val="45"/>
              </a:spcBef>
            </a:pPr>
            <a:endParaRPr sz="2050" dirty="0">
              <a:latin typeface="Times New Roman"/>
              <a:cs typeface="Times New Roman"/>
            </a:endParaRPr>
          </a:p>
          <a:p>
            <a:pPr marL="156210">
              <a:lnSpc>
                <a:spcPct val="100000"/>
              </a:lnSpc>
            </a:pPr>
            <a:r>
              <a:rPr sz="2000" dirty="0">
                <a:solidFill>
                  <a:srgbClr val="0F243E"/>
                </a:solidFill>
                <a:latin typeface="Times New Roman"/>
                <a:cs typeface="Times New Roman"/>
              </a:rPr>
              <a:t>H</a:t>
            </a:r>
            <a:r>
              <a:rPr sz="2000" spc="185" dirty="0">
                <a:solidFill>
                  <a:srgbClr val="0F243E"/>
                </a:solidFill>
                <a:latin typeface="Times New Roman"/>
                <a:cs typeface="Times New Roman"/>
              </a:rPr>
              <a:t> </a:t>
            </a:r>
            <a:r>
              <a:rPr sz="2000" b="1" dirty="0">
                <a:solidFill>
                  <a:srgbClr val="0F243E"/>
                </a:solidFill>
                <a:latin typeface="Times New Roman"/>
                <a:cs typeface="Times New Roman"/>
              </a:rPr>
              <a:t>επιλογή</a:t>
            </a:r>
            <a:r>
              <a:rPr sz="2000" b="1" spc="190" dirty="0">
                <a:solidFill>
                  <a:srgbClr val="0F243E"/>
                </a:solidFill>
                <a:latin typeface="Times New Roman"/>
                <a:cs typeface="Times New Roman"/>
              </a:rPr>
              <a:t> </a:t>
            </a:r>
            <a:r>
              <a:rPr sz="2000" dirty="0">
                <a:solidFill>
                  <a:srgbClr val="0F243E"/>
                </a:solidFill>
                <a:latin typeface="Times New Roman"/>
                <a:cs typeface="Times New Roman"/>
              </a:rPr>
              <a:t>του</a:t>
            </a:r>
            <a:r>
              <a:rPr sz="2000" spc="185" dirty="0">
                <a:solidFill>
                  <a:srgbClr val="0F243E"/>
                </a:solidFill>
                <a:latin typeface="Times New Roman"/>
                <a:cs typeface="Times New Roman"/>
              </a:rPr>
              <a:t> </a:t>
            </a:r>
            <a:r>
              <a:rPr sz="2000" dirty="0">
                <a:solidFill>
                  <a:srgbClr val="0F243E"/>
                </a:solidFill>
                <a:latin typeface="Times New Roman"/>
                <a:cs typeface="Times New Roman"/>
              </a:rPr>
              <a:t>κατάλληλου</a:t>
            </a:r>
            <a:r>
              <a:rPr sz="2000" spc="200" dirty="0">
                <a:solidFill>
                  <a:srgbClr val="0F243E"/>
                </a:solidFill>
                <a:latin typeface="Times New Roman"/>
                <a:cs typeface="Times New Roman"/>
              </a:rPr>
              <a:t> </a:t>
            </a:r>
            <a:r>
              <a:rPr sz="2000" dirty="0">
                <a:solidFill>
                  <a:srgbClr val="0F243E"/>
                </a:solidFill>
                <a:latin typeface="Times New Roman"/>
                <a:cs typeface="Times New Roman"/>
              </a:rPr>
              <a:t>στατιστικού</a:t>
            </a:r>
            <a:r>
              <a:rPr sz="2000" spc="190" dirty="0">
                <a:solidFill>
                  <a:srgbClr val="0F243E"/>
                </a:solidFill>
                <a:latin typeface="Times New Roman"/>
                <a:cs typeface="Times New Roman"/>
              </a:rPr>
              <a:t> </a:t>
            </a:r>
            <a:r>
              <a:rPr sz="2000" dirty="0">
                <a:solidFill>
                  <a:srgbClr val="0F243E"/>
                </a:solidFill>
                <a:latin typeface="Times New Roman"/>
                <a:cs typeface="Times New Roman"/>
              </a:rPr>
              <a:t>μέτρου</a:t>
            </a:r>
            <a:r>
              <a:rPr sz="2000" spc="185" dirty="0">
                <a:solidFill>
                  <a:srgbClr val="0F243E"/>
                </a:solidFill>
                <a:latin typeface="Times New Roman"/>
                <a:cs typeface="Times New Roman"/>
              </a:rPr>
              <a:t> </a:t>
            </a:r>
            <a:r>
              <a:rPr sz="2000" dirty="0">
                <a:solidFill>
                  <a:srgbClr val="0F243E"/>
                </a:solidFill>
                <a:latin typeface="Times New Roman"/>
                <a:cs typeface="Times New Roman"/>
              </a:rPr>
              <a:t>είναι</a:t>
            </a:r>
            <a:r>
              <a:rPr sz="2000" spc="195" dirty="0">
                <a:solidFill>
                  <a:srgbClr val="0F243E"/>
                </a:solidFill>
                <a:latin typeface="Times New Roman"/>
                <a:cs typeface="Times New Roman"/>
              </a:rPr>
              <a:t> </a:t>
            </a:r>
            <a:r>
              <a:rPr sz="2000" dirty="0">
                <a:solidFill>
                  <a:srgbClr val="0F243E"/>
                </a:solidFill>
                <a:latin typeface="Times New Roman"/>
                <a:cs typeface="Times New Roman"/>
              </a:rPr>
              <a:t>ένα</a:t>
            </a:r>
            <a:r>
              <a:rPr sz="2000" spc="175" dirty="0">
                <a:solidFill>
                  <a:srgbClr val="0F243E"/>
                </a:solidFill>
                <a:latin typeface="Times New Roman"/>
                <a:cs typeface="Times New Roman"/>
              </a:rPr>
              <a:t> </a:t>
            </a:r>
            <a:r>
              <a:rPr sz="2000" dirty="0">
                <a:solidFill>
                  <a:srgbClr val="0F243E"/>
                </a:solidFill>
                <a:latin typeface="Times New Roman"/>
                <a:cs typeface="Times New Roman"/>
              </a:rPr>
              <a:t>από</a:t>
            </a:r>
            <a:r>
              <a:rPr sz="2000" spc="185" dirty="0">
                <a:solidFill>
                  <a:srgbClr val="0F243E"/>
                </a:solidFill>
                <a:latin typeface="Times New Roman"/>
                <a:cs typeface="Times New Roman"/>
              </a:rPr>
              <a:t> </a:t>
            </a:r>
            <a:r>
              <a:rPr sz="2000" dirty="0">
                <a:solidFill>
                  <a:srgbClr val="0F243E"/>
                </a:solidFill>
                <a:latin typeface="Times New Roman"/>
                <a:cs typeface="Times New Roman"/>
              </a:rPr>
              <a:t>τα</a:t>
            </a:r>
            <a:r>
              <a:rPr sz="2000" spc="185" dirty="0">
                <a:solidFill>
                  <a:srgbClr val="0F243E"/>
                </a:solidFill>
                <a:latin typeface="Times New Roman"/>
                <a:cs typeface="Times New Roman"/>
              </a:rPr>
              <a:t> </a:t>
            </a:r>
            <a:r>
              <a:rPr sz="2000" b="1" spc="-10" dirty="0">
                <a:solidFill>
                  <a:srgbClr val="0F243E"/>
                </a:solidFill>
                <a:latin typeface="Times New Roman"/>
                <a:cs typeface="Times New Roman"/>
              </a:rPr>
              <a:t>σημαντικότερα</a:t>
            </a:r>
            <a:r>
              <a:rPr lang="el-GR" sz="2000" b="1" spc="-10" dirty="0">
                <a:solidFill>
                  <a:srgbClr val="0F243E"/>
                </a:solidFill>
                <a:latin typeface="Times New Roman"/>
                <a:cs typeface="Times New Roman"/>
              </a:rPr>
              <a:t> </a:t>
            </a:r>
            <a:r>
              <a:rPr sz="2000" dirty="0">
                <a:solidFill>
                  <a:srgbClr val="0F243E"/>
                </a:solidFill>
                <a:latin typeface="Times New Roman"/>
                <a:cs typeface="Times New Roman"/>
              </a:rPr>
              <a:t>β</a:t>
            </a:r>
            <a:r>
              <a:rPr sz="2000" dirty="0" err="1">
                <a:solidFill>
                  <a:srgbClr val="0F243E"/>
                </a:solidFill>
                <a:latin typeface="Times New Roman"/>
                <a:cs typeface="Times New Roman"/>
              </a:rPr>
              <a:t>ήμ</a:t>
            </a:r>
            <a:r>
              <a:rPr sz="2000" dirty="0">
                <a:solidFill>
                  <a:srgbClr val="0F243E"/>
                </a:solidFill>
                <a:latin typeface="Times New Roman"/>
                <a:cs typeface="Times New Roman"/>
              </a:rPr>
              <a:t>ατα</a:t>
            </a:r>
            <a:r>
              <a:rPr sz="2000" spc="-55" dirty="0">
                <a:solidFill>
                  <a:srgbClr val="0F243E"/>
                </a:solidFill>
                <a:latin typeface="Times New Roman"/>
                <a:cs typeface="Times New Roman"/>
              </a:rPr>
              <a:t> </a:t>
            </a:r>
            <a:r>
              <a:rPr sz="2000" dirty="0">
                <a:solidFill>
                  <a:srgbClr val="0F243E"/>
                </a:solidFill>
                <a:latin typeface="Times New Roman"/>
                <a:cs typeface="Times New Roman"/>
              </a:rPr>
              <a:t>στην</a:t>
            </a:r>
            <a:r>
              <a:rPr sz="2000" spc="-40" dirty="0">
                <a:solidFill>
                  <a:srgbClr val="0F243E"/>
                </a:solidFill>
                <a:latin typeface="Times New Roman"/>
                <a:cs typeface="Times New Roman"/>
              </a:rPr>
              <a:t> </a:t>
            </a:r>
            <a:r>
              <a:rPr sz="2000" dirty="0">
                <a:solidFill>
                  <a:srgbClr val="0F243E"/>
                </a:solidFill>
                <a:latin typeface="Times New Roman"/>
                <a:cs typeface="Times New Roman"/>
              </a:rPr>
              <a:t>διαδικασία</a:t>
            </a:r>
            <a:r>
              <a:rPr sz="2000" spc="-45" dirty="0">
                <a:solidFill>
                  <a:srgbClr val="0F243E"/>
                </a:solidFill>
                <a:latin typeface="Times New Roman"/>
                <a:cs typeface="Times New Roman"/>
              </a:rPr>
              <a:t> </a:t>
            </a:r>
            <a:r>
              <a:rPr sz="2000" dirty="0">
                <a:solidFill>
                  <a:srgbClr val="0F243E"/>
                </a:solidFill>
                <a:latin typeface="Times New Roman"/>
                <a:cs typeface="Times New Roman"/>
              </a:rPr>
              <a:t>της</a:t>
            </a:r>
            <a:r>
              <a:rPr sz="2000" spc="-45" dirty="0">
                <a:solidFill>
                  <a:srgbClr val="0F243E"/>
                </a:solidFill>
                <a:latin typeface="Times New Roman"/>
                <a:cs typeface="Times New Roman"/>
              </a:rPr>
              <a:t> </a:t>
            </a:r>
            <a:r>
              <a:rPr sz="2000" dirty="0">
                <a:solidFill>
                  <a:srgbClr val="0F243E"/>
                </a:solidFill>
                <a:latin typeface="Times New Roman"/>
                <a:cs typeface="Times New Roman"/>
              </a:rPr>
              <a:t>εκπαιδευτικής</a:t>
            </a:r>
            <a:r>
              <a:rPr sz="2000" spc="-40" dirty="0">
                <a:solidFill>
                  <a:srgbClr val="0F243E"/>
                </a:solidFill>
                <a:latin typeface="Times New Roman"/>
                <a:cs typeface="Times New Roman"/>
              </a:rPr>
              <a:t> </a:t>
            </a:r>
            <a:r>
              <a:rPr sz="2000" dirty="0">
                <a:solidFill>
                  <a:srgbClr val="0F243E"/>
                </a:solidFill>
                <a:latin typeface="Times New Roman"/>
                <a:cs typeface="Times New Roman"/>
              </a:rPr>
              <a:t>έρευνας</a:t>
            </a:r>
            <a:r>
              <a:rPr sz="2000" spc="-60" dirty="0">
                <a:solidFill>
                  <a:srgbClr val="0F243E"/>
                </a:solidFill>
                <a:latin typeface="Times New Roman"/>
                <a:cs typeface="Times New Roman"/>
              </a:rPr>
              <a:t> </a:t>
            </a:r>
            <a:r>
              <a:rPr sz="2000" dirty="0">
                <a:solidFill>
                  <a:srgbClr val="0F243E"/>
                </a:solidFill>
                <a:latin typeface="Times New Roman"/>
                <a:cs typeface="Times New Roman"/>
              </a:rPr>
              <a:t>και</a:t>
            </a:r>
            <a:r>
              <a:rPr sz="2000" spc="-25" dirty="0">
                <a:solidFill>
                  <a:srgbClr val="0F243E"/>
                </a:solidFill>
                <a:latin typeface="Times New Roman"/>
                <a:cs typeface="Times New Roman"/>
              </a:rPr>
              <a:t> </a:t>
            </a:r>
            <a:r>
              <a:rPr sz="2000" dirty="0">
                <a:solidFill>
                  <a:srgbClr val="0F243E"/>
                </a:solidFill>
                <a:latin typeface="Times New Roman"/>
                <a:cs typeface="Times New Roman"/>
              </a:rPr>
              <a:t>της</a:t>
            </a:r>
            <a:r>
              <a:rPr sz="2000" spc="-35" dirty="0">
                <a:solidFill>
                  <a:srgbClr val="0F243E"/>
                </a:solidFill>
                <a:latin typeface="Times New Roman"/>
                <a:cs typeface="Times New Roman"/>
              </a:rPr>
              <a:t> </a:t>
            </a:r>
            <a:r>
              <a:rPr sz="2000" dirty="0">
                <a:solidFill>
                  <a:srgbClr val="0F243E"/>
                </a:solidFill>
                <a:latin typeface="Times New Roman"/>
                <a:cs typeface="Times New Roman"/>
              </a:rPr>
              <a:t>στατιστικής</a:t>
            </a:r>
            <a:r>
              <a:rPr sz="2000" spc="-50" dirty="0">
                <a:solidFill>
                  <a:srgbClr val="0F243E"/>
                </a:solidFill>
                <a:latin typeface="Times New Roman"/>
                <a:cs typeface="Times New Roman"/>
              </a:rPr>
              <a:t> </a:t>
            </a:r>
            <a:r>
              <a:rPr sz="2000" spc="-10" dirty="0">
                <a:solidFill>
                  <a:srgbClr val="0F243E"/>
                </a:solidFill>
                <a:latin typeface="Times New Roman"/>
                <a:cs typeface="Times New Roman"/>
              </a:rPr>
              <a:t>ανάλυσης</a:t>
            </a:r>
            <a:endParaRPr sz="2000" dirty="0">
              <a:latin typeface="Times New Roman"/>
              <a:cs typeface="Times New Roman"/>
            </a:endParaRPr>
          </a:p>
        </p:txBody>
      </p:sp>
    </p:spTree>
    <p:extLst>
      <p:ext uri="{BB962C8B-B14F-4D97-AF65-F5344CB8AC3E}">
        <p14:creationId xmlns:p14="http://schemas.microsoft.com/office/powerpoint/2010/main" val="2007919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CD2D3-0241-4A89-B811-1F2F1E383755}"/>
              </a:ext>
            </a:extLst>
          </p:cNvPr>
          <p:cNvSpPr>
            <a:spLocks noGrp="1"/>
          </p:cNvSpPr>
          <p:nvPr>
            <p:ph type="title"/>
          </p:nvPr>
        </p:nvSpPr>
        <p:spPr/>
        <p:txBody>
          <a:bodyPr/>
          <a:lstStyle/>
          <a:p>
            <a:endParaRPr lang="el-GR"/>
          </a:p>
        </p:txBody>
      </p:sp>
      <p:sp>
        <p:nvSpPr>
          <p:cNvPr id="5" name="object 4">
            <a:extLst>
              <a:ext uri="{FF2B5EF4-FFF2-40B4-BE49-F238E27FC236}">
                <a16:creationId xmlns:a16="http://schemas.microsoft.com/office/drawing/2014/main" id="{CBF3615A-935E-4417-A0E3-1B69C9822EC2}"/>
              </a:ext>
            </a:extLst>
          </p:cNvPr>
          <p:cNvSpPr txBox="1"/>
          <p:nvPr/>
        </p:nvSpPr>
        <p:spPr>
          <a:xfrm>
            <a:off x="838200" y="2150367"/>
            <a:ext cx="10515600" cy="2975815"/>
          </a:xfrm>
          <a:prstGeom prst="rect">
            <a:avLst/>
          </a:prstGeom>
        </p:spPr>
        <p:txBody>
          <a:bodyPr vert="horz" wrap="square" lIns="0" tIns="13335" rIns="0" bIns="0" rtlCol="0">
            <a:spAutoFit/>
          </a:bodyPr>
          <a:lstStyle/>
          <a:p>
            <a:pPr marL="12700">
              <a:lnSpc>
                <a:spcPct val="100000"/>
              </a:lnSpc>
              <a:spcBef>
                <a:spcPts val="105"/>
              </a:spcBef>
            </a:pPr>
            <a:r>
              <a:rPr sz="2000" dirty="0">
                <a:solidFill>
                  <a:srgbClr val="001F5F"/>
                </a:solidFill>
                <a:latin typeface="Times New Roman"/>
                <a:cs typeface="Times New Roman"/>
              </a:rPr>
              <a:t>Για</a:t>
            </a:r>
            <a:r>
              <a:rPr sz="2000" spc="-30" dirty="0">
                <a:solidFill>
                  <a:srgbClr val="001F5F"/>
                </a:solidFill>
                <a:latin typeface="Times New Roman"/>
                <a:cs typeface="Times New Roman"/>
              </a:rPr>
              <a:t> </a:t>
            </a:r>
            <a:r>
              <a:rPr sz="2000" dirty="0">
                <a:solidFill>
                  <a:srgbClr val="001F5F"/>
                </a:solidFill>
                <a:latin typeface="Times New Roman"/>
                <a:cs typeface="Times New Roman"/>
              </a:rPr>
              <a:t>την</a:t>
            </a:r>
            <a:r>
              <a:rPr sz="2000" spc="-25" dirty="0">
                <a:solidFill>
                  <a:srgbClr val="001F5F"/>
                </a:solidFill>
                <a:latin typeface="Times New Roman"/>
                <a:cs typeface="Times New Roman"/>
              </a:rPr>
              <a:t> </a:t>
            </a:r>
            <a:r>
              <a:rPr sz="2000" dirty="0">
                <a:solidFill>
                  <a:srgbClr val="001F5F"/>
                </a:solidFill>
                <a:latin typeface="Times New Roman"/>
                <a:cs typeface="Times New Roman"/>
              </a:rPr>
              <a:t>επιλογή</a:t>
            </a:r>
            <a:r>
              <a:rPr sz="2000" spc="-20" dirty="0">
                <a:solidFill>
                  <a:srgbClr val="001F5F"/>
                </a:solidFill>
                <a:latin typeface="Times New Roman"/>
                <a:cs typeface="Times New Roman"/>
              </a:rPr>
              <a:t> </a:t>
            </a:r>
            <a:r>
              <a:rPr sz="2000" dirty="0">
                <a:solidFill>
                  <a:srgbClr val="001F5F"/>
                </a:solidFill>
                <a:latin typeface="Times New Roman"/>
                <a:cs typeface="Times New Roman"/>
              </a:rPr>
              <a:t>του</a:t>
            </a:r>
            <a:r>
              <a:rPr sz="2000" spc="-35" dirty="0">
                <a:solidFill>
                  <a:srgbClr val="001F5F"/>
                </a:solidFill>
                <a:latin typeface="Times New Roman"/>
                <a:cs typeface="Times New Roman"/>
              </a:rPr>
              <a:t> </a:t>
            </a:r>
            <a:r>
              <a:rPr sz="2000" dirty="0">
                <a:solidFill>
                  <a:srgbClr val="001F5F"/>
                </a:solidFill>
                <a:latin typeface="Times New Roman"/>
                <a:cs typeface="Times New Roman"/>
              </a:rPr>
              <a:t>κατάλληλου στατιστικού</a:t>
            </a:r>
            <a:r>
              <a:rPr sz="2000" spc="-45" dirty="0">
                <a:solidFill>
                  <a:srgbClr val="001F5F"/>
                </a:solidFill>
                <a:latin typeface="Times New Roman"/>
                <a:cs typeface="Times New Roman"/>
              </a:rPr>
              <a:t> </a:t>
            </a:r>
            <a:r>
              <a:rPr sz="2000" dirty="0">
                <a:solidFill>
                  <a:srgbClr val="001F5F"/>
                </a:solidFill>
                <a:latin typeface="Times New Roman"/>
                <a:cs typeface="Times New Roman"/>
              </a:rPr>
              <a:t>χρησιμοποιούμε</a:t>
            </a:r>
            <a:r>
              <a:rPr sz="2000" spc="-60" dirty="0">
                <a:solidFill>
                  <a:srgbClr val="001F5F"/>
                </a:solidFill>
                <a:latin typeface="Times New Roman"/>
                <a:cs typeface="Times New Roman"/>
              </a:rPr>
              <a:t> </a:t>
            </a:r>
            <a:r>
              <a:rPr sz="2000" dirty="0">
                <a:solidFill>
                  <a:srgbClr val="001F5F"/>
                </a:solidFill>
                <a:latin typeface="Times New Roman"/>
                <a:cs typeface="Times New Roman"/>
              </a:rPr>
              <a:t>δύο</a:t>
            </a:r>
            <a:r>
              <a:rPr sz="2000" spc="-40" dirty="0">
                <a:solidFill>
                  <a:srgbClr val="001F5F"/>
                </a:solidFill>
                <a:latin typeface="Times New Roman"/>
                <a:cs typeface="Times New Roman"/>
              </a:rPr>
              <a:t> </a:t>
            </a:r>
            <a:r>
              <a:rPr sz="2000" dirty="0">
                <a:solidFill>
                  <a:srgbClr val="001F5F"/>
                </a:solidFill>
                <a:latin typeface="Times New Roman"/>
                <a:cs typeface="Times New Roman"/>
              </a:rPr>
              <a:t>γενικά</a:t>
            </a:r>
            <a:r>
              <a:rPr sz="2000" spc="-20" dirty="0">
                <a:solidFill>
                  <a:srgbClr val="001F5F"/>
                </a:solidFill>
                <a:latin typeface="Times New Roman"/>
                <a:cs typeface="Times New Roman"/>
              </a:rPr>
              <a:t> </a:t>
            </a:r>
            <a:r>
              <a:rPr sz="2000" spc="-10" dirty="0">
                <a:solidFill>
                  <a:srgbClr val="001F5F"/>
                </a:solidFill>
                <a:latin typeface="Times New Roman"/>
                <a:cs typeface="Times New Roman"/>
              </a:rPr>
              <a:t>κριτήρια:</a:t>
            </a:r>
            <a:endParaRPr sz="2000" dirty="0">
              <a:latin typeface="Times New Roman"/>
              <a:cs typeface="Times New Roman"/>
            </a:endParaRPr>
          </a:p>
          <a:p>
            <a:pPr marL="499109" indent="-343535">
              <a:lnSpc>
                <a:spcPct val="100000"/>
              </a:lnSpc>
              <a:spcBef>
                <a:spcPts val="1520"/>
              </a:spcBef>
              <a:buClr>
                <a:srgbClr val="0F243E"/>
              </a:buClr>
              <a:buSzPct val="90000"/>
              <a:buFont typeface="Wingdings"/>
              <a:buChar char=""/>
              <a:tabLst>
                <a:tab pos="499109" algn="l"/>
                <a:tab pos="500380" algn="l"/>
              </a:tabLst>
            </a:pPr>
            <a:r>
              <a:rPr sz="2000" dirty="0">
                <a:solidFill>
                  <a:srgbClr val="401F00"/>
                </a:solidFill>
                <a:latin typeface="Times New Roman"/>
                <a:cs typeface="Times New Roman"/>
              </a:rPr>
              <a:t>Το</a:t>
            </a:r>
            <a:r>
              <a:rPr sz="2000" spc="-25" dirty="0">
                <a:solidFill>
                  <a:srgbClr val="401F00"/>
                </a:solidFill>
                <a:latin typeface="Times New Roman"/>
                <a:cs typeface="Times New Roman"/>
              </a:rPr>
              <a:t> </a:t>
            </a:r>
            <a:r>
              <a:rPr sz="2000" b="1" dirty="0">
                <a:solidFill>
                  <a:srgbClr val="205868"/>
                </a:solidFill>
                <a:latin typeface="Times New Roman"/>
                <a:cs typeface="Times New Roman"/>
              </a:rPr>
              <a:t>λόγο</a:t>
            </a:r>
            <a:r>
              <a:rPr sz="2000" b="1" spc="-10" dirty="0">
                <a:solidFill>
                  <a:srgbClr val="205868"/>
                </a:solidFill>
                <a:latin typeface="Times New Roman"/>
                <a:cs typeface="Times New Roman"/>
              </a:rPr>
              <a:t> </a:t>
            </a:r>
            <a:r>
              <a:rPr sz="2000" dirty="0">
                <a:solidFill>
                  <a:srgbClr val="401F00"/>
                </a:solidFill>
                <a:latin typeface="Times New Roman"/>
                <a:cs typeface="Times New Roman"/>
              </a:rPr>
              <a:t>(σκοπό)</a:t>
            </a:r>
            <a:r>
              <a:rPr sz="2000" spc="-25"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10" dirty="0">
                <a:solidFill>
                  <a:srgbClr val="401F00"/>
                </a:solidFill>
                <a:latin typeface="Times New Roman"/>
                <a:cs typeface="Times New Roman"/>
              </a:rPr>
              <a:t> </a:t>
            </a:r>
            <a:r>
              <a:rPr sz="2000" dirty="0">
                <a:solidFill>
                  <a:srgbClr val="401F00"/>
                </a:solidFill>
                <a:latin typeface="Times New Roman"/>
                <a:cs typeface="Times New Roman"/>
              </a:rPr>
              <a:t>τον</a:t>
            </a:r>
            <a:r>
              <a:rPr sz="2000" spc="-15" dirty="0">
                <a:solidFill>
                  <a:srgbClr val="401F00"/>
                </a:solidFill>
                <a:latin typeface="Times New Roman"/>
                <a:cs typeface="Times New Roman"/>
              </a:rPr>
              <a:t> </a:t>
            </a:r>
            <a:r>
              <a:rPr sz="2000" dirty="0">
                <a:solidFill>
                  <a:srgbClr val="401F00"/>
                </a:solidFill>
                <a:latin typeface="Times New Roman"/>
                <a:cs typeface="Times New Roman"/>
              </a:rPr>
              <a:t>οποίο</a:t>
            </a:r>
            <a:r>
              <a:rPr sz="2000" spc="-30" dirty="0">
                <a:solidFill>
                  <a:srgbClr val="401F00"/>
                </a:solidFill>
                <a:latin typeface="Times New Roman"/>
                <a:cs typeface="Times New Roman"/>
              </a:rPr>
              <a:t> </a:t>
            </a:r>
            <a:r>
              <a:rPr sz="2000" dirty="0">
                <a:solidFill>
                  <a:srgbClr val="401F00"/>
                </a:solidFill>
                <a:latin typeface="Times New Roman"/>
                <a:cs typeface="Times New Roman"/>
              </a:rPr>
              <a:t>χρειαζόμαστε</a:t>
            </a:r>
            <a:r>
              <a:rPr sz="2000" spc="-1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spc="-10" dirty="0">
                <a:solidFill>
                  <a:srgbClr val="401F00"/>
                </a:solidFill>
                <a:latin typeface="Times New Roman"/>
                <a:cs typeface="Times New Roman"/>
              </a:rPr>
              <a:t>στατιστικό</a:t>
            </a:r>
            <a:endParaRPr sz="2000" dirty="0">
              <a:latin typeface="Times New Roman"/>
              <a:cs typeface="Times New Roman"/>
            </a:endParaRPr>
          </a:p>
          <a:p>
            <a:pPr marL="946150" lvl="1" indent="-343535">
              <a:lnSpc>
                <a:spcPct val="100000"/>
              </a:lnSpc>
              <a:spcBef>
                <a:spcPts val="1200"/>
              </a:spcBef>
              <a:buClr>
                <a:srgbClr val="0F243E"/>
              </a:buClr>
              <a:buFont typeface="Wingdings"/>
              <a:buChar char=""/>
              <a:tabLst>
                <a:tab pos="946150" algn="l"/>
                <a:tab pos="946785" algn="l"/>
                <a:tab pos="4095115" algn="l"/>
              </a:tabLst>
            </a:pPr>
            <a:r>
              <a:rPr sz="2000" dirty="0">
                <a:solidFill>
                  <a:srgbClr val="401F00"/>
                </a:solidFill>
                <a:latin typeface="Times New Roman"/>
                <a:cs typeface="Times New Roman"/>
              </a:rPr>
              <a:t>η</a:t>
            </a:r>
            <a:r>
              <a:rPr sz="2000" spc="335" dirty="0">
                <a:solidFill>
                  <a:srgbClr val="401F00"/>
                </a:solidFill>
                <a:latin typeface="Times New Roman"/>
                <a:cs typeface="Times New Roman"/>
              </a:rPr>
              <a:t> </a:t>
            </a:r>
            <a:r>
              <a:rPr sz="2000" dirty="0">
                <a:solidFill>
                  <a:srgbClr val="401F00"/>
                </a:solidFill>
                <a:latin typeface="Times New Roman"/>
                <a:cs typeface="Times New Roman"/>
              </a:rPr>
              <a:t>περιγραφή</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μεταβλητών</a:t>
            </a:r>
            <a:r>
              <a:rPr sz="2000" spc="340" dirty="0">
                <a:solidFill>
                  <a:srgbClr val="401F00"/>
                </a:solidFill>
                <a:latin typeface="Times New Roman"/>
                <a:cs typeface="Times New Roman"/>
              </a:rPr>
              <a:t> </a:t>
            </a:r>
            <a:r>
              <a:rPr sz="2000" spc="-50" dirty="0">
                <a:solidFill>
                  <a:srgbClr val="401F00"/>
                </a:solidFill>
                <a:latin typeface="Times New Roman"/>
                <a:cs typeface="Times New Roman"/>
              </a:rPr>
              <a:t>ή</a:t>
            </a:r>
            <a:r>
              <a:rPr lang="el-GR" sz="2000" spc="-50" dirty="0">
                <a:solidFill>
                  <a:srgbClr val="401F00"/>
                </a:solidFill>
                <a:latin typeface="Times New Roman"/>
                <a:cs typeface="Times New Roman"/>
              </a:rPr>
              <a:t> </a:t>
            </a:r>
            <a:r>
              <a:rPr sz="2000" dirty="0" err="1">
                <a:solidFill>
                  <a:srgbClr val="401F00"/>
                </a:solidFill>
                <a:latin typeface="Times New Roman"/>
                <a:cs typeface="Times New Roman"/>
              </a:rPr>
              <a:t>σχέσεων</a:t>
            </a:r>
            <a:r>
              <a:rPr sz="2000" spc="330" dirty="0">
                <a:solidFill>
                  <a:srgbClr val="401F00"/>
                </a:solidFill>
                <a:latin typeface="Times New Roman"/>
                <a:cs typeface="Times New Roman"/>
              </a:rPr>
              <a:t> </a:t>
            </a:r>
            <a:r>
              <a:rPr sz="2000" dirty="0">
                <a:solidFill>
                  <a:srgbClr val="401F00"/>
                </a:solidFill>
                <a:latin typeface="Times New Roman"/>
                <a:cs typeface="Times New Roman"/>
              </a:rPr>
              <a:t>μεταξύ</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μεταβλητών,</a:t>
            </a:r>
            <a:r>
              <a:rPr sz="2000" spc="34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335" dirty="0">
                <a:solidFill>
                  <a:srgbClr val="401F00"/>
                </a:solidFill>
                <a:latin typeface="Times New Roman"/>
                <a:cs typeface="Times New Roman"/>
              </a:rPr>
              <a:t> </a:t>
            </a:r>
            <a:r>
              <a:rPr sz="2000" dirty="0">
                <a:solidFill>
                  <a:srgbClr val="401F00"/>
                </a:solidFill>
                <a:latin typeface="Times New Roman"/>
                <a:cs typeface="Times New Roman"/>
              </a:rPr>
              <a:t>τα</a:t>
            </a:r>
            <a:r>
              <a:rPr sz="2000" spc="330" dirty="0">
                <a:solidFill>
                  <a:srgbClr val="401F00"/>
                </a:solidFill>
                <a:latin typeface="Times New Roman"/>
                <a:cs typeface="Times New Roman"/>
              </a:rPr>
              <a:t> </a:t>
            </a:r>
            <a:r>
              <a:rPr sz="2000" spc="-10" dirty="0">
                <a:solidFill>
                  <a:srgbClr val="401F00"/>
                </a:solidFill>
                <a:latin typeface="Times New Roman"/>
                <a:cs typeface="Times New Roman"/>
              </a:rPr>
              <a:t>οποία</a:t>
            </a:r>
            <a:r>
              <a:rPr lang="el-GR" sz="2000" spc="-10" dirty="0">
                <a:solidFill>
                  <a:srgbClr val="401F00"/>
                </a:solidFill>
                <a:latin typeface="Times New Roman"/>
                <a:cs typeface="Times New Roman"/>
              </a:rPr>
              <a:t> </a:t>
            </a:r>
            <a:r>
              <a:rPr sz="2000" dirty="0">
                <a:solidFill>
                  <a:srgbClr val="401F00"/>
                </a:solidFill>
                <a:latin typeface="Times New Roman"/>
                <a:cs typeface="Times New Roman"/>
              </a:rPr>
              <a:t>α</a:t>
            </a:r>
            <a:r>
              <a:rPr sz="2000" dirty="0" err="1">
                <a:solidFill>
                  <a:srgbClr val="401F00"/>
                </a:solidFill>
                <a:latin typeface="Times New Roman"/>
                <a:cs typeface="Times New Roman"/>
              </a:rPr>
              <a:t>σχολείτ</a:t>
            </a:r>
            <a:r>
              <a:rPr sz="2000" dirty="0">
                <a:solidFill>
                  <a:srgbClr val="401F00"/>
                </a:solidFill>
                <a:latin typeface="Times New Roman"/>
                <a:cs typeface="Times New Roman"/>
              </a:rPr>
              <a:t>αι</a:t>
            </a:r>
            <a:r>
              <a:rPr sz="2000" spc="-65" dirty="0">
                <a:solidFill>
                  <a:srgbClr val="401F00"/>
                </a:solidFill>
                <a:latin typeface="Times New Roman"/>
                <a:cs typeface="Times New Roman"/>
              </a:rPr>
              <a:t> </a:t>
            </a:r>
            <a:r>
              <a:rPr sz="2000" dirty="0">
                <a:solidFill>
                  <a:srgbClr val="401F00"/>
                </a:solidFill>
                <a:latin typeface="Times New Roman"/>
                <a:cs typeface="Times New Roman"/>
              </a:rPr>
              <a:t>η</a:t>
            </a:r>
            <a:r>
              <a:rPr sz="2000" spc="-40" dirty="0">
                <a:solidFill>
                  <a:srgbClr val="401F00"/>
                </a:solidFill>
                <a:latin typeface="Times New Roman"/>
                <a:cs typeface="Times New Roman"/>
              </a:rPr>
              <a:t> </a:t>
            </a:r>
            <a:r>
              <a:rPr sz="2000" dirty="0">
                <a:solidFill>
                  <a:srgbClr val="401F00"/>
                </a:solidFill>
                <a:latin typeface="Times New Roman"/>
                <a:cs typeface="Times New Roman"/>
              </a:rPr>
              <a:t>Περιγραφική</a:t>
            </a:r>
            <a:r>
              <a:rPr sz="2000" spc="-35"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55" dirty="0">
                <a:solidFill>
                  <a:srgbClr val="401F00"/>
                </a:solidFill>
                <a:latin typeface="Times New Roman"/>
                <a:cs typeface="Times New Roman"/>
              </a:rPr>
              <a:t> </a:t>
            </a:r>
            <a:r>
              <a:rPr sz="2000" spc="-25" dirty="0">
                <a:solidFill>
                  <a:srgbClr val="401F00"/>
                </a:solidFill>
                <a:latin typeface="Times New Roman"/>
                <a:cs typeface="Times New Roman"/>
              </a:rPr>
              <a:t>και</a:t>
            </a:r>
            <a:r>
              <a:rPr lang="el-GR" sz="2000" spc="-25" dirty="0">
                <a:solidFill>
                  <a:srgbClr val="401F00"/>
                </a:solidFill>
                <a:latin typeface="Times New Roman"/>
                <a:cs typeface="Times New Roman"/>
              </a:rPr>
              <a:t> </a:t>
            </a:r>
          </a:p>
          <a:p>
            <a:pPr marL="946150">
              <a:lnSpc>
                <a:spcPct val="100000"/>
              </a:lnSpc>
              <a:spcBef>
                <a:spcPts val="1200"/>
              </a:spcBef>
            </a:pPr>
            <a:r>
              <a:rPr sz="2000" dirty="0">
                <a:solidFill>
                  <a:srgbClr val="401F00"/>
                </a:solidFill>
                <a:latin typeface="Times New Roman"/>
                <a:cs typeface="Times New Roman"/>
              </a:rPr>
              <a:t>η</a:t>
            </a:r>
            <a:r>
              <a:rPr sz="2000" spc="335" dirty="0">
                <a:solidFill>
                  <a:srgbClr val="401F00"/>
                </a:solidFill>
                <a:latin typeface="Times New Roman"/>
                <a:cs typeface="Times New Roman"/>
              </a:rPr>
              <a:t> </a:t>
            </a:r>
            <a:r>
              <a:rPr sz="2000" dirty="0">
                <a:solidFill>
                  <a:srgbClr val="401F00"/>
                </a:solidFill>
                <a:latin typeface="Times New Roman"/>
                <a:cs typeface="Times New Roman"/>
              </a:rPr>
              <a:t>γενίκευση</a:t>
            </a:r>
            <a:r>
              <a:rPr sz="2000" spc="355" dirty="0">
                <a:solidFill>
                  <a:srgbClr val="401F00"/>
                </a:solidFill>
                <a:latin typeface="Times New Roman"/>
                <a:cs typeface="Times New Roman"/>
              </a:rPr>
              <a:t> </a:t>
            </a:r>
            <a:r>
              <a:rPr sz="2000" dirty="0">
                <a:solidFill>
                  <a:srgbClr val="401F00"/>
                </a:solidFill>
                <a:latin typeface="Times New Roman"/>
                <a:cs typeface="Times New Roman"/>
              </a:rPr>
              <a:t>από</a:t>
            </a:r>
            <a:r>
              <a:rPr sz="2000" spc="35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335" dirty="0">
                <a:solidFill>
                  <a:srgbClr val="401F00"/>
                </a:solidFill>
                <a:latin typeface="Times New Roman"/>
                <a:cs typeface="Times New Roman"/>
              </a:rPr>
              <a:t> </a:t>
            </a:r>
            <a:r>
              <a:rPr sz="2000" dirty="0">
                <a:solidFill>
                  <a:srgbClr val="401F00"/>
                </a:solidFill>
                <a:latin typeface="Times New Roman"/>
                <a:cs typeface="Times New Roman"/>
              </a:rPr>
              <a:t>δείγμα</a:t>
            </a:r>
            <a:r>
              <a:rPr sz="2000" spc="340" dirty="0">
                <a:solidFill>
                  <a:srgbClr val="401F00"/>
                </a:solidFill>
                <a:latin typeface="Times New Roman"/>
                <a:cs typeface="Times New Roman"/>
              </a:rPr>
              <a:t> </a:t>
            </a:r>
            <a:r>
              <a:rPr sz="2000" dirty="0">
                <a:solidFill>
                  <a:srgbClr val="401F00"/>
                </a:solidFill>
                <a:latin typeface="Times New Roman"/>
                <a:cs typeface="Times New Roman"/>
              </a:rPr>
              <a:t>στον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πληθυσμό,</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345" dirty="0">
                <a:solidFill>
                  <a:srgbClr val="401F00"/>
                </a:solidFill>
                <a:latin typeface="Times New Roman"/>
                <a:cs typeface="Times New Roman"/>
              </a:rPr>
              <a:t> </a:t>
            </a:r>
            <a:r>
              <a:rPr sz="2000" dirty="0">
                <a:solidFill>
                  <a:srgbClr val="401F00"/>
                </a:solidFill>
                <a:latin typeface="Times New Roman"/>
                <a:cs typeface="Times New Roman"/>
              </a:rPr>
              <a:t>την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οποία</a:t>
            </a:r>
            <a:r>
              <a:rPr sz="2000" spc="350" dirty="0">
                <a:solidFill>
                  <a:srgbClr val="401F00"/>
                </a:solidFill>
                <a:latin typeface="Times New Roman"/>
                <a:cs typeface="Times New Roman"/>
              </a:rPr>
              <a:t> </a:t>
            </a:r>
            <a:r>
              <a:rPr sz="2000" dirty="0">
                <a:solidFill>
                  <a:srgbClr val="401F00"/>
                </a:solidFill>
                <a:latin typeface="Times New Roman"/>
                <a:cs typeface="Times New Roman"/>
              </a:rPr>
              <a:t>ασχολείται</a:t>
            </a:r>
            <a:r>
              <a:rPr sz="2000" spc="345" dirty="0">
                <a:solidFill>
                  <a:srgbClr val="401F00"/>
                </a:solidFill>
                <a:latin typeface="Times New Roman"/>
                <a:cs typeface="Times New Roman"/>
              </a:rPr>
              <a:t> </a:t>
            </a:r>
            <a:r>
              <a:rPr sz="2000" spc="-50" dirty="0">
                <a:solidFill>
                  <a:srgbClr val="401F00"/>
                </a:solidFill>
                <a:latin typeface="Times New Roman"/>
                <a:cs typeface="Times New Roman"/>
              </a:rPr>
              <a:t>η</a:t>
            </a:r>
            <a:r>
              <a:rPr lang="el-GR" sz="2000" spc="-50" dirty="0">
                <a:solidFill>
                  <a:srgbClr val="401F00"/>
                </a:solidFill>
                <a:latin typeface="Times New Roman"/>
                <a:cs typeface="Times New Roman"/>
              </a:rPr>
              <a:t> </a:t>
            </a:r>
            <a:r>
              <a:rPr sz="2000" spc="-10" dirty="0">
                <a:solidFill>
                  <a:srgbClr val="401F00"/>
                </a:solidFill>
                <a:latin typeface="Times New Roman"/>
                <a:cs typeface="Times New Roman"/>
              </a:rPr>
              <a:t>επα</a:t>
            </a:r>
            <a:r>
              <a:rPr sz="2000" spc="-10" dirty="0" err="1">
                <a:solidFill>
                  <a:srgbClr val="401F00"/>
                </a:solidFill>
                <a:latin typeface="Times New Roman"/>
                <a:cs typeface="Times New Roman"/>
              </a:rPr>
              <a:t>γωγική</a:t>
            </a:r>
            <a:endParaRPr sz="2000" dirty="0">
              <a:latin typeface="Times New Roman"/>
              <a:cs typeface="Times New Roman"/>
            </a:endParaRPr>
          </a:p>
          <a:p>
            <a:pPr marL="499109" indent="-343535">
              <a:lnSpc>
                <a:spcPct val="100000"/>
              </a:lnSpc>
              <a:spcBef>
                <a:spcPts val="1200"/>
              </a:spcBef>
              <a:buClr>
                <a:srgbClr val="0F243E"/>
              </a:buClr>
              <a:buSzPct val="90000"/>
              <a:buFont typeface="Wingdings"/>
              <a:buChar char=""/>
              <a:tabLst>
                <a:tab pos="499109" algn="l"/>
                <a:tab pos="500380" algn="l"/>
              </a:tabLst>
            </a:pPr>
            <a:r>
              <a:rPr sz="2000" dirty="0">
                <a:solidFill>
                  <a:srgbClr val="401F00"/>
                </a:solidFill>
                <a:latin typeface="Times New Roman"/>
                <a:cs typeface="Times New Roman"/>
              </a:rPr>
              <a:t>Την</a:t>
            </a:r>
            <a:r>
              <a:rPr sz="2000" spc="-25" dirty="0">
                <a:solidFill>
                  <a:srgbClr val="401F00"/>
                </a:solidFill>
                <a:latin typeface="Times New Roman"/>
                <a:cs typeface="Times New Roman"/>
              </a:rPr>
              <a:t> </a:t>
            </a:r>
            <a:r>
              <a:rPr sz="2000" b="1" dirty="0">
                <a:solidFill>
                  <a:srgbClr val="205868"/>
                </a:solidFill>
                <a:latin typeface="Times New Roman"/>
                <a:cs typeface="Times New Roman"/>
              </a:rPr>
              <a:t>κλίμακα</a:t>
            </a:r>
            <a:r>
              <a:rPr sz="2000" b="1" spc="-15" dirty="0">
                <a:solidFill>
                  <a:srgbClr val="205868"/>
                </a:solidFill>
                <a:latin typeface="Times New Roman"/>
                <a:cs typeface="Times New Roman"/>
              </a:rPr>
              <a:t> </a:t>
            </a:r>
            <a:r>
              <a:rPr sz="2000" dirty="0">
                <a:solidFill>
                  <a:srgbClr val="401F00"/>
                </a:solidFill>
                <a:latin typeface="Times New Roman"/>
                <a:cs typeface="Times New Roman"/>
              </a:rPr>
              <a:t>(επίπεδο)</a:t>
            </a:r>
            <a:r>
              <a:rPr sz="2000" spc="-30" dirty="0">
                <a:solidFill>
                  <a:srgbClr val="401F00"/>
                </a:solidFill>
                <a:latin typeface="Times New Roman"/>
                <a:cs typeface="Times New Roman"/>
              </a:rPr>
              <a:t> </a:t>
            </a:r>
            <a:r>
              <a:rPr sz="2000" dirty="0">
                <a:solidFill>
                  <a:srgbClr val="401F00"/>
                </a:solidFill>
                <a:latin typeface="Times New Roman"/>
                <a:cs typeface="Times New Roman"/>
              </a:rPr>
              <a:t>μέτρησης</a:t>
            </a:r>
            <a:r>
              <a:rPr sz="2000" spc="-20" dirty="0">
                <a:solidFill>
                  <a:srgbClr val="401F00"/>
                </a:solidFill>
                <a:latin typeface="Times New Roman"/>
                <a:cs typeface="Times New Roman"/>
              </a:rPr>
              <a:t> </a:t>
            </a:r>
            <a:r>
              <a:rPr sz="2000" dirty="0">
                <a:solidFill>
                  <a:srgbClr val="401F00"/>
                </a:solidFill>
                <a:latin typeface="Times New Roman"/>
                <a:cs typeface="Times New Roman"/>
              </a:rPr>
              <a:t>των</a:t>
            </a:r>
            <a:r>
              <a:rPr sz="2000" spc="-25" dirty="0">
                <a:solidFill>
                  <a:srgbClr val="401F00"/>
                </a:solidFill>
                <a:latin typeface="Times New Roman"/>
                <a:cs typeface="Times New Roman"/>
              </a:rPr>
              <a:t> </a:t>
            </a:r>
            <a:r>
              <a:rPr sz="2000" spc="-10" dirty="0">
                <a:solidFill>
                  <a:srgbClr val="401F00"/>
                </a:solidFill>
                <a:latin typeface="Times New Roman"/>
                <a:cs typeface="Times New Roman"/>
              </a:rPr>
              <a:t>μεταβλητών</a:t>
            </a:r>
            <a:endParaRPr sz="2000" dirty="0">
              <a:latin typeface="Times New Roman"/>
              <a:cs typeface="Times New Roman"/>
            </a:endParaRPr>
          </a:p>
          <a:p>
            <a:pPr marL="946150" lvl="1" indent="-343535">
              <a:lnSpc>
                <a:spcPct val="100000"/>
              </a:lnSpc>
              <a:spcBef>
                <a:spcPts val="1200"/>
              </a:spcBef>
              <a:buClr>
                <a:srgbClr val="0F243E"/>
              </a:buClr>
              <a:buFont typeface="Wingdings"/>
              <a:buChar char=""/>
              <a:tabLst>
                <a:tab pos="946150" algn="l"/>
                <a:tab pos="946785" algn="l"/>
              </a:tabLst>
            </a:pPr>
            <a:r>
              <a:rPr sz="2000" dirty="0">
                <a:solidFill>
                  <a:srgbClr val="401F00"/>
                </a:solidFill>
                <a:latin typeface="Times New Roman"/>
                <a:cs typeface="Times New Roman"/>
              </a:rPr>
              <a:t>Ονομαστική,</a:t>
            </a:r>
            <a:r>
              <a:rPr sz="2000" spc="-70" dirty="0">
                <a:solidFill>
                  <a:srgbClr val="401F00"/>
                </a:solidFill>
                <a:latin typeface="Times New Roman"/>
                <a:cs typeface="Times New Roman"/>
              </a:rPr>
              <a:t> </a:t>
            </a:r>
            <a:r>
              <a:rPr sz="2000" dirty="0">
                <a:solidFill>
                  <a:srgbClr val="401F00"/>
                </a:solidFill>
                <a:latin typeface="Times New Roman"/>
                <a:cs typeface="Times New Roman"/>
              </a:rPr>
              <a:t>Τακτική,</a:t>
            </a:r>
            <a:r>
              <a:rPr sz="2000" spc="-10" dirty="0">
                <a:solidFill>
                  <a:srgbClr val="401F00"/>
                </a:solidFill>
                <a:latin typeface="Times New Roman"/>
                <a:cs typeface="Times New Roman"/>
              </a:rPr>
              <a:t> </a:t>
            </a:r>
            <a:r>
              <a:rPr sz="2000" dirty="0">
                <a:solidFill>
                  <a:srgbClr val="401F00"/>
                </a:solidFill>
                <a:latin typeface="Times New Roman"/>
                <a:cs typeface="Times New Roman"/>
              </a:rPr>
              <a:t>Ισοδιαστημική,</a:t>
            </a:r>
            <a:r>
              <a:rPr sz="2000" spc="-55" dirty="0">
                <a:solidFill>
                  <a:srgbClr val="401F00"/>
                </a:solidFill>
                <a:latin typeface="Times New Roman"/>
                <a:cs typeface="Times New Roman"/>
              </a:rPr>
              <a:t> </a:t>
            </a:r>
            <a:r>
              <a:rPr sz="2000" spc="-10" dirty="0">
                <a:solidFill>
                  <a:srgbClr val="401F00"/>
                </a:solidFill>
                <a:latin typeface="Times New Roman"/>
                <a:cs typeface="Times New Roman"/>
              </a:rPr>
              <a:t>Αναλογική</a:t>
            </a:r>
            <a:endParaRPr sz="2000" dirty="0">
              <a:latin typeface="Times New Roman"/>
              <a:cs typeface="Times New Roman"/>
            </a:endParaRPr>
          </a:p>
        </p:txBody>
      </p:sp>
    </p:spTree>
    <p:extLst>
      <p:ext uri="{BB962C8B-B14F-4D97-AF65-F5344CB8AC3E}">
        <p14:creationId xmlns:p14="http://schemas.microsoft.com/office/powerpoint/2010/main" val="217824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245142" y="252073"/>
            <a:ext cx="3701716" cy="428964"/>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Επαγωγική Στατιστική</a:t>
            </a:r>
          </a:p>
        </p:txBody>
      </p:sp>
      <p:sp>
        <p:nvSpPr>
          <p:cNvPr id="6" name="object 6">
            <a:extLst>
              <a:ext uri="{FF2B5EF4-FFF2-40B4-BE49-F238E27FC236}">
                <a16:creationId xmlns:a16="http://schemas.microsoft.com/office/drawing/2014/main" id="{657F0B62-20F1-4F41-8C12-23783779C763}"/>
              </a:ext>
            </a:extLst>
          </p:cNvPr>
          <p:cNvSpPr txBox="1"/>
          <p:nvPr/>
        </p:nvSpPr>
        <p:spPr>
          <a:xfrm>
            <a:off x="248653" y="1245710"/>
            <a:ext cx="11694694" cy="2183290"/>
          </a:xfrm>
          <a:prstGeom prst="rect">
            <a:avLst/>
          </a:prstGeom>
        </p:spPr>
        <p:txBody>
          <a:bodyPr vert="horz" wrap="square" lIns="0" tIns="13335" rIns="0" bIns="0" rtlCol="0">
            <a:spAutoFit/>
          </a:bodyPr>
          <a:lstStyle/>
          <a:p>
            <a:pPr marL="355600" indent="-343535">
              <a:lnSpc>
                <a:spcPct val="100000"/>
              </a:lnSpc>
              <a:spcBef>
                <a:spcPts val="105"/>
              </a:spcBef>
              <a:buClr>
                <a:srgbClr val="244060"/>
              </a:buClr>
              <a:buSzPct val="90000"/>
              <a:buFont typeface="Wingdings"/>
              <a:buChar char=""/>
              <a:tabLst>
                <a:tab pos="355600" algn="l"/>
                <a:tab pos="356235" algn="l"/>
              </a:tabLst>
            </a:pPr>
            <a:r>
              <a:rPr sz="2000" dirty="0">
                <a:solidFill>
                  <a:srgbClr val="401F00"/>
                </a:solidFill>
                <a:latin typeface="Times New Roman"/>
                <a:cs typeface="Times New Roman"/>
              </a:rPr>
              <a:t>Ίσως</a:t>
            </a:r>
            <a:r>
              <a:rPr sz="2000" spc="-5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σπουδαιότερο</a:t>
            </a:r>
            <a:r>
              <a:rPr sz="2000" spc="-45" dirty="0">
                <a:solidFill>
                  <a:srgbClr val="401F00"/>
                </a:solidFill>
                <a:latin typeface="Times New Roman"/>
                <a:cs typeface="Times New Roman"/>
              </a:rPr>
              <a:t> </a:t>
            </a:r>
            <a:r>
              <a:rPr sz="2000" dirty="0">
                <a:solidFill>
                  <a:srgbClr val="401F00"/>
                </a:solidFill>
                <a:latin typeface="Times New Roman"/>
                <a:cs typeface="Times New Roman"/>
              </a:rPr>
              <a:t>εργαλείο</a:t>
            </a:r>
            <a:r>
              <a:rPr sz="2000" spc="-25" dirty="0">
                <a:solidFill>
                  <a:srgbClr val="401F00"/>
                </a:solidFill>
                <a:latin typeface="Times New Roman"/>
                <a:cs typeface="Times New Roman"/>
              </a:rPr>
              <a:t> </a:t>
            </a:r>
            <a:r>
              <a:rPr sz="2000" dirty="0">
                <a:solidFill>
                  <a:srgbClr val="401F00"/>
                </a:solidFill>
                <a:latin typeface="Times New Roman"/>
                <a:cs typeface="Times New Roman"/>
              </a:rPr>
              <a:t>της</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Στατιστικής</a:t>
            </a:r>
            <a:r>
              <a:rPr sz="2000" spc="-40" dirty="0">
                <a:solidFill>
                  <a:srgbClr val="401F00"/>
                </a:solidFill>
                <a:latin typeface="Times New Roman"/>
                <a:cs typeface="Times New Roman"/>
              </a:rPr>
              <a:t> </a:t>
            </a:r>
            <a:r>
              <a:rPr sz="2000" spc="-10" dirty="0">
                <a:solidFill>
                  <a:srgbClr val="401F00"/>
                </a:solidFill>
                <a:latin typeface="Times New Roman"/>
                <a:cs typeface="Times New Roman"/>
              </a:rPr>
              <a:t>επιστήμης.</a:t>
            </a:r>
            <a:endParaRPr sz="2000" dirty="0">
              <a:latin typeface="Times New Roman"/>
              <a:cs typeface="Times New Roman"/>
            </a:endParaRPr>
          </a:p>
          <a:p>
            <a:pPr marL="355600" marR="5080" indent="-343535" algn="just">
              <a:lnSpc>
                <a:spcPct val="150000"/>
              </a:lnSpc>
              <a:spcBef>
                <a:spcPts val="1800"/>
              </a:spcBef>
              <a:buClr>
                <a:srgbClr val="244060"/>
              </a:buClr>
              <a:buSzPct val="90000"/>
              <a:buFont typeface="Wingdings"/>
              <a:buChar char=""/>
              <a:tabLst>
                <a:tab pos="356235" algn="l"/>
              </a:tabLst>
            </a:pPr>
            <a:r>
              <a:rPr sz="2000" dirty="0">
                <a:solidFill>
                  <a:srgbClr val="401F00"/>
                </a:solidFill>
                <a:latin typeface="Times New Roman"/>
                <a:cs typeface="Times New Roman"/>
              </a:rPr>
              <a:t>Εξαγωγή</a:t>
            </a:r>
            <a:r>
              <a:rPr sz="2000" spc="45" dirty="0">
                <a:solidFill>
                  <a:srgbClr val="401F00"/>
                </a:solidFill>
                <a:latin typeface="Times New Roman"/>
                <a:cs typeface="Times New Roman"/>
              </a:rPr>
              <a:t>  </a:t>
            </a:r>
            <a:r>
              <a:rPr sz="2000" dirty="0">
                <a:solidFill>
                  <a:srgbClr val="401F00"/>
                </a:solidFill>
                <a:latin typeface="Times New Roman"/>
                <a:cs typeface="Times New Roman"/>
              </a:rPr>
              <a:t>συμπερασμάτων</a:t>
            </a:r>
            <a:r>
              <a:rPr sz="2000" spc="4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45" dirty="0">
                <a:solidFill>
                  <a:srgbClr val="401F00"/>
                </a:solidFill>
                <a:latin typeface="Times New Roman"/>
                <a:cs typeface="Times New Roman"/>
              </a:rPr>
              <a:t>  </a:t>
            </a:r>
            <a:r>
              <a:rPr sz="2000" dirty="0">
                <a:solidFill>
                  <a:srgbClr val="401F00"/>
                </a:solidFill>
                <a:latin typeface="Times New Roman"/>
                <a:cs typeface="Times New Roman"/>
              </a:rPr>
              <a:t>τις</a:t>
            </a:r>
            <a:r>
              <a:rPr sz="2000" spc="40" dirty="0">
                <a:solidFill>
                  <a:srgbClr val="401F00"/>
                </a:solidFill>
                <a:latin typeface="Times New Roman"/>
                <a:cs typeface="Times New Roman"/>
              </a:rPr>
              <a:t>  </a:t>
            </a:r>
            <a:r>
              <a:rPr sz="2000" dirty="0">
                <a:solidFill>
                  <a:srgbClr val="401F00"/>
                </a:solidFill>
                <a:latin typeface="Times New Roman"/>
                <a:cs typeface="Times New Roman"/>
              </a:rPr>
              <a:t>τιμές</a:t>
            </a:r>
            <a:r>
              <a:rPr sz="2000" spc="45" dirty="0">
                <a:solidFill>
                  <a:srgbClr val="401F00"/>
                </a:solidFill>
                <a:latin typeface="Times New Roman"/>
                <a:cs typeface="Times New Roman"/>
              </a:rPr>
              <a:t>  </a:t>
            </a:r>
            <a:r>
              <a:rPr sz="2000" dirty="0">
                <a:solidFill>
                  <a:srgbClr val="401F00"/>
                </a:solidFill>
                <a:latin typeface="Times New Roman"/>
                <a:cs typeface="Times New Roman"/>
              </a:rPr>
              <a:t>των</a:t>
            </a:r>
            <a:r>
              <a:rPr sz="2000" spc="45" dirty="0">
                <a:solidFill>
                  <a:srgbClr val="401F00"/>
                </a:solidFill>
                <a:latin typeface="Times New Roman"/>
                <a:cs typeface="Times New Roman"/>
              </a:rPr>
              <a:t>  </a:t>
            </a:r>
            <a:r>
              <a:rPr sz="2000" dirty="0">
                <a:solidFill>
                  <a:srgbClr val="401F00"/>
                </a:solidFill>
                <a:latin typeface="Times New Roman"/>
                <a:cs typeface="Times New Roman"/>
              </a:rPr>
              <a:t>παραμέτρων</a:t>
            </a:r>
            <a:r>
              <a:rPr sz="2000" spc="50" dirty="0">
                <a:solidFill>
                  <a:srgbClr val="401F00"/>
                </a:solidFill>
                <a:latin typeface="Times New Roman"/>
                <a:cs typeface="Times New Roman"/>
              </a:rPr>
              <a:t>  </a:t>
            </a:r>
            <a:r>
              <a:rPr sz="2000" spc="-25" dirty="0">
                <a:solidFill>
                  <a:srgbClr val="401F00"/>
                </a:solidFill>
                <a:latin typeface="Times New Roman"/>
                <a:cs typeface="Times New Roman"/>
              </a:rPr>
              <a:t>του </a:t>
            </a:r>
            <a:r>
              <a:rPr sz="2000" dirty="0">
                <a:solidFill>
                  <a:srgbClr val="401F00"/>
                </a:solidFill>
                <a:latin typeface="Times New Roman"/>
                <a:cs typeface="Times New Roman"/>
              </a:rPr>
              <a:t>πληθυσμού  από</a:t>
            </a:r>
            <a:r>
              <a:rPr sz="2000" spc="49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490" dirty="0">
                <a:solidFill>
                  <a:srgbClr val="401F00"/>
                </a:solidFill>
                <a:latin typeface="Times New Roman"/>
                <a:cs typeface="Times New Roman"/>
              </a:rPr>
              <a:t> </a:t>
            </a:r>
            <a:r>
              <a:rPr sz="2000" b="1" dirty="0">
                <a:solidFill>
                  <a:srgbClr val="401F00"/>
                </a:solidFill>
                <a:latin typeface="Times New Roman"/>
                <a:cs typeface="Times New Roman"/>
              </a:rPr>
              <a:t>τυχαίο</a:t>
            </a:r>
            <a:r>
              <a:rPr sz="2000" b="1" spc="490" dirty="0">
                <a:solidFill>
                  <a:srgbClr val="401F00"/>
                </a:solidFill>
                <a:latin typeface="Times New Roman"/>
                <a:cs typeface="Times New Roman"/>
              </a:rPr>
              <a:t> </a:t>
            </a:r>
            <a:r>
              <a:rPr sz="2000" dirty="0">
                <a:solidFill>
                  <a:srgbClr val="401F00"/>
                </a:solidFill>
                <a:latin typeface="Times New Roman"/>
                <a:cs typeface="Times New Roman"/>
              </a:rPr>
              <a:t>δείγμα  που  έχουμε</a:t>
            </a:r>
            <a:r>
              <a:rPr sz="2000" spc="484" dirty="0">
                <a:solidFill>
                  <a:srgbClr val="401F00"/>
                </a:solidFill>
                <a:latin typeface="Times New Roman"/>
                <a:cs typeface="Times New Roman"/>
              </a:rPr>
              <a:t> </a:t>
            </a:r>
            <a:r>
              <a:rPr sz="2000" dirty="0">
                <a:solidFill>
                  <a:srgbClr val="401F00"/>
                </a:solidFill>
                <a:latin typeface="Times New Roman"/>
                <a:cs typeface="Times New Roman"/>
              </a:rPr>
              <a:t>λάβει</a:t>
            </a:r>
            <a:r>
              <a:rPr sz="2000" spc="490" dirty="0">
                <a:solidFill>
                  <a:srgbClr val="401F00"/>
                </a:solidFill>
                <a:latin typeface="Times New Roman"/>
                <a:cs typeface="Times New Roman"/>
              </a:rPr>
              <a:t> </a:t>
            </a:r>
            <a:r>
              <a:rPr sz="2000" dirty="0">
                <a:solidFill>
                  <a:srgbClr val="401F00"/>
                </a:solidFill>
                <a:latin typeface="Times New Roman"/>
                <a:cs typeface="Times New Roman"/>
              </a:rPr>
              <a:t>από  </a:t>
            </a:r>
            <a:r>
              <a:rPr sz="2000" spc="-25" dirty="0">
                <a:solidFill>
                  <a:srgbClr val="401F00"/>
                </a:solidFill>
                <a:latin typeface="Times New Roman"/>
                <a:cs typeface="Times New Roman"/>
              </a:rPr>
              <a:t>τον </a:t>
            </a:r>
            <a:r>
              <a:rPr sz="2000" spc="-10" dirty="0">
                <a:solidFill>
                  <a:srgbClr val="401F00"/>
                </a:solidFill>
                <a:latin typeface="Times New Roman"/>
                <a:cs typeface="Times New Roman"/>
              </a:rPr>
              <a:t>πληθυσμό.</a:t>
            </a:r>
            <a:endParaRPr sz="2000" dirty="0">
              <a:latin typeface="Times New Roman"/>
              <a:cs typeface="Times New Roman"/>
            </a:endParaRPr>
          </a:p>
          <a:p>
            <a:pPr>
              <a:lnSpc>
                <a:spcPct val="100000"/>
              </a:lnSpc>
              <a:spcBef>
                <a:spcPts val="10"/>
              </a:spcBef>
              <a:buClr>
                <a:srgbClr val="244060"/>
              </a:buClr>
              <a:buFont typeface="Wingdings"/>
              <a:buChar char=""/>
            </a:pPr>
            <a:endParaRPr sz="2600" dirty="0">
              <a:latin typeface="Times New Roman"/>
              <a:cs typeface="Times New Roman"/>
            </a:endParaRPr>
          </a:p>
          <a:p>
            <a:pPr marL="355600" indent="-343535">
              <a:lnSpc>
                <a:spcPct val="100000"/>
              </a:lnSpc>
              <a:buClr>
                <a:srgbClr val="244060"/>
              </a:buClr>
              <a:buSzPct val="90000"/>
              <a:buFont typeface="Wingdings"/>
              <a:buChar char=""/>
              <a:tabLst>
                <a:tab pos="355600" algn="l"/>
                <a:tab pos="356235" algn="l"/>
                <a:tab pos="1649095" algn="l"/>
                <a:tab pos="3124835" algn="l"/>
                <a:tab pos="3539490" algn="l"/>
                <a:tab pos="4060825" algn="l"/>
                <a:tab pos="4817110" algn="l"/>
                <a:tab pos="6426835" algn="l"/>
                <a:tab pos="6731634" algn="l"/>
              </a:tabLst>
            </a:pPr>
            <a:r>
              <a:rPr sz="2000" spc="-10" dirty="0">
                <a:solidFill>
                  <a:srgbClr val="401F00"/>
                </a:solidFill>
                <a:latin typeface="Times New Roman"/>
                <a:cs typeface="Times New Roman"/>
              </a:rPr>
              <a:t>Στατιστική</a:t>
            </a:r>
            <a:r>
              <a:rPr sz="2000" dirty="0">
                <a:solidFill>
                  <a:srgbClr val="401F00"/>
                </a:solidFill>
                <a:latin typeface="Times New Roman"/>
                <a:cs typeface="Times New Roman"/>
              </a:rPr>
              <a:t>	</a:t>
            </a:r>
            <a:r>
              <a:rPr sz="2000" spc="-10" dirty="0">
                <a:solidFill>
                  <a:srgbClr val="401F00"/>
                </a:solidFill>
                <a:latin typeface="Times New Roman"/>
                <a:cs typeface="Times New Roman"/>
              </a:rPr>
              <a:t>μεθοδολογία</a:t>
            </a:r>
            <a:r>
              <a:rPr sz="2000" dirty="0">
                <a:solidFill>
                  <a:srgbClr val="401F00"/>
                </a:solidFill>
                <a:latin typeface="Times New Roman"/>
                <a:cs typeface="Times New Roman"/>
              </a:rPr>
              <a:t>	</a:t>
            </a:r>
            <a:r>
              <a:rPr sz="2000" spc="-25" dirty="0">
                <a:solidFill>
                  <a:srgbClr val="401F00"/>
                </a:solidFill>
                <a:latin typeface="Times New Roman"/>
                <a:cs typeface="Times New Roman"/>
              </a:rPr>
              <a:t>με</a:t>
            </a:r>
            <a:r>
              <a:rPr sz="2000" dirty="0">
                <a:solidFill>
                  <a:srgbClr val="401F00"/>
                </a:solidFill>
                <a:latin typeface="Times New Roman"/>
                <a:cs typeface="Times New Roman"/>
              </a:rPr>
              <a:t>	</a:t>
            </a:r>
            <a:r>
              <a:rPr sz="2000" spc="-25" dirty="0">
                <a:solidFill>
                  <a:srgbClr val="401F00"/>
                </a:solidFill>
                <a:latin typeface="Times New Roman"/>
                <a:cs typeface="Times New Roman"/>
              </a:rPr>
              <a:t>την</a:t>
            </a:r>
            <a:r>
              <a:rPr sz="2000" dirty="0">
                <a:solidFill>
                  <a:srgbClr val="401F00"/>
                </a:solidFill>
                <a:latin typeface="Times New Roman"/>
                <a:cs typeface="Times New Roman"/>
              </a:rPr>
              <a:t>	</a:t>
            </a:r>
            <a:r>
              <a:rPr sz="2000" spc="-10" dirty="0">
                <a:solidFill>
                  <a:srgbClr val="401F00"/>
                </a:solidFill>
                <a:latin typeface="Times New Roman"/>
                <a:cs typeface="Times New Roman"/>
              </a:rPr>
              <a:t>οποία</a:t>
            </a:r>
            <a:r>
              <a:rPr sz="2000" dirty="0">
                <a:solidFill>
                  <a:srgbClr val="401F00"/>
                </a:solidFill>
                <a:latin typeface="Times New Roman"/>
                <a:cs typeface="Times New Roman"/>
              </a:rPr>
              <a:t>	</a:t>
            </a:r>
            <a:r>
              <a:rPr sz="2000" spc="-10" dirty="0">
                <a:solidFill>
                  <a:srgbClr val="401F00"/>
                </a:solidFill>
                <a:latin typeface="Times New Roman"/>
                <a:cs typeface="Times New Roman"/>
              </a:rPr>
              <a:t>απορρίπτουμε</a:t>
            </a:r>
            <a:r>
              <a:rPr sz="2000" dirty="0">
                <a:solidFill>
                  <a:srgbClr val="401F00"/>
                </a:solidFill>
                <a:latin typeface="Times New Roman"/>
                <a:cs typeface="Times New Roman"/>
              </a:rPr>
              <a:t>	</a:t>
            </a:r>
            <a:r>
              <a:rPr sz="2000" spc="-50" dirty="0">
                <a:solidFill>
                  <a:srgbClr val="401F00"/>
                </a:solidFill>
                <a:latin typeface="Times New Roman"/>
                <a:cs typeface="Times New Roman"/>
              </a:rPr>
              <a:t>ή</a:t>
            </a:r>
            <a:r>
              <a:rPr sz="2000" dirty="0">
                <a:solidFill>
                  <a:srgbClr val="401F00"/>
                </a:solidFill>
                <a:latin typeface="Times New Roman"/>
                <a:cs typeface="Times New Roman"/>
              </a:rPr>
              <a:t>	</a:t>
            </a:r>
            <a:r>
              <a:rPr sz="2000" spc="-25" dirty="0">
                <a:solidFill>
                  <a:srgbClr val="401F00"/>
                </a:solidFill>
                <a:latin typeface="Times New Roman"/>
                <a:cs typeface="Times New Roman"/>
              </a:rPr>
              <a:t>δεν</a:t>
            </a:r>
            <a:r>
              <a:rPr lang="el-GR" sz="2000" spc="-25" dirty="0">
                <a:solidFill>
                  <a:srgbClr val="401F00"/>
                </a:solidFill>
                <a:latin typeface="Times New Roman"/>
                <a:cs typeface="Times New Roman"/>
              </a:rPr>
              <a:t>  </a:t>
            </a:r>
            <a:r>
              <a:rPr sz="2000" dirty="0">
                <a:solidFill>
                  <a:srgbClr val="401F00"/>
                </a:solidFill>
                <a:latin typeface="Times New Roman"/>
                <a:cs typeface="Times New Roman"/>
              </a:rPr>
              <a:t>απ</a:t>
            </a:r>
            <a:r>
              <a:rPr sz="2000" dirty="0" err="1">
                <a:solidFill>
                  <a:srgbClr val="401F00"/>
                </a:solidFill>
                <a:latin typeface="Times New Roman"/>
                <a:cs typeface="Times New Roman"/>
              </a:rPr>
              <a:t>ορρί</a:t>
            </a:r>
            <a:r>
              <a:rPr sz="2000" dirty="0">
                <a:solidFill>
                  <a:srgbClr val="401F00"/>
                </a:solidFill>
                <a:latin typeface="Times New Roman"/>
                <a:cs typeface="Times New Roman"/>
              </a:rPr>
              <a:t>πτουμε</a:t>
            </a:r>
            <a:r>
              <a:rPr sz="2000" spc="-55"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35" dirty="0">
                <a:solidFill>
                  <a:srgbClr val="401F00"/>
                </a:solidFill>
                <a:latin typeface="Times New Roman"/>
                <a:cs typeface="Times New Roman"/>
              </a:rPr>
              <a:t> </a:t>
            </a:r>
            <a:r>
              <a:rPr sz="2000" spc="-10" dirty="0">
                <a:solidFill>
                  <a:srgbClr val="401F00"/>
                </a:solidFill>
                <a:latin typeface="Times New Roman"/>
                <a:cs typeface="Times New Roman"/>
              </a:rPr>
              <a:t>υπόθεση.</a:t>
            </a:r>
            <a:endParaRPr sz="2000" dirty="0">
              <a:latin typeface="Times New Roman"/>
              <a:cs typeface="Times New Roman"/>
            </a:endParaRPr>
          </a:p>
        </p:txBody>
      </p:sp>
    </p:spTree>
    <p:extLst>
      <p:ext uri="{BB962C8B-B14F-4D97-AF65-F5344CB8AC3E}">
        <p14:creationId xmlns:p14="http://schemas.microsoft.com/office/powerpoint/2010/main" val="155320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54216" y="464868"/>
            <a:ext cx="2883568" cy="428964"/>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Βασικές Έννοιες</a:t>
            </a:r>
          </a:p>
        </p:txBody>
      </p:sp>
      <p:sp>
        <p:nvSpPr>
          <p:cNvPr id="5" name="object 6">
            <a:extLst>
              <a:ext uri="{FF2B5EF4-FFF2-40B4-BE49-F238E27FC236}">
                <a16:creationId xmlns:a16="http://schemas.microsoft.com/office/drawing/2014/main" id="{5611731E-6A95-41B0-8358-4982824A99EA}"/>
              </a:ext>
            </a:extLst>
          </p:cNvPr>
          <p:cNvSpPr txBox="1"/>
          <p:nvPr/>
        </p:nvSpPr>
        <p:spPr>
          <a:xfrm>
            <a:off x="144379" y="2225260"/>
            <a:ext cx="11774905" cy="2091791"/>
          </a:xfrm>
          <a:prstGeom prst="rect">
            <a:avLst/>
          </a:prstGeom>
        </p:spPr>
        <p:txBody>
          <a:bodyPr vert="horz" wrap="square" lIns="0" tIns="13335" rIns="0" bIns="0" rtlCol="0">
            <a:spAutoFit/>
          </a:bodyPr>
          <a:lstStyle/>
          <a:p>
            <a:pPr marL="354965" indent="-342265">
              <a:lnSpc>
                <a:spcPct val="100000"/>
              </a:lnSpc>
              <a:spcBef>
                <a:spcPts val="1595"/>
              </a:spcBef>
              <a:buSzPct val="90000"/>
              <a:buFont typeface="Wingdings"/>
              <a:buChar char=""/>
              <a:tabLst>
                <a:tab pos="354965" algn="l"/>
                <a:tab pos="355600" algn="l"/>
              </a:tabLst>
            </a:pPr>
            <a:r>
              <a:rPr sz="2000" b="1" dirty="0" err="1">
                <a:solidFill>
                  <a:srgbClr val="244060"/>
                </a:solidFill>
                <a:latin typeface="Times New Roman"/>
                <a:cs typeface="Times New Roman"/>
              </a:rPr>
              <a:t>Ερευνητική</a:t>
            </a:r>
            <a:r>
              <a:rPr sz="2000" b="1" spc="19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dirty="0">
                <a:solidFill>
                  <a:srgbClr val="401F00"/>
                </a:solidFill>
                <a:latin typeface="Times New Roman"/>
                <a:cs typeface="Times New Roman"/>
              </a:rPr>
              <a:t>,</a:t>
            </a:r>
            <a:r>
              <a:rPr sz="2000" spc="215"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220" dirty="0">
                <a:solidFill>
                  <a:srgbClr val="401F00"/>
                </a:solidFill>
                <a:latin typeface="Times New Roman"/>
                <a:cs typeface="Times New Roman"/>
              </a:rPr>
              <a:t> </a:t>
            </a:r>
            <a:r>
              <a:rPr sz="2000" dirty="0">
                <a:solidFill>
                  <a:srgbClr val="401F00"/>
                </a:solidFill>
                <a:latin typeface="Times New Roman"/>
                <a:cs typeface="Times New Roman"/>
              </a:rPr>
              <a:t>εικασία</a:t>
            </a:r>
            <a:r>
              <a:rPr sz="2000" spc="200"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225" dirty="0">
                <a:solidFill>
                  <a:srgbClr val="401F00"/>
                </a:solidFill>
                <a:latin typeface="Times New Roman"/>
                <a:cs typeface="Times New Roman"/>
              </a:rPr>
              <a:t> </a:t>
            </a:r>
            <a:r>
              <a:rPr sz="2000" dirty="0">
                <a:solidFill>
                  <a:srgbClr val="401F00"/>
                </a:solidFill>
                <a:latin typeface="Times New Roman"/>
                <a:cs typeface="Times New Roman"/>
              </a:rPr>
              <a:t>χρειάζεται</a:t>
            </a:r>
            <a:r>
              <a:rPr sz="2000" spc="225" dirty="0">
                <a:solidFill>
                  <a:srgbClr val="401F00"/>
                </a:solidFill>
                <a:latin typeface="Times New Roman"/>
                <a:cs typeface="Times New Roman"/>
              </a:rPr>
              <a:t> </a:t>
            </a:r>
            <a:r>
              <a:rPr sz="2000" b="1" spc="-10" dirty="0">
                <a:solidFill>
                  <a:srgbClr val="244060"/>
                </a:solidFill>
                <a:latin typeface="Times New Roman"/>
                <a:cs typeface="Times New Roman"/>
              </a:rPr>
              <a:t>μαθηματική</a:t>
            </a:r>
            <a:r>
              <a:rPr lang="el-GR" sz="2000" b="1" spc="-10" dirty="0">
                <a:solidFill>
                  <a:srgbClr val="244060"/>
                </a:solidFill>
                <a:latin typeface="Times New Roman"/>
                <a:cs typeface="Times New Roman"/>
              </a:rPr>
              <a:t> </a:t>
            </a:r>
            <a:r>
              <a:rPr sz="2000" spc="-10" dirty="0">
                <a:solidFill>
                  <a:srgbClr val="401F00"/>
                </a:solidFill>
                <a:latin typeface="Times New Roman"/>
                <a:cs typeface="Times New Roman"/>
              </a:rPr>
              <a:t>επα</a:t>
            </a:r>
            <a:r>
              <a:rPr sz="2000" spc="-10" dirty="0" err="1">
                <a:solidFill>
                  <a:srgbClr val="401F00"/>
                </a:solidFill>
                <a:latin typeface="Times New Roman"/>
                <a:cs typeface="Times New Roman"/>
              </a:rPr>
              <a:t>λήθευση</a:t>
            </a:r>
            <a:r>
              <a:rPr sz="2000" spc="-10" dirty="0">
                <a:solidFill>
                  <a:srgbClr val="401F00"/>
                </a:solidFill>
                <a:latin typeface="Times New Roman"/>
                <a:cs typeface="Times New Roman"/>
              </a:rPr>
              <a:t>.</a:t>
            </a:r>
            <a:endParaRPr sz="2000" dirty="0">
              <a:latin typeface="Times New Roman"/>
              <a:cs typeface="Times New Roman"/>
            </a:endParaRPr>
          </a:p>
          <a:p>
            <a:pPr marL="355600" marR="5080" indent="-342900" algn="just">
              <a:lnSpc>
                <a:spcPct val="116500"/>
              </a:lnSpc>
              <a:buSzPct val="90000"/>
              <a:buFont typeface="Wingdings"/>
              <a:buChar char=""/>
              <a:tabLst>
                <a:tab pos="355600" algn="l"/>
              </a:tabLst>
            </a:pPr>
            <a:r>
              <a:rPr sz="2000" b="1" dirty="0">
                <a:solidFill>
                  <a:srgbClr val="244060"/>
                </a:solidFill>
                <a:latin typeface="Times New Roman"/>
                <a:cs typeface="Times New Roman"/>
              </a:rPr>
              <a:t>Έλεγχος</a:t>
            </a:r>
            <a:r>
              <a:rPr sz="2000" b="1" spc="415" dirty="0">
                <a:solidFill>
                  <a:srgbClr val="244060"/>
                </a:solidFill>
                <a:latin typeface="Times New Roman"/>
                <a:cs typeface="Times New Roman"/>
              </a:rPr>
              <a:t>    </a:t>
            </a:r>
            <a:r>
              <a:rPr sz="2000" b="1" dirty="0">
                <a:solidFill>
                  <a:srgbClr val="244060"/>
                </a:solidFill>
                <a:latin typeface="Times New Roman"/>
                <a:cs typeface="Times New Roman"/>
              </a:rPr>
              <a:t>Ερευνητικής</a:t>
            </a:r>
            <a:r>
              <a:rPr sz="2000" b="1" spc="420" dirty="0">
                <a:solidFill>
                  <a:srgbClr val="244060"/>
                </a:solidFill>
                <a:latin typeface="Times New Roman"/>
                <a:cs typeface="Times New Roman"/>
              </a:rPr>
              <a:t>    </a:t>
            </a:r>
            <a:r>
              <a:rPr sz="2000" b="1" dirty="0">
                <a:solidFill>
                  <a:srgbClr val="244060"/>
                </a:solidFill>
                <a:latin typeface="Times New Roman"/>
                <a:cs typeface="Times New Roman"/>
              </a:rPr>
              <a:t>Υπόθεσης</a:t>
            </a:r>
            <a:r>
              <a:rPr sz="2000" dirty="0">
                <a:solidFill>
                  <a:srgbClr val="401F00"/>
                </a:solidFill>
                <a:latin typeface="Times New Roman"/>
                <a:cs typeface="Times New Roman"/>
              </a:rPr>
              <a:t>,</a:t>
            </a:r>
            <a:r>
              <a:rPr sz="2000" spc="420" dirty="0">
                <a:solidFill>
                  <a:srgbClr val="401F00"/>
                </a:solidFill>
                <a:latin typeface="Times New Roman"/>
                <a:cs typeface="Times New Roman"/>
              </a:rPr>
              <a:t>    </a:t>
            </a:r>
            <a:r>
              <a:rPr sz="2000" dirty="0">
                <a:solidFill>
                  <a:srgbClr val="401F00"/>
                </a:solidFill>
                <a:latin typeface="Times New Roman"/>
                <a:cs typeface="Times New Roman"/>
              </a:rPr>
              <a:t>μία</a:t>
            </a:r>
            <a:r>
              <a:rPr sz="2000" spc="415" dirty="0">
                <a:solidFill>
                  <a:srgbClr val="401F00"/>
                </a:solidFill>
                <a:latin typeface="Times New Roman"/>
                <a:cs typeface="Times New Roman"/>
              </a:rPr>
              <a:t>    </a:t>
            </a:r>
            <a:r>
              <a:rPr sz="2000" spc="-10" dirty="0">
                <a:solidFill>
                  <a:srgbClr val="401F00"/>
                </a:solidFill>
                <a:latin typeface="Times New Roman"/>
                <a:cs typeface="Times New Roman"/>
              </a:rPr>
              <a:t>στατιστική </a:t>
            </a:r>
            <a:r>
              <a:rPr sz="2000" dirty="0">
                <a:solidFill>
                  <a:srgbClr val="401F00"/>
                </a:solidFill>
                <a:latin typeface="Times New Roman"/>
                <a:cs typeface="Times New Roman"/>
              </a:rPr>
              <a:t>συμπερασματική</a:t>
            </a:r>
            <a:r>
              <a:rPr sz="2000" spc="340" dirty="0">
                <a:solidFill>
                  <a:srgbClr val="401F00"/>
                </a:solidFill>
                <a:latin typeface="Times New Roman"/>
                <a:cs typeface="Times New Roman"/>
              </a:rPr>
              <a:t> </a:t>
            </a:r>
            <a:r>
              <a:rPr sz="2000" dirty="0">
                <a:solidFill>
                  <a:srgbClr val="401F00"/>
                </a:solidFill>
                <a:latin typeface="Times New Roman"/>
                <a:cs typeface="Times New Roman"/>
              </a:rPr>
              <a:t>–</a:t>
            </a:r>
            <a:r>
              <a:rPr sz="2000" spc="350" dirty="0">
                <a:solidFill>
                  <a:srgbClr val="401F00"/>
                </a:solidFill>
                <a:latin typeface="Times New Roman"/>
                <a:cs typeface="Times New Roman"/>
              </a:rPr>
              <a:t> </a:t>
            </a:r>
            <a:r>
              <a:rPr sz="2000" dirty="0">
                <a:solidFill>
                  <a:srgbClr val="401F00"/>
                </a:solidFill>
                <a:latin typeface="Times New Roman"/>
                <a:cs typeface="Times New Roman"/>
              </a:rPr>
              <a:t>επαγωγική</a:t>
            </a:r>
            <a:r>
              <a:rPr sz="2000" spc="345" dirty="0">
                <a:solidFill>
                  <a:srgbClr val="401F00"/>
                </a:solidFill>
                <a:latin typeface="Times New Roman"/>
                <a:cs typeface="Times New Roman"/>
              </a:rPr>
              <a:t> </a:t>
            </a:r>
            <a:r>
              <a:rPr sz="2000" dirty="0">
                <a:solidFill>
                  <a:srgbClr val="401F00"/>
                </a:solidFill>
                <a:latin typeface="Times New Roman"/>
                <a:cs typeface="Times New Roman"/>
              </a:rPr>
              <a:t>διαδικασία</a:t>
            </a:r>
            <a:r>
              <a:rPr sz="2000" spc="335"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345" dirty="0">
                <a:solidFill>
                  <a:srgbClr val="401F00"/>
                </a:solidFill>
                <a:latin typeface="Times New Roman"/>
                <a:cs typeface="Times New Roman"/>
              </a:rPr>
              <a:t> </a:t>
            </a:r>
            <a:r>
              <a:rPr sz="2000" dirty="0">
                <a:solidFill>
                  <a:srgbClr val="401F00"/>
                </a:solidFill>
                <a:latin typeface="Times New Roman"/>
                <a:cs typeface="Times New Roman"/>
              </a:rPr>
              <a:t>μας</a:t>
            </a:r>
            <a:r>
              <a:rPr sz="2000" spc="340" dirty="0">
                <a:solidFill>
                  <a:srgbClr val="401F00"/>
                </a:solidFill>
                <a:latin typeface="Times New Roman"/>
                <a:cs typeface="Times New Roman"/>
              </a:rPr>
              <a:t> </a:t>
            </a:r>
            <a:r>
              <a:rPr sz="2000" dirty="0">
                <a:solidFill>
                  <a:srgbClr val="401F00"/>
                </a:solidFill>
                <a:latin typeface="Times New Roman"/>
                <a:cs typeface="Times New Roman"/>
              </a:rPr>
              <a:t>επιτρέπει</a:t>
            </a:r>
            <a:r>
              <a:rPr sz="2000" spc="350" dirty="0">
                <a:solidFill>
                  <a:srgbClr val="401F00"/>
                </a:solidFill>
                <a:latin typeface="Times New Roman"/>
                <a:cs typeface="Times New Roman"/>
              </a:rPr>
              <a:t> </a:t>
            </a:r>
            <a:r>
              <a:rPr sz="2000" spc="-25" dirty="0">
                <a:solidFill>
                  <a:srgbClr val="401F00"/>
                </a:solidFill>
                <a:latin typeface="Times New Roman"/>
                <a:cs typeface="Times New Roman"/>
              </a:rPr>
              <a:t>να</a:t>
            </a:r>
            <a:r>
              <a:rPr lang="el-GR" sz="2000" spc="-25" dirty="0">
                <a:solidFill>
                  <a:srgbClr val="401F00"/>
                </a:solidFill>
                <a:latin typeface="Times New Roman"/>
                <a:cs typeface="Times New Roman"/>
              </a:rPr>
              <a:t> </a:t>
            </a:r>
            <a:r>
              <a:rPr sz="2000" dirty="0">
                <a:solidFill>
                  <a:srgbClr val="401F00"/>
                </a:solidFill>
                <a:latin typeface="Times New Roman"/>
                <a:cs typeface="Times New Roman"/>
              </a:rPr>
              <a:t>α</a:t>
            </a:r>
            <a:r>
              <a:rPr sz="2000" dirty="0" err="1">
                <a:solidFill>
                  <a:srgbClr val="401F00"/>
                </a:solidFill>
                <a:latin typeface="Times New Roman"/>
                <a:cs typeface="Times New Roman"/>
              </a:rPr>
              <a:t>ξιο</a:t>
            </a:r>
            <a:r>
              <a:rPr sz="2000" dirty="0">
                <a:solidFill>
                  <a:srgbClr val="401F00"/>
                </a:solidFill>
                <a:latin typeface="Times New Roman"/>
                <a:cs typeface="Times New Roman"/>
              </a:rPr>
              <a:t>ποιήσουμε</a:t>
            </a:r>
            <a:r>
              <a:rPr sz="2000" spc="380" dirty="0">
                <a:solidFill>
                  <a:srgbClr val="401F00"/>
                </a:solidFill>
                <a:latin typeface="Times New Roman"/>
                <a:cs typeface="Times New Roman"/>
              </a:rPr>
              <a:t> </a:t>
            </a:r>
            <a:r>
              <a:rPr sz="2000" dirty="0">
                <a:solidFill>
                  <a:srgbClr val="401F00"/>
                </a:solidFill>
                <a:latin typeface="Times New Roman"/>
                <a:cs typeface="Times New Roman"/>
              </a:rPr>
              <a:t>τα</a:t>
            </a:r>
            <a:r>
              <a:rPr sz="2000" spc="395" dirty="0">
                <a:solidFill>
                  <a:srgbClr val="401F00"/>
                </a:solidFill>
                <a:latin typeface="Times New Roman"/>
                <a:cs typeface="Times New Roman"/>
              </a:rPr>
              <a:t> </a:t>
            </a:r>
            <a:r>
              <a:rPr sz="2000" dirty="0">
                <a:solidFill>
                  <a:srgbClr val="401F00"/>
                </a:solidFill>
                <a:latin typeface="Times New Roman"/>
                <a:cs typeface="Times New Roman"/>
              </a:rPr>
              <a:t>δεδομένα</a:t>
            </a:r>
            <a:r>
              <a:rPr sz="2000" spc="400" dirty="0">
                <a:solidFill>
                  <a:srgbClr val="401F00"/>
                </a:solidFill>
                <a:latin typeface="Times New Roman"/>
                <a:cs typeface="Times New Roman"/>
              </a:rPr>
              <a:t> </a:t>
            </a:r>
            <a:r>
              <a:rPr sz="2000" dirty="0">
                <a:solidFill>
                  <a:srgbClr val="401F00"/>
                </a:solidFill>
                <a:latin typeface="Times New Roman"/>
                <a:cs typeface="Times New Roman"/>
              </a:rPr>
              <a:t>του</a:t>
            </a:r>
            <a:r>
              <a:rPr sz="2000" spc="400" dirty="0">
                <a:solidFill>
                  <a:srgbClr val="401F00"/>
                </a:solidFill>
                <a:latin typeface="Times New Roman"/>
                <a:cs typeface="Times New Roman"/>
              </a:rPr>
              <a:t> </a:t>
            </a:r>
            <a:r>
              <a:rPr sz="2000" dirty="0">
                <a:solidFill>
                  <a:srgbClr val="401F00"/>
                </a:solidFill>
                <a:latin typeface="Times New Roman"/>
                <a:cs typeface="Times New Roman"/>
              </a:rPr>
              <a:t>δείγματος</a:t>
            </a:r>
            <a:r>
              <a:rPr sz="2000" spc="39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400" dirty="0">
                <a:solidFill>
                  <a:srgbClr val="401F00"/>
                </a:solidFill>
                <a:latin typeface="Times New Roman"/>
                <a:cs typeface="Times New Roman"/>
              </a:rPr>
              <a:t> </a:t>
            </a:r>
            <a:r>
              <a:rPr sz="2000" dirty="0">
                <a:solidFill>
                  <a:srgbClr val="401F00"/>
                </a:solidFill>
                <a:latin typeface="Times New Roman"/>
                <a:cs typeface="Times New Roman"/>
              </a:rPr>
              <a:t>να</a:t>
            </a:r>
            <a:r>
              <a:rPr sz="2000" spc="400" dirty="0">
                <a:solidFill>
                  <a:srgbClr val="401F00"/>
                </a:solidFill>
                <a:latin typeface="Times New Roman"/>
                <a:cs typeface="Times New Roman"/>
              </a:rPr>
              <a:t> </a:t>
            </a:r>
            <a:r>
              <a:rPr sz="2000" spc="-10" dirty="0">
                <a:solidFill>
                  <a:srgbClr val="401F00"/>
                </a:solidFill>
                <a:latin typeface="Times New Roman"/>
                <a:cs typeface="Times New Roman"/>
              </a:rPr>
              <a:t>εκτιμήσουμε </a:t>
            </a:r>
            <a:r>
              <a:rPr sz="2000" dirty="0">
                <a:solidFill>
                  <a:srgbClr val="401F00"/>
                </a:solidFill>
                <a:latin typeface="Times New Roman"/>
                <a:cs typeface="Times New Roman"/>
              </a:rPr>
              <a:t>την</a:t>
            </a:r>
            <a:r>
              <a:rPr sz="2000" spc="45" dirty="0">
                <a:solidFill>
                  <a:srgbClr val="401F00"/>
                </a:solidFill>
                <a:latin typeface="Times New Roman"/>
                <a:cs typeface="Times New Roman"/>
              </a:rPr>
              <a:t>  </a:t>
            </a:r>
            <a:r>
              <a:rPr sz="2000" dirty="0">
                <a:solidFill>
                  <a:srgbClr val="401F00"/>
                </a:solidFill>
                <a:latin typeface="Times New Roman"/>
                <a:cs typeface="Times New Roman"/>
              </a:rPr>
              <a:t>εγκυρότητα</a:t>
            </a:r>
            <a:r>
              <a:rPr sz="2000" spc="50" dirty="0">
                <a:solidFill>
                  <a:srgbClr val="401F00"/>
                </a:solidFill>
                <a:latin typeface="Times New Roman"/>
                <a:cs typeface="Times New Roman"/>
              </a:rPr>
              <a:t>  </a:t>
            </a:r>
            <a:r>
              <a:rPr sz="2000" dirty="0">
                <a:solidFill>
                  <a:srgbClr val="401F00"/>
                </a:solidFill>
                <a:latin typeface="Times New Roman"/>
                <a:cs typeface="Times New Roman"/>
              </a:rPr>
              <a:t>–</a:t>
            </a:r>
            <a:r>
              <a:rPr sz="2000" spc="50" dirty="0">
                <a:solidFill>
                  <a:srgbClr val="401F00"/>
                </a:solidFill>
                <a:latin typeface="Times New Roman"/>
                <a:cs typeface="Times New Roman"/>
              </a:rPr>
              <a:t>  </a:t>
            </a:r>
            <a:r>
              <a:rPr sz="2000" dirty="0">
                <a:solidFill>
                  <a:srgbClr val="401F00"/>
                </a:solidFill>
                <a:latin typeface="Times New Roman"/>
                <a:cs typeface="Times New Roman"/>
              </a:rPr>
              <a:t>ορθότητα</a:t>
            </a:r>
            <a:r>
              <a:rPr sz="2000" spc="45" dirty="0">
                <a:solidFill>
                  <a:srgbClr val="401F00"/>
                </a:solidFill>
                <a:latin typeface="Times New Roman"/>
                <a:cs typeface="Times New Roman"/>
              </a:rPr>
              <a:t>  </a:t>
            </a:r>
            <a:r>
              <a:rPr sz="2000" dirty="0">
                <a:solidFill>
                  <a:srgbClr val="401F00"/>
                </a:solidFill>
                <a:latin typeface="Times New Roman"/>
                <a:cs typeface="Times New Roman"/>
              </a:rPr>
              <a:t>μιας</a:t>
            </a:r>
            <a:r>
              <a:rPr sz="2000" spc="45" dirty="0">
                <a:solidFill>
                  <a:srgbClr val="401F00"/>
                </a:solidFill>
                <a:latin typeface="Times New Roman"/>
                <a:cs typeface="Times New Roman"/>
              </a:rPr>
              <a:t>  </a:t>
            </a:r>
            <a:r>
              <a:rPr sz="2000" dirty="0">
                <a:solidFill>
                  <a:srgbClr val="401F00"/>
                </a:solidFill>
                <a:latin typeface="Times New Roman"/>
                <a:cs typeface="Times New Roman"/>
              </a:rPr>
              <a:t>εικασίας</a:t>
            </a:r>
            <a:r>
              <a:rPr sz="2000" spc="50"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45" dirty="0">
                <a:solidFill>
                  <a:srgbClr val="401F00"/>
                </a:solidFill>
                <a:latin typeface="Times New Roman"/>
                <a:cs typeface="Times New Roman"/>
              </a:rPr>
              <a:t>  </a:t>
            </a:r>
            <a:r>
              <a:rPr sz="2000" dirty="0">
                <a:solidFill>
                  <a:srgbClr val="401F00"/>
                </a:solidFill>
                <a:latin typeface="Times New Roman"/>
                <a:cs typeface="Times New Roman"/>
              </a:rPr>
              <a:t>έγινε</a:t>
            </a:r>
            <a:r>
              <a:rPr sz="2000" spc="45"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50" dirty="0">
                <a:solidFill>
                  <a:srgbClr val="401F00"/>
                </a:solidFill>
                <a:latin typeface="Times New Roman"/>
                <a:cs typeface="Times New Roman"/>
              </a:rPr>
              <a:t>  </a:t>
            </a:r>
            <a:r>
              <a:rPr sz="2000" spc="-25" dirty="0">
                <a:solidFill>
                  <a:srgbClr val="401F00"/>
                </a:solidFill>
                <a:latin typeface="Times New Roman"/>
                <a:cs typeface="Times New Roman"/>
              </a:rPr>
              <a:t>τον </a:t>
            </a:r>
            <a:r>
              <a:rPr sz="2000" spc="-10" dirty="0">
                <a:solidFill>
                  <a:srgbClr val="401F00"/>
                </a:solidFill>
                <a:latin typeface="Times New Roman"/>
                <a:cs typeface="Times New Roman"/>
              </a:rPr>
              <a:t>πληθυσμό</a:t>
            </a:r>
            <a:endParaRPr sz="2000" dirty="0">
              <a:latin typeface="Times New Roman"/>
              <a:cs typeface="Times New Roman"/>
            </a:endParaRPr>
          </a:p>
          <a:p>
            <a:pPr marL="355600" marR="8255" indent="-342900" algn="just">
              <a:lnSpc>
                <a:spcPct val="116500"/>
              </a:lnSpc>
              <a:spcBef>
                <a:spcPts val="15"/>
              </a:spcBef>
              <a:buSzPct val="90000"/>
              <a:buFont typeface="Wingdings"/>
              <a:buChar char=""/>
              <a:tabLst>
                <a:tab pos="355600" algn="l"/>
              </a:tabLst>
            </a:pPr>
            <a:r>
              <a:rPr sz="2000" b="1" dirty="0">
                <a:solidFill>
                  <a:srgbClr val="244060"/>
                </a:solidFill>
                <a:latin typeface="Times New Roman"/>
                <a:cs typeface="Times New Roman"/>
              </a:rPr>
              <a:t>Στατιστική</a:t>
            </a:r>
            <a:r>
              <a:rPr sz="2000" b="1" spc="19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dirty="0">
                <a:solidFill>
                  <a:srgbClr val="401F00"/>
                </a:solidFill>
                <a:latin typeface="Times New Roman"/>
                <a:cs typeface="Times New Roman"/>
              </a:rPr>
              <a:t>,</a:t>
            </a:r>
            <a:r>
              <a:rPr sz="2000" spc="180"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175" dirty="0">
                <a:solidFill>
                  <a:srgbClr val="401F00"/>
                </a:solidFill>
                <a:latin typeface="Times New Roman"/>
                <a:cs typeface="Times New Roman"/>
              </a:rPr>
              <a:t> </a:t>
            </a:r>
            <a:r>
              <a:rPr sz="2000" dirty="0">
                <a:solidFill>
                  <a:srgbClr val="401F00"/>
                </a:solidFill>
                <a:latin typeface="Times New Roman"/>
                <a:cs typeface="Times New Roman"/>
              </a:rPr>
              <a:t>οποιαδήποτε</a:t>
            </a:r>
            <a:r>
              <a:rPr sz="2000" spc="160"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175" dirty="0">
                <a:solidFill>
                  <a:srgbClr val="401F00"/>
                </a:solidFill>
                <a:latin typeface="Times New Roman"/>
                <a:cs typeface="Times New Roman"/>
              </a:rPr>
              <a:t> </a:t>
            </a:r>
            <a:r>
              <a:rPr sz="2000" dirty="0">
                <a:solidFill>
                  <a:srgbClr val="401F00"/>
                </a:solidFill>
                <a:latin typeface="Times New Roman"/>
                <a:cs typeface="Times New Roman"/>
              </a:rPr>
              <a:t>δήλωση</a:t>
            </a:r>
            <a:r>
              <a:rPr sz="2000" spc="185" dirty="0">
                <a:solidFill>
                  <a:srgbClr val="401F00"/>
                </a:solidFill>
                <a:latin typeface="Times New Roman"/>
                <a:cs typeface="Times New Roman"/>
              </a:rPr>
              <a:t> </a:t>
            </a:r>
            <a:r>
              <a:rPr sz="2000" spc="-20" dirty="0">
                <a:solidFill>
                  <a:srgbClr val="401F00"/>
                </a:solidFill>
                <a:latin typeface="Times New Roman"/>
                <a:cs typeface="Times New Roman"/>
              </a:rPr>
              <a:t>(για </a:t>
            </a:r>
            <a:r>
              <a:rPr sz="2000" dirty="0">
                <a:solidFill>
                  <a:srgbClr val="401F00"/>
                </a:solidFill>
                <a:latin typeface="Times New Roman"/>
                <a:cs typeface="Times New Roman"/>
              </a:rPr>
              <a:t>κατανομές</a:t>
            </a:r>
            <a:r>
              <a:rPr sz="2000" spc="345" dirty="0">
                <a:solidFill>
                  <a:srgbClr val="401F00"/>
                </a:solidFill>
                <a:latin typeface="Times New Roman"/>
                <a:cs typeface="Times New Roman"/>
              </a:rPr>
              <a:t>  </a:t>
            </a:r>
            <a:r>
              <a:rPr sz="2000" dirty="0">
                <a:solidFill>
                  <a:srgbClr val="401F00"/>
                </a:solidFill>
                <a:latin typeface="Times New Roman"/>
                <a:cs typeface="Times New Roman"/>
              </a:rPr>
              <a:t>πληθυσμών,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στοχαστικές</a:t>
            </a:r>
            <a:r>
              <a:rPr sz="2000" spc="340" dirty="0">
                <a:solidFill>
                  <a:srgbClr val="401F00"/>
                </a:solidFill>
                <a:latin typeface="Times New Roman"/>
                <a:cs typeface="Times New Roman"/>
              </a:rPr>
              <a:t>  </a:t>
            </a:r>
            <a:r>
              <a:rPr sz="2000" dirty="0">
                <a:solidFill>
                  <a:srgbClr val="401F00"/>
                </a:solidFill>
                <a:latin typeface="Times New Roman"/>
                <a:cs typeface="Times New Roman"/>
              </a:rPr>
              <a:t>διαδικασίες,</a:t>
            </a:r>
            <a:r>
              <a:rPr sz="2000" spc="350" dirty="0">
                <a:solidFill>
                  <a:srgbClr val="401F00"/>
                </a:solidFill>
                <a:latin typeface="Times New Roman"/>
                <a:cs typeface="Times New Roman"/>
              </a:rPr>
              <a:t> </a:t>
            </a:r>
            <a:r>
              <a:rPr sz="2000" dirty="0">
                <a:solidFill>
                  <a:srgbClr val="401F00"/>
                </a:solidFill>
                <a:latin typeface="Times New Roman"/>
                <a:cs typeface="Times New Roman"/>
              </a:rPr>
              <a:t>κλπ)</a:t>
            </a:r>
            <a:r>
              <a:rPr sz="2000" spc="350" dirty="0">
                <a:solidFill>
                  <a:srgbClr val="401F00"/>
                </a:solidFill>
                <a:latin typeface="Times New Roman"/>
                <a:cs typeface="Times New Roman"/>
              </a:rPr>
              <a:t> </a:t>
            </a:r>
            <a:r>
              <a:rPr sz="2000" spc="-25" dirty="0">
                <a:solidFill>
                  <a:srgbClr val="401F00"/>
                </a:solidFill>
                <a:latin typeface="Times New Roman"/>
                <a:cs typeface="Times New Roman"/>
              </a:rPr>
              <a:t>που </a:t>
            </a:r>
            <a:r>
              <a:rPr sz="2000" dirty="0">
                <a:solidFill>
                  <a:srgbClr val="401F00"/>
                </a:solidFill>
                <a:latin typeface="Times New Roman"/>
                <a:cs typeface="Times New Roman"/>
              </a:rPr>
              <a:t>θέτουμε</a:t>
            </a:r>
            <a:r>
              <a:rPr sz="2000" spc="-40" dirty="0">
                <a:solidFill>
                  <a:srgbClr val="401F00"/>
                </a:solidFill>
                <a:latin typeface="Times New Roman"/>
                <a:cs typeface="Times New Roman"/>
              </a:rPr>
              <a:t> </a:t>
            </a:r>
            <a:r>
              <a:rPr sz="2000" dirty="0">
                <a:solidFill>
                  <a:srgbClr val="401F00"/>
                </a:solidFill>
                <a:latin typeface="Times New Roman"/>
                <a:cs typeface="Times New Roman"/>
              </a:rPr>
              <a:t>υπό</a:t>
            </a:r>
            <a:r>
              <a:rPr sz="2000" spc="-5" dirty="0">
                <a:solidFill>
                  <a:srgbClr val="401F00"/>
                </a:solidFill>
                <a:latin typeface="Times New Roman"/>
                <a:cs typeface="Times New Roman"/>
              </a:rPr>
              <a:t> </a:t>
            </a:r>
            <a:r>
              <a:rPr sz="2000" dirty="0">
                <a:solidFill>
                  <a:srgbClr val="401F00"/>
                </a:solidFill>
                <a:latin typeface="Times New Roman"/>
                <a:cs typeface="Times New Roman"/>
              </a:rPr>
              <a:t>έλεγχο</a:t>
            </a:r>
            <a:r>
              <a:rPr sz="2000" spc="-1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15" dirty="0">
                <a:solidFill>
                  <a:srgbClr val="401F00"/>
                </a:solidFill>
                <a:latin typeface="Times New Roman"/>
                <a:cs typeface="Times New Roman"/>
              </a:rPr>
              <a:t> </a:t>
            </a:r>
            <a:r>
              <a:rPr sz="2000" dirty="0">
                <a:solidFill>
                  <a:srgbClr val="401F00"/>
                </a:solidFill>
                <a:latin typeface="Times New Roman"/>
                <a:cs typeface="Times New Roman"/>
              </a:rPr>
              <a:t>βάση</a:t>
            </a:r>
            <a:r>
              <a:rPr sz="2000" spc="-20" dirty="0">
                <a:solidFill>
                  <a:srgbClr val="401F00"/>
                </a:solidFill>
                <a:latin typeface="Times New Roman"/>
                <a:cs typeface="Times New Roman"/>
              </a:rPr>
              <a:t> </a:t>
            </a:r>
            <a:r>
              <a:rPr sz="2000" dirty="0">
                <a:solidFill>
                  <a:srgbClr val="401F00"/>
                </a:solidFill>
                <a:latin typeface="Times New Roman"/>
                <a:cs typeface="Times New Roman"/>
              </a:rPr>
              <a:t>τις</a:t>
            </a:r>
            <a:r>
              <a:rPr sz="2000" spc="-15" dirty="0">
                <a:solidFill>
                  <a:srgbClr val="401F00"/>
                </a:solidFill>
                <a:latin typeface="Times New Roman"/>
                <a:cs typeface="Times New Roman"/>
              </a:rPr>
              <a:t> </a:t>
            </a:r>
            <a:r>
              <a:rPr sz="2000" spc="-10" dirty="0">
                <a:solidFill>
                  <a:srgbClr val="401F00"/>
                </a:solidFill>
                <a:latin typeface="Times New Roman"/>
                <a:cs typeface="Times New Roman"/>
              </a:rPr>
              <a:t>παρατηρήσεις</a:t>
            </a:r>
            <a:endParaRPr sz="2000" dirty="0">
              <a:latin typeface="Times New Roman"/>
              <a:cs typeface="Times New Roman"/>
            </a:endParaRPr>
          </a:p>
        </p:txBody>
      </p:sp>
    </p:spTree>
    <p:extLst>
      <p:ext uri="{BB962C8B-B14F-4D97-AF65-F5344CB8AC3E}">
        <p14:creationId xmlns:p14="http://schemas.microsoft.com/office/powerpoint/2010/main" val="501141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317331" y="252073"/>
            <a:ext cx="3557337" cy="428964"/>
          </a:xfrm>
        </p:spPr>
        <p:txBody>
          <a:bodyPr vert="horz" wrap="square" lIns="0" tIns="13335" rIns="0" bIns="0" rtlCol="0" anchor="ctr">
            <a:spAutoFit/>
          </a:bodyPr>
          <a:lstStyle/>
          <a:p>
            <a:pPr marL="12700" algn="ctr">
              <a:lnSpc>
                <a:spcPct val="100000"/>
              </a:lnSpc>
              <a:spcBef>
                <a:spcPts val="105"/>
              </a:spcBef>
            </a:pPr>
            <a:r>
              <a:rPr lang="el-GR" sz="2700" b="1" spc="-25">
                <a:solidFill>
                  <a:srgbClr val="5FCAEE"/>
                </a:solidFill>
                <a:latin typeface="Trebuchet MS"/>
              </a:rPr>
              <a:t>Έλεγχος Υποθέσεων</a:t>
            </a:r>
            <a:endParaRPr lang="el-GR" sz="2700" b="1" spc="-25" dirty="0">
              <a:solidFill>
                <a:srgbClr val="5FCAEE"/>
              </a:solidFill>
              <a:latin typeface="Trebuchet MS"/>
            </a:endParaRPr>
          </a:p>
        </p:txBody>
      </p:sp>
      <p:sp>
        <p:nvSpPr>
          <p:cNvPr id="4" name="object 5">
            <a:extLst>
              <a:ext uri="{FF2B5EF4-FFF2-40B4-BE49-F238E27FC236}">
                <a16:creationId xmlns:a16="http://schemas.microsoft.com/office/drawing/2014/main" id="{645683AC-5A6F-4D30-9C45-C1A5E0879A8B}"/>
              </a:ext>
            </a:extLst>
          </p:cNvPr>
          <p:cNvSpPr txBox="1"/>
          <p:nvPr/>
        </p:nvSpPr>
        <p:spPr>
          <a:xfrm>
            <a:off x="288759" y="1307456"/>
            <a:ext cx="11726778" cy="3164905"/>
          </a:xfrm>
          <a:prstGeom prst="rect">
            <a:avLst/>
          </a:prstGeom>
        </p:spPr>
        <p:txBody>
          <a:bodyPr vert="horz" wrap="square" lIns="0" tIns="12065" rIns="0" bIns="0" rtlCol="0">
            <a:spAutoFit/>
          </a:bodyPr>
          <a:lstStyle/>
          <a:p>
            <a:pPr marL="355600" marR="5080" indent="-342900" algn="just">
              <a:lnSpc>
                <a:spcPct val="116799"/>
              </a:lnSpc>
              <a:spcBef>
                <a:spcPts val="95"/>
              </a:spcBef>
              <a:buClr>
                <a:srgbClr val="375F92"/>
              </a:buClr>
              <a:buFont typeface="Wingdings"/>
              <a:buChar char=""/>
              <a:tabLst>
                <a:tab pos="355600" algn="l"/>
              </a:tabLst>
            </a:pPr>
            <a:r>
              <a:rPr sz="2000" dirty="0">
                <a:latin typeface="Times New Roman"/>
                <a:cs typeface="Times New Roman"/>
              </a:rPr>
              <a:t>Ο</a:t>
            </a:r>
            <a:r>
              <a:rPr sz="2000" spc="180" dirty="0">
                <a:latin typeface="Times New Roman"/>
                <a:cs typeface="Times New Roman"/>
              </a:rPr>
              <a:t>   </a:t>
            </a:r>
            <a:r>
              <a:rPr sz="2000" dirty="0">
                <a:latin typeface="Times New Roman"/>
                <a:cs typeface="Times New Roman"/>
              </a:rPr>
              <a:t>στατιστικός</a:t>
            </a:r>
            <a:r>
              <a:rPr sz="2000" spc="180" dirty="0">
                <a:latin typeface="Times New Roman"/>
                <a:cs typeface="Times New Roman"/>
              </a:rPr>
              <a:t>   </a:t>
            </a:r>
            <a:r>
              <a:rPr sz="2000" dirty="0">
                <a:latin typeface="Times New Roman"/>
                <a:cs typeface="Times New Roman"/>
              </a:rPr>
              <a:t>έλεγχος</a:t>
            </a:r>
            <a:r>
              <a:rPr sz="2000" spc="175" dirty="0">
                <a:latin typeface="Times New Roman"/>
                <a:cs typeface="Times New Roman"/>
              </a:rPr>
              <a:t>   </a:t>
            </a:r>
            <a:r>
              <a:rPr sz="2000" dirty="0">
                <a:latin typeface="Times New Roman"/>
                <a:cs typeface="Times New Roman"/>
              </a:rPr>
              <a:t>μιας</a:t>
            </a:r>
            <a:r>
              <a:rPr sz="2000" spc="180" dirty="0">
                <a:latin typeface="Times New Roman"/>
                <a:cs typeface="Times New Roman"/>
              </a:rPr>
              <a:t>   </a:t>
            </a:r>
            <a:r>
              <a:rPr sz="2000" dirty="0">
                <a:latin typeface="Times New Roman"/>
                <a:cs typeface="Times New Roman"/>
              </a:rPr>
              <a:t>υπόθεσης</a:t>
            </a:r>
            <a:r>
              <a:rPr sz="2000" spc="180" dirty="0">
                <a:latin typeface="Times New Roman"/>
                <a:cs typeface="Times New Roman"/>
              </a:rPr>
              <a:t>   </a:t>
            </a:r>
            <a:r>
              <a:rPr sz="2000" dirty="0">
                <a:latin typeface="Times New Roman"/>
                <a:cs typeface="Times New Roman"/>
              </a:rPr>
              <a:t>θα</a:t>
            </a:r>
            <a:r>
              <a:rPr sz="2000" spc="180" dirty="0">
                <a:latin typeface="Times New Roman"/>
                <a:cs typeface="Times New Roman"/>
              </a:rPr>
              <a:t>   </a:t>
            </a:r>
            <a:r>
              <a:rPr sz="2000" dirty="0">
                <a:latin typeface="Times New Roman"/>
                <a:cs typeface="Times New Roman"/>
              </a:rPr>
              <a:t>μπορούσε</a:t>
            </a:r>
            <a:r>
              <a:rPr sz="2000" spc="175" dirty="0">
                <a:latin typeface="Times New Roman"/>
                <a:cs typeface="Times New Roman"/>
              </a:rPr>
              <a:t>   </a:t>
            </a:r>
            <a:r>
              <a:rPr sz="2000" spc="-25" dirty="0">
                <a:latin typeface="Times New Roman"/>
                <a:cs typeface="Times New Roman"/>
              </a:rPr>
              <a:t>να </a:t>
            </a:r>
            <a:r>
              <a:rPr sz="2000" b="1" dirty="0">
                <a:solidFill>
                  <a:srgbClr val="30859C"/>
                </a:solidFill>
                <a:latin typeface="Times New Roman"/>
                <a:cs typeface="Times New Roman"/>
              </a:rPr>
              <a:t>προσομοιωθεί</a:t>
            </a:r>
            <a:r>
              <a:rPr sz="2000" b="1" spc="45" dirty="0">
                <a:solidFill>
                  <a:srgbClr val="30859C"/>
                </a:solidFill>
                <a:latin typeface="Times New Roman"/>
                <a:cs typeface="Times New Roman"/>
              </a:rPr>
              <a:t> </a:t>
            </a:r>
            <a:r>
              <a:rPr sz="2000" dirty="0">
                <a:latin typeface="Times New Roman"/>
                <a:cs typeface="Times New Roman"/>
              </a:rPr>
              <a:t>με</a:t>
            </a:r>
            <a:r>
              <a:rPr sz="2000" spc="30" dirty="0">
                <a:latin typeface="Times New Roman"/>
                <a:cs typeface="Times New Roman"/>
              </a:rPr>
              <a:t> </a:t>
            </a:r>
            <a:r>
              <a:rPr sz="2000" dirty="0">
                <a:latin typeface="Times New Roman"/>
                <a:cs typeface="Times New Roman"/>
              </a:rPr>
              <a:t>τη</a:t>
            </a:r>
            <a:r>
              <a:rPr sz="2000" spc="25" dirty="0">
                <a:latin typeface="Times New Roman"/>
                <a:cs typeface="Times New Roman"/>
              </a:rPr>
              <a:t> </a:t>
            </a:r>
            <a:r>
              <a:rPr sz="2000" dirty="0">
                <a:latin typeface="Times New Roman"/>
                <a:cs typeface="Times New Roman"/>
              </a:rPr>
              <a:t>διαδικασία</a:t>
            </a:r>
            <a:r>
              <a:rPr sz="2000" spc="25" dirty="0">
                <a:latin typeface="Times New Roman"/>
                <a:cs typeface="Times New Roman"/>
              </a:rPr>
              <a:t> </a:t>
            </a:r>
            <a:r>
              <a:rPr sz="2000" dirty="0">
                <a:latin typeface="Times New Roman"/>
                <a:cs typeface="Times New Roman"/>
              </a:rPr>
              <a:t>λήψης</a:t>
            </a:r>
            <a:r>
              <a:rPr sz="2000" spc="25" dirty="0">
                <a:latin typeface="Times New Roman"/>
                <a:cs typeface="Times New Roman"/>
              </a:rPr>
              <a:t> </a:t>
            </a:r>
            <a:r>
              <a:rPr sz="2000" dirty="0">
                <a:latin typeface="Times New Roman"/>
                <a:cs typeface="Times New Roman"/>
              </a:rPr>
              <a:t>απόφασης</a:t>
            </a:r>
            <a:r>
              <a:rPr sz="2000" spc="25" dirty="0">
                <a:latin typeface="Times New Roman"/>
                <a:cs typeface="Times New Roman"/>
              </a:rPr>
              <a:t> </a:t>
            </a:r>
            <a:r>
              <a:rPr sz="2000" dirty="0">
                <a:latin typeface="Times New Roman"/>
                <a:cs typeface="Times New Roman"/>
              </a:rPr>
              <a:t>σε</a:t>
            </a:r>
            <a:r>
              <a:rPr sz="2000" spc="30" dirty="0">
                <a:latin typeface="Times New Roman"/>
                <a:cs typeface="Times New Roman"/>
              </a:rPr>
              <a:t> </a:t>
            </a:r>
            <a:r>
              <a:rPr sz="2000" dirty="0">
                <a:latin typeface="Times New Roman"/>
                <a:cs typeface="Times New Roman"/>
              </a:rPr>
              <a:t>μια</a:t>
            </a:r>
            <a:r>
              <a:rPr sz="2000" spc="35" dirty="0">
                <a:latin typeface="Times New Roman"/>
                <a:cs typeface="Times New Roman"/>
              </a:rPr>
              <a:t> </a:t>
            </a:r>
            <a:r>
              <a:rPr sz="2000" spc="-10" dirty="0">
                <a:latin typeface="Times New Roman"/>
                <a:cs typeface="Times New Roman"/>
              </a:rPr>
              <a:t>δικαστική διαδικασία.</a:t>
            </a:r>
            <a:endParaRPr sz="2000" dirty="0">
              <a:latin typeface="Times New Roman"/>
              <a:cs typeface="Times New Roman"/>
            </a:endParaRPr>
          </a:p>
          <a:p>
            <a:pPr marL="355600" indent="-342900" algn="just">
              <a:lnSpc>
                <a:spcPct val="100000"/>
              </a:lnSpc>
              <a:spcBef>
                <a:spcPts val="395"/>
              </a:spcBef>
              <a:buClr>
                <a:srgbClr val="375F92"/>
              </a:buClr>
              <a:buFont typeface="Wingdings"/>
              <a:buChar char=""/>
              <a:tabLst>
                <a:tab pos="355600" algn="l"/>
              </a:tabLst>
            </a:pPr>
            <a:r>
              <a:rPr sz="2000" dirty="0">
                <a:latin typeface="Times New Roman"/>
                <a:cs typeface="Times New Roman"/>
              </a:rPr>
              <a:t>Ο</a:t>
            </a:r>
            <a:r>
              <a:rPr sz="2000" spc="185" dirty="0">
                <a:latin typeface="Times New Roman"/>
                <a:cs typeface="Times New Roman"/>
              </a:rPr>
              <a:t> </a:t>
            </a:r>
            <a:r>
              <a:rPr sz="2000" dirty="0">
                <a:latin typeface="Times New Roman"/>
                <a:cs typeface="Times New Roman"/>
              </a:rPr>
              <a:t>κατηγορούμενος</a:t>
            </a:r>
            <a:r>
              <a:rPr sz="2000" spc="185" dirty="0">
                <a:latin typeface="Times New Roman"/>
                <a:cs typeface="Times New Roman"/>
              </a:rPr>
              <a:t> </a:t>
            </a:r>
            <a:r>
              <a:rPr sz="2000" dirty="0">
                <a:latin typeface="Times New Roman"/>
                <a:cs typeface="Times New Roman"/>
              </a:rPr>
              <a:t>προσάγεται</a:t>
            </a:r>
            <a:r>
              <a:rPr sz="2000" spc="185" dirty="0">
                <a:latin typeface="Times New Roman"/>
                <a:cs typeface="Times New Roman"/>
              </a:rPr>
              <a:t> </a:t>
            </a:r>
            <a:r>
              <a:rPr sz="2000" dirty="0">
                <a:latin typeface="Times New Roman"/>
                <a:cs typeface="Times New Roman"/>
              </a:rPr>
              <a:t>στο</a:t>
            </a:r>
            <a:r>
              <a:rPr sz="2000" spc="170" dirty="0">
                <a:latin typeface="Times New Roman"/>
                <a:cs typeface="Times New Roman"/>
              </a:rPr>
              <a:t> </a:t>
            </a:r>
            <a:r>
              <a:rPr sz="2000" dirty="0">
                <a:latin typeface="Times New Roman"/>
                <a:cs typeface="Times New Roman"/>
              </a:rPr>
              <a:t>δικαστήριο</a:t>
            </a:r>
            <a:r>
              <a:rPr sz="2000" spc="165" dirty="0">
                <a:latin typeface="Times New Roman"/>
                <a:cs typeface="Times New Roman"/>
              </a:rPr>
              <a:t> </a:t>
            </a:r>
            <a:r>
              <a:rPr sz="2000" dirty="0">
                <a:latin typeface="Times New Roman"/>
                <a:cs typeface="Times New Roman"/>
              </a:rPr>
              <a:t>για</a:t>
            </a:r>
            <a:r>
              <a:rPr sz="2000" spc="175" dirty="0">
                <a:latin typeface="Times New Roman"/>
                <a:cs typeface="Times New Roman"/>
              </a:rPr>
              <a:t> </a:t>
            </a:r>
            <a:r>
              <a:rPr sz="2000" dirty="0">
                <a:latin typeface="Times New Roman"/>
                <a:cs typeface="Times New Roman"/>
              </a:rPr>
              <a:t>να</a:t>
            </a:r>
            <a:r>
              <a:rPr sz="2000" spc="165" dirty="0">
                <a:latin typeface="Times New Roman"/>
                <a:cs typeface="Times New Roman"/>
              </a:rPr>
              <a:t> </a:t>
            </a:r>
            <a:r>
              <a:rPr sz="2000" dirty="0">
                <a:latin typeface="Times New Roman"/>
                <a:cs typeface="Times New Roman"/>
              </a:rPr>
              <a:t>δικαστεί</a:t>
            </a:r>
            <a:r>
              <a:rPr sz="2000" spc="185" dirty="0">
                <a:latin typeface="Times New Roman"/>
                <a:cs typeface="Times New Roman"/>
              </a:rPr>
              <a:t> </a:t>
            </a:r>
            <a:r>
              <a:rPr sz="2000" spc="-25" dirty="0">
                <a:latin typeface="Times New Roman"/>
                <a:cs typeface="Times New Roman"/>
              </a:rPr>
              <a:t>με</a:t>
            </a:r>
            <a:r>
              <a:rPr lang="el-GR" sz="2000" spc="-25" dirty="0">
                <a:latin typeface="Times New Roman"/>
                <a:cs typeface="Times New Roman"/>
              </a:rPr>
              <a:t> </a:t>
            </a:r>
            <a:r>
              <a:rPr sz="2000" spc="-25" dirty="0" err="1">
                <a:latin typeface="Times New Roman"/>
                <a:cs typeface="Times New Roman"/>
              </a:rPr>
              <a:t>μι</a:t>
            </a:r>
            <a:r>
              <a:rPr sz="2000" spc="-25" dirty="0">
                <a:latin typeface="Times New Roman"/>
                <a:cs typeface="Times New Roman"/>
              </a:rPr>
              <a:t>α</a:t>
            </a:r>
            <a:r>
              <a:rPr lang="el-GR" sz="2000" spc="-25" dirty="0">
                <a:latin typeface="Times New Roman"/>
                <a:cs typeface="Times New Roman"/>
              </a:rPr>
              <a:t> </a:t>
            </a:r>
            <a:r>
              <a:rPr sz="2000" spc="-10" dirty="0" err="1">
                <a:latin typeface="Times New Roman"/>
                <a:cs typeface="Times New Roman"/>
              </a:rPr>
              <a:t>συγκεκριμένη</a:t>
            </a:r>
            <a:r>
              <a:rPr sz="2000" dirty="0">
                <a:latin typeface="Times New Roman"/>
                <a:cs typeface="Times New Roman"/>
              </a:rPr>
              <a:t>	</a:t>
            </a:r>
            <a:r>
              <a:rPr sz="2000" spc="-10" dirty="0" err="1">
                <a:latin typeface="Times New Roman"/>
                <a:cs typeface="Times New Roman"/>
              </a:rPr>
              <a:t>δι</a:t>
            </a:r>
            <a:r>
              <a:rPr sz="2000" spc="-10" dirty="0">
                <a:latin typeface="Times New Roman"/>
                <a:cs typeface="Times New Roman"/>
              </a:rPr>
              <a:t>αδικασία.</a:t>
            </a:r>
            <a:r>
              <a:rPr lang="el-GR" sz="2000" spc="-10" dirty="0">
                <a:latin typeface="Times New Roman"/>
                <a:cs typeface="Times New Roman"/>
              </a:rPr>
              <a:t> </a:t>
            </a:r>
            <a:r>
              <a:rPr sz="2000" spc="-20" dirty="0" err="1">
                <a:latin typeface="Times New Roman"/>
                <a:cs typeface="Times New Roman"/>
              </a:rPr>
              <a:t>Στην</a:t>
            </a:r>
            <a:r>
              <a:rPr lang="el-GR" sz="2000" spc="-20" dirty="0">
                <a:latin typeface="Times New Roman"/>
                <a:cs typeface="Times New Roman"/>
              </a:rPr>
              <a:t> </a:t>
            </a:r>
            <a:r>
              <a:rPr sz="2000" spc="-10" dirty="0">
                <a:latin typeface="Times New Roman"/>
                <a:cs typeface="Times New Roman"/>
              </a:rPr>
              <a:t>πρα</a:t>
            </a:r>
            <a:r>
              <a:rPr sz="2000" spc="-10" dirty="0" err="1">
                <a:latin typeface="Times New Roman"/>
                <a:cs typeface="Times New Roman"/>
              </a:rPr>
              <a:t>γμ</a:t>
            </a:r>
            <a:r>
              <a:rPr sz="2000" spc="-10" dirty="0">
                <a:latin typeface="Times New Roman"/>
                <a:cs typeface="Times New Roman"/>
              </a:rPr>
              <a:t>ατικότητα,</a:t>
            </a:r>
            <a:r>
              <a:rPr lang="el-GR" sz="2000" spc="-10" dirty="0">
                <a:latin typeface="Times New Roman"/>
                <a:cs typeface="Times New Roman"/>
              </a:rPr>
              <a:t> </a:t>
            </a:r>
            <a:r>
              <a:rPr sz="2000" spc="-10" dirty="0" err="1">
                <a:latin typeface="Times New Roman"/>
                <a:cs typeface="Times New Roman"/>
              </a:rPr>
              <a:t>είν</a:t>
            </a:r>
            <a:r>
              <a:rPr sz="2000" spc="-10" dirty="0">
                <a:latin typeface="Times New Roman"/>
                <a:cs typeface="Times New Roman"/>
              </a:rPr>
              <a:t>αι</a:t>
            </a:r>
            <a:r>
              <a:rPr sz="2000" dirty="0">
                <a:latin typeface="Times New Roman"/>
                <a:cs typeface="Times New Roman"/>
              </a:rPr>
              <a:t>	</a:t>
            </a:r>
            <a:r>
              <a:rPr sz="2000" spc="-20" dirty="0">
                <a:latin typeface="Times New Roman"/>
                <a:cs typeface="Times New Roman"/>
              </a:rPr>
              <a:t>είτε</a:t>
            </a:r>
            <a:r>
              <a:rPr lang="el-GR" sz="2000" spc="-20" dirty="0">
                <a:latin typeface="Times New Roman"/>
                <a:cs typeface="Times New Roman"/>
              </a:rPr>
              <a:t> </a:t>
            </a:r>
            <a:r>
              <a:rPr sz="2000" b="1" spc="-10" dirty="0">
                <a:solidFill>
                  <a:srgbClr val="30859C"/>
                </a:solidFill>
                <a:latin typeface="Times New Roman"/>
                <a:cs typeface="Times New Roman"/>
              </a:rPr>
              <a:t>α</a:t>
            </a:r>
            <a:r>
              <a:rPr sz="2000" b="1" spc="-10" dirty="0" err="1">
                <a:solidFill>
                  <a:srgbClr val="30859C"/>
                </a:solidFill>
                <a:latin typeface="Times New Roman"/>
                <a:cs typeface="Times New Roman"/>
              </a:rPr>
              <a:t>θώος</a:t>
            </a:r>
            <a:r>
              <a:rPr lang="el-GR" sz="2000" b="1" spc="-10" dirty="0">
                <a:solidFill>
                  <a:srgbClr val="30859C"/>
                </a:solidFill>
                <a:latin typeface="Times New Roman"/>
                <a:cs typeface="Times New Roman"/>
              </a:rPr>
              <a:t> </a:t>
            </a:r>
            <a:r>
              <a:rPr sz="2000" spc="-20" dirty="0" err="1">
                <a:latin typeface="Times New Roman"/>
                <a:cs typeface="Times New Roman"/>
              </a:rPr>
              <a:t>είτε</a:t>
            </a:r>
            <a:r>
              <a:rPr lang="el-GR" sz="2000" spc="-20" dirty="0">
                <a:latin typeface="Times New Roman"/>
                <a:cs typeface="Times New Roman"/>
              </a:rPr>
              <a:t> </a:t>
            </a:r>
            <a:r>
              <a:rPr sz="2000" b="1" spc="-10" dirty="0" err="1">
                <a:solidFill>
                  <a:srgbClr val="30859C"/>
                </a:solidFill>
                <a:latin typeface="Times New Roman"/>
                <a:cs typeface="Times New Roman"/>
              </a:rPr>
              <a:t>ένοχος</a:t>
            </a:r>
            <a:r>
              <a:rPr sz="2000" spc="-10" dirty="0">
                <a:latin typeface="Times New Roman"/>
                <a:cs typeface="Times New Roman"/>
              </a:rPr>
              <a:t>.</a:t>
            </a:r>
            <a:r>
              <a:rPr lang="el-GR" sz="2000" spc="-10" dirty="0">
                <a:latin typeface="Times New Roman"/>
                <a:cs typeface="Times New Roman"/>
              </a:rPr>
              <a:t> </a:t>
            </a:r>
            <a:r>
              <a:rPr sz="2000" spc="-25" dirty="0" err="1">
                <a:latin typeface="Times New Roman"/>
                <a:cs typeface="Times New Roman"/>
              </a:rPr>
              <a:t>Οι</a:t>
            </a:r>
            <a:r>
              <a:rPr sz="2000" dirty="0">
                <a:latin typeface="Times New Roman"/>
                <a:cs typeface="Times New Roman"/>
              </a:rPr>
              <a:t>	</a:t>
            </a:r>
            <a:r>
              <a:rPr sz="2000" spc="-10" dirty="0">
                <a:latin typeface="Times New Roman"/>
                <a:cs typeface="Times New Roman"/>
              </a:rPr>
              <a:t>ένορκοι</a:t>
            </a:r>
            <a:r>
              <a:rPr sz="2000" dirty="0">
                <a:latin typeface="Times New Roman"/>
                <a:cs typeface="Times New Roman"/>
              </a:rPr>
              <a:t>	</a:t>
            </a:r>
            <a:r>
              <a:rPr sz="2000" spc="-20" dirty="0" err="1">
                <a:latin typeface="Times New Roman"/>
                <a:cs typeface="Times New Roman"/>
              </a:rPr>
              <a:t>όμως</a:t>
            </a:r>
            <a:r>
              <a:rPr lang="el-GR" sz="2000" spc="-20" dirty="0">
                <a:latin typeface="Times New Roman"/>
                <a:cs typeface="Times New Roman"/>
              </a:rPr>
              <a:t> </a:t>
            </a:r>
            <a:r>
              <a:rPr sz="2000" spc="-25" dirty="0" err="1">
                <a:latin typeface="Times New Roman"/>
                <a:cs typeface="Times New Roman"/>
              </a:rPr>
              <a:t>δεν</a:t>
            </a:r>
            <a:r>
              <a:rPr sz="2000" dirty="0">
                <a:latin typeface="Times New Roman"/>
                <a:cs typeface="Times New Roman"/>
              </a:rPr>
              <a:t>	</a:t>
            </a:r>
            <a:r>
              <a:rPr lang="el-GR" sz="2000" dirty="0">
                <a:latin typeface="Times New Roman"/>
                <a:cs typeface="Times New Roman"/>
              </a:rPr>
              <a:t> </a:t>
            </a:r>
            <a:r>
              <a:rPr sz="2000" spc="-25" dirty="0" err="1">
                <a:latin typeface="Times New Roman"/>
                <a:cs typeface="Times New Roman"/>
              </a:rPr>
              <a:t>το</a:t>
            </a:r>
            <a:r>
              <a:rPr lang="el-GR" sz="2000" spc="-25" dirty="0">
                <a:latin typeface="Times New Roman"/>
                <a:cs typeface="Times New Roman"/>
              </a:rPr>
              <a:t> </a:t>
            </a:r>
            <a:r>
              <a:rPr sz="2000" spc="-10" dirty="0" err="1">
                <a:latin typeface="Times New Roman"/>
                <a:cs typeface="Times New Roman"/>
              </a:rPr>
              <a:t>γνωρίζουν</a:t>
            </a:r>
            <a:r>
              <a:rPr lang="el-GR" sz="2000" spc="-10" dirty="0">
                <a:latin typeface="Times New Roman"/>
                <a:cs typeface="Times New Roman"/>
              </a:rPr>
              <a:t> </a:t>
            </a:r>
            <a:r>
              <a:rPr sz="2000" spc="-25" dirty="0">
                <a:latin typeface="Times New Roman"/>
                <a:cs typeface="Times New Roman"/>
              </a:rPr>
              <a:t>και</a:t>
            </a:r>
            <a:r>
              <a:rPr lang="el-GR" sz="2000" spc="-25" dirty="0">
                <a:latin typeface="Times New Roman"/>
                <a:cs typeface="Times New Roman"/>
              </a:rPr>
              <a:t> </a:t>
            </a:r>
            <a:r>
              <a:rPr sz="2000" dirty="0">
                <a:latin typeface="Times New Roman"/>
                <a:cs typeface="Times New Roman"/>
              </a:rPr>
              <a:t>κα</a:t>
            </a:r>
            <a:r>
              <a:rPr sz="2000" dirty="0" err="1">
                <a:latin typeface="Times New Roman"/>
                <a:cs typeface="Times New Roman"/>
              </a:rPr>
              <a:t>λούντ</a:t>
            </a:r>
            <a:r>
              <a:rPr sz="2000" dirty="0">
                <a:latin typeface="Times New Roman"/>
                <a:cs typeface="Times New Roman"/>
              </a:rPr>
              <a:t>αι</a:t>
            </a:r>
            <a:r>
              <a:rPr sz="2000" spc="-45" dirty="0">
                <a:latin typeface="Times New Roman"/>
                <a:cs typeface="Times New Roman"/>
              </a:rPr>
              <a:t> </a:t>
            </a:r>
            <a:r>
              <a:rPr sz="2000" dirty="0">
                <a:latin typeface="Times New Roman"/>
                <a:cs typeface="Times New Roman"/>
              </a:rPr>
              <a:t>να</a:t>
            </a:r>
            <a:r>
              <a:rPr sz="2000" spc="-40" dirty="0">
                <a:latin typeface="Times New Roman"/>
                <a:cs typeface="Times New Roman"/>
              </a:rPr>
              <a:t> </a:t>
            </a:r>
            <a:r>
              <a:rPr sz="2000" spc="-10" dirty="0">
                <a:latin typeface="Times New Roman"/>
                <a:cs typeface="Times New Roman"/>
              </a:rPr>
              <a:t>αποφασίσουν.</a:t>
            </a:r>
            <a:endParaRPr sz="2000" dirty="0">
              <a:latin typeface="Times New Roman"/>
              <a:cs typeface="Times New Roman"/>
            </a:endParaRPr>
          </a:p>
          <a:p>
            <a:pPr marL="354965" marR="5080" indent="-342265" algn="just">
              <a:lnSpc>
                <a:spcPts val="2810"/>
              </a:lnSpc>
              <a:spcBef>
                <a:spcPts val="150"/>
              </a:spcBef>
              <a:buClr>
                <a:srgbClr val="375F92"/>
              </a:buClr>
              <a:buFont typeface="Wingdings"/>
              <a:buChar char=""/>
              <a:tabLst>
                <a:tab pos="354965" algn="l"/>
                <a:tab pos="355600" algn="l"/>
              </a:tabLst>
            </a:pPr>
            <a:r>
              <a:rPr sz="2000" dirty="0">
                <a:latin typeface="Times New Roman"/>
                <a:cs typeface="Times New Roman"/>
              </a:rPr>
              <a:t>Η</a:t>
            </a:r>
            <a:r>
              <a:rPr sz="2000" spc="220" dirty="0">
                <a:latin typeface="Times New Roman"/>
                <a:cs typeface="Times New Roman"/>
              </a:rPr>
              <a:t> </a:t>
            </a:r>
            <a:r>
              <a:rPr sz="2000" dirty="0">
                <a:latin typeface="Times New Roman"/>
                <a:cs typeface="Times New Roman"/>
              </a:rPr>
              <a:t>απόφασή</a:t>
            </a:r>
            <a:r>
              <a:rPr sz="2000" spc="220" dirty="0">
                <a:latin typeface="Times New Roman"/>
                <a:cs typeface="Times New Roman"/>
              </a:rPr>
              <a:t> </a:t>
            </a:r>
            <a:r>
              <a:rPr sz="2000" dirty="0">
                <a:latin typeface="Times New Roman"/>
                <a:cs typeface="Times New Roman"/>
              </a:rPr>
              <a:t>τους</a:t>
            </a:r>
            <a:r>
              <a:rPr sz="2000" spc="215" dirty="0">
                <a:latin typeface="Times New Roman"/>
                <a:cs typeface="Times New Roman"/>
              </a:rPr>
              <a:t> </a:t>
            </a:r>
            <a:r>
              <a:rPr sz="2000" dirty="0">
                <a:latin typeface="Times New Roman"/>
                <a:cs typeface="Times New Roman"/>
              </a:rPr>
              <a:t>θα</a:t>
            </a:r>
            <a:r>
              <a:rPr sz="2000" spc="220" dirty="0">
                <a:latin typeface="Times New Roman"/>
                <a:cs typeface="Times New Roman"/>
              </a:rPr>
              <a:t> </a:t>
            </a:r>
            <a:r>
              <a:rPr sz="2000" dirty="0">
                <a:latin typeface="Times New Roman"/>
                <a:cs typeface="Times New Roman"/>
              </a:rPr>
              <a:t>ληφθεί</a:t>
            </a:r>
            <a:r>
              <a:rPr sz="2000" spc="215" dirty="0">
                <a:latin typeface="Times New Roman"/>
                <a:cs typeface="Times New Roman"/>
              </a:rPr>
              <a:t> </a:t>
            </a:r>
            <a:r>
              <a:rPr sz="2000" dirty="0">
                <a:latin typeface="Times New Roman"/>
                <a:cs typeface="Times New Roman"/>
              </a:rPr>
              <a:t>με</a:t>
            </a:r>
            <a:r>
              <a:rPr sz="2000" spc="215" dirty="0">
                <a:latin typeface="Times New Roman"/>
                <a:cs typeface="Times New Roman"/>
              </a:rPr>
              <a:t> </a:t>
            </a:r>
            <a:r>
              <a:rPr sz="2000" dirty="0">
                <a:latin typeface="Times New Roman"/>
                <a:cs typeface="Times New Roman"/>
              </a:rPr>
              <a:t>βάση</a:t>
            </a:r>
            <a:r>
              <a:rPr sz="2000" spc="220" dirty="0">
                <a:latin typeface="Times New Roman"/>
                <a:cs typeface="Times New Roman"/>
              </a:rPr>
              <a:t> </a:t>
            </a:r>
            <a:r>
              <a:rPr sz="2000" dirty="0">
                <a:latin typeface="Times New Roman"/>
                <a:cs typeface="Times New Roman"/>
              </a:rPr>
              <a:t>τα</a:t>
            </a:r>
            <a:r>
              <a:rPr sz="2000" spc="220" dirty="0">
                <a:latin typeface="Times New Roman"/>
                <a:cs typeface="Times New Roman"/>
              </a:rPr>
              <a:t> </a:t>
            </a:r>
            <a:r>
              <a:rPr sz="2000" dirty="0">
                <a:latin typeface="Times New Roman"/>
                <a:cs typeface="Times New Roman"/>
              </a:rPr>
              <a:t>αποδεικτικά</a:t>
            </a:r>
            <a:r>
              <a:rPr sz="2000" spc="210" dirty="0">
                <a:latin typeface="Times New Roman"/>
                <a:cs typeface="Times New Roman"/>
              </a:rPr>
              <a:t> </a:t>
            </a:r>
            <a:r>
              <a:rPr sz="2000" dirty="0">
                <a:latin typeface="Times New Roman"/>
                <a:cs typeface="Times New Roman"/>
              </a:rPr>
              <a:t>στοιχεία</a:t>
            </a:r>
            <a:r>
              <a:rPr sz="2000" spc="210" dirty="0">
                <a:latin typeface="Times New Roman"/>
                <a:cs typeface="Times New Roman"/>
              </a:rPr>
              <a:t> </a:t>
            </a:r>
            <a:r>
              <a:rPr sz="2000" spc="-25" dirty="0">
                <a:latin typeface="Times New Roman"/>
                <a:cs typeface="Times New Roman"/>
              </a:rPr>
              <a:t>που </a:t>
            </a:r>
            <a:r>
              <a:rPr sz="2000" dirty="0">
                <a:latin typeface="Times New Roman"/>
                <a:cs typeface="Times New Roman"/>
              </a:rPr>
              <a:t>θα</a:t>
            </a:r>
            <a:r>
              <a:rPr sz="2000" spc="125" dirty="0">
                <a:latin typeface="Times New Roman"/>
                <a:cs typeface="Times New Roman"/>
              </a:rPr>
              <a:t> </a:t>
            </a:r>
            <a:r>
              <a:rPr sz="2000" dirty="0">
                <a:latin typeface="Times New Roman"/>
                <a:cs typeface="Times New Roman"/>
              </a:rPr>
              <a:t>παρουσιαστούν</a:t>
            </a:r>
            <a:r>
              <a:rPr sz="2000" spc="135" dirty="0">
                <a:latin typeface="Times New Roman"/>
                <a:cs typeface="Times New Roman"/>
              </a:rPr>
              <a:t> </a:t>
            </a:r>
            <a:r>
              <a:rPr sz="2000" dirty="0">
                <a:latin typeface="Times New Roman"/>
                <a:cs typeface="Times New Roman"/>
              </a:rPr>
              <a:t>στη</a:t>
            </a:r>
            <a:r>
              <a:rPr sz="2000" spc="135" dirty="0">
                <a:latin typeface="Times New Roman"/>
                <a:cs typeface="Times New Roman"/>
              </a:rPr>
              <a:t> </a:t>
            </a:r>
            <a:r>
              <a:rPr sz="2000" dirty="0">
                <a:latin typeface="Times New Roman"/>
                <a:cs typeface="Times New Roman"/>
              </a:rPr>
              <a:t>διάρκεια</a:t>
            </a:r>
            <a:r>
              <a:rPr sz="2000" spc="135" dirty="0">
                <a:latin typeface="Times New Roman"/>
                <a:cs typeface="Times New Roman"/>
              </a:rPr>
              <a:t> </a:t>
            </a:r>
            <a:r>
              <a:rPr sz="2000" dirty="0">
                <a:latin typeface="Times New Roman"/>
                <a:cs typeface="Times New Roman"/>
              </a:rPr>
              <a:t>της</a:t>
            </a:r>
            <a:r>
              <a:rPr sz="2000" spc="135" dirty="0">
                <a:latin typeface="Times New Roman"/>
                <a:cs typeface="Times New Roman"/>
              </a:rPr>
              <a:t> </a:t>
            </a:r>
            <a:r>
              <a:rPr sz="2000" dirty="0">
                <a:latin typeface="Times New Roman"/>
                <a:cs typeface="Times New Roman"/>
              </a:rPr>
              <a:t>δίκης.</a:t>
            </a:r>
            <a:r>
              <a:rPr sz="2000" spc="135" dirty="0">
                <a:latin typeface="Times New Roman"/>
                <a:cs typeface="Times New Roman"/>
              </a:rPr>
              <a:t> </a:t>
            </a:r>
            <a:r>
              <a:rPr sz="2000" dirty="0">
                <a:latin typeface="Times New Roman"/>
                <a:cs typeface="Times New Roman"/>
              </a:rPr>
              <a:t>Μετά</a:t>
            </a:r>
            <a:r>
              <a:rPr sz="2000" spc="135" dirty="0">
                <a:latin typeface="Times New Roman"/>
                <a:cs typeface="Times New Roman"/>
              </a:rPr>
              <a:t> </a:t>
            </a:r>
            <a:r>
              <a:rPr sz="2000" dirty="0" err="1">
                <a:latin typeface="Times New Roman"/>
                <a:cs typeface="Times New Roman"/>
              </a:rPr>
              <a:t>την</a:t>
            </a:r>
            <a:r>
              <a:rPr sz="2000" spc="135" dirty="0">
                <a:latin typeface="Times New Roman"/>
                <a:cs typeface="Times New Roman"/>
              </a:rPr>
              <a:t> </a:t>
            </a:r>
            <a:r>
              <a:rPr sz="2000" spc="-10" dirty="0" err="1">
                <a:latin typeface="Times New Roman"/>
                <a:cs typeface="Times New Roman"/>
              </a:rPr>
              <a:t>ολοκλήρωση</a:t>
            </a:r>
            <a:r>
              <a:rPr lang="el-GR" sz="2000" spc="-10" dirty="0">
                <a:latin typeface="Times New Roman"/>
                <a:cs typeface="Times New Roman"/>
              </a:rPr>
              <a:t> </a:t>
            </a:r>
            <a:r>
              <a:rPr sz="2000" spc="-25" dirty="0" err="1">
                <a:latin typeface="Times New Roman"/>
                <a:cs typeface="Times New Roman"/>
              </a:rPr>
              <a:t>της</a:t>
            </a:r>
            <a:r>
              <a:rPr lang="el-GR" sz="2000" spc="-25" dirty="0">
                <a:latin typeface="Times New Roman"/>
                <a:cs typeface="Times New Roman"/>
              </a:rPr>
              <a:t> </a:t>
            </a:r>
            <a:r>
              <a:rPr sz="2000" spc="-10" dirty="0">
                <a:latin typeface="Times New Roman"/>
                <a:cs typeface="Times New Roman"/>
              </a:rPr>
              <a:t>α</a:t>
            </a:r>
            <a:r>
              <a:rPr sz="2000" spc="-10" dirty="0" err="1">
                <a:latin typeface="Times New Roman"/>
                <a:cs typeface="Times New Roman"/>
              </a:rPr>
              <a:t>κρο</a:t>
            </a:r>
            <a:r>
              <a:rPr sz="2000" spc="-10" dirty="0">
                <a:latin typeface="Times New Roman"/>
                <a:cs typeface="Times New Roman"/>
              </a:rPr>
              <a:t>αματικής</a:t>
            </a:r>
            <a:r>
              <a:rPr sz="2000" dirty="0">
                <a:latin typeface="Times New Roman"/>
                <a:cs typeface="Times New Roman"/>
              </a:rPr>
              <a:t>	</a:t>
            </a:r>
            <a:r>
              <a:rPr sz="2000" spc="-10" dirty="0">
                <a:latin typeface="Times New Roman"/>
                <a:cs typeface="Times New Roman"/>
              </a:rPr>
              <a:t>διαδικασίας,</a:t>
            </a:r>
            <a:r>
              <a:rPr lang="el-GR" sz="2000" spc="-10" dirty="0">
                <a:latin typeface="Times New Roman"/>
                <a:cs typeface="Times New Roman"/>
              </a:rPr>
              <a:t> </a:t>
            </a:r>
            <a:r>
              <a:rPr sz="2000" spc="-25" dirty="0" err="1">
                <a:latin typeface="Times New Roman"/>
                <a:cs typeface="Times New Roman"/>
              </a:rPr>
              <a:t>οι</a:t>
            </a:r>
            <a:r>
              <a:rPr lang="el-GR" sz="2000" spc="-25" dirty="0">
                <a:latin typeface="Times New Roman"/>
                <a:cs typeface="Times New Roman"/>
              </a:rPr>
              <a:t> </a:t>
            </a:r>
            <a:r>
              <a:rPr sz="2000" spc="-10" dirty="0" err="1">
                <a:latin typeface="Times New Roman"/>
                <a:cs typeface="Times New Roman"/>
              </a:rPr>
              <a:t>ένορκοι</a:t>
            </a:r>
            <a:r>
              <a:rPr lang="el-GR" sz="2000" spc="-10" dirty="0">
                <a:latin typeface="Times New Roman"/>
                <a:cs typeface="Times New Roman"/>
              </a:rPr>
              <a:t> </a:t>
            </a:r>
            <a:r>
              <a:rPr sz="2000" spc="-25" dirty="0">
                <a:latin typeface="Times New Roman"/>
                <a:cs typeface="Times New Roman"/>
              </a:rPr>
              <a:t>θα</a:t>
            </a:r>
            <a:r>
              <a:rPr sz="2000" dirty="0">
                <a:latin typeface="Times New Roman"/>
                <a:cs typeface="Times New Roman"/>
              </a:rPr>
              <a:t>	</a:t>
            </a:r>
            <a:r>
              <a:rPr sz="2000" spc="-10" dirty="0">
                <a:latin typeface="Times New Roman"/>
                <a:cs typeface="Times New Roman"/>
              </a:rPr>
              <a:t>π</a:t>
            </a:r>
            <a:r>
              <a:rPr sz="2000" spc="-10" dirty="0" err="1">
                <a:latin typeface="Times New Roman"/>
                <a:cs typeface="Times New Roman"/>
              </a:rPr>
              <a:t>ρέ</a:t>
            </a:r>
            <a:r>
              <a:rPr sz="2000" spc="-10" dirty="0">
                <a:latin typeface="Times New Roman"/>
                <a:cs typeface="Times New Roman"/>
              </a:rPr>
              <a:t>πει</a:t>
            </a:r>
            <a:r>
              <a:rPr lang="el-GR" sz="2000" spc="-10" dirty="0">
                <a:latin typeface="Times New Roman"/>
                <a:cs typeface="Times New Roman"/>
              </a:rPr>
              <a:t> </a:t>
            </a:r>
            <a:r>
              <a:rPr sz="2000" spc="-25" dirty="0">
                <a:latin typeface="Times New Roman"/>
                <a:cs typeface="Times New Roman"/>
              </a:rPr>
              <a:t>να</a:t>
            </a:r>
            <a:r>
              <a:rPr lang="el-GR" sz="2000" spc="-25" dirty="0">
                <a:latin typeface="Times New Roman"/>
                <a:cs typeface="Times New Roman"/>
              </a:rPr>
              <a:t> </a:t>
            </a:r>
            <a:r>
              <a:rPr sz="2000" b="1" dirty="0">
                <a:solidFill>
                  <a:srgbClr val="30859C"/>
                </a:solidFill>
                <a:latin typeface="Times New Roman"/>
                <a:cs typeface="Times New Roman"/>
              </a:rPr>
              <a:t>απ</a:t>
            </a:r>
            <a:r>
              <a:rPr sz="2000" b="1" dirty="0" err="1">
                <a:solidFill>
                  <a:srgbClr val="30859C"/>
                </a:solidFill>
                <a:latin typeface="Times New Roman"/>
                <a:cs typeface="Times New Roman"/>
              </a:rPr>
              <a:t>οφ</a:t>
            </a:r>
            <a:r>
              <a:rPr sz="2000" b="1" dirty="0">
                <a:solidFill>
                  <a:srgbClr val="30859C"/>
                </a:solidFill>
                <a:latin typeface="Times New Roman"/>
                <a:cs typeface="Times New Roman"/>
              </a:rPr>
              <a:t>ασίσουν</a:t>
            </a:r>
            <a:r>
              <a:rPr sz="2000" b="1" spc="145" dirty="0">
                <a:solidFill>
                  <a:srgbClr val="30859C"/>
                </a:solidFill>
                <a:latin typeface="Times New Roman"/>
                <a:cs typeface="Times New Roman"/>
              </a:rPr>
              <a:t> </a:t>
            </a:r>
            <a:r>
              <a:rPr sz="2000" dirty="0">
                <a:latin typeface="Times New Roman"/>
                <a:cs typeface="Times New Roman"/>
              </a:rPr>
              <a:t>αν</a:t>
            </a:r>
            <a:r>
              <a:rPr sz="2000" spc="170" dirty="0">
                <a:latin typeface="Times New Roman"/>
                <a:cs typeface="Times New Roman"/>
              </a:rPr>
              <a:t> </a:t>
            </a:r>
            <a:r>
              <a:rPr sz="2000" dirty="0">
                <a:latin typeface="Times New Roman"/>
                <a:cs typeface="Times New Roman"/>
              </a:rPr>
              <a:t>θα</a:t>
            </a:r>
            <a:r>
              <a:rPr sz="2000" spc="150" dirty="0">
                <a:latin typeface="Times New Roman"/>
                <a:cs typeface="Times New Roman"/>
              </a:rPr>
              <a:t> </a:t>
            </a:r>
            <a:r>
              <a:rPr sz="2000" dirty="0">
                <a:latin typeface="Times New Roman"/>
                <a:cs typeface="Times New Roman"/>
              </a:rPr>
              <a:t>δεχθούν</a:t>
            </a:r>
            <a:r>
              <a:rPr sz="2000" spc="160" dirty="0">
                <a:latin typeface="Times New Roman"/>
                <a:cs typeface="Times New Roman"/>
              </a:rPr>
              <a:t> </a:t>
            </a:r>
            <a:r>
              <a:rPr sz="2000" dirty="0">
                <a:latin typeface="Times New Roman"/>
                <a:cs typeface="Times New Roman"/>
              </a:rPr>
              <a:t>την</a:t>
            </a:r>
            <a:r>
              <a:rPr sz="2000" spc="165" dirty="0">
                <a:latin typeface="Times New Roman"/>
                <a:cs typeface="Times New Roman"/>
              </a:rPr>
              <a:t> </a:t>
            </a:r>
            <a:r>
              <a:rPr sz="2000" b="1" dirty="0">
                <a:solidFill>
                  <a:srgbClr val="30859C"/>
                </a:solidFill>
                <a:latin typeface="Times New Roman"/>
                <a:cs typeface="Times New Roman"/>
              </a:rPr>
              <a:t>αθώωση</a:t>
            </a:r>
            <a:r>
              <a:rPr sz="2000" b="1" spc="180" dirty="0">
                <a:solidFill>
                  <a:srgbClr val="30859C"/>
                </a:solidFill>
                <a:latin typeface="Times New Roman"/>
                <a:cs typeface="Times New Roman"/>
              </a:rPr>
              <a:t> </a:t>
            </a:r>
            <a:r>
              <a:rPr sz="2000" dirty="0">
                <a:latin typeface="Times New Roman"/>
                <a:cs typeface="Times New Roman"/>
              </a:rPr>
              <a:t>του</a:t>
            </a:r>
            <a:r>
              <a:rPr sz="2000" spc="165" dirty="0">
                <a:latin typeface="Times New Roman"/>
                <a:cs typeface="Times New Roman"/>
              </a:rPr>
              <a:t> </a:t>
            </a:r>
            <a:r>
              <a:rPr sz="2000" dirty="0">
                <a:latin typeface="Times New Roman"/>
                <a:cs typeface="Times New Roman"/>
              </a:rPr>
              <a:t>κατηγορουμένου</a:t>
            </a:r>
            <a:r>
              <a:rPr sz="2000" spc="155" dirty="0">
                <a:latin typeface="Times New Roman"/>
                <a:cs typeface="Times New Roman"/>
              </a:rPr>
              <a:t> </a:t>
            </a:r>
            <a:r>
              <a:rPr sz="2000" spc="-50" dirty="0">
                <a:latin typeface="Times New Roman"/>
                <a:cs typeface="Times New Roman"/>
              </a:rPr>
              <a:t>ή</a:t>
            </a:r>
            <a:r>
              <a:rPr lang="el-GR" sz="2000" spc="-50" dirty="0">
                <a:latin typeface="Times New Roman"/>
                <a:cs typeface="Times New Roman"/>
              </a:rPr>
              <a:t> θα προτείνουν στο δικαστήριο την ενοχή του</a:t>
            </a:r>
          </a:p>
          <a:p>
            <a:pPr marL="354965" marR="5080" indent="-342265">
              <a:lnSpc>
                <a:spcPts val="2810"/>
              </a:lnSpc>
              <a:spcBef>
                <a:spcPts val="150"/>
              </a:spcBef>
              <a:buClr>
                <a:srgbClr val="375F92"/>
              </a:buClr>
              <a:buFont typeface="Wingdings"/>
              <a:buChar char=""/>
              <a:tabLst>
                <a:tab pos="354965" algn="l"/>
                <a:tab pos="355600" algn="l"/>
              </a:tabLst>
            </a:pPr>
            <a:endParaRPr sz="2000" dirty="0">
              <a:latin typeface="Times New Roman"/>
              <a:cs typeface="Times New Roman"/>
            </a:endParaRPr>
          </a:p>
        </p:txBody>
      </p:sp>
    </p:spTree>
    <p:extLst>
      <p:ext uri="{BB962C8B-B14F-4D97-AF65-F5344CB8AC3E}">
        <p14:creationId xmlns:p14="http://schemas.microsoft.com/office/powerpoint/2010/main" val="356317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4" name="Πίνακας 4">
            <a:extLst>
              <a:ext uri="{FF2B5EF4-FFF2-40B4-BE49-F238E27FC236}">
                <a16:creationId xmlns:a16="http://schemas.microsoft.com/office/drawing/2014/main" id="{79FB3B67-B8A8-4856-9265-F9092D044D62}"/>
              </a:ext>
            </a:extLst>
          </p:cNvPr>
          <p:cNvGraphicFramePr>
            <a:graphicFrameLocks noGrp="1"/>
          </p:cNvGraphicFramePr>
          <p:nvPr>
            <p:ph idx="1"/>
            <p:extLst>
              <p:ext uri="{D42A27DB-BD31-4B8C-83A1-F6EECF244321}">
                <p14:modId xmlns:p14="http://schemas.microsoft.com/office/powerpoint/2010/main" val="1211887565"/>
              </p:ext>
            </p:extLst>
          </p:nvPr>
        </p:nvGraphicFramePr>
        <p:xfrm>
          <a:off x="838200" y="1825625"/>
          <a:ext cx="10515597" cy="1483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126451258"/>
                    </a:ext>
                  </a:extLst>
                </a:gridCol>
                <a:gridCol w="3505199">
                  <a:extLst>
                    <a:ext uri="{9D8B030D-6E8A-4147-A177-3AD203B41FA5}">
                      <a16:colId xmlns:a16="http://schemas.microsoft.com/office/drawing/2014/main" val="2783564747"/>
                    </a:ext>
                  </a:extLst>
                </a:gridCol>
                <a:gridCol w="3505199">
                  <a:extLst>
                    <a:ext uri="{9D8B030D-6E8A-4147-A177-3AD203B41FA5}">
                      <a16:colId xmlns:a16="http://schemas.microsoft.com/office/drawing/2014/main" val="3699497529"/>
                    </a:ext>
                  </a:extLst>
                </a:gridCol>
              </a:tblGrid>
              <a:tr h="370840">
                <a:tc>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ΑΠΟΦΑΣΗ</a:t>
                      </a:r>
                    </a:p>
                  </a:txBody>
                  <a:tcPr/>
                </a:tc>
                <a:tc gridSpan="2">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ΠΡΑΓΜΑΤΙΚΗ ΕΥΘΥΝΗ ΚΑΤΗΓΟΡΟΥΜΕΝΟΥ</a:t>
                      </a:r>
                    </a:p>
                  </a:txBody>
                  <a:tcPr/>
                </a:tc>
                <a:tc hMerge="1">
                  <a:txBody>
                    <a:bodyPr/>
                    <a:lstStyle/>
                    <a:p>
                      <a:endParaRPr lang="el-GR" dirty="0"/>
                    </a:p>
                  </a:txBody>
                  <a:tcPr/>
                </a:tc>
                <a:extLst>
                  <a:ext uri="{0D108BD9-81ED-4DB2-BD59-A6C34878D82A}">
                    <a16:rowId xmlns:a16="http://schemas.microsoft.com/office/drawing/2014/main" val="2282535336"/>
                  </a:ext>
                </a:extLst>
              </a:tr>
              <a:tr h="370840">
                <a:tc>
                  <a:txBody>
                    <a:bodyPr/>
                    <a:lstStyle/>
                    <a:p>
                      <a:pPr algn="ctr">
                        <a:lnSpc>
                          <a:spcPct val="100000"/>
                        </a:lnSpc>
                        <a:spcBef>
                          <a:spcPts val="785"/>
                        </a:spcBef>
                      </a:pPr>
                      <a:r>
                        <a:rPr sz="1600" b="1" spc="-10" dirty="0">
                          <a:latin typeface="Times New Roman"/>
                          <a:cs typeface="Times New Roman"/>
                        </a:rPr>
                        <a:t>ΕΝΟΡΚΩΝ</a:t>
                      </a:r>
                      <a:endParaRPr sz="1600" dirty="0">
                        <a:latin typeface="Times New Roman"/>
                        <a:cs typeface="Times New Roman"/>
                      </a:endParaRPr>
                    </a:p>
                  </a:txBody>
                  <a:tcPr marL="0" marR="0" marT="99695" marB="0"/>
                </a:tc>
                <a:tc>
                  <a:txBody>
                    <a:bodyPr/>
                    <a:lstStyle/>
                    <a:p>
                      <a:pPr algn="ctr">
                        <a:lnSpc>
                          <a:spcPct val="100000"/>
                        </a:lnSpc>
                        <a:spcBef>
                          <a:spcPts val="785"/>
                        </a:spcBef>
                      </a:pPr>
                      <a:r>
                        <a:rPr sz="1600" b="1" spc="-10" dirty="0">
                          <a:latin typeface="Times New Roman"/>
                          <a:cs typeface="Times New Roman"/>
                        </a:rPr>
                        <a:t>Αθώος</a:t>
                      </a:r>
                      <a:endParaRPr sz="1600" dirty="0">
                        <a:latin typeface="Times New Roman"/>
                        <a:cs typeface="Times New Roman"/>
                      </a:endParaRPr>
                    </a:p>
                  </a:txBody>
                  <a:tcPr marL="0" marR="0" marT="99695" marB="0"/>
                </a:tc>
                <a:tc>
                  <a:txBody>
                    <a:bodyPr/>
                    <a:lstStyle/>
                    <a:p>
                      <a:pPr marL="1905" algn="ctr">
                        <a:lnSpc>
                          <a:spcPct val="100000"/>
                        </a:lnSpc>
                        <a:spcBef>
                          <a:spcPts val="785"/>
                        </a:spcBef>
                      </a:pPr>
                      <a:r>
                        <a:rPr sz="1600" b="1" spc="-10" dirty="0">
                          <a:latin typeface="Times New Roman"/>
                          <a:cs typeface="Times New Roman"/>
                        </a:rPr>
                        <a:t>Ένοχος</a:t>
                      </a:r>
                      <a:endParaRPr sz="1600" dirty="0">
                        <a:latin typeface="Times New Roman"/>
                        <a:cs typeface="Times New Roman"/>
                      </a:endParaRPr>
                    </a:p>
                  </a:txBody>
                  <a:tcPr marL="0" marR="0" marT="99695" marB="0"/>
                </a:tc>
                <a:extLst>
                  <a:ext uri="{0D108BD9-81ED-4DB2-BD59-A6C34878D82A}">
                    <a16:rowId xmlns:a16="http://schemas.microsoft.com/office/drawing/2014/main" val="250126439"/>
                  </a:ext>
                </a:extLst>
              </a:tr>
              <a:tr h="370840">
                <a:tc>
                  <a:txBody>
                    <a:bodyPr/>
                    <a:lstStyle/>
                    <a:p>
                      <a:pPr algn="ctr">
                        <a:lnSpc>
                          <a:spcPct val="100000"/>
                        </a:lnSpc>
                        <a:spcBef>
                          <a:spcPts val="595"/>
                        </a:spcBef>
                      </a:pPr>
                      <a:r>
                        <a:rPr sz="1600" b="1" spc="-10" dirty="0">
                          <a:latin typeface="Times New Roman"/>
                          <a:cs typeface="Times New Roman"/>
                        </a:rPr>
                        <a:t>Αθώος</a:t>
                      </a:r>
                      <a:endParaRPr sz="1600">
                        <a:latin typeface="Times New Roman"/>
                        <a:cs typeface="Times New Roman"/>
                      </a:endParaRPr>
                    </a:p>
                  </a:txBody>
                  <a:tcPr marL="0" marR="0" marT="75565" marB="0"/>
                </a:tc>
                <a:tc>
                  <a:txBody>
                    <a:bodyPr/>
                    <a:lstStyle/>
                    <a:p>
                      <a:pPr marL="300990" indent="-233045" algn="ctr">
                        <a:lnSpc>
                          <a:spcPct val="100000"/>
                        </a:lnSpc>
                        <a:spcBef>
                          <a:spcPts val="595"/>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a:latin typeface="Times New Roman"/>
                        <a:cs typeface="Times New Roman"/>
                      </a:endParaRPr>
                    </a:p>
                  </a:txBody>
                  <a:tcPr marL="0" marR="0" marT="75565" marB="0"/>
                </a:tc>
                <a:tc>
                  <a:txBody>
                    <a:bodyPr/>
                    <a:lstStyle/>
                    <a:p>
                      <a:pPr marL="69215" algn="ctr">
                        <a:lnSpc>
                          <a:spcPct val="100000"/>
                        </a:lnSpc>
                        <a:spcBef>
                          <a:spcPts val="595"/>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dirty="0">
                        <a:latin typeface="Times New Roman"/>
                        <a:cs typeface="Times New Roman"/>
                      </a:endParaRPr>
                    </a:p>
                  </a:txBody>
                  <a:tcPr marL="0" marR="0" marT="75565" marB="0"/>
                </a:tc>
                <a:extLst>
                  <a:ext uri="{0D108BD9-81ED-4DB2-BD59-A6C34878D82A}">
                    <a16:rowId xmlns:a16="http://schemas.microsoft.com/office/drawing/2014/main" val="1695532820"/>
                  </a:ext>
                </a:extLst>
              </a:tr>
              <a:tr h="370840">
                <a:tc>
                  <a:txBody>
                    <a:bodyPr/>
                    <a:lstStyle/>
                    <a:p>
                      <a:pPr marL="635" algn="ctr">
                        <a:lnSpc>
                          <a:spcPct val="100000"/>
                        </a:lnSpc>
                        <a:spcBef>
                          <a:spcPts val="944"/>
                        </a:spcBef>
                      </a:pPr>
                      <a:r>
                        <a:rPr sz="1600" b="1" spc="-10" dirty="0">
                          <a:latin typeface="Times New Roman"/>
                          <a:cs typeface="Times New Roman"/>
                        </a:rPr>
                        <a:t>Ένοχος</a:t>
                      </a:r>
                      <a:endParaRPr sz="1600">
                        <a:latin typeface="Times New Roman"/>
                        <a:cs typeface="Times New Roman"/>
                      </a:endParaRPr>
                    </a:p>
                  </a:txBody>
                  <a:tcPr marL="0" marR="0" marT="120014" marB="0"/>
                </a:tc>
                <a:tc>
                  <a:txBody>
                    <a:bodyPr/>
                    <a:lstStyle/>
                    <a:p>
                      <a:pPr marL="68580" algn="ctr">
                        <a:lnSpc>
                          <a:spcPct val="100000"/>
                        </a:lnSpc>
                        <a:spcBef>
                          <a:spcPts val="944"/>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a:latin typeface="Times New Roman"/>
                        <a:cs typeface="Times New Roman"/>
                      </a:endParaRPr>
                    </a:p>
                  </a:txBody>
                  <a:tcPr marL="0" marR="0" marT="120014" marB="0"/>
                </a:tc>
                <a:tc>
                  <a:txBody>
                    <a:bodyPr/>
                    <a:lstStyle/>
                    <a:p>
                      <a:pPr marL="300990" indent="-232410" algn="ctr">
                        <a:lnSpc>
                          <a:spcPct val="100000"/>
                        </a:lnSpc>
                        <a:spcBef>
                          <a:spcPts val="944"/>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dirty="0">
                        <a:latin typeface="Times New Roman"/>
                        <a:cs typeface="Times New Roman"/>
                      </a:endParaRPr>
                    </a:p>
                  </a:txBody>
                  <a:tcPr marL="0" marR="0" marT="120014" marB="0"/>
                </a:tc>
                <a:extLst>
                  <a:ext uri="{0D108BD9-81ED-4DB2-BD59-A6C34878D82A}">
                    <a16:rowId xmlns:a16="http://schemas.microsoft.com/office/drawing/2014/main" val="2134306505"/>
                  </a:ext>
                </a:extLst>
              </a:tr>
            </a:tbl>
          </a:graphicData>
        </a:graphic>
      </p:graphicFrame>
      <p:sp>
        <p:nvSpPr>
          <p:cNvPr id="5" name="object 6">
            <a:extLst>
              <a:ext uri="{FF2B5EF4-FFF2-40B4-BE49-F238E27FC236}">
                <a16:creationId xmlns:a16="http://schemas.microsoft.com/office/drawing/2014/main" id="{54A515CA-4450-4000-9BEA-B38F2EB37C13}"/>
              </a:ext>
            </a:extLst>
          </p:cNvPr>
          <p:cNvSpPr txBox="1"/>
          <p:nvPr/>
        </p:nvSpPr>
        <p:spPr>
          <a:xfrm>
            <a:off x="838200" y="3953584"/>
            <a:ext cx="10515597" cy="1422634"/>
          </a:xfrm>
          <a:prstGeom prst="rect">
            <a:avLst/>
          </a:prstGeom>
        </p:spPr>
        <p:txBody>
          <a:bodyPr vert="horz" wrap="square" lIns="0" tIns="12065" rIns="0" bIns="0" rtlCol="0">
            <a:spAutoFit/>
          </a:bodyPr>
          <a:lstStyle/>
          <a:p>
            <a:pPr marL="355600" marR="5080" indent="-342900" algn="just">
              <a:lnSpc>
                <a:spcPct val="116700"/>
              </a:lnSpc>
              <a:spcBef>
                <a:spcPts val="95"/>
              </a:spcBef>
              <a:buClr>
                <a:srgbClr val="375F92"/>
              </a:buClr>
              <a:buFont typeface="Wingdings"/>
              <a:buChar char=""/>
              <a:tabLst>
                <a:tab pos="355600" algn="l"/>
              </a:tabLst>
            </a:pPr>
            <a:r>
              <a:rPr sz="2000" dirty="0">
                <a:latin typeface="Times New Roman"/>
                <a:cs typeface="Times New Roman"/>
              </a:rPr>
              <a:t>Καλό</a:t>
            </a:r>
            <a:r>
              <a:rPr sz="2000" spc="430" dirty="0">
                <a:latin typeface="Times New Roman"/>
                <a:cs typeface="Times New Roman"/>
              </a:rPr>
              <a:t> </a:t>
            </a:r>
            <a:r>
              <a:rPr sz="2000" dirty="0">
                <a:latin typeface="Times New Roman"/>
                <a:cs typeface="Times New Roman"/>
              </a:rPr>
              <a:t>θα</a:t>
            </a:r>
            <a:r>
              <a:rPr sz="2000" spc="425" dirty="0">
                <a:latin typeface="Times New Roman"/>
                <a:cs typeface="Times New Roman"/>
              </a:rPr>
              <a:t> </a:t>
            </a:r>
            <a:r>
              <a:rPr sz="2000" dirty="0">
                <a:latin typeface="Times New Roman"/>
                <a:cs typeface="Times New Roman"/>
              </a:rPr>
              <a:t>είναι</a:t>
            </a:r>
            <a:r>
              <a:rPr sz="2000" spc="434" dirty="0">
                <a:latin typeface="Times New Roman"/>
                <a:cs typeface="Times New Roman"/>
              </a:rPr>
              <a:t> </a:t>
            </a:r>
            <a:r>
              <a:rPr sz="2000" dirty="0">
                <a:latin typeface="Times New Roman"/>
                <a:cs typeface="Times New Roman"/>
              </a:rPr>
              <a:t>σε</a:t>
            </a:r>
            <a:r>
              <a:rPr sz="2000" spc="434" dirty="0">
                <a:latin typeface="Times New Roman"/>
                <a:cs typeface="Times New Roman"/>
              </a:rPr>
              <a:t> </a:t>
            </a:r>
            <a:r>
              <a:rPr sz="2000" dirty="0">
                <a:latin typeface="Times New Roman"/>
                <a:cs typeface="Times New Roman"/>
              </a:rPr>
              <a:t>κάθε</a:t>
            </a:r>
            <a:r>
              <a:rPr sz="2000" spc="420" dirty="0">
                <a:latin typeface="Times New Roman"/>
                <a:cs typeface="Times New Roman"/>
              </a:rPr>
              <a:t> </a:t>
            </a:r>
            <a:r>
              <a:rPr sz="2000" dirty="0">
                <a:latin typeface="Times New Roman"/>
                <a:cs typeface="Times New Roman"/>
              </a:rPr>
              <a:t>δίκη</a:t>
            </a:r>
            <a:r>
              <a:rPr sz="2000" spc="420" dirty="0">
                <a:latin typeface="Times New Roman"/>
                <a:cs typeface="Times New Roman"/>
              </a:rPr>
              <a:t> </a:t>
            </a:r>
            <a:r>
              <a:rPr sz="2000" dirty="0">
                <a:latin typeface="Times New Roman"/>
                <a:cs typeface="Times New Roman"/>
              </a:rPr>
              <a:t>οι</a:t>
            </a:r>
            <a:r>
              <a:rPr sz="2000" spc="420" dirty="0">
                <a:latin typeface="Times New Roman"/>
                <a:cs typeface="Times New Roman"/>
              </a:rPr>
              <a:t> </a:t>
            </a:r>
            <a:r>
              <a:rPr sz="2000" dirty="0">
                <a:latin typeface="Times New Roman"/>
                <a:cs typeface="Times New Roman"/>
              </a:rPr>
              <a:t>ένορκοι</a:t>
            </a:r>
            <a:r>
              <a:rPr sz="2000" spc="430" dirty="0">
                <a:latin typeface="Times New Roman"/>
                <a:cs typeface="Times New Roman"/>
              </a:rPr>
              <a:t> </a:t>
            </a:r>
            <a:r>
              <a:rPr sz="2000" dirty="0">
                <a:latin typeface="Times New Roman"/>
                <a:cs typeface="Times New Roman"/>
              </a:rPr>
              <a:t>να</a:t>
            </a:r>
            <a:r>
              <a:rPr sz="2000" spc="425" dirty="0">
                <a:latin typeface="Times New Roman"/>
                <a:cs typeface="Times New Roman"/>
              </a:rPr>
              <a:t> </a:t>
            </a:r>
            <a:r>
              <a:rPr sz="2000" dirty="0">
                <a:latin typeface="Times New Roman"/>
                <a:cs typeface="Times New Roman"/>
              </a:rPr>
              <a:t>παίρνουν</a:t>
            </a:r>
            <a:r>
              <a:rPr sz="2000" spc="430" dirty="0">
                <a:latin typeface="Times New Roman"/>
                <a:cs typeface="Times New Roman"/>
              </a:rPr>
              <a:t> </a:t>
            </a:r>
            <a:r>
              <a:rPr sz="2000" dirty="0">
                <a:latin typeface="Times New Roman"/>
                <a:cs typeface="Times New Roman"/>
              </a:rPr>
              <a:t>τη</a:t>
            </a:r>
            <a:r>
              <a:rPr sz="2000" spc="434" dirty="0">
                <a:latin typeface="Times New Roman"/>
                <a:cs typeface="Times New Roman"/>
              </a:rPr>
              <a:t> </a:t>
            </a:r>
            <a:r>
              <a:rPr sz="2000" b="1" spc="-10" dirty="0">
                <a:solidFill>
                  <a:srgbClr val="30859C"/>
                </a:solidFill>
                <a:latin typeface="Times New Roman"/>
                <a:cs typeface="Times New Roman"/>
              </a:rPr>
              <a:t>σωστή </a:t>
            </a:r>
            <a:r>
              <a:rPr sz="2000" dirty="0">
                <a:latin typeface="Times New Roman"/>
                <a:cs typeface="Times New Roman"/>
              </a:rPr>
              <a:t>απόφαση.</a:t>
            </a:r>
            <a:r>
              <a:rPr sz="2000" spc="375" dirty="0">
                <a:latin typeface="Times New Roman"/>
                <a:cs typeface="Times New Roman"/>
              </a:rPr>
              <a:t> </a:t>
            </a:r>
            <a:r>
              <a:rPr sz="2000" dirty="0">
                <a:latin typeface="Times New Roman"/>
                <a:cs typeface="Times New Roman"/>
              </a:rPr>
              <a:t>Αυτό</a:t>
            </a:r>
            <a:r>
              <a:rPr sz="2000" spc="380" dirty="0">
                <a:latin typeface="Times New Roman"/>
                <a:cs typeface="Times New Roman"/>
              </a:rPr>
              <a:t> </a:t>
            </a:r>
            <a:r>
              <a:rPr sz="2000" dirty="0">
                <a:latin typeface="Times New Roman"/>
                <a:cs typeface="Times New Roman"/>
              </a:rPr>
              <a:t>δεν</a:t>
            </a:r>
            <a:r>
              <a:rPr sz="2000" spc="380" dirty="0">
                <a:latin typeface="Times New Roman"/>
                <a:cs typeface="Times New Roman"/>
              </a:rPr>
              <a:t> </a:t>
            </a:r>
            <a:r>
              <a:rPr sz="2000" dirty="0">
                <a:latin typeface="Times New Roman"/>
                <a:cs typeface="Times New Roman"/>
              </a:rPr>
              <a:t>είναι</a:t>
            </a:r>
            <a:r>
              <a:rPr sz="2000" spc="380" dirty="0">
                <a:latin typeface="Times New Roman"/>
                <a:cs typeface="Times New Roman"/>
              </a:rPr>
              <a:t> </a:t>
            </a:r>
            <a:r>
              <a:rPr sz="2000" dirty="0">
                <a:latin typeface="Times New Roman"/>
                <a:cs typeface="Times New Roman"/>
              </a:rPr>
              <a:t>πάντα</a:t>
            </a:r>
            <a:r>
              <a:rPr sz="2000" spc="380" dirty="0">
                <a:latin typeface="Times New Roman"/>
                <a:cs typeface="Times New Roman"/>
              </a:rPr>
              <a:t> </a:t>
            </a:r>
            <a:r>
              <a:rPr sz="2000" dirty="0">
                <a:latin typeface="Times New Roman"/>
                <a:cs typeface="Times New Roman"/>
              </a:rPr>
              <a:t>εφικτό</a:t>
            </a:r>
            <a:r>
              <a:rPr sz="2000" spc="380" dirty="0">
                <a:latin typeface="Times New Roman"/>
                <a:cs typeface="Times New Roman"/>
              </a:rPr>
              <a:t> </a:t>
            </a:r>
            <a:r>
              <a:rPr sz="2000" dirty="0">
                <a:latin typeface="Times New Roman"/>
                <a:cs typeface="Times New Roman"/>
              </a:rPr>
              <a:t>(π.χ.</a:t>
            </a:r>
            <a:r>
              <a:rPr sz="2000" spc="385" dirty="0">
                <a:latin typeface="Times New Roman"/>
                <a:cs typeface="Times New Roman"/>
              </a:rPr>
              <a:t> </a:t>
            </a:r>
            <a:r>
              <a:rPr sz="2000" dirty="0">
                <a:latin typeface="Times New Roman"/>
                <a:cs typeface="Times New Roman"/>
              </a:rPr>
              <a:t>ελλιπή</a:t>
            </a:r>
            <a:r>
              <a:rPr sz="2000" spc="385" dirty="0">
                <a:latin typeface="Times New Roman"/>
                <a:cs typeface="Times New Roman"/>
              </a:rPr>
              <a:t> </a:t>
            </a:r>
            <a:r>
              <a:rPr sz="2000" spc="-10" dirty="0">
                <a:latin typeface="Times New Roman"/>
                <a:cs typeface="Times New Roman"/>
              </a:rPr>
              <a:t>αποδεικτικά </a:t>
            </a:r>
            <a:r>
              <a:rPr sz="2000" dirty="0">
                <a:latin typeface="Times New Roman"/>
                <a:cs typeface="Times New Roman"/>
              </a:rPr>
              <a:t>στοιχεία,</a:t>
            </a:r>
            <a:r>
              <a:rPr sz="2000" spc="-65" dirty="0">
                <a:latin typeface="Times New Roman"/>
                <a:cs typeface="Times New Roman"/>
              </a:rPr>
              <a:t> </a:t>
            </a:r>
            <a:r>
              <a:rPr sz="2000" dirty="0">
                <a:latin typeface="Times New Roman"/>
                <a:cs typeface="Times New Roman"/>
              </a:rPr>
              <a:t>πλάνη,</a:t>
            </a:r>
            <a:r>
              <a:rPr sz="2000" spc="-30" dirty="0">
                <a:latin typeface="Times New Roman"/>
                <a:cs typeface="Times New Roman"/>
              </a:rPr>
              <a:t> </a:t>
            </a:r>
            <a:r>
              <a:rPr sz="2000" dirty="0">
                <a:latin typeface="Times New Roman"/>
                <a:cs typeface="Times New Roman"/>
              </a:rPr>
              <a:t>προσωπικοί</a:t>
            </a:r>
            <a:r>
              <a:rPr sz="2000" spc="-50" dirty="0">
                <a:latin typeface="Times New Roman"/>
                <a:cs typeface="Times New Roman"/>
              </a:rPr>
              <a:t> </a:t>
            </a:r>
            <a:r>
              <a:rPr sz="2000" dirty="0">
                <a:latin typeface="Times New Roman"/>
                <a:cs typeface="Times New Roman"/>
              </a:rPr>
              <a:t>λόγοι,</a:t>
            </a:r>
            <a:r>
              <a:rPr sz="2000" spc="-55" dirty="0">
                <a:latin typeface="Times New Roman"/>
                <a:cs typeface="Times New Roman"/>
              </a:rPr>
              <a:t> </a:t>
            </a:r>
            <a:r>
              <a:rPr sz="2000" spc="-10" dirty="0">
                <a:latin typeface="Times New Roman"/>
                <a:cs typeface="Times New Roman"/>
              </a:rPr>
              <a:t>κ.τ.λ.).</a:t>
            </a:r>
            <a:endParaRPr sz="2000" dirty="0">
              <a:latin typeface="Times New Roman"/>
              <a:cs typeface="Times New Roman"/>
            </a:endParaRPr>
          </a:p>
          <a:p>
            <a:pPr marL="355600" marR="6985" indent="-342900" algn="just">
              <a:lnSpc>
                <a:spcPct val="116500"/>
              </a:lnSpc>
              <a:buClr>
                <a:srgbClr val="375F92"/>
              </a:buClr>
              <a:buFont typeface="Wingdings"/>
              <a:buChar char=""/>
              <a:tabLst>
                <a:tab pos="355600" algn="l"/>
              </a:tabLst>
            </a:pPr>
            <a:r>
              <a:rPr sz="2000" dirty="0">
                <a:latin typeface="Times New Roman"/>
                <a:cs typeface="Times New Roman"/>
              </a:rPr>
              <a:t>Γενικά,</a:t>
            </a:r>
            <a:r>
              <a:rPr sz="2000" spc="150" dirty="0">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b="1" dirty="0">
                <a:solidFill>
                  <a:srgbClr val="30859C"/>
                </a:solidFill>
                <a:latin typeface="Times New Roman"/>
                <a:cs typeface="Times New Roman"/>
              </a:rPr>
              <a:t>αδύνατο</a:t>
            </a:r>
            <a:r>
              <a:rPr sz="2000" b="1" spc="130" dirty="0">
                <a:solidFill>
                  <a:srgbClr val="30859C"/>
                </a:solidFill>
                <a:latin typeface="Times New Roman"/>
                <a:cs typeface="Times New Roman"/>
              </a:rPr>
              <a:t> </a:t>
            </a:r>
            <a:r>
              <a:rPr sz="2000" dirty="0">
                <a:latin typeface="Times New Roman"/>
                <a:cs typeface="Times New Roman"/>
              </a:rPr>
              <a:t>να</a:t>
            </a:r>
            <a:r>
              <a:rPr sz="2000" spc="145" dirty="0">
                <a:latin typeface="Times New Roman"/>
                <a:cs typeface="Times New Roman"/>
              </a:rPr>
              <a:t> </a:t>
            </a:r>
            <a:r>
              <a:rPr sz="2000" b="1" dirty="0">
                <a:solidFill>
                  <a:srgbClr val="30859C"/>
                </a:solidFill>
                <a:latin typeface="Times New Roman"/>
                <a:cs typeface="Times New Roman"/>
              </a:rPr>
              <a:t>μηδενίσουμε</a:t>
            </a:r>
            <a:r>
              <a:rPr sz="2000" b="1" spc="135" dirty="0">
                <a:solidFill>
                  <a:srgbClr val="30859C"/>
                </a:solidFill>
                <a:latin typeface="Times New Roman"/>
                <a:cs typeface="Times New Roman"/>
              </a:rPr>
              <a:t> </a:t>
            </a:r>
            <a:r>
              <a:rPr sz="2000" dirty="0">
                <a:latin typeface="Times New Roman"/>
                <a:cs typeface="Times New Roman"/>
              </a:rPr>
              <a:t>την</a:t>
            </a:r>
            <a:r>
              <a:rPr sz="2000" spc="150" dirty="0">
                <a:latin typeface="Times New Roman"/>
                <a:cs typeface="Times New Roman"/>
              </a:rPr>
              <a:t> </a:t>
            </a:r>
            <a:r>
              <a:rPr sz="2000" dirty="0">
                <a:latin typeface="Times New Roman"/>
                <a:cs typeface="Times New Roman"/>
              </a:rPr>
              <a:t>πιθανότητα</a:t>
            </a:r>
            <a:r>
              <a:rPr sz="2000" spc="140" dirty="0">
                <a:latin typeface="Times New Roman"/>
                <a:cs typeface="Times New Roman"/>
              </a:rPr>
              <a:t> </a:t>
            </a:r>
            <a:r>
              <a:rPr sz="2000" dirty="0">
                <a:latin typeface="Times New Roman"/>
                <a:cs typeface="Times New Roman"/>
              </a:rPr>
              <a:t>της</a:t>
            </a:r>
            <a:r>
              <a:rPr sz="2000" spc="145" dirty="0">
                <a:latin typeface="Times New Roman"/>
                <a:cs typeface="Times New Roman"/>
              </a:rPr>
              <a:t> </a:t>
            </a:r>
            <a:r>
              <a:rPr sz="2000" dirty="0">
                <a:latin typeface="Times New Roman"/>
                <a:cs typeface="Times New Roman"/>
              </a:rPr>
              <a:t>μιας</a:t>
            </a:r>
            <a:r>
              <a:rPr sz="2000" spc="150" dirty="0">
                <a:latin typeface="Times New Roman"/>
                <a:cs typeface="Times New Roman"/>
              </a:rPr>
              <a:t> </a:t>
            </a:r>
            <a:r>
              <a:rPr sz="2000" spc="-50" dirty="0">
                <a:latin typeface="Times New Roman"/>
                <a:cs typeface="Times New Roman"/>
              </a:rPr>
              <a:t>ή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άλλης</a:t>
            </a:r>
            <a:r>
              <a:rPr sz="2000" spc="-10" dirty="0">
                <a:latin typeface="Times New Roman"/>
                <a:cs typeface="Times New Roman"/>
              </a:rPr>
              <a:t> </a:t>
            </a:r>
            <a:r>
              <a:rPr sz="2000" dirty="0">
                <a:latin typeface="Times New Roman"/>
                <a:cs typeface="Times New Roman"/>
              </a:rPr>
              <a:t>λανθασμένης</a:t>
            </a:r>
            <a:r>
              <a:rPr sz="2000" spc="-35" dirty="0">
                <a:latin typeface="Times New Roman"/>
                <a:cs typeface="Times New Roman"/>
              </a:rPr>
              <a:t> </a:t>
            </a:r>
            <a:r>
              <a:rPr sz="2000" spc="-10" dirty="0">
                <a:latin typeface="Times New Roman"/>
                <a:cs typeface="Times New Roman"/>
              </a:rPr>
              <a:t>απόφασης</a:t>
            </a:r>
            <a:endParaRPr sz="2000" dirty="0">
              <a:latin typeface="Times New Roman"/>
              <a:cs typeface="Times New Roman"/>
            </a:endParaRPr>
          </a:p>
        </p:txBody>
      </p:sp>
    </p:spTree>
    <p:extLst>
      <p:ext uri="{BB962C8B-B14F-4D97-AF65-F5344CB8AC3E}">
        <p14:creationId xmlns:p14="http://schemas.microsoft.com/office/powerpoint/2010/main" val="4134585403"/>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4746</TotalTime>
  <Words>2750</Words>
  <Application>Microsoft Office PowerPoint</Application>
  <PresentationFormat>Ευρεία οθόνη</PresentationFormat>
  <Paragraphs>289</Paragraphs>
  <Slides>32</Slides>
  <Notes>6</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32</vt:i4>
      </vt:variant>
    </vt:vector>
  </HeadingPairs>
  <TitlesOfParts>
    <vt:vector size="41" baseType="lpstr">
      <vt:lpstr>Arial</vt:lpstr>
      <vt:lpstr>Calibri</vt:lpstr>
      <vt:lpstr>Calibri Light</vt:lpstr>
      <vt:lpstr>Cambria Math</vt:lpstr>
      <vt:lpstr>Symbol</vt:lpstr>
      <vt:lpstr>Times New Roman</vt:lpstr>
      <vt:lpstr>Trebuchet MS</vt:lpstr>
      <vt:lpstr>Wingdings</vt:lpstr>
      <vt:lpstr>1_Θέμα του Office</vt:lpstr>
      <vt:lpstr>Εισαγωγή στην Κοινωνική Στατιστική με τη χρήση ΤΠΕ</vt:lpstr>
      <vt:lpstr>Παρουσίαση του PowerPoint</vt:lpstr>
      <vt:lpstr>Παρουσίαση του PowerPoint</vt:lpstr>
      <vt:lpstr>Παρουσίαση του PowerPoint</vt:lpstr>
      <vt:lpstr>Παρουσίαση του PowerPoint</vt:lpstr>
      <vt:lpstr>Επαγωγική Στατιστική</vt:lpstr>
      <vt:lpstr>Βασικές Έννοιες</vt:lpstr>
      <vt:lpstr>Έλεγχος Υποθέσεων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Βασικές έννοιες σφάλματος </vt:lpstr>
      <vt:lpstr>Παρουσίαση του PowerPoint</vt:lpstr>
      <vt:lpstr>Παρουσίαση του PowerPoint</vt:lpstr>
      <vt:lpstr>Παράδειγμα Επιλογής α</vt:lpstr>
      <vt:lpstr>Η τιμή p-value</vt:lpstr>
      <vt:lpstr>Παρουσίαση του PowerPoint</vt:lpstr>
      <vt:lpstr>Βήματα για τον έλεγχο Υποθέσεων</vt:lpstr>
      <vt:lpstr>Παρουσίαση του PowerPoint</vt:lpstr>
      <vt:lpstr>Παρουσίαση του PowerPoint</vt:lpstr>
      <vt:lpstr>Κανονική Κατανομή &amp; Υποθέσεις</vt:lpstr>
      <vt:lpstr>Παρουσίαση του PowerPoint</vt:lpstr>
      <vt:lpstr>Παράδειγμα 1ο </vt:lpstr>
      <vt:lpstr>Λύση (1)</vt:lpstr>
      <vt:lpstr>Παρουσίαση του PowerPoint</vt:lpstr>
      <vt:lpstr>Λύση (3)</vt:lpstr>
      <vt:lpstr>Παράδειγμα 2ο </vt:lpstr>
      <vt:lpstr>Λύση (1)</vt:lpstr>
      <vt:lpstr>Παρουσίαση του PowerPoint</vt:lpstr>
      <vt:lpstr>Λύση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Κοινωνική Στατιστική με τη χρήση ΤΠΕ</dc:title>
  <dc:creator>KEDIVIM</dc:creator>
  <cp:lastModifiedBy>KEDIVIM</cp:lastModifiedBy>
  <cp:revision>102</cp:revision>
  <dcterms:created xsi:type="dcterms:W3CDTF">2023-10-15T16:03:23Z</dcterms:created>
  <dcterms:modified xsi:type="dcterms:W3CDTF">2026-01-07T18:24:35Z</dcterms:modified>
</cp:coreProperties>
</file>