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E8C7-ACBD-4053-91CB-C1A761C8B5D2}" type="datetimeFigureOut">
              <a:rPr lang="el-GR" smtClean="0"/>
              <a:t>5/1/2021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1F16-3C63-4A47-94C7-4B609126CA0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496622" cy="15120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286544" cy="1000132"/>
          </a:xfrm>
        </p:spPr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el-GR" sz="4800" dirty="0" smtClean="0">
                <a:solidFill>
                  <a:schemeClr val="tx1"/>
                </a:solidFill>
              </a:rPr>
              <a:t>Σύστημα υποδοχής </a:t>
            </a:r>
            <a:r>
              <a:rPr lang="en-US" sz="6000" b="1" dirty="0" smtClean="0">
                <a:solidFill>
                  <a:schemeClr val="tx1"/>
                </a:solidFill>
              </a:rPr>
              <a:t>W</a:t>
            </a:r>
            <a:endParaRPr lang="el-GR" sz="6000" b="1" dirty="0" smtClean="0">
              <a:solidFill>
                <a:schemeClr val="tx1"/>
              </a:solidFill>
            </a:endParaRPr>
          </a:p>
        </p:txBody>
      </p:sp>
      <p:pic>
        <p:nvPicPr>
          <p:cNvPr id="44034" name="Picture 2" descr="Πετοσφαίρισ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1612"/>
            <a:ext cx="2143125" cy="213360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857356" y="571501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Ανέστης Γιαννακόπουλος </a:t>
            </a:r>
            <a:r>
              <a:rPr lang="en-US" dirty="0" smtClean="0"/>
              <a:t>Ph.D. </a:t>
            </a:r>
            <a:r>
              <a:rPr lang="el-GR" dirty="0" smtClean="0"/>
              <a:t>– ΕΕΠ / ΤΕΦΑΑ-ΣΕΦΑΑ ΔΠΘ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96944" cy="1296144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Μάθημα: </a:t>
            </a:r>
            <a:r>
              <a:rPr lang="el-GR" sz="3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 132 ΠΕΤΟΣΦΑΙΡΙΣΗ</a:t>
            </a:r>
            <a:r>
              <a:rPr lang="el-GR" dirty="0" smtClean="0">
                <a:solidFill>
                  <a:schemeClr val="tx1"/>
                </a:solidFill>
              </a:rPr>
              <a:t/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7969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Υποδοχή του σέρβις σε σχηματισμό W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5000660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πλεονέκτημά του σχηματισμού αυτού είναι ότι κάθε παίκτης έχει το μικρότερο δυνατό χώρο ευθύνης. </a:t>
            </a:r>
          </a:p>
          <a:p>
            <a:r>
              <a:rPr lang="el-GR" dirty="0" smtClean="0"/>
              <a:t>Το </a:t>
            </a:r>
            <a:r>
              <a:rPr lang="el-GR" dirty="0"/>
              <a:t>μειονέκτημά του είναι ότι υπάρχουν περισσότερα αμφισβητούμενα σημεία μεταξύ των παικτών. </a:t>
            </a:r>
          </a:p>
          <a:p>
            <a:r>
              <a:rPr lang="el-GR" dirty="0"/>
              <a:t>Στην παράταξη W το γήπεδο χωρίζεται σε πέντε τομείς ευθύνης όσοι είναι και οι υποδοχείς.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Χώροι ευθύνης παικτών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3567" t="38572" r="20427" b="22856"/>
          <a:stretch>
            <a:fillRect/>
          </a:stretch>
        </p:blipFill>
        <p:spPr bwMode="auto">
          <a:xfrm>
            <a:off x="214282" y="930711"/>
            <a:ext cx="8715436" cy="586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σχηματισμός </a:t>
            </a:r>
            <a:r>
              <a:rPr lang="en-US" b="1" dirty="0" smtClean="0"/>
              <a:t>W</a:t>
            </a:r>
            <a:r>
              <a:rPr lang="el-GR" dirty="0" smtClean="0"/>
              <a:t> με πασαδόρο τον 2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3567" t="21428" r="21341" b="59286"/>
          <a:stretch>
            <a:fillRect/>
          </a:stretch>
        </p:blipFill>
        <p:spPr bwMode="auto">
          <a:xfrm>
            <a:off x="126968" y="1714488"/>
            <a:ext cx="8731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σχηματισμός </a:t>
            </a:r>
            <a:r>
              <a:rPr lang="en-US" b="1" dirty="0" smtClean="0"/>
              <a:t>W</a:t>
            </a:r>
            <a:r>
              <a:rPr lang="el-GR" dirty="0" smtClean="0"/>
              <a:t> με πασαδόρο τον 3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3567" t="42857" r="21341" b="37857"/>
          <a:stretch>
            <a:fillRect/>
          </a:stretch>
        </p:blipFill>
        <p:spPr bwMode="auto">
          <a:xfrm>
            <a:off x="95219" y="1643050"/>
            <a:ext cx="89059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σχηματισμός </a:t>
            </a:r>
            <a:r>
              <a:rPr lang="en-US" b="1" dirty="0" smtClean="0"/>
              <a:t>W</a:t>
            </a:r>
            <a:r>
              <a:rPr lang="el-GR" dirty="0" smtClean="0"/>
              <a:t> με πασαδόρο τον 4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3567" t="65392" r="21341" b="14605"/>
          <a:stretch>
            <a:fillRect/>
          </a:stretch>
        </p:blipFill>
        <p:spPr bwMode="auto">
          <a:xfrm>
            <a:off x="285720" y="1643050"/>
            <a:ext cx="85868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</Words>
  <Application>Microsoft Office PowerPoint</Application>
  <PresentationFormat>Προβολή στην οθόνη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 Μάθημα: Ν 132 ΠΕΤΟΣΦΑΙΡΙΣΗ </vt:lpstr>
      <vt:lpstr> Υποδοχή του σέρβις σε σχηματισμό W  </vt:lpstr>
      <vt:lpstr>Χώροι ευθύνης παικτών</vt:lpstr>
      <vt:lpstr>Ο σχηματισμός W με πασαδόρο τον 2</vt:lpstr>
      <vt:lpstr>Ο σχηματισμός W με πασαδόρο τον 3</vt:lpstr>
      <vt:lpstr>Ο σχηματισμός W με πασαδόρο τον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Μάθημα: Ν 132 ΠΕΤΟΣΦΑΙΡΙΣΗ </dc:title>
  <dc:creator>User</dc:creator>
  <cp:lastModifiedBy>User</cp:lastModifiedBy>
  <cp:revision>4</cp:revision>
  <dcterms:created xsi:type="dcterms:W3CDTF">2021-01-05T13:16:46Z</dcterms:created>
  <dcterms:modified xsi:type="dcterms:W3CDTF">2021-01-05T13:44:36Z</dcterms:modified>
</cp:coreProperties>
</file>