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12192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>
        <p:scale>
          <a:sx n="50" d="100"/>
          <a:sy n="50" d="100"/>
        </p:scale>
        <p:origin x="1000" y="-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7376-4DEB-4110-9DFD-D395DEBF6678}" type="datetimeFigureOut">
              <a:rPr lang="el-GR" smtClean="0"/>
              <a:t>27/10/2020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E3E6-ED07-43A1-BB9D-56C1AA772C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04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7376-4DEB-4110-9DFD-D395DEBF6678}" type="datetimeFigureOut">
              <a:rPr lang="el-GR" smtClean="0"/>
              <a:t>27/10/2020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E3E6-ED07-43A1-BB9D-56C1AA772C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837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7376-4DEB-4110-9DFD-D395DEBF6678}" type="datetimeFigureOut">
              <a:rPr lang="el-GR" smtClean="0"/>
              <a:t>27/10/2020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E3E6-ED07-43A1-BB9D-56C1AA772C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82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7376-4DEB-4110-9DFD-D395DEBF6678}" type="datetimeFigureOut">
              <a:rPr lang="el-GR" smtClean="0"/>
              <a:t>27/10/2020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E3E6-ED07-43A1-BB9D-56C1AA772C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08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7376-4DEB-4110-9DFD-D395DEBF6678}" type="datetimeFigureOut">
              <a:rPr lang="el-GR" smtClean="0"/>
              <a:t>27/10/2020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E3E6-ED07-43A1-BB9D-56C1AA772C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27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7376-4DEB-4110-9DFD-D395DEBF6678}" type="datetimeFigureOut">
              <a:rPr lang="el-GR" smtClean="0"/>
              <a:t>27/10/2020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E3E6-ED07-43A1-BB9D-56C1AA772C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684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7376-4DEB-4110-9DFD-D395DEBF6678}" type="datetimeFigureOut">
              <a:rPr lang="el-GR" smtClean="0"/>
              <a:t>27/10/2020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E3E6-ED07-43A1-BB9D-56C1AA772C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123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7376-4DEB-4110-9DFD-D395DEBF6678}" type="datetimeFigureOut">
              <a:rPr lang="el-GR" smtClean="0"/>
              <a:t>27/10/2020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E3E6-ED07-43A1-BB9D-56C1AA772C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299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7376-4DEB-4110-9DFD-D395DEBF6678}" type="datetimeFigureOut">
              <a:rPr lang="el-GR" smtClean="0"/>
              <a:t>27/10/2020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E3E6-ED07-43A1-BB9D-56C1AA772C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06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7376-4DEB-4110-9DFD-D395DEBF6678}" type="datetimeFigureOut">
              <a:rPr lang="el-GR" smtClean="0"/>
              <a:t>27/10/2020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E3E6-ED07-43A1-BB9D-56C1AA772C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59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7376-4DEB-4110-9DFD-D395DEBF6678}" type="datetimeFigureOut">
              <a:rPr lang="el-GR" smtClean="0"/>
              <a:t>27/10/2020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E3E6-ED07-43A1-BB9D-56C1AA772C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66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F7376-4DEB-4110-9DFD-D395DEBF6678}" type="datetimeFigureOut">
              <a:rPr lang="el-GR" smtClean="0"/>
              <a:t>27/10/2020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CE3E6-ED07-43A1-BB9D-56C1AA772C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41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30378" cy="4829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4" y="3457286"/>
            <a:ext cx="5401429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0" y="2075889"/>
            <a:ext cx="6592220" cy="80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4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7929"/>
            <a:ext cx="6858000" cy="711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2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" y="2261652"/>
            <a:ext cx="6849431" cy="76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" y="2128284"/>
            <a:ext cx="6697010" cy="79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4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" y="2123520"/>
            <a:ext cx="6716062" cy="79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68"/>
            <a:ext cx="6858000" cy="1000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6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2" y="1680546"/>
            <a:ext cx="6134956" cy="883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1" y="1142308"/>
            <a:ext cx="6649378" cy="99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8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" y="332268"/>
            <a:ext cx="6344535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2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2877342"/>
            <a:ext cx="6411220" cy="81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2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0" y="2637942"/>
            <a:ext cx="6439799" cy="69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9" y="331456"/>
            <a:ext cx="6268325" cy="80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1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" y="1918704"/>
            <a:ext cx="6735115" cy="83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8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061"/>
            <a:ext cx="6858000" cy="64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Αθανασίου</dc:creator>
  <cp:lastModifiedBy>Κωνσταντίνος Αθανασίου</cp:lastModifiedBy>
  <cp:revision>13</cp:revision>
  <dcterms:created xsi:type="dcterms:W3CDTF">2020-10-27T09:52:18Z</dcterms:created>
  <dcterms:modified xsi:type="dcterms:W3CDTF">2020-10-27T12:04:10Z</dcterms:modified>
</cp:coreProperties>
</file>