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embeddedFontLst>
    <p:embeddedFont>
      <p:font typeface="Book Antiqua" pitchFamily="18" charset="0"/>
      <p:regular r:id="rId38"/>
      <p:bold r:id="rId39"/>
      <p:italic r:id="rId40"/>
      <p:boldItalic r:id="rId41"/>
    </p:embeddedFont>
    <p:embeddedFont>
      <p:font typeface="Garamond" pitchFamily="18" charset="0"/>
      <p:regular r:id="rId42"/>
      <p:bold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2D200454-40CA-4A62-9FC3-DE9A4176ACB9}">
      <p15:notes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Fy32Q5QyzaCWyH9lhore2fX9oE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0" autoAdjust="0"/>
    <p:restoredTop sz="94713" autoAdjust="0"/>
  </p:normalViewPr>
  <p:slideViewPr>
    <p:cSldViewPr snapToGrid="0">
      <p:cViewPr varScale="1">
        <p:scale>
          <a:sx n="66" d="100"/>
          <a:sy n="66" d="100"/>
        </p:scale>
        <p:origin x="-293"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00" d="100"/>
          <a:sy n="100" d="100"/>
        </p:scale>
        <p:origin x="0" y="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 name="Google Shape;4;n"/>
          <p:cNvSpPr/>
          <p:nvPr/>
        </p:nvSpPr>
        <p:spPr>
          <a:xfrm>
            <a:off x="0" y="0"/>
            <a:ext cx="6858000" cy="9144000"/>
          </a:xfrm>
          <a:prstGeom prst="roundRect">
            <a:avLst>
              <a:gd name="adj" fmla="val 23"/>
            </a:avLst>
          </a:pr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5;n"/>
          <p:cNvSpPr>
            <a:spLocks noGrp="1" noRot="1" noChangeAspect="1"/>
          </p:cNvSpPr>
          <p:nvPr>
            <p:ph type="sldImg" idx="2"/>
          </p:nvPr>
        </p:nvSpPr>
        <p:spPr>
          <a:xfrm>
            <a:off x="1371600" y="763588"/>
            <a:ext cx="5024438" cy="37671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 name="Google Shape;6;n"/>
          <p:cNvSpPr txBox="1">
            <a:spLocks noGrp="1"/>
          </p:cNvSpPr>
          <p:nvPr>
            <p:ph type="body" idx="1"/>
          </p:nvPr>
        </p:nvSpPr>
        <p:spPr>
          <a:xfrm>
            <a:off x="777875" y="4776788"/>
            <a:ext cx="6213475" cy="45212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hdr" idx="3"/>
          </p:nvPr>
        </p:nvSpPr>
        <p:spPr>
          <a:xfrm>
            <a:off x="0" y="0"/>
            <a:ext cx="3368675" cy="498475"/>
          </a:xfrm>
          <a:prstGeom prst="rect">
            <a:avLst/>
          </a:prstGeom>
          <a:noFill/>
          <a:ln>
            <a:noFill/>
          </a:ln>
        </p:spPr>
        <p:txBody>
          <a:bodyPr spcFirstLastPara="1" wrap="square" lIns="0" tIns="0" rIns="0" bIns="0" anchor="t"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dt" idx="10"/>
          </p:nvPr>
        </p:nvSpPr>
        <p:spPr>
          <a:xfrm>
            <a:off x="4398963" y="0"/>
            <a:ext cx="3368675" cy="498475"/>
          </a:xfrm>
          <a:prstGeom prst="rect">
            <a:avLst/>
          </a:prstGeom>
          <a:noFill/>
          <a:ln>
            <a:noFill/>
          </a:ln>
        </p:spPr>
        <p:txBody>
          <a:bodyPr spcFirstLastPara="1" wrap="square" lIns="0" tIns="0" rIns="0" bIns="0" anchor="t" anchorCtr="0">
            <a:noAutofit/>
          </a:bodyPr>
          <a:lstStyle>
            <a:lvl1pPr marR="0" lvl="0" algn="r"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n"/>
          <p:cNvSpPr txBox="1">
            <a:spLocks noGrp="1"/>
          </p:cNvSpPr>
          <p:nvPr>
            <p:ph type="ftr" idx="11"/>
          </p:nvPr>
        </p:nvSpPr>
        <p:spPr>
          <a:xfrm>
            <a:off x="0" y="9555163"/>
            <a:ext cx="3368675" cy="498475"/>
          </a:xfrm>
          <a:prstGeom prst="rect">
            <a:avLst/>
          </a:prstGeom>
          <a:noFill/>
          <a:ln>
            <a:noFill/>
          </a:ln>
        </p:spPr>
        <p:txBody>
          <a:bodyPr spcFirstLastPara="1" wrap="square" lIns="0" tIns="0" rIns="0" bIns="0" anchor="b" anchorCtr="0">
            <a:noAutofit/>
          </a:bodyPr>
          <a:lstStyle>
            <a:lvl1pPr marR="0" lvl="0" algn="l" rtl="0">
              <a:lnSpc>
                <a:spcPct val="95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n"/>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marR="0" lvl="0" indent="0" algn="r" rtl="0">
              <a:lnSpc>
                <a:spcPct val="95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0" marR="0" lvl="0" indent="0" algn="r" rtl="0">
                <a:lnSpc>
                  <a:spcPct val="95000"/>
                </a:lnSpc>
                <a:spcBef>
                  <a:spcPts val="0"/>
                </a:spcBef>
                <a:spcAft>
                  <a:spcPts val="0"/>
                </a:spcAft>
                <a:buClr>
                  <a:srgbClr val="000000"/>
                </a:buClr>
                <a:buSzPts val="1400"/>
                <a:buFont typeface="Times New Roman"/>
                <a:buNone/>
              </a:p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a:t>
            </a:fld>
            <a:endParaRPr/>
          </a:p>
        </p:txBody>
      </p:sp>
      <p:sp>
        <p:nvSpPr>
          <p:cNvPr id="143" name="Google Shape;143;p1: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a:t>
            </a:fld>
            <a:endParaRPr sz="1400" b="0" i="0" u="none" strike="noStrike" cap="none">
              <a:solidFill>
                <a:srgbClr val="000000"/>
              </a:solidFill>
              <a:latin typeface="Times New Roman"/>
              <a:ea typeface="Times New Roman"/>
              <a:cs typeface="Times New Roman"/>
              <a:sym typeface="Times New Roman"/>
            </a:endParaRPr>
          </a:p>
        </p:txBody>
      </p:sp>
      <p:sp>
        <p:nvSpPr>
          <p:cNvPr id="144" name="Google Shape;1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92a9acef56_0_148: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10</a:t>
            </a:fld>
            <a:endParaRPr/>
          </a:p>
        </p:txBody>
      </p:sp>
      <p:sp>
        <p:nvSpPr>
          <p:cNvPr id="310" name="Google Shape;310;g292a9acef56_0_148: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10</a:t>
            </a:fld>
            <a:endParaRPr sz="1400" b="0" i="0" u="none" strike="noStrike" cap="none">
              <a:solidFill>
                <a:srgbClr val="000000"/>
              </a:solidFill>
              <a:latin typeface="Times New Roman"/>
              <a:ea typeface="Times New Roman"/>
              <a:cs typeface="Times New Roman"/>
              <a:sym typeface="Times New Roman"/>
            </a:endParaRPr>
          </a:p>
        </p:txBody>
      </p:sp>
      <p:sp>
        <p:nvSpPr>
          <p:cNvPr id="311" name="Google Shape;311;g292a9acef56_0_1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2" name="Google Shape;312;g292a9acef56_0_14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92a9acef56_0_16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11</a:t>
            </a:fld>
            <a:endParaRPr/>
          </a:p>
        </p:txBody>
      </p:sp>
      <p:sp>
        <p:nvSpPr>
          <p:cNvPr id="328" name="Google Shape;328;g292a9acef56_0_16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11</a:t>
            </a:fld>
            <a:endParaRPr sz="1400" b="0" i="0" u="none" strike="noStrike" cap="none">
              <a:solidFill>
                <a:srgbClr val="000000"/>
              </a:solidFill>
              <a:latin typeface="Times New Roman"/>
              <a:ea typeface="Times New Roman"/>
              <a:cs typeface="Times New Roman"/>
              <a:sym typeface="Times New Roman"/>
            </a:endParaRPr>
          </a:p>
        </p:txBody>
      </p:sp>
      <p:sp>
        <p:nvSpPr>
          <p:cNvPr id="329" name="Google Shape;329;g292a9acef56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0" name="Google Shape;330;g292a9acef56_0_16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92a9acef56_0_18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12</a:t>
            </a:fld>
            <a:endParaRPr/>
          </a:p>
        </p:txBody>
      </p:sp>
      <p:sp>
        <p:nvSpPr>
          <p:cNvPr id="347" name="Google Shape;347;g292a9acef56_0_18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12</a:t>
            </a:fld>
            <a:endParaRPr sz="1400" b="0" i="0" u="none" strike="noStrike" cap="none">
              <a:solidFill>
                <a:srgbClr val="000000"/>
              </a:solidFill>
              <a:latin typeface="Times New Roman"/>
              <a:ea typeface="Times New Roman"/>
              <a:cs typeface="Times New Roman"/>
              <a:sym typeface="Times New Roman"/>
            </a:endParaRPr>
          </a:p>
        </p:txBody>
      </p:sp>
      <p:sp>
        <p:nvSpPr>
          <p:cNvPr id="348" name="Google Shape;348;g292a9acef56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9" name="Google Shape;349;g292a9acef56_0_18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92a9acef56_0_219: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13</a:t>
            </a:fld>
            <a:endParaRPr/>
          </a:p>
        </p:txBody>
      </p:sp>
      <p:sp>
        <p:nvSpPr>
          <p:cNvPr id="365" name="Google Shape;365;g292a9acef56_0_219: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13</a:t>
            </a:fld>
            <a:endParaRPr sz="1400" b="0" i="0" u="none" strike="noStrike" cap="none">
              <a:solidFill>
                <a:srgbClr val="000000"/>
              </a:solidFill>
              <a:latin typeface="Times New Roman"/>
              <a:ea typeface="Times New Roman"/>
              <a:cs typeface="Times New Roman"/>
              <a:sym typeface="Times New Roman"/>
            </a:endParaRPr>
          </a:p>
        </p:txBody>
      </p:sp>
      <p:sp>
        <p:nvSpPr>
          <p:cNvPr id="366" name="Google Shape;366;g292a9acef56_0_2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7" name="Google Shape;367;g292a9acef56_0_21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92a9acef56_0_20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14</a:t>
            </a:fld>
            <a:endParaRPr/>
          </a:p>
        </p:txBody>
      </p:sp>
      <p:sp>
        <p:nvSpPr>
          <p:cNvPr id="383" name="Google Shape;383;g292a9acef56_0_20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14</a:t>
            </a:fld>
            <a:endParaRPr sz="1400" b="0" i="0" u="none" strike="noStrike" cap="none">
              <a:solidFill>
                <a:srgbClr val="000000"/>
              </a:solidFill>
              <a:latin typeface="Times New Roman"/>
              <a:ea typeface="Times New Roman"/>
              <a:cs typeface="Times New Roman"/>
              <a:sym typeface="Times New Roman"/>
            </a:endParaRPr>
          </a:p>
        </p:txBody>
      </p:sp>
      <p:sp>
        <p:nvSpPr>
          <p:cNvPr id="384" name="Google Shape;384;g292a9acef56_0_2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5" name="Google Shape;385;g292a9acef56_0_20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92a9acef56_0_237: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15</a:t>
            </a:fld>
            <a:endParaRPr/>
          </a:p>
        </p:txBody>
      </p:sp>
      <p:sp>
        <p:nvSpPr>
          <p:cNvPr id="402" name="Google Shape;402;g292a9acef56_0_237: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15</a:t>
            </a:fld>
            <a:endParaRPr sz="1400" b="0" i="0" u="none" strike="noStrike" cap="none">
              <a:solidFill>
                <a:srgbClr val="000000"/>
              </a:solidFill>
              <a:latin typeface="Times New Roman"/>
              <a:ea typeface="Times New Roman"/>
              <a:cs typeface="Times New Roman"/>
              <a:sym typeface="Times New Roman"/>
            </a:endParaRPr>
          </a:p>
        </p:txBody>
      </p:sp>
      <p:sp>
        <p:nvSpPr>
          <p:cNvPr id="403" name="Google Shape;403;g292a9acef56_0_2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4" name="Google Shape;404;g292a9acef56_0_23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292a9acef56_0_255: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16</a:t>
            </a:fld>
            <a:endParaRPr/>
          </a:p>
        </p:txBody>
      </p:sp>
      <p:sp>
        <p:nvSpPr>
          <p:cNvPr id="420" name="Google Shape;420;g292a9acef56_0_255: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16</a:t>
            </a:fld>
            <a:endParaRPr sz="1400" b="0" i="0" u="none" strike="noStrike" cap="none">
              <a:solidFill>
                <a:srgbClr val="000000"/>
              </a:solidFill>
              <a:latin typeface="Times New Roman"/>
              <a:ea typeface="Times New Roman"/>
              <a:cs typeface="Times New Roman"/>
              <a:sym typeface="Times New Roman"/>
            </a:endParaRPr>
          </a:p>
        </p:txBody>
      </p:sp>
      <p:sp>
        <p:nvSpPr>
          <p:cNvPr id="421" name="Google Shape;421;g292a9acef56_0_2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2" name="Google Shape;422;g292a9acef56_0_25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92a9acef56_0_27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17</a:t>
            </a:fld>
            <a:endParaRPr/>
          </a:p>
        </p:txBody>
      </p:sp>
      <p:sp>
        <p:nvSpPr>
          <p:cNvPr id="438" name="Google Shape;438;g292a9acef56_0_27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17</a:t>
            </a:fld>
            <a:endParaRPr sz="1400" b="0" i="0" u="none" strike="noStrike" cap="none">
              <a:solidFill>
                <a:srgbClr val="000000"/>
              </a:solidFill>
              <a:latin typeface="Times New Roman"/>
              <a:ea typeface="Times New Roman"/>
              <a:cs typeface="Times New Roman"/>
              <a:sym typeface="Times New Roman"/>
            </a:endParaRPr>
          </a:p>
        </p:txBody>
      </p:sp>
      <p:sp>
        <p:nvSpPr>
          <p:cNvPr id="439" name="Google Shape;439;g292a9acef56_0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0" name="Google Shape;440;g292a9acef56_0_27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92a9acef56_0_289: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18</a:t>
            </a:fld>
            <a:endParaRPr/>
          </a:p>
        </p:txBody>
      </p:sp>
      <p:sp>
        <p:nvSpPr>
          <p:cNvPr id="456" name="Google Shape;456;g292a9acef56_0_289: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18</a:t>
            </a:fld>
            <a:endParaRPr sz="1400" b="0" i="0" u="none" strike="noStrike" cap="none">
              <a:solidFill>
                <a:srgbClr val="000000"/>
              </a:solidFill>
              <a:latin typeface="Times New Roman"/>
              <a:ea typeface="Times New Roman"/>
              <a:cs typeface="Times New Roman"/>
              <a:sym typeface="Times New Roman"/>
            </a:endParaRPr>
          </a:p>
        </p:txBody>
      </p:sp>
      <p:sp>
        <p:nvSpPr>
          <p:cNvPr id="457" name="Google Shape;457;g292a9acef56_0_2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8" name="Google Shape;458;g292a9acef56_0_28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92a9acef56_0_30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19</a:t>
            </a:fld>
            <a:endParaRPr/>
          </a:p>
        </p:txBody>
      </p:sp>
      <p:sp>
        <p:nvSpPr>
          <p:cNvPr id="474" name="Google Shape;474;g292a9acef56_0_30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19</a:t>
            </a:fld>
            <a:endParaRPr sz="1400" b="0" i="0" u="none" strike="noStrike" cap="none">
              <a:solidFill>
                <a:srgbClr val="000000"/>
              </a:solidFill>
              <a:latin typeface="Times New Roman"/>
              <a:ea typeface="Times New Roman"/>
              <a:cs typeface="Times New Roman"/>
              <a:sym typeface="Times New Roman"/>
            </a:endParaRPr>
          </a:p>
        </p:txBody>
      </p:sp>
      <p:sp>
        <p:nvSpPr>
          <p:cNvPr id="475" name="Google Shape;475;g292a9acef56_0_3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6" name="Google Shape;476;g292a9acef56_0_30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sldNum" idx="12"/>
          </p:nvPr>
        </p:nvSpPr>
        <p:spPr>
          <a:xfrm>
            <a:off x="4398963" y="9555163"/>
            <a:ext cx="3368675" cy="498475"/>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a:t>
            </a:fld>
            <a:endParaRPr/>
          </a:p>
        </p:txBody>
      </p:sp>
      <p:sp>
        <p:nvSpPr>
          <p:cNvPr id="153" name="Google Shape;153;p2:notes"/>
          <p:cNvSpPr txBox="1"/>
          <p:nvPr/>
        </p:nvSpPr>
        <p:spPr>
          <a:xfrm>
            <a:off x="3884613" y="8685213"/>
            <a:ext cx="2959100" cy="4445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a:t>
            </a:fld>
            <a:endParaRPr sz="1400" b="0" i="0" u="none" strike="noStrike" cap="none">
              <a:solidFill>
                <a:srgbClr val="000000"/>
              </a:solidFill>
              <a:latin typeface="Times New Roman"/>
              <a:ea typeface="Times New Roman"/>
              <a:cs typeface="Times New Roman"/>
              <a:sym typeface="Times New Roman"/>
            </a:endParaRPr>
          </a:p>
        </p:txBody>
      </p:sp>
      <p:sp>
        <p:nvSpPr>
          <p:cNvPr id="154" name="Google Shape;15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55" name="Google Shape;155;p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92a9acef56_0_32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20</a:t>
            </a:fld>
            <a:endParaRPr/>
          </a:p>
        </p:txBody>
      </p:sp>
      <p:sp>
        <p:nvSpPr>
          <p:cNvPr id="492" name="Google Shape;492;g292a9acef56_0_32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20</a:t>
            </a:fld>
            <a:endParaRPr sz="1400" b="0" i="0" u="none" strike="noStrike" cap="none">
              <a:solidFill>
                <a:srgbClr val="000000"/>
              </a:solidFill>
              <a:latin typeface="Times New Roman"/>
              <a:ea typeface="Times New Roman"/>
              <a:cs typeface="Times New Roman"/>
              <a:sym typeface="Times New Roman"/>
            </a:endParaRPr>
          </a:p>
        </p:txBody>
      </p:sp>
      <p:sp>
        <p:nvSpPr>
          <p:cNvPr id="493" name="Google Shape;493;g292a9acef56_0_3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4" name="Google Shape;494;g292a9acef56_0_32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292a9acef56_0_448: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21</a:t>
            </a:fld>
            <a:endParaRPr/>
          </a:p>
        </p:txBody>
      </p:sp>
      <p:sp>
        <p:nvSpPr>
          <p:cNvPr id="510" name="Google Shape;510;g292a9acef56_0_448: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21</a:t>
            </a:fld>
            <a:endParaRPr sz="1400" b="0" i="0" u="none" strike="noStrike" cap="none">
              <a:solidFill>
                <a:srgbClr val="000000"/>
              </a:solidFill>
              <a:latin typeface="Times New Roman"/>
              <a:ea typeface="Times New Roman"/>
              <a:cs typeface="Times New Roman"/>
              <a:sym typeface="Times New Roman"/>
            </a:endParaRPr>
          </a:p>
        </p:txBody>
      </p:sp>
      <p:sp>
        <p:nvSpPr>
          <p:cNvPr id="511" name="Google Shape;511;g292a9acef56_0_4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2" name="Google Shape;512;g292a9acef56_0_448: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292a9acef56_0_46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22</a:t>
            </a:fld>
            <a:endParaRPr/>
          </a:p>
        </p:txBody>
      </p:sp>
      <p:sp>
        <p:nvSpPr>
          <p:cNvPr id="529" name="Google Shape;529;g292a9acef56_0_46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22</a:t>
            </a:fld>
            <a:endParaRPr sz="1400" b="0" i="0" u="none" strike="noStrike" cap="none">
              <a:solidFill>
                <a:srgbClr val="000000"/>
              </a:solidFill>
              <a:latin typeface="Times New Roman"/>
              <a:ea typeface="Times New Roman"/>
              <a:cs typeface="Times New Roman"/>
              <a:sym typeface="Times New Roman"/>
            </a:endParaRPr>
          </a:p>
        </p:txBody>
      </p:sp>
      <p:sp>
        <p:nvSpPr>
          <p:cNvPr id="530" name="Google Shape;530;g292a9acef56_0_4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1" name="Google Shape;531;g292a9acef56_0_46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92a9acef56_0_340: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23</a:t>
            </a:fld>
            <a:endParaRPr/>
          </a:p>
        </p:txBody>
      </p:sp>
      <p:sp>
        <p:nvSpPr>
          <p:cNvPr id="548" name="Google Shape;548;g292a9acef56_0_340: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23</a:t>
            </a:fld>
            <a:endParaRPr sz="1400" b="0" i="0" u="none" strike="noStrike" cap="none">
              <a:solidFill>
                <a:srgbClr val="000000"/>
              </a:solidFill>
              <a:latin typeface="Times New Roman"/>
              <a:ea typeface="Times New Roman"/>
              <a:cs typeface="Times New Roman"/>
              <a:sym typeface="Times New Roman"/>
            </a:endParaRPr>
          </a:p>
        </p:txBody>
      </p:sp>
      <p:sp>
        <p:nvSpPr>
          <p:cNvPr id="549" name="Google Shape;549;g292a9acef56_0_3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0" name="Google Shape;550;g292a9acef56_0_34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92a9acef56_0_357: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24</a:t>
            </a:fld>
            <a:endParaRPr/>
          </a:p>
        </p:txBody>
      </p:sp>
      <p:sp>
        <p:nvSpPr>
          <p:cNvPr id="566" name="Google Shape;566;g292a9acef56_0_357: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24</a:t>
            </a:fld>
            <a:endParaRPr sz="1400" b="0" i="0" u="none" strike="noStrike" cap="none">
              <a:solidFill>
                <a:srgbClr val="000000"/>
              </a:solidFill>
              <a:latin typeface="Times New Roman"/>
              <a:ea typeface="Times New Roman"/>
              <a:cs typeface="Times New Roman"/>
              <a:sym typeface="Times New Roman"/>
            </a:endParaRPr>
          </a:p>
        </p:txBody>
      </p:sp>
      <p:sp>
        <p:nvSpPr>
          <p:cNvPr id="567" name="Google Shape;567;g292a9acef56_0_3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68" name="Google Shape;568;g292a9acef56_0_35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292a9acef56_0_375: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25</a:t>
            </a:fld>
            <a:endParaRPr/>
          </a:p>
        </p:txBody>
      </p:sp>
      <p:sp>
        <p:nvSpPr>
          <p:cNvPr id="585" name="Google Shape;585;g292a9acef56_0_375: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25</a:t>
            </a:fld>
            <a:endParaRPr sz="1400" b="0" i="0" u="none" strike="noStrike" cap="none">
              <a:solidFill>
                <a:srgbClr val="000000"/>
              </a:solidFill>
              <a:latin typeface="Times New Roman"/>
              <a:ea typeface="Times New Roman"/>
              <a:cs typeface="Times New Roman"/>
              <a:sym typeface="Times New Roman"/>
            </a:endParaRPr>
          </a:p>
        </p:txBody>
      </p:sp>
      <p:sp>
        <p:nvSpPr>
          <p:cNvPr id="586" name="Google Shape;586;g292a9acef56_0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87" name="Google Shape;587;g292a9acef56_0_37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92a9acef56_0_39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26</a:t>
            </a:fld>
            <a:endParaRPr/>
          </a:p>
        </p:txBody>
      </p:sp>
      <p:sp>
        <p:nvSpPr>
          <p:cNvPr id="603" name="Google Shape;603;g292a9acef56_0_39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26</a:t>
            </a:fld>
            <a:endParaRPr sz="1400" b="0" i="0" u="none" strike="noStrike" cap="none">
              <a:solidFill>
                <a:srgbClr val="000000"/>
              </a:solidFill>
              <a:latin typeface="Times New Roman"/>
              <a:ea typeface="Times New Roman"/>
              <a:cs typeface="Times New Roman"/>
              <a:sym typeface="Times New Roman"/>
            </a:endParaRPr>
          </a:p>
        </p:txBody>
      </p:sp>
      <p:sp>
        <p:nvSpPr>
          <p:cNvPr id="604" name="Google Shape;604;g292a9acef56_0_3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05" name="Google Shape;605;g292a9acef56_0_39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292a9acef56_0_411: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27</a:t>
            </a:fld>
            <a:endParaRPr/>
          </a:p>
        </p:txBody>
      </p:sp>
      <p:sp>
        <p:nvSpPr>
          <p:cNvPr id="622" name="Google Shape;622;g292a9acef56_0_411: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27</a:t>
            </a:fld>
            <a:endParaRPr sz="1400" b="0" i="0" u="none" strike="noStrike" cap="none">
              <a:solidFill>
                <a:srgbClr val="000000"/>
              </a:solidFill>
              <a:latin typeface="Times New Roman"/>
              <a:ea typeface="Times New Roman"/>
              <a:cs typeface="Times New Roman"/>
              <a:sym typeface="Times New Roman"/>
            </a:endParaRPr>
          </a:p>
        </p:txBody>
      </p:sp>
      <p:sp>
        <p:nvSpPr>
          <p:cNvPr id="623" name="Google Shape;623;g292a9acef56_0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24" name="Google Shape;624;g292a9acef56_0_411: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92a9acef56_0_430: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28</a:t>
            </a:fld>
            <a:endParaRPr/>
          </a:p>
        </p:txBody>
      </p:sp>
      <p:sp>
        <p:nvSpPr>
          <p:cNvPr id="641" name="Google Shape;641;g292a9acef56_0_430: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28</a:t>
            </a:fld>
            <a:endParaRPr sz="1400" b="0" i="0" u="none" strike="noStrike" cap="none">
              <a:solidFill>
                <a:srgbClr val="000000"/>
              </a:solidFill>
              <a:latin typeface="Times New Roman"/>
              <a:ea typeface="Times New Roman"/>
              <a:cs typeface="Times New Roman"/>
              <a:sym typeface="Times New Roman"/>
            </a:endParaRPr>
          </a:p>
        </p:txBody>
      </p:sp>
      <p:sp>
        <p:nvSpPr>
          <p:cNvPr id="642" name="Google Shape;642;g292a9acef56_0_4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43" name="Google Shape;643;g292a9acef56_0_430: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92a9acef56_0_485: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29</a:t>
            </a:fld>
            <a:endParaRPr/>
          </a:p>
        </p:txBody>
      </p:sp>
      <p:sp>
        <p:nvSpPr>
          <p:cNvPr id="659" name="Google Shape;659;g292a9acef56_0_485: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29</a:t>
            </a:fld>
            <a:endParaRPr sz="1400" b="0" i="0" u="none" strike="noStrike" cap="none">
              <a:solidFill>
                <a:srgbClr val="000000"/>
              </a:solidFill>
              <a:latin typeface="Times New Roman"/>
              <a:ea typeface="Times New Roman"/>
              <a:cs typeface="Times New Roman"/>
              <a:sym typeface="Times New Roman"/>
            </a:endParaRPr>
          </a:p>
        </p:txBody>
      </p:sp>
      <p:sp>
        <p:nvSpPr>
          <p:cNvPr id="660" name="Google Shape;660;g292a9acef56_0_4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61" name="Google Shape;661;g292a9acef56_0_485: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92a9acef56_0_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a:t>
            </a:fld>
            <a:endParaRPr/>
          </a:p>
        </p:txBody>
      </p:sp>
      <p:sp>
        <p:nvSpPr>
          <p:cNvPr id="172" name="Google Shape;172;g292a9acef56_0_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a:t>
            </a:fld>
            <a:endParaRPr sz="1400" b="0" i="0" u="none" strike="noStrike" cap="none">
              <a:solidFill>
                <a:srgbClr val="000000"/>
              </a:solidFill>
              <a:latin typeface="Times New Roman"/>
              <a:ea typeface="Times New Roman"/>
              <a:cs typeface="Times New Roman"/>
              <a:sym typeface="Times New Roman"/>
            </a:endParaRPr>
          </a:p>
        </p:txBody>
      </p:sp>
      <p:sp>
        <p:nvSpPr>
          <p:cNvPr id="173" name="Google Shape;173;g292a9acef56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74" name="Google Shape;174;g292a9acef56_0_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92a9acef56_0_50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30</a:t>
            </a:fld>
            <a:endParaRPr/>
          </a:p>
        </p:txBody>
      </p:sp>
      <p:sp>
        <p:nvSpPr>
          <p:cNvPr id="677" name="Google Shape;677;g292a9acef56_0_50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30</a:t>
            </a:fld>
            <a:endParaRPr sz="1400" b="0" i="0" u="none" strike="noStrike" cap="none">
              <a:solidFill>
                <a:srgbClr val="000000"/>
              </a:solidFill>
              <a:latin typeface="Times New Roman"/>
              <a:ea typeface="Times New Roman"/>
              <a:cs typeface="Times New Roman"/>
              <a:sym typeface="Times New Roman"/>
            </a:endParaRPr>
          </a:p>
        </p:txBody>
      </p:sp>
      <p:sp>
        <p:nvSpPr>
          <p:cNvPr id="678" name="Google Shape;678;g292a9acef56_0_5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79" name="Google Shape;679;g292a9acef56_0_50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20f2aa44adb_0_274: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31</a:t>
            </a:fld>
            <a:endParaRPr/>
          </a:p>
        </p:txBody>
      </p:sp>
      <p:sp>
        <p:nvSpPr>
          <p:cNvPr id="695" name="Google Shape;695;g20f2aa44adb_0_274: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31</a:t>
            </a:fld>
            <a:endParaRPr sz="1400" b="0" i="0" u="none" strike="noStrike" cap="none">
              <a:solidFill>
                <a:srgbClr val="000000"/>
              </a:solidFill>
              <a:latin typeface="Times New Roman"/>
              <a:ea typeface="Times New Roman"/>
              <a:cs typeface="Times New Roman"/>
              <a:sym typeface="Times New Roman"/>
            </a:endParaRPr>
          </a:p>
        </p:txBody>
      </p:sp>
      <p:sp>
        <p:nvSpPr>
          <p:cNvPr id="696" name="Google Shape;696;g20f2aa44adb_0_2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7" name="Google Shape;697;g20f2aa44adb_0_274: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292a9acef56_0_519: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32</a:t>
            </a:fld>
            <a:endParaRPr/>
          </a:p>
        </p:txBody>
      </p:sp>
      <p:sp>
        <p:nvSpPr>
          <p:cNvPr id="713" name="Google Shape;713;g292a9acef56_0_519: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32</a:t>
            </a:fld>
            <a:endParaRPr sz="1400" b="0" i="0" u="none" strike="noStrike" cap="none">
              <a:solidFill>
                <a:srgbClr val="000000"/>
              </a:solidFill>
              <a:latin typeface="Times New Roman"/>
              <a:ea typeface="Times New Roman"/>
              <a:cs typeface="Times New Roman"/>
              <a:sym typeface="Times New Roman"/>
            </a:endParaRPr>
          </a:p>
        </p:txBody>
      </p:sp>
      <p:sp>
        <p:nvSpPr>
          <p:cNvPr id="714" name="Google Shape;714;g292a9acef56_0_5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15" name="Google Shape;715;g292a9acef56_0_519: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92a9acef56_0_53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33</a:t>
            </a:fld>
            <a:endParaRPr/>
          </a:p>
        </p:txBody>
      </p:sp>
      <p:sp>
        <p:nvSpPr>
          <p:cNvPr id="731" name="Google Shape;731;g292a9acef56_0_53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33</a:t>
            </a:fld>
            <a:endParaRPr sz="1400" b="0" i="0" u="none" strike="noStrike" cap="none">
              <a:solidFill>
                <a:srgbClr val="000000"/>
              </a:solidFill>
              <a:latin typeface="Times New Roman"/>
              <a:ea typeface="Times New Roman"/>
              <a:cs typeface="Times New Roman"/>
              <a:sym typeface="Times New Roman"/>
            </a:endParaRPr>
          </a:p>
        </p:txBody>
      </p:sp>
      <p:sp>
        <p:nvSpPr>
          <p:cNvPr id="732" name="Google Shape;732;g292a9acef56_0_5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33" name="Google Shape;733;g292a9acef56_0_53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0f2aa44adb_0_34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34</a:t>
            </a:fld>
            <a:endParaRPr/>
          </a:p>
        </p:txBody>
      </p:sp>
      <p:sp>
        <p:nvSpPr>
          <p:cNvPr id="749" name="Google Shape;749;g20f2aa44adb_0_34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34</a:t>
            </a:fld>
            <a:endParaRPr sz="1400" b="0" i="0" u="none" strike="noStrike" cap="none">
              <a:solidFill>
                <a:srgbClr val="000000"/>
              </a:solidFill>
              <a:latin typeface="Times New Roman"/>
              <a:ea typeface="Times New Roman"/>
              <a:cs typeface="Times New Roman"/>
              <a:sym typeface="Times New Roman"/>
            </a:endParaRPr>
          </a:p>
        </p:txBody>
      </p:sp>
      <p:sp>
        <p:nvSpPr>
          <p:cNvPr id="750" name="Google Shape;750;g20f2aa44adb_0_3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51" name="Google Shape;751;g20f2aa44adb_0_34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92a9acef56_0_2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4</a:t>
            </a:fld>
            <a:endParaRPr/>
          </a:p>
        </p:txBody>
      </p:sp>
      <p:sp>
        <p:nvSpPr>
          <p:cNvPr id="191" name="Google Shape;191;g292a9acef56_0_2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4</a:t>
            </a:fld>
            <a:endParaRPr sz="1400" b="0" i="0" u="none" strike="noStrike" cap="none">
              <a:solidFill>
                <a:srgbClr val="000000"/>
              </a:solidFill>
              <a:latin typeface="Times New Roman"/>
              <a:ea typeface="Times New Roman"/>
              <a:cs typeface="Times New Roman"/>
              <a:sym typeface="Times New Roman"/>
            </a:endParaRPr>
          </a:p>
        </p:txBody>
      </p:sp>
      <p:sp>
        <p:nvSpPr>
          <p:cNvPr id="192" name="Google Shape;192;g292a9acef56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3" name="Google Shape;193;g292a9acef56_0_2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2a9acef56_0_4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5</a:t>
            </a:fld>
            <a:endParaRPr/>
          </a:p>
        </p:txBody>
      </p:sp>
      <p:sp>
        <p:nvSpPr>
          <p:cNvPr id="210" name="Google Shape;210;g292a9acef56_0_4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5</a:t>
            </a:fld>
            <a:endParaRPr sz="1400" b="0" i="0" u="none" strike="noStrike" cap="none">
              <a:solidFill>
                <a:srgbClr val="000000"/>
              </a:solidFill>
              <a:latin typeface="Times New Roman"/>
              <a:ea typeface="Times New Roman"/>
              <a:cs typeface="Times New Roman"/>
              <a:sym typeface="Times New Roman"/>
            </a:endParaRPr>
          </a:p>
        </p:txBody>
      </p:sp>
      <p:sp>
        <p:nvSpPr>
          <p:cNvPr id="211" name="Google Shape;211;g292a9acef56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2" name="Google Shape;212;g292a9acef56_0_4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92a9acef56_0_62: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6</a:t>
            </a:fld>
            <a:endParaRPr/>
          </a:p>
        </p:txBody>
      </p:sp>
      <p:sp>
        <p:nvSpPr>
          <p:cNvPr id="230" name="Google Shape;230;g292a9acef56_0_62: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6</a:t>
            </a:fld>
            <a:endParaRPr sz="1400" b="0" i="0" u="none" strike="noStrike" cap="none">
              <a:solidFill>
                <a:srgbClr val="000000"/>
              </a:solidFill>
              <a:latin typeface="Times New Roman"/>
              <a:ea typeface="Times New Roman"/>
              <a:cs typeface="Times New Roman"/>
              <a:sym typeface="Times New Roman"/>
            </a:endParaRPr>
          </a:p>
        </p:txBody>
      </p:sp>
      <p:sp>
        <p:nvSpPr>
          <p:cNvPr id="231" name="Google Shape;231;g292a9acef56_0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2" name="Google Shape;232;g292a9acef56_0_62: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92a9acef56_0_83: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7</a:t>
            </a:fld>
            <a:endParaRPr/>
          </a:p>
        </p:txBody>
      </p:sp>
      <p:sp>
        <p:nvSpPr>
          <p:cNvPr id="250" name="Google Shape;250;g292a9acef56_0_83: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7</a:t>
            </a:fld>
            <a:endParaRPr sz="1400" b="0" i="0" u="none" strike="noStrike" cap="none">
              <a:solidFill>
                <a:srgbClr val="000000"/>
              </a:solidFill>
              <a:latin typeface="Times New Roman"/>
              <a:ea typeface="Times New Roman"/>
              <a:cs typeface="Times New Roman"/>
              <a:sym typeface="Times New Roman"/>
            </a:endParaRPr>
          </a:p>
        </p:txBody>
      </p:sp>
      <p:sp>
        <p:nvSpPr>
          <p:cNvPr id="251" name="Google Shape;251;g292a9acef56_0_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52" name="Google Shape;252;g292a9acef56_0_83: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92a9acef56_0_106: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8</a:t>
            </a:fld>
            <a:endParaRPr/>
          </a:p>
        </p:txBody>
      </p:sp>
      <p:sp>
        <p:nvSpPr>
          <p:cNvPr id="271" name="Google Shape;271;g292a9acef56_0_106: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8</a:t>
            </a:fld>
            <a:endParaRPr sz="1400" b="0" i="0" u="none" strike="noStrike" cap="none">
              <a:solidFill>
                <a:srgbClr val="000000"/>
              </a:solidFill>
              <a:latin typeface="Times New Roman"/>
              <a:ea typeface="Times New Roman"/>
              <a:cs typeface="Times New Roman"/>
              <a:sym typeface="Times New Roman"/>
            </a:endParaRPr>
          </a:p>
        </p:txBody>
      </p:sp>
      <p:sp>
        <p:nvSpPr>
          <p:cNvPr id="272" name="Google Shape;272;g292a9acef56_0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3" name="Google Shape;273;g292a9acef56_0_106: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92a9acef56_0_127:notes"/>
          <p:cNvSpPr txBox="1">
            <a:spLocks noGrp="1"/>
          </p:cNvSpPr>
          <p:nvPr>
            <p:ph type="sldNum" idx="12"/>
          </p:nvPr>
        </p:nvSpPr>
        <p:spPr>
          <a:xfrm>
            <a:off x="4398963" y="9555163"/>
            <a:ext cx="3368700" cy="498600"/>
          </a:xfrm>
          <a:prstGeom prst="rect">
            <a:avLst/>
          </a:prstGeom>
          <a:noFill/>
          <a:ln>
            <a:noFill/>
          </a:ln>
        </p:spPr>
        <p:txBody>
          <a:bodyPr spcFirstLastPara="1" wrap="square" lIns="0" tIns="0" rIns="0" bIns="0" anchor="b" anchorCtr="0">
            <a:noAutofit/>
          </a:bodyPr>
          <a:lstStyle/>
          <a:p>
            <a:pPr marL="0" lvl="0" indent="0" algn="r" rtl="0">
              <a:lnSpc>
                <a:spcPct val="95000"/>
              </a:lnSpc>
              <a:spcBef>
                <a:spcPts val="0"/>
              </a:spcBef>
              <a:spcAft>
                <a:spcPts val="0"/>
              </a:spcAft>
              <a:buClr>
                <a:srgbClr val="000000"/>
              </a:buClr>
              <a:buSzPts val="1400"/>
              <a:buFont typeface="Times New Roman"/>
              <a:buNone/>
            </a:pPr>
            <a:fld id="{00000000-1234-1234-1234-123412341234}" type="slidenum">
              <a:rPr lang="en-US"/>
              <a:pPr marL="0" lvl="0" indent="0" algn="r" rtl="0">
                <a:lnSpc>
                  <a:spcPct val="95000"/>
                </a:lnSpc>
                <a:spcBef>
                  <a:spcPts val="0"/>
                </a:spcBef>
                <a:spcAft>
                  <a:spcPts val="0"/>
                </a:spcAft>
                <a:buClr>
                  <a:srgbClr val="000000"/>
                </a:buClr>
                <a:buSzPts val="1400"/>
                <a:buFont typeface="Times New Roman"/>
                <a:buNone/>
              </a:pPr>
              <a:t>9</a:t>
            </a:fld>
            <a:endParaRPr/>
          </a:p>
        </p:txBody>
      </p:sp>
      <p:sp>
        <p:nvSpPr>
          <p:cNvPr id="291" name="Google Shape;291;g292a9acef56_0_127:notes"/>
          <p:cNvSpPr txBox="1"/>
          <p:nvPr/>
        </p:nvSpPr>
        <p:spPr>
          <a:xfrm>
            <a:off x="3884613" y="8685213"/>
            <a:ext cx="2959200" cy="444600"/>
          </a:xfrm>
          <a:prstGeom prst="rect">
            <a:avLst/>
          </a:prstGeom>
          <a:noFill/>
          <a:ln>
            <a:noFill/>
          </a:ln>
        </p:spPr>
        <p:txBody>
          <a:bodyPr spcFirstLastPara="1" wrap="square" lIns="90000" tIns="46800" rIns="90000" bIns="46800" anchor="b" anchorCtr="0">
            <a:noAutofit/>
          </a:bodyPr>
          <a:lstStyle/>
          <a:p>
            <a:pPr marL="215900" marR="0" lvl="0" indent="-200025"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pPr marL="215900" marR="0" lvl="0" indent="-200025" algn="r" rtl="0">
                <a:lnSpc>
                  <a:spcPct val="100000"/>
                </a:lnSpc>
                <a:spcBef>
                  <a:spcPts val="0"/>
                </a:spcBef>
                <a:spcAft>
                  <a:spcPts val="0"/>
                </a:spcAft>
                <a:buClr>
                  <a:srgbClr val="000000"/>
                </a:buClr>
                <a:buSzPts val="1400"/>
                <a:buFont typeface="Times New Roman"/>
                <a:buNone/>
              </a:pPr>
              <a:t>9</a:t>
            </a:fld>
            <a:endParaRPr sz="1400" b="0" i="0" u="none" strike="noStrike" cap="none">
              <a:solidFill>
                <a:srgbClr val="000000"/>
              </a:solidFill>
              <a:latin typeface="Times New Roman"/>
              <a:ea typeface="Times New Roman"/>
              <a:cs typeface="Times New Roman"/>
              <a:sym typeface="Times New Roman"/>
            </a:endParaRPr>
          </a:p>
        </p:txBody>
      </p:sp>
      <p:sp>
        <p:nvSpPr>
          <p:cNvPr id="292" name="Google Shape;292;g292a9acef56_0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93" name="Google Shape;293;g292a9acef56_0_127:notes"/>
          <p:cNvSpPr txBox="1">
            <a:spLocks noGrp="1"/>
          </p:cNvSpPr>
          <p:nvPr>
            <p:ph type="body" idx="1"/>
          </p:nvPr>
        </p:nvSpPr>
        <p:spPr>
          <a:xfrm>
            <a:off x="685800" y="4343400"/>
            <a:ext cx="5486400" cy="4114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2" name="Google Shape;72;p4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76" name="Google Shape;76;p4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3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4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98" name="Google Shape;98;p4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4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2" name="Google Shape;102;p4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5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06" name="Google Shape;106;p5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07" name="Google Shape;107;p5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5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0" name="Google Shape;110;p5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5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5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5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15" name="Google Shape;115;p5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6" name="Google Shape;116;p5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5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
        <p:cNvGrpSpPr/>
        <p:nvPr/>
      </p:nvGrpSpPr>
      <p:grpSpPr>
        <a:xfrm>
          <a:off x="0" y="0"/>
          <a:ext cx="0" cy="0"/>
          <a:chOff x="0" y="0"/>
          <a:chExt cx="0" cy="0"/>
        </a:xfrm>
      </p:grpSpPr>
      <p:sp>
        <p:nvSpPr>
          <p:cNvPr id="121" name="Google Shape;121;p5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2" name="Google Shape;122;p5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5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25" name="Google Shape;125;p5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5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7" name="Google Shape;127;p5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38"/>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5" name="Google Shape;35;p38"/>
          <p:cNvSpPr txBox="1">
            <a:spLocks noGrp="1"/>
          </p:cNvSpPr>
          <p:nvPr>
            <p:ph type="subTitle" idx="1"/>
          </p:nvPr>
        </p:nvSpPr>
        <p:spPr>
          <a:xfrm>
            <a:off x="1143000" y="3602038"/>
            <a:ext cx="6858000" cy="1655762"/>
          </a:xfrm>
          <a:prstGeom prst="rect">
            <a:avLst/>
          </a:prstGeom>
          <a:noFill/>
          <a:ln>
            <a:noFill/>
          </a:ln>
        </p:spPr>
        <p:txBody>
          <a:bodyPr spcFirstLastPara="1" wrap="square" lIns="0" tIns="12225" rIns="0" bIns="0" anchor="t" anchorCtr="0">
            <a:noAutofit/>
          </a:bodyPr>
          <a:lstStyle>
            <a:lvl1pPr lvl="0" algn="ctr">
              <a:lnSpc>
                <a:spcPct val="93000"/>
              </a:lnSpc>
              <a:spcBef>
                <a:spcPts val="0"/>
              </a:spcBef>
              <a:spcAft>
                <a:spcPts val="0"/>
              </a:spcAft>
              <a:buSzPts val="2400"/>
              <a:buNone/>
              <a:defRPr sz="2400"/>
            </a:lvl1pPr>
            <a:lvl2pPr lvl="1" algn="ctr">
              <a:lnSpc>
                <a:spcPct val="93000"/>
              </a:lnSpc>
              <a:spcBef>
                <a:spcPts val="1425"/>
              </a:spcBef>
              <a:spcAft>
                <a:spcPts val="0"/>
              </a:spcAft>
              <a:buSzPts val="2000"/>
              <a:buNone/>
              <a:defRPr sz="2000"/>
            </a:lvl2pPr>
            <a:lvl3pPr lvl="2" algn="ctr">
              <a:lnSpc>
                <a:spcPct val="93000"/>
              </a:lnSpc>
              <a:spcBef>
                <a:spcPts val="1138"/>
              </a:spcBef>
              <a:spcAft>
                <a:spcPts val="0"/>
              </a:spcAft>
              <a:buSzPts val="1800"/>
              <a:buNone/>
              <a:defRPr sz="1800"/>
            </a:lvl3pPr>
            <a:lvl4pPr lvl="3" algn="ctr">
              <a:lnSpc>
                <a:spcPct val="93000"/>
              </a:lnSpc>
              <a:spcBef>
                <a:spcPts val="850"/>
              </a:spcBef>
              <a:spcAft>
                <a:spcPts val="0"/>
              </a:spcAft>
              <a:buSzPts val="1600"/>
              <a:buNone/>
              <a:defRPr sz="1600"/>
            </a:lvl4pPr>
            <a:lvl5pPr lvl="4" algn="ctr">
              <a:lnSpc>
                <a:spcPct val="93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6" name="Google Shape;36;p38"/>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8"/>
        <p:cNvGrpSpPr/>
        <p:nvPr/>
      </p:nvGrpSpPr>
      <p:grpSpPr>
        <a:xfrm>
          <a:off x="0" y="0"/>
          <a:ext cx="0" cy="0"/>
          <a:chOff x="0" y="0"/>
          <a:chExt cx="0" cy="0"/>
        </a:xfrm>
      </p:grpSpPr>
      <p:sp>
        <p:nvSpPr>
          <p:cNvPr id="129" name="Google Shape;129;p5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0" name="Google Shape;130;p55"/>
          <p:cNvSpPr>
            <a:spLocks noGrp="1"/>
          </p:cNvSpPr>
          <p:nvPr>
            <p:ph type="pic" idx="2"/>
          </p:nvPr>
        </p:nvSpPr>
        <p:spPr>
          <a:xfrm>
            <a:off x="3887788" y="987425"/>
            <a:ext cx="4629150" cy="4873625"/>
          </a:xfrm>
          <a:prstGeom prst="rect">
            <a:avLst/>
          </a:prstGeom>
          <a:noFill/>
          <a:ln>
            <a:noFill/>
          </a:ln>
        </p:spPr>
      </p:sp>
      <p:sp>
        <p:nvSpPr>
          <p:cNvPr id="131" name="Google Shape;131;p5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2" name="Google Shape;132;p5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5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5" name="Google Shape;135;p56"/>
          <p:cNvSpPr txBox="1">
            <a:spLocks noGrp="1"/>
          </p:cNvSpPr>
          <p:nvPr>
            <p:ph type="body" idx="1"/>
          </p:nvPr>
        </p:nvSpPr>
        <p:spPr>
          <a:xfrm rot="5400000">
            <a:off x="2309019" y="-246856"/>
            <a:ext cx="4521200" cy="822483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57"/>
          <p:cNvSpPr txBox="1">
            <a:spLocks noGrp="1"/>
          </p:cNvSpPr>
          <p:nvPr>
            <p:ph type="title"/>
          </p:nvPr>
        </p:nvSpPr>
        <p:spPr>
          <a:xfrm rot="5400000">
            <a:off x="4727575" y="2171700"/>
            <a:ext cx="5853113" cy="205581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139" name="Google Shape;139;p57"/>
          <p:cNvSpPr txBox="1">
            <a:spLocks noGrp="1"/>
          </p:cNvSpPr>
          <p:nvPr>
            <p:ph type="body" idx="1"/>
          </p:nvPr>
        </p:nvSpPr>
        <p:spPr>
          <a:xfrm rot="5400000">
            <a:off x="538956" y="191294"/>
            <a:ext cx="5853113" cy="6016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57"/>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60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623888" y="4589463"/>
            <a:ext cx="7886700" cy="1500187"/>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2400"/>
              <a:buNone/>
              <a:defRPr sz="2400"/>
            </a:lvl1pPr>
            <a:lvl2pPr marL="914400" lvl="1" indent="-228600" algn="l">
              <a:lnSpc>
                <a:spcPct val="93000"/>
              </a:lnSpc>
              <a:spcBef>
                <a:spcPts val="1425"/>
              </a:spcBef>
              <a:spcAft>
                <a:spcPts val="0"/>
              </a:spcAft>
              <a:buSzPts val="2000"/>
              <a:buNone/>
              <a:defRPr sz="2000"/>
            </a:lvl2pPr>
            <a:lvl3pPr marL="1371600" lvl="2" indent="-228600" algn="l">
              <a:lnSpc>
                <a:spcPct val="93000"/>
              </a:lnSpc>
              <a:spcBef>
                <a:spcPts val="1138"/>
              </a:spcBef>
              <a:spcAft>
                <a:spcPts val="0"/>
              </a:spcAft>
              <a:buSzPts val="1800"/>
              <a:buNone/>
              <a:defRPr sz="1800"/>
            </a:lvl3pPr>
            <a:lvl4pPr marL="1828800" lvl="3" indent="-228600" algn="l">
              <a:lnSpc>
                <a:spcPct val="93000"/>
              </a:lnSpc>
              <a:spcBef>
                <a:spcPts val="850"/>
              </a:spcBef>
              <a:spcAft>
                <a:spcPts val="0"/>
              </a:spcAft>
              <a:buSzPts val="1600"/>
              <a:buNone/>
              <a:defRPr sz="1600"/>
            </a:lvl4pPr>
            <a:lvl5pPr marL="2286000" lvl="4" indent="-228600" algn="l">
              <a:lnSpc>
                <a:spcPct val="93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44" name="Google Shape;44;p40"/>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457200" y="1604963"/>
            <a:ext cx="4035425"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1"/>
          <p:cNvSpPr txBox="1">
            <a:spLocks noGrp="1"/>
          </p:cNvSpPr>
          <p:nvPr>
            <p:ph type="body" idx="2"/>
          </p:nvPr>
        </p:nvSpPr>
        <p:spPr>
          <a:xfrm>
            <a:off x="4645025" y="1604963"/>
            <a:ext cx="4037013" cy="4521200"/>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1"/>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42"/>
          <p:cNvSpPr txBox="1">
            <a:spLocks noGrp="1"/>
          </p:cNvSpPr>
          <p:nvPr>
            <p:ph type="title"/>
          </p:nvPr>
        </p:nvSpPr>
        <p:spPr>
          <a:xfrm>
            <a:off x="630238" y="365125"/>
            <a:ext cx="7886700" cy="1325563"/>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2" name="Google Shape;52;p42"/>
          <p:cNvSpPr txBox="1">
            <a:spLocks noGrp="1"/>
          </p:cNvSpPr>
          <p:nvPr>
            <p:ph type="body" idx="1"/>
          </p:nvPr>
        </p:nvSpPr>
        <p:spPr>
          <a:xfrm>
            <a:off x="630238" y="1681163"/>
            <a:ext cx="3868737"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2"/>
          <p:cNvSpPr txBox="1">
            <a:spLocks noGrp="1"/>
          </p:cNvSpPr>
          <p:nvPr>
            <p:ph type="body" idx="2"/>
          </p:nvPr>
        </p:nvSpPr>
        <p:spPr>
          <a:xfrm>
            <a:off x="630238" y="2505075"/>
            <a:ext cx="3868737"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2"/>
          <p:cNvSpPr txBox="1">
            <a:spLocks noGrp="1"/>
          </p:cNvSpPr>
          <p:nvPr>
            <p:ph type="body" idx="3"/>
          </p:nvPr>
        </p:nvSpPr>
        <p:spPr>
          <a:xfrm>
            <a:off x="4629150" y="1681163"/>
            <a:ext cx="3887788" cy="823912"/>
          </a:xfrm>
          <a:prstGeom prst="rect">
            <a:avLst/>
          </a:prstGeom>
          <a:noFill/>
          <a:ln>
            <a:noFill/>
          </a:ln>
        </p:spPr>
        <p:txBody>
          <a:bodyPr spcFirstLastPara="1" wrap="square" lIns="0" tIns="12225" rIns="0" bIns="0" anchor="b" anchorCtr="0">
            <a:noAutofit/>
          </a:bodyPr>
          <a:lstStyle>
            <a:lvl1pPr marL="457200" lvl="0" indent="-228600" algn="l">
              <a:lnSpc>
                <a:spcPct val="93000"/>
              </a:lnSpc>
              <a:spcBef>
                <a:spcPts val="0"/>
              </a:spcBef>
              <a:spcAft>
                <a:spcPts val="0"/>
              </a:spcAft>
              <a:buSzPts val="2400"/>
              <a:buNone/>
              <a:defRPr sz="2400" b="1"/>
            </a:lvl1pPr>
            <a:lvl2pPr marL="914400" lvl="1" indent="-228600" algn="l">
              <a:lnSpc>
                <a:spcPct val="93000"/>
              </a:lnSpc>
              <a:spcBef>
                <a:spcPts val="1425"/>
              </a:spcBef>
              <a:spcAft>
                <a:spcPts val="0"/>
              </a:spcAft>
              <a:buSzPts val="2000"/>
              <a:buNone/>
              <a:defRPr sz="2000" b="1"/>
            </a:lvl2pPr>
            <a:lvl3pPr marL="1371600" lvl="2" indent="-228600" algn="l">
              <a:lnSpc>
                <a:spcPct val="93000"/>
              </a:lnSpc>
              <a:spcBef>
                <a:spcPts val="1138"/>
              </a:spcBef>
              <a:spcAft>
                <a:spcPts val="0"/>
              </a:spcAft>
              <a:buSzPts val="1800"/>
              <a:buNone/>
              <a:defRPr sz="1800" b="1"/>
            </a:lvl3pPr>
            <a:lvl4pPr marL="1828800" lvl="3" indent="-228600" algn="l">
              <a:lnSpc>
                <a:spcPct val="93000"/>
              </a:lnSpc>
              <a:spcBef>
                <a:spcPts val="850"/>
              </a:spcBef>
              <a:spcAft>
                <a:spcPts val="0"/>
              </a:spcAft>
              <a:buSzPts val="1600"/>
              <a:buNone/>
              <a:defRPr sz="1600" b="1"/>
            </a:lvl4pPr>
            <a:lvl5pPr marL="2286000" lvl="4" indent="-228600" algn="l">
              <a:lnSpc>
                <a:spcPct val="93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42"/>
          <p:cNvSpPr txBox="1">
            <a:spLocks noGrp="1"/>
          </p:cNvSpPr>
          <p:nvPr>
            <p:ph type="body" idx="4"/>
          </p:nvPr>
        </p:nvSpPr>
        <p:spPr>
          <a:xfrm>
            <a:off x="4629150" y="2505075"/>
            <a:ext cx="3887788" cy="3684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a:lvl1pPr>
            <a:lvl2pPr marL="914400" lvl="1" indent="-228600" algn="l">
              <a:lnSpc>
                <a:spcPct val="93000"/>
              </a:lnSpc>
              <a:spcBef>
                <a:spcPts val="1425"/>
              </a:spcBef>
              <a:spcAft>
                <a:spcPts val="0"/>
              </a:spcAft>
              <a:buSzPts val="1400"/>
              <a:buNone/>
              <a:defRPr/>
            </a:lvl2pPr>
            <a:lvl3pPr marL="1371600" lvl="2" indent="-228600" algn="l">
              <a:lnSpc>
                <a:spcPct val="93000"/>
              </a:lnSpc>
              <a:spcBef>
                <a:spcPts val="1138"/>
              </a:spcBef>
              <a:spcAft>
                <a:spcPts val="0"/>
              </a:spcAft>
              <a:buSzPts val="1400"/>
              <a:buNone/>
              <a:defRPr/>
            </a:lvl3pPr>
            <a:lvl4pPr marL="1828800" lvl="3" indent="-228600" algn="l">
              <a:lnSpc>
                <a:spcPct val="93000"/>
              </a:lnSpc>
              <a:spcBef>
                <a:spcPts val="850"/>
              </a:spcBef>
              <a:spcAft>
                <a:spcPts val="0"/>
              </a:spcAft>
              <a:buSzPts val="1400"/>
              <a:buNone/>
              <a:defRPr/>
            </a:lvl4pPr>
            <a:lvl5pPr marL="2286000" lvl="4" indent="-228600" algn="l">
              <a:lnSpc>
                <a:spcPct val="93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42"/>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lvl="0" algn="l">
              <a:lnSpc>
                <a:spcPct val="93000"/>
              </a:lnSpc>
              <a:spcBef>
                <a:spcPts val="0"/>
              </a:spcBef>
              <a:spcAft>
                <a:spcPts val="0"/>
              </a:spcAft>
              <a:buSzPts val="1400"/>
              <a:buNone/>
              <a:defRPr/>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59" name="Google Shape;59;p43"/>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2" name="Google Shape;62;p44"/>
          <p:cNvSpPr txBox="1">
            <a:spLocks noGrp="1"/>
          </p:cNvSpPr>
          <p:nvPr>
            <p:ph type="body" idx="1"/>
          </p:nvPr>
        </p:nvSpPr>
        <p:spPr>
          <a:xfrm>
            <a:off x="3887788" y="987425"/>
            <a:ext cx="4629150" cy="4873625"/>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400"/>
              <a:buNone/>
              <a:defRPr sz="3200"/>
            </a:lvl1pPr>
            <a:lvl2pPr marL="914400" lvl="1" indent="-228600" algn="l">
              <a:lnSpc>
                <a:spcPct val="93000"/>
              </a:lnSpc>
              <a:spcBef>
                <a:spcPts val="1425"/>
              </a:spcBef>
              <a:spcAft>
                <a:spcPts val="0"/>
              </a:spcAft>
              <a:buSzPts val="1400"/>
              <a:buNone/>
              <a:defRPr sz="2800"/>
            </a:lvl2pPr>
            <a:lvl3pPr marL="1371600" lvl="2" indent="-228600" algn="l">
              <a:lnSpc>
                <a:spcPct val="93000"/>
              </a:lnSpc>
              <a:spcBef>
                <a:spcPts val="1138"/>
              </a:spcBef>
              <a:spcAft>
                <a:spcPts val="0"/>
              </a:spcAft>
              <a:buSzPts val="1400"/>
              <a:buNone/>
              <a:defRPr sz="2400"/>
            </a:lvl3pPr>
            <a:lvl4pPr marL="1828800" lvl="3" indent="-228600" algn="l">
              <a:lnSpc>
                <a:spcPct val="93000"/>
              </a:lnSpc>
              <a:spcBef>
                <a:spcPts val="850"/>
              </a:spcBef>
              <a:spcAft>
                <a:spcPts val="0"/>
              </a:spcAft>
              <a:buSzPts val="1400"/>
              <a:buNone/>
              <a:defRPr sz="2000"/>
            </a:lvl4pPr>
            <a:lvl5pPr marL="2286000" lvl="4" indent="-228600" algn="l">
              <a:lnSpc>
                <a:spcPct val="93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44"/>
          <p:cNvSpPr txBox="1">
            <a:spLocks noGrp="1"/>
          </p:cNvSpPr>
          <p:nvPr>
            <p:ph type="body" idx="2"/>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4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3200"/>
            </a:lvl1pPr>
            <a:lvl2pPr lvl="1" algn="l">
              <a:lnSpc>
                <a:spcPct val="93000"/>
              </a:lnSpc>
              <a:spcBef>
                <a:spcPts val="0"/>
              </a:spcBef>
              <a:spcAft>
                <a:spcPts val="0"/>
              </a:spcAft>
              <a:buSzPts val="1400"/>
              <a:buNone/>
              <a:defRPr/>
            </a:lvl2pPr>
            <a:lvl3pPr lvl="2" algn="l">
              <a:lnSpc>
                <a:spcPct val="93000"/>
              </a:lnSpc>
              <a:spcBef>
                <a:spcPts val="0"/>
              </a:spcBef>
              <a:spcAft>
                <a:spcPts val="0"/>
              </a:spcAft>
              <a:buSzPts val="1400"/>
              <a:buNone/>
              <a:defRPr/>
            </a:lvl3pPr>
            <a:lvl4pPr lvl="3" algn="l">
              <a:lnSpc>
                <a:spcPct val="93000"/>
              </a:lnSpc>
              <a:spcBef>
                <a:spcPts val="0"/>
              </a:spcBef>
              <a:spcAft>
                <a:spcPts val="0"/>
              </a:spcAft>
              <a:buSzPts val="1400"/>
              <a:buNone/>
              <a:defRPr/>
            </a:lvl4pPr>
            <a:lvl5pPr lvl="4" algn="l">
              <a:lnSpc>
                <a:spcPct val="93000"/>
              </a:lnSpc>
              <a:spcBef>
                <a:spcPts val="0"/>
              </a:spcBef>
              <a:spcAft>
                <a:spcPts val="0"/>
              </a:spcAft>
              <a:buSzPts val="1400"/>
              <a:buNone/>
              <a:defRPr/>
            </a:lvl5pPr>
            <a:lvl6pPr lvl="5" algn="l">
              <a:lnSpc>
                <a:spcPct val="93000"/>
              </a:lnSpc>
              <a:spcBef>
                <a:spcPts val="0"/>
              </a:spcBef>
              <a:spcAft>
                <a:spcPts val="0"/>
              </a:spcAft>
              <a:buSzPts val="1400"/>
              <a:buNone/>
              <a:defRPr/>
            </a:lvl6pPr>
            <a:lvl7pPr lvl="6" algn="l">
              <a:lnSpc>
                <a:spcPct val="93000"/>
              </a:lnSpc>
              <a:spcBef>
                <a:spcPts val="0"/>
              </a:spcBef>
              <a:spcAft>
                <a:spcPts val="0"/>
              </a:spcAft>
              <a:buSzPts val="1400"/>
              <a:buNone/>
              <a:defRPr/>
            </a:lvl7pPr>
            <a:lvl8pPr lvl="7" algn="l">
              <a:lnSpc>
                <a:spcPct val="93000"/>
              </a:lnSpc>
              <a:spcBef>
                <a:spcPts val="0"/>
              </a:spcBef>
              <a:spcAft>
                <a:spcPts val="0"/>
              </a:spcAft>
              <a:buSzPts val="1400"/>
              <a:buNone/>
              <a:defRPr/>
            </a:lvl8pPr>
            <a:lvl9pPr lvl="8" algn="l">
              <a:lnSpc>
                <a:spcPct val="93000"/>
              </a:lnSpc>
              <a:spcBef>
                <a:spcPts val="0"/>
              </a:spcBef>
              <a:spcAft>
                <a:spcPts val="0"/>
              </a:spcAft>
              <a:buSzPts val="1400"/>
              <a:buNone/>
              <a:defRPr/>
            </a:lvl9pPr>
          </a:lstStyle>
          <a:p>
            <a:endParaRPr/>
          </a:p>
        </p:txBody>
      </p:sp>
      <p:sp>
        <p:nvSpPr>
          <p:cNvPr id="67" name="Google Shape;67;p45"/>
          <p:cNvSpPr>
            <a:spLocks noGrp="1"/>
          </p:cNvSpPr>
          <p:nvPr>
            <p:ph type="pic" idx="2"/>
          </p:nvPr>
        </p:nvSpPr>
        <p:spPr>
          <a:xfrm>
            <a:off x="3887788" y="987425"/>
            <a:ext cx="4629150" cy="4873625"/>
          </a:xfrm>
          <a:prstGeom prst="rect">
            <a:avLst/>
          </a:prstGeom>
          <a:noFill/>
          <a:ln>
            <a:noFill/>
          </a:ln>
        </p:spPr>
      </p:sp>
      <p:sp>
        <p:nvSpPr>
          <p:cNvPr id="68" name="Google Shape;68;p45"/>
          <p:cNvSpPr txBox="1">
            <a:spLocks noGrp="1"/>
          </p:cNvSpPr>
          <p:nvPr>
            <p:ph type="body" idx="1"/>
          </p:nvPr>
        </p:nvSpPr>
        <p:spPr>
          <a:xfrm>
            <a:off x="630238" y="2057400"/>
            <a:ext cx="2949575" cy="3811588"/>
          </a:xfrm>
          <a:prstGeom prst="rect">
            <a:avLst/>
          </a:prstGeom>
          <a:noFill/>
          <a:ln>
            <a:noFill/>
          </a:ln>
        </p:spPr>
        <p:txBody>
          <a:bodyPr spcFirstLastPara="1" wrap="square" lIns="0" tIns="12225" rIns="0" bIns="0" anchor="t" anchorCtr="0">
            <a:noAutofit/>
          </a:bodyPr>
          <a:lstStyle>
            <a:lvl1pPr marL="457200" lvl="0" indent="-228600" algn="l">
              <a:lnSpc>
                <a:spcPct val="93000"/>
              </a:lnSpc>
              <a:spcBef>
                <a:spcPts val="0"/>
              </a:spcBef>
              <a:spcAft>
                <a:spcPts val="0"/>
              </a:spcAft>
              <a:buSzPts val="1600"/>
              <a:buNone/>
              <a:defRPr sz="1600"/>
            </a:lvl1pPr>
            <a:lvl2pPr marL="914400" lvl="1" indent="-228600" algn="l">
              <a:lnSpc>
                <a:spcPct val="93000"/>
              </a:lnSpc>
              <a:spcBef>
                <a:spcPts val="1425"/>
              </a:spcBef>
              <a:spcAft>
                <a:spcPts val="0"/>
              </a:spcAft>
              <a:buSzPts val="1400"/>
              <a:buNone/>
              <a:defRPr sz="1400"/>
            </a:lvl2pPr>
            <a:lvl3pPr marL="1371600" lvl="2" indent="-228600" algn="l">
              <a:lnSpc>
                <a:spcPct val="93000"/>
              </a:lnSpc>
              <a:spcBef>
                <a:spcPts val="1138"/>
              </a:spcBef>
              <a:spcAft>
                <a:spcPts val="0"/>
              </a:spcAft>
              <a:buSzPts val="1200"/>
              <a:buNone/>
              <a:defRPr sz="1200"/>
            </a:lvl3pPr>
            <a:lvl4pPr marL="1828800" lvl="3" indent="-228600" algn="l">
              <a:lnSpc>
                <a:spcPct val="93000"/>
              </a:lnSpc>
              <a:spcBef>
                <a:spcPts val="850"/>
              </a:spcBef>
              <a:spcAft>
                <a:spcPts val="0"/>
              </a:spcAft>
              <a:buSzPts val="1000"/>
              <a:buNone/>
              <a:defRPr sz="1000"/>
            </a:lvl4pPr>
            <a:lvl5pPr marL="2286000" lvl="4" indent="-228600" algn="l">
              <a:lnSpc>
                <a:spcPct val="93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5"/>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
        <p:cNvGrpSpPr/>
        <p:nvPr/>
      </p:nvGrpSpPr>
      <p:grpSpPr>
        <a:xfrm>
          <a:off x="0" y="0"/>
          <a:ext cx="0" cy="0"/>
          <a:chOff x="0" y="0"/>
          <a:chExt cx="0" cy="0"/>
        </a:xfrm>
      </p:grpSpPr>
      <p:grpSp>
        <p:nvGrpSpPr>
          <p:cNvPr id="12" name="Google Shape;12;p34"/>
          <p:cNvGrpSpPr/>
          <p:nvPr/>
        </p:nvGrpSpPr>
        <p:grpSpPr>
          <a:xfrm>
            <a:off x="0" y="0"/>
            <a:ext cx="9126538" cy="6840538"/>
            <a:chOff x="0" y="0"/>
            <a:chExt cx="5749" cy="4309"/>
          </a:xfrm>
        </p:grpSpPr>
        <p:sp>
          <p:nvSpPr>
            <p:cNvPr id="13" name="Google Shape;13;p34"/>
            <p:cNvSpPr/>
            <p:nvPr/>
          </p:nvSpPr>
          <p:spPr>
            <a:xfrm>
              <a:off x="0" y="0"/>
              <a:ext cx="2197" cy="4309"/>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 name="Google Shape;14;p34"/>
            <p:cNvSpPr/>
            <p:nvPr/>
          </p:nvSpPr>
          <p:spPr>
            <a:xfrm>
              <a:off x="1081" y="1065"/>
              <a:ext cx="4668" cy="1585"/>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15" name="Google Shape;15;p34"/>
            <p:cNvGrpSpPr/>
            <p:nvPr/>
          </p:nvGrpSpPr>
          <p:grpSpPr>
            <a:xfrm>
              <a:off x="0" y="672"/>
              <a:ext cx="1795" cy="1978"/>
              <a:chOff x="0" y="672"/>
              <a:chExt cx="1795" cy="1978"/>
            </a:xfrm>
          </p:grpSpPr>
          <p:sp>
            <p:nvSpPr>
              <p:cNvPr id="16" name="Google Shape;16;p34"/>
              <p:cNvSpPr/>
              <p:nvPr/>
            </p:nvSpPr>
            <p:spPr>
              <a:xfrm>
                <a:off x="361" y="2257"/>
                <a:ext cx="352" cy="393"/>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34"/>
              <p:cNvSpPr/>
              <p:nvPr/>
            </p:nvSpPr>
            <p:spPr>
              <a:xfrm>
                <a:off x="1081" y="1065"/>
                <a:ext cx="351" cy="394"/>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 name="Google Shape;18;p34"/>
              <p:cNvSpPr/>
              <p:nvPr/>
            </p:nvSpPr>
            <p:spPr>
              <a:xfrm>
                <a:off x="1437" y="672"/>
                <a:ext cx="358" cy="389"/>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34"/>
              <p:cNvSpPr/>
              <p:nvPr/>
            </p:nvSpPr>
            <p:spPr>
              <a:xfrm>
                <a:off x="719" y="2257"/>
                <a:ext cx="357" cy="393"/>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34"/>
              <p:cNvSpPr/>
              <p:nvPr/>
            </p:nvSpPr>
            <p:spPr>
              <a:xfrm>
                <a:off x="1437" y="1065"/>
                <a:ext cx="358" cy="394"/>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34"/>
              <p:cNvSpPr/>
              <p:nvPr/>
            </p:nvSpPr>
            <p:spPr>
              <a:xfrm>
                <a:off x="719" y="1464"/>
                <a:ext cx="357" cy="38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 name="Google Shape;22;p34"/>
              <p:cNvSpPr/>
              <p:nvPr/>
            </p:nvSpPr>
            <p:spPr>
              <a:xfrm>
                <a:off x="0" y="1464"/>
                <a:ext cx="356" cy="38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34"/>
              <p:cNvSpPr/>
              <p:nvPr/>
            </p:nvSpPr>
            <p:spPr>
              <a:xfrm>
                <a:off x="1081" y="1464"/>
                <a:ext cx="351" cy="38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 name="Google Shape;24;p34"/>
              <p:cNvSpPr/>
              <p:nvPr/>
            </p:nvSpPr>
            <p:spPr>
              <a:xfrm>
                <a:off x="361" y="1857"/>
                <a:ext cx="352" cy="395"/>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p34"/>
              <p:cNvSpPr/>
              <p:nvPr/>
            </p:nvSpPr>
            <p:spPr>
              <a:xfrm>
                <a:off x="719" y="1857"/>
                <a:ext cx="357" cy="39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grpSp>
      <p:sp>
        <p:nvSpPr>
          <p:cNvPr id="26" name="Google Shape;26;p34"/>
          <p:cNvSpPr/>
          <p:nvPr/>
        </p:nvSpPr>
        <p:spPr>
          <a:xfrm>
            <a:off x="457200" y="6248400"/>
            <a:ext cx="2133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34"/>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 name="Google Shape;28;p34"/>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29" name="Google Shape;29;p34"/>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 name="Google Shape;30;p34"/>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36"/>
          <p:cNvSpPr/>
          <p:nvPr/>
        </p:nvSpPr>
        <p:spPr>
          <a:xfrm>
            <a:off x="3124200" y="6248400"/>
            <a:ext cx="28956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80" name="Google Shape;80;p36"/>
          <p:cNvGrpSpPr/>
          <p:nvPr/>
        </p:nvGrpSpPr>
        <p:grpSpPr>
          <a:xfrm>
            <a:off x="0" y="0"/>
            <a:ext cx="9126538" cy="528638"/>
            <a:chOff x="0" y="0"/>
            <a:chExt cx="5749" cy="333"/>
          </a:xfrm>
        </p:grpSpPr>
        <p:sp>
          <p:nvSpPr>
            <p:cNvPr id="81" name="Google Shape;81;p36"/>
            <p:cNvSpPr/>
            <p:nvPr/>
          </p:nvSpPr>
          <p:spPr>
            <a:xfrm>
              <a:off x="0" y="0"/>
              <a:ext cx="169" cy="325"/>
            </a:xfrm>
            <a:prstGeom prst="rect">
              <a:avLst/>
            </a:prstGeom>
            <a:gradFill>
              <a:gsLst>
                <a:gs pos="0">
                  <a:srgbClr val="CCCCE6"/>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36"/>
            <p:cNvSpPr/>
            <p:nvPr/>
          </p:nvSpPr>
          <p:spPr>
            <a:xfrm>
              <a:off x="260" y="85"/>
              <a:ext cx="5489" cy="162"/>
            </a:xfrm>
            <a:prstGeom prst="rect">
              <a:avLst/>
            </a:prstGeom>
            <a:gradFill>
              <a:gsLst>
                <a:gs pos="0">
                  <a:srgbClr val="00007D"/>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36"/>
            <p:cNvSpPr/>
            <p:nvPr/>
          </p:nvSpPr>
          <p:spPr>
            <a:xfrm>
              <a:off x="258" y="85"/>
              <a:ext cx="76" cy="78"/>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36"/>
            <p:cNvSpPr/>
            <p:nvPr/>
          </p:nvSpPr>
          <p:spPr>
            <a:xfrm>
              <a:off x="345" y="0"/>
              <a:ext cx="77"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36"/>
            <p:cNvSpPr/>
            <p:nvPr/>
          </p:nvSpPr>
          <p:spPr>
            <a:xfrm>
              <a:off x="345" y="85"/>
              <a:ext cx="77" cy="78"/>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36"/>
            <p:cNvSpPr/>
            <p:nvPr/>
          </p:nvSpPr>
          <p:spPr>
            <a:xfrm>
              <a:off x="173" y="173"/>
              <a:ext cx="75" cy="76"/>
            </a:xfrm>
            <a:prstGeom prst="rect">
              <a:avLst/>
            </a:prstGeom>
            <a:solidFill>
              <a:srgbClr val="CCCCE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7" name="Google Shape;87;p36"/>
            <p:cNvSpPr/>
            <p:nvPr/>
          </p:nvSpPr>
          <p:spPr>
            <a:xfrm>
              <a:off x="83" y="86"/>
              <a:ext cx="78"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8" name="Google Shape;88;p36"/>
            <p:cNvSpPr/>
            <p:nvPr/>
          </p:nvSpPr>
          <p:spPr>
            <a:xfrm>
              <a:off x="258" y="171"/>
              <a:ext cx="76" cy="76"/>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9" name="Google Shape;89;p36"/>
            <p:cNvSpPr/>
            <p:nvPr/>
          </p:nvSpPr>
          <p:spPr>
            <a:xfrm>
              <a:off x="173" y="258"/>
              <a:ext cx="75" cy="75"/>
            </a:xfrm>
            <a:prstGeom prst="rect">
              <a:avLst/>
            </a:prstGeom>
            <a:solidFill>
              <a:srgbClr val="9999CC"/>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90" name="Google Shape;90;p36"/>
          <p:cNvSpPr/>
          <p:nvPr/>
        </p:nvSpPr>
        <p:spPr>
          <a:xfrm>
            <a:off x="457200" y="6245225"/>
            <a:ext cx="2133600" cy="47625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36"/>
          <p:cNvSpPr txBox="1">
            <a:spLocks noGrp="1"/>
          </p:cNvSpPr>
          <p:nvPr>
            <p:ph type="sldNum" idx="12"/>
          </p:nvPr>
        </p:nvSpPr>
        <p:spPr>
          <a:xfrm>
            <a:off x="6553200" y="6248400"/>
            <a:ext cx="2116138" cy="439738"/>
          </a:xfrm>
          <a:prstGeom prst="rect">
            <a:avLst/>
          </a:prstGeom>
          <a:noFill/>
          <a:ln>
            <a:noFill/>
          </a:ln>
        </p:spPr>
        <p:txBody>
          <a:bodyPr spcFirstLastPara="1" wrap="square" lIns="90000" tIns="46800" rIns="90000" bIns="46800" anchor="b" anchorCtr="0">
            <a:noAutofit/>
          </a:bodyPr>
          <a:lstStyle>
            <a:lvl1pPr marL="0" marR="0" lvl="0"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sp>
        <p:nvSpPr>
          <p:cNvPr id="92" name="Google Shape;92;p36"/>
          <p:cNvSpPr txBox="1">
            <a:spLocks noGrp="1"/>
          </p:cNvSpPr>
          <p:nvPr>
            <p:ph type="title"/>
          </p:nvPr>
        </p:nvSpPr>
        <p:spPr>
          <a:xfrm>
            <a:off x="457200" y="273050"/>
            <a:ext cx="8224838" cy="1139825"/>
          </a:xfrm>
          <a:prstGeom prst="rect">
            <a:avLst/>
          </a:prstGeom>
          <a:noFill/>
          <a:ln>
            <a:noFill/>
          </a:ln>
        </p:spPr>
        <p:txBody>
          <a:bodyPr spcFirstLastPara="1" wrap="square" lIns="0" tIns="0" rIns="0" bIns="0" anchor="ctr" anchorCtr="0">
            <a:noAutofit/>
          </a:bodyPr>
          <a:lstStyle>
            <a:lvl1pPr marR="0" lvl="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36"/>
          <p:cNvSpPr txBox="1">
            <a:spLocks noGrp="1"/>
          </p:cNvSpPr>
          <p:nvPr>
            <p:ph type="body" idx="1"/>
          </p:nvPr>
        </p:nvSpPr>
        <p:spPr>
          <a:xfrm>
            <a:off x="457200" y="1604963"/>
            <a:ext cx="8224838" cy="4521200"/>
          </a:xfrm>
          <a:prstGeom prst="rect">
            <a:avLst/>
          </a:prstGeom>
          <a:noFill/>
          <a:ln>
            <a:noFill/>
          </a:ln>
        </p:spPr>
        <p:txBody>
          <a:bodyPr spcFirstLastPara="1" wrap="square" lIns="0" tIns="12225" rIns="0" bIns="0" anchor="t" anchorCtr="0">
            <a:noAutofit/>
          </a:bodyPr>
          <a:lstStyle>
            <a:lvl1pPr marL="457200" marR="0" lvl="0" indent="-228600" algn="l" rtl="0">
              <a:lnSpc>
                <a:spcPct val="93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op.europa.eu/webpub/com/eu-what-it-is/en/"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op.europa.eu/webpub/com/eu-what-it-is/en/"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6"/>
        <p:cNvGrpSpPr/>
        <p:nvPr/>
      </p:nvGrpSpPr>
      <p:grpSpPr>
        <a:xfrm>
          <a:off x="0" y="0"/>
          <a:ext cx="0" cy="0"/>
          <a:chOff x="0" y="0"/>
          <a:chExt cx="0" cy="0"/>
        </a:xfrm>
      </p:grpSpPr>
      <p:sp>
        <p:nvSpPr>
          <p:cNvPr id="147" name="Google Shape;147;p1"/>
          <p:cNvSpPr/>
          <p:nvPr/>
        </p:nvSpPr>
        <p:spPr>
          <a:xfrm>
            <a:off x="2339975" y="1828800"/>
            <a:ext cx="6651625" cy="2209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Times New Roman"/>
              <a:buNone/>
            </a:pPr>
            <a:r>
              <a:rPr lang="en-US" sz="3200" b="1" i="0" u="none" strike="noStrike" cap="none" dirty="0">
                <a:solidFill>
                  <a:schemeClr val="lt1"/>
                </a:solidFill>
                <a:latin typeface="Book Antiqua"/>
                <a:ea typeface="Book Antiqua"/>
                <a:cs typeface="Book Antiqua"/>
                <a:sym typeface="Book Antiqua"/>
              </a:rPr>
              <a:t>1ο </a:t>
            </a:r>
            <a:r>
              <a:rPr lang="en-US" sz="3200" b="1" i="0" u="none" strike="noStrike" cap="none" dirty="0" err="1">
                <a:solidFill>
                  <a:schemeClr val="lt1"/>
                </a:solidFill>
                <a:latin typeface="Book Antiqua"/>
                <a:ea typeface="Book Antiqua"/>
                <a:cs typeface="Book Antiqua"/>
                <a:sym typeface="Book Antiqua"/>
              </a:rPr>
              <a:t>μάθημα</a:t>
            </a:r>
            <a:r>
              <a:rPr lang="en-US" sz="3200" b="1" i="0" u="none" strike="noStrike" cap="none" dirty="0">
                <a:solidFill>
                  <a:schemeClr val="lt1"/>
                </a:solidFill>
                <a:latin typeface="Book Antiqua"/>
                <a:ea typeface="Book Antiqua"/>
                <a:cs typeface="Book Antiqua"/>
                <a:sym typeface="Book Antiqua"/>
              </a:rPr>
              <a:t>- </a:t>
            </a:r>
            <a:r>
              <a:rPr lang="en-US" sz="3200" b="1" i="0" u="none" strike="noStrike" cap="none" dirty="0" err="1" smtClean="0">
                <a:solidFill>
                  <a:schemeClr val="lt1"/>
                </a:solidFill>
                <a:latin typeface="Book Antiqua"/>
                <a:ea typeface="Book Antiqua"/>
                <a:cs typeface="Book Antiqua"/>
                <a:sym typeface="Book Antiqua"/>
              </a:rPr>
              <a:t>Εισα</a:t>
            </a:r>
            <a:r>
              <a:rPr lang="el-GR" sz="3200" b="1" i="0" u="none" strike="noStrike" cap="none" dirty="0" err="1" smtClean="0">
                <a:solidFill>
                  <a:schemeClr val="lt1"/>
                </a:solidFill>
                <a:latin typeface="Book Antiqua"/>
                <a:ea typeface="Book Antiqua"/>
                <a:cs typeface="Book Antiqua"/>
                <a:sym typeface="Book Antiqua"/>
              </a:rPr>
              <a:t>γωγικό</a:t>
            </a:r>
            <a:r>
              <a:rPr lang="en-US" sz="3200" b="1" i="0" u="none" strike="noStrike" cap="none" dirty="0" smtClean="0">
                <a:solidFill>
                  <a:schemeClr val="lt1"/>
                </a:solidFill>
                <a:latin typeface="Book Antiqua"/>
                <a:ea typeface="Book Antiqua"/>
                <a:cs typeface="Book Antiqua"/>
                <a:sym typeface="Book Antiqua"/>
              </a:rPr>
              <a:t>- </a:t>
            </a:r>
            <a:r>
              <a:rPr lang="el-GR" sz="3200" b="1" i="0" u="none" strike="noStrike" cap="none" dirty="0" smtClean="0">
                <a:solidFill>
                  <a:schemeClr val="lt1"/>
                </a:solidFill>
                <a:latin typeface="Book Antiqua"/>
                <a:ea typeface="Book Antiqua"/>
                <a:cs typeface="Book Antiqua"/>
                <a:sym typeface="Book Antiqua"/>
              </a:rPr>
              <a:t>Ευρωπαϊκά Πολιτικά Συστήματα</a:t>
            </a:r>
            <a:r>
              <a:rPr lang="en-US" sz="3200" b="1" i="0" u="none" strike="noStrike" cap="none" dirty="0" smtClean="0">
                <a:solidFill>
                  <a:schemeClr val="lt1"/>
                </a:solidFill>
                <a:latin typeface="Book Antiqua"/>
                <a:ea typeface="Book Antiqua"/>
                <a:cs typeface="Book Antiqua"/>
                <a:sym typeface="Book Antiqua"/>
              </a:rPr>
              <a:t>. 2</a:t>
            </a:r>
            <a:r>
              <a:rPr lang="el-GR" sz="3200" b="1" i="0" u="none" strike="noStrike" cap="none" dirty="0" smtClean="0">
                <a:solidFill>
                  <a:schemeClr val="lt1"/>
                </a:solidFill>
                <a:latin typeface="Book Antiqua"/>
                <a:ea typeface="Book Antiqua"/>
                <a:cs typeface="Book Antiqua"/>
                <a:sym typeface="Book Antiqua"/>
              </a:rPr>
              <a:t>5</a:t>
            </a:r>
            <a:r>
              <a:rPr lang="en-US" sz="3200" b="1" i="0" u="none" strike="noStrike" cap="none" dirty="0" smtClean="0">
                <a:solidFill>
                  <a:schemeClr val="lt1"/>
                </a:solidFill>
                <a:latin typeface="Book Antiqua"/>
                <a:ea typeface="Book Antiqua"/>
                <a:cs typeface="Book Antiqua"/>
                <a:sym typeface="Book Antiqua"/>
              </a:rPr>
              <a:t>.</a:t>
            </a:r>
            <a:r>
              <a:rPr lang="el-GR" sz="3200" b="1" i="0" u="none" strike="noStrike" cap="none" dirty="0" smtClean="0">
                <a:solidFill>
                  <a:schemeClr val="lt1"/>
                </a:solidFill>
                <a:latin typeface="Book Antiqua"/>
                <a:ea typeface="Book Antiqua"/>
                <a:cs typeface="Book Antiqua"/>
                <a:sym typeface="Book Antiqua"/>
              </a:rPr>
              <a:t>10</a:t>
            </a:r>
            <a:r>
              <a:rPr lang="en-US" sz="3200" b="1" i="0" u="none" strike="noStrike" cap="none" dirty="0" smtClean="0">
                <a:solidFill>
                  <a:schemeClr val="lt1"/>
                </a:solidFill>
                <a:latin typeface="Book Antiqua"/>
                <a:ea typeface="Book Antiqua"/>
                <a:cs typeface="Book Antiqua"/>
                <a:sym typeface="Book Antiqua"/>
              </a:rPr>
              <a:t>.2023</a:t>
            </a:r>
            <a:endParaRPr sz="1400" b="0" i="0" u="none" strike="noStrike" cap="none">
              <a:solidFill>
                <a:schemeClr val="lt1"/>
              </a:solidFill>
              <a:latin typeface="Arial"/>
              <a:ea typeface="Arial"/>
              <a:cs typeface="Arial"/>
              <a:sym typeface="Arial"/>
            </a:endParaRPr>
          </a:p>
        </p:txBody>
      </p:sp>
      <p:sp>
        <p:nvSpPr>
          <p:cNvPr id="148" name="Google Shape;148;p1"/>
          <p:cNvSpPr/>
          <p:nvPr/>
        </p:nvSpPr>
        <p:spPr>
          <a:xfrm>
            <a:off x="1043000" y="4581525"/>
            <a:ext cx="7812000" cy="2209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600"/>
              </a:spcBef>
              <a:spcAft>
                <a:spcPts val="0"/>
              </a:spcAft>
              <a:buClr>
                <a:srgbClr val="000000"/>
              </a:buClr>
              <a:buSzPts val="2400"/>
              <a:buFont typeface="Times New Roman"/>
              <a:buNone/>
            </a:pPr>
            <a:endParaRPr sz="1400" b="0" i="0" u="none" strike="noStrike" cap="none">
              <a:solidFill>
                <a:srgbClr val="000000"/>
              </a:solidFill>
              <a:latin typeface="Arial"/>
              <a:ea typeface="Arial"/>
              <a:cs typeface="Arial"/>
              <a:sym typeface="Arial"/>
            </a:endParaRPr>
          </a:p>
          <a:p>
            <a:pPr marL="0" marR="0" lvl="0" indent="0" algn="ctr" rtl="0">
              <a:lnSpc>
                <a:spcPct val="80000"/>
              </a:lnSpc>
              <a:spcBef>
                <a:spcPts val="0"/>
              </a:spcBef>
              <a:spcAft>
                <a:spcPts val="0"/>
              </a:spcAft>
              <a:buClr>
                <a:schemeClr val="dk1"/>
              </a:buClr>
              <a:buSzPts val="2400"/>
              <a:buFont typeface="Arial"/>
              <a:buNone/>
            </a:pPr>
            <a:r>
              <a:rPr lang="en-US" sz="2400" b="1" i="0" u="none" strike="noStrike" cap="none">
                <a:solidFill>
                  <a:schemeClr val="dk1"/>
                </a:solidFill>
                <a:latin typeface="Garamond"/>
                <a:ea typeface="Garamond"/>
                <a:cs typeface="Garamond"/>
                <a:sym typeface="Garamond"/>
              </a:rPr>
              <a:t>Δρ. Παναγιώτης ΠΑΣΧΑΛΙΔΗΣ</a:t>
            </a: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0"/>
              </a:spcBef>
              <a:spcAft>
                <a:spcPts val="0"/>
              </a:spcAft>
              <a:buClr>
                <a:schemeClr val="dk1"/>
              </a:buClr>
              <a:buSzPts val="2400"/>
              <a:buFont typeface="Arial"/>
              <a:buNone/>
            </a:pPr>
            <a:endParaRPr sz="2400" b="1" i="0" u="none" strike="noStrike" cap="none">
              <a:solidFill>
                <a:schemeClr val="dk1"/>
              </a:solidFill>
              <a:latin typeface="Garamond"/>
              <a:ea typeface="Garamond"/>
              <a:cs typeface="Garamond"/>
              <a:sym typeface="Garamond"/>
            </a:endParaRPr>
          </a:p>
          <a:p>
            <a:pPr marL="0" marR="0" lvl="0" indent="0" algn="ctr" rtl="0">
              <a:lnSpc>
                <a:spcPct val="80000"/>
              </a:lnSpc>
              <a:spcBef>
                <a:spcPts val="500"/>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Τμήμα </a:t>
            </a:r>
            <a:r>
              <a:rPr lang="en-US" sz="2000" b="1">
                <a:solidFill>
                  <a:schemeClr val="dk1"/>
                </a:solidFill>
                <a:latin typeface="Garamond"/>
                <a:ea typeface="Garamond"/>
                <a:cs typeface="Garamond"/>
                <a:sym typeface="Garamond"/>
              </a:rPr>
              <a:t>Πολιτικής Επιστήμης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2000"/>
              <a:buFont typeface="Times New Roman"/>
              <a:buNone/>
            </a:pPr>
            <a:r>
              <a:rPr lang="en-US" sz="2000" b="1" i="0" u="none" strike="noStrike" cap="none">
                <a:solidFill>
                  <a:schemeClr val="dk1"/>
                </a:solidFill>
                <a:latin typeface="Garamond"/>
                <a:ea typeface="Garamond"/>
                <a:cs typeface="Garamond"/>
                <a:sym typeface="Garamond"/>
              </a:rPr>
              <a:t>Κ</a:t>
            </a:r>
            <a:r>
              <a:rPr lang="en-US" sz="2000" b="1">
                <a:solidFill>
                  <a:schemeClr val="dk1"/>
                </a:solidFill>
                <a:latin typeface="Garamond"/>
                <a:ea typeface="Garamond"/>
                <a:cs typeface="Garamond"/>
                <a:sym typeface="Garamond"/>
              </a:rPr>
              <a:t>ομοτηνή</a:t>
            </a:r>
            <a:r>
              <a:rPr lang="en-US" sz="2000" b="1" i="0" u="none" strike="noStrike" cap="none">
                <a:solidFill>
                  <a:schemeClr val="dk1"/>
                </a:solidFill>
                <a:latin typeface="Garamond"/>
                <a:ea typeface="Garamond"/>
                <a:cs typeface="Garamond"/>
                <a:sym typeface="Garamond"/>
              </a:rPr>
              <a:t>, </a:t>
            </a:r>
            <a:r>
              <a:rPr lang="en-US" sz="2000" b="1">
                <a:solidFill>
                  <a:schemeClr val="dk1"/>
                </a:solidFill>
                <a:latin typeface="Garamond"/>
                <a:ea typeface="Garamond"/>
                <a:cs typeface="Garamond"/>
                <a:sym typeface="Garamond"/>
              </a:rPr>
              <a:t>Δημοκρίτειο Πανεπιστήμιο Θράκης</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Email: panagiotispaschalidis314@gmail.com</a:t>
            </a:r>
            <a:endParaRPr sz="1400" b="0" i="0" u="none" strike="noStrike" cap="none">
              <a:solidFill>
                <a:schemeClr val="dk1"/>
              </a:solidFill>
              <a:latin typeface="Arial"/>
              <a:ea typeface="Arial"/>
              <a:cs typeface="Arial"/>
              <a:sym typeface="Arial"/>
            </a:endParaRPr>
          </a:p>
          <a:p>
            <a:pPr marL="0" marR="0" lvl="0" indent="0" algn="ctr" rtl="0">
              <a:lnSpc>
                <a:spcPct val="80000"/>
              </a:lnSpc>
              <a:spcBef>
                <a:spcPts val="425"/>
              </a:spcBef>
              <a:spcAft>
                <a:spcPts val="0"/>
              </a:spcAft>
              <a:buClr>
                <a:schemeClr val="dk1"/>
              </a:buClr>
              <a:buSzPts val="1700"/>
              <a:buFont typeface="Times New Roman"/>
              <a:buNone/>
            </a:pPr>
            <a:r>
              <a:rPr lang="en-US" sz="1700" b="1" i="0" u="none" strike="noStrike" cap="none">
                <a:solidFill>
                  <a:schemeClr val="dk1"/>
                </a:solidFill>
                <a:latin typeface="Garamond"/>
                <a:ea typeface="Garamond"/>
                <a:cs typeface="Garamond"/>
                <a:sym typeface="Garamond"/>
              </a:rPr>
              <a:t>Τηλέφωνο Επικοινωνίας: 6981005323</a:t>
            </a:r>
            <a:endParaRPr sz="2000" b="1" i="0" u="none" strike="noStrike" cap="none">
              <a:solidFill>
                <a:srgbClr val="000000"/>
              </a:solidFill>
              <a:latin typeface="Garamond"/>
              <a:ea typeface="Garamond"/>
              <a:cs typeface="Garamond"/>
              <a:sym typeface="Garamond"/>
            </a:endParaRPr>
          </a:p>
        </p:txBody>
      </p:sp>
      <p:pic>
        <p:nvPicPr>
          <p:cNvPr id="149" name="Google Shape;149;p1"/>
          <p:cNvPicPr preferRelativeResize="0"/>
          <p:nvPr/>
        </p:nvPicPr>
        <p:blipFill>
          <a:blip r:embed="rId3">
            <a:alphaModFix/>
          </a:blip>
          <a:stretch>
            <a:fillRect/>
          </a:stretch>
        </p:blipFill>
        <p:spPr>
          <a:xfrm>
            <a:off x="4920800" y="0"/>
            <a:ext cx="2035175" cy="1565475"/>
          </a:xfrm>
          <a:prstGeom prst="rect">
            <a:avLst/>
          </a:prstGeom>
          <a:noFill/>
          <a:ln>
            <a:noFill/>
          </a:ln>
        </p:spPr>
      </p:pic>
      <p:pic>
        <p:nvPicPr>
          <p:cNvPr id="150" name="Google Shape;150;p1"/>
          <p:cNvPicPr preferRelativeResize="0"/>
          <p:nvPr/>
        </p:nvPicPr>
        <p:blipFill>
          <a:blip r:embed="rId4">
            <a:alphaModFix/>
          </a:blip>
          <a:stretch>
            <a:fillRect/>
          </a:stretch>
        </p:blipFill>
        <p:spPr>
          <a:xfrm>
            <a:off x="7005600" y="0"/>
            <a:ext cx="2138400" cy="1664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3"/>
        <p:cNvGrpSpPr/>
        <p:nvPr/>
      </p:nvGrpSpPr>
      <p:grpSpPr>
        <a:xfrm>
          <a:off x="0" y="0"/>
          <a:ext cx="0" cy="0"/>
          <a:chOff x="0" y="0"/>
          <a:chExt cx="0" cy="0"/>
        </a:xfrm>
      </p:grpSpPr>
      <p:sp>
        <p:nvSpPr>
          <p:cNvPr id="314" name="Google Shape;314;g292a9acef56_0_148"/>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την πολιτική κατάσταση σε όλο τον κόσμο (λειτουργία κυβέρνηση, αλληλεπίδραση με κοινωνίες, πολίτες)</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τη δομή και λειτουργία της κυβέρνησης σε κάθε μορφή πολιτεύματος (δημοκρατία, αυταρχικό καθεστώς) αλλά και γεωγραφική έκταση (μια χώρα/ προφίλ, μελέτη περιπτώσεων, σύγκριση περιοχών) </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επίσης τη διάδραση της κυβέρνησης με την κοινωνία υπό το πρίσμα των πολιτικών (οικονομία, κοινωνική πολιτική, εκπαίδευση, υγεία, άμυνα…) </a:t>
            </a:r>
            <a:endParaRPr sz="1800" b="1"/>
          </a:p>
        </p:txBody>
      </p:sp>
      <p:grpSp>
        <p:nvGrpSpPr>
          <p:cNvPr id="315" name="Google Shape;315;g292a9acef56_0_148"/>
          <p:cNvGrpSpPr/>
          <p:nvPr/>
        </p:nvGrpSpPr>
        <p:grpSpPr>
          <a:xfrm>
            <a:off x="0" y="0"/>
            <a:ext cx="8985251" cy="611188"/>
            <a:chOff x="0" y="0"/>
            <a:chExt cx="5660" cy="385"/>
          </a:xfrm>
        </p:grpSpPr>
        <p:sp>
          <p:nvSpPr>
            <p:cNvPr id="316" name="Google Shape;316;g292a9acef56_0_148"/>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g292a9acef56_0_148"/>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8" name="Google Shape;318;g292a9acef56_0_148"/>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9" name="Google Shape;319;g292a9acef56_0_148"/>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0" name="Google Shape;320;g292a9acef56_0_148"/>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1" name="Google Shape;321;g292a9acef56_0_148"/>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2" name="Google Shape;322;g292a9acef56_0_148"/>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3" name="Google Shape;323;g292a9acef56_0_148"/>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g292a9acef56_0_148"/>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25" name="Google Shape;325;g292a9acef56_0_14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1"/>
        <p:cNvGrpSpPr/>
        <p:nvPr/>
      </p:nvGrpSpPr>
      <p:grpSpPr>
        <a:xfrm>
          <a:off x="0" y="0"/>
          <a:ext cx="0" cy="0"/>
          <a:chOff x="0" y="0"/>
          <a:chExt cx="0" cy="0"/>
        </a:xfrm>
      </p:grpSpPr>
      <p:sp>
        <p:nvSpPr>
          <p:cNvPr id="332" name="Google Shape;332;g292a9acef56_0_166"/>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τη συμπεριφορά των παραγόντων της πολιτικής αλλά και των πολιτών (συμμετοχή σε εκλογές, κόμματα, ομάδες συμφερόντων, ιδεολογικός προσανατολισμός) </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Ερευνά τις βαθύτερες αξίες και τις αντιλήψεις που καθορίζουν αυτή τη συμπεριφορά με βάση την κομβική έννοια της ‘πολιτικής κουλτούρας’ </a:t>
            </a:r>
            <a:endParaRPr sz="1800" b="1"/>
          </a:p>
        </p:txBody>
      </p:sp>
      <p:grpSp>
        <p:nvGrpSpPr>
          <p:cNvPr id="333" name="Google Shape;333;g292a9acef56_0_166"/>
          <p:cNvGrpSpPr/>
          <p:nvPr/>
        </p:nvGrpSpPr>
        <p:grpSpPr>
          <a:xfrm>
            <a:off x="0" y="0"/>
            <a:ext cx="8985251" cy="611188"/>
            <a:chOff x="0" y="0"/>
            <a:chExt cx="5660" cy="385"/>
          </a:xfrm>
        </p:grpSpPr>
        <p:sp>
          <p:nvSpPr>
            <p:cNvPr id="334" name="Google Shape;334;g292a9acef56_0_16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5" name="Google Shape;335;g292a9acef56_0_16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6" name="Google Shape;336;g292a9acef56_0_16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7" name="Google Shape;337;g292a9acef56_0_16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8" name="Google Shape;338;g292a9acef56_0_16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9" name="Google Shape;339;g292a9acef56_0_16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0" name="Google Shape;340;g292a9acef56_0_16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1" name="Google Shape;341;g292a9acef56_0_16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g292a9acef56_0_16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43" name="Google Shape;343;g292a9acef56_0_16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
        <p:nvSpPr>
          <p:cNvPr id="344" name="Google Shape;344;g292a9acef56_0_166"/>
          <p:cNvSpPr txBox="1"/>
          <p:nvPr/>
        </p:nvSpPr>
        <p:spPr>
          <a:xfrm>
            <a:off x="651475" y="4858000"/>
            <a:ext cx="7896300" cy="16236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t>Μια σημαντική διάκριση μεταξύ </a:t>
            </a:r>
            <a:endParaRPr sz="1700" b="1"/>
          </a:p>
          <a:p>
            <a:pPr marL="0" lvl="0" indent="0" algn="l" rtl="0">
              <a:spcBef>
                <a:spcPts val="0"/>
              </a:spcBef>
              <a:spcAft>
                <a:spcPts val="0"/>
              </a:spcAft>
              <a:buNone/>
            </a:pPr>
            <a:endParaRPr sz="1700" b="1"/>
          </a:p>
          <a:p>
            <a:pPr marL="457200" lvl="0" indent="-336550" algn="l" rtl="0">
              <a:spcBef>
                <a:spcPts val="0"/>
              </a:spcBef>
              <a:spcAft>
                <a:spcPts val="0"/>
              </a:spcAft>
              <a:buSzPts val="1700"/>
              <a:buChar char="-"/>
            </a:pPr>
            <a:r>
              <a:rPr lang="en-US" sz="1700" b="1"/>
              <a:t>Συγκριτικής πολιτικής (ενδιαφέρον για την εσωτερική κατάσταση σε μια χώρα)</a:t>
            </a:r>
            <a:endParaRPr sz="1700" b="1"/>
          </a:p>
          <a:p>
            <a:pPr marL="457200" lvl="0" indent="-336550" algn="l" rtl="0">
              <a:spcBef>
                <a:spcPts val="0"/>
              </a:spcBef>
              <a:spcAft>
                <a:spcPts val="0"/>
              </a:spcAft>
              <a:buSzPts val="1700"/>
              <a:buChar char="-"/>
            </a:pPr>
            <a:r>
              <a:rPr lang="en-US" sz="1700" b="1"/>
              <a:t>Διεθνούς πολιτικής (σχέσεις μεταξύ χωρών, εξωτερική πολιτική) </a:t>
            </a:r>
            <a:endParaRPr sz="1700" b="1"/>
          </a:p>
          <a:p>
            <a:pPr marL="0" lvl="0" indent="0" algn="l" rtl="0">
              <a:spcBef>
                <a:spcPts val="0"/>
              </a:spcBef>
              <a:spcAft>
                <a:spcPts val="0"/>
              </a:spcAft>
              <a:buNone/>
            </a:pP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0"/>
        <p:cNvGrpSpPr/>
        <p:nvPr/>
      </p:nvGrpSpPr>
      <p:grpSpPr>
        <a:xfrm>
          <a:off x="0" y="0"/>
          <a:ext cx="0" cy="0"/>
          <a:chOff x="0" y="0"/>
          <a:chExt cx="0" cy="0"/>
        </a:xfrm>
      </p:grpSpPr>
      <p:sp>
        <p:nvSpPr>
          <p:cNvPr id="351" name="Google Shape;351;g292a9acef56_0_184"/>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 Σημεία που χρειάζονται προσοχή όταν συγκρίνουμε: </a:t>
            </a:r>
            <a:endParaRPr sz="1800" b="1"/>
          </a:p>
          <a:p>
            <a:pPr marL="9144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Υποτίμηση των τοπικών/ εθνικών ιδιαιτεροτήτων (π.χ. η σημασία των εννοιών Αριστερά, Δεξιά ή Κέντρο ή Φιλελευθερισμός μπορεί να διαφέρει σχετικά από περίπτωση σε περίπτωση) </a:t>
            </a:r>
            <a:endParaRPr sz="1800" b="1"/>
          </a:p>
          <a:p>
            <a:pPr marL="457200" marR="0" lvl="0" indent="-342900" algn="l" rtl="0">
              <a:lnSpc>
                <a:spcPct val="115000"/>
              </a:lnSpc>
              <a:spcBef>
                <a:spcPts val="0"/>
              </a:spcBef>
              <a:spcAft>
                <a:spcPts val="0"/>
              </a:spcAft>
              <a:buSzPts val="1800"/>
              <a:buChar char="-"/>
            </a:pPr>
            <a:r>
              <a:rPr lang="en-US" sz="1800" b="1"/>
              <a:t>Ομαδοποίηση μονάδων ανάλυσης χωρίς αυστηρά κριτήρια (π.χ. εθνικιστικά/ακροδεξιά/ συντηρητικά κόμματα)</a:t>
            </a:r>
            <a:endParaRPr sz="1800" b="1"/>
          </a:p>
          <a:p>
            <a:pPr marL="457200" marR="0" lvl="0" indent="-342900" algn="l" rtl="0">
              <a:lnSpc>
                <a:spcPct val="115000"/>
              </a:lnSpc>
              <a:spcBef>
                <a:spcPts val="0"/>
              </a:spcBef>
              <a:spcAft>
                <a:spcPts val="0"/>
              </a:spcAft>
              <a:buSzPts val="1800"/>
              <a:buChar char="-"/>
            </a:pPr>
            <a:r>
              <a:rPr lang="en-US" sz="1800" b="1"/>
              <a:t>Χρήση απλουστευτικών, δυαδικών διαχωρισμών (π.χ. δημοκρατία/ αυταρχισμός- πιο χρήσιμη η συμπερίληψη και υβριδικών μορφών όπως ημι- δημοκρατία) </a:t>
            </a:r>
            <a:endParaRPr sz="1800" b="1"/>
          </a:p>
          <a:p>
            <a:pPr marL="457200" marR="0" lvl="0" indent="-342900" algn="l" rtl="0">
              <a:lnSpc>
                <a:spcPct val="115000"/>
              </a:lnSpc>
              <a:spcBef>
                <a:spcPts val="0"/>
              </a:spcBef>
              <a:spcAft>
                <a:spcPts val="0"/>
              </a:spcAft>
              <a:buSzPts val="1800"/>
              <a:buChar char="-"/>
            </a:pPr>
            <a:r>
              <a:rPr lang="en-US" sz="1800" b="1"/>
              <a:t>Εννοιολογική χαλαρότητα (π.χ. όταν μια κρίσιμη έννοια δε στηρίζεται από ποσοτικά/ εμπειρικά δεδομένα- ελευθερία των ΜΜΕ, παγκοσμιοποίηση) </a:t>
            </a:r>
            <a:endParaRPr sz="1800" b="1"/>
          </a:p>
        </p:txBody>
      </p:sp>
      <p:grpSp>
        <p:nvGrpSpPr>
          <p:cNvPr id="352" name="Google Shape;352;g292a9acef56_0_184"/>
          <p:cNvGrpSpPr/>
          <p:nvPr/>
        </p:nvGrpSpPr>
        <p:grpSpPr>
          <a:xfrm>
            <a:off x="0" y="0"/>
            <a:ext cx="8985251" cy="611188"/>
            <a:chOff x="0" y="0"/>
            <a:chExt cx="5660" cy="385"/>
          </a:xfrm>
        </p:grpSpPr>
        <p:sp>
          <p:nvSpPr>
            <p:cNvPr id="353" name="Google Shape;353;g292a9acef56_0_18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4" name="Google Shape;354;g292a9acef56_0_18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g292a9acef56_0_18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6" name="Google Shape;356;g292a9acef56_0_18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g292a9acef56_0_18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8" name="Google Shape;358;g292a9acef56_0_18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9" name="Google Shape;359;g292a9acef56_0_18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0" name="Google Shape;360;g292a9acef56_0_18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1" name="Google Shape;361;g292a9acef56_0_18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62" name="Google Shape;362;g292a9acef56_0_18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8"/>
        <p:cNvGrpSpPr/>
        <p:nvPr/>
      </p:nvGrpSpPr>
      <p:grpSpPr>
        <a:xfrm>
          <a:off x="0" y="0"/>
          <a:ext cx="0" cy="0"/>
          <a:chOff x="0" y="0"/>
          <a:chExt cx="0" cy="0"/>
        </a:xfrm>
      </p:grpSpPr>
      <p:sp>
        <p:nvSpPr>
          <p:cNvPr id="369" name="Google Shape;369;g292a9acef56_0_219"/>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457200" marR="0" lvl="0" indent="-342900" algn="l" rtl="0">
              <a:lnSpc>
                <a:spcPct val="115000"/>
              </a:lnSpc>
              <a:spcBef>
                <a:spcPts val="0"/>
              </a:spcBef>
              <a:spcAft>
                <a:spcPts val="0"/>
              </a:spcAft>
              <a:buSzPts val="1800"/>
              <a:buAutoNum type="arabicParenR"/>
            </a:pPr>
            <a:r>
              <a:rPr lang="en-US" sz="1800" b="1"/>
              <a:t>Συγκριτική πολιτική</a:t>
            </a:r>
            <a:endParaRPr sz="1800" b="1"/>
          </a:p>
          <a:p>
            <a:pPr marL="457200" marR="0" lvl="0" indent="0" algn="l" rtl="0">
              <a:lnSpc>
                <a:spcPct val="115000"/>
              </a:lnSpc>
              <a:spcBef>
                <a:spcPts val="0"/>
              </a:spcBef>
              <a:spcAft>
                <a:spcPts val="0"/>
              </a:spcAft>
              <a:buNone/>
            </a:pPr>
            <a:endParaRPr sz="1800" b="1"/>
          </a:p>
          <a:p>
            <a:pPr marL="457200" marR="0" lvl="0" indent="-342900" algn="l" rtl="0">
              <a:lnSpc>
                <a:spcPct val="115000"/>
              </a:lnSpc>
              <a:spcBef>
                <a:spcPts val="0"/>
              </a:spcBef>
              <a:spcAft>
                <a:spcPts val="0"/>
              </a:spcAft>
              <a:buSzPts val="1800"/>
              <a:buChar char="-"/>
            </a:pPr>
            <a:r>
              <a:rPr lang="en-US" sz="1800" b="1"/>
              <a:t>Μερικές σπουδαίες μελέτες στη βιβλιογραφία </a:t>
            </a:r>
            <a:endParaRPr sz="1800" b="1"/>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r>
              <a:rPr lang="en-US" sz="1800" b="1"/>
              <a:t>‘’Ηγεμών’’, Μακιαβέλι</a:t>
            </a:r>
            <a:endParaRPr sz="1800" b="1"/>
          </a:p>
          <a:p>
            <a:pPr marL="0" marR="0" lvl="0" indent="0" algn="l" rtl="0">
              <a:lnSpc>
                <a:spcPct val="115000"/>
              </a:lnSpc>
              <a:spcBef>
                <a:spcPts val="0"/>
              </a:spcBef>
              <a:spcAft>
                <a:spcPts val="0"/>
              </a:spcAft>
              <a:buNone/>
            </a:pPr>
            <a:r>
              <a:rPr lang="en-US" sz="1800" b="1"/>
              <a:t>‘’Η Δημοκρατία στην Αμερική”, Ντε Τοκβίλ</a:t>
            </a:r>
            <a:endParaRPr sz="1800" b="1"/>
          </a:p>
          <a:p>
            <a:pPr marL="0" marR="0" lvl="0" indent="0" algn="l" rtl="0">
              <a:lnSpc>
                <a:spcPct val="115000"/>
              </a:lnSpc>
              <a:spcBef>
                <a:spcPts val="0"/>
              </a:spcBef>
              <a:spcAft>
                <a:spcPts val="0"/>
              </a:spcAft>
              <a:buNone/>
            </a:pPr>
            <a:r>
              <a:rPr lang="en-US" sz="1800" b="1"/>
              <a:t>“Φαντασιακές Κοινότητες”, Μπένεντικτ Άντερσον</a:t>
            </a:r>
            <a:endParaRPr sz="1800" b="1"/>
          </a:p>
          <a:p>
            <a:pPr marL="0" marR="0" lvl="0" indent="0" algn="l" rtl="0">
              <a:lnSpc>
                <a:spcPct val="115000"/>
              </a:lnSpc>
              <a:spcBef>
                <a:spcPts val="0"/>
              </a:spcBef>
              <a:spcAft>
                <a:spcPts val="0"/>
              </a:spcAft>
              <a:buNone/>
            </a:pPr>
            <a:r>
              <a:rPr lang="en-US" sz="1800" b="1"/>
              <a:t>“Έθνη και εθνικισμός”, Ερνεστ Γκέλνερ</a:t>
            </a:r>
            <a:endParaRPr sz="1800" b="1"/>
          </a:p>
          <a:p>
            <a:pPr marL="0" marR="0" lvl="0" indent="0" algn="l" rtl="0">
              <a:lnSpc>
                <a:spcPct val="115000"/>
              </a:lnSpc>
              <a:spcBef>
                <a:spcPts val="0"/>
              </a:spcBef>
              <a:spcAft>
                <a:spcPts val="0"/>
              </a:spcAft>
              <a:buNone/>
            </a:pPr>
            <a:r>
              <a:rPr lang="en-US" sz="1800" b="1"/>
              <a:t>“Coercion, capital and European States, Charles Tilly</a:t>
            </a:r>
            <a:endParaRPr sz="1800" b="1"/>
          </a:p>
          <a:p>
            <a:pPr marL="0" marR="0" lvl="0" indent="0" algn="l" rtl="0">
              <a:lnSpc>
                <a:spcPct val="115000"/>
              </a:lnSpc>
              <a:spcBef>
                <a:spcPts val="0"/>
              </a:spcBef>
              <a:spcAft>
                <a:spcPts val="0"/>
              </a:spcAft>
              <a:buNone/>
            </a:pPr>
            <a:r>
              <a:rPr lang="en-US" sz="1800" b="1"/>
              <a:t>“Making democracy work; Civic traditions in Modern Italy”, Robert Putnam et al. </a:t>
            </a:r>
            <a:endParaRPr sz="1800" b="1"/>
          </a:p>
          <a:p>
            <a:pPr marL="0" marR="0" lvl="0" indent="0" algn="l" rtl="0">
              <a:lnSpc>
                <a:spcPct val="115000"/>
              </a:lnSpc>
              <a:spcBef>
                <a:spcPts val="0"/>
              </a:spcBef>
              <a:spcAft>
                <a:spcPts val="0"/>
              </a:spcAft>
              <a:buNone/>
            </a:pPr>
            <a:r>
              <a:rPr lang="en-US" sz="1800" b="1"/>
              <a:t>“The logic of violence in Civil Wars”, Stathis Kalyvas</a:t>
            </a:r>
            <a:endParaRPr sz="1800" b="1"/>
          </a:p>
          <a:p>
            <a:pPr marL="0" marR="0" lvl="0" indent="0" algn="l" rtl="0">
              <a:lnSpc>
                <a:spcPct val="115000"/>
              </a:lnSpc>
              <a:spcBef>
                <a:spcPts val="0"/>
              </a:spcBef>
              <a:spcAft>
                <a:spcPts val="0"/>
              </a:spcAft>
              <a:buNone/>
            </a:pPr>
            <a:r>
              <a:rPr lang="en-US" sz="1800" b="1"/>
              <a:t>“Political Order in changing societies”, Samuel Huntington</a:t>
            </a:r>
            <a:endParaRPr sz="1800" b="1"/>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p:txBody>
      </p:sp>
      <p:grpSp>
        <p:nvGrpSpPr>
          <p:cNvPr id="370" name="Google Shape;370;g292a9acef56_0_219"/>
          <p:cNvGrpSpPr/>
          <p:nvPr/>
        </p:nvGrpSpPr>
        <p:grpSpPr>
          <a:xfrm>
            <a:off x="0" y="0"/>
            <a:ext cx="8985251" cy="611188"/>
            <a:chOff x="0" y="0"/>
            <a:chExt cx="5660" cy="385"/>
          </a:xfrm>
        </p:grpSpPr>
        <p:sp>
          <p:nvSpPr>
            <p:cNvPr id="371" name="Google Shape;371;g292a9acef56_0_219"/>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2" name="Google Shape;372;g292a9acef56_0_219"/>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3" name="Google Shape;373;g292a9acef56_0_219"/>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4" name="Google Shape;374;g292a9acef56_0_219"/>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5" name="Google Shape;375;g292a9acef56_0_219"/>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6" name="Google Shape;376;g292a9acef56_0_219"/>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7" name="Google Shape;377;g292a9acef56_0_219"/>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8" name="Google Shape;378;g292a9acef56_0_219"/>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9" name="Google Shape;379;g292a9acef56_0_219"/>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80" name="Google Shape;380;g292a9acef56_0_21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6"/>
        <p:cNvGrpSpPr/>
        <p:nvPr/>
      </p:nvGrpSpPr>
      <p:grpSpPr>
        <a:xfrm>
          <a:off x="0" y="0"/>
          <a:ext cx="0" cy="0"/>
          <a:chOff x="0" y="0"/>
          <a:chExt cx="0" cy="0"/>
        </a:xfrm>
      </p:grpSpPr>
      <p:sp>
        <p:nvSpPr>
          <p:cNvPr id="387" name="Google Shape;387;g292a9acef56_0_202"/>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Char char="-"/>
            </a:pPr>
            <a:r>
              <a:rPr lang="en-US" sz="1800" b="1"/>
              <a:t> Είναι η άσκηση της εξουσίας με βάση ένα σύνολο διαδικασιών και θεσμών στα πλαίσια του πολιτεύματος. Σε ένα κυβερνοκεντρικό ή πρωθυπουργοκεντρικό  σύστημα, μια πλειοψηφία μπορεί να ασκήσει άνετα τη διακυβέρνηση υπό την καθοδήγηση του πρωθυπουργού. Σε ένα προεδρικό σύστημα, η κυβέρνηση βρίσκεται υπό την αιγίδα του εκλεγμένου από τους πολίτες προέδρου. </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endParaRPr sz="1800" b="1"/>
          </a:p>
        </p:txBody>
      </p:sp>
      <p:grpSp>
        <p:nvGrpSpPr>
          <p:cNvPr id="388" name="Google Shape;388;g292a9acef56_0_202"/>
          <p:cNvGrpSpPr/>
          <p:nvPr/>
        </p:nvGrpSpPr>
        <p:grpSpPr>
          <a:xfrm>
            <a:off x="0" y="0"/>
            <a:ext cx="8985251" cy="611188"/>
            <a:chOff x="0" y="0"/>
            <a:chExt cx="5660" cy="385"/>
          </a:xfrm>
        </p:grpSpPr>
        <p:sp>
          <p:nvSpPr>
            <p:cNvPr id="389" name="Google Shape;389;g292a9acef56_0_20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0" name="Google Shape;390;g292a9acef56_0_20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1" name="Google Shape;391;g292a9acef56_0_20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2" name="Google Shape;392;g292a9acef56_0_20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3" name="Google Shape;393;g292a9acef56_0_20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4" name="Google Shape;394;g292a9acef56_0_20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5" name="Google Shape;395;g292a9acef56_0_20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6" name="Google Shape;396;g292a9acef56_0_20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97" name="Google Shape;397;g292a9acef56_0_20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98" name="Google Shape;398;g292a9acef56_0_20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
        <p:nvSpPr>
          <p:cNvPr id="399" name="Google Shape;399;g292a9acef56_0_202"/>
          <p:cNvSpPr txBox="1"/>
          <p:nvPr/>
        </p:nvSpPr>
        <p:spPr>
          <a:xfrm>
            <a:off x="634375" y="4721275"/>
            <a:ext cx="8084400" cy="1760400"/>
          </a:xfrm>
          <a:prstGeom prst="rect">
            <a:avLst/>
          </a:prstGeom>
          <a:solidFill>
            <a:schemeClr val="accent5"/>
          </a:solid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500"/>
              <a:t>Είναι σημαντικό να διακρίνουμε το πολιτικό σύστημα από το πολίτευμα. </a:t>
            </a:r>
            <a:endParaRPr sz="1500"/>
          </a:p>
          <a:p>
            <a:pPr marL="0" lvl="0" indent="0" algn="just" rtl="0">
              <a:spcBef>
                <a:spcPts val="0"/>
              </a:spcBef>
              <a:spcAft>
                <a:spcPts val="0"/>
              </a:spcAft>
              <a:buNone/>
            </a:pPr>
            <a:endParaRPr sz="1500"/>
          </a:p>
          <a:p>
            <a:pPr marL="0" lvl="0" indent="0" algn="just" rtl="0">
              <a:spcBef>
                <a:spcPts val="0"/>
              </a:spcBef>
              <a:spcAft>
                <a:spcPts val="0"/>
              </a:spcAft>
              <a:buNone/>
            </a:pPr>
            <a:r>
              <a:rPr lang="en-US" sz="1500"/>
              <a:t>Το πολίτευμα αναφέρεται στους συνταγματικούς κανόνες που καθορίζουν τη λειτουργία των θεσμών και τη σχέση των εξουσιών. Οι διαφορετικοί τύποι πολιτεύματος αναφέρονται στη λογοδοσία των εξουσιών. Π.χ. στην κοινοβουλευτική δημοκρατία, η κυβέρνηση εξαρτάται μόνο από το κοινοβούλιο, στην προεδρική, η κυβέρνηση εξαρτάται από τον πρόεδρο ενώ στην ημι-προεδρική έχουμε διπλές εκλογές. </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5"/>
        <p:cNvGrpSpPr/>
        <p:nvPr/>
      </p:nvGrpSpPr>
      <p:grpSpPr>
        <a:xfrm>
          <a:off x="0" y="0"/>
          <a:ext cx="0" cy="0"/>
          <a:chOff x="0" y="0"/>
          <a:chExt cx="0" cy="0"/>
        </a:xfrm>
      </p:grpSpPr>
      <p:sp>
        <p:nvSpPr>
          <p:cNvPr id="406" name="Google Shape;406;g292a9acef56_0_237"/>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   Μερικά βασικά χαρακτηριστικά</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α) Σταθερό και καθορισμένο σύνολο θεσμών για συλλογικές αποφάσεις όπως επίσης και κανόνες λειτουργίας των θεσμών</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β) οι πολίτες επιδιώκουν να εκπληρώσουν τις επιθυμίες τους μέσω του συστήματος είτε απευθείας είτε μέσω ομάδων συμφερόντων</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γ) οι συλλογικές αποφάσεις έχουν αντίκτυπο στην διανομή των οικονομικών πόρων και άλλων αγαθών</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δ) υπάρχει διαρκής διάδραση και ανατροφοδότηση (αιτήματα/ απαντήσεις) </a:t>
            </a:r>
            <a:endParaRPr sz="1800" b="1"/>
          </a:p>
        </p:txBody>
      </p:sp>
      <p:grpSp>
        <p:nvGrpSpPr>
          <p:cNvPr id="407" name="Google Shape;407;g292a9acef56_0_237"/>
          <p:cNvGrpSpPr/>
          <p:nvPr/>
        </p:nvGrpSpPr>
        <p:grpSpPr>
          <a:xfrm>
            <a:off x="0" y="0"/>
            <a:ext cx="8985251" cy="611188"/>
            <a:chOff x="0" y="0"/>
            <a:chExt cx="5660" cy="385"/>
          </a:xfrm>
        </p:grpSpPr>
        <p:sp>
          <p:nvSpPr>
            <p:cNvPr id="408" name="Google Shape;408;g292a9acef56_0_237"/>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9" name="Google Shape;409;g292a9acef56_0_237"/>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0" name="Google Shape;410;g292a9acef56_0_237"/>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1" name="Google Shape;411;g292a9acef56_0_237"/>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2" name="Google Shape;412;g292a9acef56_0_237"/>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3" name="Google Shape;413;g292a9acef56_0_237"/>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4" name="Google Shape;414;g292a9acef56_0_237"/>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5" name="Google Shape;415;g292a9acef56_0_237"/>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6" name="Google Shape;416;g292a9acef56_0_237"/>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17" name="Google Shape;417;g292a9acef56_0_23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sp>
        <p:nvSpPr>
          <p:cNvPr id="424" name="Google Shape;424;g292a9acef56_0_255"/>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   Διαφορετικοί τύποι</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AutoNum type="arabicParenR"/>
            </a:pPr>
            <a:r>
              <a:rPr lang="en-US" sz="1800" b="1"/>
              <a:t>Φιλελεύθερη δημοκρατία</a:t>
            </a:r>
            <a:endParaRPr sz="1800" b="1"/>
          </a:p>
          <a:p>
            <a:pPr marL="0" marR="0" lvl="0" indent="0" algn="just" rtl="0">
              <a:lnSpc>
                <a:spcPct val="115000"/>
              </a:lnSpc>
              <a:spcBef>
                <a:spcPts val="0"/>
              </a:spcBef>
              <a:spcAft>
                <a:spcPts val="0"/>
              </a:spcAft>
              <a:buNone/>
            </a:pPr>
            <a:r>
              <a:rPr lang="en-US" sz="1800" b="1"/>
              <a:t>  (εναλλαγή κομμάτων στην εξουσία, πολλά κόμματα, φιλελεύθερο σύνταγμα, διάκριση εξουσιών…) </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AutoNum type="arabicParenR"/>
            </a:pPr>
            <a:r>
              <a:rPr lang="en-US" sz="1800" b="1"/>
              <a:t>Αυταρχικά καθεστώτα</a:t>
            </a:r>
            <a:endParaRPr sz="1800" b="1"/>
          </a:p>
          <a:p>
            <a:pPr marL="457200" marR="0" lvl="0" indent="0" algn="just" rtl="0">
              <a:lnSpc>
                <a:spcPct val="115000"/>
              </a:lnSpc>
              <a:spcBef>
                <a:spcPts val="0"/>
              </a:spcBef>
              <a:spcAft>
                <a:spcPts val="0"/>
              </a:spcAft>
              <a:buNone/>
            </a:pPr>
            <a:r>
              <a:rPr lang="en-US" sz="1800" b="1"/>
              <a:t>(αυθαίρετη εξουσία, ελλιπής διάκριση εξουσιών, ολιγοπώλιο/ μονοπώλιο διαχείρισης και άσκησης της εξουσίας από ομάδες) </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AutoNum type="arabicParenR"/>
            </a:pPr>
            <a:r>
              <a:rPr lang="en-US" sz="1800" b="1"/>
              <a:t>Ολοκληρωτισμός</a:t>
            </a:r>
            <a:endParaRPr sz="1800" b="1"/>
          </a:p>
          <a:p>
            <a:pPr marL="457200" marR="0" lvl="0" indent="0" algn="just" rtl="0">
              <a:lnSpc>
                <a:spcPct val="115000"/>
              </a:lnSpc>
              <a:spcBef>
                <a:spcPts val="0"/>
              </a:spcBef>
              <a:spcAft>
                <a:spcPts val="0"/>
              </a:spcAft>
              <a:buNone/>
            </a:pPr>
            <a:r>
              <a:rPr lang="en-US" sz="1800" b="1"/>
              <a:t>(ολοκληρωτικός έλεγχος εξουσιών, κυριαρχία μιας ιδεολογίας, ενός κόμματος) </a:t>
            </a:r>
            <a:endParaRPr sz="1800" b="1"/>
          </a:p>
        </p:txBody>
      </p:sp>
      <p:grpSp>
        <p:nvGrpSpPr>
          <p:cNvPr id="425" name="Google Shape;425;g292a9acef56_0_255"/>
          <p:cNvGrpSpPr/>
          <p:nvPr/>
        </p:nvGrpSpPr>
        <p:grpSpPr>
          <a:xfrm>
            <a:off x="0" y="0"/>
            <a:ext cx="8985251" cy="611188"/>
            <a:chOff x="0" y="0"/>
            <a:chExt cx="5660" cy="385"/>
          </a:xfrm>
        </p:grpSpPr>
        <p:sp>
          <p:nvSpPr>
            <p:cNvPr id="426" name="Google Shape;426;g292a9acef56_0_255"/>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7" name="Google Shape;427;g292a9acef56_0_255"/>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g292a9acef56_0_255"/>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9" name="Google Shape;429;g292a9acef56_0_255"/>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0" name="Google Shape;430;g292a9acef56_0_255"/>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1" name="Google Shape;431;g292a9acef56_0_255"/>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2" name="Google Shape;432;g292a9acef56_0_255"/>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3" name="Google Shape;433;g292a9acef56_0_255"/>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4" name="Google Shape;434;g292a9acef56_0_255"/>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35" name="Google Shape;435;g292a9acef56_0_25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sp>
        <p:nvSpPr>
          <p:cNvPr id="442" name="Google Shape;442;g292a9acef56_0_272"/>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   Διαφορετικοί τύποι</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4) υβριδικά συστήματα όπως τα ημι-αυταρχικά ή ημι- δημοκρατικά συστήματα </a:t>
            </a:r>
            <a:endParaRPr sz="1800" b="1"/>
          </a:p>
          <a:p>
            <a:pPr marL="0" marR="0" lvl="0" indent="0" algn="just"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(διεξαγωγή εκλογών, ύπαρξη κομμάτων και συντάγματος αλλά συχνά αυθαίρετη άσκηση εξουσίας, μονοπωλιακή άσκηση εξουσίας, διαφθορά, ελλιπής διάκριση εξουσιών…)   </a:t>
            </a:r>
            <a:endParaRPr sz="1800" b="1"/>
          </a:p>
        </p:txBody>
      </p:sp>
      <p:grpSp>
        <p:nvGrpSpPr>
          <p:cNvPr id="443" name="Google Shape;443;g292a9acef56_0_272"/>
          <p:cNvGrpSpPr/>
          <p:nvPr/>
        </p:nvGrpSpPr>
        <p:grpSpPr>
          <a:xfrm>
            <a:off x="0" y="0"/>
            <a:ext cx="8985251" cy="611188"/>
            <a:chOff x="0" y="0"/>
            <a:chExt cx="5660" cy="385"/>
          </a:xfrm>
        </p:grpSpPr>
        <p:sp>
          <p:nvSpPr>
            <p:cNvPr id="444" name="Google Shape;444;g292a9acef56_0_27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g292a9acef56_0_27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g292a9acef56_0_27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g292a9acef56_0_27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8" name="Google Shape;448;g292a9acef56_0_27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9" name="Google Shape;449;g292a9acef56_0_27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0" name="Google Shape;450;g292a9acef56_0_27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1" name="Google Shape;451;g292a9acef56_0_27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2" name="Google Shape;452;g292a9acef56_0_27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53" name="Google Shape;453;g292a9acef56_0_27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9"/>
        <p:cNvGrpSpPr/>
        <p:nvPr/>
      </p:nvGrpSpPr>
      <p:grpSpPr>
        <a:xfrm>
          <a:off x="0" y="0"/>
          <a:ext cx="0" cy="0"/>
          <a:chOff x="0" y="0"/>
          <a:chExt cx="0" cy="0"/>
        </a:xfrm>
      </p:grpSpPr>
      <p:sp>
        <p:nvSpPr>
          <p:cNvPr id="460" name="Google Shape;460;g292a9acef56_0_289"/>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2) Πολιτικό σύστημα</a:t>
            </a:r>
            <a:endParaRPr sz="1800" b="1"/>
          </a:p>
          <a:p>
            <a:pPr marL="457200" marR="0" lvl="0" indent="0" algn="l" rtl="0">
              <a:lnSpc>
                <a:spcPct val="115000"/>
              </a:lnSpc>
              <a:spcBef>
                <a:spcPts val="0"/>
              </a:spcBef>
              <a:spcAft>
                <a:spcPts val="0"/>
              </a:spcAft>
              <a:buNone/>
            </a:pPr>
            <a:endParaRPr sz="1800" b="1"/>
          </a:p>
          <a:p>
            <a:pPr marL="0" marR="0" lvl="0" indent="0" algn="just" rtl="0">
              <a:lnSpc>
                <a:spcPct val="115000"/>
              </a:lnSpc>
              <a:spcBef>
                <a:spcPts val="0"/>
              </a:spcBef>
              <a:spcAft>
                <a:spcPts val="0"/>
              </a:spcAft>
              <a:buNone/>
            </a:pPr>
            <a:r>
              <a:rPr lang="en-US" sz="1800" b="1"/>
              <a:t>Στο συγκεκριμένο μάθημα θα καλύψουμε μια σειρά από διαστάσεις των πολιτικών συστημάτων στον ευρωπαϊκό χώρο όπως: </a:t>
            </a:r>
            <a:endParaRPr sz="1800" b="1"/>
          </a:p>
          <a:p>
            <a:pPr marL="0" marR="0" lvl="0" indent="0" algn="just" rtl="0">
              <a:lnSpc>
                <a:spcPct val="115000"/>
              </a:lnSpc>
              <a:spcBef>
                <a:spcPts val="0"/>
              </a:spcBef>
              <a:spcAft>
                <a:spcPts val="0"/>
              </a:spcAft>
              <a:buNone/>
            </a:pPr>
            <a:endParaRPr sz="1800" b="1"/>
          </a:p>
          <a:p>
            <a:pPr marL="457200" marR="0" lvl="0" indent="-342900" algn="just" rtl="0">
              <a:lnSpc>
                <a:spcPct val="115000"/>
              </a:lnSpc>
              <a:spcBef>
                <a:spcPts val="0"/>
              </a:spcBef>
              <a:spcAft>
                <a:spcPts val="0"/>
              </a:spcAft>
              <a:buSzPts val="1800"/>
              <a:buChar char="-"/>
            </a:pPr>
            <a:r>
              <a:rPr lang="en-US" sz="1800" b="1"/>
              <a:t>η εξέλιξη του έθνους κράτους</a:t>
            </a:r>
            <a:endParaRPr sz="1800" b="1"/>
          </a:p>
          <a:p>
            <a:pPr marL="457200" marR="0" lvl="0" indent="-342900" algn="just" rtl="0">
              <a:lnSpc>
                <a:spcPct val="115000"/>
              </a:lnSpc>
              <a:spcBef>
                <a:spcPts val="0"/>
              </a:spcBef>
              <a:spcAft>
                <a:spcPts val="0"/>
              </a:spcAft>
              <a:buSzPts val="1800"/>
              <a:buChar char="-"/>
            </a:pPr>
            <a:r>
              <a:rPr lang="en-US" sz="1800" b="1"/>
              <a:t>θεσμοί κυβέρνησης και διακυβέρνησης </a:t>
            </a:r>
            <a:endParaRPr sz="1800" b="1"/>
          </a:p>
          <a:p>
            <a:pPr marL="457200" marR="0" lvl="0" indent="-342900" algn="just" rtl="0">
              <a:lnSpc>
                <a:spcPct val="115000"/>
              </a:lnSpc>
              <a:spcBef>
                <a:spcPts val="0"/>
              </a:spcBef>
              <a:spcAft>
                <a:spcPts val="0"/>
              </a:spcAft>
              <a:buSzPts val="1800"/>
              <a:buChar char="-"/>
            </a:pPr>
            <a:r>
              <a:rPr lang="en-US" sz="1800" b="1"/>
              <a:t>κοινοβουλευτισμός</a:t>
            </a:r>
            <a:endParaRPr sz="1800" b="1"/>
          </a:p>
          <a:p>
            <a:pPr marL="457200" marR="0" lvl="0" indent="-342900" algn="just" rtl="0">
              <a:lnSpc>
                <a:spcPct val="115000"/>
              </a:lnSpc>
              <a:spcBef>
                <a:spcPts val="0"/>
              </a:spcBef>
              <a:spcAft>
                <a:spcPts val="0"/>
              </a:spcAft>
              <a:buSzPts val="1800"/>
              <a:buChar char="-"/>
            </a:pPr>
            <a:r>
              <a:rPr lang="en-US" sz="1800" b="1"/>
              <a:t>κομματικά συστήματα</a:t>
            </a:r>
            <a:endParaRPr sz="1800" b="1"/>
          </a:p>
          <a:p>
            <a:pPr marL="457200" marR="0" lvl="0" indent="-342900" algn="just" rtl="0">
              <a:lnSpc>
                <a:spcPct val="115000"/>
              </a:lnSpc>
              <a:spcBef>
                <a:spcPts val="0"/>
              </a:spcBef>
              <a:spcAft>
                <a:spcPts val="0"/>
              </a:spcAft>
              <a:buSzPts val="1800"/>
              <a:buChar char="-"/>
            </a:pPr>
            <a:r>
              <a:rPr lang="en-US" sz="1800" b="1"/>
              <a:t>εκλογές</a:t>
            </a:r>
            <a:endParaRPr sz="1800" b="1"/>
          </a:p>
          <a:p>
            <a:pPr marL="457200" marR="0" lvl="0" indent="-342900" algn="just" rtl="0">
              <a:lnSpc>
                <a:spcPct val="115000"/>
              </a:lnSpc>
              <a:spcBef>
                <a:spcPts val="0"/>
              </a:spcBef>
              <a:spcAft>
                <a:spcPts val="0"/>
              </a:spcAft>
              <a:buSzPts val="1800"/>
              <a:buChar char="-"/>
            </a:pPr>
            <a:r>
              <a:rPr lang="en-US" sz="1800" b="1"/>
              <a:t>ΜΜΕ</a:t>
            </a:r>
            <a:endParaRPr sz="1800" b="1"/>
          </a:p>
          <a:p>
            <a:pPr marL="457200" marR="0" lvl="0" indent="-342900" algn="just" rtl="0">
              <a:lnSpc>
                <a:spcPct val="115000"/>
              </a:lnSpc>
              <a:spcBef>
                <a:spcPts val="0"/>
              </a:spcBef>
              <a:spcAft>
                <a:spcPts val="0"/>
              </a:spcAft>
              <a:buSzPts val="1800"/>
              <a:buChar char="-"/>
            </a:pPr>
            <a:r>
              <a:rPr lang="en-US" sz="1800" b="1"/>
              <a:t>κοινωνία πολιτών</a:t>
            </a:r>
            <a:endParaRPr sz="1800" b="1"/>
          </a:p>
          <a:p>
            <a:pPr marL="457200" marR="0" lvl="0" indent="-342900" algn="just" rtl="0">
              <a:lnSpc>
                <a:spcPct val="115000"/>
              </a:lnSpc>
              <a:spcBef>
                <a:spcPts val="0"/>
              </a:spcBef>
              <a:spcAft>
                <a:spcPts val="0"/>
              </a:spcAft>
              <a:buSzPts val="1800"/>
              <a:buChar char="-"/>
            </a:pPr>
            <a:r>
              <a:rPr lang="en-US" sz="1800" b="1"/>
              <a:t>οικονομία και πολιτική ιδεολογία</a:t>
            </a:r>
            <a:endParaRPr sz="1800" b="1"/>
          </a:p>
          <a:p>
            <a:pPr marL="457200" marR="0" lvl="0" indent="-342900" algn="just" rtl="0">
              <a:lnSpc>
                <a:spcPct val="115000"/>
              </a:lnSpc>
              <a:spcBef>
                <a:spcPts val="0"/>
              </a:spcBef>
              <a:spcAft>
                <a:spcPts val="0"/>
              </a:spcAft>
              <a:buSzPts val="1800"/>
              <a:buChar char="-"/>
            </a:pPr>
            <a:r>
              <a:rPr lang="en-US" sz="1800" b="1"/>
              <a:t>μετανάστευση</a:t>
            </a:r>
            <a:endParaRPr sz="1800" b="1"/>
          </a:p>
        </p:txBody>
      </p:sp>
      <p:grpSp>
        <p:nvGrpSpPr>
          <p:cNvPr id="461" name="Google Shape;461;g292a9acef56_0_289"/>
          <p:cNvGrpSpPr/>
          <p:nvPr/>
        </p:nvGrpSpPr>
        <p:grpSpPr>
          <a:xfrm>
            <a:off x="0" y="0"/>
            <a:ext cx="8985251" cy="611188"/>
            <a:chOff x="0" y="0"/>
            <a:chExt cx="5660" cy="385"/>
          </a:xfrm>
        </p:grpSpPr>
        <p:sp>
          <p:nvSpPr>
            <p:cNvPr id="462" name="Google Shape;462;g292a9acef56_0_289"/>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3" name="Google Shape;463;g292a9acef56_0_289"/>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4" name="Google Shape;464;g292a9acef56_0_289"/>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5" name="Google Shape;465;g292a9acef56_0_289"/>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6" name="Google Shape;466;g292a9acef56_0_289"/>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7" name="Google Shape;467;g292a9acef56_0_289"/>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8" name="Google Shape;468;g292a9acef56_0_289"/>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9" name="Google Shape;469;g292a9acef56_0_289"/>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0" name="Google Shape;470;g292a9acef56_0_289"/>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71" name="Google Shape;471;g292a9acef56_0_28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g292a9acef56_0_306"/>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457200" lvl="0" indent="0" algn="just" rtl="0">
              <a:lnSpc>
                <a:spcPct val="150000"/>
              </a:lnSpc>
              <a:spcBef>
                <a:spcPts val="0"/>
              </a:spcBef>
              <a:spcAft>
                <a:spcPts val="0"/>
              </a:spcAft>
              <a:buNone/>
            </a:pPr>
            <a:r>
              <a:rPr lang="en-US" sz="1800" b="1">
                <a:solidFill>
                  <a:schemeClr val="dk1"/>
                </a:solidFill>
              </a:rPr>
              <a:t>Υπάρχει πολλές φορές η τάση να ταυτίζουμε την Ευρώπη (ως έννοια, ως ιστορία, ως σύνορα…) με την Ευρωπαϊκή Ένωση (Ε.Ε.). Είναι ωστόσο σημαντικό να λαμβάνουμε υπόψη μας τα εξής στοιχεία. </a:t>
            </a: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Η Ευρώπη ως ήπειρος (γεωγραφική διάσταση) αποτελείται από 50 κράτη (Η Ε.Ε. περιλαμβάνει 27 κράτη)</a:t>
            </a: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Υπάρχουν κι άλλοι οργανισμοί όπως το Συμβούλιο της Ευρώπης (ιδρύθηκε το 1949) που περιλαμβάνει το σύνολο σχεδόν των κρατών της (47). Πολύ συχνά το Ευρωπαϊκό Δικαστήριο Δικαιωμάτων του Ανθρώπου συγχέεται με το Δικαστήριο της Ε.Ε.</a:t>
            </a:r>
            <a:endParaRPr sz="1800" b="1"/>
          </a:p>
        </p:txBody>
      </p:sp>
      <p:grpSp>
        <p:nvGrpSpPr>
          <p:cNvPr id="479" name="Google Shape;479;g292a9acef56_0_306"/>
          <p:cNvGrpSpPr/>
          <p:nvPr/>
        </p:nvGrpSpPr>
        <p:grpSpPr>
          <a:xfrm>
            <a:off x="0" y="0"/>
            <a:ext cx="8985251" cy="611188"/>
            <a:chOff x="0" y="0"/>
            <a:chExt cx="5660" cy="385"/>
          </a:xfrm>
        </p:grpSpPr>
        <p:sp>
          <p:nvSpPr>
            <p:cNvPr id="480" name="Google Shape;480;g292a9acef56_0_30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1" name="Google Shape;481;g292a9acef56_0_30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g292a9acef56_0_30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3" name="Google Shape;483;g292a9acef56_0_30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4" name="Google Shape;484;g292a9acef56_0_30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g292a9acef56_0_30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6" name="Google Shape;486;g292a9acef56_0_30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g292a9acef56_0_30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g292a9acef56_0_30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89" name="Google Shape;489;g292a9acef56_0_30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6"/>
        <p:cNvGrpSpPr/>
        <p:nvPr/>
      </p:nvGrpSpPr>
      <p:grpSpPr>
        <a:xfrm>
          <a:off x="0" y="0"/>
          <a:ext cx="0" cy="0"/>
          <a:chOff x="0" y="0"/>
          <a:chExt cx="0" cy="0"/>
        </a:xfrm>
      </p:grpSpPr>
      <p:sp>
        <p:nvSpPr>
          <p:cNvPr id="157" name="Google Shape;157;p2"/>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US" sz="1800" b="1"/>
              <a:t>Μια οπτική για τα πολιτικά συστήματα στην Ευρώπη, την Ε.Ε. και τις επιμέρους χώρες από την πλευρά της πολιτικής/ διακυβέρνησης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58" name="Google Shape;158;p2"/>
          <p:cNvGrpSpPr/>
          <p:nvPr/>
        </p:nvGrpSpPr>
        <p:grpSpPr>
          <a:xfrm>
            <a:off x="0" y="0"/>
            <a:ext cx="9126538" cy="528638"/>
            <a:chOff x="0" y="0"/>
            <a:chExt cx="5749" cy="333"/>
          </a:xfrm>
        </p:grpSpPr>
        <p:sp>
          <p:nvSpPr>
            <p:cNvPr id="159" name="Google Shape;159;p2"/>
            <p:cNvSpPr/>
            <p:nvPr/>
          </p:nvSpPr>
          <p:spPr>
            <a:xfrm>
              <a:off x="0" y="0"/>
              <a:ext cx="169" cy="325"/>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0" name="Google Shape;160;p2"/>
            <p:cNvSpPr/>
            <p:nvPr/>
          </p:nvSpPr>
          <p:spPr>
            <a:xfrm>
              <a:off x="260" y="85"/>
              <a:ext cx="5489" cy="162"/>
            </a:xfrm>
            <a:prstGeom prst="rect">
              <a:avLst/>
            </a:prstGeom>
            <a:solidFill>
              <a:srgbClr val="DDDDDD">
                <a:alpha val="74509"/>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1" name="Google Shape;161;p2"/>
            <p:cNvSpPr/>
            <p:nvPr/>
          </p:nvSpPr>
          <p:spPr>
            <a:xfrm>
              <a:off x="258" y="85"/>
              <a:ext cx="76" cy="78"/>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2"/>
            <p:cNvSpPr/>
            <p:nvPr/>
          </p:nvSpPr>
          <p:spPr>
            <a:xfrm>
              <a:off x="345" y="0"/>
              <a:ext cx="77"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3" name="Google Shape;163;p2"/>
            <p:cNvSpPr/>
            <p:nvPr/>
          </p:nvSpPr>
          <p:spPr>
            <a:xfrm>
              <a:off x="345" y="85"/>
              <a:ext cx="77" cy="78"/>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4" name="Google Shape;164;p2"/>
            <p:cNvSpPr/>
            <p:nvPr/>
          </p:nvSpPr>
          <p:spPr>
            <a:xfrm>
              <a:off x="173" y="173"/>
              <a:ext cx="75" cy="76"/>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5" name="Google Shape;165;p2"/>
            <p:cNvSpPr/>
            <p:nvPr/>
          </p:nvSpPr>
          <p:spPr>
            <a:xfrm>
              <a:off x="83" y="86"/>
              <a:ext cx="78" cy="76"/>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6" name="Google Shape;166;p2"/>
            <p:cNvSpPr/>
            <p:nvPr/>
          </p:nvSpPr>
          <p:spPr>
            <a:xfrm>
              <a:off x="258" y="171"/>
              <a:ext cx="76" cy="76"/>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p2"/>
            <p:cNvSpPr/>
            <p:nvPr/>
          </p:nvSpPr>
          <p:spPr>
            <a:xfrm>
              <a:off x="173" y="258"/>
              <a:ext cx="75" cy="75"/>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68" name="Google Shape;168;p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169" name="Google Shape;169;p2"/>
          <p:cNvPicPr preferRelativeResize="0"/>
          <p:nvPr/>
        </p:nvPicPr>
        <p:blipFill>
          <a:blip r:embed="rId3">
            <a:alphaModFix/>
          </a:blip>
          <a:stretch>
            <a:fillRect/>
          </a:stretch>
        </p:blipFill>
        <p:spPr>
          <a:xfrm>
            <a:off x="643500" y="2634950"/>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5"/>
        <p:cNvGrpSpPr/>
        <p:nvPr/>
      </p:nvGrpSpPr>
      <p:grpSpPr>
        <a:xfrm>
          <a:off x="0" y="0"/>
          <a:ext cx="0" cy="0"/>
          <a:chOff x="0" y="0"/>
          <a:chExt cx="0" cy="0"/>
        </a:xfrm>
      </p:grpSpPr>
      <p:sp>
        <p:nvSpPr>
          <p:cNvPr id="496" name="Google Shape;496;g292a9acef56_0_323"/>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800" b="1">
                <a:solidFill>
                  <a:schemeClr val="dk1"/>
                </a:solidFill>
              </a:rPr>
              <a:t>Αυτή η τάση της ταύτισης της Ε.Ε. με την Ευρώπη είναι απολύτως κατανοητή. </a:t>
            </a:r>
            <a:endParaRPr sz="1800" b="1">
              <a:solidFill>
                <a:schemeClr val="dk1"/>
              </a:solidFill>
            </a:endParaRPr>
          </a:p>
          <a:p>
            <a:pPr marL="0" lvl="0" indent="0" algn="just" rtl="0">
              <a:lnSpc>
                <a:spcPct val="150000"/>
              </a:lnSpc>
              <a:spcBef>
                <a:spcPts val="0"/>
              </a:spcBef>
              <a:spcAft>
                <a:spcPts val="0"/>
              </a:spcAft>
              <a:buNone/>
            </a:pP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Η Ε.Ε. αποτελεί ένα από τα πιο φιλόδοξα και πιο πετυχημένα παραδείγματα διεθνούς οργανισμού που επιδιώκει μια βαθμιαία ολοκλήρωση και ενσωμάτωση (υπερεθνικό σύνολο, εναρμόνιση πολιτικών, θεσμοί εκπροσώπησης…) </a:t>
            </a:r>
            <a:endParaRPr sz="1800" b="1">
              <a:solidFill>
                <a:schemeClr val="dk1"/>
              </a:solidFill>
            </a:endParaRPr>
          </a:p>
          <a:p>
            <a:pPr marL="457200" lvl="0" indent="-342900" algn="just" rtl="0">
              <a:lnSpc>
                <a:spcPct val="150000"/>
              </a:lnSpc>
              <a:spcBef>
                <a:spcPts val="0"/>
              </a:spcBef>
              <a:spcAft>
                <a:spcPts val="0"/>
              </a:spcAft>
              <a:buClr>
                <a:schemeClr val="dk1"/>
              </a:buClr>
              <a:buSzPts val="1800"/>
              <a:buChar char="-"/>
            </a:pPr>
            <a:r>
              <a:rPr lang="en-US" sz="1800" b="1">
                <a:solidFill>
                  <a:schemeClr val="dk1"/>
                </a:solidFill>
              </a:rPr>
              <a:t>Υπάρχει μια πληθώρα διεθνών οργανισμών, ωστόσο η Ε.Ε. συχνά περιγράφεται ως μια κατηγορία από μόνη της (sui generis). Αυτό το συνοψίζει η φόρμουλα “κάτι πολύ περισσότερο από διεθνή οργανισμό, κάτι λιγότερο από κράτος”</a:t>
            </a:r>
            <a:endParaRPr sz="1800" b="1">
              <a:solidFill>
                <a:schemeClr val="dk1"/>
              </a:solidFill>
            </a:endParaRPr>
          </a:p>
        </p:txBody>
      </p:sp>
      <p:grpSp>
        <p:nvGrpSpPr>
          <p:cNvPr id="497" name="Google Shape;497;g292a9acef56_0_323"/>
          <p:cNvGrpSpPr/>
          <p:nvPr/>
        </p:nvGrpSpPr>
        <p:grpSpPr>
          <a:xfrm>
            <a:off x="0" y="0"/>
            <a:ext cx="8985251" cy="611188"/>
            <a:chOff x="0" y="0"/>
            <a:chExt cx="5660" cy="385"/>
          </a:xfrm>
        </p:grpSpPr>
        <p:sp>
          <p:nvSpPr>
            <p:cNvPr id="498" name="Google Shape;498;g292a9acef56_0_32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9" name="Google Shape;499;g292a9acef56_0_32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0" name="Google Shape;500;g292a9acef56_0_32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1" name="Google Shape;501;g292a9acef56_0_32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2" name="Google Shape;502;g292a9acef56_0_32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3" name="Google Shape;503;g292a9acef56_0_32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4" name="Google Shape;504;g292a9acef56_0_32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5" name="Google Shape;505;g292a9acef56_0_32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6" name="Google Shape;506;g292a9acef56_0_32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07" name="Google Shape;507;g292a9acef56_0_32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3"/>
        <p:cNvGrpSpPr/>
        <p:nvPr/>
      </p:nvGrpSpPr>
      <p:grpSpPr>
        <a:xfrm>
          <a:off x="0" y="0"/>
          <a:ext cx="0" cy="0"/>
          <a:chOff x="0" y="0"/>
          <a:chExt cx="0" cy="0"/>
        </a:xfrm>
      </p:grpSpPr>
      <p:sp>
        <p:nvSpPr>
          <p:cNvPr id="514" name="Google Shape;514;g292a9acef56_0_448"/>
          <p:cNvSpPr/>
          <p:nvPr/>
        </p:nvSpPr>
        <p:spPr>
          <a:xfrm>
            <a:off x="176375" y="1074700"/>
            <a:ext cx="88932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a:solidFill>
                  <a:schemeClr val="dk1"/>
                </a:solidFill>
              </a:rPr>
              <a:t>Η Ε.Ε. μέσω των θεσμών της (κοινοβούλιο, συμβούλιο, επιτροπή, τράπεζα, δικαστήριο…) επηρεάζει τη διαμόρφωση των πολιτικών σε 35 διακριτά πεδία: </a:t>
            </a:r>
            <a:endParaRPr>
              <a:solidFill>
                <a:schemeClr val="dk1"/>
              </a:solidFill>
            </a:endParaRPr>
          </a:p>
          <a:p>
            <a:pPr marL="0" lvl="0" indent="0" algn="just" rtl="0">
              <a:lnSpc>
                <a:spcPct val="150000"/>
              </a:lnSpc>
              <a:spcBef>
                <a:spcPts val="0"/>
              </a:spcBef>
              <a:spcAft>
                <a:spcPts val="0"/>
              </a:spcAft>
              <a:buClr>
                <a:schemeClr val="dk1"/>
              </a:buClr>
              <a:buSzPts val="1800"/>
              <a:buFont typeface="Arial"/>
              <a:buNone/>
            </a:pPr>
            <a:r>
              <a:rPr lang="en-US">
                <a:solidFill>
                  <a:schemeClr val="dk1"/>
                </a:solidFill>
              </a:rPr>
              <a:t>    πηγή: </a:t>
            </a:r>
            <a:r>
              <a:rPr lang="en-US" sz="70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EU - what it is and what it does (europa.eu)</a:t>
            </a:r>
            <a:endParaRPr>
              <a:solidFill>
                <a:schemeClr val="dk1"/>
              </a:solidFill>
            </a:endParaRPr>
          </a:p>
          <a:p>
            <a:pPr marL="0" lvl="0" indent="0" algn="just" rtl="0">
              <a:lnSpc>
                <a:spcPct val="150000"/>
              </a:lnSpc>
              <a:spcBef>
                <a:spcPts val="0"/>
              </a:spcBef>
              <a:spcAft>
                <a:spcPts val="0"/>
              </a:spcAft>
              <a:buNone/>
            </a:pPr>
            <a:endParaRPr sz="1800" b="1">
              <a:solidFill>
                <a:schemeClr val="dk1"/>
              </a:solidFill>
            </a:endParaRPr>
          </a:p>
        </p:txBody>
      </p:sp>
      <p:grpSp>
        <p:nvGrpSpPr>
          <p:cNvPr id="515" name="Google Shape;515;g292a9acef56_0_448"/>
          <p:cNvGrpSpPr/>
          <p:nvPr/>
        </p:nvGrpSpPr>
        <p:grpSpPr>
          <a:xfrm>
            <a:off x="0" y="0"/>
            <a:ext cx="8985251" cy="611188"/>
            <a:chOff x="0" y="0"/>
            <a:chExt cx="5660" cy="385"/>
          </a:xfrm>
        </p:grpSpPr>
        <p:sp>
          <p:nvSpPr>
            <p:cNvPr id="516" name="Google Shape;516;g292a9acef56_0_448"/>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7" name="Google Shape;517;g292a9acef56_0_448"/>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8" name="Google Shape;518;g292a9acef56_0_448"/>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19" name="Google Shape;519;g292a9acef56_0_448"/>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0" name="Google Shape;520;g292a9acef56_0_448"/>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1" name="Google Shape;521;g292a9acef56_0_448"/>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2" name="Google Shape;522;g292a9acef56_0_448"/>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3" name="Google Shape;523;g292a9acef56_0_448"/>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4" name="Google Shape;524;g292a9acef56_0_448"/>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25" name="Google Shape;525;g292a9acef56_0_448"/>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526" name="Google Shape;526;g292a9acef56_0_448"/>
          <p:cNvPicPr preferRelativeResize="0"/>
          <p:nvPr/>
        </p:nvPicPr>
        <p:blipFill rotWithShape="1">
          <a:blip r:embed="rId4">
            <a:alphaModFix/>
          </a:blip>
          <a:srcRect/>
          <a:stretch/>
        </p:blipFill>
        <p:spPr>
          <a:xfrm>
            <a:off x="1037150" y="3210475"/>
            <a:ext cx="6693450" cy="34585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2"/>
        <p:cNvGrpSpPr/>
        <p:nvPr/>
      </p:nvGrpSpPr>
      <p:grpSpPr>
        <a:xfrm>
          <a:off x="0" y="0"/>
          <a:ext cx="0" cy="0"/>
          <a:chOff x="0" y="0"/>
          <a:chExt cx="0" cy="0"/>
        </a:xfrm>
      </p:grpSpPr>
      <p:sp>
        <p:nvSpPr>
          <p:cNvPr id="533" name="Google Shape;533;g292a9acef56_0_466"/>
          <p:cNvSpPr/>
          <p:nvPr/>
        </p:nvSpPr>
        <p:spPr>
          <a:xfrm>
            <a:off x="84325" y="1074700"/>
            <a:ext cx="8985300" cy="5697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a:solidFill>
                  <a:schemeClr val="dk1"/>
                </a:solidFill>
              </a:rPr>
              <a:t>Η Ε.Ε. μέσω των θεσμών της (κοινοβούλιο, συμβούλιο, επιτροπή, τράπεζα, δικαστήριο…) επηρεάζει τη διαμόρφωση των πολιτικών σε 35 διακριτά πεδία: </a:t>
            </a:r>
            <a:endParaRPr>
              <a:solidFill>
                <a:schemeClr val="dk1"/>
              </a:solidFill>
            </a:endParaRPr>
          </a:p>
          <a:p>
            <a:pPr marL="0" lvl="0" indent="0" algn="just" rtl="0">
              <a:lnSpc>
                <a:spcPct val="150000"/>
              </a:lnSpc>
              <a:spcBef>
                <a:spcPts val="0"/>
              </a:spcBef>
              <a:spcAft>
                <a:spcPts val="0"/>
              </a:spcAft>
              <a:buNone/>
            </a:pPr>
            <a:r>
              <a:rPr lang="en-US">
                <a:solidFill>
                  <a:schemeClr val="dk1"/>
                </a:solidFill>
              </a:rPr>
              <a:t>    πηγή: </a:t>
            </a:r>
            <a:r>
              <a:rPr lang="en-US" sz="70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The EU - what it is and what it does (europa.eu)</a:t>
            </a:r>
            <a:endParaRPr>
              <a:solidFill>
                <a:schemeClr val="dk1"/>
              </a:solidFill>
            </a:endParaRPr>
          </a:p>
          <a:p>
            <a:pPr marL="0" lvl="0" indent="0" algn="just" rtl="0">
              <a:lnSpc>
                <a:spcPct val="150000"/>
              </a:lnSpc>
              <a:spcBef>
                <a:spcPts val="0"/>
              </a:spcBef>
              <a:spcAft>
                <a:spcPts val="0"/>
              </a:spcAft>
              <a:buNone/>
            </a:pPr>
            <a:endParaRPr sz="1800" b="1">
              <a:solidFill>
                <a:schemeClr val="dk1"/>
              </a:solidFill>
            </a:endParaRPr>
          </a:p>
        </p:txBody>
      </p:sp>
      <p:grpSp>
        <p:nvGrpSpPr>
          <p:cNvPr id="534" name="Google Shape;534;g292a9acef56_0_466"/>
          <p:cNvGrpSpPr/>
          <p:nvPr/>
        </p:nvGrpSpPr>
        <p:grpSpPr>
          <a:xfrm>
            <a:off x="0" y="0"/>
            <a:ext cx="8985251" cy="611188"/>
            <a:chOff x="0" y="0"/>
            <a:chExt cx="5660" cy="385"/>
          </a:xfrm>
        </p:grpSpPr>
        <p:sp>
          <p:nvSpPr>
            <p:cNvPr id="535" name="Google Shape;535;g292a9acef56_0_46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6" name="Google Shape;536;g292a9acef56_0_46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7" name="Google Shape;537;g292a9acef56_0_46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8" name="Google Shape;538;g292a9acef56_0_46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9" name="Google Shape;539;g292a9acef56_0_46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0" name="Google Shape;540;g292a9acef56_0_46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1" name="Google Shape;541;g292a9acef56_0_46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2" name="Google Shape;542;g292a9acef56_0_46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43" name="Google Shape;543;g292a9acef56_0_46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44" name="Google Shape;544;g292a9acef56_0_46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545" name="Google Shape;545;g292a9acef56_0_466"/>
          <p:cNvPicPr preferRelativeResize="0"/>
          <p:nvPr/>
        </p:nvPicPr>
        <p:blipFill rotWithShape="1">
          <a:blip r:embed="rId4">
            <a:alphaModFix/>
          </a:blip>
          <a:srcRect/>
          <a:stretch/>
        </p:blipFill>
        <p:spPr>
          <a:xfrm>
            <a:off x="479475" y="3224375"/>
            <a:ext cx="7364400" cy="3547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1"/>
        <p:cNvGrpSpPr/>
        <p:nvPr/>
      </p:nvGrpSpPr>
      <p:grpSpPr>
        <a:xfrm>
          <a:off x="0" y="0"/>
          <a:ext cx="0" cy="0"/>
          <a:chOff x="0" y="0"/>
          <a:chExt cx="0" cy="0"/>
        </a:xfrm>
      </p:grpSpPr>
      <p:sp>
        <p:nvSpPr>
          <p:cNvPr id="552" name="Google Shape;552;g292a9acef56_0_340"/>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Τα κράτη μέλη της Ε.Ε. </a:t>
            </a:r>
            <a:endParaRPr sz="1900" b="1">
              <a:solidFill>
                <a:schemeClr val="dk1"/>
              </a:solidFill>
            </a:endParaRPr>
          </a:p>
          <a:p>
            <a:pPr marL="0" lvl="0" indent="0" algn="just" rtl="0">
              <a:lnSpc>
                <a:spcPct val="150000"/>
              </a:lnSpc>
              <a:spcBef>
                <a:spcPts val="0"/>
              </a:spcBef>
              <a:spcAft>
                <a:spcPts val="0"/>
              </a:spcAft>
              <a:buClr>
                <a:schemeClr val="dk1"/>
              </a:buClr>
              <a:buSzPts val="1800"/>
              <a:buFont typeface="Arial"/>
              <a:buNone/>
            </a:pPr>
            <a:r>
              <a:rPr lang="en-US" sz="1900" b="1">
                <a:solidFill>
                  <a:schemeClr val="dk1"/>
                </a:solidFill>
              </a:rPr>
              <a:t> </a:t>
            </a:r>
            <a:r>
              <a:rPr lang="en-US" sz="1250" b="1">
                <a:solidFill>
                  <a:schemeClr val="dk1"/>
                </a:solidFill>
              </a:rPr>
              <a:t>Austria, Belgium, Bulgaria, Croatia, Cyprus, Czech Republic, Denmark, Estonia, Finland, France, Germany, Greece, Hungary, Ireland, Italy, Latvia, Lithuania, Luxembourg, Malta, Netherlands, Poland, Portugal, Romania, Slovakia, Slovenia, Spain, Sweden</a:t>
            </a: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r>
              <a:rPr lang="en-US" sz="1250" b="1">
                <a:solidFill>
                  <a:schemeClr val="dk1"/>
                </a:solidFill>
              </a:rPr>
              <a:t>      Μια σημαντική υποκατηγορία: Τα κράτη της ζώνης του ευρώ (Eurozone) </a:t>
            </a: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r>
              <a:rPr lang="en-US" sz="1250" b="1">
                <a:solidFill>
                  <a:schemeClr val="dk1"/>
                </a:solidFill>
              </a:rPr>
              <a:t>  </a:t>
            </a:r>
            <a:endParaRPr sz="1250" b="1">
              <a:solidFill>
                <a:schemeClr val="dk1"/>
              </a:solidFill>
            </a:endParaRPr>
          </a:p>
          <a:p>
            <a:pPr marL="0" lvl="0" indent="0" algn="just" rtl="0">
              <a:lnSpc>
                <a:spcPct val="150000"/>
              </a:lnSpc>
              <a:spcBef>
                <a:spcPts val="0"/>
              </a:spcBef>
              <a:spcAft>
                <a:spcPts val="0"/>
              </a:spcAft>
              <a:buNone/>
            </a:pPr>
            <a:r>
              <a:rPr lang="en-US" sz="1250" b="1">
                <a:solidFill>
                  <a:schemeClr val="dk1"/>
                </a:solidFill>
              </a:rPr>
              <a:t>   </a:t>
            </a:r>
            <a:r>
              <a:rPr lang="en-US" sz="1300" b="1">
                <a:solidFill>
                  <a:schemeClr val="dk1"/>
                </a:solidFill>
              </a:rPr>
              <a:t>Austria, Belgium, Cyprus, Estonia, Finland, France, Germany, Greece, Ireland, Italy, Latvia, Lithuania, Luxembourg, Malta, the Netherlands, Portugal, Slovakia, Slovenia, Spain</a:t>
            </a:r>
            <a:endParaRPr sz="1250" b="1">
              <a:solidFill>
                <a:schemeClr val="dk1"/>
              </a:solidFill>
            </a:endParaRPr>
          </a:p>
          <a:p>
            <a:pPr marL="0" lvl="0" indent="0" algn="just" rtl="0">
              <a:lnSpc>
                <a:spcPct val="150000"/>
              </a:lnSpc>
              <a:spcBef>
                <a:spcPts val="0"/>
              </a:spcBef>
              <a:spcAft>
                <a:spcPts val="0"/>
              </a:spcAft>
              <a:buClr>
                <a:schemeClr val="dk1"/>
              </a:buClr>
              <a:buSzPts val="1150"/>
              <a:buFont typeface="Arial"/>
              <a:buNone/>
            </a:pPr>
            <a:endParaRPr sz="1250" b="1">
              <a:solidFill>
                <a:schemeClr val="dk1"/>
              </a:solidFill>
            </a:endParaRPr>
          </a:p>
          <a:p>
            <a:pPr marL="457200" lvl="0" indent="-307975" algn="just" rtl="0">
              <a:lnSpc>
                <a:spcPct val="150000"/>
              </a:lnSpc>
              <a:spcBef>
                <a:spcPts val="0"/>
              </a:spcBef>
              <a:spcAft>
                <a:spcPts val="0"/>
              </a:spcAft>
              <a:buClr>
                <a:schemeClr val="dk1"/>
              </a:buClr>
              <a:buSzPts val="1250"/>
              <a:buChar char="-"/>
            </a:pPr>
            <a:r>
              <a:rPr lang="en-US" sz="1250" b="1">
                <a:solidFill>
                  <a:schemeClr val="dk1"/>
                </a:solidFill>
              </a:rPr>
              <a:t>Ευρωπαϊκά κράτη που δεν είναι μέλη της Ε.Ε. </a:t>
            </a:r>
            <a:endParaRPr sz="1250" b="1">
              <a:solidFill>
                <a:schemeClr val="dk1"/>
              </a:solidFill>
            </a:endParaRPr>
          </a:p>
          <a:p>
            <a:pPr marL="0" lvl="0" indent="0" algn="just" rtl="0">
              <a:lnSpc>
                <a:spcPct val="115000"/>
              </a:lnSpc>
              <a:spcBef>
                <a:spcPts val="0"/>
              </a:spcBef>
              <a:spcAft>
                <a:spcPts val="0"/>
              </a:spcAft>
              <a:buClr>
                <a:schemeClr val="dk1"/>
              </a:buClr>
              <a:buSzPts val="1150"/>
              <a:buFont typeface="Arial"/>
              <a:buNone/>
            </a:pPr>
            <a:r>
              <a:rPr lang="en-US" sz="1250" b="1">
                <a:solidFill>
                  <a:schemeClr val="dk1"/>
                </a:solidFill>
              </a:rPr>
              <a:t>Albania*, Andorra, Armenia, Azerbaijan, Belarus, Bosnia and Herzegovina**, Georgia, Iceland, Kosovo**, Liechtenstein, Moldova, Monaco, Montenegro*, North Macedonia*, Norway, Russia, San Marino, Serbia*, Switzerland, Turkey*, Ukraine, United Kingdom (left EU on January 31, 2020), Vatican City</a:t>
            </a:r>
            <a:endParaRPr sz="1250" b="1">
              <a:solidFill>
                <a:schemeClr val="dk1"/>
              </a:solidFill>
            </a:endParaRPr>
          </a:p>
          <a:p>
            <a:pPr marL="0" lvl="0" indent="0" algn="just" rtl="0">
              <a:lnSpc>
                <a:spcPct val="150000"/>
              </a:lnSpc>
              <a:spcBef>
                <a:spcPts val="0"/>
              </a:spcBef>
              <a:spcAft>
                <a:spcPts val="0"/>
              </a:spcAft>
              <a:buNone/>
            </a:pPr>
            <a:endParaRPr sz="1800" b="1">
              <a:solidFill>
                <a:schemeClr val="dk1"/>
              </a:solidFill>
            </a:endParaRPr>
          </a:p>
        </p:txBody>
      </p:sp>
      <p:grpSp>
        <p:nvGrpSpPr>
          <p:cNvPr id="553" name="Google Shape;553;g292a9acef56_0_340"/>
          <p:cNvGrpSpPr/>
          <p:nvPr/>
        </p:nvGrpSpPr>
        <p:grpSpPr>
          <a:xfrm>
            <a:off x="0" y="0"/>
            <a:ext cx="8985251" cy="611188"/>
            <a:chOff x="0" y="0"/>
            <a:chExt cx="5660" cy="385"/>
          </a:xfrm>
        </p:grpSpPr>
        <p:sp>
          <p:nvSpPr>
            <p:cNvPr id="554" name="Google Shape;554;g292a9acef56_0_340"/>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5" name="Google Shape;555;g292a9acef56_0_340"/>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6" name="Google Shape;556;g292a9acef56_0_34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7" name="Google Shape;557;g292a9acef56_0_34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8" name="Google Shape;558;g292a9acef56_0_34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9" name="Google Shape;559;g292a9acef56_0_34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0" name="Google Shape;560;g292a9acef56_0_34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1" name="Google Shape;561;g292a9acef56_0_34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2" name="Google Shape;562;g292a9acef56_0_34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63" name="Google Shape;563;g292a9acef56_0_34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9"/>
        <p:cNvGrpSpPr/>
        <p:nvPr/>
      </p:nvGrpSpPr>
      <p:grpSpPr>
        <a:xfrm>
          <a:off x="0" y="0"/>
          <a:ext cx="0" cy="0"/>
          <a:chOff x="0" y="0"/>
          <a:chExt cx="0" cy="0"/>
        </a:xfrm>
      </p:grpSpPr>
      <p:sp>
        <p:nvSpPr>
          <p:cNvPr id="570" name="Google Shape;570;g292a9acef56_0_357"/>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Ευρώπη… και οι πολλοί τρόποι να την ορίσουμε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571" name="Google Shape;571;g292a9acef56_0_357"/>
          <p:cNvGrpSpPr/>
          <p:nvPr/>
        </p:nvGrpSpPr>
        <p:grpSpPr>
          <a:xfrm>
            <a:off x="0" y="0"/>
            <a:ext cx="8985251" cy="611188"/>
            <a:chOff x="0" y="0"/>
            <a:chExt cx="5660" cy="385"/>
          </a:xfrm>
        </p:grpSpPr>
        <p:sp>
          <p:nvSpPr>
            <p:cNvPr id="572" name="Google Shape;572;g292a9acef56_0_357"/>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3" name="Google Shape;573;g292a9acef56_0_357"/>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4" name="Google Shape;574;g292a9acef56_0_357"/>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5" name="Google Shape;575;g292a9acef56_0_357"/>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6" name="Google Shape;576;g292a9acef56_0_357"/>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7" name="Google Shape;577;g292a9acef56_0_357"/>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8" name="Google Shape;578;g292a9acef56_0_357"/>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79" name="Google Shape;579;g292a9acef56_0_357"/>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0" name="Google Shape;580;g292a9acef56_0_357"/>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581" name="Google Shape;581;g292a9acef56_0_35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582" name="Google Shape;582;g292a9acef56_0_357"/>
          <p:cNvPicPr preferRelativeResize="0"/>
          <p:nvPr/>
        </p:nvPicPr>
        <p:blipFill>
          <a:blip r:embed="rId3">
            <a:alphaModFix/>
          </a:blip>
          <a:stretch>
            <a:fillRect/>
          </a:stretch>
        </p:blipFill>
        <p:spPr>
          <a:xfrm>
            <a:off x="647900" y="2429300"/>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8"/>
        <p:cNvGrpSpPr/>
        <p:nvPr/>
      </p:nvGrpSpPr>
      <p:grpSpPr>
        <a:xfrm>
          <a:off x="0" y="0"/>
          <a:ext cx="0" cy="0"/>
          <a:chOff x="0" y="0"/>
          <a:chExt cx="0" cy="0"/>
        </a:xfrm>
      </p:grpSpPr>
      <p:sp>
        <p:nvSpPr>
          <p:cNvPr id="589" name="Google Shape;589;g292a9acef56_0_375"/>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lvl="0" indent="0" algn="just" rtl="0">
              <a:lnSpc>
                <a:spcPct val="150000"/>
              </a:lnSpc>
              <a:spcBef>
                <a:spcPts val="0"/>
              </a:spcBef>
              <a:spcAft>
                <a:spcPts val="0"/>
              </a:spcAft>
              <a:buClr>
                <a:schemeClr val="dk1"/>
              </a:buClr>
              <a:buSzPts val="1800"/>
              <a:buFont typeface="Arial"/>
              <a:buNone/>
            </a:pPr>
            <a:r>
              <a:rPr lang="en-US" sz="1800">
                <a:solidFill>
                  <a:schemeClr val="dk1"/>
                </a:solidFill>
              </a:rPr>
              <a:t>Αριθμός πολεμικών συγκρούσεων στην Ευρώπη ανά αιώνα</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1ος- 10ος: 50                               15ος: 60</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11ος: 27                                     16ος: 71</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12ος: 15                                    17ος: 66</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13ος: 37                                   18ος: 45</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14ος: 47                                   19ος: 65</a:t>
            </a:r>
            <a:endParaRPr sz="1800">
              <a:solidFill>
                <a:schemeClr val="dk1"/>
              </a:solidFill>
            </a:endParaRPr>
          </a:p>
          <a:p>
            <a:pPr marL="0" lvl="0" indent="0" algn="just" rtl="0">
              <a:lnSpc>
                <a:spcPct val="150000"/>
              </a:lnSpc>
              <a:spcBef>
                <a:spcPts val="0"/>
              </a:spcBef>
              <a:spcAft>
                <a:spcPts val="0"/>
              </a:spcAft>
              <a:buNone/>
            </a:pPr>
            <a:r>
              <a:rPr lang="en-US" sz="1800">
                <a:solidFill>
                  <a:schemeClr val="dk1"/>
                </a:solidFill>
              </a:rPr>
              <a:t>                                                      20ος: 140</a:t>
            </a:r>
            <a:endParaRPr sz="1800">
              <a:solidFill>
                <a:schemeClr val="dk1"/>
              </a:solidFill>
            </a:endParaRPr>
          </a:p>
          <a:p>
            <a:pPr marL="0" lvl="0" indent="0" algn="just" rtl="0">
              <a:lnSpc>
                <a:spcPct val="150000"/>
              </a:lnSpc>
              <a:spcBef>
                <a:spcPts val="0"/>
              </a:spcBef>
              <a:spcAft>
                <a:spcPts val="0"/>
              </a:spcAft>
              <a:buClr>
                <a:schemeClr val="dk1"/>
              </a:buClr>
              <a:buSzPts val="1800"/>
              <a:buFont typeface="Arial"/>
              <a:buNone/>
            </a:pP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r>
              <a:rPr lang="en-US" sz="1800" b="1"/>
              <a:t> </a:t>
            </a: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590" name="Google Shape;590;g292a9acef56_0_375"/>
          <p:cNvGrpSpPr/>
          <p:nvPr/>
        </p:nvGrpSpPr>
        <p:grpSpPr>
          <a:xfrm>
            <a:off x="0" y="0"/>
            <a:ext cx="8985251" cy="611188"/>
            <a:chOff x="0" y="0"/>
            <a:chExt cx="5660" cy="385"/>
          </a:xfrm>
        </p:grpSpPr>
        <p:sp>
          <p:nvSpPr>
            <p:cNvPr id="591" name="Google Shape;591;g292a9acef56_0_375"/>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2" name="Google Shape;592;g292a9acef56_0_375"/>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3" name="Google Shape;593;g292a9acef56_0_375"/>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4" name="Google Shape;594;g292a9acef56_0_375"/>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5" name="Google Shape;595;g292a9acef56_0_375"/>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6" name="Google Shape;596;g292a9acef56_0_375"/>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7" name="Google Shape;597;g292a9acef56_0_375"/>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8" name="Google Shape;598;g292a9acef56_0_375"/>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99" name="Google Shape;599;g292a9acef56_0_375"/>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00" name="Google Shape;600;g292a9acef56_0_37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6"/>
        <p:cNvGrpSpPr/>
        <p:nvPr/>
      </p:nvGrpSpPr>
      <p:grpSpPr>
        <a:xfrm>
          <a:off x="0" y="0"/>
          <a:ext cx="0" cy="0"/>
          <a:chOff x="0" y="0"/>
          <a:chExt cx="0" cy="0"/>
        </a:xfrm>
      </p:grpSpPr>
      <p:sp>
        <p:nvSpPr>
          <p:cNvPr id="607" name="Google Shape;607;g292a9acef56_0_393"/>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Η ευρωπαϊκή ιστορία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υπήρξε μια αλυσίδα εξέλιξης που</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οδήγησε από τις πολυεθνικές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αυτοκρατορίες στα έθνη κράτη</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μέσα από συνεχείς συγκρούσεις.</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(Bale, 2017)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08" name="Google Shape;608;g292a9acef56_0_393"/>
          <p:cNvGrpSpPr/>
          <p:nvPr/>
        </p:nvGrpSpPr>
        <p:grpSpPr>
          <a:xfrm>
            <a:off x="0" y="0"/>
            <a:ext cx="8985251" cy="611188"/>
            <a:chOff x="0" y="0"/>
            <a:chExt cx="5660" cy="385"/>
          </a:xfrm>
        </p:grpSpPr>
        <p:sp>
          <p:nvSpPr>
            <p:cNvPr id="609" name="Google Shape;609;g292a9acef56_0_39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0" name="Google Shape;610;g292a9acef56_0_39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1" name="Google Shape;611;g292a9acef56_0_39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2" name="Google Shape;612;g292a9acef56_0_39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3" name="Google Shape;613;g292a9acef56_0_39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4" name="Google Shape;614;g292a9acef56_0_39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5" name="Google Shape;615;g292a9acef56_0_39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6" name="Google Shape;616;g292a9acef56_0_39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7" name="Google Shape;617;g292a9acef56_0_39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18" name="Google Shape;618;g292a9acef56_0_39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619" name="Google Shape;619;g292a9acef56_0_393"/>
          <p:cNvPicPr preferRelativeResize="0"/>
          <p:nvPr/>
        </p:nvPicPr>
        <p:blipFill>
          <a:blip r:embed="rId3">
            <a:alphaModFix/>
          </a:blip>
          <a:stretch>
            <a:fillRect/>
          </a:stretch>
        </p:blipFill>
        <p:spPr>
          <a:xfrm>
            <a:off x="4069775" y="2467600"/>
            <a:ext cx="4721051" cy="4270475"/>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5"/>
        <p:cNvGrpSpPr/>
        <p:nvPr/>
      </p:nvGrpSpPr>
      <p:grpSpPr>
        <a:xfrm>
          <a:off x="0" y="0"/>
          <a:ext cx="0" cy="0"/>
          <a:chOff x="0" y="0"/>
          <a:chExt cx="0" cy="0"/>
        </a:xfrm>
      </p:grpSpPr>
      <p:sp>
        <p:nvSpPr>
          <p:cNvPr id="626" name="Google Shape;626;g292a9acef56_0_411"/>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Παρά τη δημιουργία της ΕΟΚ</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(1957)  και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μετέπειτα της Ε.Ε. (1993)</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μέχρι το 1991 υπήρξε η διαίρεση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ανάμεσα σε δυτικά και ανατολικά</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κράτη (Ψυχρός Πόλεμος) ενώ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μέχρι σήμερα τα Δυτικά Βαλκάνια</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παραμένουν εκτός Ε.Ε.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27" name="Google Shape;627;g292a9acef56_0_411"/>
          <p:cNvGrpSpPr/>
          <p:nvPr/>
        </p:nvGrpSpPr>
        <p:grpSpPr>
          <a:xfrm>
            <a:off x="0" y="0"/>
            <a:ext cx="8985251" cy="611188"/>
            <a:chOff x="0" y="0"/>
            <a:chExt cx="5660" cy="385"/>
          </a:xfrm>
        </p:grpSpPr>
        <p:sp>
          <p:nvSpPr>
            <p:cNvPr id="628" name="Google Shape;628;g292a9acef56_0_411"/>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9" name="Google Shape;629;g292a9acef56_0_411"/>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0" name="Google Shape;630;g292a9acef56_0_411"/>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1" name="Google Shape;631;g292a9acef56_0_411"/>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2" name="Google Shape;632;g292a9acef56_0_411"/>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3" name="Google Shape;633;g292a9acef56_0_411"/>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4" name="Google Shape;634;g292a9acef56_0_411"/>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5" name="Google Shape;635;g292a9acef56_0_411"/>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6" name="Google Shape;636;g292a9acef56_0_411"/>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37" name="Google Shape;637;g292a9acef56_0_411"/>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638" name="Google Shape;638;g292a9acef56_0_411"/>
          <p:cNvPicPr preferRelativeResize="0"/>
          <p:nvPr/>
        </p:nvPicPr>
        <p:blipFill>
          <a:blip r:embed="rId3">
            <a:alphaModFix/>
          </a:blip>
          <a:stretch>
            <a:fillRect/>
          </a:stretch>
        </p:blipFill>
        <p:spPr>
          <a:xfrm>
            <a:off x="3949896" y="2772829"/>
            <a:ext cx="4880725" cy="3936451"/>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4"/>
        <p:cNvGrpSpPr/>
        <p:nvPr/>
      </p:nvGrpSpPr>
      <p:grpSpPr>
        <a:xfrm>
          <a:off x="0" y="0"/>
          <a:ext cx="0" cy="0"/>
          <a:chOff x="0" y="0"/>
          <a:chExt cx="0" cy="0"/>
        </a:xfrm>
      </p:grpSpPr>
      <p:sp>
        <p:nvSpPr>
          <p:cNvPr id="645" name="Google Shape;645;g292a9acef56_0_430"/>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r>
              <a:rPr lang="en-US" sz="1800" b="1"/>
              <a:t>Είναι αναγκαίες οι εξής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None/>
            </a:pPr>
            <a:r>
              <a:rPr lang="en-US" sz="1800" b="1"/>
              <a:t>3) Η Ε.E. ως ορόσημο για την εκπλήρωση μιας κοινής πολιτικής, οικονομικής και κοινωνικής εξέλιξης</a:t>
            </a:r>
            <a:endParaRPr sz="1800" b="1"/>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Παρά το τεράστιο αντίκτυπο της Ε.Ε. ως προς μια εναρμόνιση της λειτουργίας των πολιτικών συστημάτων των κρατών μελών, στο μάθημα δε θα εστιάσουμε μόνο στο</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κοινοτικό πλαίσιο. </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Ο στόχος είναι να συμπεριλάβουμε όσι γίνεται περισσότερες διαφορετικές εκδοχές στα πλαίσια του ευρύτερου ευρωπαϊκού χώρου. </a:t>
            </a:r>
            <a:endParaRPr sz="1800">
              <a:solidFill>
                <a:schemeClr val="dk1"/>
              </a:solidFill>
            </a:endParaRPr>
          </a:p>
          <a:p>
            <a:pPr marL="0" marR="0" lvl="0" indent="0" algn="l" rtl="0">
              <a:lnSpc>
                <a:spcPct val="115000"/>
              </a:lnSpc>
              <a:spcBef>
                <a:spcPts val="0"/>
              </a:spcBef>
              <a:spcAft>
                <a:spcPts val="0"/>
              </a:spcAft>
              <a:buNone/>
            </a:pPr>
            <a:r>
              <a:rPr lang="en-US" sz="1800">
                <a:solidFill>
                  <a:schemeClr val="dk1"/>
                </a:solidFill>
              </a:rPr>
              <a:t>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46" name="Google Shape;646;g292a9acef56_0_430"/>
          <p:cNvGrpSpPr/>
          <p:nvPr/>
        </p:nvGrpSpPr>
        <p:grpSpPr>
          <a:xfrm>
            <a:off x="0" y="0"/>
            <a:ext cx="8985251" cy="611188"/>
            <a:chOff x="0" y="0"/>
            <a:chExt cx="5660" cy="385"/>
          </a:xfrm>
        </p:grpSpPr>
        <p:sp>
          <p:nvSpPr>
            <p:cNvPr id="647" name="Google Shape;647;g292a9acef56_0_430"/>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8" name="Google Shape;648;g292a9acef56_0_430"/>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9" name="Google Shape;649;g292a9acef56_0_430"/>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0" name="Google Shape;650;g292a9acef56_0_430"/>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1" name="Google Shape;651;g292a9acef56_0_430"/>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2" name="Google Shape;652;g292a9acef56_0_430"/>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3" name="Google Shape;653;g292a9acef56_0_430"/>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4" name="Google Shape;654;g292a9acef56_0_430"/>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5" name="Google Shape;655;g292a9acef56_0_430"/>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56" name="Google Shape;656;g292a9acef56_0_430"/>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2"/>
        <p:cNvGrpSpPr/>
        <p:nvPr/>
      </p:nvGrpSpPr>
      <p:grpSpPr>
        <a:xfrm>
          <a:off x="0" y="0"/>
          <a:ext cx="0" cy="0"/>
          <a:chOff x="0" y="0"/>
          <a:chExt cx="0" cy="0"/>
        </a:xfrm>
      </p:grpSpPr>
      <p:sp>
        <p:nvSpPr>
          <p:cNvPr id="663" name="Google Shape;663;g292a9acef56_0_485"/>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0" marR="0" lvl="0" indent="0" algn="l" rtl="0">
              <a:lnSpc>
                <a:spcPct val="115000"/>
              </a:lnSpc>
              <a:spcBef>
                <a:spcPts val="0"/>
              </a:spcBef>
              <a:spcAft>
                <a:spcPts val="0"/>
              </a:spcAft>
              <a:buClr>
                <a:srgbClr val="000000"/>
              </a:buClr>
              <a:buSzPts val="1400"/>
              <a:buFont typeface="Times New Roman"/>
              <a:buNone/>
            </a:pPr>
            <a:r>
              <a:rPr lang="en-US" sz="1800">
                <a:solidFill>
                  <a:schemeClr val="dk1"/>
                </a:solidFill>
              </a:rPr>
              <a:t>  </a:t>
            </a:r>
            <a:r>
              <a:rPr lang="en-US" sz="2000" b="1">
                <a:solidFill>
                  <a:schemeClr val="dk1"/>
                </a:solidFill>
              </a:rPr>
              <a:t>σκοπός/ γνωστικό αντικείμενο μαθήματος</a:t>
            </a:r>
            <a:endParaRPr sz="2000" b="1">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2000" b="1">
              <a:solidFill>
                <a:schemeClr val="dk1"/>
              </a:solidFill>
            </a:endParaRPr>
          </a:p>
          <a:p>
            <a:pPr marL="457200" lvl="0" indent="-355600" algn="just" rtl="0">
              <a:lnSpc>
                <a:spcPct val="115000"/>
              </a:lnSpc>
              <a:spcBef>
                <a:spcPts val="0"/>
              </a:spcBef>
              <a:spcAft>
                <a:spcPts val="0"/>
              </a:spcAft>
              <a:buClr>
                <a:schemeClr val="dk1"/>
              </a:buClr>
              <a:buSzPts val="2000"/>
              <a:buChar char="-"/>
            </a:pPr>
            <a:r>
              <a:rPr lang="en-US" sz="2000" b="1">
                <a:solidFill>
                  <a:schemeClr val="dk1"/>
                </a:solidFill>
              </a:rPr>
              <a:t>Ο σκοπός του μαθήματος είναι η συγκριτική προσέγγιση ενός όσο γίνεται μεγαλύτερου αριθμού πολιτικών συστημάτων στον ευρωπαϊκό χώρο, με έμφαση στην Ε.Ε. αλλά και εκτός αυτής. Υπάρχουν δύο βασικοί άξονες για το περιεχόμενο του μαθήματος. Ο πρώτος είναι θεματικός και αφορά την εμβάθυνση σε κομβικές διαστάσεις των πολιτικών συστημάτων (άσκηση, εξουσίας, διακυβέρνηση, εκλογές, κομματικό σύστημα, ΜΜΕ, κοινωνία πολιτών). Ο δεύτερος άξονας αφορά τη μελέτη περιπτώσεων σε μια λογική σύνδεσης χωρών με βάση ομοιότητες αλλά και του ρόλου τους στην πολιτική και οικονομική εξέλιξη του ευρωπαϊκού χώρου. </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64" name="Google Shape;664;g292a9acef56_0_485"/>
          <p:cNvGrpSpPr/>
          <p:nvPr/>
        </p:nvGrpSpPr>
        <p:grpSpPr>
          <a:xfrm>
            <a:off x="0" y="0"/>
            <a:ext cx="8985251" cy="611188"/>
            <a:chOff x="0" y="0"/>
            <a:chExt cx="5660" cy="385"/>
          </a:xfrm>
        </p:grpSpPr>
        <p:sp>
          <p:nvSpPr>
            <p:cNvPr id="665" name="Google Shape;665;g292a9acef56_0_485"/>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6" name="Google Shape;666;g292a9acef56_0_485"/>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7" name="Google Shape;667;g292a9acef56_0_485"/>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8" name="Google Shape;668;g292a9acef56_0_485"/>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9" name="Google Shape;669;g292a9acef56_0_485"/>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0" name="Google Shape;670;g292a9acef56_0_485"/>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1" name="Google Shape;671;g292a9acef56_0_485"/>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2" name="Google Shape;672;g292a9acef56_0_485"/>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3" name="Google Shape;673;g292a9acef56_0_485"/>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74" name="Google Shape;674;g292a9acef56_0_485"/>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5"/>
        <p:cNvGrpSpPr/>
        <p:nvPr/>
      </p:nvGrpSpPr>
      <p:grpSpPr>
        <a:xfrm>
          <a:off x="0" y="0"/>
          <a:ext cx="0" cy="0"/>
          <a:chOff x="0" y="0"/>
          <a:chExt cx="0" cy="0"/>
        </a:xfrm>
      </p:grpSpPr>
      <p:sp>
        <p:nvSpPr>
          <p:cNvPr id="176" name="Google Shape;176;g292a9acef56_0_4"/>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457200" marR="0" lvl="0" indent="-342900" algn="l" rtl="0">
              <a:lnSpc>
                <a:spcPct val="115000"/>
              </a:lnSpc>
              <a:spcBef>
                <a:spcPts val="0"/>
              </a:spcBef>
              <a:spcAft>
                <a:spcPts val="0"/>
              </a:spcAft>
              <a:buClr>
                <a:srgbClr val="000000"/>
              </a:buClr>
              <a:buSzPts val="1800"/>
              <a:buFont typeface="Arial"/>
              <a:buChar char="-"/>
            </a:pPr>
            <a:r>
              <a:rPr lang="en-US" sz="1800" b="1"/>
              <a:t>Μια οπτική για τα πολιτικά συστήματα από την πλευρά των κοινωνικών κινημάτων</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77" name="Google Shape;177;g292a9acef56_0_4"/>
          <p:cNvGrpSpPr/>
          <p:nvPr/>
        </p:nvGrpSpPr>
        <p:grpSpPr>
          <a:xfrm>
            <a:off x="0" y="0"/>
            <a:ext cx="8985251" cy="611188"/>
            <a:chOff x="0" y="0"/>
            <a:chExt cx="5660" cy="385"/>
          </a:xfrm>
        </p:grpSpPr>
        <p:sp>
          <p:nvSpPr>
            <p:cNvPr id="178" name="Google Shape;178;g292a9acef56_0_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g292a9acef56_0_4"/>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g292a9acef56_0_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1" name="Google Shape;181;g292a9acef56_0_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g292a9acef56_0_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3" name="Google Shape;183;g292a9acef56_0_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4" name="Google Shape;184;g292a9acef56_0_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g292a9acef56_0_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g292a9acef56_0_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87" name="Google Shape;187;g292a9acef56_0_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188" name="Google Shape;188;g292a9acef56_0_4"/>
          <p:cNvPicPr preferRelativeResize="0"/>
          <p:nvPr/>
        </p:nvPicPr>
        <p:blipFill>
          <a:blip r:embed="rId3">
            <a:alphaModFix/>
          </a:blip>
          <a:stretch>
            <a:fillRect/>
          </a:stretch>
        </p:blipFill>
        <p:spPr>
          <a:xfrm>
            <a:off x="523875" y="2583675"/>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0"/>
        <p:cNvGrpSpPr/>
        <p:nvPr/>
      </p:nvGrpSpPr>
      <p:grpSpPr>
        <a:xfrm>
          <a:off x="0" y="0"/>
          <a:ext cx="0" cy="0"/>
          <a:chOff x="0" y="0"/>
          <a:chExt cx="0" cy="0"/>
        </a:xfrm>
      </p:grpSpPr>
      <p:sp>
        <p:nvSpPr>
          <p:cNvPr id="681" name="Google Shape;681;g292a9acef56_0_502"/>
          <p:cNvSpPr/>
          <p:nvPr/>
        </p:nvSpPr>
        <p:spPr>
          <a:xfrm>
            <a:off x="176375" y="1074700"/>
            <a:ext cx="8893200" cy="57834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0" marR="0" lvl="0" indent="0" algn="l" rtl="0">
              <a:lnSpc>
                <a:spcPct val="115000"/>
              </a:lnSpc>
              <a:spcBef>
                <a:spcPts val="0"/>
              </a:spcBef>
              <a:spcAft>
                <a:spcPts val="0"/>
              </a:spcAft>
              <a:buClr>
                <a:srgbClr val="000000"/>
              </a:buClr>
              <a:buSzPts val="1400"/>
              <a:buFont typeface="Times New Roman"/>
              <a:buNone/>
            </a:pPr>
            <a:r>
              <a:rPr lang="en-US" sz="1800">
                <a:solidFill>
                  <a:schemeClr val="dk1"/>
                </a:solidFill>
              </a:rPr>
              <a:t>  </a:t>
            </a:r>
            <a:r>
              <a:rPr lang="en-US" sz="2000" b="1">
                <a:solidFill>
                  <a:schemeClr val="dk1"/>
                </a:solidFill>
              </a:rPr>
              <a:t>μαθησιακά αποτελέσματα</a:t>
            </a:r>
            <a:endParaRPr sz="2000" b="1">
              <a:solidFill>
                <a:schemeClr val="dk1"/>
              </a:solidFill>
            </a:endParaRPr>
          </a:p>
          <a:p>
            <a:pPr marL="0" marR="0" lvl="0" indent="0" algn="l" rtl="0">
              <a:lnSpc>
                <a:spcPct val="115000"/>
              </a:lnSpc>
              <a:spcBef>
                <a:spcPts val="0"/>
              </a:spcBef>
              <a:spcAft>
                <a:spcPts val="0"/>
              </a:spcAft>
              <a:buClr>
                <a:srgbClr val="000000"/>
              </a:buClr>
              <a:buSzPts val="1400"/>
              <a:buFont typeface="Times New Roman"/>
              <a:buNone/>
            </a:pP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Εξοικείωση με την προσέγγιση της συγκριτικής πολιτικής στον ευρωπαϊκό χώρο</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Εμβάθυνση στις διαδικασίες διαμόρφωσης των ιδιαιτεροτήτων των πολιτικών συστημάτων του χώρου αυτού</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Κατανόηση των ομοιοτήτων αλλά και των διαφορών και κυρίως των πολλών διαφορετικών ομαδοποιήσεων</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Επίγνωση των ιδεολογικών σχημάτων που θα επηρεάσουν την εξέλιξη των πολιτικών συστημάτων</a:t>
            </a:r>
            <a:endParaRPr sz="2000" b="1">
              <a:solidFill>
                <a:schemeClr val="dk1"/>
              </a:solidFill>
            </a:endParaRPr>
          </a:p>
          <a:p>
            <a:pPr marL="457200" marR="0" lvl="0" indent="-355600" algn="l" rtl="0">
              <a:lnSpc>
                <a:spcPct val="115000"/>
              </a:lnSpc>
              <a:spcBef>
                <a:spcPts val="0"/>
              </a:spcBef>
              <a:spcAft>
                <a:spcPts val="0"/>
              </a:spcAft>
              <a:buClr>
                <a:schemeClr val="dk1"/>
              </a:buClr>
              <a:buSzPts val="2000"/>
              <a:buChar char="-"/>
            </a:pPr>
            <a:r>
              <a:rPr lang="en-US" sz="2000" b="1">
                <a:solidFill>
                  <a:schemeClr val="dk1"/>
                </a:solidFill>
              </a:rPr>
              <a:t>Δυνατότητα διατύπωσης ερευνητικών ερωτημάτων για διαφορετικές περιπτώσεις πολιτικών συστημάτων</a:t>
            </a:r>
            <a:endParaRPr sz="1800">
              <a:solidFill>
                <a:schemeClr val="dk1"/>
              </a:solidFill>
            </a:endParaRPr>
          </a:p>
          <a:p>
            <a:pPr marL="0" marR="0" lvl="0" indent="0" algn="l" rtl="0">
              <a:lnSpc>
                <a:spcPct val="115000"/>
              </a:lnSpc>
              <a:spcBef>
                <a:spcPts val="0"/>
              </a:spcBef>
              <a:spcAft>
                <a:spcPts val="0"/>
              </a:spcAft>
              <a:buNone/>
            </a:pPr>
            <a:endParaRPr sz="1800" b="1"/>
          </a:p>
          <a:p>
            <a:pPr marL="0" marR="0" lvl="0" indent="0" algn="l" rtl="0">
              <a:lnSpc>
                <a:spcPct val="115000"/>
              </a:lnSpc>
              <a:spcBef>
                <a:spcPts val="0"/>
              </a:spcBef>
              <a:spcAft>
                <a:spcPts val="0"/>
              </a:spcAft>
              <a:buNone/>
            </a:pPr>
            <a:endParaRPr sz="1800" b="1"/>
          </a:p>
          <a:p>
            <a:pPr marL="0" lvl="0" indent="0" algn="just" rtl="0">
              <a:lnSpc>
                <a:spcPct val="150000"/>
              </a:lnSpc>
              <a:spcBef>
                <a:spcPts val="0"/>
              </a:spcBef>
              <a:spcAft>
                <a:spcPts val="0"/>
              </a:spcAft>
              <a:buNone/>
            </a:pPr>
            <a:r>
              <a:rPr lang="en-US" sz="1900" b="1">
                <a:solidFill>
                  <a:schemeClr val="dk1"/>
                </a:solidFill>
              </a:rPr>
              <a:t>  </a:t>
            </a:r>
            <a:endParaRPr sz="1800" b="1">
              <a:solidFill>
                <a:schemeClr val="dk1"/>
              </a:solidFill>
            </a:endParaRPr>
          </a:p>
        </p:txBody>
      </p:sp>
      <p:grpSp>
        <p:nvGrpSpPr>
          <p:cNvPr id="682" name="Google Shape;682;g292a9acef56_0_502"/>
          <p:cNvGrpSpPr/>
          <p:nvPr/>
        </p:nvGrpSpPr>
        <p:grpSpPr>
          <a:xfrm>
            <a:off x="0" y="0"/>
            <a:ext cx="8985251" cy="611188"/>
            <a:chOff x="0" y="0"/>
            <a:chExt cx="5660" cy="385"/>
          </a:xfrm>
        </p:grpSpPr>
        <p:sp>
          <p:nvSpPr>
            <p:cNvPr id="683" name="Google Shape;683;g292a9acef56_0_50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4" name="Google Shape;684;g292a9acef56_0_50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5" name="Google Shape;685;g292a9acef56_0_50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6" name="Google Shape;686;g292a9acef56_0_50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7" name="Google Shape;687;g292a9acef56_0_50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8" name="Google Shape;688;g292a9acef56_0_50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9" name="Google Shape;689;g292a9acef56_0_50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0" name="Google Shape;690;g292a9acef56_0_50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91" name="Google Shape;691;g292a9acef56_0_50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692" name="Google Shape;692;g292a9acef56_0_50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8"/>
        <p:cNvGrpSpPr/>
        <p:nvPr/>
      </p:nvGrpSpPr>
      <p:grpSpPr>
        <a:xfrm>
          <a:off x="0" y="0"/>
          <a:ext cx="0" cy="0"/>
          <a:chOff x="0" y="0"/>
          <a:chExt cx="0" cy="0"/>
        </a:xfrm>
      </p:grpSpPr>
      <p:sp>
        <p:nvSpPr>
          <p:cNvPr id="699" name="Google Shape;699;g20f2aa44adb_0_274"/>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Arial"/>
                <a:ea typeface="Arial"/>
                <a:cs typeface="Arial"/>
                <a:sym typeface="Arial"/>
              </a:rPr>
              <a:t>  Δομή μαθημάτων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000" b="1" i="0" u="none" strike="noStrike" cap="none">
              <a:solidFill>
                <a:schemeClr val="dk1"/>
              </a:solidFill>
              <a:latin typeface="Arial"/>
              <a:ea typeface="Arial"/>
              <a:cs typeface="Arial"/>
              <a:sym typeface="Arial"/>
            </a:endParaRPr>
          </a:p>
          <a:p>
            <a:pPr marL="457200" marR="0" lvl="0" indent="-368300" algn="just" rtl="0">
              <a:lnSpc>
                <a:spcPct val="150000"/>
              </a:lnSpc>
              <a:spcBef>
                <a:spcPts val="0"/>
              </a:spcBef>
              <a:spcAft>
                <a:spcPts val="0"/>
              </a:spcAft>
              <a:buClr>
                <a:schemeClr val="dk1"/>
              </a:buClr>
              <a:buSzPts val="2200"/>
              <a:buAutoNum type="arabicParenR"/>
            </a:pPr>
            <a:r>
              <a:rPr lang="en-US" sz="2200" b="1" i="0" u="none" strike="noStrike" cap="none">
                <a:solidFill>
                  <a:schemeClr val="dk1"/>
                </a:solidFill>
              </a:rPr>
              <a:t>Εισ</a:t>
            </a:r>
            <a:r>
              <a:rPr lang="en-US" sz="2200" b="1">
                <a:solidFill>
                  <a:schemeClr val="dk1"/>
                </a:solidFill>
              </a:rPr>
              <a:t>αγωγικό μάθημα</a:t>
            </a:r>
            <a:endParaRPr sz="2200" b="1">
              <a:solidFill>
                <a:schemeClr val="dk1"/>
              </a:solidFill>
            </a:endParaRPr>
          </a:p>
          <a:p>
            <a:pPr marL="457200" marR="0" lvl="0" indent="0" algn="just" rtl="0">
              <a:lnSpc>
                <a:spcPct val="150000"/>
              </a:lnSpc>
              <a:spcBef>
                <a:spcPts val="0"/>
              </a:spcBef>
              <a:spcAft>
                <a:spcPts val="0"/>
              </a:spcAft>
              <a:buNone/>
            </a:pPr>
            <a:endParaRPr sz="2200" b="1">
              <a:solidFill>
                <a:schemeClr val="dk1"/>
              </a:solidFill>
            </a:endParaRPr>
          </a:p>
          <a:p>
            <a:pPr marL="457200" marR="0" lvl="0" indent="-368300" algn="just" rtl="0">
              <a:lnSpc>
                <a:spcPct val="150000"/>
              </a:lnSpc>
              <a:spcBef>
                <a:spcPts val="0"/>
              </a:spcBef>
              <a:spcAft>
                <a:spcPts val="0"/>
              </a:spcAft>
              <a:buClr>
                <a:schemeClr val="dk1"/>
              </a:buClr>
              <a:buSzPts val="2200"/>
              <a:buAutoNum type="arabicParenR"/>
            </a:pPr>
            <a:r>
              <a:rPr lang="en-US" sz="2200" b="1">
                <a:solidFill>
                  <a:schemeClr val="dk1"/>
                </a:solidFill>
              </a:rPr>
              <a:t>Κυβέρνηση/ διακυβέρνηση, πολίτευμα, οργάνωση εξουσιών</a:t>
            </a:r>
            <a:endParaRPr sz="2200" b="1">
              <a:solidFill>
                <a:schemeClr val="dk1"/>
              </a:solidFill>
            </a:endParaRPr>
          </a:p>
          <a:p>
            <a:pPr marL="457200" marR="0" lvl="0" indent="0" algn="just" rtl="0">
              <a:lnSpc>
                <a:spcPct val="150000"/>
              </a:lnSpc>
              <a:spcBef>
                <a:spcPts val="0"/>
              </a:spcBef>
              <a:spcAft>
                <a:spcPts val="0"/>
              </a:spcAft>
              <a:buNone/>
            </a:pPr>
            <a:endParaRPr sz="2200" b="1">
              <a:solidFill>
                <a:schemeClr val="dk1"/>
              </a:solidFill>
            </a:endParaRPr>
          </a:p>
          <a:p>
            <a:pPr marL="457200" marR="0" lvl="0" indent="-368300" algn="just" rtl="0">
              <a:lnSpc>
                <a:spcPct val="150000"/>
              </a:lnSpc>
              <a:spcBef>
                <a:spcPts val="0"/>
              </a:spcBef>
              <a:spcAft>
                <a:spcPts val="0"/>
              </a:spcAft>
              <a:buClr>
                <a:schemeClr val="dk1"/>
              </a:buClr>
              <a:buSzPts val="2200"/>
              <a:buAutoNum type="arabicParenR"/>
            </a:pPr>
            <a:r>
              <a:rPr lang="en-US" sz="2200" b="1">
                <a:solidFill>
                  <a:schemeClr val="dk1"/>
                </a:solidFill>
              </a:rPr>
              <a:t>Κοινοβούλιο, κομματικό σύστημα, εκλογές</a:t>
            </a:r>
            <a:endParaRPr sz="2200" b="1">
              <a:solidFill>
                <a:schemeClr val="dk1"/>
              </a:solidFill>
            </a:endParaRPr>
          </a:p>
          <a:p>
            <a:pPr marL="457200" marR="0" lvl="0" indent="0" algn="just" rtl="0">
              <a:lnSpc>
                <a:spcPct val="150000"/>
              </a:lnSpc>
              <a:spcBef>
                <a:spcPts val="0"/>
              </a:spcBef>
              <a:spcAft>
                <a:spcPts val="0"/>
              </a:spcAft>
              <a:buNone/>
            </a:pPr>
            <a:endParaRPr sz="2200" b="1">
              <a:solidFill>
                <a:schemeClr val="dk1"/>
              </a:solidFill>
            </a:endParaRPr>
          </a:p>
          <a:p>
            <a:pPr marL="457200" marR="0" lvl="0" indent="-368300" algn="just" rtl="0">
              <a:lnSpc>
                <a:spcPct val="150000"/>
              </a:lnSpc>
              <a:spcBef>
                <a:spcPts val="0"/>
              </a:spcBef>
              <a:spcAft>
                <a:spcPts val="0"/>
              </a:spcAft>
              <a:buClr>
                <a:schemeClr val="dk1"/>
              </a:buClr>
              <a:buSzPts val="2200"/>
              <a:buAutoNum type="arabicParenR"/>
            </a:pPr>
            <a:r>
              <a:rPr lang="en-US" sz="2200" b="1">
                <a:solidFill>
                  <a:schemeClr val="dk1"/>
                </a:solidFill>
              </a:rPr>
              <a:t>ΜΜΕ, κοινωνία πολιτών, ομάδες συμφερόντων</a:t>
            </a:r>
            <a:endParaRPr sz="2200" b="1">
              <a:solidFill>
                <a:schemeClr val="dk1"/>
              </a:solidFill>
            </a:endParaRPr>
          </a:p>
        </p:txBody>
      </p:sp>
      <p:grpSp>
        <p:nvGrpSpPr>
          <p:cNvPr id="700" name="Google Shape;700;g20f2aa44adb_0_274"/>
          <p:cNvGrpSpPr/>
          <p:nvPr/>
        </p:nvGrpSpPr>
        <p:grpSpPr>
          <a:xfrm>
            <a:off x="0" y="0"/>
            <a:ext cx="8985251" cy="611188"/>
            <a:chOff x="0" y="0"/>
            <a:chExt cx="5660" cy="385"/>
          </a:xfrm>
        </p:grpSpPr>
        <p:sp>
          <p:nvSpPr>
            <p:cNvPr id="701" name="Google Shape;701;g20f2aa44adb_0_274"/>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2" name="Google Shape;702;g20f2aa44adb_0_274"/>
            <p:cNvSpPr/>
            <p:nvPr/>
          </p:nvSpPr>
          <p:spPr>
            <a:xfrm>
              <a:off x="260" y="85"/>
              <a:ext cx="5400" cy="300"/>
            </a:xfrm>
            <a:prstGeom prst="rect">
              <a:avLst/>
            </a:prstGeom>
            <a:solidFill>
              <a:srgbClr val="DDDDDD">
                <a:alpha val="74509"/>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3" name="Google Shape;703;g20f2aa44adb_0_274"/>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4" name="Google Shape;704;g20f2aa44adb_0_274"/>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5" name="Google Shape;705;g20f2aa44adb_0_274"/>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6" name="Google Shape;706;g20f2aa44adb_0_274"/>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7" name="Google Shape;707;g20f2aa44adb_0_274"/>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8" name="Google Shape;708;g20f2aa44adb_0_274"/>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9" name="Google Shape;709;g20f2aa44adb_0_274"/>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10" name="Google Shape;710;g20f2aa44adb_0_274"/>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6"/>
        <p:cNvGrpSpPr/>
        <p:nvPr/>
      </p:nvGrpSpPr>
      <p:grpSpPr>
        <a:xfrm>
          <a:off x="0" y="0"/>
          <a:ext cx="0" cy="0"/>
          <a:chOff x="0" y="0"/>
          <a:chExt cx="0" cy="0"/>
        </a:xfrm>
      </p:grpSpPr>
      <p:sp>
        <p:nvSpPr>
          <p:cNvPr id="717" name="Google Shape;717;g292a9acef56_0_519"/>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Arial"/>
                <a:ea typeface="Arial"/>
                <a:cs typeface="Arial"/>
                <a:sym typeface="Arial"/>
              </a:rPr>
              <a:t>  Δομή μαθημάτων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000" b="1"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2200" b="1">
                <a:solidFill>
                  <a:schemeClr val="dk1"/>
                </a:solidFill>
              </a:rPr>
              <a:t>5) Γαλλία- Γερμανία</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6) Ηνωμένο Βασίλειο- Ιρλανδία</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7) Νότος (Ιταλία, Ισπανία, Πορτογαλία, Ελλάδα) </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8) Σκανδιναβικές χώρες</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p:txBody>
      </p:sp>
      <p:grpSp>
        <p:nvGrpSpPr>
          <p:cNvPr id="718" name="Google Shape;718;g292a9acef56_0_519"/>
          <p:cNvGrpSpPr/>
          <p:nvPr/>
        </p:nvGrpSpPr>
        <p:grpSpPr>
          <a:xfrm>
            <a:off x="0" y="0"/>
            <a:ext cx="8985251" cy="611188"/>
            <a:chOff x="0" y="0"/>
            <a:chExt cx="5660" cy="385"/>
          </a:xfrm>
        </p:grpSpPr>
        <p:sp>
          <p:nvSpPr>
            <p:cNvPr id="719" name="Google Shape;719;g292a9acef56_0_519"/>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0" name="Google Shape;720;g292a9acef56_0_519"/>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1" name="Google Shape;721;g292a9acef56_0_519"/>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2" name="Google Shape;722;g292a9acef56_0_519"/>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3" name="Google Shape;723;g292a9acef56_0_519"/>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4" name="Google Shape;724;g292a9acef56_0_519"/>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5" name="Google Shape;725;g292a9acef56_0_519"/>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6" name="Google Shape;726;g292a9acef56_0_519"/>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7" name="Google Shape;727;g292a9acef56_0_519"/>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28" name="Google Shape;728;g292a9acef56_0_519"/>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4"/>
        <p:cNvGrpSpPr/>
        <p:nvPr/>
      </p:nvGrpSpPr>
      <p:grpSpPr>
        <a:xfrm>
          <a:off x="0" y="0"/>
          <a:ext cx="0" cy="0"/>
          <a:chOff x="0" y="0"/>
          <a:chExt cx="0" cy="0"/>
        </a:xfrm>
      </p:grpSpPr>
      <p:sp>
        <p:nvSpPr>
          <p:cNvPr id="735" name="Google Shape;735;g292a9acef56_0_536"/>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Arial"/>
                <a:ea typeface="Arial"/>
                <a:cs typeface="Arial"/>
                <a:sym typeface="Arial"/>
              </a:rPr>
              <a:t>  Δομή μαθημάτων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000" b="1"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2200" b="1">
                <a:solidFill>
                  <a:schemeClr val="dk1"/>
                </a:solidFill>
              </a:rPr>
              <a:t>9) Βαλκάνια (Δυτικά Βαλκάνια και χώρες των Βαλκανίων στην Ε.Ε.) </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10) Κεντρική Ευρώπη (χώρες Visegrad, Τσεχία, Σλοβακία, Ουγγαρία, Πολωνία)</a:t>
            </a:r>
            <a:endParaRPr sz="2200" b="1">
              <a:solidFill>
                <a:schemeClr val="dk1"/>
              </a:solidFill>
            </a:endParaRPr>
          </a:p>
          <a:p>
            <a:pPr marL="0" marR="0" lvl="0" indent="0" algn="just" rtl="0">
              <a:lnSpc>
                <a:spcPct val="150000"/>
              </a:lnSpc>
              <a:spcBef>
                <a:spcPts val="0"/>
              </a:spcBef>
              <a:spcAft>
                <a:spcPts val="0"/>
              </a:spcAft>
              <a:buNone/>
            </a:pPr>
            <a:endParaRPr sz="2200" b="1">
              <a:solidFill>
                <a:schemeClr val="dk1"/>
              </a:solidFill>
            </a:endParaRPr>
          </a:p>
          <a:p>
            <a:pPr marL="0" marR="0" lvl="0" indent="0" algn="just" rtl="0">
              <a:lnSpc>
                <a:spcPct val="150000"/>
              </a:lnSpc>
              <a:spcBef>
                <a:spcPts val="0"/>
              </a:spcBef>
              <a:spcAft>
                <a:spcPts val="0"/>
              </a:spcAft>
              <a:buNone/>
            </a:pPr>
            <a:r>
              <a:rPr lang="en-US" sz="2200" b="1">
                <a:solidFill>
                  <a:schemeClr val="dk1"/>
                </a:solidFill>
              </a:rPr>
              <a:t>11) Ρωσία- Ουκρανία </a:t>
            </a:r>
            <a:endParaRPr sz="2200" b="1">
              <a:solidFill>
                <a:schemeClr val="dk1"/>
              </a:solidFill>
            </a:endParaRPr>
          </a:p>
        </p:txBody>
      </p:sp>
      <p:grpSp>
        <p:nvGrpSpPr>
          <p:cNvPr id="736" name="Google Shape;736;g292a9acef56_0_536"/>
          <p:cNvGrpSpPr/>
          <p:nvPr/>
        </p:nvGrpSpPr>
        <p:grpSpPr>
          <a:xfrm>
            <a:off x="0" y="0"/>
            <a:ext cx="8985251" cy="611188"/>
            <a:chOff x="0" y="0"/>
            <a:chExt cx="5660" cy="385"/>
          </a:xfrm>
        </p:grpSpPr>
        <p:sp>
          <p:nvSpPr>
            <p:cNvPr id="737" name="Google Shape;737;g292a9acef56_0_53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8" name="Google Shape;738;g292a9acef56_0_53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39" name="Google Shape;739;g292a9acef56_0_53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0" name="Google Shape;740;g292a9acef56_0_53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1" name="Google Shape;741;g292a9acef56_0_53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2" name="Google Shape;742;g292a9acef56_0_53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3" name="Google Shape;743;g292a9acef56_0_53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4" name="Google Shape;744;g292a9acef56_0_53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5" name="Google Shape;745;g292a9acef56_0_53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46" name="Google Shape;746;g292a9acef56_0_53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2"/>
        <p:cNvGrpSpPr/>
        <p:nvPr/>
      </p:nvGrpSpPr>
      <p:grpSpPr>
        <a:xfrm>
          <a:off x="0" y="0"/>
          <a:ext cx="0" cy="0"/>
          <a:chOff x="0" y="0"/>
          <a:chExt cx="0" cy="0"/>
        </a:xfrm>
      </p:grpSpPr>
      <p:sp>
        <p:nvSpPr>
          <p:cNvPr id="753" name="Google Shape;753;g20f2aa44adb_0_342"/>
          <p:cNvSpPr/>
          <p:nvPr/>
        </p:nvSpPr>
        <p:spPr>
          <a:xfrm>
            <a:off x="251925" y="1074700"/>
            <a:ext cx="8893200" cy="56892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n-US" sz="1200" b="1" i="0" u="none" strike="noStrike" cap="none">
                <a:solidFill>
                  <a:schemeClr val="dk1"/>
                </a:solidFill>
                <a:latin typeface="Arial"/>
                <a:ea typeface="Arial"/>
                <a:cs typeface="Arial"/>
                <a:sym typeface="Arial"/>
              </a:rPr>
              <a:t> </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000" b="1" i="0" u="none" strike="noStrike" cap="none">
                <a:solidFill>
                  <a:schemeClr val="dk1"/>
                </a:solidFill>
                <a:latin typeface="Arial"/>
                <a:ea typeface="Arial"/>
                <a:cs typeface="Arial"/>
                <a:sym typeface="Arial"/>
              </a:rPr>
              <a:t>  Αξιολόγηση και βιβλιογραφία</a:t>
            </a:r>
            <a:endParaRPr sz="20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 αξιολόγηση</a:t>
            </a: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r>
              <a:rPr lang="en-US" sz="1600" b="1" i="0" u="none" strike="noStrike" cap="none">
                <a:solidFill>
                  <a:schemeClr val="dk1"/>
                </a:solidFill>
                <a:latin typeface="Arial"/>
                <a:ea typeface="Arial"/>
                <a:cs typeface="Arial"/>
                <a:sym typeface="Arial"/>
              </a:rPr>
              <a:t>Για την αξιολόγηση προτείνεται η γραπτή εξέταση με συνδυασμό ερωτήσεων μικρής ανάπτυξης, πολλαπλής επιλογής, σωστού λάθους. Επίσης θα προταθεί η πραγματοποίηση γραπτών εργασιών (ατομικών ή ομαδικών) ενισχυτικού στον βαθμό χαρακτήρα και οι οποίες θα παρουσι</a:t>
            </a:r>
            <a:r>
              <a:rPr lang="en-US" sz="1600" b="1">
                <a:solidFill>
                  <a:schemeClr val="dk1"/>
                </a:solidFill>
              </a:rPr>
              <a:t>άζονται κατά τη διάρκεια του μαθήματος. </a:t>
            </a:r>
            <a:r>
              <a:rPr lang="en-US" sz="1600" b="1" i="0" u="none" strike="noStrike" cap="none">
                <a:solidFill>
                  <a:schemeClr val="dk1"/>
                </a:solidFill>
                <a:latin typeface="Arial"/>
                <a:ea typeface="Arial"/>
                <a:cs typeface="Arial"/>
                <a:sym typeface="Arial"/>
              </a:rPr>
              <a:t> </a:t>
            </a:r>
            <a:endParaRPr sz="16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Arial"/>
              <a:ea typeface="Arial"/>
              <a:cs typeface="Arial"/>
              <a:sym typeface="Arial"/>
            </a:endParaRPr>
          </a:p>
          <a:p>
            <a:pPr marL="457200" marR="0" lvl="0" indent="-330200" algn="just" rtl="0">
              <a:lnSpc>
                <a:spcPct val="10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ενδεικτική βιβλιογραφία</a:t>
            </a:r>
            <a:endParaRPr sz="1600" b="1" i="0" u="none" strike="noStrike" cap="none">
              <a:solidFill>
                <a:schemeClr val="dk1"/>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endParaRPr sz="1600" b="1" i="0" u="none" strike="noStrike" cap="none">
              <a:solidFill>
                <a:schemeClr val="dk1"/>
              </a:solidFill>
              <a:latin typeface="Arial"/>
              <a:ea typeface="Arial"/>
              <a:cs typeface="Arial"/>
              <a:sym typeface="Arial"/>
            </a:endParaRPr>
          </a:p>
          <a:p>
            <a:pPr marL="457200" marR="0" lvl="0" indent="-355600" algn="just" rtl="0">
              <a:lnSpc>
                <a:spcPct val="115000"/>
              </a:lnSpc>
              <a:spcBef>
                <a:spcPts val="0"/>
              </a:spcBef>
              <a:spcAft>
                <a:spcPts val="0"/>
              </a:spcAft>
              <a:buClr>
                <a:schemeClr val="dk1"/>
              </a:buClr>
              <a:buSzPts val="2000"/>
              <a:buChar char="-"/>
            </a:pPr>
            <a:r>
              <a:rPr lang="en-US" sz="2000" b="1">
                <a:solidFill>
                  <a:schemeClr val="dk1"/>
                </a:solidFill>
              </a:rPr>
              <a:t>Tim Bale, 2017. European Politics, A comparative Introduction, Palgrave</a:t>
            </a:r>
            <a:endParaRPr sz="2000" b="1">
              <a:solidFill>
                <a:schemeClr val="dk1"/>
              </a:solidFill>
            </a:endParaRPr>
          </a:p>
          <a:p>
            <a:pPr marL="457200" marR="0" lvl="0" indent="-355600" algn="just" rtl="0">
              <a:lnSpc>
                <a:spcPct val="115000"/>
              </a:lnSpc>
              <a:spcBef>
                <a:spcPts val="0"/>
              </a:spcBef>
              <a:spcAft>
                <a:spcPts val="0"/>
              </a:spcAft>
              <a:buClr>
                <a:schemeClr val="dk1"/>
              </a:buClr>
              <a:buSzPts val="2000"/>
              <a:buChar char="-"/>
            </a:pPr>
            <a:r>
              <a:rPr lang="en-US" sz="2000" b="1">
                <a:solidFill>
                  <a:schemeClr val="dk1"/>
                </a:solidFill>
              </a:rPr>
              <a:t>Paul Kubicek, 2017. European Politics, Routledge</a:t>
            </a:r>
            <a:endParaRPr sz="2000" b="1">
              <a:solidFill>
                <a:schemeClr val="dk1"/>
              </a:solidFill>
            </a:endParaRPr>
          </a:p>
          <a:p>
            <a:pPr marL="457200" marR="0" lvl="0" indent="-355600" algn="just" rtl="0">
              <a:lnSpc>
                <a:spcPct val="115000"/>
              </a:lnSpc>
              <a:spcBef>
                <a:spcPts val="0"/>
              </a:spcBef>
              <a:spcAft>
                <a:spcPts val="0"/>
              </a:spcAft>
              <a:buClr>
                <a:schemeClr val="dk1"/>
              </a:buClr>
              <a:buSzPts val="2000"/>
              <a:buChar char="-"/>
            </a:pPr>
            <a:r>
              <a:rPr lang="en-US" sz="2000" b="1">
                <a:solidFill>
                  <a:schemeClr val="dk1"/>
                </a:solidFill>
              </a:rPr>
              <a:t>Ian Bache, Stephen George, Simon Bulmer, 2011. Politics in the European Union, Oxford University Press</a:t>
            </a:r>
            <a:endParaRPr sz="2000" b="1">
              <a:solidFill>
                <a:schemeClr val="dk1"/>
              </a:solidFill>
            </a:endParaRPr>
          </a:p>
          <a:p>
            <a:pPr marL="0" marR="0" lvl="0" indent="0" algn="just" rtl="0">
              <a:lnSpc>
                <a:spcPct val="115000"/>
              </a:lnSpc>
              <a:spcBef>
                <a:spcPts val="0"/>
              </a:spcBef>
              <a:spcAft>
                <a:spcPts val="0"/>
              </a:spcAft>
              <a:buNone/>
            </a:pPr>
            <a:endParaRPr sz="2000" b="1">
              <a:solidFill>
                <a:schemeClr val="dk1"/>
              </a:solidFill>
            </a:endParaRPr>
          </a:p>
        </p:txBody>
      </p:sp>
      <p:grpSp>
        <p:nvGrpSpPr>
          <p:cNvPr id="754" name="Google Shape;754;g20f2aa44adb_0_342"/>
          <p:cNvGrpSpPr/>
          <p:nvPr/>
        </p:nvGrpSpPr>
        <p:grpSpPr>
          <a:xfrm>
            <a:off x="0" y="0"/>
            <a:ext cx="8985251" cy="611188"/>
            <a:chOff x="0" y="0"/>
            <a:chExt cx="5660" cy="385"/>
          </a:xfrm>
        </p:grpSpPr>
        <p:sp>
          <p:nvSpPr>
            <p:cNvPr id="755" name="Google Shape;755;g20f2aa44adb_0_34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6" name="Google Shape;756;g20f2aa44adb_0_342"/>
            <p:cNvSpPr/>
            <p:nvPr/>
          </p:nvSpPr>
          <p:spPr>
            <a:xfrm>
              <a:off x="260" y="85"/>
              <a:ext cx="5400" cy="300"/>
            </a:xfrm>
            <a:prstGeom prst="rect">
              <a:avLst/>
            </a:prstGeom>
            <a:solidFill>
              <a:srgbClr val="DDDDDD">
                <a:alpha val="74509"/>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7" name="Google Shape;757;g20f2aa44adb_0_34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8" name="Google Shape;758;g20f2aa44adb_0_34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9" name="Google Shape;759;g20f2aa44adb_0_34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0" name="Google Shape;760;g20f2aa44adb_0_34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1" name="Google Shape;761;g20f2aa44adb_0_34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2" name="Google Shape;762;g20f2aa44adb_0_34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3" name="Google Shape;763;g20f2aa44adb_0_34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764" name="Google Shape;764;g20f2aa44adb_0_34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Times New Roman"/>
              <a:buNone/>
            </a:pPr>
            <a:endParaRPr sz="1800" b="1">
              <a:solidFill>
                <a:schemeClr val="dk1"/>
              </a:solidFill>
              <a:latin typeface="Book Antiqua"/>
              <a:ea typeface="Book Antiqua"/>
              <a:cs typeface="Book Antiqua"/>
              <a:sym typeface="Book Antiqua"/>
            </a:endParaRPr>
          </a:p>
          <a:p>
            <a:pPr marL="0" lvl="0" indent="0" algn="ctr" rtl="0">
              <a:spcBef>
                <a:spcPts val="0"/>
              </a:spcBef>
              <a:spcAft>
                <a:spcPts val="0"/>
              </a:spcAft>
              <a:buClr>
                <a:schemeClr val="dk1"/>
              </a:buClr>
              <a:buSzPts val="3200"/>
              <a:buFont typeface="Times New Roman"/>
              <a:buNone/>
            </a:pPr>
            <a:r>
              <a:rPr lang="en-US" sz="1800" b="1">
                <a:solidFill>
                  <a:schemeClr val="dk1"/>
                </a:solidFill>
                <a:latin typeface="Book Antiqua"/>
                <a:ea typeface="Book Antiqua"/>
                <a:cs typeface="Book Antiqua"/>
                <a:sym typeface="Book Antiqua"/>
              </a:rPr>
              <a:t>1. Εισαγωγικό μάθημα- Ευρωπαϊκά Πολιτικά Συστήματα</a:t>
            </a:r>
            <a:endParaRPr sz="1800">
              <a:solidFill>
                <a:schemeClr val="dk1"/>
              </a:solidFill>
            </a:endParaRPr>
          </a:p>
          <a:p>
            <a:pPr marL="0" marR="0" lvl="0" indent="0" algn="ctr" rtl="0">
              <a:lnSpc>
                <a:spcPct val="100000"/>
              </a:lnSpc>
              <a:spcBef>
                <a:spcPts val="0"/>
              </a:spcBef>
              <a:spcAft>
                <a:spcPts val="0"/>
              </a:spcAft>
              <a:buClr>
                <a:schemeClr val="dk1"/>
              </a:buClr>
              <a:buSzPts val="3200"/>
              <a:buFont typeface="Times New Roman"/>
              <a:buNone/>
            </a:pPr>
            <a:endParaRPr sz="2500" b="1">
              <a:solidFill>
                <a:schemeClr val="dk1"/>
              </a:solidFill>
              <a:latin typeface="Book Antiqua"/>
              <a:ea typeface="Book Antiqua"/>
              <a:cs typeface="Book Antiqua"/>
              <a:sym typeface="Book Antiqu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4"/>
        <p:cNvGrpSpPr/>
        <p:nvPr/>
      </p:nvGrpSpPr>
      <p:grpSpPr>
        <a:xfrm>
          <a:off x="0" y="0"/>
          <a:ext cx="0" cy="0"/>
          <a:chOff x="0" y="0"/>
          <a:chExt cx="0" cy="0"/>
        </a:xfrm>
      </p:grpSpPr>
      <p:sp>
        <p:nvSpPr>
          <p:cNvPr id="195" name="Google Shape;195;g292a9acef56_0_23"/>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800" b="1"/>
              <a:t>    Μια οπτική για τα πολιτικά συστήματα από την πλευρά των πολιτικών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196" name="Google Shape;196;g292a9acef56_0_23"/>
          <p:cNvGrpSpPr/>
          <p:nvPr/>
        </p:nvGrpSpPr>
        <p:grpSpPr>
          <a:xfrm>
            <a:off x="0" y="0"/>
            <a:ext cx="8985251" cy="611188"/>
            <a:chOff x="0" y="0"/>
            <a:chExt cx="5660" cy="385"/>
          </a:xfrm>
        </p:grpSpPr>
        <p:sp>
          <p:nvSpPr>
            <p:cNvPr id="197" name="Google Shape;197;g292a9acef56_0_2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g292a9acef56_0_2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9" name="Google Shape;199;g292a9acef56_0_2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g292a9acef56_0_2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1" name="Google Shape;201;g292a9acef56_0_2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g292a9acef56_0_2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3" name="Google Shape;203;g292a9acef56_0_2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4" name="Google Shape;204;g292a9acef56_0_2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5" name="Google Shape;205;g292a9acef56_0_2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06" name="Google Shape;206;g292a9acef56_0_2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07" name="Google Shape;207;g292a9acef56_0_23"/>
          <p:cNvPicPr preferRelativeResize="0"/>
          <p:nvPr/>
        </p:nvPicPr>
        <p:blipFill>
          <a:blip r:embed="rId3">
            <a:alphaModFix/>
          </a:blip>
          <a:stretch>
            <a:fillRect/>
          </a:stretch>
        </p:blipFill>
        <p:spPr>
          <a:xfrm>
            <a:off x="523875" y="2652050"/>
            <a:ext cx="8096250" cy="3810000"/>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3"/>
        <p:cNvGrpSpPr/>
        <p:nvPr/>
      </p:nvGrpSpPr>
      <p:grpSpPr>
        <a:xfrm>
          <a:off x="0" y="0"/>
          <a:ext cx="0" cy="0"/>
          <a:chOff x="0" y="0"/>
          <a:chExt cx="0" cy="0"/>
        </a:xfrm>
      </p:grpSpPr>
      <p:sp>
        <p:nvSpPr>
          <p:cNvPr id="214" name="Google Shape;214;g292a9acef56_0_42"/>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a:t>Ο βαθμός εμπιστοσύνης στην Ε.Ε. και τις εθνικές κυβερνήσεις ανα χώρα (2010)</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1800" b="1"/>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15" name="Google Shape;215;g292a9acef56_0_42"/>
          <p:cNvGrpSpPr/>
          <p:nvPr/>
        </p:nvGrpSpPr>
        <p:grpSpPr>
          <a:xfrm>
            <a:off x="0" y="0"/>
            <a:ext cx="8985251" cy="611188"/>
            <a:chOff x="0" y="0"/>
            <a:chExt cx="5660" cy="385"/>
          </a:xfrm>
        </p:grpSpPr>
        <p:sp>
          <p:nvSpPr>
            <p:cNvPr id="216" name="Google Shape;216;g292a9acef56_0_4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g292a9acef56_0_4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g292a9acef56_0_4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g292a9acef56_0_4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g292a9acef56_0_4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g292a9acef56_0_4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g292a9acef56_0_4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g292a9acef56_0_4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g292a9acef56_0_4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25" name="Google Shape;225;g292a9acef56_0_4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26" name="Google Shape;226;g292a9acef56_0_42"/>
          <p:cNvPicPr preferRelativeResize="0"/>
          <p:nvPr/>
        </p:nvPicPr>
        <p:blipFill>
          <a:blip r:embed="rId3">
            <a:alphaModFix/>
          </a:blip>
          <a:stretch>
            <a:fillRect/>
          </a:stretch>
        </p:blipFill>
        <p:spPr>
          <a:xfrm>
            <a:off x="241275" y="2003175"/>
            <a:ext cx="6990476" cy="4629150"/>
          </a:xfrm>
          <a:prstGeom prst="rect">
            <a:avLst/>
          </a:prstGeom>
          <a:noFill/>
          <a:ln w="9525" cap="flat" cmpd="sng">
            <a:solidFill>
              <a:srgbClr val="000000"/>
            </a:solidFill>
            <a:prstDash val="solid"/>
            <a:miter lim="8000"/>
            <a:headEnd type="none" w="sm" len="sm"/>
            <a:tailEnd type="none" w="sm" len="sm"/>
          </a:ln>
        </p:spPr>
      </p:pic>
      <p:sp>
        <p:nvSpPr>
          <p:cNvPr id="227" name="Google Shape;227;g292a9acef56_0_42"/>
          <p:cNvSpPr txBox="1"/>
          <p:nvPr/>
        </p:nvSpPr>
        <p:spPr>
          <a:xfrm>
            <a:off x="7385550" y="2721550"/>
            <a:ext cx="1504200" cy="23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πηγή, </a:t>
            </a:r>
            <a:endParaRPr/>
          </a:p>
          <a:p>
            <a:pPr marL="0" lvl="0" indent="0" algn="l" rtl="0">
              <a:spcBef>
                <a:spcPts val="0"/>
              </a:spcBef>
              <a:spcAft>
                <a:spcPts val="0"/>
              </a:spcAft>
              <a:buNone/>
            </a:pPr>
            <a:r>
              <a:rPr lang="en-US"/>
              <a:t>Ευρωβαρόμετρο</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sp>
        <p:nvSpPr>
          <p:cNvPr id="234" name="Google Shape;234;g292a9acef56_0_62"/>
          <p:cNvSpPr/>
          <p:nvPr/>
        </p:nvSpPr>
        <p:spPr>
          <a:xfrm>
            <a:off x="127300" y="1210775"/>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διαπιστώσεις…</a:t>
            </a:r>
            <a:endParaRPr sz="1800" b="1" i="0" u="none" strike="noStrike" cap="none">
              <a:solidFill>
                <a:srgbClr val="000000"/>
              </a:solidFill>
              <a:latin typeface="Arial"/>
              <a:ea typeface="Arial"/>
              <a:cs typeface="Arial"/>
              <a:sym typeface="Arial"/>
            </a:endParaRPr>
          </a:p>
          <a:p>
            <a:pPr marL="15875" marR="0" lvl="0" indent="0" algn="l" rtl="0">
              <a:lnSpc>
                <a:spcPct val="115000"/>
              </a:lnSpc>
              <a:spcBef>
                <a:spcPts val="0"/>
              </a:spcBef>
              <a:spcAft>
                <a:spcPts val="0"/>
              </a:spcAft>
              <a:buClr>
                <a:srgbClr val="000000"/>
              </a:buClr>
              <a:buSzPts val="1400"/>
              <a:buFont typeface="Times New Roman"/>
              <a:buNone/>
            </a:pPr>
            <a:r>
              <a:rPr lang="en-US" sz="1800" b="1"/>
              <a:t>Ο βαθμός εμπιστοσύνης στην Ε.Ε. και τις εθνικές κυβερνήσεις ανα χώρα (2020)</a:t>
            </a:r>
            <a:endParaRPr sz="1800" b="1"/>
          </a:p>
          <a:p>
            <a:pPr marL="15875" marR="0" lvl="0" indent="0" algn="l" rtl="0">
              <a:lnSpc>
                <a:spcPct val="115000"/>
              </a:lnSpc>
              <a:spcBef>
                <a:spcPts val="0"/>
              </a:spcBef>
              <a:spcAft>
                <a:spcPts val="0"/>
              </a:spcAft>
              <a:buClr>
                <a:srgbClr val="000000"/>
              </a:buClr>
              <a:buSzPts val="1400"/>
              <a:buFont typeface="Times New Roman"/>
              <a:buNone/>
            </a:pPr>
            <a:endParaRPr sz="1800" b="1"/>
          </a:p>
          <a:p>
            <a:pPr marL="15875" marR="0" lvl="0" indent="0" algn="l" rtl="0">
              <a:lnSpc>
                <a:spcPct val="115000"/>
              </a:lnSpc>
              <a:spcBef>
                <a:spcPts val="0"/>
              </a:spcBef>
              <a:spcAft>
                <a:spcPts val="0"/>
              </a:spcAft>
              <a:buClr>
                <a:srgbClr val="000000"/>
              </a:buClr>
              <a:buSzPts val="1400"/>
              <a:buFont typeface="Times New Roman"/>
              <a:buNone/>
            </a:pPr>
            <a:r>
              <a:rPr lang="en-US" sz="1800" b="1"/>
              <a:t>                                     </a:t>
            </a:r>
            <a:endParaRPr sz="1800" b="1"/>
          </a:p>
          <a:p>
            <a:pPr marL="0" marR="0" lvl="0" indent="0" algn="l" rtl="0">
              <a:lnSpc>
                <a:spcPct val="115000"/>
              </a:lnSpc>
              <a:spcBef>
                <a:spcPts val="0"/>
              </a:spcBef>
              <a:spcAft>
                <a:spcPts val="0"/>
              </a:spcAft>
              <a:buNone/>
            </a:pPr>
            <a:r>
              <a:rPr lang="en-US" sz="1800" b="1"/>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35" name="Google Shape;235;g292a9acef56_0_62"/>
          <p:cNvGrpSpPr/>
          <p:nvPr/>
        </p:nvGrpSpPr>
        <p:grpSpPr>
          <a:xfrm>
            <a:off x="0" y="0"/>
            <a:ext cx="8985251" cy="611188"/>
            <a:chOff x="0" y="0"/>
            <a:chExt cx="5660" cy="385"/>
          </a:xfrm>
        </p:grpSpPr>
        <p:sp>
          <p:nvSpPr>
            <p:cNvPr id="236" name="Google Shape;236;g292a9acef56_0_62"/>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7" name="Google Shape;237;g292a9acef56_0_62"/>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8" name="Google Shape;238;g292a9acef56_0_62"/>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9" name="Google Shape;239;g292a9acef56_0_62"/>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0" name="Google Shape;240;g292a9acef56_0_62"/>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1" name="Google Shape;241;g292a9acef56_0_62"/>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g292a9acef56_0_62"/>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g292a9acef56_0_62"/>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 name="Google Shape;244;g292a9acef56_0_62"/>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45" name="Google Shape;245;g292a9acef56_0_62"/>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46" name="Google Shape;246;g292a9acef56_0_62"/>
          <p:cNvPicPr preferRelativeResize="0"/>
          <p:nvPr/>
        </p:nvPicPr>
        <p:blipFill>
          <a:blip r:embed="rId3">
            <a:alphaModFix/>
          </a:blip>
          <a:stretch>
            <a:fillRect/>
          </a:stretch>
        </p:blipFill>
        <p:spPr>
          <a:xfrm>
            <a:off x="326750" y="2054950"/>
            <a:ext cx="5999125" cy="4593650"/>
          </a:xfrm>
          <a:prstGeom prst="rect">
            <a:avLst/>
          </a:prstGeom>
          <a:noFill/>
          <a:ln w="9525" cap="flat" cmpd="sng">
            <a:solidFill>
              <a:srgbClr val="000000"/>
            </a:solidFill>
            <a:prstDash val="solid"/>
            <a:miter lim="8000"/>
            <a:headEnd type="none" w="sm" len="sm"/>
            <a:tailEnd type="none" w="sm" len="sm"/>
          </a:ln>
        </p:spPr>
      </p:pic>
      <p:sp>
        <p:nvSpPr>
          <p:cNvPr id="247" name="Google Shape;247;g292a9acef56_0_62"/>
          <p:cNvSpPr txBox="1"/>
          <p:nvPr/>
        </p:nvSpPr>
        <p:spPr>
          <a:xfrm>
            <a:off x="6941175" y="2818775"/>
            <a:ext cx="1504200" cy="23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πηγή, </a:t>
            </a:r>
            <a:endParaRPr/>
          </a:p>
          <a:p>
            <a:pPr marL="0" lvl="0" indent="0" algn="l" rtl="0">
              <a:spcBef>
                <a:spcPts val="0"/>
              </a:spcBef>
              <a:spcAft>
                <a:spcPts val="0"/>
              </a:spcAft>
              <a:buNone/>
            </a:pPr>
            <a:r>
              <a:rPr lang="en-US"/>
              <a:t>Ευρωβαρόμετρο</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g292a9acef56_0_83"/>
          <p:cNvSpPr/>
          <p:nvPr/>
        </p:nvSpPr>
        <p:spPr>
          <a:xfrm>
            <a:off x="250800"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0" marR="0" lvl="0" indent="0" algn="l" rtl="0">
              <a:lnSpc>
                <a:spcPct val="115000"/>
              </a:lnSpc>
              <a:spcBef>
                <a:spcPts val="0"/>
              </a:spcBef>
              <a:spcAft>
                <a:spcPts val="0"/>
              </a:spcAft>
              <a:buClr>
                <a:srgbClr val="000000"/>
              </a:buClr>
              <a:buSzPts val="1400"/>
              <a:buFont typeface="Times New Roman"/>
              <a:buNone/>
            </a:pPr>
            <a:endParaRPr sz="1800" b="1"/>
          </a:p>
          <a:p>
            <a:pPr marL="15875" marR="0" lvl="0" indent="0" algn="l" rtl="0">
              <a:lnSpc>
                <a:spcPct val="115000"/>
              </a:lnSpc>
              <a:spcBef>
                <a:spcPts val="0"/>
              </a:spcBef>
              <a:spcAft>
                <a:spcPts val="0"/>
              </a:spcAft>
              <a:buClr>
                <a:srgbClr val="000000"/>
              </a:buClr>
              <a:buSzPts val="1400"/>
              <a:buFont typeface="Times New Roman"/>
              <a:buNone/>
            </a:pPr>
            <a:r>
              <a:rPr lang="en-US" sz="1800" b="1"/>
              <a:t>                                     </a:t>
            </a:r>
            <a:endParaRPr sz="1800" b="1"/>
          </a:p>
          <a:p>
            <a:pPr marL="0" marR="0" lvl="0" indent="0" algn="l" rtl="0">
              <a:lnSpc>
                <a:spcPct val="115000"/>
              </a:lnSpc>
              <a:spcBef>
                <a:spcPts val="0"/>
              </a:spcBef>
              <a:spcAft>
                <a:spcPts val="0"/>
              </a:spcAft>
              <a:buNone/>
            </a:pPr>
            <a:r>
              <a:rPr lang="en-US" sz="1800" b="1"/>
              <a:t>     </a:t>
            </a:r>
            <a:endParaRPr sz="1800" b="1"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grpSp>
        <p:nvGrpSpPr>
          <p:cNvPr id="255" name="Google Shape;255;g292a9acef56_0_83"/>
          <p:cNvGrpSpPr/>
          <p:nvPr/>
        </p:nvGrpSpPr>
        <p:grpSpPr>
          <a:xfrm>
            <a:off x="0" y="0"/>
            <a:ext cx="8985251" cy="611188"/>
            <a:chOff x="0" y="0"/>
            <a:chExt cx="5660" cy="385"/>
          </a:xfrm>
        </p:grpSpPr>
        <p:sp>
          <p:nvSpPr>
            <p:cNvPr id="256" name="Google Shape;256;g292a9acef56_0_83"/>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7" name="Google Shape;257;g292a9acef56_0_83"/>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8" name="Google Shape;258;g292a9acef56_0_83"/>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9" name="Google Shape;259;g292a9acef56_0_83"/>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0" name="Google Shape;260;g292a9acef56_0_83"/>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g292a9acef56_0_83"/>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g292a9acef56_0_83"/>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3" name="Google Shape;263;g292a9acef56_0_83"/>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4" name="Google Shape;264;g292a9acef56_0_83"/>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65" name="Google Shape;265;g292a9acef56_0_83"/>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sp>
        <p:nvSpPr>
          <p:cNvPr id="266" name="Google Shape;266;g292a9acef56_0_83"/>
          <p:cNvSpPr/>
          <p:nvPr/>
        </p:nvSpPr>
        <p:spPr>
          <a:xfrm>
            <a:off x="250800" y="1747325"/>
            <a:ext cx="3862800" cy="2608200"/>
          </a:xfrm>
          <a:prstGeom prst="ellipse">
            <a:avLst/>
          </a:prstGeom>
          <a:solidFill>
            <a:srgbClr val="FF9900"/>
          </a:solidFill>
          <a:ln w="9525"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       </a:t>
            </a:r>
            <a:r>
              <a:rPr lang="en-US" sz="1400" b="1" i="0" u="none" strike="noStrike" cap="none">
                <a:solidFill>
                  <a:srgbClr val="000000"/>
                </a:solidFill>
              </a:rPr>
              <a:t>Πολιτι</a:t>
            </a:r>
            <a:r>
              <a:rPr lang="en-US" b="1"/>
              <a:t>κό σύστημα</a:t>
            </a:r>
            <a:endParaRPr b="1"/>
          </a:p>
          <a:p>
            <a:pPr marL="0" marR="0" lvl="0" indent="0" algn="ctr" rtl="0">
              <a:lnSpc>
                <a:spcPct val="100000"/>
              </a:lnSpc>
              <a:spcBef>
                <a:spcPts val="0"/>
              </a:spcBef>
              <a:spcAft>
                <a:spcPts val="0"/>
              </a:spcAft>
              <a:buClr>
                <a:srgbClr val="000000"/>
              </a:buClr>
              <a:buSzPts val="1400"/>
              <a:buFont typeface="Arial"/>
              <a:buNone/>
            </a:pPr>
            <a:endParaRPr b="1"/>
          </a:p>
          <a:p>
            <a:pPr marL="0" marR="0" lvl="0" indent="0" algn="ctr" rtl="0">
              <a:lnSpc>
                <a:spcPct val="100000"/>
              </a:lnSpc>
              <a:spcBef>
                <a:spcPts val="0"/>
              </a:spcBef>
              <a:spcAft>
                <a:spcPts val="0"/>
              </a:spcAft>
              <a:buClr>
                <a:srgbClr val="000000"/>
              </a:buClr>
              <a:buSzPts val="1400"/>
              <a:buFont typeface="Arial"/>
              <a:buNone/>
            </a:pPr>
            <a:r>
              <a:rPr lang="en-US" b="1"/>
              <a:t>(άσκηση πολιτικής εξουσίας, θεσμοί διακυβέρνησης, κοινωνία πολιτών/ ομάδες συμφερόντων, οικονομικό αντίκτυπο, διαρκής ανατροφοδότηση και </a:t>
            </a:r>
            <a:endParaRPr b="1"/>
          </a:p>
          <a:p>
            <a:pPr marL="0" marR="0" lvl="0" indent="0" algn="ctr" rtl="0">
              <a:lnSpc>
                <a:spcPct val="100000"/>
              </a:lnSpc>
              <a:spcBef>
                <a:spcPts val="0"/>
              </a:spcBef>
              <a:spcAft>
                <a:spcPts val="0"/>
              </a:spcAft>
              <a:buClr>
                <a:srgbClr val="000000"/>
              </a:buClr>
              <a:buSzPts val="1400"/>
              <a:buFont typeface="Arial"/>
              <a:buNone/>
            </a:pPr>
            <a:r>
              <a:rPr lang="en-US" b="1"/>
              <a:t>αιτήματα)</a:t>
            </a:r>
            <a:endParaRPr b="1"/>
          </a:p>
        </p:txBody>
      </p:sp>
      <p:sp>
        <p:nvSpPr>
          <p:cNvPr id="267" name="Google Shape;267;g292a9acef56_0_83"/>
          <p:cNvSpPr/>
          <p:nvPr/>
        </p:nvSpPr>
        <p:spPr>
          <a:xfrm>
            <a:off x="4394550" y="1918250"/>
            <a:ext cx="3264600" cy="2856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a:t>              Ευρώπη</a:t>
            </a:r>
            <a:endParaRPr b="1"/>
          </a:p>
          <a:p>
            <a:pPr marL="0" marR="0" lvl="0" indent="0" algn="l" rtl="0">
              <a:lnSpc>
                <a:spcPct val="100000"/>
              </a:lnSpc>
              <a:spcBef>
                <a:spcPts val="0"/>
              </a:spcBef>
              <a:spcAft>
                <a:spcPts val="0"/>
              </a:spcAft>
              <a:buClr>
                <a:srgbClr val="000000"/>
              </a:buClr>
              <a:buSzPts val="1400"/>
              <a:buFont typeface="Arial"/>
              <a:buNone/>
            </a:pPr>
            <a:endParaRPr b="1"/>
          </a:p>
          <a:p>
            <a:pPr marL="0" marR="0" lvl="0" indent="0" algn="ctr" rtl="0">
              <a:lnSpc>
                <a:spcPct val="100000"/>
              </a:lnSpc>
              <a:spcBef>
                <a:spcPts val="0"/>
              </a:spcBef>
              <a:spcAft>
                <a:spcPts val="0"/>
              </a:spcAft>
              <a:buClr>
                <a:srgbClr val="000000"/>
              </a:buClr>
              <a:buSzPts val="1400"/>
              <a:buFont typeface="Arial"/>
              <a:buNone/>
            </a:pPr>
            <a:r>
              <a:rPr lang="en-US" b="1"/>
              <a:t>(Ε.Ε. των 27 κρατών μελών που διευρύνεται, Ευρώπη ως περιοχή/ περιοχές με διακριτή ιστορία και πολιτισμό, η Ευρώπη και οι σχέσεις της με τον υπόλοιπο κόσμο) </a:t>
            </a:r>
            <a:endParaRPr b="1"/>
          </a:p>
          <a:p>
            <a:pPr marL="0" marR="0" lvl="0" indent="0" algn="ctr" rtl="0">
              <a:lnSpc>
                <a:spcPct val="100000"/>
              </a:lnSpc>
              <a:spcBef>
                <a:spcPts val="0"/>
              </a:spcBef>
              <a:spcAft>
                <a:spcPts val="0"/>
              </a:spcAft>
              <a:buClr>
                <a:srgbClr val="000000"/>
              </a:buClr>
              <a:buSzPts val="1400"/>
              <a:buFont typeface="Arial"/>
              <a:buNone/>
            </a:pPr>
            <a:endParaRPr b="1"/>
          </a:p>
          <a:p>
            <a:pPr marL="0" marR="0" lvl="0" indent="0" algn="l" rtl="0">
              <a:lnSpc>
                <a:spcPct val="100000"/>
              </a:lnSpc>
              <a:spcBef>
                <a:spcPts val="0"/>
              </a:spcBef>
              <a:spcAft>
                <a:spcPts val="0"/>
              </a:spcAft>
              <a:buClr>
                <a:srgbClr val="000000"/>
              </a:buClr>
              <a:buSzPts val="1400"/>
              <a:buFont typeface="Arial"/>
              <a:buNone/>
            </a:pPr>
            <a:endParaRPr b="1"/>
          </a:p>
        </p:txBody>
      </p:sp>
      <p:sp>
        <p:nvSpPr>
          <p:cNvPr id="268" name="Google Shape;268;g292a9acef56_0_83"/>
          <p:cNvSpPr/>
          <p:nvPr/>
        </p:nvSpPr>
        <p:spPr>
          <a:xfrm>
            <a:off x="1335150" y="4355525"/>
            <a:ext cx="4067700" cy="2247300"/>
          </a:xfrm>
          <a:prstGeom prst="ellipse">
            <a:avLst/>
          </a:prstGeom>
          <a:solidFill>
            <a:srgbClr val="FFD966"/>
          </a:solidFill>
          <a:ln w="9525" cap="flat" cmpd="sng">
            <a:solidFill>
              <a:srgbClr val="000000"/>
            </a:solidFill>
            <a:prstDash val="solid"/>
            <a:miter lim="8000"/>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         </a:t>
            </a:r>
            <a:r>
              <a:rPr lang="en-US" b="1"/>
              <a:t>Συγκριτική πολιτική</a:t>
            </a:r>
            <a:endParaRPr b="1"/>
          </a:p>
          <a:p>
            <a:pPr marL="0" marR="0" lvl="0" indent="0" algn="ctr" rtl="0">
              <a:lnSpc>
                <a:spcPct val="100000"/>
              </a:lnSpc>
              <a:spcBef>
                <a:spcPts val="0"/>
              </a:spcBef>
              <a:spcAft>
                <a:spcPts val="0"/>
              </a:spcAft>
              <a:buClr>
                <a:srgbClr val="000000"/>
              </a:buClr>
              <a:buSzPts val="1400"/>
              <a:buFont typeface="Arial"/>
              <a:buNone/>
            </a:pPr>
            <a:r>
              <a:rPr lang="en-US" b="1"/>
              <a:t>(πεδίο των πολιτικών επιστημών που έχει ως στόχο την κατανόηση των διαφορετικών δομών μεταξύ των χωρών αλλά και την ανάδειξη ομοιοτήτων και διαφορών)</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4"/>
        <p:cNvGrpSpPr/>
        <p:nvPr/>
      </p:nvGrpSpPr>
      <p:grpSpPr>
        <a:xfrm>
          <a:off x="0" y="0"/>
          <a:ext cx="0" cy="0"/>
          <a:chOff x="0" y="0"/>
          <a:chExt cx="0" cy="0"/>
        </a:xfrm>
      </p:grpSpPr>
      <p:sp>
        <p:nvSpPr>
          <p:cNvPr id="275" name="Google Shape;275;g292a9acef56_0_106"/>
          <p:cNvSpPr/>
          <p:nvPr/>
        </p:nvSpPr>
        <p:spPr>
          <a:xfrm>
            <a:off x="250800"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r>
              <a:rPr lang="en-US" sz="1800" b="1"/>
              <a:t>Μπορεί η συσχέτιση μεταξύ των εννοιών πολιτικό σύστημα και Ευρώπη να φαίνεται αυτονόητη όμως είναι απαραίτητες αρκετές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endParaRPr sz="1800" b="1"/>
          </a:p>
        </p:txBody>
      </p:sp>
      <p:grpSp>
        <p:nvGrpSpPr>
          <p:cNvPr id="276" name="Google Shape;276;g292a9acef56_0_106"/>
          <p:cNvGrpSpPr/>
          <p:nvPr/>
        </p:nvGrpSpPr>
        <p:grpSpPr>
          <a:xfrm>
            <a:off x="0" y="0"/>
            <a:ext cx="8985251" cy="611188"/>
            <a:chOff x="0" y="0"/>
            <a:chExt cx="5660" cy="385"/>
          </a:xfrm>
        </p:grpSpPr>
        <p:sp>
          <p:nvSpPr>
            <p:cNvPr id="277" name="Google Shape;277;g292a9acef56_0_106"/>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8" name="Google Shape;278;g292a9acef56_0_106"/>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9" name="Google Shape;279;g292a9acef56_0_106"/>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0" name="Google Shape;280;g292a9acef56_0_106"/>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1" name="Google Shape;281;g292a9acef56_0_106"/>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2" name="Google Shape;282;g292a9acef56_0_106"/>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3" name="Google Shape;283;g292a9acef56_0_106"/>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4" name="Google Shape;284;g292a9acef56_0_106"/>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5" name="Google Shape;285;g292a9acef56_0_106"/>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286" name="Google Shape;286;g292a9acef56_0_106"/>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287" name="Google Shape;287;g292a9acef56_0_106"/>
          <p:cNvPicPr preferRelativeResize="0"/>
          <p:nvPr/>
        </p:nvPicPr>
        <p:blipFill>
          <a:blip r:embed="rId3">
            <a:alphaModFix/>
          </a:blip>
          <a:stretch>
            <a:fillRect/>
          </a:stretch>
        </p:blipFill>
        <p:spPr>
          <a:xfrm>
            <a:off x="566025" y="2636100"/>
            <a:ext cx="3230300" cy="3811425"/>
          </a:xfrm>
          <a:prstGeom prst="rect">
            <a:avLst/>
          </a:prstGeom>
          <a:noFill/>
          <a:ln w="9525" cap="flat" cmpd="sng">
            <a:solidFill>
              <a:srgbClr val="000000"/>
            </a:solidFill>
            <a:prstDash val="solid"/>
            <a:miter lim="8000"/>
            <a:headEnd type="none" w="sm" len="sm"/>
            <a:tailEnd type="none" w="sm" len="sm"/>
          </a:ln>
        </p:spPr>
      </p:pic>
      <p:pic>
        <p:nvPicPr>
          <p:cNvPr id="288" name="Google Shape;288;g292a9acef56_0_106"/>
          <p:cNvPicPr preferRelativeResize="0"/>
          <p:nvPr/>
        </p:nvPicPr>
        <p:blipFill>
          <a:blip r:embed="rId4">
            <a:alphaModFix/>
          </a:blip>
          <a:stretch>
            <a:fillRect/>
          </a:stretch>
        </p:blipFill>
        <p:spPr>
          <a:xfrm>
            <a:off x="4276675" y="2636100"/>
            <a:ext cx="4286250" cy="3811425"/>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4"/>
        <p:cNvGrpSpPr/>
        <p:nvPr/>
      </p:nvGrpSpPr>
      <p:grpSpPr>
        <a:xfrm>
          <a:off x="0" y="0"/>
          <a:ext cx="0" cy="0"/>
          <a:chOff x="0" y="0"/>
          <a:chExt cx="0" cy="0"/>
        </a:xfrm>
      </p:grpSpPr>
      <p:sp>
        <p:nvSpPr>
          <p:cNvPr id="295" name="Google Shape;295;g292a9acef56_0_127"/>
          <p:cNvSpPr/>
          <p:nvPr/>
        </p:nvSpPr>
        <p:spPr>
          <a:xfrm>
            <a:off x="176375" y="1074700"/>
            <a:ext cx="8893200" cy="55233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400"/>
              <a:buFont typeface="Times New Roman"/>
              <a:buNone/>
            </a:pPr>
            <a:r>
              <a:rPr lang="en-US" sz="1800" b="1" i="0" u="none" strike="noStrike" cap="none">
                <a:solidFill>
                  <a:srgbClr val="000000"/>
                </a:solidFill>
                <a:latin typeface="Arial"/>
                <a:ea typeface="Arial"/>
                <a:cs typeface="Arial"/>
                <a:sym typeface="Arial"/>
              </a:rPr>
              <a:t>Βασικές </a:t>
            </a:r>
            <a:r>
              <a:rPr lang="en-US" sz="1800" b="1"/>
              <a:t>έννοιες και εργαλεία του μαθήματος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r>
              <a:rPr lang="en-US" sz="1800" b="1"/>
              <a:t>Μπορεί η συσχέτιση μεταξύ των εννοιών πολιτικό σύστημα και Ευρώπη να φαίνεται αυτονόητη όμως είναι απαραίτητες αρκετές διασαφήσεις…</a:t>
            </a:r>
            <a:endParaRPr sz="1800" b="1"/>
          </a:p>
          <a:p>
            <a:pPr marL="0" marR="0" lvl="0" indent="0" algn="l" rtl="0">
              <a:lnSpc>
                <a:spcPct val="115000"/>
              </a:lnSpc>
              <a:spcBef>
                <a:spcPts val="0"/>
              </a:spcBef>
              <a:spcAft>
                <a:spcPts val="0"/>
              </a:spcAft>
              <a:buClr>
                <a:srgbClr val="000000"/>
              </a:buClr>
              <a:buSzPts val="1800"/>
              <a:buFont typeface="Arial"/>
              <a:buNone/>
            </a:pPr>
            <a:endParaRPr sz="1800" b="1"/>
          </a:p>
          <a:p>
            <a:pPr marL="0" marR="0" lvl="0" indent="0" algn="l" rtl="0">
              <a:lnSpc>
                <a:spcPct val="115000"/>
              </a:lnSpc>
              <a:spcBef>
                <a:spcPts val="0"/>
              </a:spcBef>
              <a:spcAft>
                <a:spcPts val="0"/>
              </a:spcAft>
              <a:buClr>
                <a:srgbClr val="000000"/>
              </a:buClr>
              <a:buSzPts val="1800"/>
              <a:buFont typeface="Arial"/>
              <a:buNone/>
            </a:pPr>
            <a:endParaRPr sz="1800" b="1"/>
          </a:p>
        </p:txBody>
      </p:sp>
      <p:grpSp>
        <p:nvGrpSpPr>
          <p:cNvPr id="296" name="Google Shape;296;g292a9acef56_0_127"/>
          <p:cNvGrpSpPr/>
          <p:nvPr/>
        </p:nvGrpSpPr>
        <p:grpSpPr>
          <a:xfrm>
            <a:off x="0" y="0"/>
            <a:ext cx="8985251" cy="611188"/>
            <a:chOff x="0" y="0"/>
            <a:chExt cx="5660" cy="385"/>
          </a:xfrm>
        </p:grpSpPr>
        <p:sp>
          <p:nvSpPr>
            <p:cNvPr id="297" name="Google Shape;297;g292a9acef56_0_127"/>
            <p:cNvSpPr/>
            <p:nvPr/>
          </p:nvSpPr>
          <p:spPr>
            <a:xfrm>
              <a:off x="0" y="0"/>
              <a:ext cx="300" cy="300"/>
            </a:xfrm>
            <a:prstGeom prst="rect">
              <a:avLst/>
            </a:prstGeom>
            <a:gradFill>
              <a:gsLst>
                <a:gs pos="0">
                  <a:srgbClr val="8EC000"/>
                </a:gs>
                <a:gs pos="100000">
                  <a:srgbClr val="FFFFFF"/>
                </a:gs>
              </a:gsLst>
              <a:lin ang="0" scaled="0"/>
            </a:gra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8" name="Google Shape;298;g292a9acef56_0_127"/>
            <p:cNvSpPr/>
            <p:nvPr/>
          </p:nvSpPr>
          <p:spPr>
            <a:xfrm>
              <a:off x="260" y="85"/>
              <a:ext cx="5400" cy="300"/>
            </a:xfrm>
            <a:prstGeom prst="rect">
              <a:avLst/>
            </a:prstGeom>
            <a:solidFill>
              <a:srgbClr val="DDDDDD">
                <a:alpha val="74510"/>
              </a:srgbClr>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g292a9acef56_0_127"/>
            <p:cNvSpPr/>
            <p:nvPr/>
          </p:nvSpPr>
          <p:spPr>
            <a:xfrm>
              <a:off x="258" y="85"/>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0" name="Google Shape;300;g292a9acef56_0_127"/>
            <p:cNvSpPr/>
            <p:nvPr/>
          </p:nvSpPr>
          <p:spPr>
            <a:xfrm>
              <a:off x="345" y="0"/>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1" name="Google Shape;301;g292a9acef56_0_127"/>
            <p:cNvSpPr/>
            <p:nvPr/>
          </p:nvSpPr>
          <p:spPr>
            <a:xfrm>
              <a:off x="345" y="85"/>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2" name="Google Shape;302;g292a9acef56_0_127"/>
            <p:cNvSpPr/>
            <p:nvPr/>
          </p:nvSpPr>
          <p:spPr>
            <a:xfrm>
              <a:off x="173" y="173"/>
              <a:ext cx="0" cy="0"/>
            </a:xfrm>
            <a:prstGeom prst="rect">
              <a:avLst/>
            </a:prstGeom>
            <a:solidFill>
              <a:srgbClr val="00007D"/>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3" name="Google Shape;303;g292a9acef56_0_127"/>
            <p:cNvSpPr/>
            <p:nvPr/>
          </p:nvSpPr>
          <p:spPr>
            <a:xfrm>
              <a:off x="83" y="86"/>
              <a:ext cx="0" cy="0"/>
            </a:xfrm>
            <a:prstGeom prst="rect">
              <a:avLst/>
            </a:prstGeom>
            <a:solidFill>
              <a:srgbClr val="969696"/>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4" name="Google Shape;304;g292a9acef56_0_127"/>
            <p:cNvSpPr/>
            <p:nvPr/>
          </p:nvSpPr>
          <p:spPr>
            <a:xfrm>
              <a:off x="258" y="171"/>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g292a9acef56_0_127"/>
            <p:cNvSpPr/>
            <p:nvPr/>
          </p:nvSpPr>
          <p:spPr>
            <a:xfrm>
              <a:off x="173" y="258"/>
              <a:ext cx="0" cy="0"/>
            </a:xfrm>
            <a:prstGeom prst="rect">
              <a:avLst/>
            </a:prstGeom>
            <a:solidFill>
              <a:srgbClr val="99CC00"/>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06" name="Google Shape;306;g292a9acef56_0_127"/>
          <p:cNvSpPr/>
          <p:nvPr/>
        </p:nvSpPr>
        <p:spPr>
          <a:xfrm>
            <a:off x="755650" y="546100"/>
            <a:ext cx="7416900" cy="528600"/>
          </a:xfrm>
          <a:prstGeom prst="rect">
            <a:avLst/>
          </a:prstGeom>
          <a:solidFill>
            <a:srgbClr val="B2B2FF"/>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1800" b="1" i="0" u="none" strike="noStrike" cap="none">
                <a:solidFill>
                  <a:schemeClr val="dk1"/>
                </a:solidFill>
                <a:latin typeface="Book Antiqua"/>
                <a:ea typeface="Book Antiqua"/>
                <a:cs typeface="Book Antiqua"/>
                <a:sym typeface="Book Antiqua"/>
              </a:rPr>
              <a:t>1. Εισαγωγικό μάθημα- </a:t>
            </a:r>
            <a:r>
              <a:rPr lang="en-US" sz="1800" b="1">
                <a:solidFill>
                  <a:schemeClr val="dk1"/>
                </a:solidFill>
                <a:latin typeface="Book Antiqua"/>
                <a:ea typeface="Book Antiqua"/>
                <a:cs typeface="Book Antiqua"/>
                <a:sym typeface="Book Antiqua"/>
              </a:rPr>
              <a:t>Ευρωπαϊκά Πολιτικά Συστήματα</a:t>
            </a:r>
            <a:endParaRPr sz="1800" b="0" i="0" u="none" strike="noStrike" cap="none">
              <a:solidFill>
                <a:schemeClr val="dk1"/>
              </a:solidFill>
              <a:latin typeface="Arial"/>
              <a:ea typeface="Arial"/>
              <a:cs typeface="Arial"/>
              <a:sym typeface="Arial"/>
            </a:endParaRPr>
          </a:p>
        </p:txBody>
      </p:sp>
      <p:pic>
        <p:nvPicPr>
          <p:cNvPr id="307" name="Google Shape;307;g292a9acef56_0_127"/>
          <p:cNvPicPr preferRelativeResize="0"/>
          <p:nvPr/>
        </p:nvPicPr>
        <p:blipFill>
          <a:blip r:embed="rId3">
            <a:alphaModFix/>
          </a:blip>
          <a:stretch>
            <a:fillRect/>
          </a:stretch>
        </p:blipFill>
        <p:spPr>
          <a:xfrm>
            <a:off x="755650" y="2445950"/>
            <a:ext cx="5272699" cy="3927424"/>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2637</Words>
  <PresentationFormat>Προβολή στην οθόνη (4:3)</PresentationFormat>
  <Paragraphs>448</Paragraphs>
  <Slides>34</Slides>
  <Notes>34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34</vt:i4>
      </vt:variant>
    </vt:vector>
  </HeadingPairs>
  <TitlesOfParts>
    <vt:vector size="40" baseType="lpstr">
      <vt:lpstr>Arial</vt:lpstr>
      <vt:lpstr>Book Antiqua</vt:lpstr>
      <vt:lpstr>Times New Roman</vt:lpstr>
      <vt:lpstr>Garamond</vt:lpstr>
      <vt:lpstr>Office Theme</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cp:lastModifiedBy>User</cp:lastModifiedBy>
  <cp:revision>1</cp:revision>
  <dcterms:created xsi:type="dcterms:W3CDTF">1601-01-01T00:00:00Z</dcterms:created>
  <dcterms:modified xsi:type="dcterms:W3CDTF">2023-10-26T07:43:03Z</dcterms:modified>
</cp:coreProperties>
</file>