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embeddedFontLst>
    <p:embeddedFont>
      <p:font typeface="Book Antiqua" pitchFamily="18" charset="0"/>
      <p:regular r:id="rId27"/>
      <p:bold r:id="rId28"/>
      <p:italic r:id="rId29"/>
      <p:boldItalic r:id="rId30"/>
    </p:embeddedFont>
    <p:embeddedFont>
      <p:font typeface="Garamond" pitchFamily="18" charset="0"/>
      <p:regular r:id="rId31"/>
      <p:bold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BMlbEEM+w5ssbvcsIBI/bKY2pp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ADDC02E1-0846-4218-83F0-204FA211CE97}">
  <a:tblStyle styleId="{ADDC02E1-0846-4218-83F0-204FA211CE9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 name="Google Shape;4;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 name="Google Shape;5;n"/>
          <p:cNvSpPr>
            <a:spLocks noGrp="1" noRot="1" noChangeAspect="1"/>
          </p:cNvSpPr>
          <p:nvPr>
            <p:ph type="sldImg" idx="2"/>
          </p:nvPr>
        </p:nvSpPr>
        <p:spPr>
          <a:xfrm>
            <a:off x="1371600" y="763588"/>
            <a:ext cx="5024438" cy="37671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 name="Google Shape;6;n"/>
          <p:cNvSpPr txBox="1">
            <a:spLocks noGrp="1"/>
          </p:cNvSpPr>
          <p:nvPr>
            <p:ph type="body" idx="1"/>
          </p:nvPr>
        </p:nvSpPr>
        <p:spPr>
          <a:xfrm>
            <a:off x="777875" y="4776788"/>
            <a:ext cx="6213475" cy="45212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hdr" idx="3"/>
          </p:nvPr>
        </p:nvSpPr>
        <p:spPr>
          <a:xfrm>
            <a:off x="0" y="0"/>
            <a:ext cx="3368675" cy="498475"/>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dt" idx="10"/>
          </p:nvPr>
        </p:nvSpPr>
        <p:spPr>
          <a:xfrm>
            <a:off x="4398963" y="0"/>
            <a:ext cx="3368675" cy="498475"/>
          </a:xfrm>
          <a:prstGeom prst="rect">
            <a:avLst/>
          </a:prstGeom>
          <a:noFill/>
          <a:ln>
            <a:noFill/>
          </a:ln>
        </p:spPr>
        <p:txBody>
          <a:bodyPr spcFirstLastPara="1" wrap="square" lIns="0" tIns="0" rIns="0" bIns="0" anchor="t" anchorCtr="0">
            <a:noAutofit/>
          </a:bodyPr>
          <a:lstStyle>
            <a:lvl1pPr marR="0" lvl="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n"/>
          <p:cNvSpPr txBox="1">
            <a:spLocks noGrp="1"/>
          </p:cNvSpPr>
          <p:nvPr>
            <p:ph type="ftr" idx="11"/>
          </p:nvPr>
        </p:nvSpPr>
        <p:spPr>
          <a:xfrm>
            <a:off x="0" y="9555163"/>
            <a:ext cx="3368675" cy="498475"/>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n"/>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a:t>
            </a:fld>
            <a:endParaRPr/>
          </a:p>
        </p:txBody>
      </p:sp>
      <p:sp>
        <p:nvSpPr>
          <p:cNvPr id="143" name="Google Shape;143;p1: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a:t>
            </a:fld>
            <a:endParaRPr sz="1400" b="0" i="0" u="none" strike="noStrike" cap="none">
              <a:solidFill>
                <a:srgbClr val="000000"/>
              </a:solidFill>
              <a:latin typeface="Times New Roman"/>
              <a:ea typeface="Times New Roman"/>
              <a:cs typeface="Times New Roman"/>
              <a:sym typeface="Times New Roman"/>
            </a:endParaRPr>
          </a:p>
        </p:txBody>
      </p:sp>
      <p:sp>
        <p:nvSpPr>
          <p:cNvPr id="144" name="Google Shape;1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5" name="Google Shape;145;p1: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9dfcd1b184_0_34: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10</a:t>
            </a:fld>
            <a:endParaRPr/>
          </a:p>
        </p:txBody>
      </p:sp>
      <p:sp>
        <p:nvSpPr>
          <p:cNvPr id="354" name="Google Shape;354;g29dfcd1b184_0_34: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10</a:t>
            </a:fld>
            <a:endParaRPr sz="1400" b="0" i="0" u="none" strike="noStrike" cap="none">
              <a:solidFill>
                <a:srgbClr val="000000"/>
              </a:solidFill>
              <a:latin typeface="Times New Roman"/>
              <a:ea typeface="Times New Roman"/>
              <a:cs typeface="Times New Roman"/>
              <a:sym typeface="Times New Roman"/>
            </a:endParaRPr>
          </a:p>
        </p:txBody>
      </p:sp>
      <p:sp>
        <p:nvSpPr>
          <p:cNvPr id="355" name="Google Shape;355;g29dfcd1b184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56" name="Google Shape;356;g29dfcd1b184_0_3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9dfcd1b184_0_51: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11</a:t>
            </a:fld>
            <a:endParaRPr/>
          </a:p>
        </p:txBody>
      </p:sp>
      <p:sp>
        <p:nvSpPr>
          <p:cNvPr id="378" name="Google Shape;378;g29dfcd1b184_0_51: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11</a:t>
            </a:fld>
            <a:endParaRPr sz="1400" b="0" i="0" u="none" strike="noStrike" cap="none">
              <a:solidFill>
                <a:srgbClr val="000000"/>
              </a:solidFill>
              <a:latin typeface="Times New Roman"/>
              <a:ea typeface="Times New Roman"/>
              <a:cs typeface="Times New Roman"/>
              <a:sym typeface="Times New Roman"/>
            </a:endParaRPr>
          </a:p>
        </p:txBody>
      </p:sp>
      <p:sp>
        <p:nvSpPr>
          <p:cNvPr id="379" name="Google Shape;379;g29dfcd1b184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0" name="Google Shape;380;g29dfcd1b184_0_51: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9dfcd1b184_0_68: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12</a:t>
            </a:fld>
            <a:endParaRPr/>
          </a:p>
        </p:txBody>
      </p:sp>
      <p:sp>
        <p:nvSpPr>
          <p:cNvPr id="402" name="Google Shape;402;g29dfcd1b184_0_68: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12</a:t>
            </a:fld>
            <a:endParaRPr sz="1400" b="0" i="0" u="none" strike="noStrike" cap="none">
              <a:solidFill>
                <a:srgbClr val="000000"/>
              </a:solidFill>
              <a:latin typeface="Times New Roman"/>
              <a:ea typeface="Times New Roman"/>
              <a:cs typeface="Times New Roman"/>
              <a:sym typeface="Times New Roman"/>
            </a:endParaRPr>
          </a:p>
        </p:txBody>
      </p:sp>
      <p:sp>
        <p:nvSpPr>
          <p:cNvPr id="403" name="Google Shape;403;g29dfcd1b184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4" name="Google Shape;404;g29dfcd1b184_0_68: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13</a:t>
            </a:fld>
            <a:endParaRPr/>
          </a:p>
        </p:txBody>
      </p:sp>
      <p:sp>
        <p:nvSpPr>
          <p:cNvPr id="426" name="Google Shape;426;p3: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13</a:t>
            </a:fld>
            <a:endParaRPr sz="1400" b="0" i="0" u="none" strike="noStrike" cap="none">
              <a:solidFill>
                <a:srgbClr val="000000"/>
              </a:solidFill>
              <a:latin typeface="Times New Roman"/>
              <a:ea typeface="Times New Roman"/>
              <a:cs typeface="Times New Roman"/>
              <a:sym typeface="Times New Roman"/>
            </a:endParaRPr>
          </a:p>
        </p:txBody>
      </p:sp>
      <p:sp>
        <p:nvSpPr>
          <p:cNvPr id="427" name="Google Shape;42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28" name="Google Shape;428;p3: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9dfcd1b184_0_85: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14</a:t>
            </a:fld>
            <a:endParaRPr/>
          </a:p>
        </p:txBody>
      </p:sp>
      <p:sp>
        <p:nvSpPr>
          <p:cNvPr id="451" name="Google Shape;451;g29dfcd1b184_0_85: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14</a:t>
            </a:fld>
            <a:endParaRPr sz="1400" b="0" i="0" u="none" strike="noStrike" cap="none">
              <a:solidFill>
                <a:srgbClr val="000000"/>
              </a:solidFill>
              <a:latin typeface="Times New Roman"/>
              <a:ea typeface="Times New Roman"/>
              <a:cs typeface="Times New Roman"/>
              <a:sym typeface="Times New Roman"/>
            </a:endParaRPr>
          </a:p>
        </p:txBody>
      </p:sp>
      <p:sp>
        <p:nvSpPr>
          <p:cNvPr id="452" name="Google Shape;452;g29dfcd1b184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53" name="Google Shape;453;g29dfcd1b184_0_8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9dfcd1b184_0_102: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15</a:t>
            </a:fld>
            <a:endParaRPr/>
          </a:p>
        </p:txBody>
      </p:sp>
      <p:sp>
        <p:nvSpPr>
          <p:cNvPr id="478" name="Google Shape;478;g29dfcd1b184_0_102: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15</a:t>
            </a:fld>
            <a:endParaRPr sz="1400" b="0" i="0" u="none" strike="noStrike" cap="none">
              <a:solidFill>
                <a:srgbClr val="000000"/>
              </a:solidFill>
              <a:latin typeface="Times New Roman"/>
              <a:ea typeface="Times New Roman"/>
              <a:cs typeface="Times New Roman"/>
              <a:sym typeface="Times New Roman"/>
            </a:endParaRPr>
          </a:p>
        </p:txBody>
      </p:sp>
      <p:sp>
        <p:nvSpPr>
          <p:cNvPr id="479" name="Google Shape;479;g29dfcd1b184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80" name="Google Shape;480;g29dfcd1b184_0_10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9dfcd1b184_0_119: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16</a:t>
            </a:fld>
            <a:endParaRPr/>
          </a:p>
        </p:txBody>
      </p:sp>
      <p:sp>
        <p:nvSpPr>
          <p:cNvPr id="504" name="Google Shape;504;g29dfcd1b184_0_119: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16</a:t>
            </a:fld>
            <a:endParaRPr sz="1400" b="0" i="0" u="none" strike="noStrike" cap="none">
              <a:solidFill>
                <a:srgbClr val="000000"/>
              </a:solidFill>
              <a:latin typeface="Times New Roman"/>
              <a:ea typeface="Times New Roman"/>
              <a:cs typeface="Times New Roman"/>
              <a:sym typeface="Times New Roman"/>
            </a:endParaRPr>
          </a:p>
        </p:txBody>
      </p:sp>
      <p:sp>
        <p:nvSpPr>
          <p:cNvPr id="505" name="Google Shape;505;g29dfcd1b184_0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06" name="Google Shape;506;g29dfcd1b184_0_119: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9dfcd1b184_0_136: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17</a:t>
            </a:fld>
            <a:endParaRPr/>
          </a:p>
        </p:txBody>
      </p:sp>
      <p:sp>
        <p:nvSpPr>
          <p:cNvPr id="528" name="Google Shape;528;g29dfcd1b184_0_136: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17</a:t>
            </a:fld>
            <a:endParaRPr sz="1400" b="0" i="0" u="none" strike="noStrike" cap="none">
              <a:solidFill>
                <a:srgbClr val="000000"/>
              </a:solidFill>
              <a:latin typeface="Times New Roman"/>
              <a:ea typeface="Times New Roman"/>
              <a:cs typeface="Times New Roman"/>
              <a:sym typeface="Times New Roman"/>
            </a:endParaRPr>
          </a:p>
        </p:txBody>
      </p:sp>
      <p:sp>
        <p:nvSpPr>
          <p:cNvPr id="529" name="Google Shape;529;g29dfcd1b184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30" name="Google Shape;530;g29dfcd1b184_0_1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18</a:t>
            </a:fld>
            <a:endParaRPr/>
          </a:p>
        </p:txBody>
      </p:sp>
      <p:sp>
        <p:nvSpPr>
          <p:cNvPr id="552" name="Google Shape;552;p4: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18</a:t>
            </a:fld>
            <a:endParaRPr sz="1400" b="0" i="0" u="none" strike="noStrike" cap="none">
              <a:solidFill>
                <a:srgbClr val="000000"/>
              </a:solidFill>
              <a:latin typeface="Times New Roman"/>
              <a:ea typeface="Times New Roman"/>
              <a:cs typeface="Times New Roman"/>
              <a:sym typeface="Times New Roman"/>
            </a:endParaRPr>
          </a:p>
        </p:txBody>
      </p:sp>
      <p:sp>
        <p:nvSpPr>
          <p:cNvPr id="553" name="Google Shape;55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54" name="Google Shape;554;p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5: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19</a:t>
            </a:fld>
            <a:endParaRPr/>
          </a:p>
        </p:txBody>
      </p:sp>
      <p:sp>
        <p:nvSpPr>
          <p:cNvPr id="576" name="Google Shape;576;p5: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19</a:t>
            </a:fld>
            <a:endParaRPr sz="1400" b="0" i="0" u="none" strike="noStrike" cap="none">
              <a:solidFill>
                <a:srgbClr val="000000"/>
              </a:solidFill>
              <a:latin typeface="Times New Roman"/>
              <a:ea typeface="Times New Roman"/>
              <a:cs typeface="Times New Roman"/>
              <a:sym typeface="Times New Roman"/>
            </a:endParaRPr>
          </a:p>
        </p:txBody>
      </p:sp>
      <p:sp>
        <p:nvSpPr>
          <p:cNvPr id="577" name="Google Shape;57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78" name="Google Shape;578;p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a:t>
            </a:fld>
            <a:endParaRPr/>
          </a:p>
        </p:txBody>
      </p:sp>
      <p:sp>
        <p:nvSpPr>
          <p:cNvPr id="153" name="Google Shape;153;p2: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p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6: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20</a:t>
            </a:fld>
            <a:endParaRPr/>
          </a:p>
        </p:txBody>
      </p:sp>
      <p:sp>
        <p:nvSpPr>
          <p:cNvPr id="600" name="Google Shape;600;p6: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20</a:t>
            </a:fld>
            <a:endParaRPr sz="1400" b="0" i="0" u="none" strike="noStrike" cap="none">
              <a:solidFill>
                <a:srgbClr val="000000"/>
              </a:solidFill>
              <a:latin typeface="Times New Roman"/>
              <a:ea typeface="Times New Roman"/>
              <a:cs typeface="Times New Roman"/>
              <a:sym typeface="Times New Roman"/>
            </a:endParaRPr>
          </a:p>
        </p:txBody>
      </p:sp>
      <p:sp>
        <p:nvSpPr>
          <p:cNvPr id="601" name="Google Shape;60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02" name="Google Shape;602;p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7: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21</a:t>
            </a:fld>
            <a:endParaRPr/>
          </a:p>
        </p:txBody>
      </p:sp>
      <p:sp>
        <p:nvSpPr>
          <p:cNvPr id="624" name="Google Shape;624;p7: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21</a:t>
            </a:fld>
            <a:endParaRPr sz="1400" b="0" i="0" u="none" strike="noStrike" cap="none">
              <a:solidFill>
                <a:srgbClr val="000000"/>
              </a:solidFill>
              <a:latin typeface="Times New Roman"/>
              <a:ea typeface="Times New Roman"/>
              <a:cs typeface="Times New Roman"/>
              <a:sym typeface="Times New Roman"/>
            </a:endParaRPr>
          </a:p>
        </p:txBody>
      </p:sp>
      <p:sp>
        <p:nvSpPr>
          <p:cNvPr id="625" name="Google Shape;62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26" name="Google Shape;626;p7: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22</a:t>
            </a:fld>
            <a:endParaRPr/>
          </a:p>
        </p:txBody>
      </p:sp>
      <p:sp>
        <p:nvSpPr>
          <p:cNvPr id="650" name="Google Shape;650;p8: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22</a:t>
            </a:fld>
            <a:endParaRPr sz="1400" b="0" i="0" u="none" strike="noStrike" cap="none">
              <a:solidFill>
                <a:srgbClr val="000000"/>
              </a:solidFill>
              <a:latin typeface="Times New Roman"/>
              <a:ea typeface="Times New Roman"/>
              <a:cs typeface="Times New Roman"/>
              <a:sym typeface="Times New Roman"/>
            </a:endParaRPr>
          </a:p>
        </p:txBody>
      </p:sp>
      <p:sp>
        <p:nvSpPr>
          <p:cNvPr id="651" name="Google Shape;65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52" name="Google Shape;652;p8: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9: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23</a:t>
            </a:fld>
            <a:endParaRPr/>
          </a:p>
        </p:txBody>
      </p:sp>
      <p:sp>
        <p:nvSpPr>
          <p:cNvPr id="674" name="Google Shape;674;p9: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23</a:t>
            </a:fld>
            <a:endParaRPr sz="1400" b="0" i="0" u="none" strike="noStrike" cap="none">
              <a:solidFill>
                <a:srgbClr val="000000"/>
              </a:solidFill>
              <a:latin typeface="Times New Roman"/>
              <a:ea typeface="Times New Roman"/>
              <a:cs typeface="Times New Roman"/>
              <a:sym typeface="Times New Roman"/>
            </a:endParaRPr>
          </a:p>
        </p:txBody>
      </p:sp>
      <p:sp>
        <p:nvSpPr>
          <p:cNvPr id="675" name="Google Shape;67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76" name="Google Shape;676;p9: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92a9acef56_0_4: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a:t>
            </a:fld>
            <a:endParaRPr/>
          </a:p>
        </p:txBody>
      </p:sp>
      <p:sp>
        <p:nvSpPr>
          <p:cNvPr id="180" name="Google Shape;180;g292a9acef56_0_4: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a:t>
            </a:fld>
            <a:endParaRPr sz="1400" b="0" i="0" u="none" strike="noStrike" cap="none">
              <a:solidFill>
                <a:srgbClr val="000000"/>
              </a:solidFill>
              <a:latin typeface="Times New Roman"/>
              <a:ea typeface="Times New Roman"/>
              <a:cs typeface="Times New Roman"/>
              <a:sym typeface="Times New Roman"/>
            </a:endParaRPr>
          </a:p>
        </p:txBody>
      </p:sp>
      <p:sp>
        <p:nvSpPr>
          <p:cNvPr id="181" name="Google Shape;181;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82" name="Google Shape;182;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9df07c3fae_0_18: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4</a:t>
            </a:fld>
            <a:endParaRPr/>
          </a:p>
        </p:txBody>
      </p:sp>
      <p:sp>
        <p:nvSpPr>
          <p:cNvPr id="206" name="Google Shape;206;g29df07c3fae_0_18: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4</a:t>
            </a:fld>
            <a:endParaRPr sz="1400" b="0" i="0" u="none" strike="noStrike" cap="none">
              <a:solidFill>
                <a:srgbClr val="000000"/>
              </a:solidFill>
              <a:latin typeface="Times New Roman"/>
              <a:ea typeface="Times New Roman"/>
              <a:cs typeface="Times New Roman"/>
              <a:sym typeface="Times New Roman"/>
            </a:endParaRPr>
          </a:p>
        </p:txBody>
      </p:sp>
      <p:sp>
        <p:nvSpPr>
          <p:cNvPr id="207" name="Google Shape;207;g29df07c3fae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8" name="Google Shape;208;g29df07c3fae_0_18: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9dfcd1b184_0_0: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5</a:t>
            </a:fld>
            <a:endParaRPr/>
          </a:p>
        </p:txBody>
      </p:sp>
      <p:sp>
        <p:nvSpPr>
          <p:cNvPr id="230" name="Google Shape;230;g29dfcd1b184_0_0: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5</a:t>
            </a:fld>
            <a:endParaRPr sz="1400" b="0" i="0" u="none" strike="noStrike" cap="none">
              <a:solidFill>
                <a:srgbClr val="000000"/>
              </a:solidFill>
              <a:latin typeface="Times New Roman"/>
              <a:ea typeface="Times New Roman"/>
              <a:cs typeface="Times New Roman"/>
              <a:sym typeface="Times New Roman"/>
            </a:endParaRPr>
          </a:p>
        </p:txBody>
      </p:sp>
      <p:sp>
        <p:nvSpPr>
          <p:cNvPr id="231" name="Google Shape;231;g29dfcd1b18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2" name="Google Shape;232;g29dfcd1b184_0_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92a9acef56_0_23: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6</a:t>
            </a:fld>
            <a:endParaRPr/>
          </a:p>
        </p:txBody>
      </p:sp>
      <p:sp>
        <p:nvSpPr>
          <p:cNvPr id="254" name="Google Shape;254;g292a9acef56_0_23: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6</a:t>
            </a:fld>
            <a:endParaRPr sz="1400" b="0" i="0" u="none" strike="noStrike" cap="none">
              <a:solidFill>
                <a:srgbClr val="000000"/>
              </a:solidFill>
              <a:latin typeface="Times New Roman"/>
              <a:ea typeface="Times New Roman"/>
              <a:cs typeface="Times New Roman"/>
              <a:sym typeface="Times New Roman"/>
            </a:endParaRPr>
          </a:p>
        </p:txBody>
      </p:sp>
      <p:sp>
        <p:nvSpPr>
          <p:cNvPr id="255" name="Google Shape;255;g292a9acef56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6" name="Google Shape;256;g292a9acef56_0_23: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92a9acef56_0_42: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7</a:t>
            </a:fld>
            <a:endParaRPr/>
          </a:p>
        </p:txBody>
      </p:sp>
      <p:sp>
        <p:nvSpPr>
          <p:cNvPr id="279" name="Google Shape;279;g292a9acef56_0_42: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7</a:t>
            </a:fld>
            <a:endParaRPr sz="1400" b="0" i="0" u="none" strike="noStrike" cap="none">
              <a:solidFill>
                <a:srgbClr val="000000"/>
              </a:solidFill>
              <a:latin typeface="Times New Roman"/>
              <a:ea typeface="Times New Roman"/>
              <a:cs typeface="Times New Roman"/>
              <a:sym typeface="Times New Roman"/>
            </a:endParaRPr>
          </a:p>
        </p:txBody>
      </p:sp>
      <p:sp>
        <p:nvSpPr>
          <p:cNvPr id="280" name="Google Shape;280;g292a9acef56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81" name="Google Shape;281;g292a9acef56_0_4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9df07c3fae_0_0: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8</a:t>
            </a:fld>
            <a:endParaRPr/>
          </a:p>
        </p:txBody>
      </p:sp>
      <p:sp>
        <p:nvSpPr>
          <p:cNvPr id="306" name="Google Shape;306;g29df07c3fae_0_0: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8</a:t>
            </a:fld>
            <a:endParaRPr sz="1400" b="0" i="0" u="none" strike="noStrike" cap="none">
              <a:solidFill>
                <a:srgbClr val="000000"/>
              </a:solidFill>
              <a:latin typeface="Times New Roman"/>
              <a:ea typeface="Times New Roman"/>
              <a:cs typeface="Times New Roman"/>
              <a:sym typeface="Times New Roman"/>
            </a:endParaRPr>
          </a:p>
        </p:txBody>
      </p:sp>
      <p:sp>
        <p:nvSpPr>
          <p:cNvPr id="307" name="Google Shape;307;g29df07c3f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08" name="Google Shape;308;g29df07c3fae_0_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9dfcd1b184_0_17: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9</a:t>
            </a:fld>
            <a:endParaRPr/>
          </a:p>
        </p:txBody>
      </p:sp>
      <p:sp>
        <p:nvSpPr>
          <p:cNvPr id="330" name="Google Shape;330;g29dfcd1b184_0_17: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9</a:t>
            </a:fld>
            <a:endParaRPr sz="1400" b="0" i="0" u="none" strike="noStrike" cap="none">
              <a:solidFill>
                <a:srgbClr val="000000"/>
              </a:solidFill>
              <a:latin typeface="Times New Roman"/>
              <a:ea typeface="Times New Roman"/>
              <a:cs typeface="Times New Roman"/>
              <a:sym typeface="Times New Roman"/>
            </a:endParaRPr>
          </a:p>
        </p:txBody>
      </p:sp>
      <p:sp>
        <p:nvSpPr>
          <p:cNvPr id="331" name="Google Shape;331;g29dfcd1b184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2" name="Google Shape;332;g29dfcd1b184_0_17: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3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2" name="Google Shape;72;p46"/>
          <p:cNvSpPr txBox="1">
            <a:spLocks noGrp="1"/>
          </p:cNvSpPr>
          <p:nvPr>
            <p:ph type="body" idx="1"/>
          </p:nvPr>
        </p:nvSpPr>
        <p:spPr>
          <a:xfrm rot="5400000">
            <a:off x="2309019" y="-246856"/>
            <a:ext cx="4521200" cy="822483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rot="5400000">
            <a:off x="4727575" y="2171700"/>
            <a:ext cx="5853113" cy="205581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6" name="Google Shape;76;p47"/>
          <p:cNvSpPr txBox="1">
            <a:spLocks noGrp="1"/>
          </p:cNvSpPr>
          <p:nvPr>
            <p:ph type="body" idx="1"/>
          </p:nvPr>
        </p:nvSpPr>
        <p:spPr>
          <a:xfrm rot="5400000">
            <a:off x="538956" y="191294"/>
            <a:ext cx="5853113" cy="6016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3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48"/>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98" name="Google Shape;98;p48"/>
          <p:cNvSpPr txBox="1">
            <a:spLocks noGrp="1"/>
          </p:cNvSpPr>
          <p:nvPr>
            <p:ph type="subTitle" idx="1"/>
          </p:nvPr>
        </p:nvSpPr>
        <p:spPr>
          <a:xfrm>
            <a:off x="1143000" y="3602038"/>
            <a:ext cx="6858000" cy="1655762"/>
          </a:xfrm>
          <a:prstGeom prst="rect">
            <a:avLst/>
          </a:prstGeom>
          <a:noFill/>
          <a:ln>
            <a:noFill/>
          </a:ln>
        </p:spPr>
        <p:txBody>
          <a:bodyPr spcFirstLastPara="1" wrap="square" lIns="0" tIns="12225" rIns="0" bIns="0" anchor="t" anchorCtr="0">
            <a:noAutofit/>
          </a:bodyPr>
          <a:lstStyle>
            <a:lvl1pPr lvl="0" algn="ctr">
              <a:lnSpc>
                <a:spcPct val="93000"/>
              </a:lnSpc>
              <a:spcBef>
                <a:spcPts val="0"/>
              </a:spcBef>
              <a:spcAft>
                <a:spcPts val="0"/>
              </a:spcAft>
              <a:buSzPts val="2400"/>
              <a:buNone/>
              <a:defRPr sz="2400"/>
            </a:lvl1pPr>
            <a:lvl2pPr lvl="1" algn="ctr">
              <a:lnSpc>
                <a:spcPct val="93000"/>
              </a:lnSpc>
              <a:spcBef>
                <a:spcPts val="1425"/>
              </a:spcBef>
              <a:spcAft>
                <a:spcPts val="0"/>
              </a:spcAft>
              <a:buSzPts val="2000"/>
              <a:buNone/>
              <a:defRPr sz="2000"/>
            </a:lvl2pPr>
            <a:lvl3pPr lvl="2" algn="ctr">
              <a:lnSpc>
                <a:spcPct val="93000"/>
              </a:lnSpc>
              <a:spcBef>
                <a:spcPts val="1138"/>
              </a:spcBef>
              <a:spcAft>
                <a:spcPts val="0"/>
              </a:spcAft>
              <a:buSzPts val="1800"/>
              <a:buNone/>
              <a:defRPr sz="1800"/>
            </a:lvl3pPr>
            <a:lvl4pPr lvl="3" algn="ctr">
              <a:lnSpc>
                <a:spcPct val="93000"/>
              </a:lnSpc>
              <a:spcBef>
                <a:spcPts val="850"/>
              </a:spcBef>
              <a:spcAft>
                <a:spcPts val="0"/>
              </a:spcAft>
              <a:buSzPts val="1600"/>
              <a:buNone/>
              <a:defRPr sz="1600"/>
            </a:lvl4pPr>
            <a:lvl5pPr lvl="4" algn="ctr">
              <a:lnSpc>
                <a:spcPct val="93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48"/>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02" name="Google Shape;102;p49"/>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9"/>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50"/>
          <p:cNvSpPr txBox="1">
            <a:spLocks noGrp="1"/>
          </p:cNvSpPr>
          <p:nvPr>
            <p:ph type="title"/>
          </p:nvPr>
        </p:nvSpPr>
        <p:spPr>
          <a:xfrm>
            <a:off x="623888" y="1709738"/>
            <a:ext cx="7886700" cy="2852737"/>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06" name="Google Shape;106;p50"/>
          <p:cNvSpPr txBox="1">
            <a:spLocks noGrp="1"/>
          </p:cNvSpPr>
          <p:nvPr>
            <p:ph type="body" idx="1"/>
          </p:nvPr>
        </p:nvSpPr>
        <p:spPr>
          <a:xfrm>
            <a:off x="623888" y="4589463"/>
            <a:ext cx="7886700" cy="1500187"/>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2400"/>
              <a:buNone/>
              <a:defRPr sz="2400"/>
            </a:lvl1pPr>
            <a:lvl2pPr marL="914400" lvl="1" indent="-228600" algn="l">
              <a:lnSpc>
                <a:spcPct val="93000"/>
              </a:lnSpc>
              <a:spcBef>
                <a:spcPts val="1425"/>
              </a:spcBef>
              <a:spcAft>
                <a:spcPts val="0"/>
              </a:spcAft>
              <a:buSzPts val="2000"/>
              <a:buNone/>
              <a:defRPr sz="2000"/>
            </a:lvl2pPr>
            <a:lvl3pPr marL="1371600" lvl="2" indent="-228600" algn="l">
              <a:lnSpc>
                <a:spcPct val="93000"/>
              </a:lnSpc>
              <a:spcBef>
                <a:spcPts val="1138"/>
              </a:spcBef>
              <a:spcAft>
                <a:spcPts val="0"/>
              </a:spcAft>
              <a:buSzPts val="1800"/>
              <a:buNone/>
              <a:defRPr sz="1800"/>
            </a:lvl3pPr>
            <a:lvl4pPr marL="1828800" lvl="3" indent="-228600" algn="l">
              <a:lnSpc>
                <a:spcPct val="93000"/>
              </a:lnSpc>
              <a:spcBef>
                <a:spcPts val="850"/>
              </a:spcBef>
              <a:spcAft>
                <a:spcPts val="0"/>
              </a:spcAft>
              <a:buSzPts val="1600"/>
              <a:buNone/>
              <a:defRPr sz="1600"/>
            </a:lvl4pPr>
            <a:lvl5pPr marL="2286000" lvl="4" indent="-228600" algn="l">
              <a:lnSpc>
                <a:spcPct val="93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07" name="Google Shape;107;p50"/>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51"/>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10" name="Google Shape;110;p51"/>
          <p:cNvSpPr txBox="1">
            <a:spLocks noGrp="1"/>
          </p:cNvSpPr>
          <p:nvPr>
            <p:ph type="body" idx="1"/>
          </p:nvPr>
        </p:nvSpPr>
        <p:spPr>
          <a:xfrm>
            <a:off x="457200" y="1604963"/>
            <a:ext cx="4035425"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1"/>
          <p:cNvSpPr txBox="1">
            <a:spLocks noGrp="1"/>
          </p:cNvSpPr>
          <p:nvPr>
            <p:ph type="body" idx="2"/>
          </p:nvPr>
        </p:nvSpPr>
        <p:spPr>
          <a:xfrm>
            <a:off x="4645025" y="1604963"/>
            <a:ext cx="4037013"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1"/>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52"/>
          <p:cNvSpPr txBox="1">
            <a:spLocks noGrp="1"/>
          </p:cNvSpPr>
          <p:nvPr>
            <p:ph type="title"/>
          </p:nvPr>
        </p:nvSpPr>
        <p:spPr>
          <a:xfrm>
            <a:off x="630238" y="365125"/>
            <a:ext cx="7886700" cy="132556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15" name="Google Shape;115;p52"/>
          <p:cNvSpPr txBox="1">
            <a:spLocks noGrp="1"/>
          </p:cNvSpPr>
          <p:nvPr>
            <p:ph type="body" idx="1"/>
          </p:nvPr>
        </p:nvSpPr>
        <p:spPr>
          <a:xfrm>
            <a:off x="630238" y="1681163"/>
            <a:ext cx="3868737"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52"/>
          <p:cNvSpPr txBox="1">
            <a:spLocks noGrp="1"/>
          </p:cNvSpPr>
          <p:nvPr>
            <p:ph type="body" idx="2"/>
          </p:nvPr>
        </p:nvSpPr>
        <p:spPr>
          <a:xfrm>
            <a:off x="630238" y="2505075"/>
            <a:ext cx="3868737"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2"/>
          <p:cNvSpPr txBox="1">
            <a:spLocks noGrp="1"/>
          </p:cNvSpPr>
          <p:nvPr>
            <p:ph type="body" idx="3"/>
          </p:nvPr>
        </p:nvSpPr>
        <p:spPr>
          <a:xfrm>
            <a:off x="4629150" y="1681163"/>
            <a:ext cx="3887788"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52"/>
          <p:cNvSpPr txBox="1">
            <a:spLocks noGrp="1"/>
          </p:cNvSpPr>
          <p:nvPr>
            <p:ph type="body" idx="4"/>
          </p:nvPr>
        </p:nvSpPr>
        <p:spPr>
          <a:xfrm>
            <a:off x="4629150" y="2505075"/>
            <a:ext cx="3887788"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2"/>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53"/>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22" name="Google Shape;122;p53"/>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54"/>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25" name="Google Shape;125;p54"/>
          <p:cNvSpPr txBox="1">
            <a:spLocks noGrp="1"/>
          </p:cNvSpPr>
          <p:nvPr>
            <p:ph type="body" idx="1"/>
          </p:nvPr>
        </p:nvSpPr>
        <p:spPr>
          <a:xfrm>
            <a:off x="3887788" y="987425"/>
            <a:ext cx="4629150" cy="4873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sz="3200"/>
            </a:lvl1pPr>
            <a:lvl2pPr marL="914400" lvl="1" indent="-228600" algn="l">
              <a:lnSpc>
                <a:spcPct val="93000"/>
              </a:lnSpc>
              <a:spcBef>
                <a:spcPts val="1425"/>
              </a:spcBef>
              <a:spcAft>
                <a:spcPts val="0"/>
              </a:spcAft>
              <a:buSzPts val="1400"/>
              <a:buNone/>
              <a:defRPr sz="2800"/>
            </a:lvl2pPr>
            <a:lvl3pPr marL="1371600" lvl="2" indent="-228600" algn="l">
              <a:lnSpc>
                <a:spcPct val="93000"/>
              </a:lnSpc>
              <a:spcBef>
                <a:spcPts val="1138"/>
              </a:spcBef>
              <a:spcAft>
                <a:spcPts val="0"/>
              </a:spcAft>
              <a:buSzPts val="1400"/>
              <a:buNone/>
              <a:defRPr sz="2400"/>
            </a:lvl3pPr>
            <a:lvl4pPr marL="1828800" lvl="3" indent="-228600" algn="l">
              <a:lnSpc>
                <a:spcPct val="93000"/>
              </a:lnSpc>
              <a:spcBef>
                <a:spcPts val="850"/>
              </a:spcBef>
              <a:spcAft>
                <a:spcPts val="0"/>
              </a:spcAft>
              <a:buSzPts val="1400"/>
              <a:buNone/>
              <a:defRPr sz="2000"/>
            </a:lvl4pPr>
            <a:lvl5pPr marL="2286000" lvl="4" indent="-228600" algn="l">
              <a:lnSpc>
                <a:spcPct val="93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54"/>
          <p:cNvSpPr txBox="1">
            <a:spLocks noGrp="1"/>
          </p:cNvSpPr>
          <p:nvPr>
            <p:ph type="body" idx="2"/>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5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38"/>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35" name="Google Shape;35;p38"/>
          <p:cNvSpPr txBox="1">
            <a:spLocks noGrp="1"/>
          </p:cNvSpPr>
          <p:nvPr>
            <p:ph type="subTitle" idx="1"/>
          </p:nvPr>
        </p:nvSpPr>
        <p:spPr>
          <a:xfrm>
            <a:off x="1143000" y="3602038"/>
            <a:ext cx="6858000" cy="1655762"/>
          </a:xfrm>
          <a:prstGeom prst="rect">
            <a:avLst/>
          </a:prstGeom>
          <a:noFill/>
          <a:ln>
            <a:noFill/>
          </a:ln>
        </p:spPr>
        <p:txBody>
          <a:bodyPr spcFirstLastPara="1" wrap="square" lIns="0" tIns="12225" rIns="0" bIns="0" anchor="t" anchorCtr="0">
            <a:noAutofit/>
          </a:bodyPr>
          <a:lstStyle>
            <a:lvl1pPr lvl="0" algn="ctr">
              <a:lnSpc>
                <a:spcPct val="93000"/>
              </a:lnSpc>
              <a:spcBef>
                <a:spcPts val="0"/>
              </a:spcBef>
              <a:spcAft>
                <a:spcPts val="0"/>
              </a:spcAft>
              <a:buSzPts val="2400"/>
              <a:buNone/>
              <a:defRPr sz="2400"/>
            </a:lvl1pPr>
            <a:lvl2pPr lvl="1" algn="ctr">
              <a:lnSpc>
                <a:spcPct val="93000"/>
              </a:lnSpc>
              <a:spcBef>
                <a:spcPts val="1425"/>
              </a:spcBef>
              <a:spcAft>
                <a:spcPts val="0"/>
              </a:spcAft>
              <a:buSzPts val="2000"/>
              <a:buNone/>
              <a:defRPr sz="2000"/>
            </a:lvl2pPr>
            <a:lvl3pPr lvl="2" algn="ctr">
              <a:lnSpc>
                <a:spcPct val="93000"/>
              </a:lnSpc>
              <a:spcBef>
                <a:spcPts val="1138"/>
              </a:spcBef>
              <a:spcAft>
                <a:spcPts val="0"/>
              </a:spcAft>
              <a:buSzPts val="1800"/>
              <a:buNone/>
              <a:defRPr sz="1800"/>
            </a:lvl3pPr>
            <a:lvl4pPr lvl="3" algn="ctr">
              <a:lnSpc>
                <a:spcPct val="93000"/>
              </a:lnSpc>
              <a:spcBef>
                <a:spcPts val="850"/>
              </a:spcBef>
              <a:spcAft>
                <a:spcPts val="0"/>
              </a:spcAft>
              <a:buSzPts val="1600"/>
              <a:buNone/>
              <a:defRPr sz="1600"/>
            </a:lvl4pPr>
            <a:lvl5pPr lvl="4" algn="ctr">
              <a:lnSpc>
                <a:spcPct val="93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38"/>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55"/>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0" name="Google Shape;130;p55"/>
          <p:cNvSpPr>
            <a:spLocks noGrp="1"/>
          </p:cNvSpPr>
          <p:nvPr>
            <p:ph type="pic" idx="2"/>
          </p:nvPr>
        </p:nvSpPr>
        <p:spPr>
          <a:xfrm>
            <a:off x="3887788" y="987425"/>
            <a:ext cx="4629150" cy="4873625"/>
          </a:xfrm>
          <a:prstGeom prst="rect">
            <a:avLst/>
          </a:prstGeom>
          <a:noFill/>
          <a:ln>
            <a:noFill/>
          </a:ln>
        </p:spPr>
      </p:sp>
      <p:sp>
        <p:nvSpPr>
          <p:cNvPr id="131" name="Google Shape;131;p55"/>
          <p:cNvSpPr txBox="1">
            <a:spLocks noGrp="1"/>
          </p:cNvSpPr>
          <p:nvPr>
            <p:ph type="body" idx="1"/>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5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5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5" name="Google Shape;135;p56"/>
          <p:cNvSpPr txBox="1">
            <a:spLocks noGrp="1"/>
          </p:cNvSpPr>
          <p:nvPr>
            <p:ph type="body" idx="1"/>
          </p:nvPr>
        </p:nvSpPr>
        <p:spPr>
          <a:xfrm rot="5400000">
            <a:off x="2309019" y="-246856"/>
            <a:ext cx="4521200" cy="822483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57"/>
          <p:cNvSpPr txBox="1">
            <a:spLocks noGrp="1"/>
          </p:cNvSpPr>
          <p:nvPr>
            <p:ph type="title"/>
          </p:nvPr>
        </p:nvSpPr>
        <p:spPr>
          <a:xfrm rot="5400000">
            <a:off x="4727575" y="2171700"/>
            <a:ext cx="5853113" cy="205581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9" name="Google Shape;139;p57"/>
          <p:cNvSpPr txBox="1">
            <a:spLocks noGrp="1"/>
          </p:cNvSpPr>
          <p:nvPr>
            <p:ph type="body" idx="1"/>
          </p:nvPr>
        </p:nvSpPr>
        <p:spPr>
          <a:xfrm rot="5400000">
            <a:off x="538956" y="191294"/>
            <a:ext cx="5853113" cy="6016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39" name="Google Shape;39;p39"/>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9"/>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623888" y="1709738"/>
            <a:ext cx="7886700" cy="2852737"/>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623888" y="4589463"/>
            <a:ext cx="7886700" cy="1500187"/>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2400"/>
              <a:buNone/>
              <a:defRPr sz="2400"/>
            </a:lvl1pPr>
            <a:lvl2pPr marL="914400" lvl="1" indent="-228600" algn="l">
              <a:lnSpc>
                <a:spcPct val="93000"/>
              </a:lnSpc>
              <a:spcBef>
                <a:spcPts val="1425"/>
              </a:spcBef>
              <a:spcAft>
                <a:spcPts val="0"/>
              </a:spcAft>
              <a:buSzPts val="2000"/>
              <a:buNone/>
              <a:defRPr sz="2000"/>
            </a:lvl2pPr>
            <a:lvl3pPr marL="1371600" lvl="2" indent="-228600" algn="l">
              <a:lnSpc>
                <a:spcPct val="93000"/>
              </a:lnSpc>
              <a:spcBef>
                <a:spcPts val="1138"/>
              </a:spcBef>
              <a:spcAft>
                <a:spcPts val="0"/>
              </a:spcAft>
              <a:buSzPts val="1800"/>
              <a:buNone/>
              <a:defRPr sz="1800"/>
            </a:lvl3pPr>
            <a:lvl4pPr marL="1828800" lvl="3" indent="-228600" algn="l">
              <a:lnSpc>
                <a:spcPct val="93000"/>
              </a:lnSpc>
              <a:spcBef>
                <a:spcPts val="850"/>
              </a:spcBef>
              <a:spcAft>
                <a:spcPts val="0"/>
              </a:spcAft>
              <a:buSzPts val="1600"/>
              <a:buNone/>
              <a:defRPr sz="1600"/>
            </a:lvl4pPr>
            <a:lvl5pPr marL="2286000" lvl="4" indent="-228600" algn="l">
              <a:lnSpc>
                <a:spcPct val="93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4" name="Google Shape;44;p40"/>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457200" y="1604963"/>
            <a:ext cx="4035425"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1"/>
          <p:cNvSpPr txBox="1">
            <a:spLocks noGrp="1"/>
          </p:cNvSpPr>
          <p:nvPr>
            <p:ph type="body" idx="2"/>
          </p:nvPr>
        </p:nvSpPr>
        <p:spPr>
          <a:xfrm>
            <a:off x="4645025" y="1604963"/>
            <a:ext cx="4037013"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42"/>
          <p:cNvSpPr txBox="1">
            <a:spLocks noGrp="1"/>
          </p:cNvSpPr>
          <p:nvPr>
            <p:ph type="title"/>
          </p:nvPr>
        </p:nvSpPr>
        <p:spPr>
          <a:xfrm>
            <a:off x="630238" y="365125"/>
            <a:ext cx="7886700" cy="132556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2" name="Google Shape;52;p42"/>
          <p:cNvSpPr txBox="1">
            <a:spLocks noGrp="1"/>
          </p:cNvSpPr>
          <p:nvPr>
            <p:ph type="body" idx="1"/>
          </p:nvPr>
        </p:nvSpPr>
        <p:spPr>
          <a:xfrm>
            <a:off x="630238" y="1681163"/>
            <a:ext cx="3868737"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2"/>
          <p:cNvSpPr txBox="1">
            <a:spLocks noGrp="1"/>
          </p:cNvSpPr>
          <p:nvPr>
            <p:ph type="body" idx="2"/>
          </p:nvPr>
        </p:nvSpPr>
        <p:spPr>
          <a:xfrm>
            <a:off x="630238" y="2505075"/>
            <a:ext cx="3868737"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2"/>
          <p:cNvSpPr txBox="1">
            <a:spLocks noGrp="1"/>
          </p:cNvSpPr>
          <p:nvPr>
            <p:ph type="body" idx="3"/>
          </p:nvPr>
        </p:nvSpPr>
        <p:spPr>
          <a:xfrm>
            <a:off x="4629150" y="1681163"/>
            <a:ext cx="3887788"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42"/>
          <p:cNvSpPr txBox="1">
            <a:spLocks noGrp="1"/>
          </p:cNvSpPr>
          <p:nvPr>
            <p:ph type="body" idx="4"/>
          </p:nvPr>
        </p:nvSpPr>
        <p:spPr>
          <a:xfrm>
            <a:off x="4629150" y="2505075"/>
            <a:ext cx="3887788"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2"/>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43"/>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9" name="Google Shape;59;p43"/>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2" name="Google Shape;62;p44"/>
          <p:cNvSpPr txBox="1">
            <a:spLocks noGrp="1"/>
          </p:cNvSpPr>
          <p:nvPr>
            <p:ph type="body" idx="1"/>
          </p:nvPr>
        </p:nvSpPr>
        <p:spPr>
          <a:xfrm>
            <a:off x="3887788" y="987425"/>
            <a:ext cx="4629150" cy="4873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sz="3200"/>
            </a:lvl1pPr>
            <a:lvl2pPr marL="914400" lvl="1" indent="-228600" algn="l">
              <a:lnSpc>
                <a:spcPct val="93000"/>
              </a:lnSpc>
              <a:spcBef>
                <a:spcPts val="1425"/>
              </a:spcBef>
              <a:spcAft>
                <a:spcPts val="0"/>
              </a:spcAft>
              <a:buSzPts val="1400"/>
              <a:buNone/>
              <a:defRPr sz="2800"/>
            </a:lvl2pPr>
            <a:lvl3pPr marL="1371600" lvl="2" indent="-228600" algn="l">
              <a:lnSpc>
                <a:spcPct val="93000"/>
              </a:lnSpc>
              <a:spcBef>
                <a:spcPts val="1138"/>
              </a:spcBef>
              <a:spcAft>
                <a:spcPts val="0"/>
              </a:spcAft>
              <a:buSzPts val="1400"/>
              <a:buNone/>
              <a:defRPr sz="2400"/>
            </a:lvl3pPr>
            <a:lvl4pPr marL="1828800" lvl="3" indent="-228600" algn="l">
              <a:lnSpc>
                <a:spcPct val="93000"/>
              </a:lnSpc>
              <a:spcBef>
                <a:spcPts val="850"/>
              </a:spcBef>
              <a:spcAft>
                <a:spcPts val="0"/>
              </a:spcAft>
              <a:buSzPts val="1400"/>
              <a:buNone/>
              <a:defRPr sz="2000"/>
            </a:lvl4pPr>
            <a:lvl5pPr marL="2286000" lvl="4" indent="-228600" algn="l">
              <a:lnSpc>
                <a:spcPct val="93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4"/>
          <p:cNvSpPr txBox="1">
            <a:spLocks noGrp="1"/>
          </p:cNvSpPr>
          <p:nvPr>
            <p:ph type="body" idx="2"/>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7" name="Google Shape;67;p45"/>
          <p:cNvSpPr>
            <a:spLocks noGrp="1"/>
          </p:cNvSpPr>
          <p:nvPr>
            <p:ph type="pic" idx="2"/>
          </p:nvPr>
        </p:nvSpPr>
        <p:spPr>
          <a:xfrm>
            <a:off x="3887788" y="987425"/>
            <a:ext cx="4629150" cy="4873625"/>
          </a:xfrm>
          <a:prstGeom prst="rect">
            <a:avLst/>
          </a:prstGeom>
          <a:noFill/>
          <a:ln>
            <a:noFill/>
          </a:ln>
        </p:spPr>
      </p:sp>
      <p:sp>
        <p:nvSpPr>
          <p:cNvPr id="68" name="Google Shape;68;p45"/>
          <p:cNvSpPr txBox="1">
            <a:spLocks noGrp="1"/>
          </p:cNvSpPr>
          <p:nvPr>
            <p:ph type="body" idx="1"/>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
        <p:cNvGrpSpPr/>
        <p:nvPr/>
      </p:nvGrpSpPr>
      <p:grpSpPr>
        <a:xfrm>
          <a:off x="0" y="0"/>
          <a:ext cx="0" cy="0"/>
          <a:chOff x="0" y="0"/>
          <a:chExt cx="0" cy="0"/>
        </a:xfrm>
      </p:grpSpPr>
      <p:grpSp>
        <p:nvGrpSpPr>
          <p:cNvPr id="12" name="Google Shape;12;p34"/>
          <p:cNvGrpSpPr/>
          <p:nvPr/>
        </p:nvGrpSpPr>
        <p:grpSpPr>
          <a:xfrm>
            <a:off x="0" y="0"/>
            <a:ext cx="9126538" cy="6840538"/>
            <a:chOff x="0" y="0"/>
            <a:chExt cx="5749" cy="4309"/>
          </a:xfrm>
        </p:grpSpPr>
        <p:sp>
          <p:nvSpPr>
            <p:cNvPr id="13" name="Google Shape;13;p34"/>
            <p:cNvSpPr/>
            <p:nvPr/>
          </p:nvSpPr>
          <p:spPr>
            <a:xfrm>
              <a:off x="0" y="0"/>
              <a:ext cx="2197" cy="4309"/>
            </a:xfrm>
            <a:prstGeom prst="rect">
              <a:avLst/>
            </a:prstGeom>
            <a:gradFill>
              <a:gsLst>
                <a:gs pos="0">
                  <a:srgbClr val="CCCCE6"/>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34"/>
            <p:cNvSpPr/>
            <p:nvPr/>
          </p:nvSpPr>
          <p:spPr>
            <a:xfrm>
              <a:off x="1081" y="1065"/>
              <a:ext cx="4668" cy="1585"/>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5" name="Google Shape;15;p34"/>
            <p:cNvGrpSpPr/>
            <p:nvPr/>
          </p:nvGrpSpPr>
          <p:grpSpPr>
            <a:xfrm>
              <a:off x="0" y="672"/>
              <a:ext cx="1795" cy="1978"/>
              <a:chOff x="0" y="672"/>
              <a:chExt cx="1795" cy="1978"/>
            </a:xfrm>
          </p:grpSpPr>
          <p:sp>
            <p:nvSpPr>
              <p:cNvPr id="16" name="Google Shape;16;p34"/>
              <p:cNvSpPr/>
              <p:nvPr/>
            </p:nvSpPr>
            <p:spPr>
              <a:xfrm>
                <a:off x="361" y="2257"/>
                <a:ext cx="352" cy="393"/>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34"/>
              <p:cNvSpPr/>
              <p:nvPr/>
            </p:nvSpPr>
            <p:spPr>
              <a:xfrm>
                <a:off x="1081" y="1065"/>
                <a:ext cx="351" cy="394"/>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34"/>
              <p:cNvSpPr/>
              <p:nvPr/>
            </p:nvSpPr>
            <p:spPr>
              <a:xfrm>
                <a:off x="1437" y="672"/>
                <a:ext cx="358" cy="389"/>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4"/>
              <p:cNvSpPr/>
              <p:nvPr/>
            </p:nvSpPr>
            <p:spPr>
              <a:xfrm>
                <a:off x="719" y="2257"/>
                <a:ext cx="357" cy="393"/>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34"/>
              <p:cNvSpPr/>
              <p:nvPr/>
            </p:nvSpPr>
            <p:spPr>
              <a:xfrm>
                <a:off x="1437" y="1065"/>
                <a:ext cx="358" cy="394"/>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34"/>
              <p:cNvSpPr/>
              <p:nvPr/>
            </p:nvSpPr>
            <p:spPr>
              <a:xfrm>
                <a:off x="719" y="1464"/>
                <a:ext cx="357" cy="388"/>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34"/>
              <p:cNvSpPr/>
              <p:nvPr/>
            </p:nvSpPr>
            <p:spPr>
              <a:xfrm>
                <a:off x="0" y="1464"/>
                <a:ext cx="356" cy="38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34"/>
              <p:cNvSpPr/>
              <p:nvPr/>
            </p:nvSpPr>
            <p:spPr>
              <a:xfrm>
                <a:off x="1081" y="1464"/>
                <a:ext cx="351" cy="388"/>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34"/>
              <p:cNvSpPr/>
              <p:nvPr/>
            </p:nvSpPr>
            <p:spPr>
              <a:xfrm>
                <a:off x="361" y="1857"/>
                <a:ext cx="352" cy="395"/>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34"/>
              <p:cNvSpPr/>
              <p:nvPr/>
            </p:nvSpPr>
            <p:spPr>
              <a:xfrm>
                <a:off x="719" y="1857"/>
                <a:ext cx="357" cy="395"/>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sp>
        <p:nvSpPr>
          <p:cNvPr id="26" name="Google Shape;26;p34"/>
          <p:cNvSpPr/>
          <p:nvPr/>
        </p:nvSpPr>
        <p:spPr>
          <a:xfrm>
            <a:off x="457200" y="6248400"/>
            <a:ext cx="2133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34"/>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3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29" name="Google Shape;29;p34"/>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marR="0" lvl="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34"/>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marR="0" lvl="0" indent="-22860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
        <p:cNvGrpSpPr/>
        <p:nvPr/>
      </p:nvGrpSpPr>
      <p:grpSpPr>
        <a:xfrm>
          <a:off x="0" y="0"/>
          <a:ext cx="0" cy="0"/>
          <a:chOff x="0" y="0"/>
          <a:chExt cx="0" cy="0"/>
        </a:xfrm>
      </p:grpSpPr>
      <p:sp>
        <p:nvSpPr>
          <p:cNvPr id="79" name="Google Shape;79;p36"/>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80" name="Google Shape;80;p36"/>
          <p:cNvGrpSpPr/>
          <p:nvPr/>
        </p:nvGrpSpPr>
        <p:grpSpPr>
          <a:xfrm>
            <a:off x="0" y="0"/>
            <a:ext cx="9126538" cy="528638"/>
            <a:chOff x="0" y="0"/>
            <a:chExt cx="5749" cy="333"/>
          </a:xfrm>
        </p:grpSpPr>
        <p:sp>
          <p:nvSpPr>
            <p:cNvPr id="81" name="Google Shape;81;p36"/>
            <p:cNvSpPr/>
            <p:nvPr/>
          </p:nvSpPr>
          <p:spPr>
            <a:xfrm>
              <a:off x="0" y="0"/>
              <a:ext cx="169" cy="325"/>
            </a:xfrm>
            <a:prstGeom prst="rect">
              <a:avLst/>
            </a:prstGeom>
            <a:gradFill>
              <a:gsLst>
                <a:gs pos="0">
                  <a:srgbClr val="CCCCE6"/>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36"/>
            <p:cNvSpPr/>
            <p:nvPr/>
          </p:nvSpPr>
          <p:spPr>
            <a:xfrm>
              <a:off x="260" y="85"/>
              <a:ext cx="5489" cy="162"/>
            </a:xfrm>
            <a:prstGeom prst="rect">
              <a:avLst/>
            </a:prstGeom>
            <a:gradFill>
              <a:gsLst>
                <a:gs pos="0">
                  <a:srgbClr val="00007D"/>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36"/>
            <p:cNvSpPr/>
            <p:nvPr/>
          </p:nvSpPr>
          <p:spPr>
            <a:xfrm>
              <a:off x="258" y="85"/>
              <a:ext cx="76" cy="78"/>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36"/>
            <p:cNvSpPr/>
            <p:nvPr/>
          </p:nvSpPr>
          <p:spPr>
            <a:xfrm>
              <a:off x="345" y="0"/>
              <a:ext cx="77" cy="76"/>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36"/>
            <p:cNvSpPr/>
            <p:nvPr/>
          </p:nvSpPr>
          <p:spPr>
            <a:xfrm>
              <a:off x="345" y="85"/>
              <a:ext cx="77" cy="78"/>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36"/>
            <p:cNvSpPr/>
            <p:nvPr/>
          </p:nvSpPr>
          <p:spPr>
            <a:xfrm>
              <a:off x="173" y="173"/>
              <a:ext cx="75" cy="76"/>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36"/>
            <p:cNvSpPr/>
            <p:nvPr/>
          </p:nvSpPr>
          <p:spPr>
            <a:xfrm>
              <a:off x="83" y="86"/>
              <a:ext cx="78"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36"/>
            <p:cNvSpPr/>
            <p:nvPr/>
          </p:nvSpPr>
          <p:spPr>
            <a:xfrm>
              <a:off x="258" y="171"/>
              <a:ext cx="76" cy="76"/>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36"/>
            <p:cNvSpPr/>
            <p:nvPr/>
          </p:nvSpPr>
          <p:spPr>
            <a:xfrm>
              <a:off x="173" y="258"/>
              <a:ext cx="75" cy="75"/>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0" name="Google Shape;90;p36"/>
          <p:cNvSpPr/>
          <p:nvPr/>
        </p:nvSpPr>
        <p:spPr>
          <a:xfrm>
            <a:off x="457200" y="6245225"/>
            <a:ext cx="2133600" cy="47625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3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92" name="Google Shape;92;p3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marR="0" lvl="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36"/>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marR="0" lvl="0" indent="-22860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commons.wikimedia.org/wiki/File:German_Political_System.sv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6"/>
        <p:cNvGrpSpPr/>
        <p:nvPr/>
      </p:nvGrpSpPr>
      <p:grpSpPr>
        <a:xfrm>
          <a:off x="0" y="0"/>
          <a:ext cx="0" cy="0"/>
          <a:chOff x="0" y="0"/>
          <a:chExt cx="0" cy="0"/>
        </a:xfrm>
      </p:grpSpPr>
      <p:sp>
        <p:nvSpPr>
          <p:cNvPr id="147" name="Google Shape;147;p1"/>
          <p:cNvSpPr/>
          <p:nvPr/>
        </p:nvSpPr>
        <p:spPr>
          <a:xfrm>
            <a:off x="2339975" y="1828800"/>
            <a:ext cx="6651625" cy="2209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i="0" u="none" strike="noStrike" cap="none" dirty="0">
                <a:solidFill>
                  <a:schemeClr val="lt1"/>
                </a:solidFill>
                <a:latin typeface="Book Antiqua"/>
                <a:ea typeface="Book Antiqua"/>
                <a:cs typeface="Book Antiqua"/>
                <a:sym typeface="Book Antiqua"/>
              </a:rPr>
              <a:t>6ο </a:t>
            </a:r>
            <a:r>
              <a:rPr lang="en-US" sz="3200" b="1" i="0" u="none" strike="noStrike" cap="none" dirty="0" err="1">
                <a:solidFill>
                  <a:schemeClr val="lt1"/>
                </a:solidFill>
                <a:latin typeface="Book Antiqua"/>
                <a:ea typeface="Book Antiqua"/>
                <a:cs typeface="Book Antiqua"/>
                <a:sym typeface="Book Antiqua"/>
              </a:rPr>
              <a:t>μάθημα</a:t>
            </a:r>
            <a:r>
              <a:rPr lang="en-US" sz="3200" b="1" i="0" u="none" strike="noStrike" cap="none" dirty="0">
                <a:solidFill>
                  <a:schemeClr val="lt1"/>
                </a:solidFill>
                <a:latin typeface="Book Antiqua"/>
                <a:ea typeface="Book Antiqua"/>
                <a:cs typeface="Book Antiqua"/>
                <a:sym typeface="Book Antiqua"/>
              </a:rPr>
              <a:t>- </a:t>
            </a:r>
            <a:r>
              <a:rPr lang="en-US" sz="3200" b="1" i="0" u="none" strike="noStrike" cap="none" dirty="0" err="1">
                <a:solidFill>
                  <a:schemeClr val="lt1"/>
                </a:solidFill>
                <a:latin typeface="Book Antiqua"/>
                <a:ea typeface="Book Antiqua"/>
                <a:cs typeface="Book Antiqua"/>
                <a:sym typeface="Book Antiqua"/>
              </a:rPr>
              <a:t>Γαλλία</a:t>
            </a:r>
            <a:r>
              <a:rPr lang="en-US" sz="3200" b="1" i="0" u="none" strike="noStrike" cap="none" dirty="0">
                <a:solidFill>
                  <a:schemeClr val="lt1"/>
                </a:solidFill>
                <a:latin typeface="Book Antiqua"/>
                <a:ea typeface="Book Antiqua"/>
                <a:cs typeface="Book Antiqua"/>
                <a:sym typeface="Book Antiqua"/>
              </a:rPr>
              <a:t> </a:t>
            </a:r>
            <a:r>
              <a:rPr lang="en-US" sz="3200" b="1" i="0" u="none" strike="noStrike" cap="none" dirty="0" err="1">
                <a:solidFill>
                  <a:schemeClr val="lt1"/>
                </a:solidFill>
                <a:latin typeface="Book Antiqua"/>
                <a:ea typeface="Book Antiqua"/>
                <a:cs typeface="Book Antiqua"/>
                <a:sym typeface="Book Antiqua"/>
              </a:rPr>
              <a:t>και</a:t>
            </a:r>
            <a:r>
              <a:rPr lang="en-US" sz="3200" b="1" i="0" u="none" strike="noStrike" cap="none" dirty="0">
                <a:solidFill>
                  <a:schemeClr val="lt1"/>
                </a:solidFill>
                <a:latin typeface="Book Antiqua"/>
                <a:ea typeface="Book Antiqua"/>
                <a:cs typeface="Book Antiqua"/>
                <a:sym typeface="Book Antiqua"/>
              </a:rPr>
              <a:t> </a:t>
            </a:r>
            <a:r>
              <a:rPr lang="en-US" sz="3200" b="1" i="0" u="none" strike="noStrike" cap="none" dirty="0" err="1">
                <a:solidFill>
                  <a:schemeClr val="lt1"/>
                </a:solidFill>
                <a:latin typeface="Book Antiqua"/>
                <a:ea typeface="Book Antiqua"/>
                <a:cs typeface="Book Antiqua"/>
                <a:sym typeface="Book Antiqua"/>
              </a:rPr>
              <a:t>Γερμανία</a:t>
            </a:r>
            <a:r>
              <a:rPr lang="en-US" sz="3200" b="1" i="0" u="none" strike="noStrike" cap="none" dirty="0">
                <a:solidFill>
                  <a:schemeClr val="lt1"/>
                </a:solidFill>
                <a:latin typeface="Book Antiqua"/>
                <a:ea typeface="Book Antiqua"/>
                <a:cs typeface="Book Antiqua"/>
                <a:sym typeface="Book Antiqua"/>
              </a:rPr>
              <a:t>- </a:t>
            </a:r>
            <a:r>
              <a:rPr lang="en-US" sz="3200" b="1" i="0" u="none" strike="noStrike" cap="none" dirty="0" err="1">
                <a:solidFill>
                  <a:schemeClr val="lt1"/>
                </a:solidFill>
                <a:latin typeface="Book Antiqua"/>
                <a:ea typeface="Book Antiqua"/>
                <a:cs typeface="Book Antiqua"/>
                <a:sym typeface="Book Antiqua"/>
              </a:rPr>
              <a:t>Ευρωπαϊκά</a:t>
            </a:r>
            <a:r>
              <a:rPr lang="en-US" sz="3200" b="1" i="0" u="none" strike="noStrike" cap="none" dirty="0">
                <a:solidFill>
                  <a:schemeClr val="lt1"/>
                </a:solidFill>
                <a:latin typeface="Book Antiqua"/>
                <a:ea typeface="Book Antiqua"/>
                <a:cs typeface="Book Antiqua"/>
                <a:sym typeface="Book Antiqua"/>
              </a:rPr>
              <a:t> </a:t>
            </a:r>
            <a:r>
              <a:rPr lang="en-US" sz="3200" b="1" i="0" u="none" strike="noStrike" cap="none" dirty="0" err="1">
                <a:solidFill>
                  <a:schemeClr val="lt1"/>
                </a:solidFill>
                <a:latin typeface="Book Antiqua"/>
                <a:ea typeface="Book Antiqua"/>
                <a:cs typeface="Book Antiqua"/>
                <a:sym typeface="Book Antiqua"/>
              </a:rPr>
              <a:t>Πολιτικά</a:t>
            </a:r>
            <a:r>
              <a:rPr lang="en-US" sz="3200" b="1" i="0" u="none" strike="noStrike" cap="none" dirty="0">
                <a:solidFill>
                  <a:schemeClr val="lt1"/>
                </a:solidFill>
                <a:latin typeface="Book Antiqua"/>
                <a:ea typeface="Book Antiqua"/>
                <a:cs typeface="Book Antiqua"/>
                <a:sym typeface="Book Antiqua"/>
              </a:rPr>
              <a:t> </a:t>
            </a:r>
            <a:r>
              <a:rPr lang="en-US" sz="3200" b="1" i="0" u="none" strike="noStrike" cap="none" dirty="0" err="1">
                <a:solidFill>
                  <a:schemeClr val="lt1"/>
                </a:solidFill>
                <a:latin typeface="Book Antiqua"/>
                <a:ea typeface="Book Antiqua"/>
                <a:cs typeface="Book Antiqua"/>
                <a:sym typeface="Book Antiqua"/>
              </a:rPr>
              <a:t>Συστήματα</a:t>
            </a:r>
            <a:r>
              <a:rPr lang="en-US" sz="3200" b="1" i="0" u="none" strike="noStrike" cap="none" dirty="0">
                <a:solidFill>
                  <a:schemeClr val="lt1"/>
                </a:solidFill>
                <a:latin typeface="Book Antiqua"/>
                <a:ea typeface="Book Antiqua"/>
                <a:cs typeface="Book Antiqua"/>
                <a:sym typeface="Book Antiqua"/>
              </a:rPr>
              <a:t>. </a:t>
            </a:r>
            <a:r>
              <a:rPr lang="el-GR" sz="3200" b="1" dirty="0" smtClean="0">
                <a:solidFill>
                  <a:schemeClr val="lt1"/>
                </a:solidFill>
                <a:latin typeface="Book Antiqua"/>
                <a:ea typeface="Book Antiqua"/>
                <a:cs typeface="Book Antiqua"/>
                <a:sym typeface="Book Antiqua"/>
              </a:rPr>
              <a:t>Χειμερινό εξάμηνο- </a:t>
            </a:r>
            <a:r>
              <a:rPr lang="en-US" sz="3200" b="1" dirty="0" smtClean="0">
                <a:solidFill>
                  <a:schemeClr val="lt1"/>
                </a:solidFill>
                <a:latin typeface="Book Antiqua"/>
                <a:ea typeface="Book Antiqua"/>
                <a:cs typeface="Book Antiqua"/>
                <a:sym typeface="Book Antiqua"/>
              </a:rPr>
              <a:t>2024</a:t>
            </a:r>
            <a:endParaRPr sz="1400" b="0" i="0" u="none" strike="noStrike" cap="none">
              <a:solidFill>
                <a:schemeClr val="lt1"/>
              </a:solidFill>
              <a:latin typeface="Arial"/>
              <a:ea typeface="Arial"/>
              <a:cs typeface="Arial"/>
              <a:sym typeface="Arial"/>
            </a:endParaRPr>
          </a:p>
        </p:txBody>
      </p:sp>
      <p:sp>
        <p:nvSpPr>
          <p:cNvPr id="148" name="Google Shape;148;p1"/>
          <p:cNvSpPr/>
          <p:nvPr/>
        </p:nvSpPr>
        <p:spPr>
          <a:xfrm>
            <a:off x="1043000" y="4581525"/>
            <a:ext cx="7812000" cy="2209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600"/>
              </a:spcBef>
              <a:spcAft>
                <a:spcPts val="0"/>
              </a:spcAft>
              <a:buClr>
                <a:srgbClr val="000000"/>
              </a:buClr>
              <a:buSzPts val="2400"/>
              <a:buFont typeface="Times New Roman"/>
              <a:buNone/>
            </a:pP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chemeClr val="dk1"/>
              </a:buClr>
              <a:buSzPts val="2400"/>
              <a:buFont typeface="Arial"/>
              <a:buNone/>
            </a:pPr>
            <a:r>
              <a:rPr lang="en-US" sz="2400" b="1" i="0" u="none" strike="noStrike" cap="none">
                <a:solidFill>
                  <a:schemeClr val="dk1"/>
                </a:solidFill>
                <a:latin typeface="Garamond"/>
                <a:ea typeface="Garamond"/>
                <a:cs typeface="Garamond"/>
                <a:sym typeface="Garamond"/>
              </a:rPr>
              <a:t>Δρ. Παναγιώτης ΠΑΣΧΑΛΙΔΗΣ</a:t>
            </a:r>
            <a:endParaRPr sz="2400" b="1" i="0" u="none" strike="noStrike" cap="none">
              <a:solidFill>
                <a:schemeClr val="dk1"/>
              </a:solidFill>
              <a:latin typeface="Garamond"/>
              <a:ea typeface="Garamond"/>
              <a:cs typeface="Garamond"/>
              <a:sym typeface="Garamond"/>
            </a:endParaRPr>
          </a:p>
          <a:p>
            <a:pPr marL="0" marR="0" lvl="0" indent="0" algn="ctr" rtl="0">
              <a:lnSpc>
                <a:spcPct val="80000"/>
              </a:lnSpc>
              <a:spcBef>
                <a:spcPts val="0"/>
              </a:spcBef>
              <a:spcAft>
                <a:spcPts val="0"/>
              </a:spcAft>
              <a:buClr>
                <a:schemeClr val="dk1"/>
              </a:buClr>
              <a:buSzPts val="2400"/>
              <a:buFont typeface="Arial"/>
              <a:buNone/>
            </a:pPr>
            <a:endParaRPr sz="2400" b="1" i="0" u="none" strike="noStrike" cap="none">
              <a:solidFill>
                <a:schemeClr val="dk1"/>
              </a:solidFill>
              <a:latin typeface="Garamond"/>
              <a:ea typeface="Garamond"/>
              <a:cs typeface="Garamond"/>
              <a:sym typeface="Garamond"/>
            </a:endParaRPr>
          </a:p>
          <a:p>
            <a:pPr marL="0" marR="0" lvl="0" indent="0" algn="ctr" rtl="0">
              <a:lnSpc>
                <a:spcPct val="80000"/>
              </a:lnSpc>
              <a:spcBef>
                <a:spcPts val="500"/>
              </a:spcBef>
              <a:spcAft>
                <a:spcPts val="0"/>
              </a:spcAft>
              <a:buClr>
                <a:schemeClr val="dk1"/>
              </a:buClr>
              <a:buSzPts val="2000"/>
              <a:buFont typeface="Times New Roman"/>
              <a:buNone/>
            </a:pPr>
            <a:r>
              <a:rPr lang="en-US" sz="2000" b="1" i="0" u="none" strike="noStrike" cap="none">
                <a:solidFill>
                  <a:schemeClr val="dk1"/>
                </a:solidFill>
                <a:latin typeface="Garamond"/>
                <a:ea typeface="Garamond"/>
                <a:cs typeface="Garamond"/>
                <a:sym typeface="Garamond"/>
              </a:rPr>
              <a:t>Τμήμα Πολιτικής Επιστήμης</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2000"/>
              <a:buFont typeface="Times New Roman"/>
              <a:buNone/>
            </a:pPr>
            <a:r>
              <a:rPr lang="en-US" sz="2000" b="1" i="0" u="none" strike="noStrike" cap="none">
                <a:solidFill>
                  <a:schemeClr val="dk1"/>
                </a:solidFill>
                <a:latin typeface="Garamond"/>
                <a:ea typeface="Garamond"/>
                <a:cs typeface="Garamond"/>
                <a:sym typeface="Garamond"/>
              </a:rPr>
              <a:t>Κομοτηνή, Δημοκρίτειο Πανεπιστήμιο Θράκης</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1700"/>
              <a:buFont typeface="Times New Roman"/>
              <a:buNone/>
            </a:pPr>
            <a:r>
              <a:rPr lang="en-US" sz="1700" b="1" i="0" u="none" strike="noStrike" cap="none">
                <a:solidFill>
                  <a:schemeClr val="dk1"/>
                </a:solidFill>
                <a:latin typeface="Garamond"/>
                <a:ea typeface="Garamond"/>
                <a:cs typeface="Garamond"/>
                <a:sym typeface="Garamond"/>
              </a:rPr>
              <a:t>Email: panagiotispaschalidis314@gmail.com</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1700"/>
              <a:buFont typeface="Times New Roman"/>
              <a:buNone/>
            </a:pPr>
            <a:r>
              <a:rPr lang="en-US" sz="1700" b="1" i="0" u="none" strike="noStrike" cap="none">
                <a:solidFill>
                  <a:schemeClr val="dk1"/>
                </a:solidFill>
                <a:latin typeface="Garamond"/>
                <a:ea typeface="Garamond"/>
                <a:cs typeface="Garamond"/>
                <a:sym typeface="Garamond"/>
              </a:rPr>
              <a:t>Τηλέφωνο Επικοινωνίας: 6981005323</a:t>
            </a:r>
            <a:endParaRPr sz="2000" b="1" i="0" u="none" strike="noStrike" cap="none">
              <a:solidFill>
                <a:srgbClr val="000000"/>
              </a:solidFill>
              <a:latin typeface="Garamond"/>
              <a:ea typeface="Garamond"/>
              <a:cs typeface="Garamond"/>
              <a:sym typeface="Garamond"/>
            </a:endParaRPr>
          </a:p>
        </p:txBody>
      </p:sp>
      <p:pic>
        <p:nvPicPr>
          <p:cNvPr id="149" name="Google Shape;149;p1"/>
          <p:cNvPicPr preferRelativeResize="0"/>
          <p:nvPr/>
        </p:nvPicPr>
        <p:blipFill rotWithShape="1">
          <a:blip r:embed="rId3">
            <a:alphaModFix/>
          </a:blip>
          <a:srcRect/>
          <a:stretch/>
        </p:blipFill>
        <p:spPr>
          <a:xfrm>
            <a:off x="4920800" y="0"/>
            <a:ext cx="2035175" cy="1565475"/>
          </a:xfrm>
          <a:prstGeom prst="rect">
            <a:avLst/>
          </a:prstGeom>
          <a:noFill/>
          <a:ln>
            <a:noFill/>
          </a:ln>
        </p:spPr>
      </p:pic>
      <p:pic>
        <p:nvPicPr>
          <p:cNvPr id="150" name="Google Shape;150;p1"/>
          <p:cNvPicPr preferRelativeResize="0"/>
          <p:nvPr/>
        </p:nvPicPr>
        <p:blipFill rotWithShape="1">
          <a:blip r:embed="rId4">
            <a:alphaModFix/>
          </a:blip>
          <a:srcRect/>
          <a:stretch/>
        </p:blipFill>
        <p:spPr>
          <a:xfrm>
            <a:off x="7005600" y="0"/>
            <a:ext cx="2138400" cy="1664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7"/>
        <p:cNvGrpSpPr/>
        <p:nvPr/>
      </p:nvGrpSpPr>
      <p:grpSpPr>
        <a:xfrm>
          <a:off x="0" y="0"/>
          <a:ext cx="0" cy="0"/>
          <a:chOff x="0" y="0"/>
          <a:chExt cx="0" cy="0"/>
        </a:xfrm>
      </p:grpSpPr>
      <p:sp>
        <p:nvSpPr>
          <p:cNvPr id="358" name="Google Shape;358;g29dfcd1b184_0_34"/>
          <p:cNvSpPr/>
          <p:nvPr/>
        </p:nvSpPr>
        <p:spPr>
          <a:xfrm>
            <a:off x="25080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Γαλλίας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Το φαινόμενο της συγκατοίκησης (cohabitation):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Στην περίπτωση αυτή, το γαλλικό Σύνταγμα δίνει μάλλον την πρωτοβουλία και το πλεονέκτημα στο κοινοβούλιο και τον πρωθυπουργό καθώς είναι αυτός που έχει την ευθύνη για την κυβέρνηση και την εθνική άμυνα.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Ο πρόεδρος έχει μάλλον έναν δευτερεύοντα ρόλο καθώς οφείλει να ορίσει πρωθυπουργό αυτόν που έχει την εμπιστοσύνη (πλειοψηφία του κοινοβουλίου). Όταν αυτή η δυνατότητα δεν υπάρχει τότε μπορούμε να έχουμε και κυβέρνηση μειοψηφίας (όπως σήμερα). </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Ο πρόεδρος είναι τυπικά ο προϊστάμενος των υπουργών αλλά δεν έχει επιρροή στο έργο τους. Οφείλει μάλιστα να συμφωνεί με τις αποφάσεις τους. </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Μόνο σε περίπτωση έκτακτης ανάγκης (εδαφική ακεραιότητα χώρας) μπορεί να κάνει χρήση πρόσθετων εξουσιών.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359" name="Google Shape;359;g29dfcd1b184_0_34"/>
          <p:cNvGrpSpPr/>
          <p:nvPr/>
        </p:nvGrpSpPr>
        <p:grpSpPr>
          <a:xfrm>
            <a:off x="0" y="0"/>
            <a:ext cx="9126538" cy="528638"/>
            <a:chOff x="0" y="0"/>
            <a:chExt cx="5749" cy="333"/>
          </a:xfrm>
        </p:grpSpPr>
        <p:sp>
          <p:nvSpPr>
            <p:cNvPr id="360" name="Google Shape;360;g29dfcd1b184_0_34"/>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1" name="Google Shape;361;g29dfcd1b184_0_34"/>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2" name="Google Shape;362;g29dfcd1b184_0_34"/>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3" name="Google Shape;363;g29dfcd1b184_0_34"/>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4" name="Google Shape;364;g29dfcd1b184_0_34"/>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5" name="Google Shape;365;g29dfcd1b184_0_34"/>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6" name="Google Shape;366;g29dfcd1b184_0_34"/>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7" name="Google Shape;367;g29dfcd1b184_0_34"/>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8" name="Google Shape;368;g29dfcd1b184_0_34"/>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69" name="Google Shape;369;g29dfcd1b184_0_34"/>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370" name="Google Shape;370;g29dfcd1b184_0_3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g29dfcd1b184_0_3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g29dfcd1b184_0_3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g29dfcd1b184_0_3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g29dfcd1b184_0_3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g29dfcd1b184_0_3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1"/>
        <p:cNvGrpSpPr/>
        <p:nvPr/>
      </p:nvGrpSpPr>
      <p:grpSpPr>
        <a:xfrm>
          <a:off x="0" y="0"/>
          <a:ext cx="0" cy="0"/>
          <a:chOff x="0" y="0"/>
          <a:chExt cx="0" cy="0"/>
        </a:xfrm>
      </p:grpSpPr>
      <p:sp>
        <p:nvSpPr>
          <p:cNvPr id="382" name="Google Shape;382;g29dfcd1b184_0_51"/>
          <p:cNvSpPr/>
          <p:nvPr/>
        </p:nvSpPr>
        <p:spPr>
          <a:xfrm>
            <a:off x="25080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Γαλλίας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Το φαινόμενο της συγκατοίκησης (cohabitation):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Αυτή η έμφαση και προτεραιότητα στις εξουσίες του πρωθυπουργού οδήγησε πολλούς ειδικούς του γαλλικού πολιτικού συστήματος να διαπιστώσουν πως στην συγκατοίκηση ο πρόεδρος λειτουργεί μάλλον σαν αρχηγός της αντιπολίτευσης. Η μόνη απόλυτη εξουσία του προέδρου στη συγκατοίκηση είναι η διάλυση του κοινοβουλίου και η πρόκληση βουλευτικών εκλογών. Είναι μια εξουσία που όμως σπάνια έχουν εφαρμόσει κατ’εξακολούθηση οι πρόεδροι στην περίπτωση της συγκατοίκησης.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Γενικότερα, η πιο δύσκολη περίοδος συγκατοίκησης ήταν στην περίοδο του 1980 και είχε σα συνέπεια την παράλυση του νομοθετικού έργου καθώς ο πρόεδρος βρισκόταν σε διαρκή διαφωνία με τον πρωθυπουργό και την κυβέρνηση. Αντίστοιχα δύσκολη μοιάζει να είναι και η τωρινή κατάσταση όπου έχουμε πρωθυπουργό μειοψηφίας.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383" name="Google Shape;383;g29dfcd1b184_0_51"/>
          <p:cNvGrpSpPr/>
          <p:nvPr/>
        </p:nvGrpSpPr>
        <p:grpSpPr>
          <a:xfrm>
            <a:off x="0" y="0"/>
            <a:ext cx="9126538" cy="528638"/>
            <a:chOff x="0" y="0"/>
            <a:chExt cx="5749" cy="333"/>
          </a:xfrm>
        </p:grpSpPr>
        <p:sp>
          <p:nvSpPr>
            <p:cNvPr id="384" name="Google Shape;384;g29dfcd1b184_0_51"/>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5" name="Google Shape;385;g29dfcd1b184_0_51"/>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6" name="Google Shape;386;g29dfcd1b184_0_51"/>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7" name="Google Shape;387;g29dfcd1b184_0_51"/>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8" name="Google Shape;388;g29dfcd1b184_0_51"/>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9" name="Google Shape;389;g29dfcd1b184_0_51"/>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0" name="Google Shape;390;g29dfcd1b184_0_51"/>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1" name="Google Shape;391;g29dfcd1b184_0_51"/>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2" name="Google Shape;392;g29dfcd1b184_0_51"/>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93" name="Google Shape;393;g29dfcd1b184_0_51"/>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394" name="Google Shape;394;g29dfcd1b184_0_51"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g29dfcd1b184_0_51"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g29dfcd1b184_0_51"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 name="Google Shape;397;g29dfcd1b184_0_51"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g29dfcd1b184_0_51"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g29dfcd1b184_0_51"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5"/>
        <p:cNvGrpSpPr/>
        <p:nvPr/>
      </p:nvGrpSpPr>
      <p:grpSpPr>
        <a:xfrm>
          <a:off x="0" y="0"/>
          <a:ext cx="0" cy="0"/>
          <a:chOff x="0" y="0"/>
          <a:chExt cx="0" cy="0"/>
        </a:xfrm>
      </p:grpSpPr>
      <p:sp>
        <p:nvSpPr>
          <p:cNvPr id="406" name="Google Shape;406;g29dfcd1b184_0_68"/>
          <p:cNvSpPr/>
          <p:nvPr/>
        </p:nvSpPr>
        <p:spPr>
          <a:xfrm>
            <a:off x="25080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Γαλλίας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Η κρίση του γαλλικού πολιτικού συστήματος με επίκεντρο τον ρόλο του προέδρου?</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Οι μεγάλες εξουσίες του προέδρου είναι κληρονομιά μιας άλλης εποχής όπου υπήρχε μεγαλύτερη πίστη στην κάθετη άσκηση εξουσίας (top- down, elites vs. people). </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Πλέον, σε όλες τις μεγάλες κινητοποιήσεις και αντιδράσεις (π.χ. τα κίτρινα γιλέκα) ένα από τα βασικά συνθήματα είναι και η απόρριψη της Ε’ Δημοκρατίας. </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Στον αρχικό σχεδιασμό της Ε’ Δημοκρατίας, ο πρόεδρος διαχωρίστηκε ως ένα βαθμό από την κυβέρνηση ώστε να προστατευτεί το κύρος του και η αποδοχή του από την κοινωνία. Ωστόσο, αυτό είναι κάτι μάλλον αδύνατο στην ψηφιακή εποχή. Ο πρόεδρος δεν μπορεί να ‘προστατευτεί’ από τη λαϊκή δυσαρέσκεια. Πρέπει να δράσει. </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Παρά τις αδυναμίες της, η Ε’ Δημοκρατία αποδείχτηκε αρκετά σταθερή. Χρειάζεται όμως γενναίες μεταρρυθμίσεις. Η επιλογή είναι η ροπή προς ένα πρωθυπουργοκεντρικό μοντέλο με ενίσχυση κυβέρνησης και κοινοβουλίου.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407" name="Google Shape;407;g29dfcd1b184_0_68"/>
          <p:cNvGrpSpPr/>
          <p:nvPr/>
        </p:nvGrpSpPr>
        <p:grpSpPr>
          <a:xfrm>
            <a:off x="0" y="0"/>
            <a:ext cx="9126538" cy="528638"/>
            <a:chOff x="0" y="0"/>
            <a:chExt cx="5749" cy="333"/>
          </a:xfrm>
        </p:grpSpPr>
        <p:sp>
          <p:nvSpPr>
            <p:cNvPr id="408" name="Google Shape;408;g29dfcd1b184_0_68"/>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9" name="Google Shape;409;g29dfcd1b184_0_68"/>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0" name="Google Shape;410;g29dfcd1b184_0_68"/>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1" name="Google Shape;411;g29dfcd1b184_0_68"/>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g29dfcd1b184_0_68"/>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g29dfcd1b184_0_68"/>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g29dfcd1b184_0_68"/>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9dfcd1b184_0_68"/>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9dfcd1b184_0_68"/>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17" name="Google Shape;417;g29dfcd1b184_0_68"/>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418" name="Google Shape;418;g29dfcd1b184_0_6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g29dfcd1b184_0_6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g29dfcd1b184_0_6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g29dfcd1b184_0_6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g29dfcd1b184_0_6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g29dfcd1b184_0_6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9"/>
        <p:cNvGrpSpPr/>
        <p:nvPr/>
      </p:nvGrpSpPr>
      <p:grpSpPr>
        <a:xfrm>
          <a:off x="0" y="0"/>
          <a:ext cx="0" cy="0"/>
          <a:chOff x="0" y="0"/>
          <a:chExt cx="0" cy="0"/>
        </a:xfrm>
      </p:grpSpPr>
      <p:sp>
        <p:nvSpPr>
          <p:cNvPr id="430" name="Google Shape;430;p3"/>
          <p:cNvSpPr/>
          <p:nvPr/>
        </p:nvSpPr>
        <p:spPr>
          <a:xfrm>
            <a:off x="25080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Γαλλίας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Η κρίση του γαλλικού πολιτικού συστήματος με επίκεντρο τον ρόλο του προέδρου?</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431" name="Google Shape;431;p3"/>
          <p:cNvGrpSpPr/>
          <p:nvPr/>
        </p:nvGrpSpPr>
        <p:grpSpPr>
          <a:xfrm>
            <a:off x="0" y="0"/>
            <a:ext cx="9126538" cy="528638"/>
            <a:chOff x="0" y="0"/>
            <a:chExt cx="5749" cy="333"/>
          </a:xfrm>
        </p:grpSpPr>
        <p:sp>
          <p:nvSpPr>
            <p:cNvPr id="432" name="Google Shape;432;p3"/>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3" name="Google Shape;433;p3"/>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4" name="Google Shape;434;p3"/>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5" name="Google Shape;435;p3"/>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6" name="Google Shape;436;p3"/>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7" name="Google Shape;437;p3"/>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8" name="Google Shape;438;p3"/>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9" name="Google Shape;439;p3"/>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0" name="Google Shape;440;p3"/>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41" name="Google Shape;441;p3"/>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442" name="Google Shape;442;p3"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3"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3"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3"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3"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3"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48" name="Google Shape;448;p3" descr="https://www.brinknews.com/wp-content/uploads/2022/06/125537769_french_election-nc-2x-1600x0-c-default.jpeg"/>
          <p:cNvPicPr preferRelativeResize="0"/>
          <p:nvPr/>
        </p:nvPicPr>
        <p:blipFill rotWithShape="1">
          <a:blip r:embed="rId3">
            <a:alphaModFix/>
          </a:blip>
          <a:srcRect/>
          <a:stretch/>
        </p:blipFill>
        <p:spPr>
          <a:xfrm>
            <a:off x="436743" y="2471057"/>
            <a:ext cx="5604827" cy="42683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4"/>
        <p:cNvGrpSpPr/>
        <p:nvPr/>
      </p:nvGrpSpPr>
      <p:grpSpPr>
        <a:xfrm>
          <a:off x="0" y="0"/>
          <a:ext cx="0" cy="0"/>
          <a:chOff x="0" y="0"/>
          <a:chExt cx="0" cy="0"/>
        </a:xfrm>
      </p:grpSpPr>
      <p:sp>
        <p:nvSpPr>
          <p:cNvPr id="455" name="Google Shape;455;g29dfcd1b184_0_85"/>
          <p:cNvSpPr/>
          <p:nvPr/>
        </p:nvSpPr>
        <p:spPr>
          <a:xfrm>
            <a:off x="130629" y="1210775"/>
            <a:ext cx="8850085" cy="5483939"/>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Γερμανίας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456" name="Google Shape;456;g29dfcd1b184_0_85"/>
          <p:cNvGrpSpPr/>
          <p:nvPr/>
        </p:nvGrpSpPr>
        <p:grpSpPr>
          <a:xfrm>
            <a:off x="0" y="0"/>
            <a:ext cx="9126538" cy="528638"/>
            <a:chOff x="0" y="0"/>
            <a:chExt cx="5749" cy="333"/>
          </a:xfrm>
        </p:grpSpPr>
        <p:sp>
          <p:nvSpPr>
            <p:cNvPr id="457" name="Google Shape;457;g29dfcd1b184_0_85"/>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8" name="Google Shape;458;g29dfcd1b184_0_85"/>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9" name="Google Shape;459;g29dfcd1b184_0_85"/>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0" name="Google Shape;460;g29dfcd1b184_0_85"/>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1" name="Google Shape;461;g29dfcd1b184_0_85"/>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2" name="Google Shape;462;g29dfcd1b184_0_85"/>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3" name="Google Shape;463;g29dfcd1b184_0_85"/>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4" name="Google Shape;464;g29dfcd1b184_0_85"/>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5" name="Google Shape;465;g29dfcd1b184_0_85"/>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66" name="Google Shape;466;g29dfcd1b184_0_85"/>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467" name="Google Shape;467;g29dfcd1b184_0_85"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g29dfcd1b184_0_85"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g29dfcd1b184_0_85"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g29dfcd1b184_0_85"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g29dfcd1b184_0_85"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g29dfcd1b184_0_85"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73" name="Google Shape;473;g29dfcd1b184_0_85" descr="https://www.worldometers.info/img/maps/germany_political_map.gif"/>
          <p:cNvPicPr preferRelativeResize="0"/>
          <p:nvPr/>
        </p:nvPicPr>
        <p:blipFill rotWithShape="1">
          <a:blip r:embed="rId3">
            <a:alphaModFix/>
          </a:blip>
          <a:srcRect/>
          <a:stretch/>
        </p:blipFill>
        <p:spPr>
          <a:xfrm>
            <a:off x="332788" y="1861005"/>
            <a:ext cx="3314379" cy="4692196"/>
          </a:xfrm>
          <a:prstGeom prst="rect">
            <a:avLst/>
          </a:prstGeom>
          <a:noFill/>
          <a:ln>
            <a:noFill/>
          </a:ln>
        </p:spPr>
      </p:pic>
      <p:sp>
        <p:nvSpPr>
          <p:cNvPr id="474" name="Google Shape;474;g29dfcd1b184_0_85"/>
          <p:cNvSpPr txBox="1"/>
          <p:nvPr/>
        </p:nvSpPr>
        <p:spPr>
          <a:xfrm>
            <a:off x="4223657" y="1436914"/>
            <a:ext cx="4680857" cy="46166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Βασικά στοιχεία για τη χώρα: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(Source: EU)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Πληθυσμός: 83,2 εκ.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Πρωτεύουσα: Βερολίνο</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Επίσημη γλώσσα στην Ε.Ε.: γερμανικά</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Μέλος της Ε.Ε. από το 1958</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Συμμετοχή στο ευρώ από το 1999</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Συμμετοχή στη ζώνη Σένγκεν από το 1995</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Διοικητική οργάνωση: ομοσπονδιακό κράτος με 16 κρατίδια (με δικό τους σύνταγμα) και με αρκετή αυτονομία (3 κρατίδια πόλεις: Βρέμη, Βερολίνο, Αμβούργο)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Εκπροσωπείται από 96 βουλευτές στο Ευρωπαϊκό κοινοβούλιο</a:t>
            </a:r>
            <a:endParaRPr/>
          </a:p>
        </p:txBody>
      </p:sp>
      <p:sp>
        <p:nvSpPr>
          <p:cNvPr id="475" name="Google Shape;475;g29dfcd1b184_0_85"/>
          <p:cNvSpPr txBox="1"/>
          <p:nvPr/>
        </p:nvSpPr>
        <p:spPr>
          <a:xfrm>
            <a:off x="3755572" y="6008915"/>
            <a:ext cx="48768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Πολιτικός χάρτης Γερμανίας: https://www.worldometers.info/maps/france-political-map/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1"/>
        <p:cNvGrpSpPr/>
        <p:nvPr/>
      </p:nvGrpSpPr>
      <p:grpSpPr>
        <a:xfrm>
          <a:off x="0" y="0"/>
          <a:ext cx="0" cy="0"/>
          <a:chOff x="0" y="0"/>
          <a:chExt cx="0" cy="0"/>
        </a:xfrm>
      </p:grpSpPr>
      <p:sp>
        <p:nvSpPr>
          <p:cNvPr id="482" name="Google Shape;482;g29dfcd1b184_0_102"/>
          <p:cNvSpPr/>
          <p:nvPr/>
        </p:nvSpPr>
        <p:spPr>
          <a:xfrm>
            <a:off x="293915" y="1374061"/>
            <a:ext cx="8850085" cy="5483939"/>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Γερμανίας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483" name="Google Shape;483;g29dfcd1b184_0_102"/>
          <p:cNvGrpSpPr/>
          <p:nvPr/>
        </p:nvGrpSpPr>
        <p:grpSpPr>
          <a:xfrm>
            <a:off x="0" y="0"/>
            <a:ext cx="9126538" cy="528638"/>
            <a:chOff x="0" y="0"/>
            <a:chExt cx="5749" cy="333"/>
          </a:xfrm>
        </p:grpSpPr>
        <p:sp>
          <p:nvSpPr>
            <p:cNvPr id="484" name="Google Shape;484;g29dfcd1b184_0_102"/>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5" name="Google Shape;485;g29dfcd1b184_0_102"/>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6" name="Google Shape;486;g29dfcd1b184_0_102"/>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7" name="Google Shape;487;g29dfcd1b184_0_102"/>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8" name="Google Shape;488;g29dfcd1b184_0_102"/>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9" name="Google Shape;489;g29dfcd1b184_0_102"/>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0" name="Google Shape;490;g29dfcd1b184_0_102"/>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1" name="Google Shape;491;g29dfcd1b184_0_102"/>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2" name="Google Shape;492;g29dfcd1b184_0_102"/>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93" name="Google Shape;493;g29dfcd1b184_0_10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494" name="Google Shape;494;g29dfcd1b184_0_10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g29dfcd1b184_0_10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g29dfcd1b184_0_10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g29dfcd1b184_0_10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g29dfcd1b184_0_10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g29dfcd1b184_0_10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00" name="Google Shape;500;g29dfcd1b184_0_102"/>
          <p:cNvPicPr preferRelativeResize="0"/>
          <p:nvPr/>
        </p:nvPicPr>
        <p:blipFill rotWithShape="1">
          <a:blip r:embed="rId3">
            <a:alphaModFix/>
          </a:blip>
          <a:srcRect/>
          <a:stretch/>
        </p:blipFill>
        <p:spPr>
          <a:xfrm>
            <a:off x="402770" y="1976555"/>
            <a:ext cx="4256315" cy="4718159"/>
          </a:xfrm>
          <a:prstGeom prst="rect">
            <a:avLst/>
          </a:prstGeom>
          <a:noFill/>
          <a:ln>
            <a:noFill/>
          </a:ln>
        </p:spPr>
      </p:pic>
      <p:sp>
        <p:nvSpPr>
          <p:cNvPr id="501" name="Google Shape;501;g29dfcd1b184_0_102"/>
          <p:cNvSpPr txBox="1"/>
          <p:nvPr/>
        </p:nvSpPr>
        <p:spPr>
          <a:xfrm>
            <a:off x="5061857" y="2253342"/>
            <a:ext cx="3875314"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Γερμανία: η οικονομική ατμομηχανή της Ευρώπης και της Ε.Ε.</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Από εμπορικής πλευράς, κυριαρχούν οι βιομηχανίες (20%).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Το εμπόριο με χώρες της Ε.Ε. αποτελεί περίπου το 53% του ισοζυγίου της ενώ με τη Γαλλία αντιστοιχεί το 8% (9% με ΗΠΑ και 8% με Κίνα)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Από την άποψη των εισαγωγών το 64% προέρχεται από χώρες της Ε.Ε. (6% με Γαλλία, 14% με Ολλανδία)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7"/>
        <p:cNvGrpSpPr/>
        <p:nvPr/>
      </p:nvGrpSpPr>
      <p:grpSpPr>
        <a:xfrm>
          <a:off x="0" y="0"/>
          <a:ext cx="0" cy="0"/>
          <a:chOff x="0" y="0"/>
          <a:chExt cx="0" cy="0"/>
        </a:xfrm>
      </p:grpSpPr>
      <p:sp>
        <p:nvSpPr>
          <p:cNvPr id="508" name="Google Shape;508;g29dfcd1b184_0_119"/>
          <p:cNvSpPr/>
          <p:nvPr/>
        </p:nvSpPr>
        <p:spPr>
          <a:xfrm>
            <a:off x="293915" y="1374061"/>
            <a:ext cx="8850085" cy="5483939"/>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Γερμανίας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Ορόσημα της γερμανικής πολιτικής ιστορίας</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17</a:t>
            </a:r>
            <a:r>
              <a:rPr lang="en-US" sz="1600" b="1" i="0" u="none" strike="noStrike" cap="none" baseline="30000">
                <a:solidFill>
                  <a:srgbClr val="000000"/>
                </a:solidFill>
                <a:latin typeface="Arial"/>
                <a:ea typeface="Arial"/>
                <a:cs typeface="Arial"/>
                <a:sym typeface="Arial"/>
              </a:rPr>
              <a:t>ος</a:t>
            </a:r>
            <a:r>
              <a:rPr lang="en-US" sz="1600" b="1" i="0" u="none" strike="noStrike" cap="none">
                <a:solidFill>
                  <a:srgbClr val="000000"/>
                </a:solidFill>
                <a:latin typeface="Arial"/>
                <a:ea typeface="Arial"/>
                <a:cs typeface="Arial"/>
                <a:sym typeface="Arial"/>
              </a:rPr>
              <a:t>- 18</a:t>
            </a:r>
            <a:r>
              <a:rPr lang="en-US" sz="1600" b="1" i="0" u="none" strike="noStrike" cap="none" baseline="30000">
                <a:solidFill>
                  <a:srgbClr val="000000"/>
                </a:solidFill>
                <a:latin typeface="Arial"/>
                <a:ea typeface="Arial"/>
                <a:cs typeface="Arial"/>
                <a:sym typeface="Arial"/>
              </a:rPr>
              <a:t>ος</a:t>
            </a:r>
            <a:r>
              <a:rPr lang="en-US" sz="1600" b="1" i="0" u="none" strike="noStrike" cap="none">
                <a:solidFill>
                  <a:srgbClr val="000000"/>
                </a:solidFill>
                <a:latin typeface="Arial"/>
                <a:ea typeface="Arial"/>
                <a:cs typeface="Arial"/>
                <a:sym typeface="Arial"/>
              </a:rPr>
              <a:t> αι: ο χώρος της σημερινής Γερμανίας είναι πολυδιασπασμένος σε μικρά κρατίδια που έχουν εξασφαλίσει μια σχετική αυτονομία απέναντι στην αυτοκρατορία των Αψβούργων (Συνθήκη Βεστφαλίας- 1648)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1806-1813: Ναπολεόντειοι πόλεμοι</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1871: πρώτη ενοποίηση του γερμανικού χώρου υπό τον Βίσμαρκ (γερμανική αυτοκρατορία (εδαφική εξάπλωση, σύνταγμα, εκλεγμένο κοινοβούλιο αλλά με αυταρχισμό)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1914-1918 (Α’ Παγκόσμιος Πόλεμος, ήττα Γερμανίας, ταπεινωτική συνθήκη Βερσαλλιών, 1919)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1933- Ο Χίτλερ γίνεται καγκελάριος, ίδρυση Γ’ Ράιχ το 1934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509" name="Google Shape;509;g29dfcd1b184_0_119"/>
          <p:cNvGrpSpPr/>
          <p:nvPr/>
        </p:nvGrpSpPr>
        <p:grpSpPr>
          <a:xfrm>
            <a:off x="0" y="0"/>
            <a:ext cx="9126538" cy="528638"/>
            <a:chOff x="0" y="0"/>
            <a:chExt cx="5749" cy="333"/>
          </a:xfrm>
        </p:grpSpPr>
        <p:sp>
          <p:nvSpPr>
            <p:cNvPr id="510" name="Google Shape;510;g29dfcd1b184_0_119"/>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1" name="Google Shape;511;g29dfcd1b184_0_119"/>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2" name="Google Shape;512;g29dfcd1b184_0_119"/>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3" name="Google Shape;513;g29dfcd1b184_0_119"/>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4" name="Google Shape;514;g29dfcd1b184_0_119"/>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5" name="Google Shape;515;g29dfcd1b184_0_119"/>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6" name="Google Shape;516;g29dfcd1b184_0_119"/>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7" name="Google Shape;517;g29dfcd1b184_0_119"/>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8" name="Google Shape;518;g29dfcd1b184_0_119"/>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19" name="Google Shape;519;g29dfcd1b184_0_119"/>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520" name="Google Shape;520;g29dfcd1b184_0_119"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g29dfcd1b184_0_119"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g29dfcd1b184_0_119"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g29dfcd1b184_0_119"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g29dfcd1b184_0_119"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g29dfcd1b184_0_119"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1"/>
        <p:cNvGrpSpPr/>
        <p:nvPr/>
      </p:nvGrpSpPr>
      <p:grpSpPr>
        <a:xfrm>
          <a:off x="0" y="0"/>
          <a:ext cx="0" cy="0"/>
          <a:chOff x="0" y="0"/>
          <a:chExt cx="0" cy="0"/>
        </a:xfrm>
      </p:grpSpPr>
      <p:sp>
        <p:nvSpPr>
          <p:cNvPr id="532" name="Google Shape;532;g29dfcd1b184_0_136"/>
          <p:cNvSpPr/>
          <p:nvPr/>
        </p:nvSpPr>
        <p:spPr>
          <a:xfrm>
            <a:off x="293915" y="1374061"/>
            <a:ext cx="8850085" cy="5483939"/>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Γερμανίας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Ορόσημα της γερμανικής πολιτικής ιστορίας</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1939- 1945- Β’ Παγκόσμιος Πόλεμος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1945- 1991 (Ψυχρός Πόλεμος, 1949- 1991: διαίρεση χώρας σε Δυτική και Ανατολική Γερμανία (κομμουνιστική)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1957 Η Δυτική Γερμανία εισέρχεται στην ΕΟΚ – γνωρίζει μεγάλη οικονομική ανάπτυξη</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1989- τέλος διαίρεσης, 1991, επανένωση δύο Γερμανιών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2005 – πρώτη γυναίκα καγκελάριος η Άνγκελα Μέρκελ</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533" name="Google Shape;533;g29dfcd1b184_0_136"/>
          <p:cNvGrpSpPr/>
          <p:nvPr/>
        </p:nvGrpSpPr>
        <p:grpSpPr>
          <a:xfrm>
            <a:off x="0" y="0"/>
            <a:ext cx="9126538" cy="528638"/>
            <a:chOff x="0" y="0"/>
            <a:chExt cx="5749" cy="333"/>
          </a:xfrm>
        </p:grpSpPr>
        <p:sp>
          <p:nvSpPr>
            <p:cNvPr id="534" name="Google Shape;534;g29dfcd1b184_0_136"/>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5" name="Google Shape;535;g29dfcd1b184_0_136"/>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6" name="Google Shape;536;g29dfcd1b184_0_136"/>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7" name="Google Shape;537;g29dfcd1b184_0_136"/>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8" name="Google Shape;538;g29dfcd1b184_0_136"/>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9" name="Google Shape;539;g29dfcd1b184_0_136"/>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0" name="Google Shape;540;g29dfcd1b184_0_136"/>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1" name="Google Shape;541;g29dfcd1b184_0_136"/>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2" name="Google Shape;542;g29dfcd1b184_0_136"/>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43" name="Google Shape;543;g29dfcd1b184_0_13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544" name="Google Shape;544;g29dfcd1b184_0_136"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g29dfcd1b184_0_136"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g29dfcd1b184_0_136"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g29dfcd1b184_0_136"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g29dfcd1b184_0_136"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g29dfcd1b184_0_136"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5"/>
        <p:cNvGrpSpPr/>
        <p:nvPr/>
      </p:nvGrpSpPr>
      <p:grpSpPr>
        <a:xfrm>
          <a:off x="0" y="0"/>
          <a:ext cx="0" cy="0"/>
          <a:chOff x="0" y="0"/>
          <a:chExt cx="0" cy="0"/>
        </a:xfrm>
      </p:grpSpPr>
      <p:sp>
        <p:nvSpPr>
          <p:cNvPr id="556" name="Google Shape;556;p4"/>
          <p:cNvSpPr/>
          <p:nvPr/>
        </p:nvSpPr>
        <p:spPr>
          <a:xfrm>
            <a:off x="293915" y="1374061"/>
            <a:ext cx="8850085" cy="5483939"/>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Γερμανίας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Από το ιστορικό πλαίσιο της Γερμανίας, υπάρχουν δύο κρίσιμα στοιχεία που πρέπει να ξεχωρίσουμε στην προσπάθεια να κατανοήσουμε το πολιτικό της σύστημα.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Το πρώτο είναι ο ομοσπονδιακός της χαρακτήρας (η ένωση μιας μεγάλης ομάδας κρατιδίων) που αντικατοπτρίζει την ιστορική εξέλιξη του γερμανικού χώρου. Είναι μια ιδιαίτερη φυσιογνωμία που συνεχίζει να αποτελεί μέρος της σύγχρονης γερμανικής ταυτότητας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Η τραυματική εμπειρία της Δημοκρατίας της Βαϊμάρης (1918- 1933) που όντως ήταν μια κοινοβουλευτική δημοκρατία με επικεφαλής τον πρόεδρο και υπεύθυνο για την κυβέρνηση τον καγκελάριο. Η Δημοκρατία της Βαϊμάρης καταλύθηκε από τον Χίτλερ και το μεταπολεμικό γερμανικό πολιτικό σύστημα οικοδομήθηκε με τρόπο που να εξασφαλίζει πως η δημοκρατία θα είναι πιο ανθεκτική σε αντίστοιχους κινδύνους στο μέλλον.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557" name="Google Shape;557;p4"/>
          <p:cNvGrpSpPr/>
          <p:nvPr/>
        </p:nvGrpSpPr>
        <p:grpSpPr>
          <a:xfrm>
            <a:off x="0" y="0"/>
            <a:ext cx="9126538" cy="528638"/>
            <a:chOff x="0" y="0"/>
            <a:chExt cx="5749" cy="333"/>
          </a:xfrm>
        </p:grpSpPr>
        <p:sp>
          <p:nvSpPr>
            <p:cNvPr id="558" name="Google Shape;558;p4"/>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9" name="Google Shape;559;p4"/>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0" name="Google Shape;560;p4"/>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1" name="Google Shape;561;p4"/>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2" name="Google Shape;562;p4"/>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3" name="Google Shape;563;p4"/>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4" name="Google Shape;564;p4"/>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5" name="Google Shape;565;p4"/>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6" name="Google Shape;566;p4"/>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67" name="Google Shape;567;p4"/>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568" name="Google Shape;568;p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9"/>
        <p:cNvGrpSpPr/>
        <p:nvPr/>
      </p:nvGrpSpPr>
      <p:grpSpPr>
        <a:xfrm>
          <a:off x="0" y="0"/>
          <a:ext cx="0" cy="0"/>
          <a:chOff x="0" y="0"/>
          <a:chExt cx="0" cy="0"/>
        </a:xfrm>
      </p:grpSpPr>
      <p:sp>
        <p:nvSpPr>
          <p:cNvPr id="580" name="Google Shape;580;p5"/>
          <p:cNvSpPr/>
          <p:nvPr/>
        </p:nvSpPr>
        <p:spPr>
          <a:xfrm>
            <a:off x="293915" y="1374061"/>
            <a:ext cx="8850085" cy="5483939"/>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Γερμανίας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Βεβαίως και η περίοδος του Ψυχρού πολέμου χαρακτηρίστηκε και αυτή από το τραύμα της διαίρεσης ανάμεσα σε Δυτική και Ανατολική Γερμανία.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Μια από τις εγγυήσεις ότι η δημοκρατία θα είναι πιο ανθεκτική υπήρξε το Σύνταγμα της Βόννης του 1949, ο οποίος έδινε πολύ μεγάλη έμφαση στα ατομικά δικαιώματα και τις ελευθερίες αλλά και στον ρόλο του κράτους για την προστασία τους.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Επίσης, υπήρχε η πρόβλεψη για έναν πολύ ισχυρό καγκελάριο, μια </a:t>
            </a:r>
            <a:r>
              <a:rPr lang="en-US" sz="1600" b="1" i="0" u="sng" strike="noStrike" cap="none">
                <a:solidFill>
                  <a:srgbClr val="000000"/>
                </a:solidFill>
                <a:latin typeface="Arial"/>
                <a:ea typeface="Arial"/>
                <a:cs typeface="Arial"/>
                <a:sym typeface="Arial"/>
              </a:rPr>
              <a:t>πολύ ισχυρή ομοσπονδιακή εκπροσώπηση και κοινοβούλιο, ένα πολύ ισχυρό ομοσπονδιακό δικαστήριο αλλά έναν μάλλον αδύναμο ομοσπονδιακό πρόεδρο.</a:t>
            </a:r>
            <a:r>
              <a:rPr lang="en-US" sz="1600" b="1" i="0" u="none" strike="noStrike" cap="none">
                <a:solidFill>
                  <a:srgbClr val="000000"/>
                </a:solidFill>
                <a:latin typeface="Arial"/>
                <a:ea typeface="Arial"/>
                <a:cs typeface="Arial"/>
                <a:sym typeface="Arial"/>
              </a:rPr>
              <a:t>  </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Ειδικότερα, στο κοινοβούλιο ανατέθηκε η επεξεργασία και ψήφιση νόμων για την προστασία των δικαιωμάτων των πολιτών και ιδιαίτερα των γυναικών. Είναι ακριβώς με βάση αυτό το συνταγματικό πλαίσιο που προχώρησε και η επανένωση των δύο Γερμανιών. </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581" name="Google Shape;581;p5"/>
          <p:cNvGrpSpPr/>
          <p:nvPr/>
        </p:nvGrpSpPr>
        <p:grpSpPr>
          <a:xfrm>
            <a:off x="0" y="0"/>
            <a:ext cx="9126538" cy="528638"/>
            <a:chOff x="0" y="0"/>
            <a:chExt cx="5749" cy="333"/>
          </a:xfrm>
        </p:grpSpPr>
        <p:sp>
          <p:nvSpPr>
            <p:cNvPr id="582" name="Google Shape;582;p5"/>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3" name="Google Shape;583;p5"/>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4" name="Google Shape;584;p5"/>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5" name="Google Shape;585;p5"/>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6" name="Google Shape;586;p5"/>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7" name="Google Shape;587;p5"/>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8" name="Google Shape;588;p5"/>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9" name="Google Shape;589;p5"/>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0" name="Google Shape;590;p5"/>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91" name="Google Shape;591;p5"/>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592" name="Google Shape;592;p5"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 name="Google Shape;593;p5"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5"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 name="Google Shape;595;p5"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 name="Google Shape;596;p5"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7" name="Google Shape;597;p5"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p2"/>
          <p:cNvSpPr/>
          <p:nvPr/>
        </p:nvSpPr>
        <p:spPr>
          <a:xfrm>
            <a:off x="25080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Γαλλίας</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158" name="Google Shape;158;p2"/>
          <p:cNvGrpSpPr/>
          <p:nvPr/>
        </p:nvGrpSpPr>
        <p:grpSpPr>
          <a:xfrm>
            <a:off x="0" y="0"/>
            <a:ext cx="9126538" cy="528638"/>
            <a:chOff x="0" y="0"/>
            <a:chExt cx="5749" cy="333"/>
          </a:xfrm>
        </p:grpSpPr>
        <p:sp>
          <p:nvSpPr>
            <p:cNvPr id="159" name="Google Shape;159;p2"/>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p2"/>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p2"/>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p2"/>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2"/>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2"/>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p2"/>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p2"/>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p2"/>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p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169" name="Google Shape;169;p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5" name="Google Shape;175;p2" descr="C:\Users\User\Desktop\france_political_map.gif"/>
          <p:cNvPicPr preferRelativeResize="0"/>
          <p:nvPr/>
        </p:nvPicPr>
        <p:blipFill rotWithShape="1">
          <a:blip r:embed="rId3">
            <a:alphaModFix/>
          </a:blip>
          <a:srcRect/>
          <a:stretch/>
        </p:blipFill>
        <p:spPr>
          <a:xfrm>
            <a:off x="211365" y="1894114"/>
            <a:ext cx="4295321" cy="4778829"/>
          </a:xfrm>
          <a:prstGeom prst="rect">
            <a:avLst/>
          </a:prstGeom>
          <a:noFill/>
          <a:ln>
            <a:noFill/>
          </a:ln>
        </p:spPr>
      </p:pic>
      <p:sp>
        <p:nvSpPr>
          <p:cNvPr id="176" name="Google Shape;176;p2"/>
          <p:cNvSpPr txBox="1"/>
          <p:nvPr/>
        </p:nvSpPr>
        <p:spPr>
          <a:xfrm>
            <a:off x="4833257" y="6041571"/>
            <a:ext cx="409302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Πολιτικός χάρτης Γαλλίας: https://www.worldometers.info/maps/france-political-map/</a:t>
            </a:r>
            <a:endParaRPr sz="1400" b="0" i="0" u="none" strike="noStrike" cap="none">
              <a:solidFill>
                <a:srgbClr val="000000"/>
              </a:solidFill>
              <a:latin typeface="Arial"/>
              <a:ea typeface="Arial"/>
              <a:cs typeface="Arial"/>
              <a:sym typeface="Arial"/>
            </a:endParaRPr>
          </a:p>
        </p:txBody>
      </p:sp>
      <p:sp>
        <p:nvSpPr>
          <p:cNvPr id="177" name="Google Shape;177;p2"/>
          <p:cNvSpPr txBox="1"/>
          <p:nvPr/>
        </p:nvSpPr>
        <p:spPr>
          <a:xfrm>
            <a:off x="4855029" y="1436914"/>
            <a:ext cx="4049400" cy="483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Βασικά στοιχεία για τη χώρα: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(Source: EU)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.Ε. από το 1958</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Συμμετοχή στο ευρώ από το 1999</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Συμμετοχή στη ζώνη Σένγκεν από το 1995</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Διοικητική οργάνωση: 18 περιφέρειες (13 μητροπολιτικές και 5 υπερπόντιες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Εκπροσωπείται από 79 βουλευτές στο Ευρωπαϊκό κοινοβούλιο</a:t>
            </a:r>
            <a:r>
              <a:rPr lang="en-US"/>
              <a:t>Πληθυσμός: 67,8 εκ. </a:t>
            </a:r>
            <a:endParaRPr/>
          </a:p>
          <a:p>
            <a:pPr marL="0" lvl="0" indent="0" algn="l" rtl="0">
              <a:spcBef>
                <a:spcPts val="0"/>
              </a:spcBef>
              <a:spcAft>
                <a:spcPts val="0"/>
              </a:spcAft>
              <a:buNone/>
            </a:pPr>
            <a:endParaRPr/>
          </a:p>
          <a:p>
            <a:pPr marL="0" lvl="0" indent="0" algn="l" rtl="0">
              <a:spcBef>
                <a:spcPts val="0"/>
              </a:spcBef>
              <a:spcAft>
                <a:spcPts val="0"/>
              </a:spcAft>
              <a:buNone/>
            </a:pPr>
            <a:r>
              <a:rPr lang="en-US"/>
              <a:t>Πρωτεύουσα: Παρίσι </a:t>
            </a:r>
            <a:endParaRPr/>
          </a:p>
          <a:p>
            <a:pPr marL="0" lvl="0" indent="0" algn="l" rtl="0">
              <a:spcBef>
                <a:spcPts val="0"/>
              </a:spcBef>
              <a:spcAft>
                <a:spcPts val="0"/>
              </a:spcAft>
              <a:buNone/>
            </a:pPr>
            <a:endParaRPr/>
          </a:p>
          <a:p>
            <a:pPr marL="0" lvl="0" indent="0" algn="l" rtl="0">
              <a:spcBef>
                <a:spcPts val="0"/>
              </a:spcBef>
              <a:spcAft>
                <a:spcPts val="0"/>
              </a:spcAft>
              <a:buNone/>
            </a:pPr>
            <a:r>
              <a:rPr lang="en-US"/>
              <a:t>Επίσημη γλώσσα στην Ε.Ε.: γαλλικά</a:t>
            </a:r>
            <a:endParaRPr/>
          </a:p>
          <a:p>
            <a:pPr marL="0" lvl="0" indent="0" algn="l" rtl="0">
              <a:spcBef>
                <a:spcPts val="0"/>
              </a:spcBef>
              <a:spcAft>
                <a:spcPts val="0"/>
              </a:spcAft>
              <a:buNone/>
            </a:pPr>
            <a:endParaRPr/>
          </a:p>
          <a:p>
            <a:pPr marL="0" lvl="0" indent="0" algn="l" rtl="0">
              <a:spcBef>
                <a:spcPts val="0"/>
              </a:spcBef>
              <a:spcAft>
                <a:spcPts val="0"/>
              </a:spcAft>
              <a:buNone/>
            </a:pPr>
            <a:r>
              <a:rPr lang="en-US"/>
              <a:t>Μέλος της Ε</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3"/>
        <p:cNvGrpSpPr/>
        <p:nvPr/>
      </p:nvGrpSpPr>
      <p:grpSpPr>
        <a:xfrm>
          <a:off x="0" y="0"/>
          <a:ext cx="0" cy="0"/>
          <a:chOff x="0" y="0"/>
          <a:chExt cx="0" cy="0"/>
        </a:xfrm>
      </p:grpSpPr>
      <p:sp>
        <p:nvSpPr>
          <p:cNvPr id="604" name="Google Shape;604;p6"/>
          <p:cNvSpPr/>
          <p:nvPr/>
        </p:nvSpPr>
        <p:spPr>
          <a:xfrm>
            <a:off x="293915" y="1374061"/>
            <a:ext cx="8850085" cy="5483939"/>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Γερμανίας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Βασικά στοιχεία του γερμανικού πολιτικού συστήματος (ομοσπονδιακή προεδρευόμενη κοινοβουλευτική δημοκρατία)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Ι) Εκτελεστική εξουσία: ομοσπονδιακό επίπεδο- ο πρόεδρος της Δημοκρατίας (εκλογή από τη Βουλή), ο καγκελάριος (εκλογή από τους πολίτες) και η κυβέρνηση</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Ιι) Νομοθετική εξουσία: ομοσπονδιακό επίπεδο- η ομοσπονδιακή Βουλή (εκλογή από τους πολίτες)  και το ομοσπονδιακό συμβούλιο (ορισμός μελών από τα ομοσπονδιακά κράτη)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Ιιι) Δικαστική εξουσία: το ομοσπονδιακό δικαστήριο</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605" name="Google Shape;605;p6"/>
          <p:cNvGrpSpPr/>
          <p:nvPr/>
        </p:nvGrpSpPr>
        <p:grpSpPr>
          <a:xfrm>
            <a:off x="0" y="0"/>
            <a:ext cx="9126538" cy="528638"/>
            <a:chOff x="0" y="0"/>
            <a:chExt cx="5749" cy="333"/>
          </a:xfrm>
        </p:grpSpPr>
        <p:sp>
          <p:nvSpPr>
            <p:cNvPr id="606" name="Google Shape;606;p6"/>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7" name="Google Shape;607;p6"/>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8" name="Google Shape;608;p6"/>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9" name="Google Shape;609;p6"/>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0" name="Google Shape;610;p6"/>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1" name="Google Shape;611;p6"/>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2" name="Google Shape;612;p6"/>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3" name="Google Shape;613;p6"/>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4" name="Google Shape;614;p6"/>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15" name="Google Shape;615;p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616" name="Google Shape;616;p6"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6"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6"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6"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6"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6"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7"/>
        <p:cNvGrpSpPr/>
        <p:nvPr/>
      </p:nvGrpSpPr>
      <p:grpSpPr>
        <a:xfrm>
          <a:off x="0" y="0"/>
          <a:ext cx="0" cy="0"/>
          <a:chOff x="0" y="0"/>
          <a:chExt cx="0" cy="0"/>
        </a:xfrm>
      </p:grpSpPr>
      <p:sp>
        <p:nvSpPr>
          <p:cNvPr id="628" name="Google Shape;628;p7"/>
          <p:cNvSpPr/>
          <p:nvPr/>
        </p:nvSpPr>
        <p:spPr>
          <a:xfrm>
            <a:off x="293915" y="1374061"/>
            <a:ext cx="8850085" cy="5483939"/>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Γερμανίας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629" name="Google Shape;629;p7"/>
          <p:cNvGrpSpPr/>
          <p:nvPr/>
        </p:nvGrpSpPr>
        <p:grpSpPr>
          <a:xfrm>
            <a:off x="0" y="0"/>
            <a:ext cx="9126538" cy="528638"/>
            <a:chOff x="0" y="0"/>
            <a:chExt cx="5749" cy="333"/>
          </a:xfrm>
        </p:grpSpPr>
        <p:sp>
          <p:nvSpPr>
            <p:cNvPr id="630" name="Google Shape;630;p7"/>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1" name="Google Shape;631;p7"/>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2" name="Google Shape;632;p7"/>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3" name="Google Shape;633;p7"/>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4" name="Google Shape;634;p7"/>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5" name="Google Shape;635;p7"/>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6" name="Google Shape;636;p7"/>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7" name="Google Shape;637;p7"/>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8" name="Google Shape;638;p7"/>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39" name="Google Shape;639;p7"/>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640" name="Google Shape;640;p7"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7"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7"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7"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p7"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5" name="Google Shape;645;p7"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46" name="Google Shape;646;p7" descr="File:German Political System.svg"/>
          <p:cNvPicPr preferRelativeResize="0"/>
          <p:nvPr/>
        </p:nvPicPr>
        <p:blipFill rotWithShape="1">
          <a:blip r:embed="rId3">
            <a:alphaModFix/>
          </a:blip>
          <a:srcRect/>
          <a:stretch/>
        </p:blipFill>
        <p:spPr>
          <a:xfrm>
            <a:off x="413657" y="2155370"/>
            <a:ext cx="4444546" cy="4570413"/>
          </a:xfrm>
          <a:prstGeom prst="rect">
            <a:avLst/>
          </a:prstGeom>
          <a:noFill/>
          <a:ln>
            <a:noFill/>
          </a:ln>
        </p:spPr>
      </p:pic>
      <p:sp>
        <p:nvSpPr>
          <p:cNvPr id="647" name="Google Shape;647;p7"/>
          <p:cNvSpPr txBox="1"/>
          <p:nvPr/>
        </p:nvSpPr>
        <p:spPr>
          <a:xfrm>
            <a:off x="5007429" y="1654629"/>
            <a:ext cx="3766457" cy="5693866"/>
          </a:xfrm>
          <a:prstGeom prst="rect">
            <a:avLst/>
          </a:prstGeom>
          <a:noFill/>
          <a:ln>
            <a:noFill/>
          </a:ln>
        </p:spPr>
        <p:txBody>
          <a:bodyPr spcFirstLastPara="1" wrap="square" lIns="91425" tIns="45700" rIns="91425" bIns="45700" anchor="t" anchorCtr="0">
            <a:spAutoFit/>
          </a:bodyPr>
          <a:lstStyle/>
          <a:p>
            <a:pPr marL="0" marR="0" lvl="0" indent="-889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O ομοσπονδιακός πρόεδρος έχει έναν συμβολικό ρόλο (εκλέγεται από τα νομοθετικά σώματα με πλειοψηφία 50%). Ορίζει ως πρωθυπουργό τον πρόεδρο του κόμματος που έχει την πλειοψηφία στο κοινοβούλιο</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Ο ομοσπονδιακός καγκελάριος ορίζει την κυβέρνηση και έχει τη νομοθετική πρωτοβουλία</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 Η ομοσπονδιακή βουλή έχει 620 μέλη και το ομοσπονδιακό συμβούλιο έχει 69 μέλη</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Η ομοσπονδιακή νομοθεσία διαμορφώνεται από την ομοσπονδιακή βουλή. Ωστόσο, και το ομοσπονδιακό συμβούλιο έχει δυνατότητες βέτο ειδικά σε ότι αφορά νομοθεσίες που επηρεάζουν τα κρατίδια με ειδικό τρόπο.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(πηγή σχεδιαγράμματος: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https://commons.wikimedia.org/wiki/File:German_Political_System.svg</a:t>
            </a: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3"/>
        <p:cNvGrpSpPr/>
        <p:nvPr/>
      </p:nvGrpSpPr>
      <p:grpSpPr>
        <a:xfrm>
          <a:off x="0" y="0"/>
          <a:ext cx="0" cy="0"/>
          <a:chOff x="0" y="0"/>
          <a:chExt cx="0" cy="0"/>
        </a:xfrm>
      </p:grpSpPr>
      <p:sp>
        <p:nvSpPr>
          <p:cNvPr id="654" name="Google Shape;654;p8"/>
          <p:cNvSpPr/>
          <p:nvPr/>
        </p:nvSpPr>
        <p:spPr>
          <a:xfrm>
            <a:off x="293915" y="1374061"/>
            <a:ext cx="8850085" cy="5483939"/>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Γερμανίας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Μια γενική αποτίμηση της λειτουργίας του γερμανικού πολιτικού συστήματος</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Σε αντίθεση με τις περιόδους πριν τον Β’ Παγκόσμιο Πόλεμο, η Γερμανία του Ψυχρού Πολέμου και η ενωμένη Γερμανία μετά το τέλος του Ψυχρού Πολέμου αποδείχτηκε μια πολύ ανθεκτική χώρα (resilient). </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Αυτό το απέδειξε με την σταθερή υποστήριξη στην ευρωπαϊκή ολοκλήρωση, με την υποστήριξη και την απορρόφηση του σοκ της επανένωσης, με τη διαχείριση της κρίσης της ευρωζώνης και του προσφυγικού/ μεταναστευτικού ζητήματος. </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Οι παράγοντες που επέτρεψαν μια τέτοια εξέλιξη δεν είναι μόνο οικονομικοί αλλά και πολιτικοί. Είναι η δυνατότητα του πολιτικού της συστήματος να επιδιώκει συναινέσεις και να αμύνεται σε κάθε ομάδα ή ιδεολογία που απειλεί τη δημοκρατία. (Γι’αυτό υπάρχει και το όριο του 5% για την είσοδο ενός κόμματος στο κοινοβούλιο)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655" name="Google Shape;655;p8"/>
          <p:cNvGrpSpPr/>
          <p:nvPr/>
        </p:nvGrpSpPr>
        <p:grpSpPr>
          <a:xfrm>
            <a:off x="0" y="0"/>
            <a:ext cx="9126538" cy="528638"/>
            <a:chOff x="0" y="0"/>
            <a:chExt cx="5749" cy="333"/>
          </a:xfrm>
        </p:grpSpPr>
        <p:sp>
          <p:nvSpPr>
            <p:cNvPr id="656" name="Google Shape;656;p8"/>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7" name="Google Shape;657;p8"/>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8" name="Google Shape;658;p8"/>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9" name="Google Shape;659;p8"/>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0" name="Google Shape;660;p8"/>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1" name="Google Shape;661;p8"/>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2" name="Google Shape;662;p8"/>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3" name="Google Shape;663;p8"/>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4" name="Google Shape;664;p8"/>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65" name="Google Shape;665;p8"/>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666" name="Google Shape;666;p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7"/>
        <p:cNvGrpSpPr/>
        <p:nvPr/>
      </p:nvGrpSpPr>
      <p:grpSpPr>
        <a:xfrm>
          <a:off x="0" y="0"/>
          <a:ext cx="0" cy="0"/>
          <a:chOff x="0" y="0"/>
          <a:chExt cx="0" cy="0"/>
        </a:xfrm>
      </p:grpSpPr>
      <p:sp>
        <p:nvSpPr>
          <p:cNvPr id="678" name="Google Shape;678;p9"/>
          <p:cNvSpPr/>
          <p:nvPr/>
        </p:nvSpPr>
        <p:spPr>
          <a:xfrm>
            <a:off x="293915" y="1374061"/>
            <a:ext cx="8850085" cy="5483939"/>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Γερμανίας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Μια γενική αποτίμηση της λειτουργίας του γερμανικού πολιτικού συστήματος</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Σε πιο πρόσφατες περιόδους, το γερμανικό κομματικό σύστημα χαρακτηρίζεται και αυτό από υψηλά επίπεδα λαϊκισμού και ακραίας ιδεολογίας από τα δεξιά (π.χ. AfD) με επίκεντρο ζητήματα όπως το μεταναστευτικό ή η οικονομία. </a:t>
            </a:r>
            <a:endParaRPr/>
          </a:p>
          <a:p>
            <a:pPr marL="342900" marR="0" lvl="0" indent="-342900" algn="just" rtl="0">
              <a:lnSpc>
                <a:spcPct val="115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None/>
            </a:pPr>
            <a:r>
              <a:rPr lang="en-US" sz="1600" b="1" i="0" u="none" strike="noStrike" cap="none">
                <a:solidFill>
                  <a:srgbClr val="000000"/>
                </a:solidFill>
                <a:latin typeface="Arial"/>
                <a:ea typeface="Arial"/>
                <a:cs typeface="Arial"/>
                <a:sym typeface="Arial"/>
              </a:rPr>
              <a:t>        </a:t>
            </a:r>
            <a:endParaRPr sz="1600" b="1" i="0" u="none" strike="noStrike" cap="none">
              <a:solidFill>
                <a:srgbClr val="000000"/>
              </a:solidFill>
              <a:latin typeface="Arial"/>
              <a:ea typeface="Arial"/>
              <a:cs typeface="Arial"/>
              <a:sym typeface="Arial"/>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679" name="Google Shape;679;p9"/>
          <p:cNvGrpSpPr/>
          <p:nvPr/>
        </p:nvGrpSpPr>
        <p:grpSpPr>
          <a:xfrm>
            <a:off x="0" y="0"/>
            <a:ext cx="9126538" cy="528638"/>
            <a:chOff x="0" y="0"/>
            <a:chExt cx="5749" cy="333"/>
          </a:xfrm>
        </p:grpSpPr>
        <p:sp>
          <p:nvSpPr>
            <p:cNvPr id="680" name="Google Shape;680;p9"/>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1" name="Google Shape;681;p9"/>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2" name="Google Shape;682;p9"/>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3" name="Google Shape;683;p9"/>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4" name="Google Shape;684;p9"/>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5" name="Google Shape;685;p9"/>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6" name="Google Shape;686;p9"/>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7" name="Google Shape;687;p9"/>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8" name="Google Shape;688;p9"/>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89" name="Google Shape;689;p9"/>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690" name="Google Shape;690;p9"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1" name="Google Shape;691;p9"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2" name="Google Shape;692;p9"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3" name="Google Shape;693;p9"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4" name="Google Shape;694;p9"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5" name="Google Shape;695;p9"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6" name="Google Shape;696;p9" descr="Size of parliamentary parties in the current Bundestag"/>
          <p:cNvPicPr preferRelativeResize="0"/>
          <p:nvPr/>
        </p:nvPicPr>
        <p:blipFill rotWithShape="1">
          <a:blip r:embed="rId3">
            <a:alphaModFix/>
          </a:blip>
          <a:srcRect/>
          <a:stretch/>
        </p:blipFill>
        <p:spPr>
          <a:xfrm>
            <a:off x="765175" y="3701143"/>
            <a:ext cx="7315200" cy="31568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3"/>
        <p:cNvGrpSpPr/>
        <p:nvPr/>
      </p:nvGrpSpPr>
      <p:grpSpPr>
        <a:xfrm>
          <a:off x="0" y="0"/>
          <a:ext cx="0" cy="0"/>
          <a:chOff x="0" y="0"/>
          <a:chExt cx="0" cy="0"/>
        </a:xfrm>
      </p:grpSpPr>
      <p:sp>
        <p:nvSpPr>
          <p:cNvPr id="184" name="Google Shape;184;g292a9acef56_0_4"/>
          <p:cNvSpPr/>
          <p:nvPr/>
        </p:nvSpPr>
        <p:spPr>
          <a:xfrm>
            <a:off x="25080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Γαλλίας</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185" name="Google Shape;185;g292a9acef56_0_4"/>
          <p:cNvGrpSpPr/>
          <p:nvPr/>
        </p:nvGrpSpPr>
        <p:grpSpPr>
          <a:xfrm>
            <a:off x="0" y="0"/>
            <a:ext cx="9126538" cy="528638"/>
            <a:chOff x="0" y="0"/>
            <a:chExt cx="5749" cy="333"/>
          </a:xfrm>
        </p:grpSpPr>
        <p:sp>
          <p:nvSpPr>
            <p:cNvPr id="186" name="Google Shape;186;g292a9acef56_0_4"/>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7" name="Google Shape;187;g292a9acef56_0_4"/>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8" name="Google Shape;188;g292a9acef56_0_4"/>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9" name="Google Shape;189;g292a9acef56_0_4"/>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0" name="Google Shape;190;g292a9acef56_0_4"/>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1" name="Google Shape;191;g292a9acef56_0_4"/>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2" name="Google Shape;192;g292a9acef56_0_4"/>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g292a9acef56_0_4"/>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g292a9acef56_0_4"/>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95" name="Google Shape;195;g292a9acef56_0_4"/>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196" name="Google Shape;196;g292a9acef56_0_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g292a9acef56_0_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g292a9acef56_0_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g292a9acef56_0_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g292a9acef56_0_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g292a9acef56_0_4"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02" name="Google Shape;202;g292a9acef56_0_4" descr="Milos Makes Maps on X: &quot;My map shows European railway ..."/>
          <p:cNvPicPr preferRelativeResize="0"/>
          <p:nvPr/>
        </p:nvPicPr>
        <p:blipFill rotWithShape="1">
          <a:blip r:embed="rId3">
            <a:alphaModFix/>
          </a:blip>
          <a:srcRect/>
          <a:stretch/>
        </p:blipFill>
        <p:spPr>
          <a:xfrm>
            <a:off x="195944" y="1905000"/>
            <a:ext cx="5083628" cy="4778829"/>
          </a:xfrm>
          <a:prstGeom prst="rect">
            <a:avLst/>
          </a:prstGeom>
          <a:noFill/>
          <a:ln>
            <a:noFill/>
          </a:ln>
        </p:spPr>
      </p:pic>
      <p:sp>
        <p:nvSpPr>
          <p:cNvPr id="203" name="Google Shape;203;g292a9acef56_0_4"/>
          <p:cNvSpPr txBox="1"/>
          <p:nvPr/>
        </p:nvSpPr>
        <p:spPr>
          <a:xfrm>
            <a:off x="5638799" y="2253342"/>
            <a:ext cx="3298372"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Γαλλία: μια χώρα που βρίσκεται στο επίκεντρο όχι μόνο της πολιτικής αλλά και της οικονομικής εξέλιξης της Ευρώπης και της Ε.Ε.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Από εμπορικής πλευράς το 54% των εμπορικών συναλλαγών της Γαλλίας πραγματοποιείται με χώρες της Ε.Ε. (το 15% με τη Γερμανία)</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Αντίστοιχες είναι και οι εισαγωγές της</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Μια από τις τεχνολογίες αιχμής που εξάγει είναι και η αμυντική βιομηχανία</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9"/>
        <p:cNvGrpSpPr/>
        <p:nvPr/>
      </p:nvGrpSpPr>
      <p:grpSpPr>
        <a:xfrm>
          <a:off x="0" y="0"/>
          <a:ext cx="0" cy="0"/>
          <a:chOff x="0" y="0"/>
          <a:chExt cx="0" cy="0"/>
        </a:xfrm>
      </p:grpSpPr>
      <p:sp>
        <p:nvSpPr>
          <p:cNvPr id="210" name="Google Shape;210;g29df07c3fae_0_18"/>
          <p:cNvSpPr/>
          <p:nvPr/>
        </p:nvSpPr>
        <p:spPr>
          <a:xfrm>
            <a:off x="25080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Γαλλίας</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Ορόσημα της γαλλικής πολιτικής ιστορίας</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Μέχρι το 1789, το πολιτικό σύστημα βασιζόταν στο μοντέλο της απόλυτης μοναρχίας</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Η επανάσταση του 1789 εγκαθιδρύει για πρώτη φορά τη συνταγματική μοναρχία. Ήταν όμως βραχύβια (1789-1792) </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Η Ά Δημοκρατία εγκαθιδρύεται το 1792 και διαρκεί μέχρι το 1804</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Από το 1804 μέχρι το 1815 έχουμε την πρώτη Αυτοκρατορία </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Από το 1814 μέχρι το 1848 έχουμε ξανά μοναρχία </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Η Β’ Δημοκρατία διαρκεί από το 1848 μέχρι το 1852</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211" name="Google Shape;211;g29df07c3fae_0_18"/>
          <p:cNvGrpSpPr/>
          <p:nvPr/>
        </p:nvGrpSpPr>
        <p:grpSpPr>
          <a:xfrm>
            <a:off x="0" y="0"/>
            <a:ext cx="9126538" cy="528638"/>
            <a:chOff x="0" y="0"/>
            <a:chExt cx="5749" cy="333"/>
          </a:xfrm>
        </p:grpSpPr>
        <p:sp>
          <p:nvSpPr>
            <p:cNvPr id="212" name="Google Shape;212;g29df07c3fae_0_18"/>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3" name="Google Shape;213;g29df07c3fae_0_18"/>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4" name="Google Shape;214;g29df07c3fae_0_18"/>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5" name="Google Shape;215;g29df07c3fae_0_18"/>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g29df07c3fae_0_18"/>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7" name="Google Shape;217;g29df07c3fae_0_18"/>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8" name="Google Shape;218;g29df07c3fae_0_18"/>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g29df07c3fae_0_18"/>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0" name="Google Shape;220;g29df07c3fae_0_18"/>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21" name="Google Shape;221;g29df07c3fae_0_18"/>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222" name="Google Shape;222;g29df07c3fae_0_1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g29df07c3fae_0_1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g29df07c3fae_0_1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g29df07c3fae_0_1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g29df07c3fae_0_1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g29df07c3fae_0_18"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3"/>
        <p:cNvGrpSpPr/>
        <p:nvPr/>
      </p:nvGrpSpPr>
      <p:grpSpPr>
        <a:xfrm>
          <a:off x="0" y="0"/>
          <a:ext cx="0" cy="0"/>
          <a:chOff x="0" y="0"/>
          <a:chExt cx="0" cy="0"/>
        </a:xfrm>
      </p:grpSpPr>
      <p:sp>
        <p:nvSpPr>
          <p:cNvPr id="234" name="Google Shape;234;g29dfcd1b184_0_0"/>
          <p:cNvSpPr/>
          <p:nvPr/>
        </p:nvSpPr>
        <p:spPr>
          <a:xfrm>
            <a:off x="25080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Γαλλίας</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Ορόσημα της γαλλικής πολιτικής ιστορίας</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Από το 1852 μέχρι το 1870 έχουμε τη Β’ Αυτοκρατορία</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Από το 1870 μέχρι το 1940 έχουμε τη Γ’ Δημοκρατία</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Από το 1940 μέχρι το 1944 έχουμε το καθεστώς Vichy</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Από το 1944 μέχρι το 1957 έχουμε τη Δ’ Δημοκρατία</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Από το 1958 μέχρι σήμερα έχουμε την Ε’ Δημοκρατία</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235" name="Google Shape;235;g29dfcd1b184_0_0"/>
          <p:cNvGrpSpPr/>
          <p:nvPr/>
        </p:nvGrpSpPr>
        <p:grpSpPr>
          <a:xfrm>
            <a:off x="0" y="0"/>
            <a:ext cx="9126538" cy="528638"/>
            <a:chOff x="0" y="0"/>
            <a:chExt cx="5749" cy="333"/>
          </a:xfrm>
        </p:grpSpPr>
        <p:sp>
          <p:nvSpPr>
            <p:cNvPr id="236" name="Google Shape;236;g29dfcd1b184_0_0"/>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7" name="Google Shape;237;g29dfcd1b184_0_0"/>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8" name="Google Shape;238;g29dfcd1b184_0_0"/>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9" name="Google Shape;239;g29dfcd1b184_0_0"/>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0" name="Google Shape;240;g29dfcd1b184_0_0"/>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1" name="Google Shape;241;g29dfcd1b184_0_0"/>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2" name="Google Shape;242;g29dfcd1b184_0_0"/>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3" name="Google Shape;243;g29dfcd1b184_0_0"/>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4" name="Google Shape;244;g29dfcd1b184_0_0"/>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45" name="Google Shape;245;g29dfcd1b184_0_0"/>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246" name="Google Shape;246;g29dfcd1b184_0_0"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g29dfcd1b184_0_0"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g29dfcd1b184_0_0"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g29dfcd1b184_0_0"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g29dfcd1b184_0_0"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g29dfcd1b184_0_0"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7"/>
        <p:cNvGrpSpPr/>
        <p:nvPr/>
      </p:nvGrpSpPr>
      <p:grpSpPr>
        <a:xfrm>
          <a:off x="0" y="0"/>
          <a:ext cx="0" cy="0"/>
          <a:chOff x="0" y="0"/>
          <a:chExt cx="0" cy="0"/>
        </a:xfrm>
      </p:grpSpPr>
      <p:sp>
        <p:nvSpPr>
          <p:cNvPr id="258" name="Google Shape;258;g292a9acef56_0_23"/>
          <p:cNvSpPr/>
          <p:nvPr/>
        </p:nvSpPr>
        <p:spPr>
          <a:xfrm>
            <a:off x="25080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Γαλλίας</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Το γαλλικό πολιτικό σύστημα βασίζεται στην κοινοβουλευτική δημοκρατία αλλά το περιγράφουμε επίσης και ως ημι- προεδρικό καθώς ο πρόεδρος έχει μεγάλη εκτελεστική εξουσία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259" name="Google Shape;259;g292a9acef56_0_23"/>
          <p:cNvGrpSpPr/>
          <p:nvPr/>
        </p:nvGrpSpPr>
        <p:grpSpPr>
          <a:xfrm>
            <a:off x="0" y="0"/>
            <a:ext cx="9126538" cy="528638"/>
            <a:chOff x="0" y="0"/>
            <a:chExt cx="5749" cy="333"/>
          </a:xfrm>
        </p:grpSpPr>
        <p:sp>
          <p:nvSpPr>
            <p:cNvPr id="260" name="Google Shape;260;g292a9acef56_0_23"/>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1" name="Google Shape;261;g292a9acef56_0_23"/>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2" name="Google Shape;262;g292a9acef56_0_23"/>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3" name="Google Shape;263;g292a9acef56_0_23"/>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4" name="Google Shape;264;g292a9acef56_0_23"/>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5" name="Google Shape;265;g292a9acef56_0_23"/>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6" name="Google Shape;266;g292a9acef56_0_23"/>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7" name="Google Shape;267;g292a9acef56_0_23"/>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8" name="Google Shape;268;g292a9acef56_0_23"/>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69" name="Google Shape;269;g292a9acef56_0_23"/>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270" name="Google Shape;270;g292a9acef56_0_23"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g292a9acef56_0_23"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g292a9acef56_0_23"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g292a9acef56_0_23"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g292a9acef56_0_23"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g292a9acef56_0_23"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276" name="Google Shape;276;g292a9acef56_0_23"/>
          <p:cNvGraphicFramePr/>
          <p:nvPr/>
        </p:nvGraphicFramePr>
        <p:xfrm>
          <a:off x="348341" y="2866569"/>
          <a:ext cx="8196950" cy="3810750"/>
        </p:xfrm>
        <a:graphic>
          <a:graphicData uri="http://schemas.openxmlformats.org/drawingml/2006/table">
            <a:tbl>
              <a:tblPr firstRow="1" bandRow="1">
                <a:noFill/>
                <a:tableStyleId>{ADDC02E1-0846-4218-83F0-204FA211CE97}</a:tableStyleId>
              </a:tblPr>
              <a:tblGrid>
                <a:gridCol w="4098475"/>
                <a:gridCol w="4098475"/>
              </a:tblGrid>
              <a:tr h="518900">
                <a:tc>
                  <a:txBody>
                    <a:bodyPr/>
                    <a:lstStyle/>
                    <a:p>
                      <a:pPr marL="0" marR="0" lvl="0" indent="0" algn="l" rtl="0">
                        <a:lnSpc>
                          <a:spcPct val="100000"/>
                        </a:lnSpc>
                        <a:spcBef>
                          <a:spcPts val="0"/>
                        </a:spcBef>
                        <a:spcAft>
                          <a:spcPts val="0"/>
                        </a:spcAft>
                        <a:buNone/>
                      </a:pPr>
                      <a:r>
                        <a:rPr lang="en-US" sz="1400" u="none" strike="noStrike" cap="none"/>
                        <a:t>  Πρόεδροι της Γαλλίας από το 1958 (Ε΄Γαλλική δημοκρατία)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Πρωθυπουργοί της κυβέρνησης από το 1958 (ανα πρόεδρο) </a:t>
                      </a:r>
                      <a:endParaRPr sz="1400" u="none" strike="noStrike" cap="none"/>
                    </a:p>
                  </a:txBody>
                  <a:tcPr marL="91450" marR="91450" marT="45725" marB="45725"/>
                </a:tc>
              </a:tr>
              <a:tr h="1641925">
                <a:tc>
                  <a:txBody>
                    <a:bodyPr/>
                    <a:lstStyle/>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Charles de Gaulle (1959-1969)</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Georges Pompidou (1969-1974)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Valery Giscard D’Estaing (1974-1981) </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Francois Mitterrand (1981- 1995)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Jacques Chirac (1995- 2007)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Nicolas Sarkozy (2007- 2012)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Francois Hollande (2012-2017)</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Emmanuel Macron (2017-σήμερα) </a:t>
                      </a:r>
                      <a:endParaRPr sz="1400" u="none" strike="noStrike" cap="none"/>
                    </a:p>
                  </a:txBody>
                  <a:tcPr marL="91450" marR="91450" marT="45725" marB="45725"/>
                </a:tc>
                <a:tc>
                  <a:txBody>
                    <a:bodyPr/>
                    <a:lstStyle/>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3 (De Gaulle) </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3 (Pompidou)</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 2 (D’Estaign)</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7 (Mitterrand)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4 (Chirac)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1 (Sarkozy)</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3 (Hollande)</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88900" algn="l" rtl="0">
                        <a:lnSpc>
                          <a:spcPct val="100000"/>
                        </a:lnSpc>
                        <a:spcBef>
                          <a:spcPts val="0"/>
                        </a:spcBef>
                        <a:spcAft>
                          <a:spcPts val="0"/>
                        </a:spcAft>
                        <a:buClr>
                          <a:srgbClr val="000000"/>
                        </a:buClr>
                        <a:buSzPts val="1400"/>
                        <a:buFont typeface="Arial"/>
                        <a:buChar char="-"/>
                      </a:pPr>
                      <a:r>
                        <a:rPr lang="en-US" sz="1400" u="none" strike="noStrike" cap="none"/>
                        <a:t>3 (Macron) </a:t>
                      </a:r>
                      <a:endParaRPr sz="1400" u="none" strike="noStrike" cap="none"/>
                    </a:p>
                  </a:txBody>
                  <a:tcPr marL="91450" marR="91450" marT="45725" marB="457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2"/>
        <p:cNvGrpSpPr/>
        <p:nvPr/>
      </p:nvGrpSpPr>
      <p:grpSpPr>
        <a:xfrm>
          <a:off x="0" y="0"/>
          <a:ext cx="0" cy="0"/>
          <a:chOff x="0" y="0"/>
          <a:chExt cx="0" cy="0"/>
        </a:xfrm>
      </p:grpSpPr>
      <p:sp>
        <p:nvSpPr>
          <p:cNvPr id="283" name="Google Shape;283;g292a9acef56_0_42"/>
          <p:cNvSpPr/>
          <p:nvPr/>
        </p:nvSpPr>
        <p:spPr>
          <a:xfrm>
            <a:off x="25080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Γαλλίας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δομή του γαλλικού πολιτικού συστήματος με βάση το Σύνταγμα του 1958</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(Ημι-προεδρική κοινοβουλευτική δημοκρατία)  </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284" name="Google Shape;284;g292a9acef56_0_42"/>
          <p:cNvGrpSpPr/>
          <p:nvPr/>
        </p:nvGrpSpPr>
        <p:grpSpPr>
          <a:xfrm>
            <a:off x="0" y="0"/>
            <a:ext cx="9126538" cy="528638"/>
            <a:chOff x="0" y="0"/>
            <a:chExt cx="5749" cy="333"/>
          </a:xfrm>
        </p:grpSpPr>
        <p:sp>
          <p:nvSpPr>
            <p:cNvPr id="285" name="Google Shape;285;g292a9acef56_0_42"/>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6" name="Google Shape;286;g292a9acef56_0_42"/>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7" name="Google Shape;287;g292a9acef56_0_42"/>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8" name="Google Shape;288;g292a9acef56_0_42"/>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9" name="Google Shape;289;g292a9acef56_0_42"/>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0" name="Google Shape;290;g292a9acef56_0_42"/>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1" name="Google Shape;291;g292a9acef56_0_42"/>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2" name="Google Shape;292;g292a9acef56_0_42"/>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3" name="Google Shape;293;g292a9acef56_0_42"/>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94" name="Google Shape;294;g292a9acef56_0_4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295" name="Google Shape;295;g292a9acef56_0_4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g292a9acef56_0_4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g292a9acef56_0_4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g292a9acef56_0_4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g292a9acef56_0_4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g292a9acef56_0_42"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g292a9acef56_0_42"/>
          <p:cNvSpPr txBox="1"/>
          <p:nvPr/>
        </p:nvSpPr>
        <p:spPr>
          <a:xfrm>
            <a:off x="413657" y="2329544"/>
            <a:ext cx="8479971" cy="2031325"/>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Εκτελεστική εξουσία: </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Πρόεδρος της Δημοκρατίας με δικαίωμα να ορίσει τον Πρωθυπουργό, ο οποίος με τη σειρά του και σε συμφωνία με τον πρόεδρο σχηματίζει την κυβέρνηση </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Ο Πρόεδρος της Δημοκρατίας εκλέγεται με άμεση εκλογή από τους πολίτες με θητεία 5 ετών</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Ο Πρόεδρος μπορεί να οργανώσει δημοψήφισμα και να διαλύσει το κοινοβούλιο προκαλώντας εκλογές</a:t>
            </a:r>
            <a:endParaRPr sz="1400" b="1" i="0" u="none" strike="noStrike" cap="none">
              <a:solidFill>
                <a:srgbClr val="000000"/>
              </a:solidFill>
              <a:latin typeface="Arial"/>
              <a:ea typeface="Arial"/>
              <a:cs typeface="Arial"/>
              <a:sym typeface="Arial"/>
            </a:endParaRPr>
          </a:p>
        </p:txBody>
      </p:sp>
      <p:sp>
        <p:nvSpPr>
          <p:cNvPr id="302" name="Google Shape;302;g292a9acef56_0_42"/>
          <p:cNvSpPr txBox="1"/>
          <p:nvPr/>
        </p:nvSpPr>
        <p:spPr>
          <a:xfrm>
            <a:off x="381000" y="4408715"/>
            <a:ext cx="8479971" cy="1600438"/>
          </a:xfrm>
          <a:prstGeom prst="rect">
            <a:avLst/>
          </a:prstGeom>
          <a:solidFill>
            <a:srgbClr val="84FFE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Νομοθετική εξουσία: </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Το κοινοβούλιο (577 βουλευτές με θητεία 5 ετών με απευθείας εκλογή από τους πολίτες) το οποίο ψηφίζει τους νόμους και μπορεί να αναιρέσει νόμους ή να απορρίψει νόμους της κυβέρνησης</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Η γερουσία (321 γερουσιαστές που εκλέγονται με έμμεση εκλογή για θητεία 6 ετών) που επίσης συζητά και ψηφίζει νόμους</a:t>
            </a:r>
            <a:endParaRPr/>
          </a:p>
        </p:txBody>
      </p:sp>
      <p:sp>
        <p:nvSpPr>
          <p:cNvPr id="303" name="Google Shape;303;g292a9acef56_0_42"/>
          <p:cNvSpPr txBox="1"/>
          <p:nvPr/>
        </p:nvSpPr>
        <p:spPr>
          <a:xfrm>
            <a:off x="478971" y="6204857"/>
            <a:ext cx="8392886" cy="523220"/>
          </a:xfrm>
          <a:prstGeom prst="rect">
            <a:avLst/>
          </a:prstGeom>
          <a:solidFill>
            <a:srgbClr val="92D050"/>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Η δικαστική εξουσία με βασική αναφορά το Συνταγματικό Συμβούλιο που εξετάζει τη συμβατότητα των νόμων με το Σύνταγμα</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9"/>
        <p:cNvGrpSpPr/>
        <p:nvPr/>
      </p:nvGrpSpPr>
      <p:grpSpPr>
        <a:xfrm>
          <a:off x="0" y="0"/>
          <a:ext cx="0" cy="0"/>
          <a:chOff x="0" y="0"/>
          <a:chExt cx="0" cy="0"/>
        </a:xfrm>
      </p:grpSpPr>
      <p:sp>
        <p:nvSpPr>
          <p:cNvPr id="310" name="Google Shape;310;g29df07c3fae_0_0"/>
          <p:cNvSpPr/>
          <p:nvPr/>
        </p:nvSpPr>
        <p:spPr>
          <a:xfrm>
            <a:off x="25080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Γαλλίας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δομή του γαλλικού πολιτικού συστήματος με βάση το Σύνταγμα του 1958</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Η Ε’ Δημοκρατία (1958 μέχρι σήμερα) σημαδεύτηκε από την προσωπικότητα του στρατηγού De Gaulle που υπήρξε και ο πρώτος πρόεδρος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Ο βασικός του στόχος ήταν να αποφύγει τα προβλήματα των προηγούμενων Δημοκρατιών. Γι’αυτό ακριβώς και σχεδιάστηκε γύρω από έναν ισχυρό πρόεδρο.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Ο πρόεδρος πέρα από την εξουσία να ορίζει τον πρωθυπουργό, να οργανώνει δημοψηφίσματα και να μπορεί να διαλύει το κοινοβούλιο (1 φορά τον χρόνο), είναι επίσης ο αρχηγός του κράτους, ο αρχηγός των ενόπλων δυνάμεων, ο επικεφαλής της διπλωματίας και γενικά ο εγγυητής της λειτουργίας του πολιτεύματος., ενώ μπορεί να αποδώσει και χάρη. </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Επίσης, εγγυάται τη διάκριση των εξουσιών, την εδαφική ακεραιότητα της χώρας και την τήρηση των συνθηκών και των νόμων.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311" name="Google Shape;311;g29df07c3fae_0_0"/>
          <p:cNvGrpSpPr/>
          <p:nvPr/>
        </p:nvGrpSpPr>
        <p:grpSpPr>
          <a:xfrm>
            <a:off x="0" y="0"/>
            <a:ext cx="9126538" cy="528638"/>
            <a:chOff x="0" y="0"/>
            <a:chExt cx="5749" cy="333"/>
          </a:xfrm>
        </p:grpSpPr>
        <p:sp>
          <p:nvSpPr>
            <p:cNvPr id="312" name="Google Shape;312;g29df07c3fae_0_0"/>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3" name="Google Shape;313;g29df07c3fae_0_0"/>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4" name="Google Shape;314;g29df07c3fae_0_0"/>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5" name="Google Shape;315;g29df07c3fae_0_0"/>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6" name="Google Shape;316;g29df07c3fae_0_0"/>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7" name="Google Shape;317;g29df07c3fae_0_0"/>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8" name="Google Shape;318;g29df07c3fae_0_0"/>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9" name="Google Shape;319;g29df07c3fae_0_0"/>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0" name="Google Shape;320;g29df07c3fae_0_0"/>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21" name="Google Shape;321;g29df07c3fae_0_0"/>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322" name="Google Shape;322;g29df07c3fae_0_0"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g29df07c3fae_0_0"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g29df07c3fae_0_0"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g29df07c3fae_0_0"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g29df07c3fae_0_0"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g29df07c3fae_0_0"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3"/>
        <p:cNvGrpSpPr/>
        <p:nvPr/>
      </p:nvGrpSpPr>
      <p:grpSpPr>
        <a:xfrm>
          <a:off x="0" y="0"/>
          <a:ext cx="0" cy="0"/>
          <a:chOff x="0" y="0"/>
          <a:chExt cx="0" cy="0"/>
        </a:xfrm>
      </p:grpSpPr>
      <p:sp>
        <p:nvSpPr>
          <p:cNvPr id="334" name="Google Shape;334;g29dfcd1b184_0_17"/>
          <p:cNvSpPr/>
          <p:nvPr/>
        </p:nvSpPr>
        <p:spPr>
          <a:xfrm>
            <a:off x="250800" y="1210775"/>
            <a:ext cx="8893200" cy="5647225"/>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Μέρος Α. </a:t>
            </a:r>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Η περίπτωση της Γαλλίας</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Το φαινόμενο της συγκατοίκησης (cohabitation):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 Στα πλαίσια της Ε’ Δημοκρατίας, τις περισσότερες φορές, ο πρωθυπουργός προερχόταν από το κόμμα από το οποίο προέρχεται και ο πρόεδρος.  Αυτό ήταν ως ένα σημείο και επακόλουθο του γεγονότος ότι οι βουλευτικές εκλογές έπονται των προεδρικών και επομένως επιβεβαιώνεται η αποδοχή του προέδρου και του κόμματός του.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Ωστόσο, έχουν υπάρξει 3 περιπτώσεις όπου ο πρόεδρος έπρεπε να μοιραστεί την εκτελεστική εξουσία με έναν πρωθυπουργό από άλλο κόμμα: </a:t>
            </a:r>
            <a:endParaRPr/>
          </a:p>
          <a:p>
            <a:pPr marL="342900" marR="0" lvl="0" indent="-2413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400050" marR="0" lvl="0" indent="-400050" algn="just" rtl="0">
              <a:lnSpc>
                <a:spcPct val="115000"/>
              </a:lnSpc>
              <a:spcBef>
                <a:spcPts val="0"/>
              </a:spcBef>
              <a:spcAft>
                <a:spcPts val="0"/>
              </a:spcAft>
              <a:buClr>
                <a:srgbClr val="000000"/>
              </a:buClr>
              <a:buSzPts val="1600"/>
              <a:buFont typeface="Arial"/>
              <a:buAutoNum type="romanLcParenR"/>
            </a:pPr>
            <a:r>
              <a:rPr lang="en-US" sz="1600" b="1" i="0" u="none" strike="noStrike" cap="none">
                <a:solidFill>
                  <a:srgbClr val="000000"/>
                </a:solidFill>
                <a:latin typeface="Arial"/>
                <a:ea typeface="Arial"/>
                <a:cs typeface="Arial"/>
                <a:sym typeface="Arial"/>
              </a:rPr>
              <a:t>1986-1988 (Πρόεδρος ο σοσιαλιστής Mitterrand και πρωθυπουργός ο συντηρητικός Chirac</a:t>
            </a:r>
            <a:endParaRPr/>
          </a:p>
          <a:p>
            <a:pPr marL="400050" marR="0" lvl="0" indent="-400050" algn="just" rtl="0">
              <a:lnSpc>
                <a:spcPct val="115000"/>
              </a:lnSpc>
              <a:spcBef>
                <a:spcPts val="0"/>
              </a:spcBef>
              <a:spcAft>
                <a:spcPts val="0"/>
              </a:spcAft>
              <a:buClr>
                <a:srgbClr val="000000"/>
              </a:buClr>
              <a:buSzPts val="1600"/>
              <a:buFont typeface="Arial"/>
              <a:buAutoNum type="romanLcParenR"/>
            </a:pPr>
            <a:r>
              <a:rPr lang="en-US" sz="1600" b="1" i="0" u="none" strike="noStrike" cap="none">
                <a:solidFill>
                  <a:srgbClr val="000000"/>
                </a:solidFill>
                <a:latin typeface="Arial"/>
                <a:ea typeface="Arial"/>
                <a:cs typeface="Arial"/>
                <a:sym typeface="Arial"/>
              </a:rPr>
              <a:t>1993-1995 (Πρόεδρος ο σοσιαλιστής Mitterrand και πρωθυπουργός ο συντηρητικός Balladur)</a:t>
            </a:r>
            <a:endParaRPr/>
          </a:p>
          <a:p>
            <a:pPr marL="400050" marR="0" lvl="0" indent="-400050" algn="just" rtl="0">
              <a:lnSpc>
                <a:spcPct val="115000"/>
              </a:lnSpc>
              <a:spcBef>
                <a:spcPts val="0"/>
              </a:spcBef>
              <a:spcAft>
                <a:spcPts val="0"/>
              </a:spcAft>
              <a:buClr>
                <a:srgbClr val="000000"/>
              </a:buClr>
              <a:buSzPts val="1600"/>
              <a:buFont typeface="Arial"/>
              <a:buAutoNum type="romanLcParenR"/>
            </a:pPr>
            <a:r>
              <a:rPr lang="en-US" sz="1600" b="1" i="0" u="none" strike="noStrike" cap="none">
                <a:solidFill>
                  <a:srgbClr val="000000"/>
                </a:solidFill>
                <a:latin typeface="Arial"/>
                <a:ea typeface="Arial"/>
                <a:cs typeface="Arial"/>
                <a:sym typeface="Arial"/>
              </a:rPr>
              <a:t>1997-2002 (Πρόεδρος ο συντηρητικός Chirac και πρωθυπουργός ο σοσιαλιστής Jospin) </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a:t>
            </a:r>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grpSp>
        <p:nvGrpSpPr>
          <p:cNvPr id="335" name="Google Shape;335;g29dfcd1b184_0_17"/>
          <p:cNvGrpSpPr/>
          <p:nvPr/>
        </p:nvGrpSpPr>
        <p:grpSpPr>
          <a:xfrm>
            <a:off x="0" y="0"/>
            <a:ext cx="9126538" cy="528638"/>
            <a:chOff x="0" y="0"/>
            <a:chExt cx="5749" cy="333"/>
          </a:xfrm>
        </p:grpSpPr>
        <p:sp>
          <p:nvSpPr>
            <p:cNvPr id="336" name="Google Shape;336;g29dfcd1b184_0_17"/>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7" name="Google Shape;337;g29dfcd1b184_0_17"/>
            <p:cNvSpPr/>
            <p:nvPr/>
          </p:nvSpPr>
          <p:spPr>
            <a:xfrm>
              <a:off x="260" y="85"/>
              <a:ext cx="5489" cy="162"/>
            </a:xfrm>
            <a:prstGeom prst="rect">
              <a:avLst/>
            </a:prstGeom>
            <a:solidFill>
              <a:srgbClr val="DDDDDD">
                <a:alpha val="73725"/>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8" name="Google Shape;338;g29dfcd1b184_0_17"/>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9" name="Google Shape;339;g29dfcd1b184_0_17"/>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29dfcd1b184_0_17"/>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1" name="Google Shape;341;g29dfcd1b184_0_17"/>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29dfcd1b184_0_17"/>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3" name="Google Shape;343;g29dfcd1b184_0_17"/>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g29dfcd1b184_0_17"/>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5" name="Google Shape;345;g29dfcd1b184_0_17"/>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6ο μάθημα Ευρωπαϊκά Πολιτικά Συστήματα</a:t>
            </a:r>
            <a:endParaRPr sz="1800" b="0" i="0" u="none" strike="noStrike" cap="none">
              <a:solidFill>
                <a:schemeClr val="dk1"/>
              </a:solidFill>
              <a:latin typeface="Arial"/>
              <a:ea typeface="Arial"/>
              <a:cs typeface="Arial"/>
              <a:sym typeface="Arial"/>
            </a:endParaRPr>
          </a:p>
        </p:txBody>
      </p:sp>
      <p:sp>
        <p:nvSpPr>
          <p:cNvPr id="346" name="Google Shape;346;g29dfcd1b184_0_17"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g29dfcd1b184_0_17"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g29dfcd1b184_0_17"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g29dfcd1b184_0_17"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g29dfcd1b184_0_17"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g29dfcd1b184_0_17" descr="data:image/png;base64,iVBORw0KGgoAAAANSUhEUgAABhMAAAiYCAYAAADdfVbzAAAgAElEQVR4XuzboRHAQAwEsXz/TacDg6WncAPLz3byPh8BAgQIECBAgAABAgQIECBAgAABAgQIECBA4BB4dAgQIECAAAECBAgQIECAAAECBAgQIECAAAECl4CY4H0QIECAAAECBAgQIECAAAECBAgQIECAAAECp4CY4IEQIECAAAECBAgQIECAAAECBAgQIECAAAECYoI3QIAAAQIECBAgQIAAAQIECBAgQIAAAQIECHQBfy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Pn572QAACAASURBV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u1WEbAAAIABJREFU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AABAgQIECBAgAABAgQIECBAgAABAhMCYsLEmS1JgAABAgQIECBAgAABAgQIECBAgAABAgS6gJjQ7UwSIECAAAECBAgQIECAAAECBAgQIECAAIEJATFh4syWJECAAAECBAgQIECAAAECBAgQIECAAAECXUBM6HYmCRAgQIAAAQIECBAgQIAAAQIECBAgQIDAhICYMHFmSxIgQIAAAQIECBAgQIAAAQIECBAgQIAAgS4gJnQ7kwQIECBAgAABAgQIECBAgAABAgQIECBAYEJATJg4syUJECBAgAABAgQIECBAgAABAgQIECBAgEAXEBO6nUkCBAgQIECAAAECBAgQIECAAAECBAgQIDAhICZMnNmSBAgQIECAAAECBAgQIECAAAECBAgQIECgC4gJ3c4kAQIECBAgQIAAAQIECBAgQIAAAQIECBCYEBATJs5sSQIECBAgQIAAAQIECBAgQIAAAQIECBAg0AXEhG5nkgABAgQIECBAgAABAgQIECBAgAABAgQITAiICRNntiQBAgQIECBAgAABAgQIECBAgAABAgQIEOgCYkK3M0mAAAECBAgQIECAAAECBAgQIECAAAECBCYExISJM1uSAAECBAgQIECAAAECBAgQIECAAAECBAh0ATGh25kkQIAAAQIECBAgQIAAAQIECBAgQIAAAQITAmLCxJktSYAAAQIECBAgQIAAAQIECBAgQIAAAQIEuoCY0O1MEiBAgAABAgQIECBAgAABAgQIECBAgACBCQExYeLMliRAgAABAgQIECBAgAABAgQIECBAgAABAl1ATOh2JgkQIECAAAECBAgQIECAAAECBAgQIECAwISAmDBxZksSIECAAAECBAgQIECAAAECBAgQIECAAIEuICZ0O5MECBAgQIAAAQIECBAgQIAAAQIECBAgQGBCQEyYOLMlCRAgQIAAAQIECBAgQIAAAQIECBAgQIBAFxATup1JAgQIECBAgAABAgQIECBAgAABAgQIECAwISAmTJzZkgQIECBAgAABAgQIECBAgAABAgQIECBAoAuICd3OJAECBAgQIECAAAECBAgQIECAAAECBAgQmBAQEybObEkCBAgQIECAAAECBAgQIECAAAECBAgQINAFxIRuZ5IAAQIECBAgQIAAAQIECBAgQIAAAQIECEwIiAkTZ7YkAQIECBAgQIAAAQIECBAgQIAAAQIECBDoAmJCtzNJgAABAgQIECBAgAABAgQIECBAgAABAgQmBMSEiTNbkgABAgQIECBAgAABAgQIECBAgAABAgQIdAExoduZJECAAAECBAgQIECAAAECBAgQIECAAAECEwJiwsSZLUmAAAECBAgQIECAAAECBAgQIECAAAECBLqAmNDtTBIgQIAAAQIECBAgQIAAAQIECBAgQIAAgQkBMWHizJYkQIAAAQIECBAgQIAAAQIECBAgQIAAAQJdQEzodiYJECBAgAABAgQIECBAgAABAgQIECBAgMCEgJgwcWZLEiBAgAABAgQIECBAgAABAgQIECBAgACBLiAmdDuTBAgQIECAAAECBAgQIECAAAECBAgQIEBgQkBMmDizJQkQIECAAAECBAgQIECAAAECBAgQIECAQBcQE7qdSQIECBAgQIAAAQIECBAgQIAAAQIECBAgMCEgJkyc2ZIECBAgQIAAAQIECBAgQIAAAQIECBAgQKALiAndziQBAgQIECBAgAABAgQIECBAgAABAgQIEJgQEBMmzmxJAgQIECBAgAABAgQIECBAgAABAgQIECDQBcSEbmeSAAECBAgQIECAAAECBAgQIECAAAECBAhMCIgJE2e2JAECBAgQIECAAAECBAgQIECAAAECBAgQ6AJiQrczSYAAAQIECBAgQIAAAQIECBAgQIAAAQIEJgTEhIkzW5IAAQIECBAgQIAAAQIECBAgQIAAAQIECHQBMaHbmSRAgMDPnh0SAAAAIAzr35oO2C8AgiEh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Z1dAdAAAgAElEQVQ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q68UEEAACAASURBVB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gQIAAAQIECBAgQOAXcCb8dpIECBAgQIAAAQIECBAgQIAAAQIECBAgQCAh4ExIzKwkAQIECBAgQIAAAQIECBAgQIAAAQIECBD4BZwJv50kAQIECBAgQIAAAQIECBAgQIAAAQIECBBICDgTEjMrSYAAAQIECBAgQIAAAQIECBAgQIAAAQIEfgFnwm8nSYAAAQIECBAgQIAAAQIECBAgQIAAAQIEEgLOhMTMShIgQIAAAQIECBAgQIAAAQIECBAgQIAAgV/AmfDbSRIgQIAAAQIECBAgQIAAAQIECBAgQIAAgYSAMyExs5IECBAgQIAAAQIECBAYe3ZIAAAAwzDMv+t5KF0EDDyHJU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5yn6jgAAIABJREFU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BHGEa1AAAgAElEQVS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CSsmGsAACAASURBV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gQIHAhICZcvNmRBAgQIECAAAECBAgQIECAAAECBAgQIECgC4gJ3c6SAAECBAgQIECAAAECBAgQIECAAAECBAhcCIgJF292JAECBAgQIECAAAECBAgQIECAAAECBAgQ6AJiQrezJECAAAECBAgQIECAAAECBAgQIECAAAECFwJiwsWbHUmAAAECBAgQIECAAAECBAgQIECAAAECBLqAmNDtLAkQIECAAAECBAgQIECAAAECBAgQIECAwIWAmHDxZkcSIECAAAECBAgQIECAAAECBAgQIECAAIEuICZ0O0sCBAgQIECAAAECBAgQIECAAAECBAisPTskAAAAQBjWvzUdsF8ABENC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K8r0+gAABYJJREFU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HAmJGZWkgABAgQIECBAgAABAgQIECBAgAABAgQI/ALOhN9OkgABAgQIECBAgAABAgQIECBAgAABAgQIJAScCYmZlSRAgAABAgQIECBAgAABAgQIECBAgAABAr+AM+G3kyRAgAABAgQIECBAgAABAgQIECBAgAABAgkBZ0JiZiUJECBAgAABAgQIECBAgAABAgQIECBAgMAv4Ez47SQJECBAgAABAgQIECBAgAABAgQIECBAgEBCwJmQmFlJAgQIECBAgAABAgQIECBAgAABAgQIECDwCzgTfjtJAgQIECBAgAABAgQIECBAgAABAgQIECCQEBg8sAiZg+/4BQAAAABJRU5ErkJgg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2590</Words>
  <PresentationFormat>Προβολή στην οθόνη (4:3)</PresentationFormat>
  <Paragraphs>494</Paragraphs>
  <Slides>23</Slides>
  <Notes>23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23</vt:i4>
      </vt:variant>
    </vt:vector>
  </HeadingPairs>
  <TitlesOfParts>
    <vt:vector size="29" baseType="lpstr">
      <vt:lpstr>Arial</vt:lpstr>
      <vt:lpstr>Book Antiqua</vt:lpstr>
      <vt:lpstr>Times New Roman</vt:lpstr>
      <vt:lpstr>Garamond</vt: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User</cp:lastModifiedBy>
  <cp:revision>1</cp:revision>
  <dcterms:created xsi:type="dcterms:W3CDTF">1601-01-01T00:00:00Z</dcterms:created>
  <dcterms:modified xsi:type="dcterms:W3CDTF">2024-11-15T16:32:19Z</dcterms:modified>
</cp:coreProperties>
</file>