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Lst>
  <p:sldSz cy="6858000" cx="9144000"/>
  <p:notesSz cx="6858000" cy="9144000"/>
  <p:embeddedFontLst>
    <p:embeddedFont>
      <p:font typeface="Garamond"/>
      <p:regular r:id="rId23"/>
      <p:bold r:id="rId24"/>
      <p:italic r:id="rId25"/>
      <p:boldItalic r:id="rId26"/>
    </p:embeddedFont>
    <p:embeddedFont>
      <p:font typeface="Book Antiqua"/>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2D200454-40CA-4A62-9FC3-DE9A4176ACB9}">
      <p15:notesGuideLst>
        <p15:guide id="1" orient="horz" pos="2880">
          <p15:clr>
            <a:srgbClr val="A4A3A4"/>
          </p15:clr>
        </p15:guide>
        <p15:guide id="2" pos="2160">
          <p15:clr>
            <a:srgbClr val="A4A3A4"/>
          </p15:clr>
        </p15:guide>
      </p15:notesGuideLst>
    </p:ext>
    <p:ext uri="GoogleSlidesCustomDataVersion2">
      <go:slidesCustomData xmlns:go="http://customooxmlschemas.google.com/" r:id="rId31" roundtripDataSignature="AMtx7miLYpudFk95RXMiQh6grjVD5i9E3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880" orient="horz"/>
        <p:guide pos="2160"/>
      </p:guideLst>
    </p:cSldViewPr>
  </p:notes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font" Target="fonts/Garamond-bold.fntdata"/><Relationship Id="rId23" Type="http://schemas.openxmlformats.org/officeDocument/2006/relationships/font" Target="fonts/Garamond-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Garamond-boldItalic.fntdata"/><Relationship Id="rId25" Type="http://schemas.openxmlformats.org/officeDocument/2006/relationships/font" Target="fonts/Garamond-italic.fntdata"/><Relationship Id="rId28" Type="http://schemas.openxmlformats.org/officeDocument/2006/relationships/font" Target="fonts/BookAntiqua-bold.fntdata"/><Relationship Id="rId27" Type="http://schemas.openxmlformats.org/officeDocument/2006/relationships/font" Target="fonts/BookAntiqua-regular.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font" Target="fonts/BookAntiqua-italic.fntdata"/><Relationship Id="rId7" Type="http://schemas.openxmlformats.org/officeDocument/2006/relationships/slide" Target="slides/slide1.xml"/><Relationship Id="rId8" Type="http://schemas.openxmlformats.org/officeDocument/2006/relationships/slide" Target="slides/slide2.xml"/><Relationship Id="rId31" Type="http://customschemas.google.com/relationships/presentationmetadata" Target="metadata"/><Relationship Id="rId30" Type="http://schemas.openxmlformats.org/officeDocument/2006/relationships/font" Target="fonts/BookAntiqua-boldItalic.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 name="Shape 2"/>
        <p:cNvGrpSpPr/>
        <p:nvPr/>
      </p:nvGrpSpPr>
      <p:grpSpPr>
        <a:xfrm>
          <a:off x="0" y="0"/>
          <a:ext cx="0" cy="0"/>
          <a:chOff x="0" y="0"/>
          <a:chExt cx="0" cy="0"/>
        </a:xfrm>
      </p:grpSpPr>
      <p:sp>
        <p:nvSpPr>
          <p:cNvPr id="3" name="Google Shape;3;n"/>
          <p:cNvSpPr/>
          <p:nvPr/>
        </p:nvSpPr>
        <p:spPr>
          <a:xfrm>
            <a:off x="0" y="0"/>
            <a:ext cx="6858000" cy="9144000"/>
          </a:xfrm>
          <a:prstGeom prst="roundRect">
            <a:avLst>
              <a:gd fmla="val 23" name="adj"/>
            </a:avLst>
          </a:prstGeom>
          <a:solidFill>
            <a:srgbClr val="FFFFFF"/>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4" name="Google Shape;4;n"/>
          <p:cNvSpPr/>
          <p:nvPr/>
        </p:nvSpPr>
        <p:spPr>
          <a:xfrm>
            <a:off x="0" y="0"/>
            <a:ext cx="6858000" cy="9144000"/>
          </a:xfrm>
          <a:prstGeom prst="roundRect">
            <a:avLst>
              <a:gd fmla="val 23" name="adj"/>
            </a:avLst>
          </a:prstGeom>
          <a:solidFill>
            <a:srgbClr val="FFFFFF"/>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5" name="Google Shape;5;n"/>
          <p:cNvSpPr/>
          <p:nvPr>
            <p:ph idx="2" type="sldImg"/>
          </p:nvPr>
        </p:nvSpPr>
        <p:spPr>
          <a:xfrm>
            <a:off x="1371600" y="763588"/>
            <a:ext cx="5024438" cy="3767137"/>
          </a:xfrm>
          <a:custGeom>
            <a:rect b="b" l="l" r="r" t="t"/>
            <a:pathLst>
              <a:path extrusionOk="0" h="120000" w="120000">
                <a:moveTo>
                  <a:pt x="0" y="0"/>
                </a:moveTo>
                <a:lnTo>
                  <a:pt x="120000" y="0"/>
                </a:lnTo>
                <a:lnTo>
                  <a:pt x="120000" y="120000"/>
                </a:lnTo>
                <a:lnTo>
                  <a:pt x="0" y="120000"/>
                </a:lnTo>
                <a:close/>
              </a:path>
            </a:pathLst>
          </a:custGeom>
          <a:noFill/>
          <a:ln>
            <a:noFill/>
          </a:ln>
        </p:spPr>
      </p:sp>
      <p:sp>
        <p:nvSpPr>
          <p:cNvPr id="6" name="Google Shape;6;n"/>
          <p:cNvSpPr txBox="1"/>
          <p:nvPr>
            <p:ph idx="1" type="body"/>
          </p:nvPr>
        </p:nvSpPr>
        <p:spPr>
          <a:xfrm>
            <a:off x="777875" y="4776788"/>
            <a:ext cx="6213475" cy="452120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360"/>
              </a:spcBef>
              <a:spcAft>
                <a:spcPts val="0"/>
              </a:spcAft>
              <a:buClr>
                <a:srgbClr val="000000"/>
              </a:buClr>
              <a:buSzPts val="1400"/>
              <a:buFont typeface="Arial"/>
              <a:buNone/>
              <a:defRPr b="0" i="0" sz="1200" u="none" cap="none" strike="noStrike">
                <a:solidFill>
                  <a:srgbClr val="000000"/>
                </a:solidFill>
                <a:latin typeface="Times New Roman"/>
                <a:ea typeface="Times New Roman"/>
                <a:cs typeface="Times New Roman"/>
                <a:sym typeface="Times New Roman"/>
              </a:defRPr>
            </a:lvl1pPr>
            <a:lvl2pPr indent="-228600" lvl="1" marL="914400" marR="0" rtl="0" algn="l">
              <a:lnSpc>
                <a:spcPct val="100000"/>
              </a:lnSpc>
              <a:spcBef>
                <a:spcPts val="360"/>
              </a:spcBef>
              <a:spcAft>
                <a:spcPts val="0"/>
              </a:spcAft>
              <a:buClr>
                <a:srgbClr val="000000"/>
              </a:buClr>
              <a:buSzPts val="1400"/>
              <a:buFont typeface="Arial"/>
              <a:buNone/>
              <a:defRPr b="0" i="0" sz="1200" u="none" cap="none" strike="noStrike">
                <a:solidFill>
                  <a:srgbClr val="000000"/>
                </a:solidFill>
                <a:latin typeface="Times New Roman"/>
                <a:ea typeface="Times New Roman"/>
                <a:cs typeface="Times New Roman"/>
                <a:sym typeface="Times New Roman"/>
              </a:defRPr>
            </a:lvl2pPr>
            <a:lvl3pPr indent="-228600" lvl="2" marL="1371600" marR="0" rtl="0" algn="l">
              <a:lnSpc>
                <a:spcPct val="100000"/>
              </a:lnSpc>
              <a:spcBef>
                <a:spcPts val="360"/>
              </a:spcBef>
              <a:spcAft>
                <a:spcPts val="0"/>
              </a:spcAft>
              <a:buClr>
                <a:srgbClr val="000000"/>
              </a:buClr>
              <a:buSzPts val="1400"/>
              <a:buFont typeface="Arial"/>
              <a:buNone/>
              <a:defRPr b="0" i="0" sz="1200" u="none" cap="none" strike="noStrike">
                <a:solidFill>
                  <a:srgbClr val="000000"/>
                </a:solidFill>
                <a:latin typeface="Times New Roman"/>
                <a:ea typeface="Times New Roman"/>
                <a:cs typeface="Times New Roman"/>
                <a:sym typeface="Times New Roman"/>
              </a:defRPr>
            </a:lvl3pPr>
            <a:lvl4pPr indent="-228600" lvl="3" marL="1828800" marR="0" rtl="0" algn="l">
              <a:lnSpc>
                <a:spcPct val="100000"/>
              </a:lnSpc>
              <a:spcBef>
                <a:spcPts val="360"/>
              </a:spcBef>
              <a:spcAft>
                <a:spcPts val="0"/>
              </a:spcAft>
              <a:buClr>
                <a:srgbClr val="000000"/>
              </a:buClr>
              <a:buSzPts val="1400"/>
              <a:buFont typeface="Arial"/>
              <a:buNone/>
              <a:defRPr b="0" i="0" sz="1200" u="none" cap="none" strike="noStrike">
                <a:solidFill>
                  <a:srgbClr val="000000"/>
                </a:solidFill>
                <a:latin typeface="Times New Roman"/>
                <a:ea typeface="Times New Roman"/>
                <a:cs typeface="Times New Roman"/>
                <a:sym typeface="Times New Roman"/>
              </a:defRPr>
            </a:lvl4pPr>
            <a:lvl5pPr indent="-228600" lvl="4" marL="2286000" marR="0" rtl="0" algn="l">
              <a:lnSpc>
                <a:spcPct val="100000"/>
              </a:lnSpc>
              <a:spcBef>
                <a:spcPts val="360"/>
              </a:spcBef>
              <a:spcAft>
                <a:spcPts val="0"/>
              </a:spcAft>
              <a:buClr>
                <a:srgbClr val="000000"/>
              </a:buClr>
              <a:buSzPts val="1400"/>
              <a:buFont typeface="Arial"/>
              <a:buNone/>
              <a:defRPr b="0" i="0" sz="1200" u="none" cap="none" strike="noStrike">
                <a:solidFill>
                  <a:srgbClr val="000000"/>
                </a:solidFill>
                <a:latin typeface="Times New Roman"/>
                <a:ea typeface="Times New Roman"/>
                <a:cs typeface="Times New Roman"/>
                <a:sym typeface="Times New Roman"/>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3" type="hdr"/>
          </p:nvPr>
        </p:nvSpPr>
        <p:spPr>
          <a:xfrm>
            <a:off x="0" y="0"/>
            <a:ext cx="3368675" cy="498475"/>
          </a:xfrm>
          <a:prstGeom prst="rect">
            <a:avLst/>
          </a:prstGeom>
          <a:noFill/>
          <a:ln>
            <a:noFill/>
          </a:ln>
        </p:spPr>
        <p:txBody>
          <a:bodyPr anchorCtr="0" anchor="t" bIns="0" lIns="0" spcFirstLastPara="1" rIns="0" wrap="square" tIns="0">
            <a:noAutofit/>
          </a:bodyPr>
          <a:lstStyle>
            <a:lvl1pPr lvl="0" marR="0" rtl="0" algn="l">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93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2pPr>
            <a:lvl3pPr lvl="2" marR="0" rtl="0" algn="l">
              <a:lnSpc>
                <a:spcPct val="93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3pPr>
            <a:lvl4pPr lvl="3" marR="0" rtl="0" algn="l">
              <a:lnSpc>
                <a:spcPct val="93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4pPr>
            <a:lvl5pPr lvl="4" marR="0" rtl="0" algn="l">
              <a:lnSpc>
                <a:spcPct val="93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9pPr>
          </a:lstStyle>
          <a:p/>
        </p:txBody>
      </p:sp>
      <p:sp>
        <p:nvSpPr>
          <p:cNvPr id="8" name="Google Shape;8;n"/>
          <p:cNvSpPr txBox="1"/>
          <p:nvPr>
            <p:ph idx="10" type="dt"/>
          </p:nvPr>
        </p:nvSpPr>
        <p:spPr>
          <a:xfrm>
            <a:off x="4398963" y="0"/>
            <a:ext cx="3368675" cy="498475"/>
          </a:xfrm>
          <a:prstGeom prst="rect">
            <a:avLst/>
          </a:prstGeom>
          <a:noFill/>
          <a:ln>
            <a:noFill/>
          </a:ln>
        </p:spPr>
        <p:txBody>
          <a:bodyPr anchorCtr="0" anchor="t" bIns="0" lIns="0" spcFirstLastPara="1" rIns="0" wrap="square" tIns="0">
            <a:noAutofit/>
          </a:bodyPr>
          <a:lstStyle>
            <a:lvl1pPr lvl="0" marR="0" rtl="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93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2pPr>
            <a:lvl3pPr lvl="2" marR="0" rtl="0" algn="l">
              <a:lnSpc>
                <a:spcPct val="93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3pPr>
            <a:lvl4pPr lvl="3" marR="0" rtl="0" algn="l">
              <a:lnSpc>
                <a:spcPct val="93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4pPr>
            <a:lvl5pPr lvl="4" marR="0" rtl="0" algn="l">
              <a:lnSpc>
                <a:spcPct val="93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9pPr>
          </a:lstStyle>
          <a:p/>
        </p:txBody>
      </p:sp>
      <p:sp>
        <p:nvSpPr>
          <p:cNvPr id="9" name="Google Shape;9;n"/>
          <p:cNvSpPr txBox="1"/>
          <p:nvPr>
            <p:ph idx="11" type="ftr"/>
          </p:nvPr>
        </p:nvSpPr>
        <p:spPr>
          <a:xfrm>
            <a:off x="0" y="9555163"/>
            <a:ext cx="3368675" cy="498475"/>
          </a:xfrm>
          <a:prstGeom prst="rect">
            <a:avLst/>
          </a:prstGeom>
          <a:noFill/>
          <a:ln>
            <a:noFill/>
          </a:ln>
        </p:spPr>
        <p:txBody>
          <a:bodyPr anchorCtr="0" anchor="b" bIns="0" lIns="0" spcFirstLastPara="1" rIns="0" wrap="square" tIns="0">
            <a:noAutofit/>
          </a:bodyPr>
          <a:lstStyle>
            <a:lvl1pPr lvl="0" marR="0" rtl="0" algn="l">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93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2pPr>
            <a:lvl3pPr lvl="2" marR="0" rtl="0" algn="l">
              <a:lnSpc>
                <a:spcPct val="93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3pPr>
            <a:lvl4pPr lvl="3" marR="0" rtl="0" algn="l">
              <a:lnSpc>
                <a:spcPct val="93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4pPr>
            <a:lvl5pPr lvl="4" marR="0" rtl="0" algn="l">
              <a:lnSpc>
                <a:spcPct val="93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9pPr>
          </a:lstStyle>
          <a:p/>
        </p:txBody>
      </p:sp>
      <p:sp>
        <p:nvSpPr>
          <p:cNvPr id="10" name="Google Shape;10;n"/>
          <p:cNvSpPr txBox="1"/>
          <p:nvPr>
            <p:ph idx="12" type="sldNum"/>
          </p:nvPr>
        </p:nvSpPr>
        <p:spPr>
          <a:xfrm>
            <a:off x="4398963" y="9555163"/>
            <a:ext cx="3368675" cy="498475"/>
          </a:xfrm>
          <a:prstGeom prst="rect">
            <a:avLst/>
          </a:prstGeom>
          <a:noFill/>
          <a:ln>
            <a:noFill/>
          </a:ln>
        </p:spPr>
        <p:txBody>
          <a:bodyPr anchorCtr="0" anchor="b" bIns="0" lIns="0" spcFirstLastPara="1" rIns="0" wrap="square" tIns="0">
            <a:noAutofit/>
          </a:bodyPr>
          <a:lstStyle/>
          <a:p>
            <a:pPr indent="0" lvl="0" marL="0" marR="0" rtl="0" algn="r">
              <a:lnSpc>
                <a:spcPct val="95000"/>
              </a:lnSpc>
              <a:spcBef>
                <a:spcPts val="0"/>
              </a:spcBef>
              <a:spcAft>
                <a:spcPts val="0"/>
              </a:spcAft>
              <a:buClr>
                <a:srgbClr val="000000"/>
              </a:buClr>
              <a:buSzPts val="140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notes"/>
          <p:cNvSpPr txBox="1"/>
          <p:nvPr>
            <p:ph idx="12" type="sldNum"/>
          </p:nvPr>
        </p:nvSpPr>
        <p:spPr>
          <a:xfrm>
            <a:off x="4398963" y="9555163"/>
            <a:ext cx="3368675" cy="498475"/>
          </a:xfrm>
          <a:prstGeom prst="rect">
            <a:avLst/>
          </a:prstGeom>
          <a:noFill/>
          <a:ln>
            <a:noFill/>
          </a:ln>
        </p:spPr>
        <p:txBody>
          <a:bodyPr anchorCtr="0" anchor="b" bIns="0" lIns="0" spcFirstLastPara="1" rIns="0" wrap="square" tIns="0">
            <a:noAutofit/>
          </a:bodyPr>
          <a:lstStyle/>
          <a:p>
            <a:pPr indent="0" lvl="0" marL="0" rtl="0" algn="r">
              <a:lnSpc>
                <a:spcPct val="95000"/>
              </a:lnSpc>
              <a:spcBef>
                <a:spcPts val="0"/>
              </a:spcBef>
              <a:spcAft>
                <a:spcPts val="0"/>
              </a:spcAft>
              <a:buClr>
                <a:srgbClr val="000000"/>
              </a:buClr>
              <a:buSzPts val="1400"/>
              <a:buFont typeface="Times New Roman"/>
              <a:buNone/>
            </a:pPr>
            <a:fld id="{00000000-1234-1234-1234-123412341234}" type="slidenum">
              <a:rPr lang="en-US"/>
              <a:t>‹#›</a:t>
            </a:fld>
            <a:endParaRPr/>
          </a:p>
        </p:txBody>
      </p:sp>
      <p:sp>
        <p:nvSpPr>
          <p:cNvPr id="143" name="Google Shape;143;p1:notes"/>
          <p:cNvSpPr txBox="1"/>
          <p:nvPr/>
        </p:nvSpPr>
        <p:spPr>
          <a:xfrm>
            <a:off x="3884613" y="8685213"/>
            <a:ext cx="2959100" cy="444500"/>
          </a:xfrm>
          <a:prstGeom prst="rect">
            <a:avLst/>
          </a:prstGeom>
          <a:noFill/>
          <a:ln>
            <a:noFill/>
          </a:ln>
        </p:spPr>
        <p:txBody>
          <a:bodyPr anchorCtr="0" anchor="b" bIns="46800" lIns="90000" spcFirstLastPara="1" rIns="90000" wrap="square" tIns="46800">
            <a:noAutofit/>
          </a:bodyPr>
          <a:lstStyle/>
          <a:p>
            <a:pPr indent="-200025" lvl="0" marL="215900" marR="0" rtl="0" algn="r">
              <a:lnSpc>
                <a:spcPct val="100000"/>
              </a:lnSpc>
              <a:spcBef>
                <a:spcPts val="0"/>
              </a:spcBef>
              <a:spcAft>
                <a:spcPts val="0"/>
              </a:spcAft>
              <a:buClr>
                <a:srgbClr val="000000"/>
              </a:buClr>
              <a:buSzPts val="140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Times New Roman"/>
              <a:ea typeface="Times New Roman"/>
              <a:cs typeface="Times New Roman"/>
              <a:sym typeface="Times New Roman"/>
            </a:endParaRPr>
          </a:p>
        </p:txBody>
      </p:sp>
      <p:sp>
        <p:nvSpPr>
          <p:cNvPr id="144" name="Google Shape;144;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45" name="Google Shape;145;p1: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g29dfcd1b184_0_34:notes"/>
          <p:cNvSpPr txBox="1"/>
          <p:nvPr>
            <p:ph idx="12" type="sldNum"/>
          </p:nvPr>
        </p:nvSpPr>
        <p:spPr>
          <a:xfrm>
            <a:off x="4398963" y="9555163"/>
            <a:ext cx="3368700" cy="498600"/>
          </a:xfrm>
          <a:prstGeom prst="rect">
            <a:avLst/>
          </a:prstGeom>
          <a:noFill/>
          <a:ln>
            <a:noFill/>
          </a:ln>
        </p:spPr>
        <p:txBody>
          <a:bodyPr anchorCtr="0" anchor="b" bIns="0" lIns="0" spcFirstLastPara="1" rIns="0" wrap="square" tIns="0">
            <a:noAutofit/>
          </a:bodyPr>
          <a:lstStyle/>
          <a:p>
            <a:pPr indent="0" lvl="0" marL="0" rtl="0" algn="r">
              <a:lnSpc>
                <a:spcPct val="95000"/>
              </a:lnSpc>
              <a:spcBef>
                <a:spcPts val="0"/>
              </a:spcBef>
              <a:spcAft>
                <a:spcPts val="0"/>
              </a:spcAft>
              <a:buClr>
                <a:srgbClr val="000000"/>
              </a:buClr>
              <a:buSzPts val="1400"/>
              <a:buFont typeface="Times New Roman"/>
              <a:buNone/>
            </a:pPr>
            <a:fld id="{00000000-1234-1234-1234-123412341234}" type="slidenum">
              <a:rPr lang="en-US"/>
              <a:t>‹#›</a:t>
            </a:fld>
            <a:endParaRPr/>
          </a:p>
        </p:txBody>
      </p:sp>
      <p:sp>
        <p:nvSpPr>
          <p:cNvPr id="297" name="Google Shape;297;g29dfcd1b184_0_34:notes"/>
          <p:cNvSpPr txBox="1"/>
          <p:nvPr/>
        </p:nvSpPr>
        <p:spPr>
          <a:xfrm>
            <a:off x="3884613" y="8685213"/>
            <a:ext cx="2959200" cy="444600"/>
          </a:xfrm>
          <a:prstGeom prst="rect">
            <a:avLst/>
          </a:prstGeom>
          <a:noFill/>
          <a:ln>
            <a:noFill/>
          </a:ln>
        </p:spPr>
        <p:txBody>
          <a:bodyPr anchorCtr="0" anchor="b" bIns="46800" lIns="90000" spcFirstLastPara="1" rIns="90000" wrap="square" tIns="46800">
            <a:noAutofit/>
          </a:bodyPr>
          <a:lstStyle/>
          <a:p>
            <a:pPr indent="-200025" lvl="0" marL="215900" marR="0" rtl="0" algn="r">
              <a:lnSpc>
                <a:spcPct val="100000"/>
              </a:lnSpc>
              <a:spcBef>
                <a:spcPts val="0"/>
              </a:spcBef>
              <a:spcAft>
                <a:spcPts val="0"/>
              </a:spcAft>
              <a:buClr>
                <a:srgbClr val="000000"/>
              </a:buClr>
              <a:buSzPts val="140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Times New Roman"/>
              <a:ea typeface="Times New Roman"/>
              <a:cs typeface="Times New Roman"/>
              <a:sym typeface="Times New Roman"/>
            </a:endParaRPr>
          </a:p>
        </p:txBody>
      </p:sp>
      <p:sp>
        <p:nvSpPr>
          <p:cNvPr id="298" name="Google Shape;298;g29dfcd1b184_0_3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299" name="Google Shape;299;g29dfcd1b184_0_34: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g29dfcd1b184_0_51:notes"/>
          <p:cNvSpPr txBox="1"/>
          <p:nvPr>
            <p:ph idx="12" type="sldNum"/>
          </p:nvPr>
        </p:nvSpPr>
        <p:spPr>
          <a:xfrm>
            <a:off x="4398963" y="9555163"/>
            <a:ext cx="3368700" cy="498600"/>
          </a:xfrm>
          <a:prstGeom prst="rect">
            <a:avLst/>
          </a:prstGeom>
          <a:noFill/>
          <a:ln>
            <a:noFill/>
          </a:ln>
        </p:spPr>
        <p:txBody>
          <a:bodyPr anchorCtr="0" anchor="b" bIns="0" lIns="0" spcFirstLastPara="1" rIns="0" wrap="square" tIns="0">
            <a:noAutofit/>
          </a:bodyPr>
          <a:lstStyle/>
          <a:p>
            <a:pPr indent="0" lvl="0" marL="0" rtl="0" algn="r">
              <a:lnSpc>
                <a:spcPct val="95000"/>
              </a:lnSpc>
              <a:spcBef>
                <a:spcPts val="0"/>
              </a:spcBef>
              <a:spcAft>
                <a:spcPts val="0"/>
              </a:spcAft>
              <a:buClr>
                <a:srgbClr val="000000"/>
              </a:buClr>
              <a:buSzPts val="1400"/>
              <a:buFont typeface="Times New Roman"/>
              <a:buNone/>
            </a:pPr>
            <a:fld id="{00000000-1234-1234-1234-123412341234}" type="slidenum">
              <a:rPr lang="en-US"/>
              <a:t>‹#›</a:t>
            </a:fld>
            <a:endParaRPr/>
          </a:p>
        </p:txBody>
      </p:sp>
      <p:sp>
        <p:nvSpPr>
          <p:cNvPr id="315" name="Google Shape;315;g29dfcd1b184_0_51:notes"/>
          <p:cNvSpPr txBox="1"/>
          <p:nvPr/>
        </p:nvSpPr>
        <p:spPr>
          <a:xfrm>
            <a:off x="3884613" y="8685213"/>
            <a:ext cx="2959200" cy="444600"/>
          </a:xfrm>
          <a:prstGeom prst="rect">
            <a:avLst/>
          </a:prstGeom>
          <a:noFill/>
          <a:ln>
            <a:noFill/>
          </a:ln>
        </p:spPr>
        <p:txBody>
          <a:bodyPr anchorCtr="0" anchor="b" bIns="46800" lIns="90000" spcFirstLastPara="1" rIns="90000" wrap="square" tIns="46800">
            <a:noAutofit/>
          </a:bodyPr>
          <a:lstStyle/>
          <a:p>
            <a:pPr indent="-200025" lvl="0" marL="215900" marR="0" rtl="0" algn="r">
              <a:lnSpc>
                <a:spcPct val="100000"/>
              </a:lnSpc>
              <a:spcBef>
                <a:spcPts val="0"/>
              </a:spcBef>
              <a:spcAft>
                <a:spcPts val="0"/>
              </a:spcAft>
              <a:buClr>
                <a:srgbClr val="000000"/>
              </a:buClr>
              <a:buSzPts val="140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Times New Roman"/>
              <a:ea typeface="Times New Roman"/>
              <a:cs typeface="Times New Roman"/>
              <a:sym typeface="Times New Roman"/>
            </a:endParaRPr>
          </a:p>
        </p:txBody>
      </p:sp>
      <p:sp>
        <p:nvSpPr>
          <p:cNvPr id="316" name="Google Shape;316;g29dfcd1b184_0_5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317" name="Google Shape;317;g29dfcd1b184_0_51: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g29dfcd1b184_0_68:notes"/>
          <p:cNvSpPr txBox="1"/>
          <p:nvPr>
            <p:ph idx="12" type="sldNum"/>
          </p:nvPr>
        </p:nvSpPr>
        <p:spPr>
          <a:xfrm>
            <a:off x="4398963" y="9555163"/>
            <a:ext cx="3368700" cy="498600"/>
          </a:xfrm>
          <a:prstGeom prst="rect">
            <a:avLst/>
          </a:prstGeom>
          <a:noFill/>
          <a:ln>
            <a:noFill/>
          </a:ln>
        </p:spPr>
        <p:txBody>
          <a:bodyPr anchorCtr="0" anchor="b" bIns="0" lIns="0" spcFirstLastPara="1" rIns="0" wrap="square" tIns="0">
            <a:noAutofit/>
          </a:bodyPr>
          <a:lstStyle/>
          <a:p>
            <a:pPr indent="0" lvl="0" marL="0" rtl="0" algn="r">
              <a:lnSpc>
                <a:spcPct val="95000"/>
              </a:lnSpc>
              <a:spcBef>
                <a:spcPts val="0"/>
              </a:spcBef>
              <a:spcAft>
                <a:spcPts val="0"/>
              </a:spcAft>
              <a:buClr>
                <a:srgbClr val="000000"/>
              </a:buClr>
              <a:buSzPts val="1400"/>
              <a:buFont typeface="Times New Roman"/>
              <a:buNone/>
            </a:pPr>
            <a:fld id="{00000000-1234-1234-1234-123412341234}" type="slidenum">
              <a:rPr lang="en-US"/>
              <a:t>‹#›</a:t>
            </a:fld>
            <a:endParaRPr/>
          </a:p>
        </p:txBody>
      </p:sp>
      <p:sp>
        <p:nvSpPr>
          <p:cNvPr id="333" name="Google Shape;333;g29dfcd1b184_0_68:notes"/>
          <p:cNvSpPr txBox="1"/>
          <p:nvPr/>
        </p:nvSpPr>
        <p:spPr>
          <a:xfrm>
            <a:off x="3884613" y="8685213"/>
            <a:ext cx="2959200" cy="444600"/>
          </a:xfrm>
          <a:prstGeom prst="rect">
            <a:avLst/>
          </a:prstGeom>
          <a:noFill/>
          <a:ln>
            <a:noFill/>
          </a:ln>
        </p:spPr>
        <p:txBody>
          <a:bodyPr anchorCtr="0" anchor="b" bIns="46800" lIns="90000" spcFirstLastPara="1" rIns="90000" wrap="square" tIns="46800">
            <a:noAutofit/>
          </a:bodyPr>
          <a:lstStyle/>
          <a:p>
            <a:pPr indent="-200025" lvl="0" marL="215900" marR="0" rtl="0" algn="r">
              <a:lnSpc>
                <a:spcPct val="100000"/>
              </a:lnSpc>
              <a:spcBef>
                <a:spcPts val="0"/>
              </a:spcBef>
              <a:spcAft>
                <a:spcPts val="0"/>
              </a:spcAft>
              <a:buClr>
                <a:srgbClr val="000000"/>
              </a:buClr>
              <a:buSzPts val="140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Times New Roman"/>
              <a:ea typeface="Times New Roman"/>
              <a:cs typeface="Times New Roman"/>
              <a:sym typeface="Times New Roman"/>
            </a:endParaRPr>
          </a:p>
        </p:txBody>
      </p:sp>
      <p:sp>
        <p:nvSpPr>
          <p:cNvPr id="334" name="Google Shape;334;g29dfcd1b184_0_6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335" name="Google Shape;335;g29dfcd1b184_0_68: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9" name="Shape 349"/>
        <p:cNvGrpSpPr/>
        <p:nvPr/>
      </p:nvGrpSpPr>
      <p:grpSpPr>
        <a:xfrm>
          <a:off x="0" y="0"/>
          <a:ext cx="0" cy="0"/>
          <a:chOff x="0" y="0"/>
          <a:chExt cx="0" cy="0"/>
        </a:xfrm>
      </p:grpSpPr>
      <p:sp>
        <p:nvSpPr>
          <p:cNvPr id="350" name="Google Shape;350;g29dfcd1b184_0_85:notes"/>
          <p:cNvSpPr txBox="1"/>
          <p:nvPr>
            <p:ph idx="12" type="sldNum"/>
          </p:nvPr>
        </p:nvSpPr>
        <p:spPr>
          <a:xfrm>
            <a:off x="4398963" y="9555163"/>
            <a:ext cx="3368700" cy="498600"/>
          </a:xfrm>
          <a:prstGeom prst="rect">
            <a:avLst/>
          </a:prstGeom>
          <a:noFill/>
          <a:ln>
            <a:noFill/>
          </a:ln>
        </p:spPr>
        <p:txBody>
          <a:bodyPr anchorCtr="0" anchor="b" bIns="0" lIns="0" spcFirstLastPara="1" rIns="0" wrap="square" tIns="0">
            <a:noAutofit/>
          </a:bodyPr>
          <a:lstStyle/>
          <a:p>
            <a:pPr indent="0" lvl="0" marL="0" rtl="0" algn="r">
              <a:lnSpc>
                <a:spcPct val="95000"/>
              </a:lnSpc>
              <a:spcBef>
                <a:spcPts val="0"/>
              </a:spcBef>
              <a:spcAft>
                <a:spcPts val="0"/>
              </a:spcAft>
              <a:buClr>
                <a:srgbClr val="000000"/>
              </a:buClr>
              <a:buSzPts val="1400"/>
              <a:buFont typeface="Times New Roman"/>
              <a:buNone/>
            </a:pPr>
            <a:fld id="{00000000-1234-1234-1234-123412341234}" type="slidenum">
              <a:rPr lang="en-US"/>
              <a:t>‹#›</a:t>
            </a:fld>
            <a:endParaRPr/>
          </a:p>
        </p:txBody>
      </p:sp>
      <p:sp>
        <p:nvSpPr>
          <p:cNvPr id="351" name="Google Shape;351;g29dfcd1b184_0_85:notes"/>
          <p:cNvSpPr txBox="1"/>
          <p:nvPr/>
        </p:nvSpPr>
        <p:spPr>
          <a:xfrm>
            <a:off x="3884613" y="8685213"/>
            <a:ext cx="2959200" cy="444600"/>
          </a:xfrm>
          <a:prstGeom prst="rect">
            <a:avLst/>
          </a:prstGeom>
          <a:noFill/>
          <a:ln>
            <a:noFill/>
          </a:ln>
        </p:spPr>
        <p:txBody>
          <a:bodyPr anchorCtr="0" anchor="b" bIns="46800" lIns="90000" spcFirstLastPara="1" rIns="90000" wrap="square" tIns="46800">
            <a:noAutofit/>
          </a:bodyPr>
          <a:lstStyle/>
          <a:p>
            <a:pPr indent="-200025" lvl="0" marL="215900" marR="0" rtl="0" algn="r">
              <a:lnSpc>
                <a:spcPct val="100000"/>
              </a:lnSpc>
              <a:spcBef>
                <a:spcPts val="0"/>
              </a:spcBef>
              <a:spcAft>
                <a:spcPts val="0"/>
              </a:spcAft>
              <a:buClr>
                <a:srgbClr val="000000"/>
              </a:buClr>
              <a:buSzPts val="140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Times New Roman"/>
              <a:ea typeface="Times New Roman"/>
              <a:cs typeface="Times New Roman"/>
              <a:sym typeface="Times New Roman"/>
            </a:endParaRPr>
          </a:p>
        </p:txBody>
      </p:sp>
      <p:sp>
        <p:nvSpPr>
          <p:cNvPr id="352" name="Google Shape;352;g29dfcd1b184_0_8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353" name="Google Shape;353;g29dfcd1b184_0_85: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7" name="Shape 367"/>
        <p:cNvGrpSpPr/>
        <p:nvPr/>
      </p:nvGrpSpPr>
      <p:grpSpPr>
        <a:xfrm>
          <a:off x="0" y="0"/>
          <a:ext cx="0" cy="0"/>
          <a:chOff x="0" y="0"/>
          <a:chExt cx="0" cy="0"/>
        </a:xfrm>
      </p:grpSpPr>
      <p:sp>
        <p:nvSpPr>
          <p:cNvPr id="368" name="Google Shape;368;g29dfcd1b184_0_102:notes"/>
          <p:cNvSpPr txBox="1"/>
          <p:nvPr>
            <p:ph idx="12" type="sldNum"/>
          </p:nvPr>
        </p:nvSpPr>
        <p:spPr>
          <a:xfrm>
            <a:off x="4398963" y="9555163"/>
            <a:ext cx="3368700" cy="498600"/>
          </a:xfrm>
          <a:prstGeom prst="rect">
            <a:avLst/>
          </a:prstGeom>
          <a:noFill/>
          <a:ln>
            <a:noFill/>
          </a:ln>
        </p:spPr>
        <p:txBody>
          <a:bodyPr anchorCtr="0" anchor="b" bIns="0" lIns="0" spcFirstLastPara="1" rIns="0" wrap="square" tIns="0">
            <a:noAutofit/>
          </a:bodyPr>
          <a:lstStyle/>
          <a:p>
            <a:pPr indent="0" lvl="0" marL="0" rtl="0" algn="r">
              <a:lnSpc>
                <a:spcPct val="95000"/>
              </a:lnSpc>
              <a:spcBef>
                <a:spcPts val="0"/>
              </a:spcBef>
              <a:spcAft>
                <a:spcPts val="0"/>
              </a:spcAft>
              <a:buClr>
                <a:srgbClr val="000000"/>
              </a:buClr>
              <a:buSzPts val="1400"/>
              <a:buFont typeface="Times New Roman"/>
              <a:buNone/>
            </a:pPr>
            <a:fld id="{00000000-1234-1234-1234-123412341234}" type="slidenum">
              <a:rPr lang="en-US"/>
              <a:t>‹#›</a:t>
            </a:fld>
            <a:endParaRPr/>
          </a:p>
        </p:txBody>
      </p:sp>
      <p:sp>
        <p:nvSpPr>
          <p:cNvPr id="369" name="Google Shape;369;g29dfcd1b184_0_102:notes"/>
          <p:cNvSpPr txBox="1"/>
          <p:nvPr/>
        </p:nvSpPr>
        <p:spPr>
          <a:xfrm>
            <a:off x="3884613" y="8685213"/>
            <a:ext cx="2959200" cy="444600"/>
          </a:xfrm>
          <a:prstGeom prst="rect">
            <a:avLst/>
          </a:prstGeom>
          <a:noFill/>
          <a:ln>
            <a:noFill/>
          </a:ln>
        </p:spPr>
        <p:txBody>
          <a:bodyPr anchorCtr="0" anchor="b" bIns="46800" lIns="90000" spcFirstLastPara="1" rIns="90000" wrap="square" tIns="46800">
            <a:noAutofit/>
          </a:bodyPr>
          <a:lstStyle/>
          <a:p>
            <a:pPr indent="-200025" lvl="0" marL="215900" marR="0" rtl="0" algn="r">
              <a:lnSpc>
                <a:spcPct val="100000"/>
              </a:lnSpc>
              <a:spcBef>
                <a:spcPts val="0"/>
              </a:spcBef>
              <a:spcAft>
                <a:spcPts val="0"/>
              </a:spcAft>
              <a:buClr>
                <a:srgbClr val="000000"/>
              </a:buClr>
              <a:buSzPts val="140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Times New Roman"/>
              <a:ea typeface="Times New Roman"/>
              <a:cs typeface="Times New Roman"/>
              <a:sym typeface="Times New Roman"/>
            </a:endParaRPr>
          </a:p>
        </p:txBody>
      </p:sp>
      <p:sp>
        <p:nvSpPr>
          <p:cNvPr id="370" name="Google Shape;370;g29dfcd1b184_0_10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371" name="Google Shape;371;g29dfcd1b184_0_102: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5" name="Shape 385"/>
        <p:cNvGrpSpPr/>
        <p:nvPr/>
      </p:nvGrpSpPr>
      <p:grpSpPr>
        <a:xfrm>
          <a:off x="0" y="0"/>
          <a:ext cx="0" cy="0"/>
          <a:chOff x="0" y="0"/>
          <a:chExt cx="0" cy="0"/>
        </a:xfrm>
      </p:grpSpPr>
      <p:sp>
        <p:nvSpPr>
          <p:cNvPr id="386" name="Google Shape;386;g29dfcd1b184_0_119:notes"/>
          <p:cNvSpPr txBox="1"/>
          <p:nvPr>
            <p:ph idx="12" type="sldNum"/>
          </p:nvPr>
        </p:nvSpPr>
        <p:spPr>
          <a:xfrm>
            <a:off x="4398963" y="9555163"/>
            <a:ext cx="3368700" cy="498600"/>
          </a:xfrm>
          <a:prstGeom prst="rect">
            <a:avLst/>
          </a:prstGeom>
          <a:noFill/>
          <a:ln>
            <a:noFill/>
          </a:ln>
        </p:spPr>
        <p:txBody>
          <a:bodyPr anchorCtr="0" anchor="b" bIns="0" lIns="0" spcFirstLastPara="1" rIns="0" wrap="square" tIns="0">
            <a:noAutofit/>
          </a:bodyPr>
          <a:lstStyle/>
          <a:p>
            <a:pPr indent="0" lvl="0" marL="0" rtl="0" algn="r">
              <a:lnSpc>
                <a:spcPct val="95000"/>
              </a:lnSpc>
              <a:spcBef>
                <a:spcPts val="0"/>
              </a:spcBef>
              <a:spcAft>
                <a:spcPts val="0"/>
              </a:spcAft>
              <a:buClr>
                <a:srgbClr val="000000"/>
              </a:buClr>
              <a:buSzPts val="1400"/>
              <a:buFont typeface="Times New Roman"/>
              <a:buNone/>
            </a:pPr>
            <a:fld id="{00000000-1234-1234-1234-123412341234}" type="slidenum">
              <a:rPr lang="en-US"/>
              <a:t>‹#›</a:t>
            </a:fld>
            <a:endParaRPr/>
          </a:p>
        </p:txBody>
      </p:sp>
      <p:sp>
        <p:nvSpPr>
          <p:cNvPr id="387" name="Google Shape;387;g29dfcd1b184_0_119:notes"/>
          <p:cNvSpPr txBox="1"/>
          <p:nvPr/>
        </p:nvSpPr>
        <p:spPr>
          <a:xfrm>
            <a:off x="3884613" y="8685213"/>
            <a:ext cx="2959200" cy="444600"/>
          </a:xfrm>
          <a:prstGeom prst="rect">
            <a:avLst/>
          </a:prstGeom>
          <a:noFill/>
          <a:ln>
            <a:noFill/>
          </a:ln>
        </p:spPr>
        <p:txBody>
          <a:bodyPr anchorCtr="0" anchor="b" bIns="46800" lIns="90000" spcFirstLastPara="1" rIns="90000" wrap="square" tIns="46800">
            <a:noAutofit/>
          </a:bodyPr>
          <a:lstStyle/>
          <a:p>
            <a:pPr indent="-200025" lvl="0" marL="215900" marR="0" rtl="0" algn="r">
              <a:lnSpc>
                <a:spcPct val="100000"/>
              </a:lnSpc>
              <a:spcBef>
                <a:spcPts val="0"/>
              </a:spcBef>
              <a:spcAft>
                <a:spcPts val="0"/>
              </a:spcAft>
              <a:buClr>
                <a:srgbClr val="000000"/>
              </a:buClr>
              <a:buSzPts val="140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Times New Roman"/>
              <a:ea typeface="Times New Roman"/>
              <a:cs typeface="Times New Roman"/>
              <a:sym typeface="Times New Roman"/>
            </a:endParaRPr>
          </a:p>
        </p:txBody>
      </p:sp>
      <p:sp>
        <p:nvSpPr>
          <p:cNvPr id="388" name="Google Shape;388;g29dfcd1b184_0_1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389" name="Google Shape;389;g29dfcd1b184_0_119: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3" name="Shape 403"/>
        <p:cNvGrpSpPr/>
        <p:nvPr/>
      </p:nvGrpSpPr>
      <p:grpSpPr>
        <a:xfrm>
          <a:off x="0" y="0"/>
          <a:ext cx="0" cy="0"/>
          <a:chOff x="0" y="0"/>
          <a:chExt cx="0" cy="0"/>
        </a:xfrm>
      </p:grpSpPr>
      <p:sp>
        <p:nvSpPr>
          <p:cNvPr id="404" name="Google Shape;404;g29dfcd1b184_0_136:notes"/>
          <p:cNvSpPr txBox="1"/>
          <p:nvPr>
            <p:ph idx="12" type="sldNum"/>
          </p:nvPr>
        </p:nvSpPr>
        <p:spPr>
          <a:xfrm>
            <a:off x="4398963" y="9555163"/>
            <a:ext cx="3368700" cy="498600"/>
          </a:xfrm>
          <a:prstGeom prst="rect">
            <a:avLst/>
          </a:prstGeom>
          <a:noFill/>
          <a:ln>
            <a:noFill/>
          </a:ln>
        </p:spPr>
        <p:txBody>
          <a:bodyPr anchorCtr="0" anchor="b" bIns="0" lIns="0" spcFirstLastPara="1" rIns="0" wrap="square" tIns="0">
            <a:noAutofit/>
          </a:bodyPr>
          <a:lstStyle/>
          <a:p>
            <a:pPr indent="0" lvl="0" marL="0" rtl="0" algn="r">
              <a:lnSpc>
                <a:spcPct val="95000"/>
              </a:lnSpc>
              <a:spcBef>
                <a:spcPts val="0"/>
              </a:spcBef>
              <a:spcAft>
                <a:spcPts val="0"/>
              </a:spcAft>
              <a:buClr>
                <a:srgbClr val="000000"/>
              </a:buClr>
              <a:buSzPts val="1400"/>
              <a:buFont typeface="Times New Roman"/>
              <a:buNone/>
            </a:pPr>
            <a:fld id="{00000000-1234-1234-1234-123412341234}" type="slidenum">
              <a:rPr lang="en-US"/>
              <a:t>‹#›</a:t>
            </a:fld>
            <a:endParaRPr/>
          </a:p>
        </p:txBody>
      </p:sp>
      <p:sp>
        <p:nvSpPr>
          <p:cNvPr id="405" name="Google Shape;405;g29dfcd1b184_0_136:notes"/>
          <p:cNvSpPr txBox="1"/>
          <p:nvPr/>
        </p:nvSpPr>
        <p:spPr>
          <a:xfrm>
            <a:off x="3884613" y="8685213"/>
            <a:ext cx="2959200" cy="444600"/>
          </a:xfrm>
          <a:prstGeom prst="rect">
            <a:avLst/>
          </a:prstGeom>
          <a:noFill/>
          <a:ln>
            <a:noFill/>
          </a:ln>
        </p:spPr>
        <p:txBody>
          <a:bodyPr anchorCtr="0" anchor="b" bIns="46800" lIns="90000" spcFirstLastPara="1" rIns="90000" wrap="square" tIns="46800">
            <a:noAutofit/>
          </a:bodyPr>
          <a:lstStyle/>
          <a:p>
            <a:pPr indent="-200025" lvl="0" marL="215900" marR="0" rtl="0" algn="r">
              <a:lnSpc>
                <a:spcPct val="100000"/>
              </a:lnSpc>
              <a:spcBef>
                <a:spcPts val="0"/>
              </a:spcBef>
              <a:spcAft>
                <a:spcPts val="0"/>
              </a:spcAft>
              <a:buClr>
                <a:srgbClr val="000000"/>
              </a:buClr>
              <a:buSzPts val="140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Times New Roman"/>
              <a:ea typeface="Times New Roman"/>
              <a:cs typeface="Times New Roman"/>
              <a:sym typeface="Times New Roman"/>
            </a:endParaRPr>
          </a:p>
        </p:txBody>
      </p:sp>
      <p:sp>
        <p:nvSpPr>
          <p:cNvPr id="406" name="Google Shape;406;g29dfcd1b184_0_13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407" name="Google Shape;407;g29dfcd1b184_0_136: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2:notes"/>
          <p:cNvSpPr txBox="1"/>
          <p:nvPr>
            <p:ph idx="12" type="sldNum"/>
          </p:nvPr>
        </p:nvSpPr>
        <p:spPr>
          <a:xfrm>
            <a:off x="4398963" y="9555163"/>
            <a:ext cx="3368675" cy="498475"/>
          </a:xfrm>
          <a:prstGeom prst="rect">
            <a:avLst/>
          </a:prstGeom>
          <a:noFill/>
          <a:ln>
            <a:noFill/>
          </a:ln>
        </p:spPr>
        <p:txBody>
          <a:bodyPr anchorCtr="0" anchor="b" bIns="0" lIns="0" spcFirstLastPara="1" rIns="0" wrap="square" tIns="0">
            <a:noAutofit/>
          </a:bodyPr>
          <a:lstStyle/>
          <a:p>
            <a:pPr indent="0" lvl="0" marL="0" rtl="0" algn="r">
              <a:lnSpc>
                <a:spcPct val="95000"/>
              </a:lnSpc>
              <a:spcBef>
                <a:spcPts val="0"/>
              </a:spcBef>
              <a:spcAft>
                <a:spcPts val="0"/>
              </a:spcAft>
              <a:buClr>
                <a:srgbClr val="000000"/>
              </a:buClr>
              <a:buSzPts val="1400"/>
              <a:buFont typeface="Times New Roman"/>
              <a:buNone/>
            </a:pPr>
            <a:fld id="{00000000-1234-1234-1234-123412341234}" type="slidenum">
              <a:rPr lang="en-US"/>
              <a:t>‹#›</a:t>
            </a:fld>
            <a:endParaRPr/>
          </a:p>
        </p:txBody>
      </p:sp>
      <p:sp>
        <p:nvSpPr>
          <p:cNvPr id="153" name="Google Shape;153;p2:notes"/>
          <p:cNvSpPr txBox="1"/>
          <p:nvPr/>
        </p:nvSpPr>
        <p:spPr>
          <a:xfrm>
            <a:off x="3884613" y="8685213"/>
            <a:ext cx="2959100" cy="444500"/>
          </a:xfrm>
          <a:prstGeom prst="rect">
            <a:avLst/>
          </a:prstGeom>
          <a:noFill/>
          <a:ln>
            <a:noFill/>
          </a:ln>
        </p:spPr>
        <p:txBody>
          <a:bodyPr anchorCtr="0" anchor="b" bIns="46800" lIns="90000" spcFirstLastPara="1" rIns="90000" wrap="square" tIns="46800">
            <a:noAutofit/>
          </a:bodyPr>
          <a:lstStyle/>
          <a:p>
            <a:pPr indent="-200025" lvl="0" marL="215900" marR="0" rtl="0" algn="r">
              <a:lnSpc>
                <a:spcPct val="100000"/>
              </a:lnSpc>
              <a:spcBef>
                <a:spcPts val="0"/>
              </a:spcBef>
              <a:spcAft>
                <a:spcPts val="0"/>
              </a:spcAft>
              <a:buClr>
                <a:srgbClr val="000000"/>
              </a:buClr>
              <a:buSzPts val="140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Times New Roman"/>
              <a:ea typeface="Times New Roman"/>
              <a:cs typeface="Times New Roman"/>
              <a:sym typeface="Times New Roman"/>
            </a:endParaRPr>
          </a:p>
        </p:txBody>
      </p:sp>
      <p:sp>
        <p:nvSpPr>
          <p:cNvPr id="154" name="Google Shape;154;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55" name="Google Shape;155;p2: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292a9acef56_0_4:notes"/>
          <p:cNvSpPr txBox="1"/>
          <p:nvPr>
            <p:ph idx="12" type="sldNum"/>
          </p:nvPr>
        </p:nvSpPr>
        <p:spPr>
          <a:xfrm>
            <a:off x="4398963" y="9555163"/>
            <a:ext cx="3368675" cy="498475"/>
          </a:xfrm>
          <a:prstGeom prst="rect">
            <a:avLst/>
          </a:prstGeom>
          <a:noFill/>
          <a:ln>
            <a:noFill/>
          </a:ln>
        </p:spPr>
        <p:txBody>
          <a:bodyPr anchorCtr="0" anchor="b" bIns="0" lIns="0" spcFirstLastPara="1" rIns="0" wrap="square" tIns="0">
            <a:noAutofit/>
          </a:bodyPr>
          <a:lstStyle/>
          <a:p>
            <a:pPr indent="0" lvl="0" marL="0" rtl="0" algn="r">
              <a:lnSpc>
                <a:spcPct val="95000"/>
              </a:lnSpc>
              <a:spcBef>
                <a:spcPts val="0"/>
              </a:spcBef>
              <a:spcAft>
                <a:spcPts val="0"/>
              </a:spcAft>
              <a:buClr>
                <a:srgbClr val="000000"/>
              </a:buClr>
              <a:buSzPts val="1400"/>
              <a:buFont typeface="Times New Roman"/>
              <a:buNone/>
            </a:pPr>
            <a:fld id="{00000000-1234-1234-1234-123412341234}" type="slidenum">
              <a:rPr lang="en-US"/>
              <a:t>‹#›</a:t>
            </a:fld>
            <a:endParaRPr/>
          </a:p>
        </p:txBody>
      </p:sp>
      <p:sp>
        <p:nvSpPr>
          <p:cNvPr id="171" name="Google Shape;171;g292a9acef56_0_4:notes"/>
          <p:cNvSpPr txBox="1"/>
          <p:nvPr/>
        </p:nvSpPr>
        <p:spPr>
          <a:xfrm>
            <a:off x="3884613" y="8685213"/>
            <a:ext cx="2959100" cy="444500"/>
          </a:xfrm>
          <a:prstGeom prst="rect">
            <a:avLst/>
          </a:prstGeom>
          <a:noFill/>
          <a:ln>
            <a:noFill/>
          </a:ln>
        </p:spPr>
        <p:txBody>
          <a:bodyPr anchorCtr="0" anchor="b" bIns="46800" lIns="90000" spcFirstLastPara="1" rIns="90000" wrap="square" tIns="46800">
            <a:noAutofit/>
          </a:bodyPr>
          <a:lstStyle/>
          <a:p>
            <a:pPr indent="-200025" lvl="0" marL="215900" marR="0" rtl="0" algn="r">
              <a:lnSpc>
                <a:spcPct val="100000"/>
              </a:lnSpc>
              <a:spcBef>
                <a:spcPts val="0"/>
              </a:spcBef>
              <a:spcAft>
                <a:spcPts val="0"/>
              </a:spcAft>
              <a:buClr>
                <a:srgbClr val="000000"/>
              </a:buClr>
              <a:buSzPts val="140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Times New Roman"/>
              <a:ea typeface="Times New Roman"/>
              <a:cs typeface="Times New Roman"/>
              <a:sym typeface="Times New Roman"/>
            </a:endParaRPr>
          </a:p>
        </p:txBody>
      </p:sp>
      <p:sp>
        <p:nvSpPr>
          <p:cNvPr id="172" name="Google Shape;172;g292a9acef56_0_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73" name="Google Shape;173;g292a9acef56_0_4: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292a9acef56_0_23:notes"/>
          <p:cNvSpPr txBox="1"/>
          <p:nvPr>
            <p:ph idx="12" type="sldNum"/>
          </p:nvPr>
        </p:nvSpPr>
        <p:spPr>
          <a:xfrm>
            <a:off x="4398963" y="9555163"/>
            <a:ext cx="3368675" cy="498475"/>
          </a:xfrm>
          <a:prstGeom prst="rect">
            <a:avLst/>
          </a:prstGeom>
          <a:noFill/>
          <a:ln>
            <a:noFill/>
          </a:ln>
        </p:spPr>
        <p:txBody>
          <a:bodyPr anchorCtr="0" anchor="b" bIns="0" lIns="0" spcFirstLastPara="1" rIns="0" wrap="square" tIns="0">
            <a:noAutofit/>
          </a:bodyPr>
          <a:lstStyle/>
          <a:p>
            <a:pPr indent="0" lvl="0" marL="0" rtl="0" algn="r">
              <a:lnSpc>
                <a:spcPct val="95000"/>
              </a:lnSpc>
              <a:spcBef>
                <a:spcPts val="0"/>
              </a:spcBef>
              <a:spcAft>
                <a:spcPts val="0"/>
              </a:spcAft>
              <a:buClr>
                <a:srgbClr val="000000"/>
              </a:buClr>
              <a:buSzPts val="1400"/>
              <a:buFont typeface="Times New Roman"/>
              <a:buNone/>
            </a:pPr>
            <a:fld id="{00000000-1234-1234-1234-123412341234}" type="slidenum">
              <a:rPr lang="en-US"/>
              <a:t>‹#›</a:t>
            </a:fld>
            <a:endParaRPr/>
          </a:p>
        </p:txBody>
      </p:sp>
      <p:sp>
        <p:nvSpPr>
          <p:cNvPr id="189" name="Google Shape;189;g292a9acef56_0_23:notes"/>
          <p:cNvSpPr txBox="1"/>
          <p:nvPr/>
        </p:nvSpPr>
        <p:spPr>
          <a:xfrm>
            <a:off x="3884613" y="8685213"/>
            <a:ext cx="2959100" cy="444500"/>
          </a:xfrm>
          <a:prstGeom prst="rect">
            <a:avLst/>
          </a:prstGeom>
          <a:noFill/>
          <a:ln>
            <a:noFill/>
          </a:ln>
        </p:spPr>
        <p:txBody>
          <a:bodyPr anchorCtr="0" anchor="b" bIns="46800" lIns="90000" spcFirstLastPara="1" rIns="90000" wrap="square" tIns="46800">
            <a:noAutofit/>
          </a:bodyPr>
          <a:lstStyle/>
          <a:p>
            <a:pPr indent="-200025" lvl="0" marL="215900" marR="0" rtl="0" algn="r">
              <a:lnSpc>
                <a:spcPct val="100000"/>
              </a:lnSpc>
              <a:spcBef>
                <a:spcPts val="0"/>
              </a:spcBef>
              <a:spcAft>
                <a:spcPts val="0"/>
              </a:spcAft>
              <a:buClr>
                <a:srgbClr val="000000"/>
              </a:buClr>
              <a:buSzPts val="140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Times New Roman"/>
              <a:ea typeface="Times New Roman"/>
              <a:cs typeface="Times New Roman"/>
              <a:sym typeface="Times New Roman"/>
            </a:endParaRPr>
          </a:p>
        </p:txBody>
      </p:sp>
      <p:sp>
        <p:nvSpPr>
          <p:cNvPr id="190" name="Google Shape;190;g292a9acef56_0_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91" name="Google Shape;191;g292a9acef56_0_23: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292a9acef56_0_42:notes"/>
          <p:cNvSpPr txBox="1"/>
          <p:nvPr>
            <p:ph idx="12" type="sldNum"/>
          </p:nvPr>
        </p:nvSpPr>
        <p:spPr>
          <a:xfrm>
            <a:off x="4398963" y="9555163"/>
            <a:ext cx="3368675" cy="498475"/>
          </a:xfrm>
          <a:prstGeom prst="rect">
            <a:avLst/>
          </a:prstGeom>
          <a:noFill/>
          <a:ln>
            <a:noFill/>
          </a:ln>
        </p:spPr>
        <p:txBody>
          <a:bodyPr anchorCtr="0" anchor="b" bIns="0" lIns="0" spcFirstLastPara="1" rIns="0" wrap="square" tIns="0">
            <a:noAutofit/>
          </a:bodyPr>
          <a:lstStyle/>
          <a:p>
            <a:pPr indent="0" lvl="0" marL="0" rtl="0" algn="r">
              <a:lnSpc>
                <a:spcPct val="95000"/>
              </a:lnSpc>
              <a:spcBef>
                <a:spcPts val="0"/>
              </a:spcBef>
              <a:spcAft>
                <a:spcPts val="0"/>
              </a:spcAft>
              <a:buClr>
                <a:srgbClr val="000000"/>
              </a:buClr>
              <a:buSzPts val="1400"/>
              <a:buFont typeface="Times New Roman"/>
              <a:buNone/>
            </a:pPr>
            <a:fld id="{00000000-1234-1234-1234-123412341234}" type="slidenum">
              <a:rPr lang="en-US"/>
              <a:t>‹#›</a:t>
            </a:fld>
            <a:endParaRPr/>
          </a:p>
        </p:txBody>
      </p:sp>
      <p:sp>
        <p:nvSpPr>
          <p:cNvPr id="207" name="Google Shape;207;g292a9acef56_0_42:notes"/>
          <p:cNvSpPr txBox="1"/>
          <p:nvPr/>
        </p:nvSpPr>
        <p:spPr>
          <a:xfrm>
            <a:off x="3884613" y="8685213"/>
            <a:ext cx="2959100" cy="444500"/>
          </a:xfrm>
          <a:prstGeom prst="rect">
            <a:avLst/>
          </a:prstGeom>
          <a:noFill/>
          <a:ln>
            <a:noFill/>
          </a:ln>
        </p:spPr>
        <p:txBody>
          <a:bodyPr anchorCtr="0" anchor="b" bIns="46800" lIns="90000" spcFirstLastPara="1" rIns="90000" wrap="square" tIns="46800">
            <a:noAutofit/>
          </a:bodyPr>
          <a:lstStyle/>
          <a:p>
            <a:pPr indent="-200025" lvl="0" marL="215900" marR="0" rtl="0" algn="r">
              <a:lnSpc>
                <a:spcPct val="100000"/>
              </a:lnSpc>
              <a:spcBef>
                <a:spcPts val="0"/>
              </a:spcBef>
              <a:spcAft>
                <a:spcPts val="0"/>
              </a:spcAft>
              <a:buClr>
                <a:srgbClr val="000000"/>
              </a:buClr>
              <a:buSzPts val="140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Times New Roman"/>
              <a:ea typeface="Times New Roman"/>
              <a:cs typeface="Times New Roman"/>
              <a:sym typeface="Times New Roman"/>
            </a:endParaRPr>
          </a:p>
        </p:txBody>
      </p:sp>
      <p:sp>
        <p:nvSpPr>
          <p:cNvPr id="208" name="Google Shape;208;g292a9acef56_0_4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209" name="Google Shape;209;g292a9acef56_0_42: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g29df07c3fae_0_0:notes"/>
          <p:cNvSpPr txBox="1"/>
          <p:nvPr>
            <p:ph idx="12" type="sldNum"/>
          </p:nvPr>
        </p:nvSpPr>
        <p:spPr>
          <a:xfrm>
            <a:off x="4398963" y="9555163"/>
            <a:ext cx="3368700" cy="498600"/>
          </a:xfrm>
          <a:prstGeom prst="rect">
            <a:avLst/>
          </a:prstGeom>
          <a:noFill/>
          <a:ln>
            <a:noFill/>
          </a:ln>
        </p:spPr>
        <p:txBody>
          <a:bodyPr anchorCtr="0" anchor="b" bIns="0" lIns="0" spcFirstLastPara="1" rIns="0" wrap="square" tIns="0">
            <a:noAutofit/>
          </a:bodyPr>
          <a:lstStyle/>
          <a:p>
            <a:pPr indent="0" lvl="0" marL="0" rtl="0" algn="r">
              <a:lnSpc>
                <a:spcPct val="95000"/>
              </a:lnSpc>
              <a:spcBef>
                <a:spcPts val="0"/>
              </a:spcBef>
              <a:spcAft>
                <a:spcPts val="0"/>
              </a:spcAft>
              <a:buClr>
                <a:srgbClr val="000000"/>
              </a:buClr>
              <a:buSzPts val="1400"/>
              <a:buFont typeface="Times New Roman"/>
              <a:buNone/>
            </a:pPr>
            <a:fld id="{00000000-1234-1234-1234-123412341234}" type="slidenum">
              <a:rPr lang="en-US"/>
              <a:t>‹#›</a:t>
            </a:fld>
            <a:endParaRPr/>
          </a:p>
        </p:txBody>
      </p:sp>
      <p:sp>
        <p:nvSpPr>
          <p:cNvPr id="225" name="Google Shape;225;g29df07c3fae_0_0:notes"/>
          <p:cNvSpPr txBox="1"/>
          <p:nvPr/>
        </p:nvSpPr>
        <p:spPr>
          <a:xfrm>
            <a:off x="3884613" y="8685213"/>
            <a:ext cx="2959200" cy="444600"/>
          </a:xfrm>
          <a:prstGeom prst="rect">
            <a:avLst/>
          </a:prstGeom>
          <a:noFill/>
          <a:ln>
            <a:noFill/>
          </a:ln>
        </p:spPr>
        <p:txBody>
          <a:bodyPr anchorCtr="0" anchor="b" bIns="46800" lIns="90000" spcFirstLastPara="1" rIns="90000" wrap="square" tIns="46800">
            <a:noAutofit/>
          </a:bodyPr>
          <a:lstStyle/>
          <a:p>
            <a:pPr indent="-200025" lvl="0" marL="215900" marR="0" rtl="0" algn="r">
              <a:lnSpc>
                <a:spcPct val="100000"/>
              </a:lnSpc>
              <a:spcBef>
                <a:spcPts val="0"/>
              </a:spcBef>
              <a:spcAft>
                <a:spcPts val="0"/>
              </a:spcAft>
              <a:buClr>
                <a:srgbClr val="000000"/>
              </a:buClr>
              <a:buSzPts val="140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Times New Roman"/>
              <a:ea typeface="Times New Roman"/>
              <a:cs typeface="Times New Roman"/>
              <a:sym typeface="Times New Roman"/>
            </a:endParaRPr>
          </a:p>
        </p:txBody>
      </p:sp>
      <p:sp>
        <p:nvSpPr>
          <p:cNvPr id="226" name="Google Shape;226;g29df07c3fae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227" name="Google Shape;227;g29df07c3fae_0_0: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g29df07c3fae_0_18:notes"/>
          <p:cNvSpPr txBox="1"/>
          <p:nvPr>
            <p:ph idx="12" type="sldNum"/>
          </p:nvPr>
        </p:nvSpPr>
        <p:spPr>
          <a:xfrm>
            <a:off x="4398963" y="9555163"/>
            <a:ext cx="3368700" cy="498600"/>
          </a:xfrm>
          <a:prstGeom prst="rect">
            <a:avLst/>
          </a:prstGeom>
          <a:noFill/>
          <a:ln>
            <a:noFill/>
          </a:ln>
        </p:spPr>
        <p:txBody>
          <a:bodyPr anchorCtr="0" anchor="b" bIns="0" lIns="0" spcFirstLastPara="1" rIns="0" wrap="square" tIns="0">
            <a:noAutofit/>
          </a:bodyPr>
          <a:lstStyle/>
          <a:p>
            <a:pPr indent="0" lvl="0" marL="0" rtl="0" algn="r">
              <a:lnSpc>
                <a:spcPct val="95000"/>
              </a:lnSpc>
              <a:spcBef>
                <a:spcPts val="0"/>
              </a:spcBef>
              <a:spcAft>
                <a:spcPts val="0"/>
              </a:spcAft>
              <a:buClr>
                <a:srgbClr val="000000"/>
              </a:buClr>
              <a:buSzPts val="1400"/>
              <a:buFont typeface="Times New Roman"/>
              <a:buNone/>
            </a:pPr>
            <a:fld id="{00000000-1234-1234-1234-123412341234}" type="slidenum">
              <a:rPr lang="en-US"/>
              <a:t>‹#›</a:t>
            </a:fld>
            <a:endParaRPr/>
          </a:p>
        </p:txBody>
      </p:sp>
      <p:sp>
        <p:nvSpPr>
          <p:cNvPr id="243" name="Google Shape;243;g29df07c3fae_0_18:notes"/>
          <p:cNvSpPr txBox="1"/>
          <p:nvPr/>
        </p:nvSpPr>
        <p:spPr>
          <a:xfrm>
            <a:off x="3884613" y="8685213"/>
            <a:ext cx="2959200" cy="444600"/>
          </a:xfrm>
          <a:prstGeom prst="rect">
            <a:avLst/>
          </a:prstGeom>
          <a:noFill/>
          <a:ln>
            <a:noFill/>
          </a:ln>
        </p:spPr>
        <p:txBody>
          <a:bodyPr anchorCtr="0" anchor="b" bIns="46800" lIns="90000" spcFirstLastPara="1" rIns="90000" wrap="square" tIns="46800">
            <a:noAutofit/>
          </a:bodyPr>
          <a:lstStyle/>
          <a:p>
            <a:pPr indent="-200025" lvl="0" marL="215900" marR="0" rtl="0" algn="r">
              <a:lnSpc>
                <a:spcPct val="100000"/>
              </a:lnSpc>
              <a:spcBef>
                <a:spcPts val="0"/>
              </a:spcBef>
              <a:spcAft>
                <a:spcPts val="0"/>
              </a:spcAft>
              <a:buClr>
                <a:srgbClr val="000000"/>
              </a:buClr>
              <a:buSzPts val="140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Times New Roman"/>
              <a:ea typeface="Times New Roman"/>
              <a:cs typeface="Times New Roman"/>
              <a:sym typeface="Times New Roman"/>
            </a:endParaRPr>
          </a:p>
        </p:txBody>
      </p:sp>
      <p:sp>
        <p:nvSpPr>
          <p:cNvPr id="244" name="Google Shape;244;g29df07c3fae_0_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245" name="Google Shape;245;g29df07c3fae_0_18: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g29dfcd1b184_0_0:notes"/>
          <p:cNvSpPr txBox="1"/>
          <p:nvPr>
            <p:ph idx="12" type="sldNum"/>
          </p:nvPr>
        </p:nvSpPr>
        <p:spPr>
          <a:xfrm>
            <a:off x="4398963" y="9555163"/>
            <a:ext cx="3368700" cy="498600"/>
          </a:xfrm>
          <a:prstGeom prst="rect">
            <a:avLst/>
          </a:prstGeom>
          <a:noFill/>
          <a:ln>
            <a:noFill/>
          </a:ln>
        </p:spPr>
        <p:txBody>
          <a:bodyPr anchorCtr="0" anchor="b" bIns="0" lIns="0" spcFirstLastPara="1" rIns="0" wrap="square" tIns="0">
            <a:noAutofit/>
          </a:bodyPr>
          <a:lstStyle/>
          <a:p>
            <a:pPr indent="0" lvl="0" marL="0" rtl="0" algn="r">
              <a:lnSpc>
                <a:spcPct val="95000"/>
              </a:lnSpc>
              <a:spcBef>
                <a:spcPts val="0"/>
              </a:spcBef>
              <a:spcAft>
                <a:spcPts val="0"/>
              </a:spcAft>
              <a:buClr>
                <a:srgbClr val="000000"/>
              </a:buClr>
              <a:buSzPts val="1400"/>
              <a:buFont typeface="Times New Roman"/>
              <a:buNone/>
            </a:pPr>
            <a:fld id="{00000000-1234-1234-1234-123412341234}" type="slidenum">
              <a:rPr lang="en-US"/>
              <a:t>‹#›</a:t>
            </a:fld>
            <a:endParaRPr/>
          </a:p>
        </p:txBody>
      </p:sp>
      <p:sp>
        <p:nvSpPr>
          <p:cNvPr id="261" name="Google Shape;261;g29dfcd1b184_0_0:notes"/>
          <p:cNvSpPr txBox="1"/>
          <p:nvPr/>
        </p:nvSpPr>
        <p:spPr>
          <a:xfrm>
            <a:off x="3884613" y="8685213"/>
            <a:ext cx="2959200" cy="444600"/>
          </a:xfrm>
          <a:prstGeom prst="rect">
            <a:avLst/>
          </a:prstGeom>
          <a:noFill/>
          <a:ln>
            <a:noFill/>
          </a:ln>
        </p:spPr>
        <p:txBody>
          <a:bodyPr anchorCtr="0" anchor="b" bIns="46800" lIns="90000" spcFirstLastPara="1" rIns="90000" wrap="square" tIns="46800">
            <a:noAutofit/>
          </a:bodyPr>
          <a:lstStyle/>
          <a:p>
            <a:pPr indent="-200025" lvl="0" marL="215900" marR="0" rtl="0" algn="r">
              <a:lnSpc>
                <a:spcPct val="100000"/>
              </a:lnSpc>
              <a:spcBef>
                <a:spcPts val="0"/>
              </a:spcBef>
              <a:spcAft>
                <a:spcPts val="0"/>
              </a:spcAft>
              <a:buClr>
                <a:srgbClr val="000000"/>
              </a:buClr>
              <a:buSzPts val="140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Times New Roman"/>
              <a:ea typeface="Times New Roman"/>
              <a:cs typeface="Times New Roman"/>
              <a:sym typeface="Times New Roman"/>
            </a:endParaRPr>
          </a:p>
        </p:txBody>
      </p:sp>
      <p:sp>
        <p:nvSpPr>
          <p:cNvPr id="262" name="Google Shape;262;g29dfcd1b184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263" name="Google Shape;263;g29dfcd1b184_0_0: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g29dfcd1b184_0_17:notes"/>
          <p:cNvSpPr txBox="1"/>
          <p:nvPr>
            <p:ph idx="12" type="sldNum"/>
          </p:nvPr>
        </p:nvSpPr>
        <p:spPr>
          <a:xfrm>
            <a:off x="4398963" y="9555163"/>
            <a:ext cx="3368700" cy="498600"/>
          </a:xfrm>
          <a:prstGeom prst="rect">
            <a:avLst/>
          </a:prstGeom>
          <a:noFill/>
          <a:ln>
            <a:noFill/>
          </a:ln>
        </p:spPr>
        <p:txBody>
          <a:bodyPr anchorCtr="0" anchor="b" bIns="0" lIns="0" spcFirstLastPara="1" rIns="0" wrap="square" tIns="0">
            <a:noAutofit/>
          </a:bodyPr>
          <a:lstStyle/>
          <a:p>
            <a:pPr indent="0" lvl="0" marL="0" rtl="0" algn="r">
              <a:lnSpc>
                <a:spcPct val="95000"/>
              </a:lnSpc>
              <a:spcBef>
                <a:spcPts val="0"/>
              </a:spcBef>
              <a:spcAft>
                <a:spcPts val="0"/>
              </a:spcAft>
              <a:buClr>
                <a:srgbClr val="000000"/>
              </a:buClr>
              <a:buSzPts val="1400"/>
              <a:buFont typeface="Times New Roman"/>
              <a:buNone/>
            </a:pPr>
            <a:fld id="{00000000-1234-1234-1234-123412341234}" type="slidenum">
              <a:rPr lang="en-US"/>
              <a:t>‹#›</a:t>
            </a:fld>
            <a:endParaRPr/>
          </a:p>
        </p:txBody>
      </p:sp>
      <p:sp>
        <p:nvSpPr>
          <p:cNvPr id="279" name="Google Shape;279;g29dfcd1b184_0_17:notes"/>
          <p:cNvSpPr txBox="1"/>
          <p:nvPr/>
        </p:nvSpPr>
        <p:spPr>
          <a:xfrm>
            <a:off x="3884613" y="8685213"/>
            <a:ext cx="2959200" cy="444600"/>
          </a:xfrm>
          <a:prstGeom prst="rect">
            <a:avLst/>
          </a:prstGeom>
          <a:noFill/>
          <a:ln>
            <a:noFill/>
          </a:ln>
        </p:spPr>
        <p:txBody>
          <a:bodyPr anchorCtr="0" anchor="b" bIns="46800" lIns="90000" spcFirstLastPara="1" rIns="90000" wrap="square" tIns="46800">
            <a:noAutofit/>
          </a:bodyPr>
          <a:lstStyle/>
          <a:p>
            <a:pPr indent="-200025" lvl="0" marL="215900" marR="0" rtl="0" algn="r">
              <a:lnSpc>
                <a:spcPct val="100000"/>
              </a:lnSpc>
              <a:spcBef>
                <a:spcPts val="0"/>
              </a:spcBef>
              <a:spcAft>
                <a:spcPts val="0"/>
              </a:spcAft>
              <a:buClr>
                <a:srgbClr val="000000"/>
              </a:buClr>
              <a:buSzPts val="140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Times New Roman"/>
              <a:ea typeface="Times New Roman"/>
              <a:cs typeface="Times New Roman"/>
              <a:sym typeface="Times New Roman"/>
            </a:endParaRPr>
          </a:p>
        </p:txBody>
      </p:sp>
      <p:sp>
        <p:nvSpPr>
          <p:cNvPr id="280" name="Google Shape;280;g29dfcd1b184_0_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281" name="Google Shape;281;g29dfcd1b184_0_17: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1" name="Shape 31"/>
        <p:cNvGrpSpPr/>
        <p:nvPr/>
      </p:nvGrpSpPr>
      <p:grpSpPr>
        <a:xfrm>
          <a:off x="0" y="0"/>
          <a:ext cx="0" cy="0"/>
          <a:chOff x="0" y="0"/>
          <a:chExt cx="0" cy="0"/>
        </a:xfrm>
      </p:grpSpPr>
      <p:sp>
        <p:nvSpPr>
          <p:cNvPr id="32" name="Google Shape;32;p35"/>
          <p:cNvSpPr txBox="1"/>
          <p:nvPr>
            <p:ph idx="12" type="sldNum"/>
          </p:nvPr>
        </p:nvSpPr>
        <p:spPr>
          <a:xfrm>
            <a:off x="6553200" y="6248400"/>
            <a:ext cx="2116138" cy="439738"/>
          </a:xfrm>
          <a:prstGeom prst="rect">
            <a:avLst/>
          </a:prstGeom>
          <a:noFill/>
          <a:ln>
            <a:noFill/>
          </a:ln>
        </p:spPr>
        <p:txBody>
          <a:bodyPr anchorCtr="0" anchor="b" bIns="46800" lIns="90000" spcFirstLastPara="1" rIns="90000" wrap="square" tIns="46800">
            <a:noAutofit/>
          </a:bodyPr>
          <a:lstStyle>
            <a:lvl1pPr indent="0" lvl="0"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1pPr>
            <a:lvl2pPr indent="0" lvl="1"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2pPr>
            <a:lvl3pPr indent="0" lvl="2"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3pPr>
            <a:lvl4pPr indent="0" lvl="3"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4pPr>
            <a:lvl5pPr indent="0" lvl="4"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5pPr>
            <a:lvl6pPr indent="0" lvl="5"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6pPr>
            <a:lvl7pPr indent="0" lvl="6"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7pPr>
            <a:lvl8pPr indent="0" lvl="7"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8pPr>
            <a:lvl9pPr indent="0" lvl="8"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0" name="Shape 70"/>
        <p:cNvGrpSpPr/>
        <p:nvPr/>
      </p:nvGrpSpPr>
      <p:grpSpPr>
        <a:xfrm>
          <a:off x="0" y="0"/>
          <a:ext cx="0" cy="0"/>
          <a:chOff x="0" y="0"/>
          <a:chExt cx="0" cy="0"/>
        </a:xfrm>
      </p:grpSpPr>
      <p:sp>
        <p:nvSpPr>
          <p:cNvPr id="71" name="Google Shape;71;p46"/>
          <p:cNvSpPr txBox="1"/>
          <p:nvPr>
            <p:ph type="title"/>
          </p:nvPr>
        </p:nvSpPr>
        <p:spPr>
          <a:xfrm>
            <a:off x="457200" y="273050"/>
            <a:ext cx="8224838" cy="1139825"/>
          </a:xfrm>
          <a:prstGeom prst="rect">
            <a:avLst/>
          </a:prstGeom>
          <a:noFill/>
          <a:ln>
            <a:noFill/>
          </a:ln>
        </p:spPr>
        <p:txBody>
          <a:bodyPr anchorCtr="0" anchor="ctr" bIns="0" lIns="0" spcFirstLastPara="1" rIns="0" wrap="square" tIns="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72" name="Google Shape;72;p46"/>
          <p:cNvSpPr txBox="1"/>
          <p:nvPr>
            <p:ph idx="1" type="body"/>
          </p:nvPr>
        </p:nvSpPr>
        <p:spPr>
          <a:xfrm rot="5400000">
            <a:off x="2309019" y="-246856"/>
            <a:ext cx="4521200" cy="8224838"/>
          </a:xfrm>
          <a:prstGeom prst="rect">
            <a:avLst/>
          </a:prstGeom>
          <a:noFill/>
          <a:ln>
            <a:noFill/>
          </a:ln>
        </p:spPr>
        <p:txBody>
          <a:bodyPr anchorCtr="0" anchor="t" bIns="0" lIns="0" spcFirstLastPara="1" rIns="0" wrap="square" tIns="12225">
            <a:noAutofit/>
          </a:bodyPr>
          <a:lstStyle>
            <a:lvl1pPr indent="-228600" lvl="0" marL="457200" algn="l">
              <a:lnSpc>
                <a:spcPct val="93000"/>
              </a:lnSpc>
              <a:spcBef>
                <a:spcPts val="0"/>
              </a:spcBef>
              <a:spcAft>
                <a:spcPts val="0"/>
              </a:spcAft>
              <a:buSzPts val="1400"/>
              <a:buNone/>
              <a:defRPr/>
            </a:lvl1pPr>
            <a:lvl2pPr indent="-228600" lvl="1" marL="914400" algn="l">
              <a:lnSpc>
                <a:spcPct val="93000"/>
              </a:lnSpc>
              <a:spcBef>
                <a:spcPts val="1425"/>
              </a:spcBef>
              <a:spcAft>
                <a:spcPts val="0"/>
              </a:spcAft>
              <a:buSzPts val="1400"/>
              <a:buNone/>
              <a:defRPr/>
            </a:lvl2pPr>
            <a:lvl3pPr indent="-228600" lvl="2" marL="1371600" algn="l">
              <a:lnSpc>
                <a:spcPct val="93000"/>
              </a:lnSpc>
              <a:spcBef>
                <a:spcPts val="1138"/>
              </a:spcBef>
              <a:spcAft>
                <a:spcPts val="0"/>
              </a:spcAft>
              <a:buSzPts val="1400"/>
              <a:buNone/>
              <a:defRPr/>
            </a:lvl3pPr>
            <a:lvl4pPr indent="-228600" lvl="3" marL="1828800" algn="l">
              <a:lnSpc>
                <a:spcPct val="93000"/>
              </a:lnSpc>
              <a:spcBef>
                <a:spcPts val="850"/>
              </a:spcBef>
              <a:spcAft>
                <a:spcPts val="0"/>
              </a:spcAft>
              <a:buSzPts val="1400"/>
              <a:buNone/>
              <a:defRPr/>
            </a:lvl4pPr>
            <a:lvl5pPr indent="-228600" lvl="4" marL="2286000" algn="l">
              <a:lnSpc>
                <a:spcPct val="93000"/>
              </a:lnSpc>
              <a:spcBef>
                <a:spcPts val="575"/>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3" name="Google Shape;73;p46"/>
          <p:cNvSpPr txBox="1"/>
          <p:nvPr>
            <p:ph idx="12" type="sldNum"/>
          </p:nvPr>
        </p:nvSpPr>
        <p:spPr>
          <a:xfrm>
            <a:off x="6553200" y="6248400"/>
            <a:ext cx="2116138" cy="439738"/>
          </a:xfrm>
          <a:prstGeom prst="rect">
            <a:avLst/>
          </a:prstGeom>
          <a:noFill/>
          <a:ln>
            <a:noFill/>
          </a:ln>
        </p:spPr>
        <p:txBody>
          <a:bodyPr anchorCtr="0" anchor="b" bIns="46800" lIns="90000" spcFirstLastPara="1" rIns="90000" wrap="square" tIns="46800">
            <a:noAutofit/>
          </a:bodyPr>
          <a:lstStyle>
            <a:lvl1pPr indent="0" lvl="0"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1pPr>
            <a:lvl2pPr indent="0" lvl="1"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2pPr>
            <a:lvl3pPr indent="0" lvl="2"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3pPr>
            <a:lvl4pPr indent="0" lvl="3"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4pPr>
            <a:lvl5pPr indent="0" lvl="4"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5pPr>
            <a:lvl6pPr indent="0" lvl="5"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6pPr>
            <a:lvl7pPr indent="0" lvl="6"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7pPr>
            <a:lvl8pPr indent="0" lvl="7"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8pPr>
            <a:lvl9pPr indent="0" lvl="8"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47"/>
          <p:cNvSpPr txBox="1"/>
          <p:nvPr>
            <p:ph type="title"/>
          </p:nvPr>
        </p:nvSpPr>
        <p:spPr>
          <a:xfrm rot="5400000">
            <a:off x="4727575" y="2171700"/>
            <a:ext cx="5853113" cy="2055813"/>
          </a:xfrm>
          <a:prstGeom prst="rect">
            <a:avLst/>
          </a:prstGeom>
          <a:noFill/>
          <a:ln>
            <a:noFill/>
          </a:ln>
        </p:spPr>
        <p:txBody>
          <a:bodyPr anchorCtr="0" anchor="ctr" bIns="0" lIns="0" spcFirstLastPara="1" rIns="0" wrap="square" tIns="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76" name="Google Shape;76;p47"/>
          <p:cNvSpPr txBox="1"/>
          <p:nvPr>
            <p:ph idx="1" type="body"/>
          </p:nvPr>
        </p:nvSpPr>
        <p:spPr>
          <a:xfrm rot="5400000">
            <a:off x="538956" y="191294"/>
            <a:ext cx="5853113" cy="6016625"/>
          </a:xfrm>
          <a:prstGeom prst="rect">
            <a:avLst/>
          </a:prstGeom>
          <a:noFill/>
          <a:ln>
            <a:noFill/>
          </a:ln>
        </p:spPr>
        <p:txBody>
          <a:bodyPr anchorCtr="0" anchor="t" bIns="0" lIns="0" spcFirstLastPara="1" rIns="0" wrap="square" tIns="12225">
            <a:noAutofit/>
          </a:bodyPr>
          <a:lstStyle>
            <a:lvl1pPr indent="-228600" lvl="0" marL="457200" algn="l">
              <a:lnSpc>
                <a:spcPct val="93000"/>
              </a:lnSpc>
              <a:spcBef>
                <a:spcPts val="0"/>
              </a:spcBef>
              <a:spcAft>
                <a:spcPts val="0"/>
              </a:spcAft>
              <a:buSzPts val="1400"/>
              <a:buNone/>
              <a:defRPr/>
            </a:lvl1pPr>
            <a:lvl2pPr indent="-228600" lvl="1" marL="914400" algn="l">
              <a:lnSpc>
                <a:spcPct val="93000"/>
              </a:lnSpc>
              <a:spcBef>
                <a:spcPts val="1425"/>
              </a:spcBef>
              <a:spcAft>
                <a:spcPts val="0"/>
              </a:spcAft>
              <a:buSzPts val="1400"/>
              <a:buNone/>
              <a:defRPr/>
            </a:lvl2pPr>
            <a:lvl3pPr indent="-228600" lvl="2" marL="1371600" algn="l">
              <a:lnSpc>
                <a:spcPct val="93000"/>
              </a:lnSpc>
              <a:spcBef>
                <a:spcPts val="1138"/>
              </a:spcBef>
              <a:spcAft>
                <a:spcPts val="0"/>
              </a:spcAft>
              <a:buSzPts val="1400"/>
              <a:buNone/>
              <a:defRPr/>
            </a:lvl3pPr>
            <a:lvl4pPr indent="-228600" lvl="3" marL="1828800" algn="l">
              <a:lnSpc>
                <a:spcPct val="93000"/>
              </a:lnSpc>
              <a:spcBef>
                <a:spcPts val="850"/>
              </a:spcBef>
              <a:spcAft>
                <a:spcPts val="0"/>
              </a:spcAft>
              <a:buSzPts val="1400"/>
              <a:buNone/>
              <a:defRPr/>
            </a:lvl4pPr>
            <a:lvl5pPr indent="-228600" lvl="4" marL="2286000" algn="l">
              <a:lnSpc>
                <a:spcPct val="93000"/>
              </a:lnSpc>
              <a:spcBef>
                <a:spcPts val="575"/>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47"/>
          <p:cNvSpPr txBox="1"/>
          <p:nvPr>
            <p:ph idx="12" type="sldNum"/>
          </p:nvPr>
        </p:nvSpPr>
        <p:spPr>
          <a:xfrm>
            <a:off x="6553200" y="6248400"/>
            <a:ext cx="2116138" cy="439738"/>
          </a:xfrm>
          <a:prstGeom prst="rect">
            <a:avLst/>
          </a:prstGeom>
          <a:noFill/>
          <a:ln>
            <a:noFill/>
          </a:ln>
        </p:spPr>
        <p:txBody>
          <a:bodyPr anchorCtr="0" anchor="b" bIns="46800" lIns="90000" spcFirstLastPara="1" rIns="90000" wrap="square" tIns="46800">
            <a:noAutofit/>
          </a:bodyPr>
          <a:lstStyle>
            <a:lvl1pPr indent="0" lvl="0"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1pPr>
            <a:lvl2pPr indent="0" lvl="1"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2pPr>
            <a:lvl3pPr indent="0" lvl="2"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3pPr>
            <a:lvl4pPr indent="0" lvl="3"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4pPr>
            <a:lvl5pPr indent="0" lvl="4"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5pPr>
            <a:lvl6pPr indent="0" lvl="5"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6pPr>
            <a:lvl7pPr indent="0" lvl="6"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7pPr>
            <a:lvl8pPr indent="0" lvl="7"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8pPr>
            <a:lvl9pPr indent="0" lvl="8"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4" name="Shape 94"/>
        <p:cNvGrpSpPr/>
        <p:nvPr/>
      </p:nvGrpSpPr>
      <p:grpSpPr>
        <a:xfrm>
          <a:off x="0" y="0"/>
          <a:ext cx="0" cy="0"/>
          <a:chOff x="0" y="0"/>
          <a:chExt cx="0" cy="0"/>
        </a:xfrm>
      </p:grpSpPr>
      <p:sp>
        <p:nvSpPr>
          <p:cNvPr id="95" name="Google Shape;95;p37"/>
          <p:cNvSpPr txBox="1"/>
          <p:nvPr>
            <p:ph idx="12" type="sldNum"/>
          </p:nvPr>
        </p:nvSpPr>
        <p:spPr>
          <a:xfrm>
            <a:off x="6553200" y="6248400"/>
            <a:ext cx="2116138" cy="439738"/>
          </a:xfrm>
          <a:prstGeom prst="rect">
            <a:avLst/>
          </a:prstGeom>
          <a:noFill/>
          <a:ln>
            <a:noFill/>
          </a:ln>
        </p:spPr>
        <p:txBody>
          <a:bodyPr anchorCtr="0" anchor="b" bIns="46800" lIns="90000" spcFirstLastPara="1" rIns="90000" wrap="square" tIns="46800">
            <a:noAutofit/>
          </a:bodyPr>
          <a:lstStyle>
            <a:lvl1pPr indent="0" lvl="0"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6" name="Shape 96"/>
        <p:cNvGrpSpPr/>
        <p:nvPr/>
      </p:nvGrpSpPr>
      <p:grpSpPr>
        <a:xfrm>
          <a:off x="0" y="0"/>
          <a:ext cx="0" cy="0"/>
          <a:chOff x="0" y="0"/>
          <a:chExt cx="0" cy="0"/>
        </a:xfrm>
      </p:grpSpPr>
      <p:sp>
        <p:nvSpPr>
          <p:cNvPr id="97" name="Google Shape;97;p48"/>
          <p:cNvSpPr txBox="1"/>
          <p:nvPr>
            <p:ph type="ctrTitle"/>
          </p:nvPr>
        </p:nvSpPr>
        <p:spPr>
          <a:xfrm>
            <a:off x="1143000" y="1122363"/>
            <a:ext cx="6858000" cy="2387600"/>
          </a:xfrm>
          <a:prstGeom prst="rect">
            <a:avLst/>
          </a:prstGeom>
          <a:noFill/>
          <a:ln>
            <a:noFill/>
          </a:ln>
        </p:spPr>
        <p:txBody>
          <a:bodyPr anchorCtr="0" anchor="b" bIns="0" lIns="0" spcFirstLastPara="1" rIns="0" wrap="square" tIns="0">
            <a:noAutofit/>
          </a:bodyPr>
          <a:lstStyle>
            <a:lvl1pPr lvl="0" algn="ctr">
              <a:lnSpc>
                <a:spcPct val="93000"/>
              </a:lnSpc>
              <a:spcBef>
                <a:spcPts val="0"/>
              </a:spcBef>
              <a:spcAft>
                <a:spcPts val="0"/>
              </a:spcAft>
              <a:buSzPts val="1400"/>
              <a:buNone/>
              <a:defRPr sz="60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98" name="Google Shape;98;p48"/>
          <p:cNvSpPr txBox="1"/>
          <p:nvPr>
            <p:ph idx="1" type="subTitle"/>
          </p:nvPr>
        </p:nvSpPr>
        <p:spPr>
          <a:xfrm>
            <a:off x="1143000" y="3602038"/>
            <a:ext cx="6858000" cy="1655762"/>
          </a:xfrm>
          <a:prstGeom prst="rect">
            <a:avLst/>
          </a:prstGeom>
          <a:noFill/>
          <a:ln>
            <a:noFill/>
          </a:ln>
        </p:spPr>
        <p:txBody>
          <a:bodyPr anchorCtr="0" anchor="t" bIns="0" lIns="0" spcFirstLastPara="1" rIns="0" wrap="square" tIns="12225">
            <a:noAutofit/>
          </a:bodyPr>
          <a:lstStyle>
            <a:lvl1pPr lvl="0" algn="ctr">
              <a:lnSpc>
                <a:spcPct val="93000"/>
              </a:lnSpc>
              <a:spcBef>
                <a:spcPts val="0"/>
              </a:spcBef>
              <a:spcAft>
                <a:spcPts val="0"/>
              </a:spcAft>
              <a:buSzPts val="2400"/>
              <a:buNone/>
              <a:defRPr sz="2400"/>
            </a:lvl1pPr>
            <a:lvl2pPr lvl="1" algn="ctr">
              <a:lnSpc>
                <a:spcPct val="93000"/>
              </a:lnSpc>
              <a:spcBef>
                <a:spcPts val="1425"/>
              </a:spcBef>
              <a:spcAft>
                <a:spcPts val="0"/>
              </a:spcAft>
              <a:buSzPts val="2000"/>
              <a:buNone/>
              <a:defRPr sz="2000"/>
            </a:lvl2pPr>
            <a:lvl3pPr lvl="2" algn="ctr">
              <a:lnSpc>
                <a:spcPct val="93000"/>
              </a:lnSpc>
              <a:spcBef>
                <a:spcPts val="1138"/>
              </a:spcBef>
              <a:spcAft>
                <a:spcPts val="0"/>
              </a:spcAft>
              <a:buSzPts val="1800"/>
              <a:buNone/>
              <a:defRPr sz="1800"/>
            </a:lvl3pPr>
            <a:lvl4pPr lvl="3" algn="ctr">
              <a:lnSpc>
                <a:spcPct val="93000"/>
              </a:lnSpc>
              <a:spcBef>
                <a:spcPts val="850"/>
              </a:spcBef>
              <a:spcAft>
                <a:spcPts val="0"/>
              </a:spcAft>
              <a:buSzPts val="1600"/>
              <a:buNone/>
              <a:defRPr sz="1600"/>
            </a:lvl4pPr>
            <a:lvl5pPr lvl="4" algn="ctr">
              <a:lnSpc>
                <a:spcPct val="93000"/>
              </a:lnSpc>
              <a:spcBef>
                <a:spcPts val="575"/>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99" name="Google Shape;99;p48"/>
          <p:cNvSpPr txBox="1"/>
          <p:nvPr>
            <p:ph idx="12" type="sldNum"/>
          </p:nvPr>
        </p:nvSpPr>
        <p:spPr>
          <a:xfrm>
            <a:off x="6553200" y="6248400"/>
            <a:ext cx="2116138" cy="439738"/>
          </a:xfrm>
          <a:prstGeom prst="rect">
            <a:avLst/>
          </a:prstGeom>
          <a:noFill/>
          <a:ln>
            <a:noFill/>
          </a:ln>
        </p:spPr>
        <p:txBody>
          <a:bodyPr anchorCtr="0" anchor="b" bIns="46800" lIns="90000" spcFirstLastPara="1" rIns="90000" wrap="square" tIns="46800">
            <a:noAutofit/>
          </a:bodyPr>
          <a:lstStyle>
            <a:lvl1pPr indent="0" lvl="0"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00" name="Shape 100"/>
        <p:cNvGrpSpPr/>
        <p:nvPr/>
      </p:nvGrpSpPr>
      <p:grpSpPr>
        <a:xfrm>
          <a:off x="0" y="0"/>
          <a:ext cx="0" cy="0"/>
          <a:chOff x="0" y="0"/>
          <a:chExt cx="0" cy="0"/>
        </a:xfrm>
      </p:grpSpPr>
      <p:sp>
        <p:nvSpPr>
          <p:cNvPr id="101" name="Google Shape;101;p49"/>
          <p:cNvSpPr txBox="1"/>
          <p:nvPr>
            <p:ph type="title"/>
          </p:nvPr>
        </p:nvSpPr>
        <p:spPr>
          <a:xfrm>
            <a:off x="457200" y="273050"/>
            <a:ext cx="8224838" cy="1139825"/>
          </a:xfrm>
          <a:prstGeom prst="rect">
            <a:avLst/>
          </a:prstGeom>
          <a:noFill/>
          <a:ln>
            <a:noFill/>
          </a:ln>
        </p:spPr>
        <p:txBody>
          <a:bodyPr anchorCtr="0" anchor="ctr" bIns="0" lIns="0" spcFirstLastPara="1" rIns="0" wrap="square" tIns="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102" name="Google Shape;102;p49"/>
          <p:cNvSpPr txBox="1"/>
          <p:nvPr>
            <p:ph idx="1" type="body"/>
          </p:nvPr>
        </p:nvSpPr>
        <p:spPr>
          <a:xfrm>
            <a:off x="457200" y="1604963"/>
            <a:ext cx="8224838" cy="4521200"/>
          </a:xfrm>
          <a:prstGeom prst="rect">
            <a:avLst/>
          </a:prstGeom>
          <a:noFill/>
          <a:ln>
            <a:noFill/>
          </a:ln>
        </p:spPr>
        <p:txBody>
          <a:bodyPr anchorCtr="0" anchor="t" bIns="0" lIns="0" spcFirstLastPara="1" rIns="0" wrap="square" tIns="12225">
            <a:noAutofit/>
          </a:bodyPr>
          <a:lstStyle>
            <a:lvl1pPr indent="-228600" lvl="0" marL="457200" algn="l">
              <a:lnSpc>
                <a:spcPct val="93000"/>
              </a:lnSpc>
              <a:spcBef>
                <a:spcPts val="0"/>
              </a:spcBef>
              <a:spcAft>
                <a:spcPts val="0"/>
              </a:spcAft>
              <a:buSzPts val="1400"/>
              <a:buNone/>
              <a:defRPr/>
            </a:lvl1pPr>
            <a:lvl2pPr indent="-228600" lvl="1" marL="914400" algn="l">
              <a:lnSpc>
                <a:spcPct val="93000"/>
              </a:lnSpc>
              <a:spcBef>
                <a:spcPts val="1425"/>
              </a:spcBef>
              <a:spcAft>
                <a:spcPts val="0"/>
              </a:spcAft>
              <a:buSzPts val="1400"/>
              <a:buNone/>
              <a:defRPr/>
            </a:lvl2pPr>
            <a:lvl3pPr indent="-228600" lvl="2" marL="1371600" algn="l">
              <a:lnSpc>
                <a:spcPct val="93000"/>
              </a:lnSpc>
              <a:spcBef>
                <a:spcPts val="1138"/>
              </a:spcBef>
              <a:spcAft>
                <a:spcPts val="0"/>
              </a:spcAft>
              <a:buSzPts val="1400"/>
              <a:buNone/>
              <a:defRPr/>
            </a:lvl3pPr>
            <a:lvl4pPr indent="-228600" lvl="3" marL="1828800" algn="l">
              <a:lnSpc>
                <a:spcPct val="93000"/>
              </a:lnSpc>
              <a:spcBef>
                <a:spcPts val="850"/>
              </a:spcBef>
              <a:spcAft>
                <a:spcPts val="0"/>
              </a:spcAft>
              <a:buSzPts val="1400"/>
              <a:buNone/>
              <a:defRPr/>
            </a:lvl4pPr>
            <a:lvl5pPr indent="-228600" lvl="4" marL="2286000" algn="l">
              <a:lnSpc>
                <a:spcPct val="93000"/>
              </a:lnSpc>
              <a:spcBef>
                <a:spcPts val="575"/>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3" name="Google Shape;103;p49"/>
          <p:cNvSpPr txBox="1"/>
          <p:nvPr>
            <p:ph idx="12" type="sldNum"/>
          </p:nvPr>
        </p:nvSpPr>
        <p:spPr>
          <a:xfrm>
            <a:off x="6553200" y="6248400"/>
            <a:ext cx="2116138" cy="439738"/>
          </a:xfrm>
          <a:prstGeom prst="rect">
            <a:avLst/>
          </a:prstGeom>
          <a:noFill/>
          <a:ln>
            <a:noFill/>
          </a:ln>
        </p:spPr>
        <p:txBody>
          <a:bodyPr anchorCtr="0" anchor="b" bIns="46800" lIns="90000" spcFirstLastPara="1" rIns="90000" wrap="square" tIns="46800">
            <a:noAutofit/>
          </a:bodyPr>
          <a:lstStyle>
            <a:lvl1pPr indent="0" lvl="0"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04" name="Shape 104"/>
        <p:cNvGrpSpPr/>
        <p:nvPr/>
      </p:nvGrpSpPr>
      <p:grpSpPr>
        <a:xfrm>
          <a:off x="0" y="0"/>
          <a:ext cx="0" cy="0"/>
          <a:chOff x="0" y="0"/>
          <a:chExt cx="0" cy="0"/>
        </a:xfrm>
      </p:grpSpPr>
      <p:sp>
        <p:nvSpPr>
          <p:cNvPr id="105" name="Google Shape;105;p50"/>
          <p:cNvSpPr txBox="1"/>
          <p:nvPr>
            <p:ph type="title"/>
          </p:nvPr>
        </p:nvSpPr>
        <p:spPr>
          <a:xfrm>
            <a:off x="623888" y="1709738"/>
            <a:ext cx="7886700" cy="2852737"/>
          </a:xfrm>
          <a:prstGeom prst="rect">
            <a:avLst/>
          </a:prstGeom>
          <a:noFill/>
          <a:ln>
            <a:noFill/>
          </a:ln>
        </p:spPr>
        <p:txBody>
          <a:bodyPr anchorCtr="0" anchor="b" bIns="0" lIns="0" spcFirstLastPara="1" rIns="0" wrap="square" tIns="0">
            <a:noAutofit/>
          </a:bodyPr>
          <a:lstStyle>
            <a:lvl1pPr lvl="0" algn="l">
              <a:lnSpc>
                <a:spcPct val="93000"/>
              </a:lnSpc>
              <a:spcBef>
                <a:spcPts val="0"/>
              </a:spcBef>
              <a:spcAft>
                <a:spcPts val="0"/>
              </a:spcAft>
              <a:buSzPts val="1400"/>
              <a:buNone/>
              <a:defRPr sz="60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106" name="Google Shape;106;p50"/>
          <p:cNvSpPr txBox="1"/>
          <p:nvPr>
            <p:ph idx="1" type="body"/>
          </p:nvPr>
        </p:nvSpPr>
        <p:spPr>
          <a:xfrm>
            <a:off x="623888" y="4589463"/>
            <a:ext cx="7886700" cy="1500187"/>
          </a:xfrm>
          <a:prstGeom prst="rect">
            <a:avLst/>
          </a:prstGeom>
          <a:noFill/>
          <a:ln>
            <a:noFill/>
          </a:ln>
        </p:spPr>
        <p:txBody>
          <a:bodyPr anchorCtr="0" anchor="t" bIns="0" lIns="0" spcFirstLastPara="1" rIns="0" wrap="square" tIns="12225">
            <a:noAutofit/>
          </a:bodyPr>
          <a:lstStyle>
            <a:lvl1pPr indent="-228600" lvl="0" marL="457200" algn="l">
              <a:lnSpc>
                <a:spcPct val="93000"/>
              </a:lnSpc>
              <a:spcBef>
                <a:spcPts val="0"/>
              </a:spcBef>
              <a:spcAft>
                <a:spcPts val="0"/>
              </a:spcAft>
              <a:buSzPts val="2400"/>
              <a:buNone/>
              <a:defRPr sz="2400"/>
            </a:lvl1pPr>
            <a:lvl2pPr indent="-228600" lvl="1" marL="914400" algn="l">
              <a:lnSpc>
                <a:spcPct val="93000"/>
              </a:lnSpc>
              <a:spcBef>
                <a:spcPts val="1425"/>
              </a:spcBef>
              <a:spcAft>
                <a:spcPts val="0"/>
              </a:spcAft>
              <a:buSzPts val="2000"/>
              <a:buNone/>
              <a:defRPr sz="2000"/>
            </a:lvl2pPr>
            <a:lvl3pPr indent="-228600" lvl="2" marL="1371600" algn="l">
              <a:lnSpc>
                <a:spcPct val="93000"/>
              </a:lnSpc>
              <a:spcBef>
                <a:spcPts val="1138"/>
              </a:spcBef>
              <a:spcAft>
                <a:spcPts val="0"/>
              </a:spcAft>
              <a:buSzPts val="1800"/>
              <a:buNone/>
              <a:defRPr sz="1800"/>
            </a:lvl3pPr>
            <a:lvl4pPr indent="-228600" lvl="3" marL="1828800" algn="l">
              <a:lnSpc>
                <a:spcPct val="93000"/>
              </a:lnSpc>
              <a:spcBef>
                <a:spcPts val="850"/>
              </a:spcBef>
              <a:spcAft>
                <a:spcPts val="0"/>
              </a:spcAft>
              <a:buSzPts val="1600"/>
              <a:buNone/>
              <a:defRPr sz="1600"/>
            </a:lvl4pPr>
            <a:lvl5pPr indent="-228600" lvl="4" marL="2286000" algn="l">
              <a:lnSpc>
                <a:spcPct val="93000"/>
              </a:lnSpc>
              <a:spcBef>
                <a:spcPts val="575"/>
              </a:spcBef>
              <a:spcAft>
                <a:spcPts val="0"/>
              </a:spcAft>
              <a:buSzPts val="1600"/>
              <a:buNone/>
              <a:defRPr sz="1600"/>
            </a:lvl5pPr>
            <a:lvl6pPr indent="-228600" lvl="5" marL="2743200" algn="l">
              <a:lnSpc>
                <a:spcPct val="90000"/>
              </a:lnSpc>
              <a:spcBef>
                <a:spcPts val="500"/>
              </a:spcBef>
              <a:spcAft>
                <a:spcPts val="0"/>
              </a:spcAft>
              <a:buClr>
                <a:schemeClr val="dk1"/>
              </a:buClr>
              <a:buSzPts val="1600"/>
              <a:buNone/>
              <a:defRPr sz="1600"/>
            </a:lvl6pPr>
            <a:lvl7pPr indent="-228600" lvl="6" marL="3200400" algn="l">
              <a:lnSpc>
                <a:spcPct val="90000"/>
              </a:lnSpc>
              <a:spcBef>
                <a:spcPts val="500"/>
              </a:spcBef>
              <a:spcAft>
                <a:spcPts val="0"/>
              </a:spcAft>
              <a:buClr>
                <a:schemeClr val="dk1"/>
              </a:buClr>
              <a:buSzPts val="1600"/>
              <a:buNone/>
              <a:defRPr sz="1600"/>
            </a:lvl7pPr>
            <a:lvl8pPr indent="-228600" lvl="7" marL="3657600" algn="l">
              <a:lnSpc>
                <a:spcPct val="90000"/>
              </a:lnSpc>
              <a:spcBef>
                <a:spcPts val="500"/>
              </a:spcBef>
              <a:spcAft>
                <a:spcPts val="0"/>
              </a:spcAft>
              <a:buClr>
                <a:schemeClr val="dk1"/>
              </a:buClr>
              <a:buSzPts val="1600"/>
              <a:buNone/>
              <a:defRPr sz="1600"/>
            </a:lvl8pPr>
            <a:lvl9pPr indent="-228600" lvl="8" marL="4114800" algn="l">
              <a:lnSpc>
                <a:spcPct val="90000"/>
              </a:lnSpc>
              <a:spcBef>
                <a:spcPts val="500"/>
              </a:spcBef>
              <a:spcAft>
                <a:spcPts val="0"/>
              </a:spcAft>
              <a:buClr>
                <a:schemeClr val="dk1"/>
              </a:buClr>
              <a:buSzPts val="1600"/>
              <a:buNone/>
              <a:defRPr sz="1600"/>
            </a:lvl9pPr>
          </a:lstStyle>
          <a:p/>
        </p:txBody>
      </p:sp>
      <p:sp>
        <p:nvSpPr>
          <p:cNvPr id="107" name="Google Shape;107;p50"/>
          <p:cNvSpPr txBox="1"/>
          <p:nvPr>
            <p:ph idx="12" type="sldNum"/>
          </p:nvPr>
        </p:nvSpPr>
        <p:spPr>
          <a:xfrm>
            <a:off x="6553200" y="6248400"/>
            <a:ext cx="2116138" cy="439738"/>
          </a:xfrm>
          <a:prstGeom prst="rect">
            <a:avLst/>
          </a:prstGeom>
          <a:noFill/>
          <a:ln>
            <a:noFill/>
          </a:ln>
        </p:spPr>
        <p:txBody>
          <a:bodyPr anchorCtr="0" anchor="b" bIns="46800" lIns="90000" spcFirstLastPara="1" rIns="90000" wrap="square" tIns="46800">
            <a:noAutofit/>
          </a:bodyPr>
          <a:lstStyle>
            <a:lvl1pPr indent="0" lvl="0"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08" name="Shape 108"/>
        <p:cNvGrpSpPr/>
        <p:nvPr/>
      </p:nvGrpSpPr>
      <p:grpSpPr>
        <a:xfrm>
          <a:off x="0" y="0"/>
          <a:ext cx="0" cy="0"/>
          <a:chOff x="0" y="0"/>
          <a:chExt cx="0" cy="0"/>
        </a:xfrm>
      </p:grpSpPr>
      <p:sp>
        <p:nvSpPr>
          <p:cNvPr id="109" name="Google Shape;109;p51"/>
          <p:cNvSpPr txBox="1"/>
          <p:nvPr>
            <p:ph type="title"/>
          </p:nvPr>
        </p:nvSpPr>
        <p:spPr>
          <a:xfrm>
            <a:off x="457200" y="273050"/>
            <a:ext cx="8224838" cy="1139825"/>
          </a:xfrm>
          <a:prstGeom prst="rect">
            <a:avLst/>
          </a:prstGeom>
          <a:noFill/>
          <a:ln>
            <a:noFill/>
          </a:ln>
        </p:spPr>
        <p:txBody>
          <a:bodyPr anchorCtr="0" anchor="ctr" bIns="0" lIns="0" spcFirstLastPara="1" rIns="0" wrap="square" tIns="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110" name="Google Shape;110;p51"/>
          <p:cNvSpPr txBox="1"/>
          <p:nvPr>
            <p:ph idx="1" type="body"/>
          </p:nvPr>
        </p:nvSpPr>
        <p:spPr>
          <a:xfrm>
            <a:off x="457200" y="1604963"/>
            <a:ext cx="4035425" cy="4521200"/>
          </a:xfrm>
          <a:prstGeom prst="rect">
            <a:avLst/>
          </a:prstGeom>
          <a:noFill/>
          <a:ln>
            <a:noFill/>
          </a:ln>
        </p:spPr>
        <p:txBody>
          <a:bodyPr anchorCtr="0" anchor="t" bIns="0" lIns="0" spcFirstLastPara="1" rIns="0" wrap="square" tIns="12225">
            <a:noAutofit/>
          </a:bodyPr>
          <a:lstStyle>
            <a:lvl1pPr indent="-228600" lvl="0" marL="457200" algn="l">
              <a:lnSpc>
                <a:spcPct val="93000"/>
              </a:lnSpc>
              <a:spcBef>
                <a:spcPts val="0"/>
              </a:spcBef>
              <a:spcAft>
                <a:spcPts val="0"/>
              </a:spcAft>
              <a:buSzPts val="1400"/>
              <a:buNone/>
              <a:defRPr/>
            </a:lvl1pPr>
            <a:lvl2pPr indent="-228600" lvl="1" marL="914400" algn="l">
              <a:lnSpc>
                <a:spcPct val="93000"/>
              </a:lnSpc>
              <a:spcBef>
                <a:spcPts val="1425"/>
              </a:spcBef>
              <a:spcAft>
                <a:spcPts val="0"/>
              </a:spcAft>
              <a:buSzPts val="1400"/>
              <a:buNone/>
              <a:defRPr/>
            </a:lvl2pPr>
            <a:lvl3pPr indent="-228600" lvl="2" marL="1371600" algn="l">
              <a:lnSpc>
                <a:spcPct val="93000"/>
              </a:lnSpc>
              <a:spcBef>
                <a:spcPts val="1138"/>
              </a:spcBef>
              <a:spcAft>
                <a:spcPts val="0"/>
              </a:spcAft>
              <a:buSzPts val="1400"/>
              <a:buNone/>
              <a:defRPr/>
            </a:lvl3pPr>
            <a:lvl4pPr indent="-228600" lvl="3" marL="1828800" algn="l">
              <a:lnSpc>
                <a:spcPct val="93000"/>
              </a:lnSpc>
              <a:spcBef>
                <a:spcPts val="850"/>
              </a:spcBef>
              <a:spcAft>
                <a:spcPts val="0"/>
              </a:spcAft>
              <a:buSzPts val="1400"/>
              <a:buNone/>
              <a:defRPr/>
            </a:lvl4pPr>
            <a:lvl5pPr indent="-228600" lvl="4" marL="2286000" algn="l">
              <a:lnSpc>
                <a:spcPct val="93000"/>
              </a:lnSpc>
              <a:spcBef>
                <a:spcPts val="575"/>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1" name="Google Shape;111;p51"/>
          <p:cNvSpPr txBox="1"/>
          <p:nvPr>
            <p:ph idx="2" type="body"/>
          </p:nvPr>
        </p:nvSpPr>
        <p:spPr>
          <a:xfrm>
            <a:off x="4645025" y="1604963"/>
            <a:ext cx="4037013" cy="4521200"/>
          </a:xfrm>
          <a:prstGeom prst="rect">
            <a:avLst/>
          </a:prstGeom>
          <a:noFill/>
          <a:ln>
            <a:noFill/>
          </a:ln>
        </p:spPr>
        <p:txBody>
          <a:bodyPr anchorCtr="0" anchor="t" bIns="0" lIns="0" spcFirstLastPara="1" rIns="0" wrap="square" tIns="12225">
            <a:noAutofit/>
          </a:bodyPr>
          <a:lstStyle>
            <a:lvl1pPr indent="-228600" lvl="0" marL="457200" algn="l">
              <a:lnSpc>
                <a:spcPct val="93000"/>
              </a:lnSpc>
              <a:spcBef>
                <a:spcPts val="0"/>
              </a:spcBef>
              <a:spcAft>
                <a:spcPts val="0"/>
              </a:spcAft>
              <a:buSzPts val="1400"/>
              <a:buNone/>
              <a:defRPr/>
            </a:lvl1pPr>
            <a:lvl2pPr indent="-228600" lvl="1" marL="914400" algn="l">
              <a:lnSpc>
                <a:spcPct val="93000"/>
              </a:lnSpc>
              <a:spcBef>
                <a:spcPts val="1425"/>
              </a:spcBef>
              <a:spcAft>
                <a:spcPts val="0"/>
              </a:spcAft>
              <a:buSzPts val="1400"/>
              <a:buNone/>
              <a:defRPr/>
            </a:lvl2pPr>
            <a:lvl3pPr indent="-228600" lvl="2" marL="1371600" algn="l">
              <a:lnSpc>
                <a:spcPct val="93000"/>
              </a:lnSpc>
              <a:spcBef>
                <a:spcPts val="1138"/>
              </a:spcBef>
              <a:spcAft>
                <a:spcPts val="0"/>
              </a:spcAft>
              <a:buSzPts val="1400"/>
              <a:buNone/>
              <a:defRPr/>
            </a:lvl3pPr>
            <a:lvl4pPr indent="-228600" lvl="3" marL="1828800" algn="l">
              <a:lnSpc>
                <a:spcPct val="93000"/>
              </a:lnSpc>
              <a:spcBef>
                <a:spcPts val="850"/>
              </a:spcBef>
              <a:spcAft>
                <a:spcPts val="0"/>
              </a:spcAft>
              <a:buSzPts val="1400"/>
              <a:buNone/>
              <a:defRPr/>
            </a:lvl4pPr>
            <a:lvl5pPr indent="-228600" lvl="4" marL="2286000" algn="l">
              <a:lnSpc>
                <a:spcPct val="93000"/>
              </a:lnSpc>
              <a:spcBef>
                <a:spcPts val="575"/>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2" name="Google Shape;112;p51"/>
          <p:cNvSpPr txBox="1"/>
          <p:nvPr>
            <p:ph idx="12" type="sldNum"/>
          </p:nvPr>
        </p:nvSpPr>
        <p:spPr>
          <a:xfrm>
            <a:off x="6553200" y="6248400"/>
            <a:ext cx="2116138" cy="439738"/>
          </a:xfrm>
          <a:prstGeom prst="rect">
            <a:avLst/>
          </a:prstGeom>
          <a:noFill/>
          <a:ln>
            <a:noFill/>
          </a:ln>
        </p:spPr>
        <p:txBody>
          <a:bodyPr anchorCtr="0" anchor="b" bIns="46800" lIns="90000" spcFirstLastPara="1" rIns="90000" wrap="square" tIns="46800">
            <a:noAutofit/>
          </a:bodyPr>
          <a:lstStyle>
            <a:lvl1pPr indent="0" lvl="0"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13" name="Shape 113"/>
        <p:cNvGrpSpPr/>
        <p:nvPr/>
      </p:nvGrpSpPr>
      <p:grpSpPr>
        <a:xfrm>
          <a:off x="0" y="0"/>
          <a:ext cx="0" cy="0"/>
          <a:chOff x="0" y="0"/>
          <a:chExt cx="0" cy="0"/>
        </a:xfrm>
      </p:grpSpPr>
      <p:sp>
        <p:nvSpPr>
          <p:cNvPr id="114" name="Google Shape;114;p52"/>
          <p:cNvSpPr txBox="1"/>
          <p:nvPr>
            <p:ph type="title"/>
          </p:nvPr>
        </p:nvSpPr>
        <p:spPr>
          <a:xfrm>
            <a:off x="630238" y="365125"/>
            <a:ext cx="7886700" cy="1325563"/>
          </a:xfrm>
          <a:prstGeom prst="rect">
            <a:avLst/>
          </a:prstGeom>
          <a:noFill/>
          <a:ln>
            <a:noFill/>
          </a:ln>
        </p:spPr>
        <p:txBody>
          <a:bodyPr anchorCtr="0" anchor="ctr" bIns="0" lIns="0" spcFirstLastPara="1" rIns="0" wrap="square" tIns="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115" name="Google Shape;115;p52"/>
          <p:cNvSpPr txBox="1"/>
          <p:nvPr>
            <p:ph idx="1" type="body"/>
          </p:nvPr>
        </p:nvSpPr>
        <p:spPr>
          <a:xfrm>
            <a:off x="630238" y="1681163"/>
            <a:ext cx="3868737" cy="823912"/>
          </a:xfrm>
          <a:prstGeom prst="rect">
            <a:avLst/>
          </a:prstGeom>
          <a:noFill/>
          <a:ln>
            <a:noFill/>
          </a:ln>
        </p:spPr>
        <p:txBody>
          <a:bodyPr anchorCtr="0" anchor="b" bIns="0" lIns="0" spcFirstLastPara="1" rIns="0" wrap="square" tIns="12225">
            <a:noAutofit/>
          </a:bodyPr>
          <a:lstStyle>
            <a:lvl1pPr indent="-228600" lvl="0" marL="457200" algn="l">
              <a:lnSpc>
                <a:spcPct val="93000"/>
              </a:lnSpc>
              <a:spcBef>
                <a:spcPts val="0"/>
              </a:spcBef>
              <a:spcAft>
                <a:spcPts val="0"/>
              </a:spcAft>
              <a:buSzPts val="2400"/>
              <a:buNone/>
              <a:defRPr b="1" sz="2400"/>
            </a:lvl1pPr>
            <a:lvl2pPr indent="-228600" lvl="1" marL="914400" algn="l">
              <a:lnSpc>
                <a:spcPct val="93000"/>
              </a:lnSpc>
              <a:spcBef>
                <a:spcPts val="1425"/>
              </a:spcBef>
              <a:spcAft>
                <a:spcPts val="0"/>
              </a:spcAft>
              <a:buSzPts val="2000"/>
              <a:buNone/>
              <a:defRPr b="1" sz="2000"/>
            </a:lvl2pPr>
            <a:lvl3pPr indent="-228600" lvl="2" marL="1371600" algn="l">
              <a:lnSpc>
                <a:spcPct val="93000"/>
              </a:lnSpc>
              <a:spcBef>
                <a:spcPts val="1138"/>
              </a:spcBef>
              <a:spcAft>
                <a:spcPts val="0"/>
              </a:spcAft>
              <a:buSzPts val="1800"/>
              <a:buNone/>
              <a:defRPr b="1" sz="1800"/>
            </a:lvl3pPr>
            <a:lvl4pPr indent="-228600" lvl="3" marL="1828800" algn="l">
              <a:lnSpc>
                <a:spcPct val="93000"/>
              </a:lnSpc>
              <a:spcBef>
                <a:spcPts val="850"/>
              </a:spcBef>
              <a:spcAft>
                <a:spcPts val="0"/>
              </a:spcAft>
              <a:buSzPts val="1600"/>
              <a:buNone/>
              <a:defRPr b="1" sz="1600"/>
            </a:lvl4pPr>
            <a:lvl5pPr indent="-228600" lvl="4" marL="2286000" algn="l">
              <a:lnSpc>
                <a:spcPct val="93000"/>
              </a:lnSpc>
              <a:spcBef>
                <a:spcPts val="575"/>
              </a:spcBef>
              <a:spcAft>
                <a:spcPts val="0"/>
              </a:spcAft>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16" name="Google Shape;116;p52"/>
          <p:cNvSpPr txBox="1"/>
          <p:nvPr>
            <p:ph idx="2" type="body"/>
          </p:nvPr>
        </p:nvSpPr>
        <p:spPr>
          <a:xfrm>
            <a:off x="630238" y="2505075"/>
            <a:ext cx="3868737" cy="3684588"/>
          </a:xfrm>
          <a:prstGeom prst="rect">
            <a:avLst/>
          </a:prstGeom>
          <a:noFill/>
          <a:ln>
            <a:noFill/>
          </a:ln>
        </p:spPr>
        <p:txBody>
          <a:bodyPr anchorCtr="0" anchor="t" bIns="0" lIns="0" spcFirstLastPara="1" rIns="0" wrap="square" tIns="12225">
            <a:noAutofit/>
          </a:bodyPr>
          <a:lstStyle>
            <a:lvl1pPr indent="-228600" lvl="0" marL="457200" algn="l">
              <a:lnSpc>
                <a:spcPct val="93000"/>
              </a:lnSpc>
              <a:spcBef>
                <a:spcPts val="0"/>
              </a:spcBef>
              <a:spcAft>
                <a:spcPts val="0"/>
              </a:spcAft>
              <a:buSzPts val="1400"/>
              <a:buNone/>
              <a:defRPr/>
            </a:lvl1pPr>
            <a:lvl2pPr indent="-228600" lvl="1" marL="914400" algn="l">
              <a:lnSpc>
                <a:spcPct val="93000"/>
              </a:lnSpc>
              <a:spcBef>
                <a:spcPts val="1425"/>
              </a:spcBef>
              <a:spcAft>
                <a:spcPts val="0"/>
              </a:spcAft>
              <a:buSzPts val="1400"/>
              <a:buNone/>
              <a:defRPr/>
            </a:lvl2pPr>
            <a:lvl3pPr indent="-228600" lvl="2" marL="1371600" algn="l">
              <a:lnSpc>
                <a:spcPct val="93000"/>
              </a:lnSpc>
              <a:spcBef>
                <a:spcPts val="1138"/>
              </a:spcBef>
              <a:spcAft>
                <a:spcPts val="0"/>
              </a:spcAft>
              <a:buSzPts val="1400"/>
              <a:buNone/>
              <a:defRPr/>
            </a:lvl3pPr>
            <a:lvl4pPr indent="-228600" lvl="3" marL="1828800" algn="l">
              <a:lnSpc>
                <a:spcPct val="93000"/>
              </a:lnSpc>
              <a:spcBef>
                <a:spcPts val="850"/>
              </a:spcBef>
              <a:spcAft>
                <a:spcPts val="0"/>
              </a:spcAft>
              <a:buSzPts val="1400"/>
              <a:buNone/>
              <a:defRPr/>
            </a:lvl4pPr>
            <a:lvl5pPr indent="-228600" lvl="4" marL="2286000" algn="l">
              <a:lnSpc>
                <a:spcPct val="93000"/>
              </a:lnSpc>
              <a:spcBef>
                <a:spcPts val="575"/>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7" name="Google Shape;117;p52"/>
          <p:cNvSpPr txBox="1"/>
          <p:nvPr>
            <p:ph idx="3" type="body"/>
          </p:nvPr>
        </p:nvSpPr>
        <p:spPr>
          <a:xfrm>
            <a:off x="4629150" y="1681163"/>
            <a:ext cx="3887788" cy="823912"/>
          </a:xfrm>
          <a:prstGeom prst="rect">
            <a:avLst/>
          </a:prstGeom>
          <a:noFill/>
          <a:ln>
            <a:noFill/>
          </a:ln>
        </p:spPr>
        <p:txBody>
          <a:bodyPr anchorCtr="0" anchor="b" bIns="0" lIns="0" spcFirstLastPara="1" rIns="0" wrap="square" tIns="12225">
            <a:noAutofit/>
          </a:bodyPr>
          <a:lstStyle>
            <a:lvl1pPr indent="-228600" lvl="0" marL="457200" algn="l">
              <a:lnSpc>
                <a:spcPct val="93000"/>
              </a:lnSpc>
              <a:spcBef>
                <a:spcPts val="0"/>
              </a:spcBef>
              <a:spcAft>
                <a:spcPts val="0"/>
              </a:spcAft>
              <a:buSzPts val="2400"/>
              <a:buNone/>
              <a:defRPr b="1" sz="2400"/>
            </a:lvl1pPr>
            <a:lvl2pPr indent="-228600" lvl="1" marL="914400" algn="l">
              <a:lnSpc>
                <a:spcPct val="93000"/>
              </a:lnSpc>
              <a:spcBef>
                <a:spcPts val="1425"/>
              </a:spcBef>
              <a:spcAft>
                <a:spcPts val="0"/>
              </a:spcAft>
              <a:buSzPts val="2000"/>
              <a:buNone/>
              <a:defRPr b="1" sz="2000"/>
            </a:lvl2pPr>
            <a:lvl3pPr indent="-228600" lvl="2" marL="1371600" algn="l">
              <a:lnSpc>
                <a:spcPct val="93000"/>
              </a:lnSpc>
              <a:spcBef>
                <a:spcPts val="1138"/>
              </a:spcBef>
              <a:spcAft>
                <a:spcPts val="0"/>
              </a:spcAft>
              <a:buSzPts val="1800"/>
              <a:buNone/>
              <a:defRPr b="1" sz="1800"/>
            </a:lvl3pPr>
            <a:lvl4pPr indent="-228600" lvl="3" marL="1828800" algn="l">
              <a:lnSpc>
                <a:spcPct val="93000"/>
              </a:lnSpc>
              <a:spcBef>
                <a:spcPts val="850"/>
              </a:spcBef>
              <a:spcAft>
                <a:spcPts val="0"/>
              </a:spcAft>
              <a:buSzPts val="1600"/>
              <a:buNone/>
              <a:defRPr b="1" sz="1600"/>
            </a:lvl4pPr>
            <a:lvl5pPr indent="-228600" lvl="4" marL="2286000" algn="l">
              <a:lnSpc>
                <a:spcPct val="93000"/>
              </a:lnSpc>
              <a:spcBef>
                <a:spcPts val="575"/>
              </a:spcBef>
              <a:spcAft>
                <a:spcPts val="0"/>
              </a:spcAft>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18" name="Google Shape;118;p52"/>
          <p:cNvSpPr txBox="1"/>
          <p:nvPr>
            <p:ph idx="4" type="body"/>
          </p:nvPr>
        </p:nvSpPr>
        <p:spPr>
          <a:xfrm>
            <a:off x="4629150" y="2505075"/>
            <a:ext cx="3887788" cy="3684588"/>
          </a:xfrm>
          <a:prstGeom prst="rect">
            <a:avLst/>
          </a:prstGeom>
          <a:noFill/>
          <a:ln>
            <a:noFill/>
          </a:ln>
        </p:spPr>
        <p:txBody>
          <a:bodyPr anchorCtr="0" anchor="t" bIns="0" lIns="0" spcFirstLastPara="1" rIns="0" wrap="square" tIns="12225">
            <a:noAutofit/>
          </a:bodyPr>
          <a:lstStyle>
            <a:lvl1pPr indent="-228600" lvl="0" marL="457200" algn="l">
              <a:lnSpc>
                <a:spcPct val="93000"/>
              </a:lnSpc>
              <a:spcBef>
                <a:spcPts val="0"/>
              </a:spcBef>
              <a:spcAft>
                <a:spcPts val="0"/>
              </a:spcAft>
              <a:buSzPts val="1400"/>
              <a:buNone/>
              <a:defRPr/>
            </a:lvl1pPr>
            <a:lvl2pPr indent="-228600" lvl="1" marL="914400" algn="l">
              <a:lnSpc>
                <a:spcPct val="93000"/>
              </a:lnSpc>
              <a:spcBef>
                <a:spcPts val="1425"/>
              </a:spcBef>
              <a:spcAft>
                <a:spcPts val="0"/>
              </a:spcAft>
              <a:buSzPts val="1400"/>
              <a:buNone/>
              <a:defRPr/>
            </a:lvl2pPr>
            <a:lvl3pPr indent="-228600" lvl="2" marL="1371600" algn="l">
              <a:lnSpc>
                <a:spcPct val="93000"/>
              </a:lnSpc>
              <a:spcBef>
                <a:spcPts val="1138"/>
              </a:spcBef>
              <a:spcAft>
                <a:spcPts val="0"/>
              </a:spcAft>
              <a:buSzPts val="1400"/>
              <a:buNone/>
              <a:defRPr/>
            </a:lvl3pPr>
            <a:lvl4pPr indent="-228600" lvl="3" marL="1828800" algn="l">
              <a:lnSpc>
                <a:spcPct val="93000"/>
              </a:lnSpc>
              <a:spcBef>
                <a:spcPts val="850"/>
              </a:spcBef>
              <a:spcAft>
                <a:spcPts val="0"/>
              </a:spcAft>
              <a:buSzPts val="1400"/>
              <a:buNone/>
              <a:defRPr/>
            </a:lvl4pPr>
            <a:lvl5pPr indent="-228600" lvl="4" marL="2286000" algn="l">
              <a:lnSpc>
                <a:spcPct val="93000"/>
              </a:lnSpc>
              <a:spcBef>
                <a:spcPts val="575"/>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9" name="Google Shape;119;p52"/>
          <p:cNvSpPr txBox="1"/>
          <p:nvPr>
            <p:ph idx="12" type="sldNum"/>
          </p:nvPr>
        </p:nvSpPr>
        <p:spPr>
          <a:xfrm>
            <a:off x="6553200" y="6248400"/>
            <a:ext cx="2116138" cy="439738"/>
          </a:xfrm>
          <a:prstGeom prst="rect">
            <a:avLst/>
          </a:prstGeom>
          <a:noFill/>
          <a:ln>
            <a:noFill/>
          </a:ln>
        </p:spPr>
        <p:txBody>
          <a:bodyPr anchorCtr="0" anchor="b" bIns="46800" lIns="90000" spcFirstLastPara="1" rIns="90000" wrap="square" tIns="46800">
            <a:noAutofit/>
          </a:bodyPr>
          <a:lstStyle>
            <a:lvl1pPr indent="0" lvl="0"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20" name="Shape 120"/>
        <p:cNvGrpSpPr/>
        <p:nvPr/>
      </p:nvGrpSpPr>
      <p:grpSpPr>
        <a:xfrm>
          <a:off x="0" y="0"/>
          <a:ext cx="0" cy="0"/>
          <a:chOff x="0" y="0"/>
          <a:chExt cx="0" cy="0"/>
        </a:xfrm>
      </p:grpSpPr>
      <p:sp>
        <p:nvSpPr>
          <p:cNvPr id="121" name="Google Shape;121;p53"/>
          <p:cNvSpPr txBox="1"/>
          <p:nvPr>
            <p:ph type="title"/>
          </p:nvPr>
        </p:nvSpPr>
        <p:spPr>
          <a:xfrm>
            <a:off x="457200" y="273050"/>
            <a:ext cx="8224838" cy="1139825"/>
          </a:xfrm>
          <a:prstGeom prst="rect">
            <a:avLst/>
          </a:prstGeom>
          <a:noFill/>
          <a:ln>
            <a:noFill/>
          </a:ln>
        </p:spPr>
        <p:txBody>
          <a:bodyPr anchorCtr="0" anchor="ctr" bIns="0" lIns="0" spcFirstLastPara="1" rIns="0" wrap="square" tIns="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122" name="Google Shape;122;p53"/>
          <p:cNvSpPr txBox="1"/>
          <p:nvPr>
            <p:ph idx="12" type="sldNum"/>
          </p:nvPr>
        </p:nvSpPr>
        <p:spPr>
          <a:xfrm>
            <a:off x="6553200" y="6248400"/>
            <a:ext cx="2116138" cy="439738"/>
          </a:xfrm>
          <a:prstGeom prst="rect">
            <a:avLst/>
          </a:prstGeom>
          <a:noFill/>
          <a:ln>
            <a:noFill/>
          </a:ln>
        </p:spPr>
        <p:txBody>
          <a:bodyPr anchorCtr="0" anchor="b" bIns="46800" lIns="90000" spcFirstLastPara="1" rIns="90000" wrap="square" tIns="46800">
            <a:noAutofit/>
          </a:bodyPr>
          <a:lstStyle>
            <a:lvl1pPr indent="0" lvl="0"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23" name="Shape 123"/>
        <p:cNvGrpSpPr/>
        <p:nvPr/>
      </p:nvGrpSpPr>
      <p:grpSpPr>
        <a:xfrm>
          <a:off x="0" y="0"/>
          <a:ext cx="0" cy="0"/>
          <a:chOff x="0" y="0"/>
          <a:chExt cx="0" cy="0"/>
        </a:xfrm>
      </p:grpSpPr>
      <p:sp>
        <p:nvSpPr>
          <p:cNvPr id="124" name="Google Shape;124;p54"/>
          <p:cNvSpPr txBox="1"/>
          <p:nvPr>
            <p:ph type="title"/>
          </p:nvPr>
        </p:nvSpPr>
        <p:spPr>
          <a:xfrm>
            <a:off x="630238" y="457200"/>
            <a:ext cx="2949575" cy="1600200"/>
          </a:xfrm>
          <a:prstGeom prst="rect">
            <a:avLst/>
          </a:prstGeom>
          <a:noFill/>
          <a:ln>
            <a:noFill/>
          </a:ln>
        </p:spPr>
        <p:txBody>
          <a:bodyPr anchorCtr="0" anchor="b" bIns="0" lIns="0" spcFirstLastPara="1" rIns="0" wrap="square" tIns="0">
            <a:noAutofit/>
          </a:bodyPr>
          <a:lstStyle>
            <a:lvl1pPr lvl="0" algn="l">
              <a:lnSpc>
                <a:spcPct val="93000"/>
              </a:lnSpc>
              <a:spcBef>
                <a:spcPts val="0"/>
              </a:spcBef>
              <a:spcAft>
                <a:spcPts val="0"/>
              </a:spcAft>
              <a:buSzPts val="1400"/>
              <a:buNone/>
              <a:defRPr sz="32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125" name="Google Shape;125;p54"/>
          <p:cNvSpPr txBox="1"/>
          <p:nvPr>
            <p:ph idx="1" type="body"/>
          </p:nvPr>
        </p:nvSpPr>
        <p:spPr>
          <a:xfrm>
            <a:off x="3887788" y="987425"/>
            <a:ext cx="4629150" cy="4873625"/>
          </a:xfrm>
          <a:prstGeom prst="rect">
            <a:avLst/>
          </a:prstGeom>
          <a:noFill/>
          <a:ln>
            <a:noFill/>
          </a:ln>
        </p:spPr>
        <p:txBody>
          <a:bodyPr anchorCtr="0" anchor="t" bIns="0" lIns="0" spcFirstLastPara="1" rIns="0" wrap="square" tIns="12225">
            <a:noAutofit/>
          </a:bodyPr>
          <a:lstStyle>
            <a:lvl1pPr indent="-228600" lvl="0" marL="457200" algn="l">
              <a:lnSpc>
                <a:spcPct val="93000"/>
              </a:lnSpc>
              <a:spcBef>
                <a:spcPts val="0"/>
              </a:spcBef>
              <a:spcAft>
                <a:spcPts val="0"/>
              </a:spcAft>
              <a:buSzPts val="1400"/>
              <a:buNone/>
              <a:defRPr sz="3200"/>
            </a:lvl1pPr>
            <a:lvl2pPr indent="-228600" lvl="1" marL="914400" algn="l">
              <a:lnSpc>
                <a:spcPct val="93000"/>
              </a:lnSpc>
              <a:spcBef>
                <a:spcPts val="1425"/>
              </a:spcBef>
              <a:spcAft>
                <a:spcPts val="0"/>
              </a:spcAft>
              <a:buSzPts val="1400"/>
              <a:buNone/>
              <a:defRPr sz="2800"/>
            </a:lvl2pPr>
            <a:lvl3pPr indent="-228600" lvl="2" marL="1371600" algn="l">
              <a:lnSpc>
                <a:spcPct val="93000"/>
              </a:lnSpc>
              <a:spcBef>
                <a:spcPts val="1138"/>
              </a:spcBef>
              <a:spcAft>
                <a:spcPts val="0"/>
              </a:spcAft>
              <a:buSzPts val="1400"/>
              <a:buNone/>
              <a:defRPr sz="2400"/>
            </a:lvl3pPr>
            <a:lvl4pPr indent="-228600" lvl="3" marL="1828800" algn="l">
              <a:lnSpc>
                <a:spcPct val="93000"/>
              </a:lnSpc>
              <a:spcBef>
                <a:spcPts val="850"/>
              </a:spcBef>
              <a:spcAft>
                <a:spcPts val="0"/>
              </a:spcAft>
              <a:buSzPts val="1400"/>
              <a:buNone/>
              <a:defRPr sz="2000"/>
            </a:lvl4pPr>
            <a:lvl5pPr indent="-228600" lvl="4" marL="2286000" algn="l">
              <a:lnSpc>
                <a:spcPct val="93000"/>
              </a:lnSpc>
              <a:spcBef>
                <a:spcPts val="575"/>
              </a:spcBef>
              <a:spcAft>
                <a:spcPts val="0"/>
              </a:spcAft>
              <a:buSzPts val="1400"/>
              <a:buNone/>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126" name="Google Shape;126;p54"/>
          <p:cNvSpPr txBox="1"/>
          <p:nvPr>
            <p:ph idx="2" type="body"/>
          </p:nvPr>
        </p:nvSpPr>
        <p:spPr>
          <a:xfrm>
            <a:off x="630238" y="2057400"/>
            <a:ext cx="2949575" cy="3811588"/>
          </a:xfrm>
          <a:prstGeom prst="rect">
            <a:avLst/>
          </a:prstGeom>
          <a:noFill/>
          <a:ln>
            <a:noFill/>
          </a:ln>
        </p:spPr>
        <p:txBody>
          <a:bodyPr anchorCtr="0" anchor="t" bIns="0" lIns="0" spcFirstLastPara="1" rIns="0" wrap="square" tIns="12225">
            <a:noAutofit/>
          </a:bodyPr>
          <a:lstStyle>
            <a:lvl1pPr indent="-228600" lvl="0" marL="457200" algn="l">
              <a:lnSpc>
                <a:spcPct val="93000"/>
              </a:lnSpc>
              <a:spcBef>
                <a:spcPts val="0"/>
              </a:spcBef>
              <a:spcAft>
                <a:spcPts val="0"/>
              </a:spcAft>
              <a:buSzPts val="1600"/>
              <a:buNone/>
              <a:defRPr sz="1600"/>
            </a:lvl1pPr>
            <a:lvl2pPr indent="-228600" lvl="1" marL="914400" algn="l">
              <a:lnSpc>
                <a:spcPct val="93000"/>
              </a:lnSpc>
              <a:spcBef>
                <a:spcPts val="1425"/>
              </a:spcBef>
              <a:spcAft>
                <a:spcPts val="0"/>
              </a:spcAft>
              <a:buSzPts val="1400"/>
              <a:buNone/>
              <a:defRPr sz="1400"/>
            </a:lvl2pPr>
            <a:lvl3pPr indent="-228600" lvl="2" marL="1371600" algn="l">
              <a:lnSpc>
                <a:spcPct val="93000"/>
              </a:lnSpc>
              <a:spcBef>
                <a:spcPts val="1138"/>
              </a:spcBef>
              <a:spcAft>
                <a:spcPts val="0"/>
              </a:spcAft>
              <a:buSzPts val="1200"/>
              <a:buNone/>
              <a:defRPr sz="1200"/>
            </a:lvl3pPr>
            <a:lvl4pPr indent="-228600" lvl="3" marL="1828800" algn="l">
              <a:lnSpc>
                <a:spcPct val="93000"/>
              </a:lnSpc>
              <a:spcBef>
                <a:spcPts val="850"/>
              </a:spcBef>
              <a:spcAft>
                <a:spcPts val="0"/>
              </a:spcAft>
              <a:buSzPts val="1000"/>
              <a:buNone/>
              <a:defRPr sz="1000"/>
            </a:lvl4pPr>
            <a:lvl5pPr indent="-228600" lvl="4" marL="2286000" algn="l">
              <a:lnSpc>
                <a:spcPct val="93000"/>
              </a:lnSpc>
              <a:spcBef>
                <a:spcPts val="575"/>
              </a:spcBef>
              <a:spcAft>
                <a:spcPts val="0"/>
              </a:spcAft>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27" name="Google Shape;127;p54"/>
          <p:cNvSpPr txBox="1"/>
          <p:nvPr>
            <p:ph idx="12" type="sldNum"/>
          </p:nvPr>
        </p:nvSpPr>
        <p:spPr>
          <a:xfrm>
            <a:off x="6553200" y="6248400"/>
            <a:ext cx="2116138" cy="439738"/>
          </a:xfrm>
          <a:prstGeom prst="rect">
            <a:avLst/>
          </a:prstGeom>
          <a:noFill/>
          <a:ln>
            <a:noFill/>
          </a:ln>
        </p:spPr>
        <p:txBody>
          <a:bodyPr anchorCtr="0" anchor="b" bIns="46800" lIns="90000" spcFirstLastPara="1" rIns="90000" wrap="square" tIns="46800">
            <a:noAutofit/>
          </a:bodyPr>
          <a:lstStyle>
            <a:lvl1pPr indent="0" lvl="0"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33" name="Shape 33"/>
        <p:cNvGrpSpPr/>
        <p:nvPr/>
      </p:nvGrpSpPr>
      <p:grpSpPr>
        <a:xfrm>
          <a:off x="0" y="0"/>
          <a:ext cx="0" cy="0"/>
          <a:chOff x="0" y="0"/>
          <a:chExt cx="0" cy="0"/>
        </a:xfrm>
      </p:grpSpPr>
      <p:sp>
        <p:nvSpPr>
          <p:cNvPr id="34" name="Google Shape;34;p38"/>
          <p:cNvSpPr txBox="1"/>
          <p:nvPr>
            <p:ph type="ctrTitle"/>
          </p:nvPr>
        </p:nvSpPr>
        <p:spPr>
          <a:xfrm>
            <a:off x="1143000" y="1122363"/>
            <a:ext cx="6858000" cy="2387600"/>
          </a:xfrm>
          <a:prstGeom prst="rect">
            <a:avLst/>
          </a:prstGeom>
          <a:noFill/>
          <a:ln>
            <a:noFill/>
          </a:ln>
        </p:spPr>
        <p:txBody>
          <a:bodyPr anchorCtr="0" anchor="b" bIns="0" lIns="0" spcFirstLastPara="1" rIns="0" wrap="square" tIns="0">
            <a:noAutofit/>
          </a:bodyPr>
          <a:lstStyle>
            <a:lvl1pPr lvl="0" algn="ctr">
              <a:lnSpc>
                <a:spcPct val="93000"/>
              </a:lnSpc>
              <a:spcBef>
                <a:spcPts val="0"/>
              </a:spcBef>
              <a:spcAft>
                <a:spcPts val="0"/>
              </a:spcAft>
              <a:buSzPts val="1400"/>
              <a:buNone/>
              <a:defRPr sz="60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35" name="Google Shape;35;p38"/>
          <p:cNvSpPr txBox="1"/>
          <p:nvPr>
            <p:ph idx="1" type="subTitle"/>
          </p:nvPr>
        </p:nvSpPr>
        <p:spPr>
          <a:xfrm>
            <a:off x="1143000" y="3602038"/>
            <a:ext cx="6858000" cy="1655762"/>
          </a:xfrm>
          <a:prstGeom prst="rect">
            <a:avLst/>
          </a:prstGeom>
          <a:noFill/>
          <a:ln>
            <a:noFill/>
          </a:ln>
        </p:spPr>
        <p:txBody>
          <a:bodyPr anchorCtr="0" anchor="t" bIns="0" lIns="0" spcFirstLastPara="1" rIns="0" wrap="square" tIns="12225">
            <a:noAutofit/>
          </a:bodyPr>
          <a:lstStyle>
            <a:lvl1pPr lvl="0" algn="ctr">
              <a:lnSpc>
                <a:spcPct val="93000"/>
              </a:lnSpc>
              <a:spcBef>
                <a:spcPts val="0"/>
              </a:spcBef>
              <a:spcAft>
                <a:spcPts val="0"/>
              </a:spcAft>
              <a:buSzPts val="2400"/>
              <a:buNone/>
              <a:defRPr sz="2400"/>
            </a:lvl1pPr>
            <a:lvl2pPr lvl="1" algn="ctr">
              <a:lnSpc>
                <a:spcPct val="93000"/>
              </a:lnSpc>
              <a:spcBef>
                <a:spcPts val="1425"/>
              </a:spcBef>
              <a:spcAft>
                <a:spcPts val="0"/>
              </a:spcAft>
              <a:buSzPts val="2000"/>
              <a:buNone/>
              <a:defRPr sz="2000"/>
            </a:lvl2pPr>
            <a:lvl3pPr lvl="2" algn="ctr">
              <a:lnSpc>
                <a:spcPct val="93000"/>
              </a:lnSpc>
              <a:spcBef>
                <a:spcPts val="1138"/>
              </a:spcBef>
              <a:spcAft>
                <a:spcPts val="0"/>
              </a:spcAft>
              <a:buSzPts val="1800"/>
              <a:buNone/>
              <a:defRPr sz="1800"/>
            </a:lvl3pPr>
            <a:lvl4pPr lvl="3" algn="ctr">
              <a:lnSpc>
                <a:spcPct val="93000"/>
              </a:lnSpc>
              <a:spcBef>
                <a:spcPts val="850"/>
              </a:spcBef>
              <a:spcAft>
                <a:spcPts val="0"/>
              </a:spcAft>
              <a:buSzPts val="1600"/>
              <a:buNone/>
              <a:defRPr sz="1600"/>
            </a:lvl4pPr>
            <a:lvl5pPr lvl="4" algn="ctr">
              <a:lnSpc>
                <a:spcPct val="93000"/>
              </a:lnSpc>
              <a:spcBef>
                <a:spcPts val="575"/>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36" name="Google Shape;36;p38"/>
          <p:cNvSpPr txBox="1"/>
          <p:nvPr>
            <p:ph idx="12" type="sldNum"/>
          </p:nvPr>
        </p:nvSpPr>
        <p:spPr>
          <a:xfrm>
            <a:off x="6553200" y="6248400"/>
            <a:ext cx="2116138" cy="439738"/>
          </a:xfrm>
          <a:prstGeom prst="rect">
            <a:avLst/>
          </a:prstGeom>
          <a:noFill/>
          <a:ln>
            <a:noFill/>
          </a:ln>
        </p:spPr>
        <p:txBody>
          <a:bodyPr anchorCtr="0" anchor="b" bIns="46800" lIns="90000" spcFirstLastPara="1" rIns="90000" wrap="square" tIns="46800">
            <a:noAutofit/>
          </a:bodyPr>
          <a:lstStyle>
            <a:lvl1pPr indent="0" lvl="0"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1pPr>
            <a:lvl2pPr indent="0" lvl="1"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2pPr>
            <a:lvl3pPr indent="0" lvl="2"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3pPr>
            <a:lvl4pPr indent="0" lvl="3"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4pPr>
            <a:lvl5pPr indent="0" lvl="4"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5pPr>
            <a:lvl6pPr indent="0" lvl="5"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6pPr>
            <a:lvl7pPr indent="0" lvl="6"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7pPr>
            <a:lvl8pPr indent="0" lvl="7"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8pPr>
            <a:lvl9pPr indent="0" lvl="8"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28" name="Shape 128"/>
        <p:cNvGrpSpPr/>
        <p:nvPr/>
      </p:nvGrpSpPr>
      <p:grpSpPr>
        <a:xfrm>
          <a:off x="0" y="0"/>
          <a:ext cx="0" cy="0"/>
          <a:chOff x="0" y="0"/>
          <a:chExt cx="0" cy="0"/>
        </a:xfrm>
      </p:grpSpPr>
      <p:sp>
        <p:nvSpPr>
          <p:cNvPr id="129" name="Google Shape;129;p55"/>
          <p:cNvSpPr txBox="1"/>
          <p:nvPr>
            <p:ph type="title"/>
          </p:nvPr>
        </p:nvSpPr>
        <p:spPr>
          <a:xfrm>
            <a:off x="630238" y="457200"/>
            <a:ext cx="2949575" cy="1600200"/>
          </a:xfrm>
          <a:prstGeom prst="rect">
            <a:avLst/>
          </a:prstGeom>
          <a:noFill/>
          <a:ln>
            <a:noFill/>
          </a:ln>
        </p:spPr>
        <p:txBody>
          <a:bodyPr anchorCtr="0" anchor="b" bIns="0" lIns="0" spcFirstLastPara="1" rIns="0" wrap="square" tIns="0">
            <a:noAutofit/>
          </a:bodyPr>
          <a:lstStyle>
            <a:lvl1pPr lvl="0" algn="l">
              <a:lnSpc>
                <a:spcPct val="93000"/>
              </a:lnSpc>
              <a:spcBef>
                <a:spcPts val="0"/>
              </a:spcBef>
              <a:spcAft>
                <a:spcPts val="0"/>
              </a:spcAft>
              <a:buSzPts val="1400"/>
              <a:buNone/>
              <a:defRPr sz="32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130" name="Google Shape;130;p55"/>
          <p:cNvSpPr/>
          <p:nvPr>
            <p:ph idx="2" type="pic"/>
          </p:nvPr>
        </p:nvSpPr>
        <p:spPr>
          <a:xfrm>
            <a:off x="3887788" y="987425"/>
            <a:ext cx="4629150" cy="4873625"/>
          </a:xfrm>
          <a:prstGeom prst="rect">
            <a:avLst/>
          </a:prstGeom>
          <a:noFill/>
          <a:ln>
            <a:noFill/>
          </a:ln>
        </p:spPr>
      </p:sp>
      <p:sp>
        <p:nvSpPr>
          <p:cNvPr id="131" name="Google Shape;131;p55"/>
          <p:cNvSpPr txBox="1"/>
          <p:nvPr>
            <p:ph idx="1" type="body"/>
          </p:nvPr>
        </p:nvSpPr>
        <p:spPr>
          <a:xfrm>
            <a:off x="630238" y="2057400"/>
            <a:ext cx="2949575" cy="3811588"/>
          </a:xfrm>
          <a:prstGeom prst="rect">
            <a:avLst/>
          </a:prstGeom>
          <a:noFill/>
          <a:ln>
            <a:noFill/>
          </a:ln>
        </p:spPr>
        <p:txBody>
          <a:bodyPr anchorCtr="0" anchor="t" bIns="0" lIns="0" spcFirstLastPara="1" rIns="0" wrap="square" tIns="12225">
            <a:noAutofit/>
          </a:bodyPr>
          <a:lstStyle>
            <a:lvl1pPr indent="-228600" lvl="0" marL="457200" algn="l">
              <a:lnSpc>
                <a:spcPct val="93000"/>
              </a:lnSpc>
              <a:spcBef>
                <a:spcPts val="0"/>
              </a:spcBef>
              <a:spcAft>
                <a:spcPts val="0"/>
              </a:spcAft>
              <a:buSzPts val="1600"/>
              <a:buNone/>
              <a:defRPr sz="1600"/>
            </a:lvl1pPr>
            <a:lvl2pPr indent="-228600" lvl="1" marL="914400" algn="l">
              <a:lnSpc>
                <a:spcPct val="93000"/>
              </a:lnSpc>
              <a:spcBef>
                <a:spcPts val="1425"/>
              </a:spcBef>
              <a:spcAft>
                <a:spcPts val="0"/>
              </a:spcAft>
              <a:buSzPts val="1400"/>
              <a:buNone/>
              <a:defRPr sz="1400"/>
            </a:lvl2pPr>
            <a:lvl3pPr indent="-228600" lvl="2" marL="1371600" algn="l">
              <a:lnSpc>
                <a:spcPct val="93000"/>
              </a:lnSpc>
              <a:spcBef>
                <a:spcPts val="1138"/>
              </a:spcBef>
              <a:spcAft>
                <a:spcPts val="0"/>
              </a:spcAft>
              <a:buSzPts val="1200"/>
              <a:buNone/>
              <a:defRPr sz="1200"/>
            </a:lvl3pPr>
            <a:lvl4pPr indent="-228600" lvl="3" marL="1828800" algn="l">
              <a:lnSpc>
                <a:spcPct val="93000"/>
              </a:lnSpc>
              <a:spcBef>
                <a:spcPts val="850"/>
              </a:spcBef>
              <a:spcAft>
                <a:spcPts val="0"/>
              </a:spcAft>
              <a:buSzPts val="1000"/>
              <a:buNone/>
              <a:defRPr sz="1000"/>
            </a:lvl4pPr>
            <a:lvl5pPr indent="-228600" lvl="4" marL="2286000" algn="l">
              <a:lnSpc>
                <a:spcPct val="93000"/>
              </a:lnSpc>
              <a:spcBef>
                <a:spcPts val="575"/>
              </a:spcBef>
              <a:spcAft>
                <a:spcPts val="0"/>
              </a:spcAft>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32" name="Google Shape;132;p55"/>
          <p:cNvSpPr txBox="1"/>
          <p:nvPr>
            <p:ph idx="12" type="sldNum"/>
          </p:nvPr>
        </p:nvSpPr>
        <p:spPr>
          <a:xfrm>
            <a:off x="6553200" y="6248400"/>
            <a:ext cx="2116138" cy="439738"/>
          </a:xfrm>
          <a:prstGeom prst="rect">
            <a:avLst/>
          </a:prstGeom>
          <a:noFill/>
          <a:ln>
            <a:noFill/>
          </a:ln>
        </p:spPr>
        <p:txBody>
          <a:bodyPr anchorCtr="0" anchor="b" bIns="46800" lIns="90000" spcFirstLastPara="1" rIns="90000" wrap="square" tIns="46800">
            <a:noAutofit/>
          </a:bodyPr>
          <a:lstStyle>
            <a:lvl1pPr indent="0" lvl="0"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33" name="Shape 133"/>
        <p:cNvGrpSpPr/>
        <p:nvPr/>
      </p:nvGrpSpPr>
      <p:grpSpPr>
        <a:xfrm>
          <a:off x="0" y="0"/>
          <a:ext cx="0" cy="0"/>
          <a:chOff x="0" y="0"/>
          <a:chExt cx="0" cy="0"/>
        </a:xfrm>
      </p:grpSpPr>
      <p:sp>
        <p:nvSpPr>
          <p:cNvPr id="134" name="Google Shape;134;p56"/>
          <p:cNvSpPr txBox="1"/>
          <p:nvPr>
            <p:ph type="title"/>
          </p:nvPr>
        </p:nvSpPr>
        <p:spPr>
          <a:xfrm>
            <a:off x="457200" y="273050"/>
            <a:ext cx="8224838" cy="1139825"/>
          </a:xfrm>
          <a:prstGeom prst="rect">
            <a:avLst/>
          </a:prstGeom>
          <a:noFill/>
          <a:ln>
            <a:noFill/>
          </a:ln>
        </p:spPr>
        <p:txBody>
          <a:bodyPr anchorCtr="0" anchor="ctr" bIns="0" lIns="0" spcFirstLastPara="1" rIns="0" wrap="square" tIns="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135" name="Google Shape;135;p56"/>
          <p:cNvSpPr txBox="1"/>
          <p:nvPr>
            <p:ph idx="1" type="body"/>
          </p:nvPr>
        </p:nvSpPr>
        <p:spPr>
          <a:xfrm rot="5400000">
            <a:off x="2309019" y="-246856"/>
            <a:ext cx="4521200" cy="8224838"/>
          </a:xfrm>
          <a:prstGeom prst="rect">
            <a:avLst/>
          </a:prstGeom>
          <a:noFill/>
          <a:ln>
            <a:noFill/>
          </a:ln>
        </p:spPr>
        <p:txBody>
          <a:bodyPr anchorCtr="0" anchor="t" bIns="0" lIns="0" spcFirstLastPara="1" rIns="0" wrap="square" tIns="12225">
            <a:noAutofit/>
          </a:bodyPr>
          <a:lstStyle>
            <a:lvl1pPr indent="-228600" lvl="0" marL="457200" algn="l">
              <a:lnSpc>
                <a:spcPct val="93000"/>
              </a:lnSpc>
              <a:spcBef>
                <a:spcPts val="0"/>
              </a:spcBef>
              <a:spcAft>
                <a:spcPts val="0"/>
              </a:spcAft>
              <a:buSzPts val="1400"/>
              <a:buNone/>
              <a:defRPr/>
            </a:lvl1pPr>
            <a:lvl2pPr indent="-228600" lvl="1" marL="914400" algn="l">
              <a:lnSpc>
                <a:spcPct val="93000"/>
              </a:lnSpc>
              <a:spcBef>
                <a:spcPts val="1425"/>
              </a:spcBef>
              <a:spcAft>
                <a:spcPts val="0"/>
              </a:spcAft>
              <a:buSzPts val="1400"/>
              <a:buNone/>
              <a:defRPr/>
            </a:lvl2pPr>
            <a:lvl3pPr indent="-228600" lvl="2" marL="1371600" algn="l">
              <a:lnSpc>
                <a:spcPct val="93000"/>
              </a:lnSpc>
              <a:spcBef>
                <a:spcPts val="1138"/>
              </a:spcBef>
              <a:spcAft>
                <a:spcPts val="0"/>
              </a:spcAft>
              <a:buSzPts val="1400"/>
              <a:buNone/>
              <a:defRPr/>
            </a:lvl3pPr>
            <a:lvl4pPr indent="-228600" lvl="3" marL="1828800" algn="l">
              <a:lnSpc>
                <a:spcPct val="93000"/>
              </a:lnSpc>
              <a:spcBef>
                <a:spcPts val="850"/>
              </a:spcBef>
              <a:spcAft>
                <a:spcPts val="0"/>
              </a:spcAft>
              <a:buSzPts val="1400"/>
              <a:buNone/>
              <a:defRPr/>
            </a:lvl4pPr>
            <a:lvl5pPr indent="-228600" lvl="4" marL="2286000" algn="l">
              <a:lnSpc>
                <a:spcPct val="93000"/>
              </a:lnSpc>
              <a:spcBef>
                <a:spcPts val="575"/>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6" name="Google Shape;136;p56"/>
          <p:cNvSpPr txBox="1"/>
          <p:nvPr>
            <p:ph idx="12" type="sldNum"/>
          </p:nvPr>
        </p:nvSpPr>
        <p:spPr>
          <a:xfrm>
            <a:off x="6553200" y="6248400"/>
            <a:ext cx="2116138" cy="439738"/>
          </a:xfrm>
          <a:prstGeom prst="rect">
            <a:avLst/>
          </a:prstGeom>
          <a:noFill/>
          <a:ln>
            <a:noFill/>
          </a:ln>
        </p:spPr>
        <p:txBody>
          <a:bodyPr anchorCtr="0" anchor="b" bIns="46800" lIns="90000" spcFirstLastPara="1" rIns="90000" wrap="square" tIns="46800">
            <a:noAutofit/>
          </a:bodyPr>
          <a:lstStyle>
            <a:lvl1pPr indent="0" lvl="0"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7" name="Shape 137"/>
        <p:cNvGrpSpPr/>
        <p:nvPr/>
      </p:nvGrpSpPr>
      <p:grpSpPr>
        <a:xfrm>
          <a:off x="0" y="0"/>
          <a:ext cx="0" cy="0"/>
          <a:chOff x="0" y="0"/>
          <a:chExt cx="0" cy="0"/>
        </a:xfrm>
      </p:grpSpPr>
      <p:sp>
        <p:nvSpPr>
          <p:cNvPr id="138" name="Google Shape;138;p57"/>
          <p:cNvSpPr txBox="1"/>
          <p:nvPr>
            <p:ph type="title"/>
          </p:nvPr>
        </p:nvSpPr>
        <p:spPr>
          <a:xfrm rot="5400000">
            <a:off x="4727575" y="2171700"/>
            <a:ext cx="5853113" cy="2055813"/>
          </a:xfrm>
          <a:prstGeom prst="rect">
            <a:avLst/>
          </a:prstGeom>
          <a:noFill/>
          <a:ln>
            <a:noFill/>
          </a:ln>
        </p:spPr>
        <p:txBody>
          <a:bodyPr anchorCtr="0" anchor="ctr" bIns="0" lIns="0" spcFirstLastPara="1" rIns="0" wrap="square" tIns="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139" name="Google Shape;139;p57"/>
          <p:cNvSpPr txBox="1"/>
          <p:nvPr>
            <p:ph idx="1" type="body"/>
          </p:nvPr>
        </p:nvSpPr>
        <p:spPr>
          <a:xfrm rot="5400000">
            <a:off x="538956" y="191294"/>
            <a:ext cx="5853113" cy="6016625"/>
          </a:xfrm>
          <a:prstGeom prst="rect">
            <a:avLst/>
          </a:prstGeom>
          <a:noFill/>
          <a:ln>
            <a:noFill/>
          </a:ln>
        </p:spPr>
        <p:txBody>
          <a:bodyPr anchorCtr="0" anchor="t" bIns="0" lIns="0" spcFirstLastPara="1" rIns="0" wrap="square" tIns="12225">
            <a:noAutofit/>
          </a:bodyPr>
          <a:lstStyle>
            <a:lvl1pPr indent="-228600" lvl="0" marL="457200" algn="l">
              <a:lnSpc>
                <a:spcPct val="93000"/>
              </a:lnSpc>
              <a:spcBef>
                <a:spcPts val="0"/>
              </a:spcBef>
              <a:spcAft>
                <a:spcPts val="0"/>
              </a:spcAft>
              <a:buSzPts val="1400"/>
              <a:buNone/>
              <a:defRPr/>
            </a:lvl1pPr>
            <a:lvl2pPr indent="-228600" lvl="1" marL="914400" algn="l">
              <a:lnSpc>
                <a:spcPct val="93000"/>
              </a:lnSpc>
              <a:spcBef>
                <a:spcPts val="1425"/>
              </a:spcBef>
              <a:spcAft>
                <a:spcPts val="0"/>
              </a:spcAft>
              <a:buSzPts val="1400"/>
              <a:buNone/>
              <a:defRPr/>
            </a:lvl2pPr>
            <a:lvl3pPr indent="-228600" lvl="2" marL="1371600" algn="l">
              <a:lnSpc>
                <a:spcPct val="93000"/>
              </a:lnSpc>
              <a:spcBef>
                <a:spcPts val="1138"/>
              </a:spcBef>
              <a:spcAft>
                <a:spcPts val="0"/>
              </a:spcAft>
              <a:buSzPts val="1400"/>
              <a:buNone/>
              <a:defRPr/>
            </a:lvl3pPr>
            <a:lvl4pPr indent="-228600" lvl="3" marL="1828800" algn="l">
              <a:lnSpc>
                <a:spcPct val="93000"/>
              </a:lnSpc>
              <a:spcBef>
                <a:spcPts val="850"/>
              </a:spcBef>
              <a:spcAft>
                <a:spcPts val="0"/>
              </a:spcAft>
              <a:buSzPts val="1400"/>
              <a:buNone/>
              <a:defRPr/>
            </a:lvl4pPr>
            <a:lvl5pPr indent="-228600" lvl="4" marL="2286000" algn="l">
              <a:lnSpc>
                <a:spcPct val="93000"/>
              </a:lnSpc>
              <a:spcBef>
                <a:spcPts val="575"/>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0" name="Google Shape;140;p57"/>
          <p:cNvSpPr txBox="1"/>
          <p:nvPr>
            <p:ph idx="12" type="sldNum"/>
          </p:nvPr>
        </p:nvSpPr>
        <p:spPr>
          <a:xfrm>
            <a:off x="6553200" y="6248400"/>
            <a:ext cx="2116138" cy="439738"/>
          </a:xfrm>
          <a:prstGeom prst="rect">
            <a:avLst/>
          </a:prstGeom>
          <a:noFill/>
          <a:ln>
            <a:noFill/>
          </a:ln>
        </p:spPr>
        <p:txBody>
          <a:bodyPr anchorCtr="0" anchor="b" bIns="46800" lIns="90000" spcFirstLastPara="1" rIns="90000" wrap="square" tIns="46800">
            <a:noAutofit/>
          </a:bodyPr>
          <a:lstStyle>
            <a:lvl1pPr indent="0" lvl="0"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7" name="Shape 37"/>
        <p:cNvGrpSpPr/>
        <p:nvPr/>
      </p:nvGrpSpPr>
      <p:grpSpPr>
        <a:xfrm>
          <a:off x="0" y="0"/>
          <a:ext cx="0" cy="0"/>
          <a:chOff x="0" y="0"/>
          <a:chExt cx="0" cy="0"/>
        </a:xfrm>
      </p:grpSpPr>
      <p:sp>
        <p:nvSpPr>
          <p:cNvPr id="38" name="Google Shape;38;p39"/>
          <p:cNvSpPr txBox="1"/>
          <p:nvPr>
            <p:ph type="title"/>
          </p:nvPr>
        </p:nvSpPr>
        <p:spPr>
          <a:xfrm>
            <a:off x="457200" y="273050"/>
            <a:ext cx="8224838" cy="1139825"/>
          </a:xfrm>
          <a:prstGeom prst="rect">
            <a:avLst/>
          </a:prstGeom>
          <a:noFill/>
          <a:ln>
            <a:noFill/>
          </a:ln>
        </p:spPr>
        <p:txBody>
          <a:bodyPr anchorCtr="0" anchor="ctr" bIns="0" lIns="0" spcFirstLastPara="1" rIns="0" wrap="square" tIns="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39" name="Google Shape;39;p39"/>
          <p:cNvSpPr txBox="1"/>
          <p:nvPr>
            <p:ph idx="1" type="body"/>
          </p:nvPr>
        </p:nvSpPr>
        <p:spPr>
          <a:xfrm>
            <a:off x="457200" y="1604963"/>
            <a:ext cx="8224838" cy="4521200"/>
          </a:xfrm>
          <a:prstGeom prst="rect">
            <a:avLst/>
          </a:prstGeom>
          <a:noFill/>
          <a:ln>
            <a:noFill/>
          </a:ln>
        </p:spPr>
        <p:txBody>
          <a:bodyPr anchorCtr="0" anchor="t" bIns="0" lIns="0" spcFirstLastPara="1" rIns="0" wrap="square" tIns="12225">
            <a:noAutofit/>
          </a:bodyPr>
          <a:lstStyle>
            <a:lvl1pPr indent="-228600" lvl="0" marL="457200" algn="l">
              <a:lnSpc>
                <a:spcPct val="93000"/>
              </a:lnSpc>
              <a:spcBef>
                <a:spcPts val="0"/>
              </a:spcBef>
              <a:spcAft>
                <a:spcPts val="0"/>
              </a:spcAft>
              <a:buSzPts val="1400"/>
              <a:buNone/>
              <a:defRPr/>
            </a:lvl1pPr>
            <a:lvl2pPr indent="-228600" lvl="1" marL="914400" algn="l">
              <a:lnSpc>
                <a:spcPct val="93000"/>
              </a:lnSpc>
              <a:spcBef>
                <a:spcPts val="1425"/>
              </a:spcBef>
              <a:spcAft>
                <a:spcPts val="0"/>
              </a:spcAft>
              <a:buSzPts val="1400"/>
              <a:buNone/>
              <a:defRPr/>
            </a:lvl2pPr>
            <a:lvl3pPr indent="-228600" lvl="2" marL="1371600" algn="l">
              <a:lnSpc>
                <a:spcPct val="93000"/>
              </a:lnSpc>
              <a:spcBef>
                <a:spcPts val="1138"/>
              </a:spcBef>
              <a:spcAft>
                <a:spcPts val="0"/>
              </a:spcAft>
              <a:buSzPts val="1400"/>
              <a:buNone/>
              <a:defRPr/>
            </a:lvl3pPr>
            <a:lvl4pPr indent="-228600" lvl="3" marL="1828800" algn="l">
              <a:lnSpc>
                <a:spcPct val="93000"/>
              </a:lnSpc>
              <a:spcBef>
                <a:spcPts val="850"/>
              </a:spcBef>
              <a:spcAft>
                <a:spcPts val="0"/>
              </a:spcAft>
              <a:buSzPts val="1400"/>
              <a:buNone/>
              <a:defRPr/>
            </a:lvl4pPr>
            <a:lvl5pPr indent="-228600" lvl="4" marL="2286000" algn="l">
              <a:lnSpc>
                <a:spcPct val="93000"/>
              </a:lnSpc>
              <a:spcBef>
                <a:spcPts val="575"/>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39"/>
          <p:cNvSpPr txBox="1"/>
          <p:nvPr>
            <p:ph idx="12" type="sldNum"/>
          </p:nvPr>
        </p:nvSpPr>
        <p:spPr>
          <a:xfrm>
            <a:off x="6553200" y="6248400"/>
            <a:ext cx="2116138" cy="439738"/>
          </a:xfrm>
          <a:prstGeom prst="rect">
            <a:avLst/>
          </a:prstGeom>
          <a:noFill/>
          <a:ln>
            <a:noFill/>
          </a:ln>
        </p:spPr>
        <p:txBody>
          <a:bodyPr anchorCtr="0" anchor="b" bIns="46800" lIns="90000" spcFirstLastPara="1" rIns="90000" wrap="square" tIns="46800">
            <a:noAutofit/>
          </a:bodyPr>
          <a:lstStyle>
            <a:lvl1pPr indent="0" lvl="0"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1pPr>
            <a:lvl2pPr indent="0" lvl="1"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2pPr>
            <a:lvl3pPr indent="0" lvl="2"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3pPr>
            <a:lvl4pPr indent="0" lvl="3"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4pPr>
            <a:lvl5pPr indent="0" lvl="4"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5pPr>
            <a:lvl6pPr indent="0" lvl="5"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6pPr>
            <a:lvl7pPr indent="0" lvl="6"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7pPr>
            <a:lvl8pPr indent="0" lvl="7"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8pPr>
            <a:lvl9pPr indent="0" lvl="8"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1" name="Shape 41"/>
        <p:cNvGrpSpPr/>
        <p:nvPr/>
      </p:nvGrpSpPr>
      <p:grpSpPr>
        <a:xfrm>
          <a:off x="0" y="0"/>
          <a:ext cx="0" cy="0"/>
          <a:chOff x="0" y="0"/>
          <a:chExt cx="0" cy="0"/>
        </a:xfrm>
      </p:grpSpPr>
      <p:sp>
        <p:nvSpPr>
          <p:cNvPr id="42" name="Google Shape;42;p40"/>
          <p:cNvSpPr txBox="1"/>
          <p:nvPr>
            <p:ph type="title"/>
          </p:nvPr>
        </p:nvSpPr>
        <p:spPr>
          <a:xfrm>
            <a:off x="623888" y="1709738"/>
            <a:ext cx="7886700" cy="2852737"/>
          </a:xfrm>
          <a:prstGeom prst="rect">
            <a:avLst/>
          </a:prstGeom>
          <a:noFill/>
          <a:ln>
            <a:noFill/>
          </a:ln>
        </p:spPr>
        <p:txBody>
          <a:bodyPr anchorCtr="0" anchor="b" bIns="0" lIns="0" spcFirstLastPara="1" rIns="0" wrap="square" tIns="0">
            <a:noAutofit/>
          </a:bodyPr>
          <a:lstStyle>
            <a:lvl1pPr lvl="0" algn="l">
              <a:lnSpc>
                <a:spcPct val="93000"/>
              </a:lnSpc>
              <a:spcBef>
                <a:spcPts val="0"/>
              </a:spcBef>
              <a:spcAft>
                <a:spcPts val="0"/>
              </a:spcAft>
              <a:buSzPts val="1400"/>
              <a:buNone/>
              <a:defRPr sz="60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43" name="Google Shape;43;p40"/>
          <p:cNvSpPr txBox="1"/>
          <p:nvPr>
            <p:ph idx="1" type="body"/>
          </p:nvPr>
        </p:nvSpPr>
        <p:spPr>
          <a:xfrm>
            <a:off x="623888" y="4589463"/>
            <a:ext cx="7886700" cy="1500187"/>
          </a:xfrm>
          <a:prstGeom prst="rect">
            <a:avLst/>
          </a:prstGeom>
          <a:noFill/>
          <a:ln>
            <a:noFill/>
          </a:ln>
        </p:spPr>
        <p:txBody>
          <a:bodyPr anchorCtr="0" anchor="t" bIns="0" lIns="0" spcFirstLastPara="1" rIns="0" wrap="square" tIns="12225">
            <a:noAutofit/>
          </a:bodyPr>
          <a:lstStyle>
            <a:lvl1pPr indent="-228600" lvl="0" marL="457200" algn="l">
              <a:lnSpc>
                <a:spcPct val="93000"/>
              </a:lnSpc>
              <a:spcBef>
                <a:spcPts val="0"/>
              </a:spcBef>
              <a:spcAft>
                <a:spcPts val="0"/>
              </a:spcAft>
              <a:buSzPts val="2400"/>
              <a:buNone/>
              <a:defRPr sz="2400"/>
            </a:lvl1pPr>
            <a:lvl2pPr indent="-228600" lvl="1" marL="914400" algn="l">
              <a:lnSpc>
                <a:spcPct val="93000"/>
              </a:lnSpc>
              <a:spcBef>
                <a:spcPts val="1425"/>
              </a:spcBef>
              <a:spcAft>
                <a:spcPts val="0"/>
              </a:spcAft>
              <a:buSzPts val="2000"/>
              <a:buNone/>
              <a:defRPr sz="2000"/>
            </a:lvl2pPr>
            <a:lvl3pPr indent="-228600" lvl="2" marL="1371600" algn="l">
              <a:lnSpc>
                <a:spcPct val="93000"/>
              </a:lnSpc>
              <a:spcBef>
                <a:spcPts val="1138"/>
              </a:spcBef>
              <a:spcAft>
                <a:spcPts val="0"/>
              </a:spcAft>
              <a:buSzPts val="1800"/>
              <a:buNone/>
              <a:defRPr sz="1800"/>
            </a:lvl3pPr>
            <a:lvl4pPr indent="-228600" lvl="3" marL="1828800" algn="l">
              <a:lnSpc>
                <a:spcPct val="93000"/>
              </a:lnSpc>
              <a:spcBef>
                <a:spcPts val="850"/>
              </a:spcBef>
              <a:spcAft>
                <a:spcPts val="0"/>
              </a:spcAft>
              <a:buSzPts val="1600"/>
              <a:buNone/>
              <a:defRPr sz="1600"/>
            </a:lvl4pPr>
            <a:lvl5pPr indent="-228600" lvl="4" marL="2286000" algn="l">
              <a:lnSpc>
                <a:spcPct val="93000"/>
              </a:lnSpc>
              <a:spcBef>
                <a:spcPts val="575"/>
              </a:spcBef>
              <a:spcAft>
                <a:spcPts val="0"/>
              </a:spcAft>
              <a:buSzPts val="1600"/>
              <a:buNone/>
              <a:defRPr sz="1600"/>
            </a:lvl5pPr>
            <a:lvl6pPr indent="-228600" lvl="5" marL="2743200" algn="l">
              <a:lnSpc>
                <a:spcPct val="90000"/>
              </a:lnSpc>
              <a:spcBef>
                <a:spcPts val="500"/>
              </a:spcBef>
              <a:spcAft>
                <a:spcPts val="0"/>
              </a:spcAft>
              <a:buClr>
                <a:schemeClr val="dk1"/>
              </a:buClr>
              <a:buSzPts val="1600"/>
              <a:buNone/>
              <a:defRPr sz="1600"/>
            </a:lvl6pPr>
            <a:lvl7pPr indent="-228600" lvl="6" marL="3200400" algn="l">
              <a:lnSpc>
                <a:spcPct val="90000"/>
              </a:lnSpc>
              <a:spcBef>
                <a:spcPts val="500"/>
              </a:spcBef>
              <a:spcAft>
                <a:spcPts val="0"/>
              </a:spcAft>
              <a:buClr>
                <a:schemeClr val="dk1"/>
              </a:buClr>
              <a:buSzPts val="1600"/>
              <a:buNone/>
              <a:defRPr sz="1600"/>
            </a:lvl7pPr>
            <a:lvl8pPr indent="-228600" lvl="7" marL="3657600" algn="l">
              <a:lnSpc>
                <a:spcPct val="90000"/>
              </a:lnSpc>
              <a:spcBef>
                <a:spcPts val="500"/>
              </a:spcBef>
              <a:spcAft>
                <a:spcPts val="0"/>
              </a:spcAft>
              <a:buClr>
                <a:schemeClr val="dk1"/>
              </a:buClr>
              <a:buSzPts val="1600"/>
              <a:buNone/>
              <a:defRPr sz="1600"/>
            </a:lvl8pPr>
            <a:lvl9pPr indent="-228600" lvl="8" marL="4114800" algn="l">
              <a:lnSpc>
                <a:spcPct val="90000"/>
              </a:lnSpc>
              <a:spcBef>
                <a:spcPts val="500"/>
              </a:spcBef>
              <a:spcAft>
                <a:spcPts val="0"/>
              </a:spcAft>
              <a:buClr>
                <a:schemeClr val="dk1"/>
              </a:buClr>
              <a:buSzPts val="1600"/>
              <a:buNone/>
              <a:defRPr sz="1600"/>
            </a:lvl9pPr>
          </a:lstStyle>
          <a:p/>
        </p:txBody>
      </p:sp>
      <p:sp>
        <p:nvSpPr>
          <p:cNvPr id="44" name="Google Shape;44;p40"/>
          <p:cNvSpPr txBox="1"/>
          <p:nvPr>
            <p:ph idx="12" type="sldNum"/>
          </p:nvPr>
        </p:nvSpPr>
        <p:spPr>
          <a:xfrm>
            <a:off x="6553200" y="6248400"/>
            <a:ext cx="2116138" cy="439738"/>
          </a:xfrm>
          <a:prstGeom prst="rect">
            <a:avLst/>
          </a:prstGeom>
          <a:noFill/>
          <a:ln>
            <a:noFill/>
          </a:ln>
        </p:spPr>
        <p:txBody>
          <a:bodyPr anchorCtr="0" anchor="b" bIns="46800" lIns="90000" spcFirstLastPara="1" rIns="90000" wrap="square" tIns="46800">
            <a:noAutofit/>
          </a:bodyPr>
          <a:lstStyle>
            <a:lvl1pPr indent="0" lvl="0"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1pPr>
            <a:lvl2pPr indent="0" lvl="1"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2pPr>
            <a:lvl3pPr indent="0" lvl="2"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3pPr>
            <a:lvl4pPr indent="0" lvl="3"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4pPr>
            <a:lvl5pPr indent="0" lvl="4"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5pPr>
            <a:lvl6pPr indent="0" lvl="5"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6pPr>
            <a:lvl7pPr indent="0" lvl="6"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7pPr>
            <a:lvl8pPr indent="0" lvl="7"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8pPr>
            <a:lvl9pPr indent="0" lvl="8"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5" name="Shape 45"/>
        <p:cNvGrpSpPr/>
        <p:nvPr/>
      </p:nvGrpSpPr>
      <p:grpSpPr>
        <a:xfrm>
          <a:off x="0" y="0"/>
          <a:ext cx="0" cy="0"/>
          <a:chOff x="0" y="0"/>
          <a:chExt cx="0" cy="0"/>
        </a:xfrm>
      </p:grpSpPr>
      <p:sp>
        <p:nvSpPr>
          <p:cNvPr id="46" name="Google Shape;46;p41"/>
          <p:cNvSpPr txBox="1"/>
          <p:nvPr>
            <p:ph type="title"/>
          </p:nvPr>
        </p:nvSpPr>
        <p:spPr>
          <a:xfrm>
            <a:off x="457200" y="273050"/>
            <a:ext cx="8224838" cy="1139825"/>
          </a:xfrm>
          <a:prstGeom prst="rect">
            <a:avLst/>
          </a:prstGeom>
          <a:noFill/>
          <a:ln>
            <a:noFill/>
          </a:ln>
        </p:spPr>
        <p:txBody>
          <a:bodyPr anchorCtr="0" anchor="ctr" bIns="0" lIns="0" spcFirstLastPara="1" rIns="0" wrap="square" tIns="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47" name="Google Shape;47;p41"/>
          <p:cNvSpPr txBox="1"/>
          <p:nvPr>
            <p:ph idx="1" type="body"/>
          </p:nvPr>
        </p:nvSpPr>
        <p:spPr>
          <a:xfrm>
            <a:off x="457200" y="1604963"/>
            <a:ext cx="4035425" cy="4521200"/>
          </a:xfrm>
          <a:prstGeom prst="rect">
            <a:avLst/>
          </a:prstGeom>
          <a:noFill/>
          <a:ln>
            <a:noFill/>
          </a:ln>
        </p:spPr>
        <p:txBody>
          <a:bodyPr anchorCtr="0" anchor="t" bIns="0" lIns="0" spcFirstLastPara="1" rIns="0" wrap="square" tIns="12225">
            <a:noAutofit/>
          </a:bodyPr>
          <a:lstStyle>
            <a:lvl1pPr indent="-228600" lvl="0" marL="457200" algn="l">
              <a:lnSpc>
                <a:spcPct val="93000"/>
              </a:lnSpc>
              <a:spcBef>
                <a:spcPts val="0"/>
              </a:spcBef>
              <a:spcAft>
                <a:spcPts val="0"/>
              </a:spcAft>
              <a:buSzPts val="1400"/>
              <a:buNone/>
              <a:defRPr/>
            </a:lvl1pPr>
            <a:lvl2pPr indent="-228600" lvl="1" marL="914400" algn="l">
              <a:lnSpc>
                <a:spcPct val="93000"/>
              </a:lnSpc>
              <a:spcBef>
                <a:spcPts val="1425"/>
              </a:spcBef>
              <a:spcAft>
                <a:spcPts val="0"/>
              </a:spcAft>
              <a:buSzPts val="1400"/>
              <a:buNone/>
              <a:defRPr/>
            </a:lvl2pPr>
            <a:lvl3pPr indent="-228600" lvl="2" marL="1371600" algn="l">
              <a:lnSpc>
                <a:spcPct val="93000"/>
              </a:lnSpc>
              <a:spcBef>
                <a:spcPts val="1138"/>
              </a:spcBef>
              <a:spcAft>
                <a:spcPts val="0"/>
              </a:spcAft>
              <a:buSzPts val="1400"/>
              <a:buNone/>
              <a:defRPr/>
            </a:lvl3pPr>
            <a:lvl4pPr indent="-228600" lvl="3" marL="1828800" algn="l">
              <a:lnSpc>
                <a:spcPct val="93000"/>
              </a:lnSpc>
              <a:spcBef>
                <a:spcPts val="850"/>
              </a:spcBef>
              <a:spcAft>
                <a:spcPts val="0"/>
              </a:spcAft>
              <a:buSzPts val="1400"/>
              <a:buNone/>
              <a:defRPr/>
            </a:lvl4pPr>
            <a:lvl5pPr indent="-228600" lvl="4" marL="2286000" algn="l">
              <a:lnSpc>
                <a:spcPct val="93000"/>
              </a:lnSpc>
              <a:spcBef>
                <a:spcPts val="575"/>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41"/>
          <p:cNvSpPr txBox="1"/>
          <p:nvPr>
            <p:ph idx="2" type="body"/>
          </p:nvPr>
        </p:nvSpPr>
        <p:spPr>
          <a:xfrm>
            <a:off x="4645025" y="1604963"/>
            <a:ext cx="4037013" cy="4521200"/>
          </a:xfrm>
          <a:prstGeom prst="rect">
            <a:avLst/>
          </a:prstGeom>
          <a:noFill/>
          <a:ln>
            <a:noFill/>
          </a:ln>
        </p:spPr>
        <p:txBody>
          <a:bodyPr anchorCtr="0" anchor="t" bIns="0" lIns="0" spcFirstLastPara="1" rIns="0" wrap="square" tIns="12225">
            <a:noAutofit/>
          </a:bodyPr>
          <a:lstStyle>
            <a:lvl1pPr indent="-228600" lvl="0" marL="457200" algn="l">
              <a:lnSpc>
                <a:spcPct val="93000"/>
              </a:lnSpc>
              <a:spcBef>
                <a:spcPts val="0"/>
              </a:spcBef>
              <a:spcAft>
                <a:spcPts val="0"/>
              </a:spcAft>
              <a:buSzPts val="1400"/>
              <a:buNone/>
              <a:defRPr/>
            </a:lvl1pPr>
            <a:lvl2pPr indent="-228600" lvl="1" marL="914400" algn="l">
              <a:lnSpc>
                <a:spcPct val="93000"/>
              </a:lnSpc>
              <a:spcBef>
                <a:spcPts val="1425"/>
              </a:spcBef>
              <a:spcAft>
                <a:spcPts val="0"/>
              </a:spcAft>
              <a:buSzPts val="1400"/>
              <a:buNone/>
              <a:defRPr/>
            </a:lvl2pPr>
            <a:lvl3pPr indent="-228600" lvl="2" marL="1371600" algn="l">
              <a:lnSpc>
                <a:spcPct val="93000"/>
              </a:lnSpc>
              <a:spcBef>
                <a:spcPts val="1138"/>
              </a:spcBef>
              <a:spcAft>
                <a:spcPts val="0"/>
              </a:spcAft>
              <a:buSzPts val="1400"/>
              <a:buNone/>
              <a:defRPr/>
            </a:lvl3pPr>
            <a:lvl4pPr indent="-228600" lvl="3" marL="1828800" algn="l">
              <a:lnSpc>
                <a:spcPct val="93000"/>
              </a:lnSpc>
              <a:spcBef>
                <a:spcPts val="850"/>
              </a:spcBef>
              <a:spcAft>
                <a:spcPts val="0"/>
              </a:spcAft>
              <a:buSzPts val="1400"/>
              <a:buNone/>
              <a:defRPr/>
            </a:lvl4pPr>
            <a:lvl5pPr indent="-228600" lvl="4" marL="2286000" algn="l">
              <a:lnSpc>
                <a:spcPct val="93000"/>
              </a:lnSpc>
              <a:spcBef>
                <a:spcPts val="575"/>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41"/>
          <p:cNvSpPr txBox="1"/>
          <p:nvPr>
            <p:ph idx="12" type="sldNum"/>
          </p:nvPr>
        </p:nvSpPr>
        <p:spPr>
          <a:xfrm>
            <a:off x="6553200" y="6248400"/>
            <a:ext cx="2116138" cy="439738"/>
          </a:xfrm>
          <a:prstGeom prst="rect">
            <a:avLst/>
          </a:prstGeom>
          <a:noFill/>
          <a:ln>
            <a:noFill/>
          </a:ln>
        </p:spPr>
        <p:txBody>
          <a:bodyPr anchorCtr="0" anchor="b" bIns="46800" lIns="90000" spcFirstLastPara="1" rIns="90000" wrap="square" tIns="46800">
            <a:noAutofit/>
          </a:bodyPr>
          <a:lstStyle>
            <a:lvl1pPr indent="0" lvl="0"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1pPr>
            <a:lvl2pPr indent="0" lvl="1"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2pPr>
            <a:lvl3pPr indent="0" lvl="2"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3pPr>
            <a:lvl4pPr indent="0" lvl="3"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4pPr>
            <a:lvl5pPr indent="0" lvl="4"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5pPr>
            <a:lvl6pPr indent="0" lvl="5"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6pPr>
            <a:lvl7pPr indent="0" lvl="6"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7pPr>
            <a:lvl8pPr indent="0" lvl="7"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8pPr>
            <a:lvl9pPr indent="0" lvl="8"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0" name="Shape 50"/>
        <p:cNvGrpSpPr/>
        <p:nvPr/>
      </p:nvGrpSpPr>
      <p:grpSpPr>
        <a:xfrm>
          <a:off x="0" y="0"/>
          <a:ext cx="0" cy="0"/>
          <a:chOff x="0" y="0"/>
          <a:chExt cx="0" cy="0"/>
        </a:xfrm>
      </p:grpSpPr>
      <p:sp>
        <p:nvSpPr>
          <p:cNvPr id="51" name="Google Shape;51;p42"/>
          <p:cNvSpPr txBox="1"/>
          <p:nvPr>
            <p:ph type="title"/>
          </p:nvPr>
        </p:nvSpPr>
        <p:spPr>
          <a:xfrm>
            <a:off x="630238" y="365125"/>
            <a:ext cx="7886700" cy="1325563"/>
          </a:xfrm>
          <a:prstGeom prst="rect">
            <a:avLst/>
          </a:prstGeom>
          <a:noFill/>
          <a:ln>
            <a:noFill/>
          </a:ln>
        </p:spPr>
        <p:txBody>
          <a:bodyPr anchorCtr="0" anchor="ctr" bIns="0" lIns="0" spcFirstLastPara="1" rIns="0" wrap="square" tIns="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52" name="Google Shape;52;p42"/>
          <p:cNvSpPr txBox="1"/>
          <p:nvPr>
            <p:ph idx="1" type="body"/>
          </p:nvPr>
        </p:nvSpPr>
        <p:spPr>
          <a:xfrm>
            <a:off x="630238" y="1681163"/>
            <a:ext cx="3868737" cy="823912"/>
          </a:xfrm>
          <a:prstGeom prst="rect">
            <a:avLst/>
          </a:prstGeom>
          <a:noFill/>
          <a:ln>
            <a:noFill/>
          </a:ln>
        </p:spPr>
        <p:txBody>
          <a:bodyPr anchorCtr="0" anchor="b" bIns="0" lIns="0" spcFirstLastPara="1" rIns="0" wrap="square" tIns="12225">
            <a:noAutofit/>
          </a:bodyPr>
          <a:lstStyle>
            <a:lvl1pPr indent="-228600" lvl="0" marL="457200" algn="l">
              <a:lnSpc>
                <a:spcPct val="93000"/>
              </a:lnSpc>
              <a:spcBef>
                <a:spcPts val="0"/>
              </a:spcBef>
              <a:spcAft>
                <a:spcPts val="0"/>
              </a:spcAft>
              <a:buSzPts val="2400"/>
              <a:buNone/>
              <a:defRPr b="1" sz="2400"/>
            </a:lvl1pPr>
            <a:lvl2pPr indent="-228600" lvl="1" marL="914400" algn="l">
              <a:lnSpc>
                <a:spcPct val="93000"/>
              </a:lnSpc>
              <a:spcBef>
                <a:spcPts val="1425"/>
              </a:spcBef>
              <a:spcAft>
                <a:spcPts val="0"/>
              </a:spcAft>
              <a:buSzPts val="2000"/>
              <a:buNone/>
              <a:defRPr b="1" sz="2000"/>
            </a:lvl2pPr>
            <a:lvl3pPr indent="-228600" lvl="2" marL="1371600" algn="l">
              <a:lnSpc>
                <a:spcPct val="93000"/>
              </a:lnSpc>
              <a:spcBef>
                <a:spcPts val="1138"/>
              </a:spcBef>
              <a:spcAft>
                <a:spcPts val="0"/>
              </a:spcAft>
              <a:buSzPts val="1800"/>
              <a:buNone/>
              <a:defRPr b="1" sz="1800"/>
            </a:lvl3pPr>
            <a:lvl4pPr indent="-228600" lvl="3" marL="1828800" algn="l">
              <a:lnSpc>
                <a:spcPct val="93000"/>
              </a:lnSpc>
              <a:spcBef>
                <a:spcPts val="850"/>
              </a:spcBef>
              <a:spcAft>
                <a:spcPts val="0"/>
              </a:spcAft>
              <a:buSzPts val="1600"/>
              <a:buNone/>
              <a:defRPr b="1" sz="1600"/>
            </a:lvl4pPr>
            <a:lvl5pPr indent="-228600" lvl="4" marL="2286000" algn="l">
              <a:lnSpc>
                <a:spcPct val="93000"/>
              </a:lnSpc>
              <a:spcBef>
                <a:spcPts val="575"/>
              </a:spcBef>
              <a:spcAft>
                <a:spcPts val="0"/>
              </a:spcAft>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3" name="Google Shape;53;p42"/>
          <p:cNvSpPr txBox="1"/>
          <p:nvPr>
            <p:ph idx="2" type="body"/>
          </p:nvPr>
        </p:nvSpPr>
        <p:spPr>
          <a:xfrm>
            <a:off x="630238" y="2505075"/>
            <a:ext cx="3868737" cy="3684588"/>
          </a:xfrm>
          <a:prstGeom prst="rect">
            <a:avLst/>
          </a:prstGeom>
          <a:noFill/>
          <a:ln>
            <a:noFill/>
          </a:ln>
        </p:spPr>
        <p:txBody>
          <a:bodyPr anchorCtr="0" anchor="t" bIns="0" lIns="0" spcFirstLastPara="1" rIns="0" wrap="square" tIns="12225">
            <a:noAutofit/>
          </a:bodyPr>
          <a:lstStyle>
            <a:lvl1pPr indent="-228600" lvl="0" marL="457200" algn="l">
              <a:lnSpc>
                <a:spcPct val="93000"/>
              </a:lnSpc>
              <a:spcBef>
                <a:spcPts val="0"/>
              </a:spcBef>
              <a:spcAft>
                <a:spcPts val="0"/>
              </a:spcAft>
              <a:buSzPts val="1400"/>
              <a:buNone/>
              <a:defRPr/>
            </a:lvl1pPr>
            <a:lvl2pPr indent="-228600" lvl="1" marL="914400" algn="l">
              <a:lnSpc>
                <a:spcPct val="93000"/>
              </a:lnSpc>
              <a:spcBef>
                <a:spcPts val="1425"/>
              </a:spcBef>
              <a:spcAft>
                <a:spcPts val="0"/>
              </a:spcAft>
              <a:buSzPts val="1400"/>
              <a:buNone/>
              <a:defRPr/>
            </a:lvl2pPr>
            <a:lvl3pPr indent="-228600" lvl="2" marL="1371600" algn="l">
              <a:lnSpc>
                <a:spcPct val="93000"/>
              </a:lnSpc>
              <a:spcBef>
                <a:spcPts val="1138"/>
              </a:spcBef>
              <a:spcAft>
                <a:spcPts val="0"/>
              </a:spcAft>
              <a:buSzPts val="1400"/>
              <a:buNone/>
              <a:defRPr/>
            </a:lvl3pPr>
            <a:lvl4pPr indent="-228600" lvl="3" marL="1828800" algn="l">
              <a:lnSpc>
                <a:spcPct val="93000"/>
              </a:lnSpc>
              <a:spcBef>
                <a:spcPts val="850"/>
              </a:spcBef>
              <a:spcAft>
                <a:spcPts val="0"/>
              </a:spcAft>
              <a:buSzPts val="1400"/>
              <a:buNone/>
              <a:defRPr/>
            </a:lvl4pPr>
            <a:lvl5pPr indent="-228600" lvl="4" marL="2286000" algn="l">
              <a:lnSpc>
                <a:spcPct val="93000"/>
              </a:lnSpc>
              <a:spcBef>
                <a:spcPts val="575"/>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4" name="Google Shape;54;p42"/>
          <p:cNvSpPr txBox="1"/>
          <p:nvPr>
            <p:ph idx="3" type="body"/>
          </p:nvPr>
        </p:nvSpPr>
        <p:spPr>
          <a:xfrm>
            <a:off x="4629150" y="1681163"/>
            <a:ext cx="3887788" cy="823912"/>
          </a:xfrm>
          <a:prstGeom prst="rect">
            <a:avLst/>
          </a:prstGeom>
          <a:noFill/>
          <a:ln>
            <a:noFill/>
          </a:ln>
        </p:spPr>
        <p:txBody>
          <a:bodyPr anchorCtr="0" anchor="b" bIns="0" lIns="0" spcFirstLastPara="1" rIns="0" wrap="square" tIns="12225">
            <a:noAutofit/>
          </a:bodyPr>
          <a:lstStyle>
            <a:lvl1pPr indent="-228600" lvl="0" marL="457200" algn="l">
              <a:lnSpc>
                <a:spcPct val="93000"/>
              </a:lnSpc>
              <a:spcBef>
                <a:spcPts val="0"/>
              </a:spcBef>
              <a:spcAft>
                <a:spcPts val="0"/>
              </a:spcAft>
              <a:buSzPts val="2400"/>
              <a:buNone/>
              <a:defRPr b="1" sz="2400"/>
            </a:lvl1pPr>
            <a:lvl2pPr indent="-228600" lvl="1" marL="914400" algn="l">
              <a:lnSpc>
                <a:spcPct val="93000"/>
              </a:lnSpc>
              <a:spcBef>
                <a:spcPts val="1425"/>
              </a:spcBef>
              <a:spcAft>
                <a:spcPts val="0"/>
              </a:spcAft>
              <a:buSzPts val="2000"/>
              <a:buNone/>
              <a:defRPr b="1" sz="2000"/>
            </a:lvl2pPr>
            <a:lvl3pPr indent="-228600" lvl="2" marL="1371600" algn="l">
              <a:lnSpc>
                <a:spcPct val="93000"/>
              </a:lnSpc>
              <a:spcBef>
                <a:spcPts val="1138"/>
              </a:spcBef>
              <a:spcAft>
                <a:spcPts val="0"/>
              </a:spcAft>
              <a:buSzPts val="1800"/>
              <a:buNone/>
              <a:defRPr b="1" sz="1800"/>
            </a:lvl3pPr>
            <a:lvl4pPr indent="-228600" lvl="3" marL="1828800" algn="l">
              <a:lnSpc>
                <a:spcPct val="93000"/>
              </a:lnSpc>
              <a:spcBef>
                <a:spcPts val="850"/>
              </a:spcBef>
              <a:spcAft>
                <a:spcPts val="0"/>
              </a:spcAft>
              <a:buSzPts val="1600"/>
              <a:buNone/>
              <a:defRPr b="1" sz="1600"/>
            </a:lvl4pPr>
            <a:lvl5pPr indent="-228600" lvl="4" marL="2286000" algn="l">
              <a:lnSpc>
                <a:spcPct val="93000"/>
              </a:lnSpc>
              <a:spcBef>
                <a:spcPts val="575"/>
              </a:spcBef>
              <a:spcAft>
                <a:spcPts val="0"/>
              </a:spcAft>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5" name="Google Shape;55;p42"/>
          <p:cNvSpPr txBox="1"/>
          <p:nvPr>
            <p:ph idx="4" type="body"/>
          </p:nvPr>
        </p:nvSpPr>
        <p:spPr>
          <a:xfrm>
            <a:off x="4629150" y="2505075"/>
            <a:ext cx="3887788" cy="3684588"/>
          </a:xfrm>
          <a:prstGeom prst="rect">
            <a:avLst/>
          </a:prstGeom>
          <a:noFill/>
          <a:ln>
            <a:noFill/>
          </a:ln>
        </p:spPr>
        <p:txBody>
          <a:bodyPr anchorCtr="0" anchor="t" bIns="0" lIns="0" spcFirstLastPara="1" rIns="0" wrap="square" tIns="12225">
            <a:noAutofit/>
          </a:bodyPr>
          <a:lstStyle>
            <a:lvl1pPr indent="-228600" lvl="0" marL="457200" algn="l">
              <a:lnSpc>
                <a:spcPct val="93000"/>
              </a:lnSpc>
              <a:spcBef>
                <a:spcPts val="0"/>
              </a:spcBef>
              <a:spcAft>
                <a:spcPts val="0"/>
              </a:spcAft>
              <a:buSzPts val="1400"/>
              <a:buNone/>
              <a:defRPr/>
            </a:lvl1pPr>
            <a:lvl2pPr indent="-228600" lvl="1" marL="914400" algn="l">
              <a:lnSpc>
                <a:spcPct val="93000"/>
              </a:lnSpc>
              <a:spcBef>
                <a:spcPts val="1425"/>
              </a:spcBef>
              <a:spcAft>
                <a:spcPts val="0"/>
              </a:spcAft>
              <a:buSzPts val="1400"/>
              <a:buNone/>
              <a:defRPr/>
            </a:lvl2pPr>
            <a:lvl3pPr indent="-228600" lvl="2" marL="1371600" algn="l">
              <a:lnSpc>
                <a:spcPct val="93000"/>
              </a:lnSpc>
              <a:spcBef>
                <a:spcPts val="1138"/>
              </a:spcBef>
              <a:spcAft>
                <a:spcPts val="0"/>
              </a:spcAft>
              <a:buSzPts val="1400"/>
              <a:buNone/>
              <a:defRPr/>
            </a:lvl3pPr>
            <a:lvl4pPr indent="-228600" lvl="3" marL="1828800" algn="l">
              <a:lnSpc>
                <a:spcPct val="93000"/>
              </a:lnSpc>
              <a:spcBef>
                <a:spcPts val="850"/>
              </a:spcBef>
              <a:spcAft>
                <a:spcPts val="0"/>
              </a:spcAft>
              <a:buSzPts val="1400"/>
              <a:buNone/>
              <a:defRPr/>
            </a:lvl4pPr>
            <a:lvl5pPr indent="-228600" lvl="4" marL="2286000" algn="l">
              <a:lnSpc>
                <a:spcPct val="93000"/>
              </a:lnSpc>
              <a:spcBef>
                <a:spcPts val="575"/>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6" name="Google Shape;56;p42"/>
          <p:cNvSpPr txBox="1"/>
          <p:nvPr>
            <p:ph idx="12" type="sldNum"/>
          </p:nvPr>
        </p:nvSpPr>
        <p:spPr>
          <a:xfrm>
            <a:off x="6553200" y="6248400"/>
            <a:ext cx="2116138" cy="439738"/>
          </a:xfrm>
          <a:prstGeom prst="rect">
            <a:avLst/>
          </a:prstGeom>
          <a:noFill/>
          <a:ln>
            <a:noFill/>
          </a:ln>
        </p:spPr>
        <p:txBody>
          <a:bodyPr anchorCtr="0" anchor="b" bIns="46800" lIns="90000" spcFirstLastPara="1" rIns="90000" wrap="square" tIns="46800">
            <a:noAutofit/>
          </a:bodyPr>
          <a:lstStyle>
            <a:lvl1pPr indent="0" lvl="0"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1pPr>
            <a:lvl2pPr indent="0" lvl="1"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2pPr>
            <a:lvl3pPr indent="0" lvl="2"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3pPr>
            <a:lvl4pPr indent="0" lvl="3"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4pPr>
            <a:lvl5pPr indent="0" lvl="4"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5pPr>
            <a:lvl6pPr indent="0" lvl="5"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6pPr>
            <a:lvl7pPr indent="0" lvl="6"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7pPr>
            <a:lvl8pPr indent="0" lvl="7"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8pPr>
            <a:lvl9pPr indent="0" lvl="8"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7" name="Shape 57"/>
        <p:cNvGrpSpPr/>
        <p:nvPr/>
      </p:nvGrpSpPr>
      <p:grpSpPr>
        <a:xfrm>
          <a:off x="0" y="0"/>
          <a:ext cx="0" cy="0"/>
          <a:chOff x="0" y="0"/>
          <a:chExt cx="0" cy="0"/>
        </a:xfrm>
      </p:grpSpPr>
      <p:sp>
        <p:nvSpPr>
          <p:cNvPr id="58" name="Google Shape;58;p43"/>
          <p:cNvSpPr txBox="1"/>
          <p:nvPr>
            <p:ph type="title"/>
          </p:nvPr>
        </p:nvSpPr>
        <p:spPr>
          <a:xfrm>
            <a:off x="457200" y="273050"/>
            <a:ext cx="8224838" cy="1139825"/>
          </a:xfrm>
          <a:prstGeom prst="rect">
            <a:avLst/>
          </a:prstGeom>
          <a:noFill/>
          <a:ln>
            <a:noFill/>
          </a:ln>
        </p:spPr>
        <p:txBody>
          <a:bodyPr anchorCtr="0" anchor="ctr" bIns="0" lIns="0" spcFirstLastPara="1" rIns="0" wrap="square" tIns="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59" name="Google Shape;59;p43"/>
          <p:cNvSpPr txBox="1"/>
          <p:nvPr>
            <p:ph idx="12" type="sldNum"/>
          </p:nvPr>
        </p:nvSpPr>
        <p:spPr>
          <a:xfrm>
            <a:off x="6553200" y="6248400"/>
            <a:ext cx="2116138" cy="439738"/>
          </a:xfrm>
          <a:prstGeom prst="rect">
            <a:avLst/>
          </a:prstGeom>
          <a:noFill/>
          <a:ln>
            <a:noFill/>
          </a:ln>
        </p:spPr>
        <p:txBody>
          <a:bodyPr anchorCtr="0" anchor="b" bIns="46800" lIns="90000" spcFirstLastPara="1" rIns="90000" wrap="square" tIns="46800">
            <a:noAutofit/>
          </a:bodyPr>
          <a:lstStyle>
            <a:lvl1pPr indent="0" lvl="0"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1pPr>
            <a:lvl2pPr indent="0" lvl="1"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2pPr>
            <a:lvl3pPr indent="0" lvl="2"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3pPr>
            <a:lvl4pPr indent="0" lvl="3"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4pPr>
            <a:lvl5pPr indent="0" lvl="4"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5pPr>
            <a:lvl6pPr indent="0" lvl="5"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6pPr>
            <a:lvl7pPr indent="0" lvl="6"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7pPr>
            <a:lvl8pPr indent="0" lvl="7"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8pPr>
            <a:lvl9pPr indent="0" lvl="8"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0" name="Shape 60"/>
        <p:cNvGrpSpPr/>
        <p:nvPr/>
      </p:nvGrpSpPr>
      <p:grpSpPr>
        <a:xfrm>
          <a:off x="0" y="0"/>
          <a:ext cx="0" cy="0"/>
          <a:chOff x="0" y="0"/>
          <a:chExt cx="0" cy="0"/>
        </a:xfrm>
      </p:grpSpPr>
      <p:sp>
        <p:nvSpPr>
          <p:cNvPr id="61" name="Google Shape;61;p44"/>
          <p:cNvSpPr txBox="1"/>
          <p:nvPr>
            <p:ph type="title"/>
          </p:nvPr>
        </p:nvSpPr>
        <p:spPr>
          <a:xfrm>
            <a:off x="630238" y="457200"/>
            <a:ext cx="2949575" cy="1600200"/>
          </a:xfrm>
          <a:prstGeom prst="rect">
            <a:avLst/>
          </a:prstGeom>
          <a:noFill/>
          <a:ln>
            <a:noFill/>
          </a:ln>
        </p:spPr>
        <p:txBody>
          <a:bodyPr anchorCtr="0" anchor="b" bIns="0" lIns="0" spcFirstLastPara="1" rIns="0" wrap="square" tIns="0">
            <a:noAutofit/>
          </a:bodyPr>
          <a:lstStyle>
            <a:lvl1pPr lvl="0" algn="l">
              <a:lnSpc>
                <a:spcPct val="93000"/>
              </a:lnSpc>
              <a:spcBef>
                <a:spcPts val="0"/>
              </a:spcBef>
              <a:spcAft>
                <a:spcPts val="0"/>
              </a:spcAft>
              <a:buSzPts val="1400"/>
              <a:buNone/>
              <a:defRPr sz="32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62" name="Google Shape;62;p44"/>
          <p:cNvSpPr txBox="1"/>
          <p:nvPr>
            <p:ph idx="1" type="body"/>
          </p:nvPr>
        </p:nvSpPr>
        <p:spPr>
          <a:xfrm>
            <a:off x="3887788" y="987425"/>
            <a:ext cx="4629150" cy="4873625"/>
          </a:xfrm>
          <a:prstGeom prst="rect">
            <a:avLst/>
          </a:prstGeom>
          <a:noFill/>
          <a:ln>
            <a:noFill/>
          </a:ln>
        </p:spPr>
        <p:txBody>
          <a:bodyPr anchorCtr="0" anchor="t" bIns="0" lIns="0" spcFirstLastPara="1" rIns="0" wrap="square" tIns="12225">
            <a:noAutofit/>
          </a:bodyPr>
          <a:lstStyle>
            <a:lvl1pPr indent="-228600" lvl="0" marL="457200" algn="l">
              <a:lnSpc>
                <a:spcPct val="93000"/>
              </a:lnSpc>
              <a:spcBef>
                <a:spcPts val="0"/>
              </a:spcBef>
              <a:spcAft>
                <a:spcPts val="0"/>
              </a:spcAft>
              <a:buSzPts val="1400"/>
              <a:buNone/>
              <a:defRPr sz="3200"/>
            </a:lvl1pPr>
            <a:lvl2pPr indent="-228600" lvl="1" marL="914400" algn="l">
              <a:lnSpc>
                <a:spcPct val="93000"/>
              </a:lnSpc>
              <a:spcBef>
                <a:spcPts val="1425"/>
              </a:spcBef>
              <a:spcAft>
                <a:spcPts val="0"/>
              </a:spcAft>
              <a:buSzPts val="1400"/>
              <a:buNone/>
              <a:defRPr sz="2800"/>
            </a:lvl2pPr>
            <a:lvl3pPr indent="-228600" lvl="2" marL="1371600" algn="l">
              <a:lnSpc>
                <a:spcPct val="93000"/>
              </a:lnSpc>
              <a:spcBef>
                <a:spcPts val="1138"/>
              </a:spcBef>
              <a:spcAft>
                <a:spcPts val="0"/>
              </a:spcAft>
              <a:buSzPts val="1400"/>
              <a:buNone/>
              <a:defRPr sz="2400"/>
            </a:lvl3pPr>
            <a:lvl4pPr indent="-228600" lvl="3" marL="1828800" algn="l">
              <a:lnSpc>
                <a:spcPct val="93000"/>
              </a:lnSpc>
              <a:spcBef>
                <a:spcPts val="850"/>
              </a:spcBef>
              <a:spcAft>
                <a:spcPts val="0"/>
              </a:spcAft>
              <a:buSzPts val="1400"/>
              <a:buNone/>
              <a:defRPr sz="2000"/>
            </a:lvl4pPr>
            <a:lvl5pPr indent="-228600" lvl="4" marL="2286000" algn="l">
              <a:lnSpc>
                <a:spcPct val="93000"/>
              </a:lnSpc>
              <a:spcBef>
                <a:spcPts val="575"/>
              </a:spcBef>
              <a:spcAft>
                <a:spcPts val="0"/>
              </a:spcAft>
              <a:buSzPts val="1400"/>
              <a:buNone/>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3" name="Google Shape;63;p44"/>
          <p:cNvSpPr txBox="1"/>
          <p:nvPr>
            <p:ph idx="2" type="body"/>
          </p:nvPr>
        </p:nvSpPr>
        <p:spPr>
          <a:xfrm>
            <a:off x="630238" y="2057400"/>
            <a:ext cx="2949575" cy="3811588"/>
          </a:xfrm>
          <a:prstGeom prst="rect">
            <a:avLst/>
          </a:prstGeom>
          <a:noFill/>
          <a:ln>
            <a:noFill/>
          </a:ln>
        </p:spPr>
        <p:txBody>
          <a:bodyPr anchorCtr="0" anchor="t" bIns="0" lIns="0" spcFirstLastPara="1" rIns="0" wrap="square" tIns="12225">
            <a:noAutofit/>
          </a:bodyPr>
          <a:lstStyle>
            <a:lvl1pPr indent="-228600" lvl="0" marL="457200" algn="l">
              <a:lnSpc>
                <a:spcPct val="93000"/>
              </a:lnSpc>
              <a:spcBef>
                <a:spcPts val="0"/>
              </a:spcBef>
              <a:spcAft>
                <a:spcPts val="0"/>
              </a:spcAft>
              <a:buSzPts val="1600"/>
              <a:buNone/>
              <a:defRPr sz="1600"/>
            </a:lvl1pPr>
            <a:lvl2pPr indent="-228600" lvl="1" marL="914400" algn="l">
              <a:lnSpc>
                <a:spcPct val="93000"/>
              </a:lnSpc>
              <a:spcBef>
                <a:spcPts val="1425"/>
              </a:spcBef>
              <a:spcAft>
                <a:spcPts val="0"/>
              </a:spcAft>
              <a:buSzPts val="1400"/>
              <a:buNone/>
              <a:defRPr sz="1400"/>
            </a:lvl2pPr>
            <a:lvl3pPr indent="-228600" lvl="2" marL="1371600" algn="l">
              <a:lnSpc>
                <a:spcPct val="93000"/>
              </a:lnSpc>
              <a:spcBef>
                <a:spcPts val="1138"/>
              </a:spcBef>
              <a:spcAft>
                <a:spcPts val="0"/>
              </a:spcAft>
              <a:buSzPts val="1200"/>
              <a:buNone/>
              <a:defRPr sz="1200"/>
            </a:lvl3pPr>
            <a:lvl4pPr indent="-228600" lvl="3" marL="1828800" algn="l">
              <a:lnSpc>
                <a:spcPct val="93000"/>
              </a:lnSpc>
              <a:spcBef>
                <a:spcPts val="850"/>
              </a:spcBef>
              <a:spcAft>
                <a:spcPts val="0"/>
              </a:spcAft>
              <a:buSzPts val="1000"/>
              <a:buNone/>
              <a:defRPr sz="1000"/>
            </a:lvl4pPr>
            <a:lvl5pPr indent="-228600" lvl="4" marL="2286000" algn="l">
              <a:lnSpc>
                <a:spcPct val="93000"/>
              </a:lnSpc>
              <a:spcBef>
                <a:spcPts val="575"/>
              </a:spcBef>
              <a:spcAft>
                <a:spcPts val="0"/>
              </a:spcAft>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4" name="Google Shape;64;p44"/>
          <p:cNvSpPr txBox="1"/>
          <p:nvPr>
            <p:ph idx="12" type="sldNum"/>
          </p:nvPr>
        </p:nvSpPr>
        <p:spPr>
          <a:xfrm>
            <a:off x="6553200" y="6248400"/>
            <a:ext cx="2116138" cy="439738"/>
          </a:xfrm>
          <a:prstGeom prst="rect">
            <a:avLst/>
          </a:prstGeom>
          <a:noFill/>
          <a:ln>
            <a:noFill/>
          </a:ln>
        </p:spPr>
        <p:txBody>
          <a:bodyPr anchorCtr="0" anchor="b" bIns="46800" lIns="90000" spcFirstLastPara="1" rIns="90000" wrap="square" tIns="46800">
            <a:noAutofit/>
          </a:bodyPr>
          <a:lstStyle>
            <a:lvl1pPr indent="0" lvl="0"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1pPr>
            <a:lvl2pPr indent="0" lvl="1"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2pPr>
            <a:lvl3pPr indent="0" lvl="2"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3pPr>
            <a:lvl4pPr indent="0" lvl="3"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4pPr>
            <a:lvl5pPr indent="0" lvl="4"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5pPr>
            <a:lvl6pPr indent="0" lvl="5"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6pPr>
            <a:lvl7pPr indent="0" lvl="6"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7pPr>
            <a:lvl8pPr indent="0" lvl="7"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8pPr>
            <a:lvl9pPr indent="0" lvl="8"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45"/>
          <p:cNvSpPr txBox="1"/>
          <p:nvPr>
            <p:ph type="title"/>
          </p:nvPr>
        </p:nvSpPr>
        <p:spPr>
          <a:xfrm>
            <a:off x="630238" y="457200"/>
            <a:ext cx="2949575" cy="1600200"/>
          </a:xfrm>
          <a:prstGeom prst="rect">
            <a:avLst/>
          </a:prstGeom>
          <a:noFill/>
          <a:ln>
            <a:noFill/>
          </a:ln>
        </p:spPr>
        <p:txBody>
          <a:bodyPr anchorCtr="0" anchor="b" bIns="0" lIns="0" spcFirstLastPara="1" rIns="0" wrap="square" tIns="0">
            <a:noAutofit/>
          </a:bodyPr>
          <a:lstStyle>
            <a:lvl1pPr lvl="0" algn="l">
              <a:lnSpc>
                <a:spcPct val="93000"/>
              </a:lnSpc>
              <a:spcBef>
                <a:spcPts val="0"/>
              </a:spcBef>
              <a:spcAft>
                <a:spcPts val="0"/>
              </a:spcAft>
              <a:buSzPts val="1400"/>
              <a:buNone/>
              <a:defRPr sz="32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67" name="Google Shape;67;p45"/>
          <p:cNvSpPr/>
          <p:nvPr>
            <p:ph idx="2" type="pic"/>
          </p:nvPr>
        </p:nvSpPr>
        <p:spPr>
          <a:xfrm>
            <a:off x="3887788" y="987425"/>
            <a:ext cx="4629150" cy="4873625"/>
          </a:xfrm>
          <a:prstGeom prst="rect">
            <a:avLst/>
          </a:prstGeom>
          <a:noFill/>
          <a:ln>
            <a:noFill/>
          </a:ln>
        </p:spPr>
      </p:sp>
      <p:sp>
        <p:nvSpPr>
          <p:cNvPr id="68" name="Google Shape;68;p45"/>
          <p:cNvSpPr txBox="1"/>
          <p:nvPr>
            <p:ph idx="1" type="body"/>
          </p:nvPr>
        </p:nvSpPr>
        <p:spPr>
          <a:xfrm>
            <a:off x="630238" y="2057400"/>
            <a:ext cx="2949575" cy="3811588"/>
          </a:xfrm>
          <a:prstGeom prst="rect">
            <a:avLst/>
          </a:prstGeom>
          <a:noFill/>
          <a:ln>
            <a:noFill/>
          </a:ln>
        </p:spPr>
        <p:txBody>
          <a:bodyPr anchorCtr="0" anchor="t" bIns="0" lIns="0" spcFirstLastPara="1" rIns="0" wrap="square" tIns="12225">
            <a:noAutofit/>
          </a:bodyPr>
          <a:lstStyle>
            <a:lvl1pPr indent="-228600" lvl="0" marL="457200" algn="l">
              <a:lnSpc>
                <a:spcPct val="93000"/>
              </a:lnSpc>
              <a:spcBef>
                <a:spcPts val="0"/>
              </a:spcBef>
              <a:spcAft>
                <a:spcPts val="0"/>
              </a:spcAft>
              <a:buSzPts val="1600"/>
              <a:buNone/>
              <a:defRPr sz="1600"/>
            </a:lvl1pPr>
            <a:lvl2pPr indent="-228600" lvl="1" marL="914400" algn="l">
              <a:lnSpc>
                <a:spcPct val="93000"/>
              </a:lnSpc>
              <a:spcBef>
                <a:spcPts val="1425"/>
              </a:spcBef>
              <a:spcAft>
                <a:spcPts val="0"/>
              </a:spcAft>
              <a:buSzPts val="1400"/>
              <a:buNone/>
              <a:defRPr sz="1400"/>
            </a:lvl2pPr>
            <a:lvl3pPr indent="-228600" lvl="2" marL="1371600" algn="l">
              <a:lnSpc>
                <a:spcPct val="93000"/>
              </a:lnSpc>
              <a:spcBef>
                <a:spcPts val="1138"/>
              </a:spcBef>
              <a:spcAft>
                <a:spcPts val="0"/>
              </a:spcAft>
              <a:buSzPts val="1200"/>
              <a:buNone/>
              <a:defRPr sz="1200"/>
            </a:lvl3pPr>
            <a:lvl4pPr indent="-228600" lvl="3" marL="1828800" algn="l">
              <a:lnSpc>
                <a:spcPct val="93000"/>
              </a:lnSpc>
              <a:spcBef>
                <a:spcPts val="850"/>
              </a:spcBef>
              <a:spcAft>
                <a:spcPts val="0"/>
              </a:spcAft>
              <a:buSzPts val="1000"/>
              <a:buNone/>
              <a:defRPr sz="1000"/>
            </a:lvl4pPr>
            <a:lvl5pPr indent="-228600" lvl="4" marL="2286000" algn="l">
              <a:lnSpc>
                <a:spcPct val="93000"/>
              </a:lnSpc>
              <a:spcBef>
                <a:spcPts val="575"/>
              </a:spcBef>
              <a:spcAft>
                <a:spcPts val="0"/>
              </a:spcAft>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45"/>
          <p:cNvSpPr txBox="1"/>
          <p:nvPr>
            <p:ph idx="12" type="sldNum"/>
          </p:nvPr>
        </p:nvSpPr>
        <p:spPr>
          <a:xfrm>
            <a:off x="6553200" y="6248400"/>
            <a:ext cx="2116138" cy="439738"/>
          </a:xfrm>
          <a:prstGeom prst="rect">
            <a:avLst/>
          </a:prstGeom>
          <a:noFill/>
          <a:ln>
            <a:noFill/>
          </a:ln>
        </p:spPr>
        <p:txBody>
          <a:bodyPr anchorCtr="0" anchor="b" bIns="46800" lIns="90000" spcFirstLastPara="1" rIns="90000" wrap="square" tIns="46800">
            <a:noAutofit/>
          </a:bodyPr>
          <a:lstStyle>
            <a:lvl1pPr indent="0" lvl="0"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1pPr>
            <a:lvl2pPr indent="0" lvl="1"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2pPr>
            <a:lvl3pPr indent="0" lvl="2"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3pPr>
            <a:lvl4pPr indent="0" lvl="3"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4pPr>
            <a:lvl5pPr indent="0" lvl="4"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5pPr>
            <a:lvl6pPr indent="0" lvl="5"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6pPr>
            <a:lvl7pPr indent="0" lvl="6"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7pPr>
            <a:lvl8pPr indent="0" lvl="7"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8pPr>
            <a:lvl9pPr indent="0" lvl="8" marL="0" marR="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1" name="Shape 11"/>
        <p:cNvGrpSpPr/>
        <p:nvPr/>
      </p:nvGrpSpPr>
      <p:grpSpPr>
        <a:xfrm>
          <a:off x="0" y="0"/>
          <a:ext cx="0" cy="0"/>
          <a:chOff x="0" y="0"/>
          <a:chExt cx="0" cy="0"/>
        </a:xfrm>
      </p:grpSpPr>
      <p:grpSp>
        <p:nvGrpSpPr>
          <p:cNvPr id="12" name="Google Shape;12;p34"/>
          <p:cNvGrpSpPr/>
          <p:nvPr/>
        </p:nvGrpSpPr>
        <p:grpSpPr>
          <a:xfrm>
            <a:off x="0" y="0"/>
            <a:ext cx="9126538" cy="6840538"/>
            <a:chOff x="0" y="0"/>
            <a:chExt cx="5749" cy="4309"/>
          </a:xfrm>
        </p:grpSpPr>
        <p:sp>
          <p:nvSpPr>
            <p:cNvPr id="13" name="Google Shape;13;p34"/>
            <p:cNvSpPr/>
            <p:nvPr/>
          </p:nvSpPr>
          <p:spPr>
            <a:xfrm>
              <a:off x="0" y="0"/>
              <a:ext cx="2197" cy="4309"/>
            </a:xfrm>
            <a:prstGeom prst="rect">
              <a:avLst/>
            </a:prstGeom>
            <a:gradFill>
              <a:gsLst>
                <a:gs pos="0">
                  <a:srgbClr val="CCCCE6"/>
                </a:gs>
                <a:gs pos="100000">
                  <a:srgbClr val="FFFFFF"/>
                </a:gs>
              </a:gsLst>
              <a:lin ang="0" scaled="0"/>
            </a:gra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4" name="Google Shape;14;p34"/>
            <p:cNvSpPr/>
            <p:nvPr/>
          </p:nvSpPr>
          <p:spPr>
            <a:xfrm>
              <a:off x="1081" y="1065"/>
              <a:ext cx="4668" cy="1585"/>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nvGrpSpPr>
            <p:cNvPr id="15" name="Google Shape;15;p34"/>
            <p:cNvGrpSpPr/>
            <p:nvPr/>
          </p:nvGrpSpPr>
          <p:grpSpPr>
            <a:xfrm>
              <a:off x="0" y="672"/>
              <a:ext cx="1795" cy="1978"/>
              <a:chOff x="0" y="672"/>
              <a:chExt cx="1795" cy="1978"/>
            </a:xfrm>
          </p:grpSpPr>
          <p:sp>
            <p:nvSpPr>
              <p:cNvPr id="16" name="Google Shape;16;p34"/>
              <p:cNvSpPr/>
              <p:nvPr/>
            </p:nvSpPr>
            <p:spPr>
              <a:xfrm>
                <a:off x="361" y="2257"/>
                <a:ext cx="352" cy="393"/>
              </a:xfrm>
              <a:prstGeom prst="rect">
                <a:avLst/>
              </a:prstGeom>
              <a:solidFill>
                <a:srgbClr val="9999CC"/>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7" name="Google Shape;17;p34"/>
              <p:cNvSpPr/>
              <p:nvPr/>
            </p:nvSpPr>
            <p:spPr>
              <a:xfrm>
                <a:off x="1081" y="1065"/>
                <a:ext cx="351" cy="394"/>
              </a:xfrm>
              <a:prstGeom prst="rect">
                <a:avLst/>
              </a:prstGeom>
              <a:solidFill>
                <a:srgbClr val="CCCCE6"/>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8" name="Google Shape;18;p34"/>
              <p:cNvSpPr/>
              <p:nvPr/>
            </p:nvSpPr>
            <p:spPr>
              <a:xfrm>
                <a:off x="1437" y="672"/>
                <a:ext cx="358" cy="389"/>
              </a:xfrm>
              <a:prstGeom prst="rect">
                <a:avLst/>
              </a:prstGeom>
              <a:solidFill>
                <a:srgbClr val="CCCCE6"/>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9" name="Google Shape;19;p34"/>
              <p:cNvSpPr/>
              <p:nvPr/>
            </p:nvSpPr>
            <p:spPr>
              <a:xfrm>
                <a:off x="719" y="2257"/>
                <a:ext cx="357" cy="393"/>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0" name="Google Shape;20;p34"/>
              <p:cNvSpPr/>
              <p:nvPr/>
            </p:nvSpPr>
            <p:spPr>
              <a:xfrm>
                <a:off x="1437" y="1065"/>
                <a:ext cx="358" cy="394"/>
              </a:xfrm>
              <a:prstGeom prst="rect">
                <a:avLst/>
              </a:prstGeom>
              <a:solidFill>
                <a:srgbClr val="9999CC"/>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1" name="Google Shape;21;p34"/>
              <p:cNvSpPr/>
              <p:nvPr/>
            </p:nvSpPr>
            <p:spPr>
              <a:xfrm>
                <a:off x="719" y="1464"/>
                <a:ext cx="357" cy="388"/>
              </a:xfrm>
              <a:prstGeom prst="rect">
                <a:avLst/>
              </a:prstGeom>
              <a:solidFill>
                <a:srgbClr val="CCCCE6"/>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2" name="Google Shape;22;p34"/>
              <p:cNvSpPr/>
              <p:nvPr/>
            </p:nvSpPr>
            <p:spPr>
              <a:xfrm>
                <a:off x="0" y="1464"/>
                <a:ext cx="356" cy="388"/>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3" name="Google Shape;23;p34"/>
              <p:cNvSpPr/>
              <p:nvPr/>
            </p:nvSpPr>
            <p:spPr>
              <a:xfrm>
                <a:off x="1081" y="1464"/>
                <a:ext cx="351" cy="388"/>
              </a:xfrm>
              <a:prstGeom prst="rect">
                <a:avLst/>
              </a:prstGeom>
              <a:solidFill>
                <a:srgbClr val="9999CC"/>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4" name="Google Shape;24;p34"/>
              <p:cNvSpPr/>
              <p:nvPr/>
            </p:nvSpPr>
            <p:spPr>
              <a:xfrm>
                <a:off x="361" y="1857"/>
                <a:ext cx="352" cy="395"/>
              </a:xfrm>
              <a:prstGeom prst="rect">
                <a:avLst/>
              </a:prstGeom>
              <a:solidFill>
                <a:srgbClr val="CCCCE6"/>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5" name="Google Shape;25;p34"/>
              <p:cNvSpPr/>
              <p:nvPr/>
            </p:nvSpPr>
            <p:spPr>
              <a:xfrm>
                <a:off x="719" y="1857"/>
                <a:ext cx="357" cy="395"/>
              </a:xfrm>
              <a:prstGeom prst="rect">
                <a:avLst/>
              </a:prstGeom>
              <a:solidFill>
                <a:srgbClr val="9999CC"/>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grpSp>
      <p:sp>
        <p:nvSpPr>
          <p:cNvPr id="26" name="Google Shape;26;p34"/>
          <p:cNvSpPr/>
          <p:nvPr/>
        </p:nvSpPr>
        <p:spPr>
          <a:xfrm>
            <a:off x="457200" y="6248400"/>
            <a:ext cx="2133600" cy="457200"/>
          </a:xfrm>
          <a:prstGeom prst="rect">
            <a:avLst/>
          </a:prstGeom>
          <a:no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7" name="Google Shape;27;p34"/>
          <p:cNvSpPr/>
          <p:nvPr/>
        </p:nvSpPr>
        <p:spPr>
          <a:xfrm>
            <a:off x="3124200" y="6248400"/>
            <a:ext cx="2895600" cy="457200"/>
          </a:xfrm>
          <a:prstGeom prst="rect">
            <a:avLst/>
          </a:prstGeom>
          <a:no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8" name="Google Shape;28;p34"/>
          <p:cNvSpPr txBox="1"/>
          <p:nvPr>
            <p:ph idx="12" type="sldNum"/>
          </p:nvPr>
        </p:nvSpPr>
        <p:spPr>
          <a:xfrm>
            <a:off x="6553200" y="6248400"/>
            <a:ext cx="2116138" cy="439738"/>
          </a:xfrm>
          <a:prstGeom prst="rect">
            <a:avLst/>
          </a:prstGeom>
          <a:noFill/>
          <a:ln>
            <a:noFill/>
          </a:ln>
        </p:spPr>
        <p:txBody>
          <a:bodyPr anchorCtr="0" anchor="b" bIns="46800" lIns="90000" spcFirstLastPara="1" rIns="90000" wrap="square" tIns="46800">
            <a:noAutofit/>
          </a:bodyPr>
          <a:lstStyle>
            <a:lvl1pPr indent="0" lvl="0" marL="0" marR="0" rtl="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1pPr>
            <a:lvl2pPr indent="0" lvl="1" marL="0" marR="0" rtl="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2pPr>
            <a:lvl3pPr indent="0" lvl="2" marL="0" marR="0" rtl="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3pPr>
            <a:lvl4pPr indent="0" lvl="3" marL="0" marR="0" rtl="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4pPr>
            <a:lvl5pPr indent="0" lvl="4" marL="0" marR="0" rtl="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5pPr>
            <a:lvl6pPr indent="0" lvl="5" marL="0" marR="0" rtl="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6pPr>
            <a:lvl7pPr indent="0" lvl="6" marL="0" marR="0" rtl="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7pPr>
            <a:lvl8pPr indent="0" lvl="7" marL="0" marR="0" rtl="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8pPr>
            <a:lvl9pPr indent="0" lvl="8" marL="0" marR="0" rtl="0" algn="l">
              <a:lnSpc>
                <a:spcPct val="93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29" name="Google Shape;29;p34"/>
          <p:cNvSpPr txBox="1"/>
          <p:nvPr>
            <p:ph type="title"/>
          </p:nvPr>
        </p:nvSpPr>
        <p:spPr>
          <a:xfrm>
            <a:off x="457200" y="273050"/>
            <a:ext cx="8224838" cy="1139825"/>
          </a:xfrm>
          <a:prstGeom prst="rect">
            <a:avLst/>
          </a:prstGeom>
          <a:noFill/>
          <a:ln>
            <a:noFill/>
          </a:ln>
        </p:spPr>
        <p:txBody>
          <a:bodyPr anchorCtr="0" anchor="ctr" bIns="0" lIns="0" spcFirstLastPara="1" rIns="0" wrap="square" tIns="0">
            <a:noAutofit/>
          </a:bodyPr>
          <a:lstStyle>
            <a:lvl1pPr lvl="0"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0" name="Google Shape;30;p34"/>
          <p:cNvSpPr txBox="1"/>
          <p:nvPr>
            <p:ph idx="1" type="body"/>
          </p:nvPr>
        </p:nvSpPr>
        <p:spPr>
          <a:xfrm>
            <a:off x="457200" y="1604963"/>
            <a:ext cx="8224838" cy="4521200"/>
          </a:xfrm>
          <a:prstGeom prst="rect">
            <a:avLst/>
          </a:prstGeom>
          <a:noFill/>
          <a:ln>
            <a:noFill/>
          </a:ln>
        </p:spPr>
        <p:txBody>
          <a:bodyPr anchorCtr="0" anchor="t" bIns="0" lIns="0" spcFirstLastPara="1" rIns="0" wrap="square" tIns="12225">
            <a:noAutofit/>
          </a:bodyPr>
          <a:lstStyle>
            <a:lvl1pPr indent="-228600" lvl="0" marL="457200"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rtl="0" algn="l">
              <a:lnSpc>
                <a:spcPct val="93000"/>
              </a:lnSpc>
              <a:spcBef>
                <a:spcPts val="1425"/>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93000"/>
              </a:lnSpc>
              <a:spcBef>
                <a:spcPts val="1138"/>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93000"/>
              </a:lnSpc>
              <a:spcBef>
                <a:spcPts val="85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93000"/>
              </a:lnSpc>
              <a:spcBef>
                <a:spcPts val="575"/>
              </a:spcBef>
              <a:spcAft>
                <a:spcPts val="0"/>
              </a:spcAft>
              <a:buClr>
                <a:srgbClr val="000000"/>
              </a:buClr>
              <a:buSzPts val="1400"/>
              <a:buFont typeface="Arial"/>
              <a:buNone/>
              <a:defRPr b="0" i="0" sz="2000" u="none" cap="none" strike="noStrike">
                <a:solidFill>
                  <a:srgbClr val="000000"/>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78" name="Shape 78"/>
        <p:cNvGrpSpPr/>
        <p:nvPr/>
      </p:nvGrpSpPr>
      <p:grpSpPr>
        <a:xfrm>
          <a:off x="0" y="0"/>
          <a:ext cx="0" cy="0"/>
          <a:chOff x="0" y="0"/>
          <a:chExt cx="0" cy="0"/>
        </a:xfrm>
      </p:grpSpPr>
      <p:sp>
        <p:nvSpPr>
          <p:cNvPr id="79" name="Google Shape;79;p36"/>
          <p:cNvSpPr/>
          <p:nvPr/>
        </p:nvSpPr>
        <p:spPr>
          <a:xfrm>
            <a:off x="3124200" y="6248400"/>
            <a:ext cx="2895600" cy="457200"/>
          </a:xfrm>
          <a:prstGeom prst="rect">
            <a:avLst/>
          </a:prstGeom>
          <a:no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nvGrpSpPr>
          <p:cNvPr id="80" name="Google Shape;80;p36"/>
          <p:cNvGrpSpPr/>
          <p:nvPr/>
        </p:nvGrpSpPr>
        <p:grpSpPr>
          <a:xfrm>
            <a:off x="0" y="0"/>
            <a:ext cx="9126538" cy="528638"/>
            <a:chOff x="0" y="0"/>
            <a:chExt cx="5749" cy="333"/>
          </a:xfrm>
        </p:grpSpPr>
        <p:sp>
          <p:nvSpPr>
            <p:cNvPr id="81" name="Google Shape;81;p36"/>
            <p:cNvSpPr/>
            <p:nvPr/>
          </p:nvSpPr>
          <p:spPr>
            <a:xfrm>
              <a:off x="0" y="0"/>
              <a:ext cx="169" cy="325"/>
            </a:xfrm>
            <a:prstGeom prst="rect">
              <a:avLst/>
            </a:prstGeom>
            <a:gradFill>
              <a:gsLst>
                <a:gs pos="0">
                  <a:srgbClr val="CCCCE6"/>
                </a:gs>
                <a:gs pos="100000">
                  <a:srgbClr val="FFFFFF"/>
                </a:gs>
              </a:gsLst>
              <a:lin ang="0" scaled="0"/>
            </a:gra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82" name="Google Shape;82;p36"/>
            <p:cNvSpPr/>
            <p:nvPr/>
          </p:nvSpPr>
          <p:spPr>
            <a:xfrm>
              <a:off x="260" y="85"/>
              <a:ext cx="5489" cy="162"/>
            </a:xfrm>
            <a:prstGeom prst="rect">
              <a:avLst/>
            </a:prstGeom>
            <a:gradFill>
              <a:gsLst>
                <a:gs pos="0">
                  <a:srgbClr val="00007D"/>
                </a:gs>
                <a:gs pos="100000">
                  <a:srgbClr val="FFFFFF"/>
                </a:gs>
              </a:gsLst>
              <a:lin ang="0" scaled="0"/>
            </a:gra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83" name="Google Shape;83;p36"/>
            <p:cNvSpPr/>
            <p:nvPr/>
          </p:nvSpPr>
          <p:spPr>
            <a:xfrm>
              <a:off x="258" y="85"/>
              <a:ext cx="76" cy="78"/>
            </a:xfrm>
            <a:prstGeom prst="rect">
              <a:avLst/>
            </a:prstGeom>
            <a:solidFill>
              <a:srgbClr val="CCCCE6"/>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84" name="Google Shape;84;p36"/>
            <p:cNvSpPr/>
            <p:nvPr/>
          </p:nvSpPr>
          <p:spPr>
            <a:xfrm>
              <a:off x="345" y="0"/>
              <a:ext cx="77" cy="76"/>
            </a:xfrm>
            <a:prstGeom prst="rect">
              <a:avLst/>
            </a:prstGeom>
            <a:solidFill>
              <a:srgbClr val="CCCCE6"/>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85" name="Google Shape;85;p36"/>
            <p:cNvSpPr/>
            <p:nvPr/>
          </p:nvSpPr>
          <p:spPr>
            <a:xfrm>
              <a:off x="345" y="85"/>
              <a:ext cx="77" cy="78"/>
            </a:xfrm>
            <a:prstGeom prst="rect">
              <a:avLst/>
            </a:prstGeom>
            <a:solidFill>
              <a:srgbClr val="9999CC"/>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86" name="Google Shape;86;p36"/>
            <p:cNvSpPr/>
            <p:nvPr/>
          </p:nvSpPr>
          <p:spPr>
            <a:xfrm>
              <a:off x="173" y="173"/>
              <a:ext cx="75" cy="76"/>
            </a:xfrm>
            <a:prstGeom prst="rect">
              <a:avLst/>
            </a:prstGeom>
            <a:solidFill>
              <a:srgbClr val="CCCCE6"/>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87" name="Google Shape;87;p36"/>
            <p:cNvSpPr/>
            <p:nvPr/>
          </p:nvSpPr>
          <p:spPr>
            <a:xfrm>
              <a:off x="83" y="86"/>
              <a:ext cx="78" cy="76"/>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88" name="Google Shape;88;p36"/>
            <p:cNvSpPr/>
            <p:nvPr/>
          </p:nvSpPr>
          <p:spPr>
            <a:xfrm>
              <a:off x="258" y="171"/>
              <a:ext cx="76" cy="76"/>
            </a:xfrm>
            <a:prstGeom prst="rect">
              <a:avLst/>
            </a:prstGeom>
            <a:solidFill>
              <a:srgbClr val="9999CC"/>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89" name="Google Shape;89;p36"/>
            <p:cNvSpPr/>
            <p:nvPr/>
          </p:nvSpPr>
          <p:spPr>
            <a:xfrm>
              <a:off x="173" y="258"/>
              <a:ext cx="75" cy="75"/>
            </a:xfrm>
            <a:prstGeom prst="rect">
              <a:avLst/>
            </a:prstGeom>
            <a:solidFill>
              <a:srgbClr val="9999CC"/>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sp>
        <p:nvSpPr>
          <p:cNvPr id="90" name="Google Shape;90;p36"/>
          <p:cNvSpPr/>
          <p:nvPr/>
        </p:nvSpPr>
        <p:spPr>
          <a:xfrm>
            <a:off x="457200" y="6245225"/>
            <a:ext cx="2133600" cy="476250"/>
          </a:xfrm>
          <a:prstGeom prst="rect">
            <a:avLst/>
          </a:prstGeom>
          <a:no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91" name="Google Shape;91;p36"/>
          <p:cNvSpPr txBox="1"/>
          <p:nvPr>
            <p:ph idx="12" type="sldNum"/>
          </p:nvPr>
        </p:nvSpPr>
        <p:spPr>
          <a:xfrm>
            <a:off x="6553200" y="6248400"/>
            <a:ext cx="2116138" cy="439738"/>
          </a:xfrm>
          <a:prstGeom prst="rect">
            <a:avLst/>
          </a:prstGeom>
          <a:noFill/>
          <a:ln>
            <a:noFill/>
          </a:ln>
        </p:spPr>
        <p:txBody>
          <a:bodyPr anchorCtr="0" anchor="b" bIns="46800" lIns="90000" spcFirstLastPara="1" rIns="90000" wrap="square" tIns="46800">
            <a:noAutofit/>
          </a:bodyPr>
          <a:lstStyle>
            <a:lvl1pPr indent="0" lvl="0" marL="0" marR="0" rtl="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800"/>
              <a:buFont typeface="Times New Roman"/>
              <a:buNone/>
              <a:defRPr b="0" i="0" sz="18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92" name="Google Shape;92;p36"/>
          <p:cNvSpPr txBox="1"/>
          <p:nvPr>
            <p:ph type="title"/>
          </p:nvPr>
        </p:nvSpPr>
        <p:spPr>
          <a:xfrm>
            <a:off x="457200" y="273050"/>
            <a:ext cx="8224838" cy="1139825"/>
          </a:xfrm>
          <a:prstGeom prst="rect">
            <a:avLst/>
          </a:prstGeom>
          <a:noFill/>
          <a:ln>
            <a:noFill/>
          </a:ln>
        </p:spPr>
        <p:txBody>
          <a:bodyPr anchorCtr="0" anchor="ctr" bIns="0" lIns="0" spcFirstLastPara="1" rIns="0" wrap="square" tIns="0">
            <a:noAutofit/>
          </a:bodyPr>
          <a:lstStyle>
            <a:lvl1pPr lvl="0"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93" name="Google Shape;93;p36"/>
          <p:cNvSpPr txBox="1"/>
          <p:nvPr>
            <p:ph idx="1" type="body"/>
          </p:nvPr>
        </p:nvSpPr>
        <p:spPr>
          <a:xfrm>
            <a:off x="457200" y="1604963"/>
            <a:ext cx="8224838" cy="4521200"/>
          </a:xfrm>
          <a:prstGeom prst="rect">
            <a:avLst/>
          </a:prstGeom>
          <a:noFill/>
          <a:ln>
            <a:noFill/>
          </a:ln>
        </p:spPr>
        <p:txBody>
          <a:bodyPr anchorCtr="0" anchor="t" bIns="0" lIns="0" spcFirstLastPara="1" rIns="0" wrap="square" tIns="12225">
            <a:noAutofit/>
          </a:bodyPr>
          <a:lstStyle>
            <a:lvl1pPr indent="-228600" lvl="0" marL="457200"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rtl="0" algn="l">
              <a:lnSpc>
                <a:spcPct val="93000"/>
              </a:lnSpc>
              <a:spcBef>
                <a:spcPts val="1425"/>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93000"/>
              </a:lnSpc>
              <a:spcBef>
                <a:spcPts val="1138"/>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93000"/>
              </a:lnSpc>
              <a:spcBef>
                <a:spcPts val="85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93000"/>
              </a:lnSpc>
              <a:spcBef>
                <a:spcPts val="575"/>
              </a:spcBef>
              <a:spcAft>
                <a:spcPts val="0"/>
              </a:spcAft>
              <a:buClr>
                <a:srgbClr val="000000"/>
              </a:buClr>
              <a:buSzPts val="1400"/>
              <a:buFont typeface="Arial"/>
              <a:buNone/>
              <a:defRPr b="0" i="0" sz="2000" u="none" cap="none" strike="noStrike">
                <a:solidFill>
                  <a:srgbClr val="000000"/>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46" name="Shape 146"/>
        <p:cNvGrpSpPr/>
        <p:nvPr/>
      </p:nvGrpSpPr>
      <p:grpSpPr>
        <a:xfrm>
          <a:off x="0" y="0"/>
          <a:ext cx="0" cy="0"/>
          <a:chOff x="0" y="0"/>
          <a:chExt cx="0" cy="0"/>
        </a:xfrm>
      </p:grpSpPr>
      <p:sp>
        <p:nvSpPr>
          <p:cNvPr id="147" name="Google Shape;147;p1"/>
          <p:cNvSpPr/>
          <p:nvPr/>
        </p:nvSpPr>
        <p:spPr>
          <a:xfrm>
            <a:off x="2339975" y="1828800"/>
            <a:ext cx="6651625" cy="22098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Times New Roman"/>
              <a:buNone/>
            </a:pPr>
            <a:r>
              <a:rPr b="1" i="0" lang="en-US" sz="3200" u="none" cap="none" strike="noStrike">
                <a:solidFill>
                  <a:schemeClr val="lt1"/>
                </a:solidFill>
                <a:latin typeface="Book Antiqua"/>
                <a:ea typeface="Book Antiqua"/>
                <a:cs typeface="Book Antiqua"/>
                <a:sym typeface="Book Antiqua"/>
              </a:rPr>
              <a:t>4ο μάθημα- Κόμματα, </a:t>
            </a:r>
            <a:r>
              <a:rPr b="1" lang="en-US" sz="3200">
                <a:solidFill>
                  <a:schemeClr val="lt1"/>
                </a:solidFill>
                <a:latin typeface="Book Antiqua"/>
                <a:ea typeface="Book Antiqua"/>
                <a:cs typeface="Book Antiqua"/>
                <a:sym typeface="Book Antiqua"/>
              </a:rPr>
              <a:t>κομματικά συστήματα- Ευρωπαϊκά </a:t>
            </a:r>
            <a:r>
              <a:rPr b="1" i="0" lang="en-US" sz="3200" u="none" cap="none" strike="noStrike">
                <a:solidFill>
                  <a:schemeClr val="lt1"/>
                </a:solidFill>
                <a:latin typeface="Book Antiqua"/>
                <a:ea typeface="Book Antiqua"/>
                <a:cs typeface="Book Antiqua"/>
                <a:sym typeface="Book Antiqua"/>
              </a:rPr>
              <a:t>Πολιτικά Συστήματα. 22.11.2023</a:t>
            </a:r>
            <a:endParaRPr b="0" i="0" sz="1400" u="none" cap="none" strike="noStrike">
              <a:solidFill>
                <a:schemeClr val="lt1"/>
              </a:solidFill>
              <a:latin typeface="Arial"/>
              <a:ea typeface="Arial"/>
              <a:cs typeface="Arial"/>
              <a:sym typeface="Arial"/>
            </a:endParaRPr>
          </a:p>
        </p:txBody>
      </p:sp>
      <p:sp>
        <p:nvSpPr>
          <p:cNvPr id="148" name="Google Shape;148;p1"/>
          <p:cNvSpPr/>
          <p:nvPr/>
        </p:nvSpPr>
        <p:spPr>
          <a:xfrm>
            <a:off x="1043000" y="4581525"/>
            <a:ext cx="7812000" cy="2209800"/>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600"/>
              </a:spcBef>
              <a:spcAft>
                <a:spcPts val="0"/>
              </a:spcAft>
              <a:buClr>
                <a:srgbClr val="000000"/>
              </a:buClr>
              <a:buSzPts val="2400"/>
              <a:buFont typeface="Times New Roman"/>
              <a:buNone/>
            </a:pPr>
            <a:r>
              <a:t/>
            </a:r>
            <a:endParaRPr b="0" i="0" sz="1400" u="none" cap="none" strike="noStrike">
              <a:solidFill>
                <a:srgbClr val="000000"/>
              </a:solidFill>
              <a:latin typeface="Arial"/>
              <a:ea typeface="Arial"/>
              <a:cs typeface="Arial"/>
              <a:sym typeface="Arial"/>
            </a:endParaRPr>
          </a:p>
          <a:p>
            <a:pPr indent="0" lvl="0" marL="0" marR="0" rtl="0" algn="ctr">
              <a:lnSpc>
                <a:spcPct val="80000"/>
              </a:lnSpc>
              <a:spcBef>
                <a:spcPts val="0"/>
              </a:spcBef>
              <a:spcAft>
                <a:spcPts val="0"/>
              </a:spcAft>
              <a:buClr>
                <a:schemeClr val="dk1"/>
              </a:buClr>
              <a:buSzPts val="2400"/>
              <a:buFont typeface="Arial"/>
              <a:buNone/>
            </a:pPr>
            <a:r>
              <a:rPr b="1" i="0" lang="en-US" sz="2400" u="none" cap="none" strike="noStrike">
                <a:solidFill>
                  <a:schemeClr val="dk1"/>
                </a:solidFill>
                <a:latin typeface="Garamond"/>
                <a:ea typeface="Garamond"/>
                <a:cs typeface="Garamond"/>
                <a:sym typeface="Garamond"/>
              </a:rPr>
              <a:t>Δρ. Παναγιώτης ΠΑΣΧΑΛΙΔΗΣ</a:t>
            </a:r>
            <a:endParaRPr b="1" i="0" sz="2400" u="none" cap="none" strike="noStrike">
              <a:solidFill>
                <a:schemeClr val="dk1"/>
              </a:solidFill>
              <a:latin typeface="Garamond"/>
              <a:ea typeface="Garamond"/>
              <a:cs typeface="Garamond"/>
              <a:sym typeface="Garamond"/>
            </a:endParaRPr>
          </a:p>
          <a:p>
            <a:pPr indent="0" lvl="0" marL="0" marR="0" rtl="0" algn="ctr">
              <a:lnSpc>
                <a:spcPct val="80000"/>
              </a:lnSpc>
              <a:spcBef>
                <a:spcPts val="0"/>
              </a:spcBef>
              <a:spcAft>
                <a:spcPts val="0"/>
              </a:spcAft>
              <a:buClr>
                <a:schemeClr val="dk1"/>
              </a:buClr>
              <a:buSzPts val="2400"/>
              <a:buFont typeface="Arial"/>
              <a:buNone/>
            </a:pPr>
            <a:r>
              <a:t/>
            </a:r>
            <a:endParaRPr b="1" i="0" sz="2400" u="none" cap="none" strike="noStrike">
              <a:solidFill>
                <a:schemeClr val="dk1"/>
              </a:solidFill>
              <a:latin typeface="Garamond"/>
              <a:ea typeface="Garamond"/>
              <a:cs typeface="Garamond"/>
              <a:sym typeface="Garamond"/>
            </a:endParaRPr>
          </a:p>
          <a:p>
            <a:pPr indent="0" lvl="0" marL="0" marR="0" rtl="0" algn="ctr">
              <a:lnSpc>
                <a:spcPct val="80000"/>
              </a:lnSpc>
              <a:spcBef>
                <a:spcPts val="500"/>
              </a:spcBef>
              <a:spcAft>
                <a:spcPts val="0"/>
              </a:spcAft>
              <a:buClr>
                <a:schemeClr val="dk1"/>
              </a:buClr>
              <a:buSzPts val="2000"/>
              <a:buFont typeface="Times New Roman"/>
              <a:buNone/>
            </a:pPr>
            <a:r>
              <a:rPr b="1" i="0" lang="en-US" sz="2000" u="none" cap="none" strike="noStrike">
                <a:solidFill>
                  <a:schemeClr val="dk1"/>
                </a:solidFill>
                <a:latin typeface="Garamond"/>
                <a:ea typeface="Garamond"/>
                <a:cs typeface="Garamond"/>
                <a:sym typeface="Garamond"/>
              </a:rPr>
              <a:t>Τμήμα Πολιτικής Επιστήμης</a:t>
            </a:r>
            <a:endParaRPr b="0" i="0" sz="1400" u="none" cap="none" strike="noStrike">
              <a:solidFill>
                <a:schemeClr val="dk1"/>
              </a:solidFill>
              <a:latin typeface="Arial"/>
              <a:ea typeface="Arial"/>
              <a:cs typeface="Arial"/>
              <a:sym typeface="Arial"/>
            </a:endParaRPr>
          </a:p>
          <a:p>
            <a:pPr indent="0" lvl="0" marL="0" marR="0" rtl="0" algn="ctr">
              <a:lnSpc>
                <a:spcPct val="80000"/>
              </a:lnSpc>
              <a:spcBef>
                <a:spcPts val="425"/>
              </a:spcBef>
              <a:spcAft>
                <a:spcPts val="0"/>
              </a:spcAft>
              <a:buClr>
                <a:schemeClr val="dk1"/>
              </a:buClr>
              <a:buSzPts val="2000"/>
              <a:buFont typeface="Times New Roman"/>
              <a:buNone/>
            </a:pPr>
            <a:r>
              <a:rPr b="1" i="0" lang="en-US" sz="2000" u="none" cap="none" strike="noStrike">
                <a:solidFill>
                  <a:schemeClr val="dk1"/>
                </a:solidFill>
                <a:latin typeface="Garamond"/>
                <a:ea typeface="Garamond"/>
                <a:cs typeface="Garamond"/>
                <a:sym typeface="Garamond"/>
              </a:rPr>
              <a:t>Κομοτηνή, Δημοκρίτειο Πανεπιστήμιο Θράκης</a:t>
            </a:r>
            <a:endParaRPr b="0" i="0" sz="1400" u="none" cap="none" strike="noStrike">
              <a:solidFill>
                <a:schemeClr val="dk1"/>
              </a:solidFill>
              <a:latin typeface="Arial"/>
              <a:ea typeface="Arial"/>
              <a:cs typeface="Arial"/>
              <a:sym typeface="Arial"/>
            </a:endParaRPr>
          </a:p>
          <a:p>
            <a:pPr indent="0" lvl="0" marL="0" marR="0" rtl="0" algn="ctr">
              <a:lnSpc>
                <a:spcPct val="80000"/>
              </a:lnSpc>
              <a:spcBef>
                <a:spcPts val="425"/>
              </a:spcBef>
              <a:spcAft>
                <a:spcPts val="0"/>
              </a:spcAft>
              <a:buClr>
                <a:schemeClr val="dk1"/>
              </a:buClr>
              <a:buSzPts val="1700"/>
              <a:buFont typeface="Times New Roman"/>
              <a:buNone/>
            </a:pPr>
            <a:r>
              <a:rPr b="1" i="0" lang="en-US" sz="1700" u="none" cap="none" strike="noStrike">
                <a:solidFill>
                  <a:schemeClr val="dk1"/>
                </a:solidFill>
                <a:latin typeface="Garamond"/>
                <a:ea typeface="Garamond"/>
                <a:cs typeface="Garamond"/>
                <a:sym typeface="Garamond"/>
              </a:rPr>
              <a:t>Email: panagiotispaschalidis314@gmail.com</a:t>
            </a:r>
            <a:endParaRPr b="0" i="0" sz="1400" u="none" cap="none" strike="noStrike">
              <a:solidFill>
                <a:schemeClr val="dk1"/>
              </a:solidFill>
              <a:latin typeface="Arial"/>
              <a:ea typeface="Arial"/>
              <a:cs typeface="Arial"/>
              <a:sym typeface="Arial"/>
            </a:endParaRPr>
          </a:p>
          <a:p>
            <a:pPr indent="0" lvl="0" marL="0" marR="0" rtl="0" algn="ctr">
              <a:lnSpc>
                <a:spcPct val="80000"/>
              </a:lnSpc>
              <a:spcBef>
                <a:spcPts val="425"/>
              </a:spcBef>
              <a:spcAft>
                <a:spcPts val="0"/>
              </a:spcAft>
              <a:buClr>
                <a:schemeClr val="dk1"/>
              </a:buClr>
              <a:buSzPts val="1700"/>
              <a:buFont typeface="Times New Roman"/>
              <a:buNone/>
            </a:pPr>
            <a:r>
              <a:rPr b="1" i="0" lang="en-US" sz="1700" u="none" cap="none" strike="noStrike">
                <a:solidFill>
                  <a:schemeClr val="dk1"/>
                </a:solidFill>
                <a:latin typeface="Garamond"/>
                <a:ea typeface="Garamond"/>
                <a:cs typeface="Garamond"/>
                <a:sym typeface="Garamond"/>
              </a:rPr>
              <a:t>Τηλέφωνο Επικοινωνίας: 6981005323</a:t>
            </a:r>
            <a:endParaRPr b="1" i="0" sz="2000" u="none" cap="none" strike="noStrike">
              <a:solidFill>
                <a:srgbClr val="000000"/>
              </a:solidFill>
              <a:latin typeface="Garamond"/>
              <a:ea typeface="Garamond"/>
              <a:cs typeface="Garamond"/>
              <a:sym typeface="Garamond"/>
            </a:endParaRPr>
          </a:p>
        </p:txBody>
      </p:sp>
      <p:pic>
        <p:nvPicPr>
          <p:cNvPr id="149" name="Google Shape;149;p1"/>
          <p:cNvPicPr preferRelativeResize="0"/>
          <p:nvPr/>
        </p:nvPicPr>
        <p:blipFill rotWithShape="1">
          <a:blip r:embed="rId3">
            <a:alphaModFix/>
          </a:blip>
          <a:srcRect b="0" l="0" r="0" t="0"/>
          <a:stretch/>
        </p:blipFill>
        <p:spPr>
          <a:xfrm>
            <a:off x="4920800" y="0"/>
            <a:ext cx="2035175" cy="1565475"/>
          </a:xfrm>
          <a:prstGeom prst="rect">
            <a:avLst/>
          </a:prstGeom>
          <a:noFill/>
          <a:ln>
            <a:noFill/>
          </a:ln>
        </p:spPr>
      </p:pic>
      <p:pic>
        <p:nvPicPr>
          <p:cNvPr id="150" name="Google Shape;150;p1"/>
          <p:cNvPicPr preferRelativeResize="0"/>
          <p:nvPr/>
        </p:nvPicPr>
        <p:blipFill rotWithShape="1">
          <a:blip r:embed="rId4">
            <a:alphaModFix/>
          </a:blip>
          <a:srcRect b="0" l="0" r="0" t="0"/>
          <a:stretch/>
        </p:blipFill>
        <p:spPr>
          <a:xfrm>
            <a:off x="7005600" y="0"/>
            <a:ext cx="2138400" cy="16647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00" name="Shape 300"/>
        <p:cNvGrpSpPr/>
        <p:nvPr/>
      </p:nvGrpSpPr>
      <p:grpSpPr>
        <a:xfrm>
          <a:off x="0" y="0"/>
          <a:ext cx="0" cy="0"/>
          <a:chOff x="0" y="0"/>
          <a:chExt cx="0" cy="0"/>
        </a:xfrm>
      </p:grpSpPr>
      <p:sp>
        <p:nvSpPr>
          <p:cNvPr id="301" name="Google Shape;301;g29dfcd1b184_0_34"/>
          <p:cNvSpPr/>
          <p:nvPr/>
        </p:nvSpPr>
        <p:spPr>
          <a:xfrm>
            <a:off x="127300" y="1210774"/>
            <a:ext cx="8893200" cy="5647200"/>
          </a:xfrm>
          <a:prstGeom prst="rect">
            <a:avLst/>
          </a:prstGeom>
          <a:solidFill>
            <a:srgbClr val="B2B2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342900" lvl="0" marL="342900" marR="0" rtl="0" algn="l">
              <a:lnSpc>
                <a:spcPct val="115000"/>
              </a:lnSpc>
              <a:spcBef>
                <a:spcPts val="0"/>
              </a:spcBef>
              <a:spcAft>
                <a:spcPts val="0"/>
              </a:spcAft>
              <a:buClr>
                <a:srgbClr val="000000"/>
              </a:buClr>
              <a:buSzPts val="1400"/>
              <a:buFont typeface="Times New Roman"/>
              <a:buAutoNum type="alphaUcPeriod"/>
            </a:pPr>
            <a:r>
              <a:rPr b="1" i="0" lang="en-US" sz="1600" u="none" cap="none" strike="noStrike">
                <a:solidFill>
                  <a:srgbClr val="000000"/>
                </a:solidFill>
                <a:latin typeface="Arial"/>
                <a:ea typeface="Arial"/>
                <a:cs typeface="Arial"/>
                <a:sym typeface="Arial"/>
              </a:rPr>
              <a:t>Τα πολιτικά κόμματα</a:t>
            </a:r>
            <a:endParaRPr b="1" i="0" sz="1600" u="none" cap="none" strike="noStrike">
              <a:solidFill>
                <a:srgbClr val="000000"/>
              </a:solidFill>
              <a:latin typeface="Arial"/>
              <a:ea typeface="Arial"/>
              <a:cs typeface="Arial"/>
              <a:sym typeface="Arial"/>
            </a:endParaRPr>
          </a:p>
          <a:p>
            <a:pPr indent="0" lvl="0" marL="457200" marR="0" rtl="0" algn="l">
              <a:lnSpc>
                <a:spcPct val="115000"/>
              </a:lnSpc>
              <a:spcBef>
                <a:spcPts val="0"/>
              </a:spcBef>
              <a:spcAft>
                <a:spcPts val="0"/>
              </a:spcAft>
              <a:buNone/>
            </a:pPr>
            <a:r>
              <a:t/>
            </a:r>
            <a:endParaRPr b="1" sz="1600"/>
          </a:p>
          <a:p>
            <a:pPr indent="0" lvl="0" marL="0" marR="0" rtl="0" algn="just">
              <a:lnSpc>
                <a:spcPct val="115000"/>
              </a:lnSpc>
              <a:spcBef>
                <a:spcPts val="0"/>
              </a:spcBef>
              <a:spcAft>
                <a:spcPts val="0"/>
              </a:spcAft>
              <a:buNone/>
            </a:pPr>
            <a:r>
              <a:rPr b="1" lang="en-US" sz="1600"/>
              <a:t>6) η αντίθεση μεταξύ του επαναστατικού μετασχηματισμού μιας κοινωνίας και ενός πιο βαθμιαίου μετασχηματισμού (κομμουνισμός και σοσιαλδημοκρατία με ορόσημο την Οκτωβριανή Επανάσταση του 1917) αλλά και την πτώση των κομμουνιστικών καθεστώτων στην Ευρώπη (1991). </a:t>
            </a:r>
            <a:endParaRPr b="1" sz="1600"/>
          </a:p>
          <a:p>
            <a:pPr indent="0" lvl="0" marL="0" marR="0" rtl="0" algn="just">
              <a:lnSpc>
                <a:spcPct val="115000"/>
              </a:lnSpc>
              <a:spcBef>
                <a:spcPts val="0"/>
              </a:spcBef>
              <a:spcAft>
                <a:spcPts val="0"/>
              </a:spcAft>
              <a:buNone/>
            </a:pPr>
            <a:r>
              <a:t/>
            </a:r>
            <a:endParaRPr b="1" sz="1600"/>
          </a:p>
          <a:p>
            <a:pPr indent="-330200" lvl="0" marL="457200" marR="0" rtl="0" algn="just">
              <a:lnSpc>
                <a:spcPct val="115000"/>
              </a:lnSpc>
              <a:spcBef>
                <a:spcPts val="0"/>
              </a:spcBef>
              <a:spcAft>
                <a:spcPts val="0"/>
              </a:spcAft>
              <a:buSzPts val="1600"/>
              <a:buChar char="-"/>
            </a:pPr>
            <a:r>
              <a:rPr b="1" lang="en-US" sz="1600"/>
              <a:t>Το 1970, στη Γαλλία και την Ισπανία προωθήθηκε η προσέγγιση του </a:t>
            </a:r>
            <a:r>
              <a:rPr b="1" lang="en-US" sz="1600"/>
              <a:t>ευρωκομμουνισμού</a:t>
            </a:r>
            <a:r>
              <a:rPr b="1" lang="en-US" sz="1600"/>
              <a:t> που </a:t>
            </a:r>
            <a:r>
              <a:rPr b="1" lang="en-US" sz="1600"/>
              <a:t>βασίζεται</a:t>
            </a:r>
            <a:r>
              <a:rPr b="1" lang="en-US" sz="1600"/>
              <a:t> στο σεβασμό του κοινοβουλευτισμού και της δημοκρατίας. </a:t>
            </a:r>
            <a:endParaRPr b="1" sz="1600"/>
          </a:p>
          <a:p>
            <a:pPr indent="0" lvl="0" marL="457200" marR="0" rtl="0" algn="just">
              <a:lnSpc>
                <a:spcPct val="115000"/>
              </a:lnSpc>
              <a:spcBef>
                <a:spcPts val="0"/>
              </a:spcBef>
              <a:spcAft>
                <a:spcPts val="0"/>
              </a:spcAft>
              <a:buNone/>
            </a:pPr>
            <a:r>
              <a:t/>
            </a:r>
            <a:endParaRPr b="1" sz="1600"/>
          </a:p>
          <a:p>
            <a:pPr indent="-330200" lvl="0" marL="457200" marR="0" rtl="0" algn="just">
              <a:lnSpc>
                <a:spcPct val="115000"/>
              </a:lnSpc>
              <a:spcBef>
                <a:spcPts val="0"/>
              </a:spcBef>
              <a:spcAft>
                <a:spcPts val="0"/>
              </a:spcAft>
              <a:buSzPts val="1600"/>
              <a:buChar char="-"/>
            </a:pPr>
            <a:r>
              <a:rPr b="1" lang="en-US" sz="1600"/>
              <a:t>Ακριβώς για αυτό το λόγο, η κατάρρευση των κομμουνιστικών καθεστώτων το 1991 δε σήμανε και το τέλος των κομμουνιστικών κομμάτων στην Ευρώπη. Ωστόσο, στην Ιταλία το κόμμα αφομοιώθηκε σε νέο σχηματισμό, στη Γαλλία έχασε δραστικά την απήχησή του.Γενικότερα αυτό εφαρμόζει και σε άλλες περιπτώσεις. </a:t>
            </a:r>
            <a:endParaRPr b="1" sz="1600"/>
          </a:p>
          <a:p>
            <a:pPr indent="0" lvl="0" marL="457200" marR="0" rtl="0" algn="just">
              <a:lnSpc>
                <a:spcPct val="115000"/>
              </a:lnSpc>
              <a:spcBef>
                <a:spcPts val="0"/>
              </a:spcBef>
              <a:spcAft>
                <a:spcPts val="0"/>
              </a:spcAft>
              <a:buNone/>
            </a:pPr>
            <a:r>
              <a:t/>
            </a:r>
            <a:endParaRPr b="1" sz="1600"/>
          </a:p>
          <a:p>
            <a:pPr indent="-330200" lvl="0" marL="457200" marR="0" rtl="0" algn="just">
              <a:lnSpc>
                <a:spcPct val="115000"/>
              </a:lnSpc>
              <a:spcBef>
                <a:spcPts val="0"/>
              </a:spcBef>
              <a:spcAft>
                <a:spcPts val="0"/>
              </a:spcAft>
              <a:buSzPts val="1600"/>
              <a:buChar char="-"/>
            </a:pPr>
            <a:r>
              <a:rPr b="1" lang="en-US" sz="1600"/>
              <a:t>Εξαίρεση αποτελούν τα κόμματα σε χώρες όπως η Ελλάδα και η Πορτογαλία που έχουν ισχυρή κοινοβουλευτική παρουσία. Από τις πρώην κομμουνιστικές χώρες, μόνο στην Τσεχία διατηρεί μια ισχυρή παρουσία. </a:t>
            </a:r>
            <a:r>
              <a:rPr b="1" i="0" lang="en-US" sz="1600" u="none" cap="none" strike="noStrike">
                <a:solidFill>
                  <a:srgbClr val="000000"/>
                </a:solidFill>
                <a:latin typeface="Arial"/>
                <a:ea typeface="Arial"/>
                <a:cs typeface="Arial"/>
                <a:sym typeface="Arial"/>
              </a:rPr>
              <a:t> </a:t>
            </a:r>
            <a:endParaRPr b="1" i="0" sz="1600" u="none" cap="none" strike="noStrike">
              <a:solidFill>
                <a:srgbClr val="000000"/>
              </a:solidFill>
              <a:latin typeface="Arial"/>
              <a:ea typeface="Arial"/>
              <a:cs typeface="Arial"/>
              <a:sym typeface="Arial"/>
            </a:endParaRPr>
          </a:p>
        </p:txBody>
      </p:sp>
      <p:grpSp>
        <p:nvGrpSpPr>
          <p:cNvPr id="302" name="Google Shape;302;g29dfcd1b184_0_34"/>
          <p:cNvGrpSpPr/>
          <p:nvPr/>
        </p:nvGrpSpPr>
        <p:grpSpPr>
          <a:xfrm>
            <a:off x="0" y="0"/>
            <a:ext cx="8985251" cy="611188"/>
            <a:chOff x="0" y="0"/>
            <a:chExt cx="5660" cy="385"/>
          </a:xfrm>
        </p:grpSpPr>
        <p:sp>
          <p:nvSpPr>
            <p:cNvPr id="303" name="Google Shape;303;g29dfcd1b184_0_34"/>
            <p:cNvSpPr/>
            <p:nvPr/>
          </p:nvSpPr>
          <p:spPr>
            <a:xfrm>
              <a:off x="0" y="0"/>
              <a:ext cx="300" cy="300"/>
            </a:xfrm>
            <a:prstGeom prst="rect">
              <a:avLst/>
            </a:prstGeom>
            <a:gradFill>
              <a:gsLst>
                <a:gs pos="0">
                  <a:srgbClr val="8EC000"/>
                </a:gs>
                <a:gs pos="100000">
                  <a:srgbClr val="FFFFFF"/>
                </a:gs>
              </a:gsLst>
              <a:lin ang="0" scaled="0"/>
            </a:gra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04" name="Google Shape;304;g29dfcd1b184_0_34"/>
            <p:cNvSpPr/>
            <p:nvPr/>
          </p:nvSpPr>
          <p:spPr>
            <a:xfrm>
              <a:off x="260" y="85"/>
              <a:ext cx="5400" cy="300"/>
            </a:xfrm>
            <a:prstGeom prst="rect">
              <a:avLst/>
            </a:prstGeom>
            <a:solidFill>
              <a:srgbClr val="DDDDDD">
                <a:alpha val="74120"/>
              </a:srgbClr>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05" name="Google Shape;305;g29dfcd1b184_0_34"/>
            <p:cNvSpPr/>
            <p:nvPr/>
          </p:nvSpPr>
          <p:spPr>
            <a:xfrm>
              <a:off x="258" y="85"/>
              <a:ext cx="0" cy="0"/>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06" name="Google Shape;306;g29dfcd1b184_0_34"/>
            <p:cNvSpPr/>
            <p:nvPr/>
          </p:nvSpPr>
          <p:spPr>
            <a:xfrm>
              <a:off x="345" y="0"/>
              <a:ext cx="0" cy="0"/>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07" name="Google Shape;307;g29dfcd1b184_0_34"/>
            <p:cNvSpPr/>
            <p:nvPr/>
          </p:nvSpPr>
          <p:spPr>
            <a:xfrm>
              <a:off x="345" y="85"/>
              <a:ext cx="0" cy="0"/>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08" name="Google Shape;308;g29dfcd1b184_0_34"/>
            <p:cNvSpPr/>
            <p:nvPr/>
          </p:nvSpPr>
          <p:spPr>
            <a:xfrm>
              <a:off x="173" y="173"/>
              <a:ext cx="0" cy="0"/>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09" name="Google Shape;309;g29dfcd1b184_0_34"/>
            <p:cNvSpPr/>
            <p:nvPr/>
          </p:nvSpPr>
          <p:spPr>
            <a:xfrm>
              <a:off x="83" y="86"/>
              <a:ext cx="0" cy="0"/>
            </a:xfrm>
            <a:prstGeom prst="rect">
              <a:avLst/>
            </a:prstGeom>
            <a:solidFill>
              <a:srgbClr val="969696"/>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10" name="Google Shape;310;g29dfcd1b184_0_34"/>
            <p:cNvSpPr/>
            <p:nvPr/>
          </p:nvSpPr>
          <p:spPr>
            <a:xfrm>
              <a:off x="258" y="171"/>
              <a:ext cx="0" cy="0"/>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11" name="Google Shape;311;g29dfcd1b184_0_34"/>
            <p:cNvSpPr/>
            <p:nvPr/>
          </p:nvSpPr>
          <p:spPr>
            <a:xfrm>
              <a:off x="173" y="258"/>
              <a:ext cx="0" cy="0"/>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sp>
        <p:nvSpPr>
          <p:cNvPr id="312" name="Google Shape;312;g29dfcd1b184_0_34"/>
          <p:cNvSpPr/>
          <p:nvPr/>
        </p:nvSpPr>
        <p:spPr>
          <a:xfrm>
            <a:off x="755650" y="546100"/>
            <a:ext cx="7416900" cy="528600"/>
          </a:xfrm>
          <a:prstGeom prst="rect">
            <a:avLst/>
          </a:prstGeom>
          <a:solidFill>
            <a:srgbClr val="B2B2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00"/>
              <a:buFont typeface="Times New Roman"/>
              <a:buNone/>
            </a:pPr>
            <a:r>
              <a:rPr b="1" lang="en-US" sz="1800">
                <a:solidFill>
                  <a:schemeClr val="dk1"/>
                </a:solidFill>
                <a:latin typeface="Book Antiqua"/>
                <a:ea typeface="Book Antiqua"/>
                <a:cs typeface="Book Antiqua"/>
                <a:sym typeface="Book Antiqua"/>
              </a:rPr>
              <a:t>4ο μάθημα Ευρωπαϊκά Πολιτικά Συστήματα</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18" name="Shape 318"/>
        <p:cNvGrpSpPr/>
        <p:nvPr/>
      </p:nvGrpSpPr>
      <p:grpSpPr>
        <a:xfrm>
          <a:off x="0" y="0"/>
          <a:ext cx="0" cy="0"/>
          <a:chOff x="0" y="0"/>
          <a:chExt cx="0" cy="0"/>
        </a:xfrm>
      </p:grpSpPr>
      <p:sp>
        <p:nvSpPr>
          <p:cNvPr id="319" name="Google Shape;319;g29dfcd1b184_0_51"/>
          <p:cNvSpPr/>
          <p:nvPr/>
        </p:nvSpPr>
        <p:spPr>
          <a:xfrm>
            <a:off x="127300" y="1210774"/>
            <a:ext cx="8893200" cy="5647200"/>
          </a:xfrm>
          <a:prstGeom prst="rect">
            <a:avLst/>
          </a:prstGeom>
          <a:solidFill>
            <a:srgbClr val="B2B2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342900" lvl="0" marL="342900" marR="0" rtl="0" algn="l">
              <a:lnSpc>
                <a:spcPct val="115000"/>
              </a:lnSpc>
              <a:spcBef>
                <a:spcPts val="0"/>
              </a:spcBef>
              <a:spcAft>
                <a:spcPts val="0"/>
              </a:spcAft>
              <a:buClr>
                <a:srgbClr val="000000"/>
              </a:buClr>
              <a:buSzPts val="1400"/>
              <a:buFont typeface="Times New Roman"/>
              <a:buAutoNum type="alphaUcPeriod"/>
            </a:pPr>
            <a:r>
              <a:rPr b="1" i="0" lang="en-US" sz="1600" u="none" cap="none" strike="noStrike">
                <a:solidFill>
                  <a:srgbClr val="000000"/>
                </a:solidFill>
                <a:latin typeface="Arial"/>
                <a:ea typeface="Arial"/>
                <a:cs typeface="Arial"/>
                <a:sym typeface="Arial"/>
              </a:rPr>
              <a:t>Τα πολιτικά κόμματα</a:t>
            </a:r>
            <a:endParaRPr b="1" i="0" sz="1600" u="none" cap="none" strike="noStrike">
              <a:solidFill>
                <a:srgbClr val="000000"/>
              </a:solidFill>
              <a:latin typeface="Arial"/>
              <a:ea typeface="Arial"/>
              <a:cs typeface="Arial"/>
              <a:sym typeface="Arial"/>
            </a:endParaRPr>
          </a:p>
          <a:p>
            <a:pPr indent="0" lvl="0" marL="457200" marR="0" rtl="0" algn="l">
              <a:lnSpc>
                <a:spcPct val="115000"/>
              </a:lnSpc>
              <a:spcBef>
                <a:spcPts val="0"/>
              </a:spcBef>
              <a:spcAft>
                <a:spcPts val="0"/>
              </a:spcAft>
              <a:buNone/>
            </a:pPr>
            <a:r>
              <a:t/>
            </a:r>
            <a:endParaRPr b="1" sz="1600"/>
          </a:p>
          <a:p>
            <a:pPr indent="0" lvl="0" marL="0" marR="0" rtl="0" algn="just">
              <a:lnSpc>
                <a:spcPct val="115000"/>
              </a:lnSpc>
              <a:spcBef>
                <a:spcPts val="0"/>
              </a:spcBef>
              <a:spcAft>
                <a:spcPts val="0"/>
              </a:spcAft>
              <a:buNone/>
            </a:pPr>
            <a:r>
              <a:rPr b="1" lang="en-US" sz="1600"/>
              <a:t>7) η αντίθεση ανάμεσα στη δημοκρατία και τον ολοκληρωτισμό (φασιστικά κόμματα από τη δεκαετία του 1930)</a:t>
            </a:r>
            <a:endParaRPr b="1" sz="1600"/>
          </a:p>
          <a:p>
            <a:pPr indent="0" lvl="0" marL="0" marR="0" rtl="0" algn="just">
              <a:lnSpc>
                <a:spcPct val="115000"/>
              </a:lnSpc>
              <a:spcBef>
                <a:spcPts val="0"/>
              </a:spcBef>
              <a:spcAft>
                <a:spcPts val="0"/>
              </a:spcAft>
              <a:buNone/>
            </a:pPr>
            <a:r>
              <a:t/>
            </a:r>
            <a:endParaRPr b="1" sz="1600"/>
          </a:p>
          <a:p>
            <a:pPr indent="-330200" lvl="0" marL="457200" marR="0" rtl="0" algn="just">
              <a:lnSpc>
                <a:spcPct val="115000"/>
              </a:lnSpc>
              <a:spcBef>
                <a:spcPts val="0"/>
              </a:spcBef>
              <a:spcAft>
                <a:spcPts val="0"/>
              </a:spcAft>
              <a:buSzPts val="1600"/>
              <a:buChar char="-"/>
            </a:pPr>
            <a:r>
              <a:rPr b="1" lang="en-US" sz="1600"/>
              <a:t>Οπωσδήποτε, η άνοδος αυτών των κομμάτων σε χώρες όπως η Ιταλία και η Γερμανία (δεκαετίες 1930 και εν μέρει 1940) σημάδεψε την ευρωπαϊκή ιστορία. </a:t>
            </a:r>
            <a:endParaRPr b="1" sz="1600"/>
          </a:p>
          <a:p>
            <a:pPr indent="0" lvl="0" marL="457200" marR="0" rtl="0" algn="just">
              <a:lnSpc>
                <a:spcPct val="115000"/>
              </a:lnSpc>
              <a:spcBef>
                <a:spcPts val="0"/>
              </a:spcBef>
              <a:spcAft>
                <a:spcPts val="0"/>
              </a:spcAft>
              <a:buNone/>
            </a:pPr>
            <a:r>
              <a:t/>
            </a:r>
            <a:endParaRPr b="1" sz="1600"/>
          </a:p>
          <a:p>
            <a:pPr indent="-330200" lvl="0" marL="457200" marR="0" rtl="0" algn="just">
              <a:lnSpc>
                <a:spcPct val="115000"/>
              </a:lnSpc>
              <a:spcBef>
                <a:spcPts val="0"/>
              </a:spcBef>
              <a:spcAft>
                <a:spcPts val="0"/>
              </a:spcAft>
              <a:buSzPts val="1600"/>
              <a:buChar char="-"/>
            </a:pPr>
            <a:r>
              <a:rPr b="1" lang="en-US" sz="1600"/>
              <a:t>Παρά την τραγική εμπειρία του Β’ Παγκοσμίου Πολέμου παρατηρούμε και σήμερα την άνοδο ακροδεξιών και φασιστικών κομμάτων. Στην πιο </a:t>
            </a:r>
            <a:r>
              <a:rPr b="1" lang="en-US" sz="1600"/>
              <a:t>πρόσφατη</a:t>
            </a:r>
            <a:r>
              <a:rPr b="1" lang="en-US" sz="1600"/>
              <a:t> περίοδο υπάρχουν τα παραδείγματα της Γαλλίας (η Μ. Λεπέν υποψήφια στο </a:t>
            </a:r>
            <a:r>
              <a:rPr b="1" lang="en-US" sz="1600"/>
              <a:t>β γύρο</a:t>
            </a:r>
            <a:r>
              <a:rPr b="1" lang="en-US" sz="1600"/>
              <a:t> των προεδρικών εκλογών), της Ιταλίας (η κυβέρνηση ασκείται από ένα κόμμα με ιστορικό υποστήριξης ακραίων θέσεων) και της Φινλανδίας (συμμετοχή στην κυβέρνηση). </a:t>
            </a:r>
            <a:endParaRPr b="1" sz="1600"/>
          </a:p>
          <a:p>
            <a:pPr indent="0" lvl="0" marL="457200" marR="0" rtl="0" algn="just">
              <a:lnSpc>
                <a:spcPct val="115000"/>
              </a:lnSpc>
              <a:spcBef>
                <a:spcPts val="0"/>
              </a:spcBef>
              <a:spcAft>
                <a:spcPts val="0"/>
              </a:spcAft>
              <a:buNone/>
            </a:pPr>
            <a:r>
              <a:t/>
            </a:r>
            <a:endParaRPr b="1" sz="1600"/>
          </a:p>
          <a:p>
            <a:pPr indent="-330200" lvl="0" marL="457200" marR="0" rtl="0" algn="just">
              <a:lnSpc>
                <a:spcPct val="115000"/>
              </a:lnSpc>
              <a:spcBef>
                <a:spcPts val="0"/>
              </a:spcBef>
              <a:spcAft>
                <a:spcPts val="0"/>
              </a:spcAft>
              <a:buSzPts val="1600"/>
              <a:buChar char="-"/>
            </a:pPr>
            <a:r>
              <a:rPr b="1" lang="en-US" sz="1600"/>
              <a:t>Και στις περιπτώσεις της Σουηδίας, της Ελλάδας και της Ισπανίας έχουμε σταθερά την παρουσία κομμάτων με τέτοιες ιδεολογίες (αντι- μετανάστευση). Σε χώρες όπως η Πολωνία και η Ουγγαρία έχουμε κυβερνήσεις υπερ- συντηρητικές. Και στη Γερμανία υπάρχουν κόμματα (AfD) που θυμίζουν το τραυματικό παρελθόν. </a:t>
            </a:r>
            <a:endParaRPr b="1" sz="1600"/>
          </a:p>
        </p:txBody>
      </p:sp>
      <p:grpSp>
        <p:nvGrpSpPr>
          <p:cNvPr id="320" name="Google Shape;320;g29dfcd1b184_0_51"/>
          <p:cNvGrpSpPr/>
          <p:nvPr/>
        </p:nvGrpSpPr>
        <p:grpSpPr>
          <a:xfrm>
            <a:off x="0" y="0"/>
            <a:ext cx="8985251" cy="611188"/>
            <a:chOff x="0" y="0"/>
            <a:chExt cx="5660" cy="385"/>
          </a:xfrm>
        </p:grpSpPr>
        <p:sp>
          <p:nvSpPr>
            <p:cNvPr id="321" name="Google Shape;321;g29dfcd1b184_0_51"/>
            <p:cNvSpPr/>
            <p:nvPr/>
          </p:nvSpPr>
          <p:spPr>
            <a:xfrm>
              <a:off x="0" y="0"/>
              <a:ext cx="300" cy="300"/>
            </a:xfrm>
            <a:prstGeom prst="rect">
              <a:avLst/>
            </a:prstGeom>
            <a:gradFill>
              <a:gsLst>
                <a:gs pos="0">
                  <a:srgbClr val="8EC000"/>
                </a:gs>
                <a:gs pos="100000">
                  <a:srgbClr val="FFFFFF"/>
                </a:gs>
              </a:gsLst>
              <a:lin ang="0" scaled="0"/>
            </a:gra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22" name="Google Shape;322;g29dfcd1b184_0_51"/>
            <p:cNvSpPr/>
            <p:nvPr/>
          </p:nvSpPr>
          <p:spPr>
            <a:xfrm>
              <a:off x="260" y="85"/>
              <a:ext cx="5400" cy="300"/>
            </a:xfrm>
            <a:prstGeom prst="rect">
              <a:avLst/>
            </a:prstGeom>
            <a:solidFill>
              <a:srgbClr val="DDDDDD">
                <a:alpha val="74120"/>
              </a:srgbClr>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23" name="Google Shape;323;g29dfcd1b184_0_51"/>
            <p:cNvSpPr/>
            <p:nvPr/>
          </p:nvSpPr>
          <p:spPr>
            <a:xfrm>
              <a:off x="258" y="85"/>
              <a:ext cx="0" cy="0"/>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24" name="Google Shape;324;g29dfcd1b184_0_51"/>
            <p:cNvSpPr/>
            <p:nvPr/>
          </p:nvSpPr>
          <p:spPr>
            <a:xfrm>
              <a:off x="345" y="0"/>
              <a:ext cx="0" cy="0"/>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25" name="Google Shape;325;g29dfcd1b184_0_51"/>
            <p:cNvSpPr/>
            <p:nvPr/>
          </p:nvSpPr>
          <p:spPr>
            <a:xfrm>
              <a:off x="345" y="85"/>
              <a:ext cx="0" cy="0"/>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26" name="Google Shape;326;g29dfcd1b184_0_51"/>
            <p:cNvSpPr/>
            <p:nvPr/>
          </p:nvSpPr>
          <p:spPr>
            <a:xfrm>
              <a:off x="173" y="173"/>
              <a:ext cx="0" cy="0"/>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27" name="Google Shape;327;g29dfcd1b184_0_51"/>
            <p:cNvSpPr/>
            <p:nvPr/>
          </p:nvSpPr>
          <p:spPr>
            <a:xfrm>
              <a:off x="83" y="86"/>
              <a:ext cx="0" cy="0"/>
            </a:xfrm>
            <a:prstGeom prst="rect">
              <a:avLst/>
            </a:prstGeom>
            <a:solidFill>
              <a:srgbClr val="969696"/>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28" name="Google Shape;328;g29dfcd1b184_0_51"/>
            <p:cNvSpPr/>
            <p:nvPr/>
          </p:nvSpPr>
          <p:spPr>
            <a:xfrm>
              <a:off x="258" y="171"/>
              <a:ext cx="0" cy="0"/>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29" name="Google Shape;329;g29dfcd1b184_0_51"/>
            <p:cNvSpPr/>
            <p:nvPr/>
          </p:nvSpPr>
          <p:spPr>
            <a:xfrm>
              <a:off x="173" y="258"/>
              <a:ext cx="0" cy="0"/>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sp>
        <p:nvSpPr>
          <p:cNvPr id="330" name="Google Shape;330;g29dfcd1b184_0_51"/>
          <p:cNvSpPr/>
          <p:nvPr/>
        </p:nvSpPr>
        <p:spPr>
          <a:xfrm>
            <a:off x="755650" y="546100"/>
            <a:ext cx="7416900" cy="528600"/>
          </a:xfrm>
          <a:prstGeom prst="rect">
            <a:avLst/>
          </a:prstGeom>
          <a:solidFill>
            <a:srgbClr val="B2B2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00"/>
              <a:buFont typeface="Times New Roman"/>
              <a:buNone/>
            </a:pPr>
            <a:r>
              <a:rPr b="1" lang="en-US" sz="1800">
                <a:solidFill>
                  <a:schemeClr val="dk1"/>
                </a:solidFill>
                <a:latin typeface="Book Antiqua"/>
                <a:ea typeface="Book Antiqua"/>
                <a:cs typeface="Book Antiqua"/>
                <a:sym typeface="Book Antiqua"/>
              </a:rPr>
              <a:t>4ο μάθημα Ευρωπαϊκά Πολιτικά Συστήματα</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36" name="Shape 336"/>
        <p:cNvGrpSpPr/>
        <p:nvPr/>
      </p:nvGrpSpPr>
      <p:grpSpPr>
        <a:xfrm>
          <a:off x="0" y="0"/>
          <a:ext cx="0" cy="0"/>
          <a:chOff x="0" y="0"/>
          <a:chExt cx="0" cy="0"/>
        </a:xfrm>
      </p:grpSpPr>
      <p:sp>
        <p:nvSpPr>
          <p:cNvPr id="337" name="Google Shape;337;g29dfcd1b184_0_68"/>
          <p:cNvSpPr/>
          <p:nvPr/>
        </p:nvSpPr>
        <p:spPr>
          <a:xfrm>
            <a:off x="127300" y="1210774"/>
            <a:ext cx="8893200" cy="5647200"/>
          </a:xfrm>
          <a:prstGeom prst="rect">
            <a:avLst/>
          </a:prstGeom>
          <a:solidFill>
            <a:srgbClr val="B2B2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342900" lvl="0" marL="342900" marR="0" rtl="0" algn="l">
              <a:lnSpc>
                <a:spcPct val="115000"/>
              </a:lnSpc>
              <a:spcBef>
                <a:spcPts val="0"/>
              </a:spcBef>
              <a:spcAft>
                <a:spcPts val="0"/>
              </a:spcAft>
              <a:buClr>
                <a:srgbClr val="000000"/>
              </a:buClr>
              <a:buSzPts val="1400"/>
              <a:buFont typeface="Times New Roman"/>
              <a:buAutoNum type="alphaUcPeriod"/>
            </a:pPr>
            <a:r>
              <a:rPr b="1" i="0" lang="en-US" sz="1600" u="none" cap="none" strike="noStrike">
                <a:solidFill>
                  <a:srgbClr val="000000"/>
                </a:solidFill>
                <a:latin typeface="Arial"/>
                <a:ea typeface="Arial"/>
                <a:cs typeface="Arial"/>
                <a:sym typeface="Arial"/>
              </a:rPr>
              <a:t>Τα πολιτικά κόμματα</a:t>
            </a:r>
            <a:endParaRPr b="1" i="0" sz="1600" u="none" cap="none" strike="noStrike">
              <a:solidFill>
                <a:srgbClr val="000000"/>
              </a:solidFill>
              <a:latin typeface="Arial"/>
              <a:ea typeface="Arial"/>
              <a:cs typeface="Arial"/>
              <a:sym typeface="Arial"/>
            </a:endParaRPr>
          </a:p>
          <a:p>
            <a:pPr indent="0" lvl="0" marL="457200" marR="0" rtl="0" algn="l">
              <a:lnSpc>
                <a:spcPct val="115000"/>
              </a:lnSpc>
              <a:spcBef>
                <a:spcPts val="0"/>
              </a:spcBef>
              <a:spcAft>
                <a:spcPts val="0"/>
              </a:spcAft>
              <a:buNone/>
            </a:pPr>
            <a:r>
              <a:t/>
            </a:r>
            <a:endParaRPr b="1" sz="1600"/>
          </a:p>
          <a:p>
            <a:pPr indent="0" lvl="0" marL="0" marR="0" rtl="0" algn="just">
              <a:lnSpc>
                <a:spcPct val="115000"/>
              </a:lnSpc>
              <a:spcBef>
                <a:spcPts val="0"/>
              </a:spcBef>
              <a:spcAft>
                <a:spcPts val="0"/>
              </a:spcAft>
              <a:buNone/>
            </a:pPr>
            <a:r>
              <a:rPr b="1" lang="en-US" sz="1600"/>
              <a:t>7) η αντίθεση ανάμεσα στη δημοκρατία και τον ολοκληρωτισμό (φασιστικά κόμματα από τη δεκαετία του 1930)</a:t>
            </a:r>
            <a:endParaRPr b="1" sz="1600"/>
          </a:p>
          <a:p>
            <a:pPr indent="0" lvl="0" marL="0" marR="0" rtl="0" algn="just">
              <a:lnSpc>
                <a:spcPct val="115000"/>
              </a:lnSpc>
              <a:spcBef>
                <a:spcPts val="0"/>
              </a:spcBef>
              <a:spcAft>
                <a:spcPts val="0"/>
              </a:spcAft>
              <a:buNone/>
            </a:pPr>
            <a:r>
              <a:t/>
            </a:r>
            <a:endParaRPr b="1" sz="1600"/>
          </a:p>
          <a:p>
            <a:pPr indent="-330200" lvl="0" marL="457200" marR="0" rtl="0" algn="just">
              <a:lnSpc>
                <a:spcPct val="115000"/>
              </a:lnSpc>
              <a:spcBef>
                <a:spcPts val="0"/>
              </a:spcBef>
              <a:spcAft>
                <a:spcPts val="0"/>
              </a:spcAft>
              <a:buSzPts val="1600"/>
              <a:buChar char="-"/>
            </a:pPr>
            <a:r>
              <a:rPr b="1" lang="en-US" sz="1600"/>
              <a:t>Γενικότερα, μπορούμε να συνδέσουμε την εκλογική απήχηση τέτοιων κομμάτων με τρεις βασικούς παράγοντες</a:t>
            </a:r>
            <a:endParaRPr b="1" sz="1600"/>
          </a:p>
          <a:p>
            <a:pPr indent="0" lvl="0" marL="457200" marR="0" rtl="0" algn="just">
              <a:lnSpc>
                <a:spcPct val="115000"/>
              </a:lnSpc>
              <a:spcBef>
                <a:spcPts val="0"/>
              </a:spcBef>
              <a:spcAft>
                <a:spcPts val="0"/>
              </a:spcAft>
              <a:buNone/>
            </a:pPr>
            <a:r>
              <a:t/>
            </a:r>
            <a:endParaRPr b="1" sz="1600"/>
          </a:p>
          <a:p>
            <a:pPr indent="-330200" lvl="0" marL="457200" marR="0" rtl="0" algn="just">
              <a:lnSpc>
                <a:spcPct val="115000"/>
              </a:lnSpc>
              <a:spcBef>
                <a:spcPts val="0"/>
              </a:spcBef>
              <a:spcAft>
                <a:spcPts val="0"/>
              </a:spcAft>
              <a:buSzPts val="1600"/>
              <a:buAutoNum type="arabicParenR"/>
            </a:pPr>
            <a:r>
              <a:rPr b="1" lang="en-US" sz="1600"/>
              <a:t>θέματα ταυτότητας (π.χ. το να εξετάζεται το ζήτημα της μετανάστευσης κυρίως με όρους ασφάλειας, συνόρων και εθνικής ταυτότητας) </a:t>
            </a:r>
            <a:endParaRPr b="1" sz="1600"/>
          </a:p>
          <a:p>
            <a:pPr indent="0" lvl="0" marL="914400" marR="0" rtl="0" algn="just">
              <a:lnSpc>
                <a:spcPct val="115000"/>
              </a:lnSpc>
              <a:spcBef>
                <a:spcPts val="0"/>
              </a:spcBef>
              <a:spcAft>
                <a:spcPts val="0"/>
              </a:spcAft>
              <a:buNone/>
            </a:pPr>
            <a:r>
              <a:t/>
            </a:r>
            <a:endParaRPr b="1" sz="1600"/>
          </a:p>
          <a:p>
            <a:pPr indent="-330200" lvl="0" marL="457200" marR="0" rtl="0" algn="just">
              <a:lnSpc>
                <a:spcPct val="115000"/>
              </a:lnSpc>
              <a:spcBef>
                <a:spcPts val="0"/>
              </a:spcBef>
              <a:spcAft>
                <a:spcPts val="0"/>
              </a:spcAft>
              <a:buSzPts val="1600"/>
              <a:buAutoNum type="arabicParenR"/>
            </a:pPr>
            <a:r>
              <a:rPr b="1" lang="en-US" sz="1600"/>
              <a:t>οικονομική ανασφάλεια (π.χ. φόβος για την παγκοσμιοποίηση, φόβος ότι οι πολίτες θα βρεθούν στο οικονομικό και κοινωνικό περιθώριο) </a:t>
            </a:r>
            <a:endParaRPr b="1" sz="1600"/>
          </a:p>
          <a:p>
            <a:pPr indent="0" lvl="0" marL="914400" marR="0" rtl="0" algn="just">
              <a:lnSpc>
                <a:spcPct val="115000"/>
              </a:lnSpc>
              <a:spcBef>
                <a:spcPts val="0"/>
              </a:spcBef>
              <a:spcAft>
                <a:spcPts val="0"/>
              </a:spcAft>
              <a:buNone/>
            </a:pPr>
            <a:r>
              <a:t/>
            </a:r>
            <a:endParaRPr b="1" sz="1600"/>
          </a:p>
          <a:p>
            <a:pPr indent="-330200" lvl="0" marL="457200" marR="0" rtl="0" algn="just">
              <a:lnSpc>
                <a:spcPct val="115000"/>
              </a:lnSpc>
              <a:spcBef>
                <a:spcPts val="0"/>
              </a:spcBef>
              <a:spcAft>
                <a:spcPts val="0"/>
              </a:spcAft>
              <a:buSzPts val="1600"/>
              <a:buAutoNum type="arabicParenR"/>
            </a:pPr>
            <a:r>
              <a:rPr b="1" lang="en-US" sz="1600"/>
              <a:t>δικαιοσύνη (π.χ. φόβος ότι το κράτος δικαίου καταρρέει και πως οι κυβερνήσεις δεν μπορούν να διασφαλίσουν τα συμφέροντα των πολιτών τους) </a:t>
            </a:r>
            <a:endParaRPr b="1" sz="1600"/>
          </a:p>
        </p:txBody>
      </p:sp>
      <p:grpSp>
        <p:nvGrpSpPr>
          <p:cNvPr id="338" name="Google Shape;338;g29dfcd1b184_0_68"/>
          <p:cNvGrpSpPr/>
          <p:nvPr/>
        </p:nvGrpSpPr>
        <p:grpSpPr>
          <a:xfrm>
            <a:off x="0" y="0"/>
            <a:ext cx="8985251" cy="611188"/>
            <a:chOff x="0" y="0"/>
            <a:chExt cx="5660" cy="385"/>
          </a:xfrm>
        </p:grpSpPr>
        <p:sp>
          <p:nvSpPr>
            <p:cNvPr id="339" name="Google Shape;339;g29dfcd1b184_0_68"/>
            <p:cNvSpPr/>
            <p:nvPr/>
          </p:nvSpPr>
          <p:spPr>
            <a:xfrm>
              <a:off x="0" y="0"/>
              <a:ext cx="300" cy="300"/>
            </a:xfrm>
            <a:prstGeom prst="rect">
              <a:avLst/>
            </a:prstGeom>
            <a:gradFill>
              <a:gsLst>
                <a:gs pos="0">
                  <a:srgbClr val="8EC000"/>
                </a:gs>
                <a:gs pos="100000">
                  <a:srgbClr val="FFFFFF"/>
                </a:gs>
              </a:gsLst>
              <a:lin ang="0" scaled="0"/>
            </a:gra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40" name="Google Shape;340;g29dfcd1b184_0_68"/>
            <p:cNvSpPr/>
            <p:nvPr/>
          </p:nvSpPr>
          <p:spPr>
            <a:xfrm>
              <a:off x="260" y="85"/>
              <a:ext cx="5400" cy="300"/>
            </a:xfrm>
            <a:prstGeom prst="rect">
              <a:avLst/>
            </a:prstGeom>
            <a:solidFill>
              <a:srgbClr val="DDDDDD">
                <a:alpha val="74120"/>
              </a:srgbClr>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41" name="Google Shape;341;g29dfcd1b184_0_68"/>
            <p:cNvSpPr/>
            <p:nvPr/>
          </p:nvSpPr>
          <p:spPr>
            <a:xfrm>
              <a:off x="258" y="85"/>
              <a:ext cx="0" cy="0"/>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42" name="Google Shape;342;g29dfcd1b184_0_68"/>
            <p:cNvSpPr/>
            <p:nvPr/>
          </p:nvSpPr>
          <p:spPr>
            <a:xfrm>
              <a:off x="345" y="0"/>
              <a:ext cx="0" cy="0"/>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43" name="Google Shape;343;g29dfcd1b184_0_68"/>
            <p:cNvSpPr/>
            <p:nvPr/>
          </p:nvSpPr>
          <p:spPr>
            <a:xfrm>
              <a:off x="345" y="85"/>
              <a:ext cx="0" cy="0"/>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44" name="Google Shape;344;g29dfcd1b184_0_68"/>
            <p:cNvSpPr/>
            <p:nvPr/>
          </p:nvSpPr>
          <p:spPr>
            <a:xfrm>
              <a:off x="173" y="173"/>
              <a:ext cx="0" cy="0"/>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45" name="Google Shape;345;g29dfcd1b184_0_68"/>
            <p:cNvSpPr/>
            <p:nvPr/>
          </p:nvSpPr>
          <p:spPr>
            <a:xfrm>
              <a:off x="83" y="86"/>
              <a:ext cx="0" cy="0"/>
            </a:xfrm>
            <a:prstGeom prst="rect">
              <a:avLst/>
            </a:prstGeom>
            <a:solidFill>
              <a:srgbClr val="969696"/>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46" name="Google Shape;346;g29dfcd1b184_0_68"/>
            <p:cNvSpPr/>
            <p:nvPr/>
          </p:nvSpPr>
          <p:spPr>
            <a:xfrm>
              <a:off x="258" y="171"/>
              <a:ext cx="0" cy="0"/>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47" name="Google Shape;347;g29dfcd1b184_0_68"/>
            <p:cNvSpPr/>
            <p:nvPr/>
          </p:nvSpPr>
          <p:spPr>
            <a:xfrm>
              <a:off x="173" y="258"/>
              <a:ext cx="0" cy="0"/>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sp>
        <p:nvSpPr>
          <p:cNvPr id="348" name="Google Shape;348;g29dfcd1b184_0_68"/>
          <p:cNvSpPr/>
          <p:nvPr/>
        </p:nvSpPr>
        <p:spPr>
          <a:xfrm>
            <a:off x="755650" y="546100"/>
            <a:ext cx="7416900" cy="528600"/>
          </a:xfrm>
          <a:prstGeom prst="rect">
            <a:avLst/>
          </a:prstGeom>
          <a:solidFill>
            <a:srgbClr val="B2B2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00"/>
              <a:buFont typeface="Times New Roman"/>
              <a:buNone/>
            </a:pPr>
            <a:r>
              <a:rPr b="1" lang="en-US" sz="1800">
                <a:solidFill>
                  <a:schemeClr val="dk1"/>
                </a:solidFill>
                <a:latin typeface="Book Antiqua"/>
                <a:ea typeface="Book Antiqua"/>
                <a:cs typeface="Book Antiqua"/>
                <a:sym typeface="Book Antiqua"/>
              </a:rPr>
              <a:t>4ο μάθημα Ευρωπαϊκά Πολιτικά Συστήματα</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54" name="Shape 354"/>
        <p:cNvGrpSpPr/>
        <p:nvPr/>
      </p:nvGrpSpPr>
      <p:grpSpPr>
        <a:xfrm>
          <a:off x="0" y="0"/>
          <a:ext cx="0" cy="0"/>
          <a:chOff x="0" y="0"/>
          <a:chExt cx="0" cy="0"/>
        </a:xfrm>
      </p:grpSpPr>
      <p:sp>
        <p:nvSpPr>
          <p:cNvPr id="355" name="Google Shape;355;g29dfcd1b184_0_85"/>
          <p:cNvSpPr/>
          <p:nvPr/>
        </p:nvSpPr>
        <p:spPr>
          <a:xfrm>
            <a:off x="127300" y="1210774"/>
            <a:ext cx="8893200" cy="5647200"/>
          </a:xfrm>
          <a:prstGeom prst="rect">
            <a:avLst/>
          </a:prstGeom>
          <a:solidFill>
            <a:srgbClr val="B2B2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342900" lvl="0" marL="342900" marR="0" rtl="0" algn="l">
              <a:lnSpc>
                <a:spcPct val="115000"/>
              </a:lnSpc>
              <a:spcBef>
                <a:spcPts val="0"/>
              </a:spcBef>
              <a:spcAft>
                <a:spcPts val="0"/>
              </a:spcAft>
              <a:buClr>
                <a:srgbClr val="000000"/>
              </a:buClr>
              <a:buSzPts val="1400"/>
              <a:buFont typeface="Times New Roman"/>
              <a:buAutoNum type="alphaUcPeriod"/>
            </a:pPr>
            <a:r>
              <a:rPr b="1" i="0" lang="en-US" sz="1600" u="none" cap="none" strike="noStrike">
                <a:solidFill>
                  <a:srgbClr val="000000"/>
                </a:solidFill>
                <a:latin typeface="Arial"/>
                <a:ea typeface="Arial"/>
                <a:cs typeface="Arial"/>
                <a:sym typeface="Arial"/>
              </a:rPr>
              <a:t>Τα πολιτικά κόμματα</a:t>
            </a:r>
            <a:endParaRPr b="1" i="0" sz="1600" u="none" cap="none" strike="noStrike">
              <a:solidFill>
                <a:srgbClr val="000000"/>
              </a:solidFill>
              <a:latin typeface="Arial"/>
              <a:ea typeface="Arial"/>
              <a:cs typeface="Arial"/>
              <a:sym typeface="Arial"/>
            </a:endParaRPr>
          </a:p>
          <a:p>
            <a:pPr indent="0" lvl="0" marL="457200" marR="0" rtl="0" algn="l">
              <a:lnSpc>
                <a:spcPct val="115000"/>
              </a:lnSpc>
              <a:spcBef>
                <a:spcPts val="0"/>
              </a:spcBef>
              <a:spcAft>
                <a:spcPts val="0"/>
              </a:spcAft>
              <a:buNone/>
            </a:pPr>
            <a:r>
              <a:t/>
            </a:r>
            <a:endParaRPr b="1" sz="1600"/>
          </a:p>
          <a:p>
            <a:pPr indent="0" lvl="0" marL="0" marR="0" rtl="0" algn="just">
              <a:lnSpc>
                <a:spcPct val="115000"/>
              </a:lnSpc>
              <a:spcBef>
                <a:spcPts val="0"/>
              </a:spcBef>
              <a:spcAft>
                <a:spcPts val="0"/>
              </a:spcAft>
              <a:buNone/>
            </a:pPr>
            <a:r>
              <a:rPr b="1" lang="en-US" sz="1600"/>
              <a:t>8) η αντίθεση ανάμεσα στη νεωτερικότητα και τον μετα- υλισμό. Σε αυτή την περίπτωση βρίσκουμε τα ζητήματα του </a:t>
            </a:r>
            <a:r>
              <a:rPr b="1" lang="en-US" sz="1600"/>
              <a:t>περιβάλλοντος, ιδιαίτερα από τη δεκαετία του 1960 και μετά (κόμματα Πράσινων- Οικολόγων) </a:t>
            </a:r>
            <a:endParaRPr b="1" sz="1600"/>
          </a:p>
          <a:p>
            <a:pPr indent="0" lvl="0" marL="0" marR="0" rtl="0" algn="just">
              <a:lnSpc>
                <a:spcPct val="115000"/>
              </a:lnSpc>
              <a:spcBef>
                <a:spcPts val="0"/>
              </a:spcBef>
              <a:spcAft>
                <a:spcPts val="0"/>
              </a:spcAft>
              <a:buNone/>
            </a:pPr>
            <a:r>
              <a:t/>
            </a:r>
            <a:endParaRPr b="1" sz="1600"/>
          </a:p>
          <a:p>
            <a:pPr indent="-330200" lvl="0" marL="457200" marR="0" rtl="0" algn="just">
              <a:lnSpc>
                <a:spcPct val="115000"/>
              </a:lnSpc>
              <a:spcBef>
                <a:spcPts val="0"/>
              </a:spcBef>
              <a:spcAft>
                <a:spcPts val="0"/>
              </a:spcAft>
              <a:buSzPts val="1600"/>
              <a:buChar char="-"/>
            </a:pPr>
            <a:r>
              <a:rPr b="1" lang="en-US" sz="1600"/>
              <a:t>Παρα τις αυξομειώσεις στην εκλογική τους απήχηση, τα κόμματα των Πράσινων- Οικολόγων έχουν μια σταθερή παρουσία στα κοινοβούλια αλλά και στις κυβερνήσεις (στη σύγχρονη περίοδο συμμετέχουν σε κυβερνήσεις στην Αυστρία, το Βέλγιο, τη Βουλγαρία, την Ιρλανδία, τη Λετονία, το Λουξεμβούργο, το Μαυροβούνιο και τη Σκωτία…</a:t>
            </a:r>
            <a:endParaRPr b="1" sz="1600"/>
          </a:p>
          <a:p>
            <a:pPr indent="0" lvl="0" marL="457200" marR="0" rtl="0" algn="just">
              <a:lnSpc>
                <a:spcPct val="115000"/>
              </a:lnSpc>
              <a:spcBef>
                <a:spcPts val="0"/>
              </a:spcBef>
              <a:spcAft>
                <a:spcPts val="0"/>
              </a:spcAft>
              <a:buNone/>
            </a:pPr>
            <a:r>
              <a:t/>
            </a:r>
            <a:endParaRPr b="1" sz="1600"/>
          </a:p>
          <a:p>
            <a:pPr indent="-330200" lvl="0" marL="457200" marR="0" rtl="0" algn="just">
              <a:lnSpc>
                <a:spcPct val="115000"/>
              </a:lnSpc>
              <a:spcBef>
                <a:spcPts val="0"/>
              </a:spcBef>
              <a:spcAft>
                <a:spcPts val="0"/>
              </a:spcAft>
              <a:buSzPts val="1600"/>
              <a:buChar char="-"/>
            </a:pPr>
            <a:r>
              <a:rPr b="1" lang="en-US" sz="1600"/>
              <a:t>Με δεδομένη την κλιματική αλλαγή, είναι δεδομένο πως θα επιδιώξουν να πετύχουν ακόμα πιο σημαντική αύξηση της επιρροής τους ιδιαίτερα σε κυβερνητικό επίπεδο. </a:t>
            </a:r>
            <a:endParaRPr b="1" sz="1600"/>
          </a:p>
          <a:p>
            <a:pPr indent="0" lvl="0" marL="457200" marR="0" rtl="0" algn="just">
              <a:lnSpc>
                <a:spcPct val="115000"/>
              </a:lnSpc>
              <a:spcBef>
                <a:spcPts val="0"/>
              </a:spcBef>
              <a:spcAft>
                <a:spcPts val="0"/>
              </a:spcAft>
              <a:buNone/>
            </a:pPr>
            <a:r>
              <a:t/>
            </a:r>
            <a:endParaRPr b="1" sz="1600"/>
          </a:p>
          <a:p>
            <a:pPr indent="0" lvl="0" marL="0" marR="0" rtl="0" algn="just">
              <a:lnSpc>
                <a:spcPct val="115000"/>
              </a:lnSpc>
              <a:spcBef>
                <a:spcPts val="0"/>
              </a:spcBef>
              <a:spcAft>
                <a:spcPts val="0"/>
              </a:spcAft>
              <a:buNone/>
            </a:pPr>
            <a:r>
              <a:rPr b="1" lang="en-US" sz="1600"/>
              <a:t>9) η αντίθεση ανάμεσα σε πολυπολιτισμικότητα και ομογένεια (και εδώ υπάρχει σύνδεση με νεο- φασιστικές ιδέες και την ακροδεξιά). </a:t>
            </a:r>
            <a:endParaRPr b="1" sz="1600"/>
          </a:p>
          <a:p>
            <a:pPr indent="0" lvl="0" marL="0" marR="0" rtl="0" algn="just">
              <a:lnSpc>
                <a:spcPct val="115000"/>
              </a:lnSpc>
              <a:spcBef>
                <a:spcPts val="0"/>
              </a:spcBef>
              <a:spcAft>
                <a:spcPts val="0"/>
              </a:spcAft>
              <a:buNone/>
            </a:pPr>
            <a:r>
              <a:t/>
            </a:r>
            <a:endParaRPr b="1" sz="1600"/>
          </a:p>
        </p:txBody>
      </p:sp>
      <p:grpSp>
        <p:nvGrpSpPr>
          <p:cNvPr id="356" name="Google Shape;356;g29dfcd1b184_0_85"/>
          <p:cNvGrpSpPr/>
          <p:nvPr/>
        </p:nvGrpSpPr>
        <p:grpSpPr>
          <a:xfrm>
            <a:off x="0" y="0"/>
            <a:ext cx="8985251" cy="611188"/>
            <a:chOff x="0" y="0"/>
            <a:chExt cx="5660" cy="385"/>
          </a:xfrm>
        </p:grpSpPr>
        <p:sp>
          <p:nvSpPr>
            <p:cNvPr id="357" name="Google Shape;357;g29dfcd1b184_0_85"/>
            <p:cNvSpPr/>
            <p:nvPr/>
          </p:nvSpPr>
          <p:spPr>
            <a:xfrm>
              <a:off x="0" y="0"/>
              <a:ext cx="300" cy="300"/>
            </a:xfrm>
            <a:prstGeom prst="rect">
              <a:avLst/>
            </a:prstGeom>
            <a:gradFill>
              <a:gsLst>
                <a:gs pos="0">
                  <a:srgbClr val="8EC000"/>
                </a:gs>
                <a:gs pos="100000">
                  <a:srgbClr val="FFFFFF"/>
                </a:gs>
              </a:gsLst>
              <a:lin ang="0" scaled="0"/>
            </a:gra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58" name="Google Shape;358;g29dfcd1b184_0_85"/>
            <p:cNvSpPr/>
            <p:nvPr/>
          </p:nvSpPr>
          <p:spPr>
            <a:xfrm>
              <a:off x="260" y="85"/>
              <a:ext cx="5400" cy="300"/>
            </a:xfrm>
            <a:prstGeom prst="rect">
              <a:avLst/>
            </a:prstGeom>
            <a:solidFill>
              <a:srgbClr val="DDDDDD">
                <a:alpha val="74120"/>
              </a:srgbClr>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59" name="Google Shape;359;g29dfcd1b184_0_85"/>
            <p:cNvSpPr/>
            <p:nvPr/>
          </p:nvSpPr>
          <p:spPr>
            <a:xfrm>
              <a:off x="258" y="85"/>
              <a:ext cx="0" cy="0"/>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60" name="Google Shape;360;g29dfcd1b184_0_85"/>
            <p:cNvSpPr/>
            <p:nvPr/>
          </p:nvSpPr>
          <p:spPr>
            <a:xfrm>
              <a:off x="345" y="0"/>
              <a:ext cx="0" cy="0"/>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61" name="Google Shape;361;g29dfcd1b184_0_85"/>
            <p:cNvSpPr/>
            <p:nvPr/>
          </p:nvSpPr>
          <p:spPr>
            <a:xfrm>
              <a:off x="345" y="85"/>
              <a:ext cx="0" cy="0"/>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62" name="Google Shape;362;g29dfcd1b184_0_85"/>
            <p:cNvSpPr/>
            <p:nvPr/>
          </p:nvSpPr>
          <p:spPr>
            <a:xfrm>
              <a:off x="173" y="173"/>
              <a:ext cx="0" cy="0"/>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63" name="Google Shape;363;g29dfcd1b184_0_85"/>
            <p:cNvSpPr/>
            <p:nvPr/>
          </p:nvSpPr>
          <p:spPr>
            <a:xfrm>
              <a:off x="83" y="86"/>
              <a:ext cx="0" cy="0"/>
            </a:xfrm>
            <a:prstGeom prst="rect">
              <a:avLst/>
            </a:prstGeom>
            <a:solidFill>
              <a:srgbClr val="969696"/>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64" name="Google Shape;364;g29dfcd1b184_0_85"/>
            <p:cNvSpPr/>
            <p:nvPr/>
          </p:nvSpPr>
          <p:spPr>
            <a:xfrm>
              <a:off x="258" y="171"/>
              <a:ext cx="0" cy="0"/>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65" name="Google Shape;365;g29dfcd1b184_0_85"/>
            <p:cNvSpPr/>
            <p:nvPr/>
          </p:nvSpPr>
          <p:spPr>
            <a:xfrm>
              <a:off x="173" y="258"/>
              <a:ext cx="0" cy="0"/>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sp>
        <p:nvSpPr>
          <p:cNvPr id="366" name="Google Shape;366;g29dfcd1b184_0_85"/>
          <p:cNvSpPr/>
          <p:nvPr/>
        </p:nvSpPr>
        <p:spPr>
          <a:xfrm>
            <a:off x="755650" y="546100"/>
            <a:ext cx="7416900" cy="528600"/>
          </a:xfrm>
          <a:prstGeom prst="rect">
            <a:avLst/>
          </a:prstGeom>
          <a:solidFill>
            <a:srgbClr val="B2B2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00"/>
              <a:buFont typeface="Times New Roman"/>
              <a:buNone/>
            </a:pPr>
            <a:r>
              <a:rPr b="1" lang="en-US" sz="1800">
                <a:solidFill>
                  <a:schemeClr val="dk1"/>
                </a:solidFill>
                <a:latin typeface="Book Antiqua"/>
                <a:ea typeface="Book Antiqua"/>
                <a:cs typeface="Book Antiqua"/>
                <a:sym typeface="Book Antiqua"/>
              </a:rPr>
              <a:t>4ο μάθημα Ευρωπαϊκά Πολιτικά Συστήματα</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72" name="Shape 372"/>
        <p:cNvGrpSpPr/>
        <p:nvPr/>
      </p:nvGrpSpPr>
      <p:grpSpPr>
        <a:xfrm>
          <a:off x="0" y="0"/>
          <a:ext cx="0" cy="0"/>
          <a:chOff x="0" y="0"/>
          <a:chExt cx="0" cy="0"/>
        </a:xfrm>
      </p:grpSpPr>
      <p:sp>
        <p:nvSpPr>
          <p:cNvPr id="373" name="Google Shape;373;g29dfcd1b184_0_102"/>
          <p:cNvSpPr/>
          <p:nvPr/>
        </p:nvSpPr>
        <p:spPr>
          <a:xfrm>
            <a:off x="127300" y="1210774"/>
            <a:ext cx="8893200" cy="5647200"/>
          </a:xfrm>
          <a:prstGeom prst="rect">
            <a:avLst/>
          </a:prstGeom>
          <a:solidFill>
            <a:srgbClr val="B2B2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342900" lvl="0" marL="342900" marR="0" rtl="0" algn="l">
              <a:lnSpc>
                <a:spcPct val="115000"/>
              </a:lnSpc>
              <a:spcBef>
                <a:spcPts val="0"/>
              </a:spcBef>
              <a:spcAft>
                <a:spcPts val="0"/>
              </a:spcAft>
              <a:buClr>
                <a:srgbClr val="000000"/>
              </a:buClr>
              <a:buSzPts val="1400"/>
              <a:buFont typeface="Times New Roman"/>
              <a:buAutoNum type="alphaUcPeriod"/>
            </a:pPr>
            <a:r>
              <a:rPr b="1" i="0" lang="en-US" sz="1600" u="none" cap="none" strike="noStrike">
                <a:solidFill>
                  <a:srgbClr val="000000"/>
                </a:solidFill>
                <a:latin typeface="Arial"/>
                <a:ea typeface="Arial"/>
                <a:cs typeface="Arial"/>
                <a:sym typeface="Arial"/>
              </a:rPr>
              <a:t>Τα πολιτικά κόμματα</a:t>
            </a:r>
            <a:endParaRPr b="1" i="0" sz="1600" u="none" cap="none" strike="noStrike">
              <a:solidFill>
                <a:srgbClr val="000000"/>
              </a:solidFill>
              <a:latin typeface="Arial"/>
              <a:ea typeface="Arial"/>
              <a:cs typeface="Arial"/>
              <a:sym typeface="Arial"/>
            </a:endParaRPr>
          </a:p>
          <a:p>
            <a:pPr indent="0" lvl="0" marL="0" marR="0" rtl="0" algn="just">
              <a:lnSpc>
                <a:spcPct val="115000"/>
              </a:lnSpc>
              <a:spcBef>
                <a:spcPts val="0"/>
              </a:spcBef>
              <a:spcAft>
                <a:spcPts val="0"/>
              </a:spcAft>
              <a:buNone/>
            </a:pPr>
            <a:r>
              <a:t/>
            </a:r>
            <a:endParaRPr b="1" sz="1600"/>
          </a:p>
          <a:p>
            <a:pPr indent="0" lvl="0" marL="0" marR="0" rtl="0" algn="just">
              <a:lnSpc>
                <a:spcPct val="115000"/>
              </a:lnSpc>
              <a:spcBef>
                <a:spcPts val="0"/>
              </a:spcBef>
              <a:spcAft>
                <a:spcPts val="0"/>
              </a:spcAft>
              <a:buNone/>
            </a:pPr>
            <a:r>
              <a:rPr b="1" lang="en-US" sz="1600"/>
              <a:t>   Υπάρχουν δύο βασικοί τρόποι για να ενσωματώσουν και να συνδέσουν πολλά διαφορετικά συμφέροντα και επιδιώξεις </a:t>
            </a:r>
            <a:endParaRPr b="1" sz="1600"/>
          </a:p>
          <a:p>
            <a:pPr indent="0" lvl="0" marL="0" marR="0" rtl="0" algn="just">
              <a:lnSpc>
                <a:spcPct val="115000"/>
              </a:lnSpc>
              <a:spcBef>
                <a:spcPts val="0"/>
              </a:spcBef>
              <a:spcAft>
                <a:spcPts val="0"/>
              </a:spcAft>
              <a:buNone/>
            </a:pPr>
            <a:r>
              <a:t/>
            </a:r>
            <a:endParaRPr b="1" sz="1600"/>
          </a:p>
          <a:p>
            <a:pPr indent="-330200" lvl="0" marL="457200" marR="0" rtl="0" algn="just">
              <a:lnSpc>
                <a:spcPct val="115000"/>
              </a:lnSpc>
              <a:spcBef>
                <a:spcPts val="0"/>
              </a:spcBef>
              <a:spcAft>
                <a:spcPts val="0"/>
              </a:spcAft>
              <a:buSzPts val="1600"/>
              <a:buAutoNum type="arabicParenR"/>
            </a:pPr>
            <a:r>
              <a:rPr b="1" lang="en-US" sz="1600"/>
              <a:t>Προγραμματικά κόμματα (αυτά που βασίζονται σε μια ιδεολογία (π.χ. σοσιαλισμός, φιλελευθερισμός, συντήρηση)  και επίσης τα κόμματα που βρίσκονται πιο κοντά σε μια κοινωνική τάξη και την εκφράζουν πολιτικά. </a:t>
            </a:r>
            <a:endParaRPr b="1" sz="1600"/>
          </a:p>
          <a:p>
            <a:pPr indent="0" lvl="0" marL="457200" marR="0" rtl="0" algn="just">
              <a:lnSpc>
                <a:spcPct val="115000"/>
              </a:lnSpc>
              <a:spcBef>
                <a:spcPts val="0"/>
              </a:spcBef>
              <a:spcAft>
                <a:spcPts val="0"/>
              </a:spcAft>
              <a:buNone/>
            </a:pPr>
            <a:r>
              <a:t/>
            </a:r>
            <a:endParaRPr b="1" sz="1600"/>
          </a:p>
          <a:p>
            <a:pPr indent="-330200" lvl="0" marL="457200" marR="0" rtl="0" algn="just">
              <a:lnSpc>
                <a:spcPct val="115000"/>
              </a:lnSpc>
              <a:spcBef>
                <a:spcPts val="0"/>
              </a:spcBef>
              <a:spcAft>
                <a:spcPts val="0"/>
              </a:spcAft>
              <a:buSzPts val="1600"/>
              <a:buAutoNum type="arabicParenR"/>
            </a:pPr>
            <a:r>
              <a:rPr b="1" lang="en-US" sz="1600"/>
              <a:t>Χαλαρή σύνδεση/ γενικό πλαίσιο (umbrella) </a:t>
            </a:r>
            <a:endParaRPr b="1" sz="1600"/>
          </a:p>
          <a:p>
            <a:pPr indent="0" lvl="0" marL="457200" marR="0" rtl="0" algn="just">
              <a:lnSpc>
                <a:spcPct val="115000"/>
              </a:lnSpc>
              <a:spcBef>
                <a:spcPts val="0"/>
              </a:spcBef>
              <a:spcAft>
                <a:spcPts val="0"/>
              </a:spcAft>
              <a:buNone/>
            </a:pPr>
            <a:r>
              <a:t/>
            </a:r>
            <a:endParaRPr b="1" sz="1600"/>
          </a:p>
          <a:p>
            <a:pPr indent="-330200" lvl="0" marL="457200" marR="0" rtl="0" algn="just">
              <a:lnSpc>
                <a:spcPct val="115000"/>
              </a:lnSpc>
              <a:spcBef>
                <a:spcPts val="0"/>
              </a:spcBef>
              <a:spcAft>
                <a:spcPts val="0"/>
              </a:spcAft>
              <a:buSzPts val="1600"/>
              <a:buChar char="-"/>
            </a:pPr>
            <a:r>
              <a:rPr b="1" lang="en-US" sz="1600"/>
              <a:t>έκφραση πολλών διαφορετικών συμφερόντων και ομάδων</a:t>
            </a:r>
            <a:endParaRPr b="1" sz="1600"/>
          </a:p>
          <a:p>
            <a:pPr indent="-330200" lvl="0" marL="457200" marR="0" rtl="0" algn="just">
              <a:lnSpc>
                <a:spcPct val="115000"/>
              </a:lnSpc>
              <a:spcBef>
                <a:spcPts val="0"/>
              </a:spcBef>
              <a:spcAft>
                <a:spcPts val="0"/>
              </a:spcAft>
              <a:buSzPts val="1600"/>
              <a:buChar char="-"/>
            </a:pPr>
            <a:r>
              <a:rPr b="1" lang="en-US" sz="1600"/>
              <a:t>ενοποίηση με βάση τις εκλογές</a:t>
            </a:r>
            <a:endParaRPr b="1" sz="1600"/>
          </a:p>
          <a:p>
            <a:pPr indent="-330200" lvl="0" marL="457200" marR="0" rtl="0" algn="just">
              <a:lnSpc>
                <a:spcPct val="115000"/>
              </a:lnSpc>
              <a:spcBef>
                <a:spcPts val="0"/>
              </a:spcBef>
              <a:spcAft>
                <a:spcPts val="0"/>
              </a:spcAft>
              <a:buSzPts val="1600"/>
              <a:buChar char="-"/>
            </a:pPr>
            <a:r>
              <a:rPr b="1" lang="en-US" sz="1600"/>
              <a:t>έμφαση σε ορισμένα θέματα παρά γενικά ζητήματα</a:t>
            </a:r>
            <a:endParaRPr b="1" sz="1600"/>
          </a:p>
          <a:p>
            <a:pPr indent="-330200" lvl="0" marL="457200" marR="0" rtl="0" algn="just">
              <a:lnSpc>
                <a:spcPct val="115000"/>
              </a:lnSpc>
              <a:spcBef>
                <a:spcPts val="0"/>
              </a:spcBef>
              <a:spcAft>
                <a:spcPts val="0"/>
              </a:spcAft>
              <a:buSzPts val="1600"/>
              <a:buChar char="-"/>
            </a:pPr>
            <a:r>
              <a:rPr b="1" lang="en-US" sz="1600"/>
              <a:t>αποφυγή των δύσκολων θεμάτων</a:t>
            </a:r>
            <a:endParaRPr b="1" sz="1600"/>
          </a:p>
          <a:p>
            <a:pPr indent="0" lvl="0" marL="0" marR="0" rtl="0" algn="just">
              <a:lnSpc>
                <a:spcPct val="115000"/>
              </a:lnSpc>
              <a:spcBef>
                <a:spcPts val="0"/>
              </a:spcBef>
              <a:spcAft>
                <a:spcPts val="0"/>
              </a:spcAft>
              <a:buNone/>
            </a:pPr>
            <a:r>
              <a:rPr b="1" lang="en-US" sz="1600"/>
              <a:t>    </a:t>
            </a:r>
            <a:endParaRPr b="1" sz="1600"/>
          </a:p>
        </p:txBody>
      </p:sp>
      <p:grpSp>
        <p:nvGrpSpPr>
          <p:cNvPr id="374" name="Google Shape;374;g29dfcd1b184_0_102"/>
          <p:cNvGrpSpPr/>
          <p:nvPr/>
        </p:nvGrpSpPr>
        <p:grpSpPr>
          <a:xfrm>
            <a:off x="0" y="0"/>
            <a:ext cx="8985251" cy="611188"/>
            <a:chOff x="0" y="0"/>
            <a:chExt cx="5660" cy="385"/>
          </a:xfrm>
        </p:grpSpPr>
        <p:sp>
          <p:nvSpPr>
            <p:cNvPr id="375" name="Google Shape;375;g29dfcd1b184_0_102"/>
            <p:cNvSpPr/>
            <p:nvPr/>
          </p:nvSpPr>
          <p:spPr>
            <a:xfrm>
              <a:off x="0" y="0"/>
              <a:ext cx="300" cy="300"/>
            </a:xfrm>
            <a:prstGeom prst="rect">
              <a:avLst/>
            </a:prstGeom>
            <a:gradFill>
              <a:gsLst>
                <a:gs pos="0">
                  <a:srgbClr val="8EC000"/>
                </a:gs>
                <a:gs pos="100000">
                  <a:srgbClr val="FFFFFF"/>
                </a:gs>
              </a:gsLst>
              <a:lin ang="0" scaled="0"/>
            </a:gra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76" name="Google Shape;376;g29dfcd1b184_0_102"/>
            <p:cNvSpPr/>
            <p:nvPr/>
          </p:nvSpPr>
          <p:spPr>
            <a:xfrm>
              <a:off x="260" y="85"/>
              <a:ext cx="5400" cy="300"/>
            </a:xfrm>
            <a:prstGeom prst="rect">
              <a:avLst/>
            </a:prstGeom>
            <a:solidFill>
              <a:srgbClr val="DDDDDD">
                <a:alpha val="74120"/>
              </a:srgbClr>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77" name="Google Shape;377;g29dfcd1b184_0_102"/>
            <p:cNvSpPr/>
            <p:nvPr/>
          </p:nvSpPr>
          <p:spPr>
            <a:xfrm>
              <a:off x="258" y="85"/>
              <a:ext cx="0" cy="0"/>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78" name="Google Shape;378;g29dfcd1b184_0_102"/>
            <p:cNvSpPr/>
            <p:nvPr/>
          </p:nvSpPr>
          <p:spPr>
            <a:xfrm>
              <a:off x="345" y="0"/>
              <a:ext cx="0" cy="0"/>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79" name="Google Shape;379;g29dfcd1b184_0_102"/>
            <p:cNvSpPr/>
            <p:nvPr/>
          </p:nvSpPr>
          <p:spPr>
            <a:xfrm>
              <a:off x="345" y="85"/>
              <a:ext cx="0" cy="0"/>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80" name="Google Shape;380;g29dfcd1b184_0_102"/>
            <p:cNvSpPr/>
            <p:nvPr/>
          </p:nvSpPr>
          <p:spPr>
            <a:xfrm>
              <a:off x="173" y="173"/>
              <a:ext cx="0" cy="0"/>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81" name="Google Shape;381;g29dfcd1b184_0_102"/>
            <p:cNvSpPr/>
            <p:nvPr/>
          </p:nvSpPr>
          <p:spPr>
            <a:xfrm>
              <a:off x="83" y="86"/>
              <a:ext cx="0" cy="0"/>
            </a:xfrm>
            <a:prstGeom prst="rect">
              <a:avLst/>
            </a:prstGeom>
            <a:solidFill>
              <a:srgbClr val="969696"/>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82" name="Google Shape;382;g29dfcd1b184_0_102"/>
            <p:cNvSpPr/>
            <p:nvPr/>
          </p:nvSpPr>
          <p:spPr>
            <a:xfrm>
              <a:off x="258" y="171"/>
              <a:ext cx="0" cy="0"/>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83" name="Google Shape;383;g29dfcd1b184_0_102"/>
            <p:cNvSpPr/>
            <p:nvPr/>
          </p:nvSpPr>
          <p:spPr>
            <a:xfrm>
              <a:off x="173" y="258"/>
              <a:ext cx="0" cy="0"/>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sp>
        <p:nvSpPr>
          <p:cNvPr id="384" name="Google Shape;384;g29dfcd1b184_0_102"/>
          <p:cNvSpPr/>
          <p:nvPr/>
        </p:nvSpPr>
        <p:spPr>
          <a:xfrm>
            <a:off x="755650" y="546100"/>
            <a:ext cx="7416900" cy="528600"/>
          </a:xfrm>
          <a:prstGeom prst="rect">
            <a:avLst/>
          </a:prstGeom>
          <a:solidFill>
            <a:srgbClr val="B2B2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00"/>
              <a:buFont typeface="Times New Roman"/>
              <a:buNone/>
            </a:pPr>
            <a:r>
              <a:rPr b="1" lang="en-US" sz="1800">
                <a:solidFill>
                  <a:schemeClr val="dk1"/>
                </a:solidFill>
                <a:latin typeface="Book Antiqua"/>
                <a:ea typeface="Book Antiqua"/>
                <a:cs typeface="Book Antiqua"/>
                <a:sym typeface="Book Antiqua"/>
              </a:rPr>
              <a:t>4ο μάθημα Ευρωπαϊκά Πολιτικά Συστήματα</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90" name="Shape 390"/>
        <p:cNvGrpSpPr/>
        <p:nvPr/>
      </p:nvGrpSpPr>
      <p:grpSpPr>
        <a:xfrm>
          <a:off x="0" y="0"/>
          <a:ext cx="0" cy="0"/>
          <a:chOff x="0" y="0"/>
          <a:chExt cx="0" cy="0"/>
        </a:xfrm>
      </p:grpSpPr>
      <p:sp>
        <p:nvSpPr>
          <p:cNvPr id="391" name="Google Shape;391;g29dfcd1b184_0_119"/>
          <p:cNvSpPr/>
          <p:nvPr/>
        </p:nvSpPr>
        <p:spPr>
          <a:xfrm>
            <a:off x="127300" y="1210774"/>
            <a:ext cx="8893200" cy="5647200"/>
          </a:xfrm>
          <a:prstGeom prst="rect">
            <a:avLst/>
          </a:prstGeom>
          <a:solidFill>
            <a:srgbClr val="B2B2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342900" lvl="0" marL="342900" marR="0" rtl="0" algn="l">
              <a:lnSpc>
                <a:spcPct val="115000"/>
              </a:lnSpc>
              <a:spcBef>
                <a:spcPts val="0"/>
              </a:spcBef>
              <a:spcAft>
                <a:spcPts val="0"/>
              </a:spcAft>
              <a:buClr>
                <a:srgbClr val="000000"/>
              </a:buClr>
              <a:buSzPts val="1400"/>
              <a:buFont typeface="Times New Roman"/>
              <a:buAutoNum type="alphaUcPeriod"/>
            </a:pPr>
            <a:r>
              <a:rPr b="1" i="0" lang="en-US" sz="1600" u="none" cap="none" strike="noStrike">
                <a:solidFill>
                  <a:srgbClr val="000000"/>
                </a:solidFill>
                <a:latin typeface="Arial"/>
                <a:ea typeface="Arial"/>
                <a:cs typeface="Arial"/>
                <a:sym typeface="Arial"/>
              </a:rPr>
              <a:t>Τα πολιτικά κόμματα</a:t>
            </a:r>
            <a:endParaRPr b="1" i="0" sz="1600" u="none" cap="none" strike="noStrike">
              <a:solidFill>
                <a:srgbClr val="000000"/>
              </a:solidFill>
              <a:latin typeface="Arial"/>
              <a:ea typeface="Arial"/>
              <a:cs typeface="Arial"/>
              <a:sym typeface="Arial"/>
            </a:endParaRPr>
          </a:p>
          <a:p>
            <a:pPr indent="0" lvl="0" marL="0" marR="0" rtl="0" algn="just">
              <a:lnSpc>
                <a:spcPct val="115000"/>
              </a:lnSpc>
              <a:spcBef>
                <a:spcPts val="0"/>
              </a:spcBef>
              <a:spcAft>
                <a:spcPts val="0"/>
              </a:spcAft>
              <a:buNone/>
            </a:pPr>
            <a:r>
              <a:t/>
            </a:r>
            <a:endParaRPr b="1" sz="1600"/>
          </a:p>
          <a:p>
            <a:pPr indent="0" lvl="0" marL="0" marR="0" rtl="0" algn="just">
              <a:lnSpc>
                <a:spcPct val="115000"/>
              </a:lnSpc>
              <a:spcBef>
                <a:spcPts val="0"/>
              </a:spcBef>
              <a:spcAft>
                <a:spcPts val="0"/>
              </a:spcAft>
              <a:buNone/>
            </a:pPr>
            <a:r>
              <a:rPr b="1" lang="en-US" sz="1600"/>
              <a:t>   Υπάρχουν τρεις βασικοί τρόποι οργάνωσης </a:t>
            </a:r>
            <a:endParaRPr b="1" sz="1600"/>
          </a:p>
          <a:p>
            <a:pPr indent="0" lvl="0" marL="0" marR="0" rtl="0" algn="just">
              <a:lnSpc>
                <a:spcPct val="115000"/>
              </a:lnSpc>
              <a:spcBef>
                <a:spcPts val="0"/>
              </a:spcBef>
              <a:spcAft>
                <a:spcPts val="0"/>
              </a:spcAft>
              <a:buNone/>
            </a:pPr>
            <a:r>
              <a:t/>
            </a:r>
            <a:endParaRPr b="1" sz="1600"/>
          </a:p>
          <a:p>
            <a:pPr indent="-330200" lvl="0" marL="457200" marR="0" rtl="0" algn="just">
              <a:lnSpc>
                <a:spcPct val="115000"/>
              </a:lnSpc>
              <a:spcBef>
                <a:spcPts val="0"/>
              </a:spcBef>
              <a:spcAft>
                <a:spcPts val="0"/>
              </a:spcAft>
              <a:buSzPts val="1600"/>
              <a:buAutoNum type="arabicParenR"/>
            </a:pPr>
            <a:r>
              <a:rPr b="1" lang="en-US" sz="1600"/>
              <a:t>Κόμμα στελεχών (cadre party)</a:t>
            </a:r>
            <a:endParaRPr b="1" sz="1600"/>
          </a:p>
          <a:p>
            <a:pPr indent="0" lvl="0" marL="0" marR="0" rtl="0" algn="just">
              <a:lnSpc>
                <a:spcPct val="115000"/>
              </a:lnSpc>
              <a:spcBef>
                <a:spcPts val="0"/>
              </a:spcBef>
              <a:spcAft>
                <a:spcPts val="0"/>
              </a:spcAft>
              <a:buNone/>
            </a:pPr>
            <a:r>
              <a:t/>
            </a:r>
            <a:endParaRPr b="1" sz="1600"/>
          </a:p>
          <a:p>
            <a:pPr indent="-330200" lvl="0" marL="457200" marR="0" rtl="0" algn="just">
              <a:lnSpc>
                <a:spcPct val="115000"/>
              </a:lnSpc>
              <a:spcBef>
                <a:spcPts val="0"/>
              </a:spcBef>
              <a:spcAft>
                <a:spcPts val="0"/>
              </a:spcAft>
              <a:buSzPts val="1600"/>
              <a:buChar char="-"/>
            </a:pPr>
            <a:r>
              <a:rPr b="1" lang="en-US" sz="1600"/>
              <a:t>αυτά που δημιουργούνται και διευθύνονται από μια ομάδα (με κοινοβουλευτική παρουσία, έχουν κάθετη δομή και ιεραρχία και φυσικά το βασικό τους ενδιαφέρον είναι η νομοθετική και εκτελεστική εξουσία (π.χ. Tories, Συντηρητικοί)</a:t>
            </a:r>
            <a:endParaRPr b="1" sz="1600"/>
          </a:p>
          <a:p>
            <a:pPr indent="0" lvl="0" marL="457200" marR="0" rtl="0" algn="just">
              <a:lnSpc>
                <a:spcPct val="115000"/>
              </a:lnSpc>
              <a:spcBef>
                <a:spcPts val="0"/>
              </a:spcBef>
              <a:spcAft>
                <a:spcPts val="0"/>
              </a:spcAft>
              <a:buNone/>
            </a:pPr>
            <a:r>
              <a:t/>
            </a:r>
            <a:endParaRPr b="1" sz="1600"/>
          </a:p>
          <a:p>
            <a:pPr indent="0" lvl="0" marL="0" marR="0" rtl="0" algn="just">
              <a:lnSpc>
                <a:spcPct val="115000"/>
              </a:lnSpc>
              <a:spcBef>
                <a:spcPts val="0"/>
              </a:spcBef>
              <a:spcAft>
                <a:spcPts val="0"/>
              </a:spcAft>
              <a:buNone/>
            </a:pPr>
            <a:r>
              <a:rPr b="1" lang="en-US" sz="1600"/>
              <a:t>2) Μαζικό κόμμα (mass party) </a:t>
            </a:r>
            <a:endParaRPr b="1" sz="1600"/>
          </a:p>
          <a:p>
            <a:pPr indent="0" lvl="0" marL="0" marR="0" rtl="0" algn="just">
              <a:lnSpc>
                <a:spcPct val="115000"/>
              </a:lnSpc>
              <a:spcBef>
                <a:spcPts val="0"/>
              </a:spcBef>
              <a:spcAft>
                <a:spcPts val="0"/>
              </a:spcAft>
              <a:buNone/>
            </a:pPr>
            <a:r>
              <a:t/>
            </a:r>
            <a:endParaRPr b="1" sz="1600"/>
          </a:p>
          <a:p>
            <a:pPr indent="-330200" lvl="0" marL="457200" marR="0" rtl="0" algn="just">
              <a:lnSpc>
                <a:spcPct val="115000"/>
              </a:lnSpc>
              <a:spcBef>
                <a:spcPts val="0"/>
              </a:spcBef>
              <a:spcAft>
                <a:spcPts val="0"/>
              </a:spcAft>
              <a:buSzPts val="1600"/>
              <a:buChar char="-"/>
            </a:pPr>
            <a:r>
              <a:rPr b="1" lang="en-US" sz="1600"/>
              <a:t>είναι αυτό που συγκροτούνται από πολιτικά κινήματα και εκτός κοινοβουλίου και βασίζονται εξαιρετικά στην κινητοποίηση των μελών και την οργάνωση των μελών στην ιεραρχία (Εργατικό κόμμα, Κομμουνιστικό κόμμα, Πράσινοι) </a:t>
            </a:r>
            <a:endParaRPr b="1" sz="1600"/>
          </a:p>
          <a:p>
            <a:pPr indent="0" lvl="0" marL="457200" marR="0" rtl="0" algn="just">
              <a:lnSpc>
                <a:spcPct val="115000"/>
              </a:lnSpc>
              <a:spcBef>
                <a:spcPts val="0"/>
              </a:spcBef>
              <a:spcAft>
                <a:spcPts val="0"/>
              </a:spcAft>
              <a:buNone/>
            </a:pPr>
            <a:r>
              <a:t/>
            </a:r>
            <a:endParaRPr b="1" sz="1600"/>
          </a:p>
          <a:p>
            <a:pPr indent="0" lvl="0" marL="0" marR="0" rtl="0" algn="just">
              <a:lnSpc>
                <a:spcPct val="115000"/>
              </a:lnSpc>
              <a:spcBef>
                <a:spcPts val="0"/>
              </a:spcBef>
              <a:spcAft>
                <a:spcPts val="0"/>
              </a:spcAft>
              <a:buNone/>
            </a:pPr>
            <a:r>
              <a:rPr b="1" lang="en-US" sz="1600"/>
              <a:t>3) Κόμματα στρατιωτικού τύπου (militia) </a:t>
            </a:r>
            <a:endParaRPr b="1" sz="1600"/>
          </a:p>
          <a:p>
            <a:pPr indent="-330200" lvl="0" marL="457200" marR="0" rtl="0" algn="just">
              <a:lnSpc>
                <a:spcPct val="115000"/>
              </a:lnSpc>
              <a:spcBef>
                <a:spcPts val="0"/>
              </a:spcBef>
              <a:spcAft>
                <a:spcPts val="0"/>
              </a:spcAft>
              <a:buSzPts val="1600"/>
              <a:buChar char="-"/>
            </a:pPr>
            <a:r>
              <a:rPr b="1" lang="en-US" sz="1600"/>
              <a:t>συνήθως σε αυταρχικά καθεστώτα όπου η εξουσία ασκείται από ένα κόμμα και ένα ηγέτη (π.χ. Βόρεια Κορέα) </a:t>
            </a:r>
            <a:endParaRPr b="1" sz="1600"/>
          </a:p>
          <a:p>
            <a:pPr indent="0" lvl="0" marL="457200" marR="0" rtl="0" algn="just">
              <a:lnSpc>
                <a:spcPct val="115000"/>
              </a:lnSpc>
              <a:spcBef>
                <a:spcPts val="0"/>
              </a:spcBef>
              <a:spcAft>
                <a:spcPts val="0"/>
              </a:spcAft>
              <a:buNone/>
            </a:pPr>
            <a:r>
              <a:t/>
            </a:r>
            <a:endParaRPr b="1" sz="1600"/>
          </a:p>
          <a:p>
            <a:pPr indent="0" lvl="0" marL="914400" marR="0" rtl="0" algn="just">
              <a:lnSpc>
                <a:spcPct val="115000"/>
              </a:lnSpc>
              <a:spcBef>
                <a:spcPts val="0"/>
              </a:spcBef>
              <a:spcAft>
                <a:spcPts val="0"/>
              </a:spcAft>
              <a:buNone/>
            </a:pPr>
            <a:r>
              <a:t/>
            </a:r>
            <a:endParaRPr b="1" sz="1600"/>
          </a:p>
          <a:p>
            <a:pPr indent="0" lvl="0" marL="0" marR="0" rtl="0" algn="just">
              <a:lnSpc>
                <a:spcPct val="115000"/>
              </a:lnSpc>
              <a:spcBef>
                <a:spcPts val="0"/>
              </a:spcBef>
              <a:spcAft>
                <a:spcPts val="0"/>
              </a:spcAft>
              <a:buNone/>
            </a:pPr>
            <a:r>
              <a:rPr b="1" lang="en-US" sz="1600"/>
              <a:t>       </a:t>
            </a:r>
            <a:endParaRPr b="1" sz="1600"/>
          </a:p>
        </p:txBody>
      </p:sp>
      <p:grpSp>
        <p:nvGrpSpPr>
          <p:cNvPr id="392" name="Google Shape;392;g29dfcd1b184_0_119"/>
          <p:cNvGrpSpPr/>
          <p:nvPr/>
        </p:nvGrpSpPr>
        <p:grpSpPr>
          <a:xfrm>
            <a:off x="0" y="0"/>
            <a:ext cx="8985251" cy="611188"/>
            <a:chOff x="0" y="0"/>
            <a:chExt cx="5660" cy="385"/>
          </a:xfrm>
        </p:grpSpPr>
        <p:sp>
          <p:nvSpPr>
            <p:cNvPr id="393" name="Google Shape;393;g29dfcd1b184_0_119"/>
            <p:cNvSpPr/>
            <p:nvPr/>
          </p:nvSpPr>
          <p:spPr>
            <a:xfrm>
              <a:off x="0" y="0"/>
              <a:ext cx="300" cy="300"/>
            </a:xfrm>
            <a:prstGeom prst="rect">
              <a:avLst/>
            </a:prstGeom>
            <a:gradFill>
              <a:gsLst>
                <a:gs pos="0">
                  <a:srgbClr val="8EC000"/>
                </a:gs>
                <a:gs pos="100000">
                  <a:srgbClr val="FFFFFF"/>
                </a:gs>
              </a:gsLst>
              <a:lin ang="0" scaled="0"/>
            </a:gra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94" name="Google Shape;394;g29dfcd1b184_0_119"/>
            <p:cNvSpPr/>
            <p:nvPr/>
          </p:nvSpPr>
          <p:spPr>
            <a:xfrm>
              <a:off x="260" y="85"/>
              <a:ext cx="5400" cy="300"/>
            </a:xfrm>
            <a:prstGeom prst="rect">
              <a:avLst/>
            </a:prstGeom>
            <a:solidFill>
              <a:srgbClr val="DDDDDD">
                <a:alpha val="74120"/>
              </a:srgbClr>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95" name="Google Shape;395;g29dfcd1b184_0_119"/>
            <p:cNvSpPr/>
            <p:nvPr/>
          </p:nvSpPr>
          <p:spPr>
            <a:xfrm>
              <a:off x="258" y="85"/>
              <a:ext cx="0" cy="0"/>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96" name="Google Shape;396;g29dfcd1b184_0_119"/>
            <p:cNvSpPr/>
            <p:nvPr/>
          </p:nvSpPr>
          <p:spPr>
            <a:xfrm>
              <a:off x="345" y="0"/>
              <a:ext cx="0" cy="0"/>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97" name="Google Shape;397;g29dfcd1b184_0_119"/>
            <p:cNvSpPr/>
            <p:nvPr/>
          </p:nvSpPr>
          <p:spPr>
            <a:xfrm>
              <a:off x="345" y="85"/>
              <a:ext cx="0" cy="0"/>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98" name="Google Shape;398;g29dfcd1b184_0_119"/>
            <p:cNvSpPr/>
            <p:nvPr/>
          </p:nvSpPr>
          <p:spPr>
            <a:xfrm>
              <a:off x="173" y="173"/>
              <a:ext cx="0" cy="0"/>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99" name="Google Shape;399;g29dfcd1b184_0_119"/>
            <p:cNvSpPr/>
            <p:nvPr/>
          </p:nvSpPr>
          <p:spPr>
            <a:xfrm>
              <a:off x="83" y="86"/>
              <a:ext cx="0" cy="0"/>
            </a:xfrm>
            <a:prstGeom prst="rect">
              <a:avLst/>
            </a:prstGeom>
            <a:solidFill>
              <a:srgbClr val="969696"/>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400" name="Google Shape;400;g29dfcd1b184_0_119"/>
            <p:cNvSpPr/>
            <p:nvPr/>
          </p:nvSpPr>
          <p:spPr>
            <a:xfrm>
              <a:off x="258" y="171"/>
              <a:ext cx="0" cy="0"/>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401" name="Google Shape;401;g29dfcd1b184_0_119"/>
            <p:cNvSpPr/>
            <p:nvPr/>
          </p:nvSpPr>
          <p:spPr>
            <a:xfrm>
              <a:off x="173" y="258"/>
              <a:ext cx="0" cy="0"/>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sp>
        <p:nvSpPr>
          <p:cNvPr id="402" name="Google Shape;402;g29dfcd1b184_0_119"/>
          <p:cNvSpPr/>
          <p:nvPr/>
        </p:nvSpPr>
        <p:spPr>
          <a:xfrm>
            <a:off x="755650" y="611200"/>
            <a:ext cx="7416900" cy="463500"/>
          </a:xfrm>
          <a:prstGeom prst="rect">
            <a:avLst/>
          </a:prstGeom>
          <a:solidFill>
            <a:srgbClr val="B2B2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00"/>
              <a:buFont typeface="Times New Roman"/>
              <a:buNone/>
            </a:pPr>
            <a:r>
              <a:rPr b="1" lang="en-US" sz="1800">
                <a:solidFill>
                  <a:schemeClr val="dk1"/>
                </a:solidFill>
                <a:latin typeface="Book Antiqua"/>
                <a:ea typeface="Book Antiqua"/>
                <a:cs typeface="Book Antiqua"/>
                <a:sym typeface="Book Antiqua"/>
              </a:rPr>
              <a:t>4ο μάθημα Ευρωπαϊκά Πολιτικά Συστήματα</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408" name="Shape 408"/>
        <p:cNvGrpSpPr/>
        <p:nvPr/>
      </p:nvGrpSpPr>
      <p:grpSpPr>
        <a:xfrm>
          <a:off x="0" y="0"/>
          <a:ext cx="0" cy="0"/>
          <a:chOff x="0" y="0"/>
          <a:chExt cx="0" cy="0"/>
        </a:xfrm>
      </p:grpSpPr>
      <p:sp>
        <p:nvSpPr>
          <p:cNvPr id="409" name="Google Shape;409;g29dfcd1b184_0_136"/>
          <p:cNvSpPr/>
          <p:nvPr/>
        </p:nvSpPr>
        <p:spPr>
          <a:xfrm>
            <a:off x="127300" y="1210774"/>
            <a:ext cx="8893200" cy="5647200"/>
          </a:xfrm>
          <a:prstGeom prst="rect">
            <a:avLst/>
          </a:prstGeom>
          <a:solidFill>
            <a:srgbClr val="B2B2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342900" lvl="0" marL="342900" marR="0" rtl="0" algn="l">
              <a:lnSpc>
                <a:spcPct val="115000"/>
              </a:lnSpc>
              <a:spcBef>
                <a:spcPts val="0"/>
              </a:spcBef>
              <a:spcAft>
                <a:spcPts val="0"/>
              </a:spcAft>
              <a:buClr>
                <a:srgbClr val="000000"/>
              </a:buClr>
              <a:buSzPts val="1400"/>
              <a:buFont typeface="Times New Roman"/>
              <a:buAutoNum type="alphaUcPeriod"/>
            </a:pPr>
            <a:r>
              <a:rPr b="1" i="0" lang="en-US" sz="1600" u="none" cap="none" strike="noStrike">
                <a:solidFill>
                  <a:srgbClr val="000000"/>
                </a:solidFill>
                <a:latin typeface="Arial"/>
                <a:ea typeface="Arial"/>
                <a:cs typeface="Arial"/>
                <a:sym typeface="Arial"/>
              </a:rPr>
              <a:t>Τα πολιτικά κόμματα</a:t>
            </a:r>
            <a:endParaRPr b="1" i="0" sz="1600" u="none" cap="none" strike="noStrike">
              <a:solidFill>
                <a:srgbClr val="000000"/>
              </a:solidFill>
              <a:latin typeface="Arial"/>
              <a:ea typeface="Arial"/>
              <a:cs typeface="Arial"/>
              <a:sym typeface="Arial"/>
            </a:endParaRPr>
          </a:p>
          <a:p>
            <a:pPr indent="0" lvl="0" marL="0" marR="0" rtl="0" algn="just">
              <a:lnSpc>
                <a:spcPct val="115000"/>
              </a:lnSpc>
              <a:spcBef>
                <a:spcPts val="0"/>
              </a:spcBef>
              <a:spcAft>
                <a:spcPts val="0"/>
              </a:spcAft>
              <a:buNone/>
            </a:pPr>
            <a:r>
              <a:t/>
            </a:r>
            <a:endParaRPr b="1" sz="1600"/>
          </a:p>
          <a:p>
            <a:pPr indent="0" lvl="0" marL="0" marR="0" rtl="0" algn="just">
              <a:lnSpc>
                <a:spcPct val="115000"/>
              </a:lnSpc>
              <a:spcBef>
                <a:spcPts val="0"/>
              </a:spcBef>
              <a:spcAft>
                <a:spcPts val="0"/>
              </a:spcAft>
              <a:buNone/>
            </a:pPr>
            <a:r>
              <a:rPr b="1" lang="en-US" sz="1600"/>
              <a:t>   Υπάρχουν δύο βασικές κατηγορίες κομματικών συστημάτων </a:t>
            </a:r>
            <a:endParaRPr b="1" sz="1600"/>
          </a:p>
          <a:p>
            <a:pPr indent="0" lvl="0" marL="0" marR="0" rtl="0" algn="just">
              <a:lnSpc>
                <a:spcPct val="115000"/>
              </a:lnSpc>
              <a:spcBef>
                <a:spcPts val="0"/>
              </a:spcBef>
              <a:spcAft>
                <a:spcPts val="0"/>
              </a:spcAft>
              <a:buNone/>
            </a:pPr>
            <a:r>
              <a:t/>
            </a:r>
            <a:endParaRPr b="1" sz="1600"/>
          </a:p>
          <a:p>
            <a:pPr indent="-330200" lvl="0" marL="457200" marR="0" rtl="0" algn="just">
              <a:lnSpc>
                <a:spcPct val="115000"/>
              </a:lnSpc>
              <a:spcBef>
                <a:spcPts val="0"/>
              </a:spcBef>
              <a:spcAft>
                <a:spcPts val="0"/>
              </a:spcAft>
              <a:buSzPts val="1600"/>
              <a:buAutoNum type="arabicParenR"/>
            </a:pPr>
            <a:r>
              <a:rPr b="1" lang="en-US" sz="1600"/>
              <a:t>Μονοκομματικά συστήματα </a:t>
            </a:r>
            <a:endParaRPr b="1" sz="1600"/>
          </a:p>
          <a:p>
            <a:pPr indent="0" lvl="0" marL="457200" marR="0" rtl="0" algn="just">
              <a:lnSpc>
                <a:spcPct val="115000"/>
              </a:lnSpc>
              <a:spcBef>
                <a:spcPts val="0"/>
              </a:spcBef>
              <a:spcAft>
                <a:spcPts val="0"/>
              </a:spcAft>
              <a:buNone/>
            </a:pPr>
            <a:r>
              <a:t/>
            </a:r>
            <a:endParaRPr b="1" sz="1600"/>
          </a:p>
          <a:p>
            <a:pPr indent="0" lvl="0" marL="457200" marR="0" rtl="0" algn="just">
              <a:lnSpc>
                <a:spcPct val="115000"/>
              </a:lnSpc>
              <a:spcBef>
                <a:spcPts val="0"/>
              </a:spcBef>
              <a:spcAft>
                <a:spcPts val="0"/>
              </a:spcAft>
              <a:buNone/>
            </a:pPr>
            <a:r>
              <a:rPr b="1" lang="en-US" sz="1600"/>
              <a:t>(όταν μόνο ένα κόμμα έχει δικαίωμα να συμμετέχει στην εκτελεστική εξουσία και να παρουσιάζεται σε εκλογές/ το βρίσκουμε σε αυταρχικά καθεστώτα και κομμουνιστικά συστήματα όπως η Κίνα, η Κούβα και η Βόρεια Κορέα) </a:t>
            </a:r>
            <a:endParaRPr b="1" sz="1600"/>
          </a:p>
          <a:p>
            <a:pPr indent="0" lvl="0" marL="457200" marR="0" rtl="0" algn="just">
              <a:lnSpc>
                <a:spcPct val="115000"/>
              </a:lnSpc>
              <a:spcBef>
                <a:spcPts val="0"/>
              </a:spcBef>
              <a:spcAft>
                <a:spcPts val="0"/>
              </a:spcAft>
              <a:buNone/>
            </a:pPr>
            <a:r>
              <a:t/>
            </a:r>
            <a:endParaRPr b="1" sz="1600"/>
          </a:p>
          <a:p>
            <a:pPr indent="-330200" lvl="0" marL="457200" marR="0" rtl="0" algn="just">
              <a:lnSpc>
                <a:spcPct val="115000"/>
              </a:lnSpc>
              <a:spcBef>
                <a:spcPts val="0"/>
              </a:spcBef>
              <a:spcAft>
                <a:spcPts val="0"/>
              </a:spcAft>
              <a:buSzPts val="1600"/>
              <a:buAutoNum type="arabicParenR"/>
            </a:pPr>
            <a:r>
              <a:rPr b="1" lang="en-US" sz="1600"/>
              <a:t>Ανταγωνιστικά κομματικά συστήματα </a:t>
            </a:r>
            <a:endParaRPr b="1" sz="1600"/>
          </a:p>
          <a:p>
            <a:pPr indent="0" lvl="0" marL="457200" marR="0" rtl="0" algn="just">
              <a:lnSpc>
                <a:spcPct val="115000"/>
              </a:lnSpc>
              <a:spcBef>
                <a:spcPts val="0"/>
              </a:spcBef>
              <a:spcAft>
                <a:spcPts val="0"/>
              </a:spcAft>
              <a:buNone/>
            </a:pPr>
            <a:r>
              <a:t/>
            </a:r>
            <a:endParaRPr b="1" sz="1600"/>
          </a:p>
          <a:p>
            <a:pPr indent="0" lvl="0" marL="457200" marR="0" rtl="0" algn="just">
              <a:lnSpc>
                <a:spcPct val="115000"/>
              </a:lnSpc>
              <a:spcBef>
                <a:spcPts val="0"/>
              </a:spcBef>
              <a:spcAft>
                <a:spcPts val="0"/>
              </a:spcAft>
              <a:buNone/>
            </a:pPr>
            <a:r>
              <a:rPr b="1" lang="en-US" sz="1600"/>
              <a:t>(τα βρίσκουμε σε φιλελεύθερες δημοκρατίες, με βάση το σύνταγμα και το κράτος δικαίου υπάρχει η ελευθερία της συμμετοχής των κομμάτων στην εκλογική διαδικασία και επίσης η πραγματική ευκαιρία να ασκήσουν εξουσία) </a:t>
            </a:r>
            <a:endParaRPr b="1" sz="1600"/>
          </a:p>
          <a:p>
            <a:pPr indent="0" lvl="0" marL="457200" marR="0" rtl="0" algn="just">
              <a:lnSpc>
                <a:spcPct val="115000"/>
              </a:lnSpc>
              <a:spcBef>
                <a:spcPts val="0"/>
              </a:spcBef>
              <a:spcAft>
                <a:spcPts val="0"/>
              </a:spcAft>
              <a:buNone/>
            </a:pPr>
            <a:r>
              <a:t/>
            </a:r>
            <a:endParaRPr b="1" sz="1600"/>
          </a:p>
          <a:p>
            <a:pPr indent="0" lvl="0" marL="457200" marR="0" rtl="0" algn="just">
              <a:lnSpc>
                <a:spcPct val="115000"/>
              </a:lnSpc>
              <a:spcBef>
                <a:spcPts val="0"/>
              </a:spcBef>
              <a:spcAft>
                <a:spcPts val="0"/>
              </a:spcAft>
              <a:buNone/>
            </a:pPr>
            <a:r>
              <a:rPr b="1" lang="en-US" sz="1600"/>
              <a:t>μπορούν να διακριθούν σε δικομματικά (όταν κατα βάση κυριαρχούν δύο κόμματα, όπως π.χ. Ηνωμένο Βασίλειο) και πολυκομματικά (όταν υπάρχουν πολλά κόμματα που ασκούν εξουσία, όπως π.χ. Γερμανία, Σουηδία, Ιταλία…) </a:t>
            </a:r>
            <a:endParaRPr b="1" sz="1600"/>
          </a:p>
          <a:p>
            <a:pPr indent="0" lvl="0" marL="914400" marR="0" rtl="0" algn="just">
              <a:lnSpc>
                <a:spcPct val="115000"/>
              </a:lnSpc>
              <a:spcBef>
                <a:spcPts val="0"/>
              </a:spcBef>
              <a:spcAft>
                <a:spcPts val="0"/>
              </a:spcAft>
              <a:buNone/>
            </a:pPr>
            <a:r>
              <a:t/>
            </a:r>
            <a:endParaRPr b="1" sz="1600"/>
          </a:p>
          <a:p>
            <a:pPr indent="0" lvl="0" marL="0" marR="0" rtl="0" algn="just">
              <a:lnSpc>
                <a:spcPct val="115000"/>
              </a:lnSpc>
              <a:spcBef>
                <a:spcPts val="0"/>
              </a:spcBef>
              <a:spcAft>
                <a:spcPts val="0"/>
              </a:spcAft>
              <a:buNone/>
            </a:pPr>
            <a:r>
              <a:rPr b="1" lang="en-US" sz="1600"/>
              <a:t>       </a:t>
            </a:r>
            <a:endParaRPr b="1" sz="1600"/>
          </a:p>
        </p:txBody>
      </p:sp>
      <p:grpSp>
        <p:nvGrpSpPr>
          <p:cNvPr id="410" name="Google Shape;410;g29dfcd1b184_0_136"/>
          <p:cNvGrpSpPr/>
          <p:nvPr/>
        </p:nvGrpSpPr>
        <p:grpSpPr>
          <a:xfrm>
            <a:off x="0" y="0"/>
            <a:ext cx="8985251" cy="611188"/>
            <a:chOff x="0" y="0"/>
            <a:chExt cx="5660" cy="385"/>
          </a:xfrm>
        </p:grpSpPr>
        <p:sp>
          <p:nvSpPr>
            <p:cNvPr id="411" name="Google Shape;411;g29dfcd1b184_0_136"/>
            <p:cNvSpPr/>
            <p:nvPr/>
          </p:nvSpPr>
          <p:spPr>
            <a:xfrm>
              <a:off x="0" y="0"/>
              <a:ext cx="300" cy="300"/>
            </a:xfrm>
            <a:prstGeom prst="rect">
              <a:avLst/>
            </a:prstGeom>
            <a:gradFill>
              <a:gsLst>
                <a:gs pos="0">
                  <a:srgbClr val="8EC000"/>
                </a:gs>
                <a:gs pos="100000">
                  <a:srgbClr val="FFFFFF"/>
                </a:gs>
              </a:gsLst>
              <a:lin ang="0" scaled="0"/>
            </a:gra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412" name="Google Shape;412;g29dfcd1b184_0_136"/>
            <p:cNvSpPr/>
            <p:nvPr/>
          </p:nvSpPr>
          <p:spPr>
            <a:xfrm>
              <a:off x="260" y="85"/>
              <a:ext cx="5400" cy="300"/>
            </a:xfrm>
            <a:prstGeom prst="rect">
              <a:avLst/>
            </a:prstGeom>
            <a:solidFill>
              <a:srgbClr val="DDDDDD">
                <a:alpha val="74120"/>
              </a:srgbClr>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413" name="Google Shape;413;g29dfcd1b184_0_136"/>
            <p:cNvSpPr/>
            <p:nvPr/>
          </p:nvSpPr>
          <p:spPr>
            <a:xfrm>
              <a:off x="258" y="85"/>
              <a:ext cx="0" cy="0"/>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414" name="Google Shape;414;g29dfcd1b184_0_136"/>
            <p:cNvSpPr/>
            <p:nvPr/>
          </p:nvSpPr>
          <p:spPr>
            <a:xfrm>
              <a:off x="345" y="0"/>
              <a:ext cx="0" cy="0"/>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415" name="Google Shape;415;g29dfcd1b184_0_136"/>
            <p:cNvSpPr/>
            <p:nvPr/>
          </p:nvSpPr>
          <p:spPr>
            <a:xfrm>
              <a:off x="345" y="85"/>
              <a:ext cx="0" cy="0"/>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416" name="Google Shape;416;g29dfcd1b184_0_136"/>
            <p:cNvSpPr/>
            <p:nvPr/>
          </p:nvSpPr>
          <p:spPr>
            <a:xfrm>
              <a:off x="173" y="173"/>
              <a:ext cx="0" cy="0"/>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417" name="Google Shape;417;g29dfcd1b184_0_136"/>
            <p:cNvSpPr/>
            <p:nvPr/>
          </p:nvSpPr>
          <p:spPr>
            <a:xfrm>
              <a:off x="83" y="86"/>
              <a:ext cx="0" cy="0"/>
            </a:xfrm>
            <a:prstGeom prst="rect">
              <a:avLst/>
            </a:prstGeom>
            <a:solidFill>
              <a:srgbClr val="969696"/>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418" name="Google Shape;418;g29dfcd1b184_0_136"/>
            <p:cNvSpPr/>
            <p:nvPr/>
          </p:nvSpPr>
          <p:spPr>
            <a:xfrm>
              <a:off x="258" y="171"/>
              <a:ext cx="0" cy="0"/>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419" name="Google Shape;419;g29dfcd1b184_0_136"/>
            <p:cNvSpPr/>
            <p:nvPr/>
          </p:nvSpPr>
          <p:spPr>
            <a:xfrm>
              <a:off x="173" y="258"/>
              <a:ext cx="0" cy="0"/>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sp>
        <p:nvSpPr>
          <p:cNvPr id="420" name="Google Shape;420;g29dfcd1b184_0_136"/>
          <p:cNvSpPr/>
          <p:nvPr/>
        </p:nvSpPr>
        <p:spPr>
          <a:xfrm>
            <a:off x="755650" y="546100"/>
            <a:ext cx="7416900" cy="528600"/>
          </a:xfrm>
          <a:prstGeom prst="rect">
            <a:avLst/>
          </a:prstGeom>
          <a:solidFill>
            <a:srgbClr val="B2B2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00"/>
              <a:buFont typeface="Times New Roman"/>
              <a:buNone/>
            </a:pPr>
            <a:r>
              <a:rPr b="1" lang="en-US" sz="1800">
                <a:solidFill>
                  <a:schemeClr val="dk1"/>
                </a:solidFill>
                <a:latin typeface="Book Antiqua"/>
                <a:ea typeface="Book Antiqua"/>
                <a:cs typeface="Book Antiqua"/>
                <a:sym typeface="Book Antiqua"/>
              </a:rPr>
              <a:t>4ο μάθημα Ευρωπαϊκά Πολιτικά Συστήματα</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56" name="Shape 156"/>
        <p:cNvGrpSpPr/>
        <p:nvPr/>
      </p:nvGrpSpPr>
      <p:grpSpPr>
        <a:xfrm>
          <a:off x="0" y="0"/>
          <a:ext cx="0" cy="0"/>
          <a:chOff x="0" y="0"/>
          <a:chExt cx="0" cy="0"/>
        </a:xfrm>
      </p:grpSpPr>
      <p:sp>
        <p:nvSpPr>
          <p:cNvPr id="157" name="Google Shape;157;p2"/>
          <p:cNvSpPr/>
          <p:nvPr/>
        </p:nvSpPr>
        <p:spPr>
          <a:xfrm>
            <a:off x="127300" y="1210775"/>
            <a:ext cx="8893200" cy="5523300"/>
          </a:xfrm>
          <a:prstGeom prst="rect">
            <a:avLst/>
          </a:prstGeom>
          <a:solidFill>
            <a:srgbClr val="B2B2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342900" lvl="0" marL="342900" marR="0" rtl="0" algn="l">
              <a:lnSpc>
                <a:spcPct val="115000"/>
              </a:lnSpc>
              <a:spcBef>
                <a:spcPts val="0"/>
              </a:spcBef>
              <a:spcAft>
                <a:spcPts val="0"/>
              </a:spcAft>
              <a:buClr>
                <a:srgbClr val="000000"/>
              </a:buClr>
              <a:buSzPts val="1400"/>
              <a:buFont typeface="Times New Roman"/>
              <a:buAutoNum type="alphaUcPeriod"/>
            </a:pPr>
            <a:r>
              <a:rPr b="1" i="0" lang="en-US" sz="1600" u="none" cap="none" strike="noStrike">
                <a:solidFill>
                  <a:srgbClr val="000000"/>
                </a:solidFill>
                <a:latin typeface="Arial"/>
                <a:ea typeface="Arial"/>
                <a:cs typeface="Arial"/>
                <a:sym typeface="Arial"/>
              </a:rPr>
              <a:t>Τα πολιτικά κόμματα</a:t>
            </a:r>
            <a:endParaRPr/>
          </a:p>
          <a:p>
            <a:pPr indent="-342900" lvl="0" marL="342900" marR="0" rtl="0" algn="l">
              <a:lnSpc>
                <a:spcPct val="115000"/>
              </a:lnSpc>
              <a:spcBef>
                <a:spcPts val="0"/>
              </a:spcBef>
              <a:spcAft>
                <a:spcPts val="0"/>
              </a:spcAft>
              <a:buNone/>
            </a:pPr>
            <a:r>
              <a:t/>
            </a:r>
            <a:endParaRPr b="1" i="0" sz="1600" u="none" cap="none" strike="noStrike">
              <a:solidFill>
                <a:srgbClr val="000000"/>
              </a:solidFill>
              <a:latin typeface="Arial"/>
              <a:ea typeface="Arial"/>
              <a:cs typeface="Arial"/>
              <a:sym typeface="Arial"/>
            </a:endParaRPr>
          </a:p>
          <a:p>
            <a:pPr indent="-342900" lvl="0" marL="342900" marR="0" rtl="0" algn="l">
              <a:lnSpc>
                <a:spcPct val="115000"/>
              </a:lnSpc>
              <a:spcBef>
                <a:spcPts val="0"/>
              </a:spcBef>
              <a:spcAft>
                <a:spcPts val="0"/>
              </a:spcAft>
              <a:buNone/>
            </a:pPr>
            <a:r>
              <a:t/>
            </a:r>
            <a:endParaRPr b="1" i="0" sz="1600" u="none" cap="none" strike="noStrike">
              <a:solidFill>
                <a:srgbClr val="000000"/>
              </a:solidFill>
              <a:latin typeface="Arial"/>
              <a:ea typeface="Arial"/>
              <a:cs typeface="Arial"/>
              <a:sym typeface="Arial"/>
            </a:endParaRPr>
          </a:p>
          <a:p>
            <a:pPr indent="-342900" lvl="0" marL="342900" marR="0" rtl="0" algn="just">
              <a:lnSpc>
                <a:spcPct val="115000"/>
              </a:lnSpc>
              <a:spcBef>
                <a:spcPts val="0"/>
              </a:spcBef>
              <a:spcAft>
                <a:spcPts val="0"/>
              </a:spcAft>
              <a:buNone/>
            </a:pPr>
            <a:r>
              <a:rPr b="1" i="0" lang="en-US" sz="1600" u="none" cap="none" strike="noStrike">
                <a:solidFill>
                  <a:srgbClr val="000000"/>
                </a:solidFill>
                <a:latin typeface="Arial"/>
                <a:ea typeface="Arial"/>
                <a:cs typeface="Arial"/>
                <a:sym typeface="Arial"/>
              </a:rPr>
              <a:t>   Δύο ενδεικτικοί ορισμοί</a:t>
            </a:r>
            <a:endParaRPr b="1" i="0" sz="1600" u="none" cap="none" strike="noStrike">
              <a:solidFill>
                <a:srgbClr val="000000"/>
              </a:solidFill>
              <a:latin typeface="Arial"/>
              <a:ea typeface="Arial"/>
              <a:cs typeface="Arial"/>
              <a:sym typeface="Arial"/>
            </a:endParaRPr>
          </a:p>
          <a:p>
            <a:pPr indent="-342900" lvl="0" marL="342900" marR="0" rtl="0" algn="just">
              <a:lnSpc>
                <a:spcPct val="115000"/>
              </a:lnSpc>
              <a:spcBef>
                <a:spcPts val="0"/>
              </a:spcBef>
              <a:spcAft>
                <a:spcPts val="0"/>
              </a:spcAft>
              <a:buNone/>
            </a:pPr>
            <a:r>
              <a:t/>
            </a:r>
            <a:endParaRPr b="1" i="0" sz="1600" u="none" cap="none" strike="noStrike">
              <a:solidFill>
                <a:srgbClr val="000000"/>
              </a:solidFill>
              <a:latin typeface="Arial"/>
              <a:ea typeface="Arial"/>
              <a:cs typeface="Arial"/>
              <a:sym typeface="Arial"/>
            </a:endParaRPr>
          </a:p>
          <a:p>
            <a:pPr indent="-342900" lvl="0" marL="342900" marR="0" rtl="0" algn="just">
              <a:lnSpc>
                <a:spcPct val="115000"/>
              </a:lnSpc>
              <a:spcBef>
                <a:spcPts val="0"/>
              </a:spcBef>
              <a:spcAft>
                <a:spcPts val="0"/>
              </a:spcAft>
              <a:buNone/>
            </a:pPr>
            <a:r>
              <a:t/>
            </a:r>
            <a:endParaRPr b="1" i="0" sz="1600" u="none" cap="none" strike="noStrike">
              <a:solidFill>
                <a:srgbClr val="000000"/>
              </a:solidFill>
              <a:latin typeface="Arial"/>
              <a:ea typeface="Arial"/>
              <a:cs typeface="Arial"/>
              <a:sym typeface="Arial"/>
            </a:endParaRPr>
          </a:p>
          <a:p>
            <a:pPr indent="-342900" lvl="0" marL="342900" marR="0" rtl="0" algn="just">
              <a:lnSpc>
                <a:spcPct val="115000"/>
              </a:lnSpc>
              <a:spcBef>
                <a:spcPts val="0"/>
              </a:spcBef>
              <a:spcAft>
                <a:spcPts val="0"/>
              </a:spcAft>
              <a:buNone/>
            </a:pPr>
            <a:r>
              <a:rPr b="1" i="0" lang="en-US" sz="1600" u="none" cap="none" strike="noStrike">
                <a:solidFill>
                  <a:srgbClr val="000000"/>
                </a:solidFill>
                <a:latin typeface="Arial"/>
                <a:ea typeface="Arial"/>
                <a:cs typeface="Arial"/>
                <a:sym typeface="Arial"/>
              </a:rPr>
              <a:t>1) “Μια αυτόνομη ομάδα πολιτών των οποίων ο στόχος είναι να συμμετέχουν στις εκλογές με την ελπίδα να κερδίσουν την εξουσία και την κυβέρνηση με βάση τις εξουσίες των </a:t>
            </a:r>
            <a:r>
              <a:rPr b="1" lang="en-US" sz="1600"/>
              <a:t>δημοσίων</a:t>
            </a:r>
            <a:r>
              <a:rPr b="1" i="0" lang="en-US" sz="1600" u="none" cap="none" strike="noStrike">
                <a:solidFill>
                  <a:srgbClr val="000000"/>
                </a:solidFill>
                <a:latin typeface="Arial"/>
                <a:ea typeface="Arial"/>
                <a:cs typeface="Arial"/>
                <a:sym typeface="Arial"/>
              </a:rPr>
              <a:t> αξιωμάτων και των οργάνων της κυβέρνησης” (Crotty, Kartz, 2014) </a:t>
            </a:r>
            <a:endParaRPr/>
          </a:p>
          <a:p>
            <a:pPr indent="-342900" lvl="0" marL="342900" marR="0" rtl="0" algn="just">
              <a:lnSpc>
                <a:spcPct val="115000"/>
              </a:lnSpc>
              <a:spcBef>
                <a:spcPts val="0"/>
              </a:spcBef>
              <a:spcAft>
                <a:spcPts val="0"/>
              </a:spcAft>
              <a:buNone/>
            </a:pPr>
            <a:r>
              <a:t/>
            </a:r>
            <a:endParaRPr b="1" i="0" sz="1600" u="none" cap="none" strike="noStrike">
              <a:solidFill>
                <a:srgbClr val="000000"/>
              </a:solidFill>
              <a:latin typeface="Arial"/>
              <a:ea typeface="Arial"/>
              <a:cs typeface="Arial"/>
              <a:sym typeface="Arial"/>
            </a:endParaRPr>
          </a:p>
          <a:p>
            <a:pPr indent="-342900" lvl="0" marL="342900" marR="0" rtl="0" algn="just">
              <a:lnSpc>
                <a:spcPct val="115000"/>
              </a:lnSpc>
              <a:spcBef>
                <a:spcPts val="0"/>
              </a:spcBef>
              <a:spcAft>
                <a:spcPts val="0"/>
              </a:spcAft>
              <a:buClr>
                <a:srgbClr val="000000"/>
              </a:buClr>
              <a:buSzPts val="1400"/>
              <a:buFont typeface="Arial"/>
              <a:buAutoNum type="arabicParenR" startAt="2"/>
            </a:pPr>
            <a:r>
              <a:rPr b="1" i="0" lang="en-US" sz="1600" u="none" cap="none" strike="noStrike">
                <a:solidFill>
                  <a:srgbClr val="000000"/>
                </a:solidFill>
                <a:latin typeface="Arial"/>
                <a:ea typeface="Arial"/>
                <a:cs typeface="Arial"/>
                <a:sym typeface="Arial"/>
              </a:rPr>
              <a:t>“Τα πολιτικά κόμματα είναι μια ομάδα πολιτών που είναι λιγότερο ή περισσότερο οργανωμένοι και που δρουν ως μια πολιτική οντότητα και οι οποίοι χρησιμοποιούν την εξουσία τους με σκοπό να ελέγξουν την κυβέρνηση και να εφαρμόσουν την πολιτική τους” (Soltau in Roger, 1961) </a:t>
            </a:r>
            <a:endParaRPr/>
          </a:p>
          <a:p>
            <a:pPr indent="-342900" lvl="0" marL="342900" marR="0" rtl="0" algn="just">
              <a:lnSpc>
                <a:spcPct val="115000"/>
              </a:lnSpc>
              <a:spcBef>
                <a:spcPts val="0"/>
              </a:spcBef>
              <a:spcAft>
                <a:spcPts val="0"/>
              </a:spcAft>
              <a:buNone/>
            </a:pPr>
            <a:r>
              <a:t/>
            </a:r>
            <a:endParaRPr b="1" i="0" sz="1600" u="none" cap="none" strike="noStrike">
              <a:solidFill>
                <a:srgbClr val="000000"/>
              </a:solidFill>
              <a:latin typeface="Arial"/>
              <a:ea typeface="Arial"/>
              <a:cs typeface="Arial"/>
              <a:sym typeface="Arial"/>
            </a:endParaRPr>
          </a:p>
          <a:p>
            <a:pPr indent="-342900" lvl="0" marL="342900" marR="0" rtl="0" algn="just">
              <a:lnSpc>
                <a:spcPct val="115000"/>
              </a:lnSpc>
              <a:spcBef>
                <a:spcPts val="0"/>
              </a:spcBef>
              <a:spcAft>
                <a:spcPts val="0"/>
              </a:spcAft>
              <a:buNone/>
            </a:pPr>
            <a:r>
              <a:t/>
            </a:r>
            <a:endParaRPr b="1" i="0" sz="1600" u="none" cap="none" strike="noStrike">
              <a:solidFill>
                <a:srgbClr val="000000"/>
              </a:solidFill>
              <a:latin typeface="Arial"/>
              <a:ea typeface="Arial"/>
              <a:cs typeface="Arial"/>
              <a:sym typeface="Arial"/>
            </a:endParaRPr>
          </a:p>
          <a:p>
            <a:pPr indent="-342900" lvl="0" marL="342900" marR="0" rtl="0" algn="just">
              <a:lnSpc>
                <a:spcPct val="115000"/>
              </a:lnSpc>
              <a:spcBef>
                <a:spcPts val="0"/>
              </a:spcBef>
              <a:spcAft>
                <a:spcPts val="0"/>
              </a:spcAft>
              <a:buNone/>
            </a:pPr>
            <a:r>
              <a:t/>
            </a:r>
            <a:endParaRPr b="1" i="0" sz="1800" u="none" cap="none" strike="noStrike">
              <a:solidFill>
                <a:srgbClr val="000000"/>
              </a:solidFill>
              <a:latin typeface="Arial"/>
              <a:ea typeface="Arial"/>
              <a:cs typeface="Arial"/>
              <a:sym typeface="Arial"/>
            </a:endParaRPr>
          </a:p>
          <a:p>
            <a:pPr indent="-342900" lvl="0" marL="342900" marR="0" rtl="0" algn="just">
              <a:lnSpc>
                <a:spcPct val="115000"/>
              </a:lnSpc>
              <a:spcBef>
                <a:spcPts val="0"/>
              </a:spcBef>
              <a:spcAft>
                <a:spcPts val="0"/>
              </a:spcAft>
              <a:buNone/>
            </a:pPr>
            <a:r>
              <a:rPr b="1" i="0" lang="en-US" sz="1800" u="none" cap="none" strike="noStrike">
                <a:solidFill>
                  <a:srgbClr val="000000"/>
                </a:solidFill>
                <a:latin typeface="Arial"/>
                <a:ea typeface="Arial"/>
                <a:cs typeface="Arial"/>
                <a:sym typeface="Arial"/>
              </a:rPr>
              <a:t>  </a:t>
            </a:r>
            <a:endParaRPr b="1" i="0" sz="1800" u="none" cap="none" strike="noStrike">
              <a:solidFill>
                <a:srgbClr val="000000"/>
              </a:solidFill>
              <a:latin typeface="Arial"/>
              <a:ea typeface="Arial"/>
              <a:cs typeface="Arial"/>
              <a:sym typeface="Arial"/>
            </a:endParaRPr>
          </a:p>
          <a:p>
            <a:pPr indent="0" lvl="0" marL="15875" marR="0" rtl="0" algn="l">
              <a:lnSpc>
                <a:spcPct val="115000"/>
              </a:lnSpc>
              <a:spcBef>
                <a:spcPts val="0"/>
              </a:spcBef>
              <a:spcAft>
                <a:spcPts val="0"/>
              </a:spcAft>
              <a:buClr>
                <a:srgbClr val="000000"/>
              </a:buClr>
              <a:buSzPts val="1400"/>
              <a:buFont typeface="Times New Roman"/>
              <a:buNone/>
            </a:pPr>
            <a:r>
              <a:t/>
            </a:r>
            <a:endParaRPr b="1" i="0" sz="1800" u="none" cap="none" strike="noStrike">
              <a:solidFill>
                <a:srgbClr val="000000"/>
              </a:solidFill>
              <a:latin typeface="Arial"/>
              <a:ea typeface="Arial"/>
              <a:cs typeface="Arial"/>
              <a:sym typeface="Arial"/>
            </a:endParaRPr>
          </a:p>
          <a:p>
            <a:pPr indent="-228600" lvl="0" marL="457200" marR="0" rtl="0" algn="l">
              <a:lnSpc>
                <a:spcPct val="115000"/>
              </a:lnSpc>
              <a:spcBef>
                <a:spcPts val="0"/>
              </a:spcBef>
              <a:spcAft>
                <a:spcPts val="0"/>
              </a:spcAft>
              <a:buClr>
                <a:srgbClr val="000000"/>
              </a:buClr>
              <a:buSzPts val="1800"/>
              <a:buFont typeface="Arial"/>
              <a:buNone/>
            </a:pPr>
            <a:r>
              <a:t/>
            </a:r>
            <a:endParaRPr b="1" i="0" sz="1800" u="none" cap="none" strike="noStrike">
              <a:solidFill>
                <a:srgbClr val="000000"/>
              </a:solidFill>
              <a:latin typeface="Arial"/>
              <a:ea typeface="Arial"/>
              <a:cs typeface="Arial"/>
              <a:sym typeface="Arial"/>
            </a:endParaRPr>
          </a:p>
          <a:p>
            <a:pPr indent="0" lvl="0" marL="15875" marR="0" rtl="0" algn="l">
              <a:lnSpc>
                <a:spcPct val="115000"/>
              </a:lnSpc>
              <a:spcBef>
                <a:spcPts val="0"/>
              </a:spcBef>
              <a:spcAft>
                <a:spcPts val="0"/>
              </a:spcAft>
              <a:buClr>
                <a:srgbClr val="000000"/>
              </a:buClr>
              <a:buSzPts val="1400"/>
              <a:buFont typeface="Times New Roman"/>
              <a:buNone/>
            </a:pPr>
            <a:r>
              <a:t/>
            </a:r>
            <a:endParaRPr b="1" i="0" sz="1800" u="none" cap="none" strike="noStrike">
              <a:solidFill>
                <a:srgbClr val="000000"/>
              </a:solidFill>
              <a:latin typeface="Arial"/>
              <a:ea typeface="Arial"/>
              <a:cs typeface="Arial"/>
              <a:sym typeface="Arial"/>
            </a:endParaRPr>
          </a:p>
          <a:p>
            <a:pPr indent="0" lvl="0" marL="15875" marR="0" rtl="0" algn="l">
              <a:lnSpc>
                <a:spcPct val="115000"/>
              </a:lnSpc>
              <a:spcBef>
                <a:spcPts val="0"/>
              </a:spcBef>
              <a:spcAft>
                <a:spcPts val="0"/>
              </a:spcAft>
              <a:buClr>
                <a:srgbClr val="000000"/>
              </a:buClr>
              <a:buSzPts val="1400"/>
              <a:buFont typeface="Times New Roman"/>
              <a:buNone/>
            </a:pPr>
            <a:r>
              <a:rPr b="1" i="0" lang="en-US" sz="1800" u="none" cap="none" strike="noStrike">
                <a:solidFill>
                  <a:srgbClr val="000000"/>
                </a:solidFill>
                <a:latin typeface="Arial"/>
                <a:ea typeface="Arial"/>
                <a:cs typeface="Arial"/>
                <a:sym typeface="Arial"/>
              </a:rPr>
              <a:t>  </a:t>
            </a:r>
            <a:endParaRPr b="1" i="0" sz="18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800"/>
              <a:buFont typeface="Arial"/>
              <a:buNone/>
            </a:pPr>
            <a:r>
              <a:rPr b="1" i="0" lang="en-US" sz="1800" u="none" cap="none" strike="noStrike">
                <a:solidFill>
                  <a:srgbClr val="000000"/>
                </a:solidFill>
                <a:latin typeface="Arial"/>
                <a:ea typeface="Arial"/>
                <a:cs typeface="Arial"/>
                <a:sym typeface="Arial"/>
              </a:rPr>
              <a:t> </a:t>
            </a:r>
            <a:endParaRPr b="1" i="0" sz="1800" u="none" cap="none" strike="noStrike">
              <a:solidFill>
                <a:srgbClr val="000000"/>
              </a:solidFill>
              <a:latin typeface="Arial"/>
              <a:ea typeface="Arial"/>
              <a:cs typeface="Arial"/>
              <a:sym typeface="Arial"/>
            </a:endParaRPr>
          </a:p>
        </p:txBody>
      </p:sp>
      <p:grpSp>
        <p:nvGrpSpPr>
          <p:cNvPr id="158" name="Google Shape;158;p2"/>
          <p:cNvGrpSpPr/>
          <p:nvPr/>
        </p:nvGrpSpPr>
        <p:grpSpPr>
          <a:xfrm>
            <a:off x="0" y="0"/>
            <a:ext cx="9126538" cy="528638"/>
            <a:chOff x="0" y="0"/>
            <a:chExt cx="5749" cy="333"/>
          </a:xfrm>
        </p:grpSpPr>
        <p:sp>
          <p:nvSpPr>
            <p:cNvPr id="159" name="Google Shape;159;p2"/>
            <p:cNvSpPr/>
            <p:nvPr/>
          </p:nvSpPr>
          <p:spPr>
            <a:xfrm>
              <a:off x="0" y="0"/>
              <a:ext cx="169" cy="325"/>
            </a:xfrm>
            <a:prstGeom prst="rect">
              <a:avLst/>
            </a:prstGeom>
            <a:gradFill>
              <a:gsLst>
                <a:gs pos="0">
                  <a:srgbClr val="8EC000"/>
                </a:gs>
                <a:gs pos="100000">
                  <a:srgbClr val="FFFFFF"/>
                </a:gs>
              </a:gsLst>
              <a:lin ang="0" scaled="0"/>
            </a:gra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60" name="Google Shape;160;p2"/>
            <p:cNvSpPr/>
            <p:nvPr/>
          </p:nvSpPr>
          <p:spPr>
            <a:xfrm>
              <a:off x="260" y="85"/>
              <a:ext cx="5489" cy="162"/>
            </a:xfrm>
            <a:prstGeom prst="rect">
              <a:avLst/>
            </a:prstGeom>
            <a:solidFill>
              <a:srgbClr val="DDDDDD">
                <a:alpha val="74117"/>
              </a:srgbClr>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61" name="Google Shape;161;p2"/>
            <p:cNvSpPr/>
            <p:nvPr/>
          </p:nvSpPr>
          <p:spPr>
            <a:xfrm>
              <a:off x="258" y="85"/>
              <a:ext cx="76" cy="78"/>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62" name="Google Shape;162;p2"/>
            <p:cNvSpPr/>
            <p:nvPr/>
          </p:nvSpPr>
          <p:spPr>
            <a:xfrm>
              <a:off x="345" y="0"/>
              <a:ext cx="77" cy="76"/>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63" name="Google Shape;163;p2"/>
            <p:cNvSpPr/>
            <p:nvPr/>
          </p:nvSpPr>
          <p:spPr>
            <a:xfrm>
              <a:off x="345" y="85"/>
              <a:ext cx="77" cy="78"/>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64" name="Google Shape;164;p2"/>
            <p:cNvSpPr/>
            <p:nvPr/>
          </p:nvSpPr>
          <p:spPr>
            <a:xfrm>
              <a:off x="173" y="173"/>
              <a:ext cx="75" cy="76"/>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65" name="Google Shape;165;p2"/>
            <p:cNvSpPr/>
            <p:nvPr/>
          </p:nvSpPr>
          <p:spPr>
            <a:xfrm>
              <a:off x="83" y="86"/>
              <a:ext cx="78" cy="76"/>
            </a:xfrm>
            <a:prstGeom prst="rect">
              <a:avLst/>
            </a:prstGeom>
            <a:solidFill>
              <a:srgbClr val="969696"/>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66" name="Google Shape;166;p2"/>
            <p:cNvSpPr/>
            <p:nvPr/>
          </p:nvSpPr>
          <p:spPr>
            <a:xfrm>
              <a:off x="258" y="171"/>
              <a:ext cx="76" cy="76"/>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67" name="Google Shape;167;p2"/>
            <p:cNvSpPr/>
            <p:nvPr/>
          </p:nvSpPr>
          <p:spPr>
            <a:xfrm>
              <a:off x="173" y="258"/>
              <a:ext cx="75" cy="75"/>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sp>
        <p:nvSpPr>
          <p:cNvPr id="168" name="Google Shape;168;p2"/>
          <p:cNvSpPr/>
          <p:nvPr/>
        </p:nvSpPr>
        <p:spPr>
          <a:xfrm>
            <a:off x="755650" y="546100"/>
            <a:ext cx="7416900" cy="528600"/>
          </a:xfrm>
          <a:prstGeom prst="rect">
            <a:avLst/>
          </a:prstGeom>
          <a:solidFill>
            <a:srgbClr val="B2B2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200"/>
              <a:buFont typeface="Times New Roman"/>
              <a:buNone/>
            </a:pPr>
            <a:r>
              <a:rPr b="1" lang="en-US" sz="1800">
                <a:solidFill>
                  <a:schemeClr val="dk1"/>
                </a:solidFill>
                <a:latin typeface="Book Antiqua"/>
                <a:ea typeface="Book Antiqua"/>
                <a:cs typeface="Book Antiqua"/>
                <a:sym typeface="Book Antiqua"/>
              </a:rPr>
              <a:t>4ο μάθημα</a:t>
            </a:r>
            <a:r>
              <a:rPr b="1" i="0" lang="en-US" sz="1800" u="none" cap="none" strike="noStrike">
                <a:solidFill>
                  <a:schemeClr val="dk1"/>
                </a:solidFill>
                <a:latin typeface="Book Antiqua"/>
                <a:ea typeface="Book Antiqua"/>
                <a:cs typeface="Book Antiqua"/>
                <a:sym typeface="Book Antiqua"/>
              </a:rPr>
              <a:t> Ευρωπαϊκά Πολιτικά Συστήματα</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74" name="Shape 174"/>
        <p:cNvGrpSpPr/>
        <p:nvPr/>
      </p:nvGrpSpPr>
      <p:grpSpPr>
        <a:xfrm>
          <a:off x="0" y="0"/>
          <a:ext cx="0" cy="0"/>
          <a:chOff x="0" y="0"/>
          <a:chExt cx="0" cy="0"/>
        </a:xfrm>
      </p:grpSpPr>
      <p:sp>
        <p:nvSpPr>
          <p:cNvPr id="175" name="Google Shape;175;g292a9acef56_0_4"/>
          <p:cNvSpPr/>
          <p:nvPr/>
        </p:nvSpPr>
        <p:spPr>
          <a:xfrm>
            <a:off x="127300" y="1210775"/>
            <a:ext cx="8893200" cy="5523300"/>
          </a:xfrm>
          <a:prstGeom prst="rect">
            <a:avLst/>
          </a:prstGeom>
          <a:solidFill>
            <a:srgbClr val="B2B2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342900" lvl="0" marL="342900" marR="0" rtl="0" algn="l">
              <a:lnSpc>
                <a:spcPct val="115000"/>
              </a:lnSpc>
              <a:spcBef>
                <a:spcPts val="0"/>
              </a:spcBef>
              <a:spcAft>
                <a:spcPts val="0"/>
              </a:spcAft>
              <a:buClr>
                <a:srgbClr val="000000"/>
              </a:buClr>
              <a:buSzPts val="1400"/>
              <a:buFont typeface="Times New Roman"/>
              <a:buAutoNum type="alphaUcPeriod"/>
            </a:pPr>
            <a:r>
              <a:rPr b="1" i="0" lang="en-US" sz="1600" u="none" cap="none" strike="noStrike">
                <a:solidFill>
                  <a:srgbClr val="000000"/>
                </a:solidFill>
                <a:latin typeface="Arial"/>
                <a:ea typeface="Arial"/>
                <a:cs typeface="Arial"/>
                <a:sym typeface="Arial"/>
              </a:rPr>
              <a:t>Τα πολιτικά κόμματα</a:t>
            </a:r>
            <a:endParaRPr/>
          </a:p>
          <a:p>
            <a:pPr indent="-342900" lvl="0" marL="342900" marR="0" rtl="0" algn="l">
              <a:lnSpc>
                <a:spcPct val="115000"/>
              </a:lnSpc>
              <a:spcBef>
                <a:spcPts val="0"/>
              </a:spcBef>
              <a:spcAft>
                <a:spcPts val="0"/>
              </a:spcAft>
              <a:buNone/>
            </a:pPr>
            <a:r>
              <a:t/>
            </a:r>
            <a:endParaRPr b="1" i="0" sz="1600" u="none" cap="none" strike="noStrike">
              <a:solidFill>
                <a:srgbClr val="000000"/>
              </a:solidFill>
              <a:latin typeface="Arial"/>
              <a:ea typeface="Arial"/>
              <a:cs typeface="Arial"/>
              <a:sym typeface="Arial"/>
            </a:endParaRPr>
          </a:p>
          <a:p>
            <a:pPr indent="-342900" lvl="0" marL="342900" marR="0" rtl="0" algn="l">
              <a:lnSpc>
                <a:spcPct val="115000"/>
              </a:lnSpc>
              <a:spcBef>
                <a:spcPts val="0"/>
              </a:spcBef>
              <a:spcAft>
                <a:spcPts val="0"/>
              </a:spcAft>
              <a:buNone/>
            </a:pPr>
            <a:r>
              <a:t/>
            </a:r>
            <a:endParaRPr b="1" i="0" sz="1600" u="none" cap="none" strike="noStrike">
              <a:solidFill>
                <a:srgbClr val="000000"/>
              </a:solidFill>
              <a:latin typeface="Arial"/>
              <a:ea typeface="Arial"/>
              <a:cs typeface="Arial"/>
              <a:sym typeface="Arial"/>
            </a:endParaRPr>
          </a:p>
          <a:p>
            <a:pPr indent="-342900" lvl="0" marL="342900" marR="0" rtl="0" algn="just">
              <a:lnSpc>
                <a:spcPct val="115000"/>
              </a:lnSpc>
              <a:spcBef>
                <a:spcPts val="0"/>
              </a:spcBef>
              <a:spcAft>
                <a:spcPts val="0"/>
              </a:spcAft>
              <a:buClr>
                <a:srgbClr val="000000"/>
              </a:buClr>
              <a:buSzPts val="1400"/>
              <a:buFont typeface="Arial"/>
              <a:buChar char="•"/>
            </a:pPr>
            <a:r>
              <a:rPr b="1" i="0" lang="en-US" sz="1600" u="none" cap="none" strike="noStrike">
                <a:solidFill>
                  <a:srgbClr val="000000"/>
                </a:solidFill>
                <a:latin typeface="Arial"/>
                <a:ea typeface="Arial"/>
                <a:cs typeface="Arial"/>
                <a:sym typeface="Arial"/>
              </a:rPr>
              <a:t> Όπως και να ορίσουμε τα πολιτικά κόμματα, είναι δεδομένο πως επιφέρουν ομαδοποιήσεις των πολιτών και εκ </a:t>
            </a:r>
            <a:r>
              <a:rPr b="1" lang="en-US" sz="1600"/>
              <a:t>των</a:t>
            </a:r>
            <a:r>
              <a:rPr b="1" i="0" lang="en-US" sz="1600" u="none" cap="none" strike="noStrike">
                <a:solidFill>
                  <a:srgbClr val="000000"/>
                </a:solidFill>
                <a:latin typeface="Arial"/>
                <a:ea typeface="Arial"/>
                <a:cs typeface="Arial"/>
                <a:sym typeface="Arial"/>
              </a:rPr>
              <a:t> πραγμάτων διαφοροποιήσεις με βάση μια σειρά από στοιχεία όπως οι πολιτικές πεποιθήσεις (ιδεολογίες/ δόγματα) αλλά ακόμα και οι συγκεκριμένες επιδιώξεις.  </a:t>
            </a:r>
            <a:endParaRPr b="1" i="0" sz="1600" u="none" cap="none" strike="noStrike">
              <a:solidFill>
                <a:srgbClr val="000000"/>
              </a:solidFill>
              <a:latin typeface="Arial"/>
              <a:ea typeface="Arial"/>
              <a:cs typeface="Arial"/>
              <a:sym typeface="Arial"/>
            </a:endParaRPr>
          </a:p>
          <a:p>
            <a:pPr indent="-254000" lvl="0" marL="342900" marR="0" rtl="0" algn="just">
              <a:lnSpc>
                <a:spcPct val="115000"/>
              </a:lnSpc>
              <a:spcBef>
                <a:spcPts val="0"/>
              </a:spcBef>
              <a:spcAft>
                <a:spcPts val="0"/>
              </a:spcAft>
              <a:buClr>
                <a:srgbClr val="000000"/>
              </a:buClr>
              <a:buSzPts val="1400"/>
              <a:buFont typeface="Arial"/>
              <a:buNone/>
            </a:pPr>
            <a:r>
              <a:t/>
            </a:r>
            <a:endParaRPr b="1" i="0" sz="1600" u="none" cap="none" strike="noStrike">
              <a:solidFill>
                <a:srgbClr val="000000"/>
              </a:solidFill>
              <a:latin typeface="Arial"/>
              <a:ea typeface="Arial"/>
              <a:cs typeface="Arial"/>
              <a:sym typeface="Arial"/>
            </a:endParaRPr>
          </a:p>
          <a:p>
            <a:pPr indent="-254000" lvl="0" marL="342900" marR="0" rtl="0" algn="just">
              <a:lnSpc>
                <a:spcPct val="115000"/>
              </a:lnSpc>
              <a:spcBef>
                <a:spcPts val="0"/>
              </a:spcBef>
              <a:spcAft>
                <a:spcPts val="0"/>
              </a:spcAft>
              <a:buClr>
                <a:srgbClr val="000000"/>
              </a:buClr>
              <a:buSzPts val="1400"/>
              <a:buFont typeface="Arial"/>
              <a:buNone/>
            </a:pPr>
            <a:r>
              <a:t/>
            </a:r>
            <a:endParaRPr b="1" i="0" sz="1600" u="none" cap="none" strike="noStrike">
              <a:solidFill>
                <a:srgbClr val="000000"/>
              </a:solidFill>
              <a:latin typeface="Arial"/>
              <a:ea typeface="Arial"/>
              <a:cs typeface="Arial"/>
              <a:sym typeface="Arial"/>
            </a:endParaRPr>
          </a:p>
          <a:p>
            <a:pPr indent="-342900" lvl="0" marL="342900" marR="0" rtl="0" algn="just">
              <a:lnSpc>
                <a:spcPct val="115000"/>
              </a:lnSpc>
              <a:spcBef>
                <a:spcPts val="0"/>
              </a:spcBef>
              <a:spcAft>
                <a:spcPts val="0"/>
              </a:spcAft>
              <a:buClr>
                <a:srgbClr val="000000"/>
              </a:buClr>
              <a:buSzPts val="1400"/>
              <a:buFont typeface="Arial"/>
              <a:buChar char="•"/>
            </a:pPr>
            <a:r>
              <a:rPr b="1" i="0" lang="en-US" sz="1600" u="none" cap="none" strike="noStrike">
                <a:solidFill>
                  <a:srgbClr val="000000"/>
                </a:solidFill>
                <a:latin typeface="Arial"/>
                <a:ea typeface="Arial"/>
                <a:cs typeface="Arial"/>
                <a:sym typeface="Arial"/>
              </a:rPr>
              <a:t>  Οι λειτουργίες τους είναι να 1) προσελκύουν μέλη και γενικότερα να επιτυγχάνουν την υποστήριξη όσο γίνεται περισσότερων ψηφοφόρων, 2) να εξασφαλίζουν την κινητοποίηση και τη συμμετοχή πολιτών ως υποψηφίων, 3) να δημιουργούν ένα συνεκτικό πολιτικό πρόγραμμα θέσεων  </a:t>
            </a:r>
            <a:endParaRPr b="1" i="0" sz="1600" u="none" cap="none" strike="noStrike">
              <a:solidFill>
                <a:srgbClr val="000000"/>
              </a:solidFill>
              <a:latin typeface="Arial"/>
              <a:ea typeface="Arial"/>
              <a:cs typeface="Arial"/>
              <a:sym typeface="Arial"/>
            </a:endParaRPr>
          </a:p>
          <a:p>
            <a:pPr indent="0" lvl="0" marL="15875" marR="0" rtl="0" algn="l">
              <a:lnSpc>
                <a:spcPct val="115000"/>
              </a:lnSpc>
              <a:spcBef>
                <a:spcPts val="0"/>
              </a:spcBef>
              <a:spcAft>
                <a:spcPts val="0"/>
              </a:spcAft>
              <a:buClr>
                <a:srgbClr val="000000"/>
              </a:buClr>
              <a:buSzPts val="1400"/>
              <a:buFont typeface="Times New Roman"/>
              <a:buNone/>
            </a:pPr>
            <a:r>
              <a:t/>
            </a:r>
            <a:endParaRPr b="1" i="0" sz="1800" u="none" cap="none" strike="noStrike">
              <a:solidFill>
                <a:srgbClr val="000000"/>
              </a:solidFill>
              <a:latin typeface="Arial"/>
              <a:ea typeface="Arial"/>
              <a:cs typeface="Arial"/>
              <a:sym typeface="Arial"/>
            </a:endParaRPr>
          </a:p>
          <a:p>
            <a:pPr indent="-228600" lvl="0" marL="457200" marR="0" rtl="0" algn="l">
              <a:lnSpc>
                <a:spcPct val="115000"/>
              </a:lnSpc>
              <a:spcBef>
                <a:spcPts val="0"/>
              </a:spcBef>
              <a:spcAft>
                <a:spcPts val="0"/>
              </a:spcAft>
              <a:buClr>
                <a:srgbClr val="000000"/>
              </a:buClr>
              <a:buSzPts val="1800"/>
              <a:buFont typeface="Arial"/>
              <a:buNone/>
            </a:pPr>
            <a:r>
              <a:t/>
            </a:r>
            <a:endParaRPr b="1" i="0" sz="1800" u="none" cap="none" strike="noStrike">
              <a:solidFill>
                <a:srgbClr val="000000"/>
              </a:solidFill>
              <a:latin typeface="Arial"/>
              <a:ea typeface="Arial"/>
              <a:cs typeface="Arial"/>
              <a:sym typeface="Arial"/>
            </a:endParaRPr>
          </a:p>
          <a:p>
            <a:pPr indent="0" lvl="0" marL="15875" marR="0" rtl="0" algn="l">
              <a:lnSpc>
                <a:spcPct val="115000"/>
              </a:lnSpc>
              <a:spcBef>
                <a:spcPts val="0"/>
              </a:spcBef>
              <a:spcAft>
                <a:spcPts val="0"/>
              </a:spcAft>
              <a:buClr>
                <a:srgbClr val="000000"/>
              </a:buClr>
              <a:buSzPts val="1400"/>
              <a:buFont typeface="Times New Roman"/>
              <a:buNone/>
            </a:pPr>
            <a:r>
              <a:t/>
            </a:r>
            <a:endParaRPr b="1" i="0" sz="1800" u="none" cap="none" strike="noStrike">
              <a:solidFill>
                <a:srgbClr val="000000"/>
              </a:solidFill>
              <a:latin typeface="Arial"/>
              <a:ea typeface="Arial"/>
              <a:cs typeface="Arial"/>
              <a:sym typeface="Arial"/>
            </a:endParaRPr>
          </a:p>
          <a:p>
            <a:pPr indent="0" lvl="0" marL="15875" marR="0" rtl="0" algn="l">
              <a:lnSpc>
                <a:spcPct val="115000"/>
              </a:lnSpc>
              <a:spcBef>
                <a:spcPts val="0"/>
              </a:spcBef>
              <a:spcAft>
                <a:spcPts val="0"/>
              </a:spcAft>
              <a:buClr>
                <a:srgbClr val="000000"/>
              </a:buClr>
              <a:buSzPts val="1400"/>
              <a:buFont typeface="Times New Roman"/>
              <a:buNone/>
            </a:pPr>
            <a:r>
              <a:rPr b="1" i="0" lang="en-US" sz="1800" u="none" cap="none" strike="noStrike">
                <a:solidFill>
                  <a:srgbClr val="000000"/>
                </a:solidFill>
                <a:latin typeface="Arial"/>
                <a:ea typeface="Arial"/>
                <a:cs typeface="Arial"/>
                <a:sym typeface="Arial"/>
              </a:rPr>
              <a:t>  </a:t>
            </a:r>
            <a:endParaRPr b="1" i="0" sz="18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800"/>
              <a:buFont typeface="Arial"/>
              <a:buNone/>
            </a:pPr>
            <a:r>
              <a:rPr b="1" i="0" lang="en-US" sz="1800" u="none" cap="none" strike="noStrike">
                <a:solidFill>
                  <a:srgbClr val="000000"/>
                </a:solidFill>
                <a:latin typeface="Arial"/>
                <a:ea typeface="Arial"/>
                <a:cs typeface="Arial"/>
                <a:sym typeface="Arial"/>
              </a:rPr>
              <a:t> </a:t>
            </a:r>
            <a:endParaRPr b="1" i="0" sz="1800" u="none" cap="none" strike="noStrike">
              <a:solidFill>
                <a:srgbClr val="000000"/>
              </a:solidFill>
              <a:latin typeface="Arial"/>
              <a:ea typeface="Arial"/>
              <a:cs typeface="Arial"/>
              <a:sym typeface="Arial"/>
            </a:endParaRPr>
          </a:p>
        </p:txBody>
      </p:sp>
      <p:grpSp>
        <p:nvGrpSpPr>
          <p:cNvPr id="176" name="Google Shape;176;g292a9acef56_0_4"/>
          <p:cNvGrpSpPr/>
          <p:nvPr/>
        </p:nvGrpSpPr>
        <p:grpSpPr>
          <a:xfrm>
            <a:off x="0" y="0"/>
            <a:ext cx="9126538" cy="528638"/>
            <a:chOff x="0" y="0"/>
            <a:chExt cx="5749" cy="333"/>
          </a:xfrm>
        </p:grpSpPr>
        <p:sp>
          <p:nvSpPr>
            <p:cNvPr id="177" name="Google Shape;177;g292a9acef56_0_4"/>
            <p:cNvSpPr/>
            <p:nvPr/>
          </p:nvSpPr>
          <p:spPr>
            <a:xfrm>
              <a:off x="0" y="0"/>
              <a:ext cx="169" cy="325"/>
            </a:xfrm>
            <a:prstGeom prst="rect">
              <a:avLst/>
            </a:prstGeom>
            <a:gradFill>
              <a:gsLst>
                <a:gs pos="0">
                  <a:srgbClr val="8EC000"/>
                </a:gs>
                <a:gs pos="100000">
                  <a:srgbClr val="FFFFFF"/>
                </a:gs>
              </a:gsLst>
              <a:lin ang="0" scaled="0"/>
            </a:gra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78" name="Google Shape;178;g292a9acef56_0_4"/>
            <p:cNvSpPr/>
            <p:nvPr/>
          </p:nvSpPr>
          <p:spPr>
            <a:xfrm>
              <a:off x="260" y="85"/>
              <a:ext cx="5489" cy="162"/>
            </a:xfrm>
            <a:prstGeom prst="rect">
              <a:avLst/>
            </a:prstGeom>
            <a:solidFill>
              <a:srgbClr val="DDDDDD">
                <a:alpha val="74117"/>
              </a:srgbClr>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79" name="Google Shape;179;g292a9acef56_0_4"/>
            <p:cNvSpPr/>
            <p:nvPr/>
          </p:nvSpPr>
          <p:spPr>
            <a:xfrm>
              <a:off x="258" y="85"/>
              <a:ext cx="76" cy="78"/>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80" name="Google Shape;180;g292a9acef56_0_4"/>
            <p:cNvSpPr/>
            <p:nvPr/>
          </p:nvSpPr>
          <p:spPr>
            <a:xfrm>
              <a:off x="345" y="0"/>
              <a:ext cx="77" cy="76"/>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81" name="Google Shape;181;g292a9acef56_0_4"/>
            <p:cNvSpPr/>
            <p:nvPr/>
          </p:nvSpPr>
          <p:spPr>
            <a:xfrm>
              <a:off x="345" y="85"/>
              <a:ext cx="77" cy="78"/>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82" name="Google Shape;182;g292a9acef56_0_4"/>
            <p:cNvSpPr/>
            <p:nvPr/>
          </p:nvSpPr>
          <p:spPr>
            <a:xfrm>
              <a:off x="173" y="173"/>
              <a:ext cx="75" cy="76"/>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83" name="Google Shape;183;g292a9acef56_0_4"/>
            <p:cNvSpPr/>
            <p:nvPr/>
          </p:nvSpPr>
          <p:spPr>
            <a:xfrm>
              <a:off x="83" y="86"/>
              <a:ext cx="78" cy="76"/>
            </a:xfrm>
            <a:prstGeom prst="rect">
              <a:avLst/>
            </a:prstGeom>
            <a:solidFill>
              <a:srgbClr val="969696"/>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84" name="Google Shape;184;g292a9acef56_0_4"/>
            <p:cNvSpPr/>
            <p:nvPr/>
          </p:nvSpPr>
          <p:spPr>
            <a:xfrm>
              <a:off x="258" y="171"/>
              <a:ext cx="76" cy="76"/>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85" name="Google Shape;185;g292a9acef56_0_4"/>
            <p:cNvSpPr/>
            <p:nvPr/>
          </p:nvSpPr>
          <p:spPr>
            <a:xfrm>
              <a:off x="173" y="258"/>
              <a:ext cx="75" cy="75"/>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sp>
        <p:nvSpPr>
          <p:cNvPr id="186" name="Google Shape;186;g292a9acef56_0_4"/>
          <p:cNvSpPr/>
          <p:nvPr/>
        </p:nvSpPr>
        <p:spPr>
          <a:xfrm>
            <a:off x="755650" y="546100"/>
            <a:ext cx="7416900" cy="528600"/>
          </a:xfrm>
          <a:prstGeom prst="rect">
            <a:avLst/>
          </a:prstGeom>
          <a:solidFill>
            <a:srgbClr val="B2B2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00"/>
              <a:buFont typeface="Times New Roman"/>
              <a:buNone/>
            </a:pPr>
            <a:r>
              <a:rPr b="1" lang="en-US" sz="1800">
                <a:solidFill>
                  <a:schemeClr val="dk1"/>
                </a:solidFill>
                <a:latin typeface="Book Antiqua"/>
                <a:ea typeface="Book Antiqua"/>
                <a:cs typeface="Book Antiqua"/>
                <a:sym typeface="Book Antiqua"/>
              </a:rPr>
              <a:t>4ο μάθημα Ευρωπαϊκά Πολιτικά Συστήματα</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92" name="Shape 192"/>
        <p:cNvGrpSpPr/>
        <p:nvPr/>
      </p:nvGrpSpPr>
      <p:grpSpPr>
        <a:xfrm>
          <a:off x="0" y="0"/>
          <a:ext cx="0" cy="0"/>
          <a:chOff x="0" y="0"/>
          <a:chExt cx="0" cy="0"/>
        </a:xfrm>
      </p:grpSpPr>
      <p:sp>
        <p:nvSpPr>
          <p:cNvPr id="193" name="Google Shape;193;g292a9acef56_0_23"/>
          <p:cNvSpPr/>
          <p:nvPr/>
        </p:nvSpPr>
        <p:spPr>
          <a:xfrm>
            <a:off x="127300" y="1210775"/>
            <a:ext cx="8893200" cy="5523300"/>
          </a:xfrm>
          <a:prstGeom prst="rect">
            <a:avLst/>
          </a:prstGeom>
          <a:solidFill>
            <a:srgbClr val="B2B2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342900" lvl="0" marL="342900" marR="0" rtl="0" algn="l">
              <a:lnSpc>
                <a:spcPct val="115000"/>
              </a:lnSpc>
              <a:spcBef>
                <a:spcPts val="0"/>
              </a:spcBef>
              <a:spcAft>
                <a:spcPts val="0"/>
              </a:spcAft>
              <a:buClr>
                <a:srgbClr val="000000"/>
              </a:buClr>
              <a:buSzPts val="1400"/>
              <a:buFont typeface="Times New Roman"/>
              <a:buAutoNum type="alphaUcPeriod"/>
            </a:pPr>
            <a:r>
              <a:rPr b="1" i="0" lang="en-US" sz="1600" u="none" cap="none" strike="noStrike">
                <a:solidFill>
                  <a:srgbClr val="000000"/>
                </a:solidFill>
                <a:latin typeface="Arial"/>
                <a:ea typeface="Arial"/>
                <a:cs typeface="Arial"/>
                <a:sym typeface="Arial"/>
              </a:rPr>
              <a:t>Τα πολιτικά κόμματα</a:t>
            </a:r>
            <a:endParaRPr/>
          </a:p>
          <a:p>
            <a:pPr indent="-342900" lvl="0" marL="342900" marR="0" rtl="0" algn="l">
              <a:lnSpc>
                <a:spcPct val="115000"/>
              </a:lnSpc>
              <a:spcBef>
                <a:spcPts val="0"/>
              </a:spcBef>
              <a:spcAft>
                <a:spcPts val="0"/>
              </a:spcAft>
              <a:buNone/>
            </a:pPr>
            <a:r>
              <a:t/>
            </a:r>
            <a:endParaRPr b="1" i="0" sz="1600" u="none" cap="none" strike="noStrike">
              <a:solidFill>
                <a:srgbClr val="000000"/>
              </a:solidFill>
              <a:latin typeface="Arial"/>
              <a:ea typeface="Arial"/>
              <a:cs typeface="Arial"/>
              <a:sym typeface="Arial"/>
            </a:endParaRPr>
          </a:p>
          <a:p>
            <a:pPr indent="-342900" lvl="0" marL="342900" marR="0" rtl="0" algn="l">
              <a:lnSpc>
                <a:spcPct val="115000"/>
              </a:lnSpc>
              <a:spcBef>
                <a:spcPts val="0"/>
              </a:spcBef>
              <a:spcAft>
                <a:spcPts val="0"/>
              </a:spcAft>
              <a:buNone/>
            </a:pPr>
            <a:r>
              <a:t/>
            </a:r>
            <a:endParaRPr b="1" i="0" sz="1600" u="none" cap="none" strike="noStrike">
              <a:solidFill>
                <a:srgbClr val="000000"/>
              </a:solidFill>
              <a:latin typeface="Arial"/>
              <a:ea typeface="Arial"/>
              <a:cs typeface="Arial"/>
              <a:sym typeface="Arial"/>
            </a:endParaRPr>
          </a:p>
          <a:p>
            <a:pPr indent="-342900" lvl="0" marL="342900" marR="0" rtl="0" algn="just">
              <a:lnSpc>
                <a:spcPct val="115000"/>
              </a:lnSpc>
              <a:spcBef>
                <a:spcPts val="0"/>
              </a:spcBef>
              <a:spcAft>
                <a:spcPts val="0"/>
              </a:spcAft>
              <a:buClr>
                <a:srgbClr val="000000"/>
              </a:buClr>
              <a:buSzPts val="1400"/>
              <a:buFont typeface="Arial"/>
              <a:buChar char="•"/>
            </a:pPr>
            <a:r>
              <a:rPr b="1" i="0" lang="en-US" sz="1600" u="none" cap="none" strike="noStrike">
                <a:solidFill>
                  <a:srgbClr val="000000"/>
                </a:solidFill>
                <a:latin typeface="Arial"/>
                <a:ea typeface="Arial"/>
                <a:cs typeface="Arial"/>
                <a:sym typeface="Arial"/>
              </a:rPr>
              <a:t> Με βάση τον Bale (2017), υπάρχουν 9 βασικές διαφορές/ διαφωνίες/ αντιθέσεις που εξηγούν τα χαρακτηριστικά της πολιτικής στην Ευρώπη σήμερα. Μπορούμε μάλιστα να τις σκεφτούμε με χρονολογική σειρά. </a:t>
            </a:r>
            <a:endParaRPr/>
          </a:p>
          <a:p>
            <a:pPr indent="-254000" lvl="0" marL="342900" marR="0" rtl="0" algn="just">
              <a:lnSpc>
                <a:spcPct val="115000"/>
              </a:lnSpc>
              <a:spcBef>
                <a:spcPts val="0"/>
              </a:spcBef>
              <a:spcAft>
                <a:spcPts val="0"/>
              </a:spcAft>
              <a:buClr>
                <a:srgbClr val="000000"/>
              </a:buClr>
              <a:buSzPts val="1400"/>
              <a:buFont typeface="Arial"/>
              <a:buNone/>
            </a:pPr>
            <a:r>
              <a:t/>
            </a:r>
            <a:endParaRPr b="1" i="0" sz="1600" u="none" cap="none" strike="noStrike">
              <a:solidFill>
                <a:srgbClr val="000000"/>
              </a:solidFill>
              <a:latin typeface="Arial"/>
              <a:ea typeface="Arial"/>
              <a:cs typeface="Arial"/>
              <a:sym typeface="Arial"/>
            </a:endParaRPr>
          </a:p>
          <a:p>
            <a:pPr indent="-342900" lvl="0" marL="342900" marR="0" rtl="0" algn="just">
              <a:lnSpc>
                <a:spcPct val="115000"/>
              </a:lnSpc>
              <a:spcBef>
                <a:spcPts val="0"/>
              </a:spcBef>
              <a:spcAft>
                <a:spcPts val="0"/>
              </a:spcAft>
              <a:buClr>
                <a:srgbClr val="000000"/>
              </a:buClr>
              <a:buSzPts val="1400"/>
              <a:buFont typeface="Arial"/>
              <a:buAutoNum type="arabicParenR"/>
            </a:pPr>
            <a:r>
              <a:rPr b="1" i="0" lang="en-US" sz="1600" u="none" cap="none" strike="noStrike">
                <a:solidFill>
                  <a:srgbClr val="000000"/>
                </a:solidFill>
                <a:latin typeface="Arial"/>
                <a:ea typeface="Arial"/>
                <a:cs typeface="Arial"/>
                <a:sym typeface="Arial"/>
              </a:rPr>
              <a:t>Η αντιπαράθεση μεταξύ αριστοκρατίας (γαιοκτήμονες) και βιοτεχνίας/ εμπορίου/ βιομηχανίας (ανερχόμενη αστική τάξη) (18</a:t>
            </a:r>
            <a:r>
              <a:rPr b="1" baseline="30000" i="0" lang="en-US" sz="1600" u="none" cap="none" strike="noStrike">
                <a:solidFill>
                  <a:srgbClr val="000000"/>
                </a:solidFill>
                <a:latin typeface="Arial"/>
                <a:ea typeface="Arial"/>
                <a:cs typeface="Arial"/>
                <a:sym typeface="Arial"/>
              </a:rPr>
              <a:t>ος</a:t>
            </a:r>
            <a:r>
              <a:rPr b="1" i="0" lang="en-US" sz="1600" u="none" cap="none" strike="noStrike">
                <a:solidFill>
                  <a:srgbClr val="000000"/>
                </a:solidFill>
                <a:latin typeface="Arial"/>
                <a:ea typeface="Arial"/>
                <a:cs typeface="Arial"/>
                <a:sym typeface="Arial"/>
              </a:rPr>
              <a:t> αι.) Σταδιακά, σε αυτή τη σύγκρουση επικράτησαν οι αστοί και οδηγηθήκαμε στη δημιουργία αστικών κομμάτων (ποικιλία συμφερόντων) </a:t>
            </a:r>
            <a:endParaRPr/>
          </a:p>
          <a:p>
            <a:pPr indent="-254000" lvl="0" marL="342900" marR="0" rtl="0" algn="just">
              <a:lnSpc>
                <a:spcPct val="115000"/>
              </a:lnSpc>
              <a:spcBef>
                <a:spcPts val="0"/>
              </a:spcBef>
              <a:spcAft>
                <a:spcPts val="0"/>
              </a:spcAft>
              <a:buClr>
                <a:srgbClr val="000000"/>
              </a:buClr>
              <a:buSzPts val="1400"/>
              <a:buFont typeface="Arial"/>
              <a:buNone/>
            </a:pPr>
            <a:r>
              <a:t/>
            </a:r>
            <a:endParaRPr b="1" i="0" sz="1600" u="none" cap="none" strike="noStrike">
              <a:solidFill>
                <a:srgbClr val="000000"/>
              </a:solidFill>
              <a:latin typeface="Arial"/>
              <a:ea typeface="Arial"/>
              <a:cs typeface="Arial"/>
              <a:sym typeface="Arial"/>
            </a:endParaRPr>
          </a:p>
          <a:p>
            <a:pPr indent="-342900" lvl="0" marL="342900" marR="0" rtl="0" algn="just">
              <a:lnSpc>
                <a:spcPct val="115000"/>
              </a:lnSpc>
              <a:spcBef>
                <a:spcPts val="0"/>
              </a:spcBef>
              <a:spcAft>
                <a:spcPts val="0"/>
              </a:spcAft>
              <a:buNone/>
            </a:pPr>
            <a:r>
              <a:rPr b="1" i="0" lang="en-US" sz="1600" u="none" cap="none" strike="noStrike">
                <a:solidFill>
                  <a:srgbClr val="000000"/>
                </a:solidFill>
                <a:latin typeface="Arial"/>
                <a:ea typeface="Arial"/>
                <a:cs typeface="Arial"/>
                <a:sym typeface="Arial"/>
              </a:rPr>
              <a:t>       Στη σύγχρονη Ευρώπη σπανίζουν τέτοιες περιπτώσεις. Είναι χαρακτηριστικό ότι στην Αγγλία του 17</a:t>
            </a:r>
            <a:r>
              <a:rPr b="1" baseline="30000" i="0" lang="en-US" sz="1600" u="none" cap="none" strike="noStrike">
                <a:solidFill>
                  <a:srgbClr val="000000"/>
                </a:solidFill>
                <a:latin typeface="Arial"/>
                <a:ea typeface="Arial"/>
                <a:cs typeface="Arial"/>
                <a:sym typeface="Arial"/>
              </a:rPr>
              <a:t>ου</a:t>
            </a:r>
            <a:r>
              <a:rPr b="1" i="0" lang="en-US" sz="1600" u="none" cap="none" strike="noStrike">
                <a:solidFill>
                  <a:srgbClr val="000000"/>
                </a:solidFill>
                <a:latin typeface="Arial"/>
                <a:ea typeface="Arial"/>
                <a:cs typeface="Arial"/>
                <a:sym typeface="Arial"/>
              </a:rPr>
              <a:t> και 18</a:t>
            </a:r>
            <a:r>
              <a:rPr b="1" baseline="30000" i="0" lang="en-US" sz="1600" u="none" cap="none" strike="noStrike">
                <a:solidFill>
                  <a:srgbClr val="000000"/>
                </a:solidFill>
                <a:latin typeface="Arial"/>
                <a:ea typeface="Arial"/>
                <a:cs typeface="Arial"/>
                <a:sym typeface="Arial"/>
              </a:rPr>
              <a:t>ου</a:t>
            </a:r>
            <a:r>
              <a:rPr b="1" i="0" lang="en-US" sz="1600" u="none" cap="none" strike="noStrike">
                <a:solidFill>
                  <a:srgbClr val="000000"/>
                </a:solidFill>
                <a:latin typeface="Arial"/>
                <a:ea typeface="Arial"/>
                <a:cs typeface="Arial"/>
                <a:sym typeface="Arial"/>
              </a:rPr>
              <a:t> οι Tories (συντηρητικοί) υποστήριζαν τα συμφέροντα των γαιοκτημόνων ενώ οι Φιλελεύθεροι (Liberals) υποστήριζαν τα συμφέροντα των ανερχόμενων αστών. Σταδιακά (αρχές 20</a:t>
            </a:r>
            <a:r>
              <a:rPr b="1" baseline="30000" i="0" lang="en-US" sz="1600" u="none" cap="none" strike="noStrike">
                <a:solidFill>
                  <a:srgbClr val="000000"/>
                </a:solidFill>
                <a:latin typeface="Arial"/>
                <a:ea typeface="Arial"/>
                <a:cs typeface="Arial"/>
                <a:sym typeface="Arial"/>
              </a:rPr>
              <a:t>ου</a:t>
            </a:r>
            <a:r>
              <a:rPr b="1" i="0" lang="en-US" sz="1600" u="none" cap="none" strike="noStrike">
                <a:solidFill>
                  <a:srgbClr val="000000"/>
                </a:solidFill>
                <a:latin typeface="Arial"/>
                <a:ea typeface="Arial"/>
                <a:cs typeface="Arial"/>
                <a:sym typeface="Arial"/>
              </a:rPr>
              <a:t> αι.) οι Tories κατέληξαν να εκφράζουν τα συμφέροντα των επιχειρηματιών και το Εργατικό Κόμμα (Labour Party) τα συμφέροντα της εργατικής τάξης. </a:t>
            </a:r>
            <a:endParaRPr b="1" i="0" sz="1800" u="none" cap="none" strike="noStrike">
              <a:solidFill>
                <a:srgbClr val="000000"/>
              </a:solidFill>
              <a:latin typeface="Arial"/>
              <a:ea typeface="Arial"/>
              <a:cs typeface="Arial"/>
              <a:sym typeface="Arial"/>
            </a:endParaRPr>
          </a:p>
          <a:p>
            <a:pPr indent="-228600" lvl="0" marL="457200" marR="0" rtl="0" algn="l">
              <a:lnSpc>
                <a:spcPct val="115000"/>
              </a:lnSpc>
              <a:spcBef>
                <a:spcPts val="0"/>
              </a:spcBef>
              <a:spcAft>
                <a:spcPts val="0"/>
              </a:spcAft>
              <a:buClr>
                <a:srgbClr val="000000"/>
              </a:buClr>
              <a:buSzPts val="1800"/>
              <a:buFont typeface="Arial"/>
              <a:buNone/>
            </a:pPr>
            <a:r>
              <a:t/>
            </a:r>
            <a:endParaRPr b="1" i="0" sz="1800" u="none" cap="none" strike="noStrike">
              <a:solidFill>
                <a:srgbClr val="000000"/>
              </a:solidFill>
              <a:latin typeface="Arial"/>
              <a:ea typeface="Arial"/>
              <a:cs typeface="Arial"/>
              <a:sym typeface="Arial"/>
            </a:endParaRPr>
          </a:p>
          <a:p>
            <a:pPr indent="0" lvl="0" marL="15875" marR="0" rtl="0" algn="l">
              <a:lnSpc>
                <a:spcPct val="115000"/>
              </a:lnSpc>
              <a:spcBef>
                <a:spcPts val="0"/>
              </a:spcBef>
              <a:spcAft>
                <a:spcPts val="0"/>
              </a:spcAft>
              <a:buClr>
                <a:srgbClr val="000000"/>
              </a:buClr>
              <a:buSzPts val="1400"/>
              <a:buFont typeface="Times New Roman"/>
              <a:buNone/>
            </a:pPr>
            <a:r>
              <a:t/>
            </a:r>
            <a:endParaRPr b="1" i="0" sz="1800" u="none" cap="none" strike="noStrike">
              <a:solidFill>
                <a:srgbClr val="000000"/>
              </a:solidFill>
              <a:latin typeface="Arial"/>
              <a:ea typeface="Arial"/>
              <a:cs typeface="Arial"/>
              <a:sym typeface="Arial"/>
            </a:endParaRPr>
          </a:p>
          <a:p>
            <a:pPr indent="0" lvl="0" marL="15875" marR="0" rtl="0" algn="l">
              <a:lnSpc>
                <a:spcPct val="115000"/>
              </a:lnSpc>
              <a:spcBef>
                <a:spcPts val="0"/>
              </a:spcBef>
              <a:spcAft>
                <a:spcPts val="0"/>
              </a:spcAft>
              <a:buClr>
                <a:srgbClr val="000000"/>
              </a:buClr>
              <a:buSzPts val="1400"/>
              <a:buFont typeface="Times New Roman"/>
              <a:buNone/>
            </a:pPr>
            <a:r>
              <a:rPr b="1" i="0" lang="en-US" sz="1800" u="none" cap="none" strike="noStrike">
                <a:solidFill>
                  <a:srgbClr val="000000"/>
                </a:solidFill>
                <a:latin typeface="Arial"/>
                <a:ea typeface="Arial"/>
                <a:cs typeface="Arial"/>
                <a:sym typeface="Arial"/>
              </a:rPr>
              <a:t>  </a:t>
            </a:r>
            <a:endParaRPr b="1" i="0" sz="18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800"/>
              <a:buFont typeface="Arial"/>
              <a:buNone/>
            </a:pPr>
            <a:r>
              <a:rPr b="1" i="0" lang="en-US" sz="1800" u="none" cap="none" strike="noStrike">
                <a:solidFill>
                  <a:srgbClr val="000000"/>
                </a:solidFill>
                <a:latin typeface="Arial"/>
                <a:ea typeface="Arial"/>
                <a:cs typeface="Arial"/>
                <a:sym typeface="Arial"/>
              </a:rPr>
              <a:t> </a:t>
            </a:r>
            <a:endParaRPr b="1" i="0" sz="1800" u="none" cap="none" strike="noStrike">
              <a:solidFill>
                <a:srgbClr val="000000"/>
              </a:solidFill>
              <a:latin typeface="Arial"/>
              <a:ea typeface="Arial"/>
              <a:cs typeface="Arial"/>
              <a:sym typeface="Arial"/>
            </a:endParaRPr>
          </a:p>
        </p:txBody>
      </p:sp>
      <p:grpSp>
        <p:nvGrpSpPr>
          <p:cNvPr id="194" name="Google Shape;194;g292a9acef56_0_23"/>
          <p:cNvGrpSpPr/>
          <p:nvPr/>
        </p:nvGrpSpPr>
        <p:grpSpPr>
          <a:xfrm>
            <a:off x="0" y="0"/>
            <a:ext cx="9126538" cy="528638"/>
            <a:chOff x="0" y="0"/>
            <a:chExt cx="5749" cy="333"/>
          </a:xfrm>
        </p:grpSpPr>
        <p:sp>
          <p:nvSpPr>
            <p:cNvPr id="195" name="Google Shape;195;g292a9acef56_0_23"/>
            <p:cNvSpPr/>
            <p:nvPr/>
          </p:nvSpPr>
          <p:spPr>
            <a:xfrm>
              <a:off x="0" y="0"/>
              <a:ext cx="169" cy="325"/>
            </a:xfrm>
            <a:prstGeom prst="rect">
              <a:avLst/>
            </a:prstGeom>
            <a:gradFill>
              <a:gsLst>
                <a:gs pos="0">
                  <a:srgbClr val="8EC000"/>
                </a:gs>
                <a:gs pos="100000">
                  <a:srgbClr val="FFFFFF"/>
                </a:gs>
              </a:gsLst>
              <a:lin ang="0" scaled="0"/>
            </a:gra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96" name="Google Shape;196;g292a9acef56_0_23"/>
            <p:cNvSpPr/>
            <p:nvPr/>
          </p:nvSpPr>
          <p:spPr>
            <a:xfrm>
              <a:off x="260" y="85"/>
              <a:ext cx="5489" cy="162"/>
            </a:xfrm>
            <a:prstGeom prst="rect">
              <a:avLst/>
            </a:prstGeom>
            <a:solidFill>
              <a:srgbClr val="DDDDDD">
                <a:alpha val="74117"/>
              </a:srgbClr>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97" name="Google Shape;197;g292a9acef56_0_23"/>
            <p:cNvSpPr/>
            <p:nvPr/>
          </p:nvSpPr>
          <p:spPr>
            <a:xfrm>
              <a:off x="258" y="85"/>
              <a:ext cx="76" cy="78"/>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98" name="Google Shape;198;g292a9acef56_0_23"/>
            <p:cNvSpPr/>
            <p:nvPr/>
          </p:nvSpPr>
          <p:spPr>
            <a:xfrm>
              <a:off x="345" y="0"/>
              <a:ext cx="77" cy="76"/>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99" name="Google Shape;199;g292a9acef56_0_23"/>
            <p:cNvSpPr/>
            <p:nvPr/>
          </p:nvSpPr>
          <p:spPr>
            <a:xfrm>
              <a:off x="345" y="85"/>
              <a:ext cx="77" cy="78"/>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00" name="Google Shape;200;g292a9acef56_0_23"/>
            <p:cNvSpPr/>
            <p:nvPr/>
          </p:nvSpPr>
          <p:spPr>
            <a:xfrm>
              <a:off x="173" y="173"/>
              <a:ext cx="75" cy="76"/>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01" name="Google Shape;201;g292a9acef56_0_23"/>
            <p:cNvSpPr/>
            <p:nvPr/>
          </p:nvSpPr>
          <p:spPr>
            <a:xfrm>
              <a:off x="83" y="86"/>
              <a:ext cx="78" cy="76"/>
            </a:xfrm>
            <a:prstGeom prst="rect">
              <a:avLst/>
            </a:prstGeom>
            <a:solidFill>
              <a:srgbClr val="969696"/>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02" name="Google Shape;202;g292a9acef56_0_23"/>
            <p:cNvSpPr/>
            <p:nvPr/>
          </p:nvSpPr>
          <p:spPr>
            <a:xfrm>
              <a:off x="258" y="171"/>
              <a:ext cx="76" cy="76"/>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03" name="Google Shape;203;g292a9acef56_0_23"/>
            <p:cNvSpPr/>
            <p:nvPr/>
          </p:nvSpPr>
          <p:spPr>
            <a:xfrm>
              <a:off x="173" y="258"/>
              <a:ext cx="75" cy="75"/>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sp>
        <p:nvSpPr>
          <p:cNvPr id="204" name="Google Shape;204;g292a9acef56_0_23"/>
          <p:cNvSpPr/>
          <p:nvPr/>
        </p:nvSpPr>
        <p:spPr>
          <a:xfrm>
            <a:off x="755650" y="546100"/>
            <a:ext cx="7416900" cy="528600"/>
          </a:xfrm>
          <a:prstGeom prst="rect">
            <a:avLst/>
          </a:prstGeom>
          <a:solidFill>
            <a:srgbClr val="B2B2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00"/>
              <a:buFont typeface="Times New Roman"/>
              <a:buNone/>
            </a:pPr>
            <a:r>
              <a:rPr b="1" lang="en-US" sz="1800">
                <a:solidFill>
                  <a:schemeClr val="dk1"/>
                </a:solidFill>
                <a:latin typeface="Book Antiqua"/>
                <a:ea typeface="Book Antiqua"/>
                <a:cs typeface="Book Antiqua"/>
                <a:sym typeface="Book Antiqua"/>
              </a:rPr>
              <a:t>4ο μάθημα Ευρωπαϊκά Πολιτικά Συστήματα</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10" name="Shape 210"/>
        <p:cNvGrpSpPr/>
        <p:nvPr/>
      </p:nvGrpSpPr>
      <p:grpSpPr>
        <a:xfrm>
          <a:off x="0" y="0"/>
          <a:ext cx="0" cy="0"/>
          <a:chOff x="0" y="0"/>
          <a:chExt cx="0" cy="0"/>
        </a:xfrm>
      </p:grpSpPr>
      <p:sp>
        <p:nvSpPr>
          <p:cNvPr id="211" name="Google Shape;211;g292a9acef56_0_42"/>
          <p:cNvSpPr/>
          <p:nvPr/>
        </p:nvSpPr>
        <p:spPr>
          <a:xfrm>
            <a:off x="127300" y="1210774"/>
            <a:ext cx="8893200" cy="5647225"/>
          </a:xfrm>
          <a:prstGeom prst="rect">
            <a:avLst/>
          </a:prstGeom>
          <a:solidFill>
            <a:srgbClr val="B2B2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342900" lvl="0" marL="342900" marR="0" rtl="0" algn="l">
              <a:lnSpc>
                <a:spcPct val="115000"/>
              </a:lnSpc>
              <a:spcBef>
                <a:spcPts val="0"/>
              </a:spcBef>
              <a:spcAft>
                <a:spcPts val="0"/>
              </a:spcAft>
              <a:buClr>
                <a:srgbClr val="000000"/>
              </a:buClr>
              <a:buSzPts val="1400"/>
              <a:buFont typeface="Times New Roman"/>
              <a:buAutoNum type="alphaUcPeriod"/>
            </a:pPr>
            <a:r>
              <a:rPr b="1" i="0" lang="en-US" sz="1600" u="none" cap="none" strike="noStrike">
                <a:solidFill>
                  <a:srgbClr val="000000"/>
                </a:solidFill>
                <a:latin typeface="Arial"/>
                <a:ea typeface="Arial"/>
                <a:cs typeface="Arial"/>
                <a:sym typeface="Arial"/>
              </a:rPr>
              <a:t>Τα πολιτικά κόμματα</a:t>
            </a:r>
            <a:endParaRPr/>
          </a:p>
          <a:p>
            <a:pPr indent="-342900" lvl="0" marL="342900" marR="0" rtl="0" algn="just">
              <a:lnSpc>
                <a:spcPct val="115000"/>
              </a:lnSpc>
              <a:spcBef>
                <a:spcPts val="0"/>
              </a:spcBef>
              <a:spcAft>
                <a:spcPts val="0"/>
              </a:spcAft>
              <a:buNone/>
            </a:pPr>
            <a:r>
              <a:t/>
            </a:r>
            <a:endParaRPr b="1" i="0" sz="1600" u="none" cap="none" strike="noStrike">
              <a:solidFill>
                <a:srgbClr val="000000"/>
              </a:solidFill>
              <a:latin typeface="Arial"/>
              <a:ea typeface="Arial"/>
              <a:cs typeface="Arial"/>
              <a:sym typeface="Arial"/>
            </a:endParaRPr>
          </a:p>
          <a:p>
            <a:pPr indent="-342900" lvl="0" marL="342900" marR="0" rtl="0" algn="just">
              <a:lnSpc>
                <a:spcPct val="115000"/>
              </a:lnSpc>
              <a:spcBef>
                <a:spcPts val="0"/>
              </a:spcBef>
              <a:spcAft>
                <a:spcPts val="0"/>
              </a:spcAft>
              <a:buClr>
                <a:srgbClr val="000000"/>
              </a:buClr>
              <a:buSzPts val="1400"/>
              <a:buFont typeface="Arial"/>
              <a:buAutoNum type="arabicParenR" startAt="2"/>
            </a:pPr>
            <a:r>
              <a:rPr b="1" i="0" lang="en-US" sz="1600" u="none" cap="none" strike="noStrike">
                <a:solidFill>
                  <a:srgbClr val="000000"/>
                </a:solidFill>
                <a:latin typeface="Arial"/>
                <a:ea typeface="Arial"/>
                <a:cs typeface="Arial"/>
                <a:sym typeface="Arial"/>
              </a:rPr>
              <a:t>Η αντιπαράθεση μεταξύ ιδιοκτήτη/ κεφαλαιούχου και εργάτη. Με την πάροδο του χρόνου, οδηγηθήκαμε στην αντίθεση μεταξύ κεφαλαίου και εργατικής τάξης, που σημαδεύτηκε από τη διαμόρφωση των σοσιαλδημοκρατικών κομμάτων.</a:t>
            </a:r>
            <a:endParaRPr/>
          </a:p>
          <a:p>
            <a:pPr indent="-342900" lvl="0" marL="342900" marR="0" rtl="0" algn="just">
              <a:lnSpc>
                <a:spcPct val="115000"/>
              </a:lnSpc>
              <a:spcBef>
                <a:spcPts val="0"/>
              </a:spcBef>
              <a:spcAft>
                <a:spcPts val="0"/>
              </a:spcAft>
              <a:buNone/>
            </a:pPr>
            <a:r>
              <a:t/>
            </a:r>
            <a:endParaRPr b="1" i="0" sz="1600" u="none" cap="none" strike="noStrike">
              <a:solidFill>
                <a:srgbClr val="000000"/>
              </a:solidFill>
              <a:latin typeface="Arial"/>
              <a:ea typeface="Arial"/>
              <a:cs typeface="Arial"/>
              <a:sym typeface="Arial"/>
            </a:endParaRPr>
          </a:p>
          <a:p>
            <a:pPr indent="-342900" lvl="0" marL="342900" marR="0" rtl="0" algn="just">
              <a:lnSpc>
                <a:spcPct val="115000"/>
              </a:lnSpc>
              <a:spcBef>
                <a:spcPts val="0"/>
              </a:spcBef>
              <a:spcAft>
                <a:spcPts val="0"/>
              </a:spcAft>
              <a:buClr>
                <a:srgbClr val="000000"/>
              </a:buClr>
              <a:buSzPts val="1400"/>
              <a:buFont typeface="Arial"/>
              <a:buChar char="-"/>
            </a:pPr>
            <a:r>
              <a:rPr b="1" i="0" lang="en-US" sz="1600" u="none" cap="none" strike="noStrike">
                <a:solidFill>
                  <a:srgbClr val="000000"/>
                </a:solidFill>
                <a:latin typeface="Arial"/>
                <a:ea typeface="Arial"/>
                <a:cs typeface="Arial"/>
                <a:sym typeface="Arial"/>
              </a:rPr>
              <a:t>Γενικά, τα σοσιαλδημοκρατικά κόμματα στην Ευρώπη πέρασαν πολλές διακυμάνσεις. Αλλά σίγουρα παραμένουν ένα σημαντικός πόλος και ομάδα (π.χ. Ομάδα Ευρωπαίων Σοσιαλιστών στο Ευρωκοινοβούλιο)  </a:t>
            </a:r>
            <a:endParaRPr/>
          </a:p>
          <a:p>
            <a:pPr indent="-342900" lvl="0" marL="342900" marR="0" rtl="0" algn="just">
              <a:lnSpc>
                <a:spcPct val="115000"/>
              </a:lnSpc>
              <a:spcBef>
                <a:spcPts val="0"/>
              </a:spcBef>
              <a:spcAft>
                <a:spcPts val="0"/>
              </a:spcAft>
              <a:buNone/>
            </a:pPr>
            <a:r>
              <a:rPr b="1" i="0" lang="en-US" sz="1600" u="none" cap="none" strike="noStrike">
                <a:solidFill>
                  <a:srgbClr val="000000"/>
                </a:solidFill>
                <a:latin typeface="Arial"/>
                <a:ea typeface="Arial"/>
                <a:cs typeface="Arial"/>
                <a:sym typeface="Arial"/>
              </a:rPr>
              <a:t>  </a:t>
            </a:r>
            <a:endParaRPr/>
          </a:p>
          <a:p>
            <a:pPr indent="-342900" lvl="0" marL="342900" marR="0" rtl="0" algn="just">
              <a:lnSpc>
                <a:spcPct val="115000"/>
              </a:lnSpc>
              <a:spcBef>
                <a:spcPts val="0"/>
              </a:spcBef>
              <a:spcAft>
                <a:spcPts val="0"/>
              </a:spcAft>
              <a:buNone/>
            </a:pPr>
            <a:r>
              <a:rPr b="1" i="0" lang="en-US" sz="1600" u="none" cap="none" strike="noStrike">
                <a:solidFill>
                  <a:srgbClr val="000000"/>
                </a:solidFill>
                <a:latin typeface="Arial"/>
                <a:ea typeface="Arial"/>
                <a:cs typeface="Arial"/>
                <a:sym typeface="Arial"/>
              </a:rPr>
              <a:t>ι)   Σε χώρες όπως η Γαλλία, η Ελλάδα, η Ιρλανδία και η Ολλανδία έχασαν μεγάλη δύναμη</a:t>
            </a:r>
            <a:endParaRPr/>
          </a:p>
          <a:p>
            <a:pPr indent="-342900" lvl="0" marL="342900" marR="0" rtl="0" algn="just">
              <a:lnSpc>
                <a:spcPct val="115000"/>
              </a:lnSpc>
              <a:spcBef>
                <a:spcPts val="0"/>
              </a:spcBef>
              <a:spcAft>
                <a:spcPts val="0"/>
              </a:spcAft>
              <a:buNone/>
            </a:pPr>
            <a:r>
              <a:rPr b="1" i="0" lang="en-US" sz="1600" u="none" cap="none" strike="noStrike">
                <a:solidFill>
                  <a:srgbClr val="000000"/>
                </a:solidFill>
                <a:latin typeface="Arial"/>
                <a:ea typeface="Arial"/>
                <a:cs typeface="Arial"/>
                <a:sym typeface="Arial"/>
              </a:rPr>
              <a:t>ιι)  Ρόλο έπαιξαν ορόσημα όπως η κατάρρευση του κομμουνισμού (1991) που οδήγησε σε πολύ κριτικές προσεγγίσεις ως προς την ιδεολογία του σοσιαλισμού αλλά και η άσκηση εξουσίας από </a:t>
            </a:r>
            <a:r>
              <a:rPr b="1" lang="en-US" sz="1600"/>
              <a:t>σοσιαλδημοκρατικά</a:t>
            </a:r>
            <a:r>
              <a:rPr b="1" i="0" lang="en-US" sz="1600" u="none" cap="none" strike="noStrike">
                <a:solidFill>
                  <a:srgbClr val="000000"/>
                </a:solidFill>
                <a:latin typeface="Arial"/>
                <a:ea typeface="Arial"/>
                <a:cs typeface="Arial"/>
                <a:sym typeface="Arial"/>
              </a:rPr>
              <a:t> κόμματα </a:t>
            </a:r>
            <a:endParaRPr/>
          </a:p>
          <a:p>
            <a:pPr indent="-342900" lvl="0" marL="342900" marR="0" rtl="0" algn="just">
              <a:lnSpc>
                <a:spcPct val="115000"/>
              </a:lnSpc>
              <a:spcBef>
                <a:spcPts val="0"/>
              </a:spcBef>
              <a:spcAft>
                <a:spcPts val="0"/>
              </a:spcAft>
              <a:buNone/>
            </a:pPr>
            <a:r>
              <a:rPr b="1" i="0" lang="en-US" sz="1600" u="none" cap="none" strike="noStrike">
                <a:solidFill>
                  <a:srgbClr val="000000"/>
                </a:solidFill>
                <a:latin typeface="Arial"/>
                <a:ea typeface="Arial"/>
                <a:cs typeface="Arial"/>
                <a:sym typeface="Arial"/>
              </a:rPr>
              <a:t>ιιι)   Μείωσαν τον ιδεολογικό δογματισμό για να εκφράζουν τον πλουραλισμό</a:t>
            </a:r>
            <a:endParaRPr/>
          </a:p>
          <a:p>
            <a:pPr indent="-342900" lvl="0" marL="342900" marR="0" rtl="0" algn="just">
              <a:lnSpc>
                <a:spcPct val="115000"/>
              </a:lnSpc>
              <a:spcBef>
                <a:spcPts val="0"/>
              </a:spcBef>
              <a:spcAft>
                <a:spcPts val="0"/>
              </a:spcAft>
              <a:buNone/>
            </a:pPr>
            <a:r>
              <a:rPr b="1" i="0" lang="en-US" sz="1600" u="none" cap="none" strike="noStrike">
                <a:solidFill>
                  <a:srgbClr val="000000"/>
                </a:solidFill>
                <a:latin typeface="Arial"/>
                <a:ea typeface="Arial"/>
                <a:cs typeface="Arial"/>
                <a:sym typeface="Arial"/>
              </a:rPr>
              <a:t>ιv) Ωστόσο, ακόμα και με μικρότερη δύναμη παραμένουν ισχυροί παράγοντες των κομματικών συστημάτων με κυβερνητική εμπειρία   </a:t>
            </a:r>
            <a:endParaRPr b="1" i="0" sz="1600" u="none" cap="none" strike="noStrike">
              <a:solidFill>
                <a:srgbClr val="000000"/>
              </a:solidFill>
              <a:latin typeface="Arial"/>
              <a:ea typeface="Arial"/>
              <a:cs typeface="Arial"/>
              <a:sym typeface="Arial"/>
            </a:endParaRPr>
          </a:p>
          <a:p>
            <a:pPr indent="-342900" lvl="0" marL="342900" marR="0" rtl="0" algn="just">
              <a:lnSpc>
                <a:spcPct val="115000"/>
              </a:lnSpc>
              <a:spcBef>
                <a:spcPts val="0"/>
              </a:spcBef>
              <a:spcAft>
                <a:spcPts val="0"/>
              </a:spcAft>
              <a:buNone/>
            </a:pPr>
            <a:r>
              <a:rPr b="1" lang="en-US" sz="1600"/>
              <a:t>v)  σε χώρες όπως η Γερμανία, η Ισπανία, η Πορτογαλία παραμένουν ισχυρά</a:t>
            </a:r>
            <a:endParaRPr b="1" sz="1600"/>
          </a:p>
          <a:p>
            <a:pPr indent="-342900" lvl="0" marL="342900" marR="0" rtl="0" algn="just">
              <a:lnSpc>
                <a:spcPct val="115000"/>
              </a:lnSpc>
              <a:spcBef>
                <a:spcPts val="0"/>
              </a:spcBef>
              <a:spcAft>
                <a:spcPts val="0"/>
              </a:spcAft>
              <a:buNone/>
            </a:pPr>
            <a:r>
              <a:rPr b="1" lang="en-US" sz="1600"/>
              <a:t>vi) στην ανατολική (πρώην κομμουνιστική) Ευρώπη δυσκολεύτηκαν πολύ να διατηρήσουν την επιρροή τους </a:t>
            </a:r>
            <a:r>
              <a:rPr b="1" lang="en-US" sz="1600">
                <a:solidFill>
                  <a:schemeClr val="dk1"/>
                </a:solidFill>
              </a:rPr>
              <a:t>(Krouwel, Kutiyski, 2022) </a:t>
            </a:r>
            <a:endParaRPr b="1" sz="1600">
              <a:solidFill>
                <a:schemeClr val="dk1"/>
              </a:solidFill>
            </a:endParaRPr>
          </a:p>
          <a:p>
            <a:pPr indent="-342900" lvl="0" marL="342900" marR="0" rtl="0" algn="just">
              <a:lnSpc>
                <a:spcPct val="115000"/>
              </a:lnSpc>
              <a:spcBef>
                <a:spcPts val="0"/>
              </a:spcBef>
              <a:spcAft>
                <a:spcPts val="0"/>
              </a:spcAft>
              <a:buNone/>
            </a:pPr>
            <a:r>
              <a:t/>
            </a:r>
            <a:endParaRPr b="1" sz="1600"/>
          </a:p>
          <a:p>
            <a:pPr indent="-342900" lvl="0" marL="342900" marR="0" rtl="0" algn="just">
              <a:lnSpc>
                <a:spcPct val="115000"/>
              </a:lnSpc>
              <a:spcBef>
                <a:spcPts val="0"/>
              </a:spcBef>
              <a:spcAft>
                <a:spcPts val="0"/>
              </a:spcAft>
              <a:buNone/>
            </a:pPr>
            <a:r>
              <a:t/>
            </a:r>
            <a:endParaRPr b="1" i="0" sz="1600" u="none" cap="none" strike="noStrike">
              <a:solidFill>
                <a:srgbClr val="000000"/>
              </a:solidFill>
              <a:latin typeface="Arial"/>
              <a:ea typeface="Arial"/>
              <a:cs typeface="Arial"/>
              <a:sym typeface="Arial"/>
            </a:endParaRPr>
          </a:p>
          <a:p>
            <a:pPr indent="-342900" lvl="0" marL="342900" marR="0" rtl="0" algn="just">
              <a:lnSpc>
                <a:spcPct val="115000"/>
              </a:lnSpc>
              <a:spcBef>
                <a:spcPts val="0"/>
              </a:spcBef>
              <a:spcAft>
                <a:spcPts val="0"/>
              </a:spcAft>
              <a:buNone/>
            </a:pPr>
            <a:r>
              <a:rPr b="1" i="0" lang="en-US" sz="1600" u="none" cap="none" strike="noStrike">
                <a:solidFill>
                  <a:srgbClr val="000000"/>
                </a:solidFill>
                <a:latin typeface="Arial"/>
                <a:ea typeface="Arial"/>
                <a:cs typeface="Arial"/>
                <a:sym typeface="Arial"/>
              </a:rPr>
              <a:t>        </a:t>
            </a:r>
            <a:endParaRPr b="1" i="0" sz="1800" u="none" cap="none" strike="noStrike">
              <a:solidFill>
                <a:srgbClr val="000000"/>
              </a:solidFill>
              <a:latin typeface="Arial"/>
              <a:ea typeface="Arial"/>
              <a:cs typeface="Arial"/>
              <a:sym typeface="Arial"/>
            </a:endParaRPr>
          </a:p>
          <a:p>
            <a:pPr indent="0" lvl="0" marL="15875" marR="0" rtl="0" algn="l">
              <a:lnSpc>
                <a:spcPct val="115000"/>
              </a:lnSpc>
              <a:spcBef>
                <a:spcPts val="0"/>
              </a:spcBef>
              <a:spcAft>
                <a:spcPts val="0"/>
              </a:spcAft>
              <a:buClr>
                <a:srgbClr val="000000"/>
              </a:buClr>
              <a:buSzPts val="1400"/>
              <a:buFont typeface="Times New Roman"/>
              <a:buNone/>
            </a:pPr>
            <a:r>
              <a:t/>
            </a:r>
            <a:endParaRPr b="1" i="0" sz="1800" u="none" cap="none" strike="noStrike">
              <a:solidFill>
                <a:srgbClr val="000000"/>
              </a:solidFill>
              <a:latin typeface="Arial"/>
              <a:ea typeface="Arial"/>
              <a:cs typeface="Arial"/>
              <a:sym typeface="Arial"/>
            </a:endParaRPr>
          </a:p>
          <a:p>
            <a:pPr indent="0" lvl="0" marL="15875" marR="0" rtl="0" algn="l">
              <a:lnSpc>
                <a:spcPct val="115000"/>
              </a:lnSpc>
              <a:spcBef>
                <a:spcPts val="0"/>
              </a:spcBef>
              <a:spcAft>
                <a:spcPts val="0"/>
              </a:spcAft>
              <a:buClr>
                <a:srgbClr val="000000"/>
              </a:buClr>
              <a:buSzPts val="1400"/>
              <a:buFont typeface="Times New Roman"/>
              <a:buNone/>
            </a:pPr>
            <a:r>
              <a:rPr b="1" i="0" lang="en-US" sz="1800" u="none" cap="none" strike="noStrike">
                <a:solidFill>
                  <a:srgbClr val="000000"/>
                </a:solidFill>
                <a:latin typeface="Arial"/>
                <a:ea typeface="Arial"/>
                <a:cs typeface="Arial"/>
                <a:sym typeface="Arial"/>
              </a:rPr>
              <a:t>  </a:t>
            </a:r>
            <a:endParaRPr b="1" i="0" sz="18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800"/>
              <a:buFont typeface="Arial"/>
              <a:buNone/>
            </a:pPr>
            <a:r>
              <a:rPr b="1" i="0" lang="en-US" sz="1800" u="none" cap="none" strike="noStrike">
                <a:solidFill>
                  <a:srgbClr val="000000"/>
                </a:solidFill>
                <a:latin typeface="Arial"/>
                <a:ea typeface="Arial"/>
                <a:cs typeface="Arial"/>
                <a:sym typeface="Arial"/>
              </a:rPr>
              <a:t> </a:t>
            </a:r>
            <a:endParaRPr b="1" i="0" sz="1800" u="none" cap="none" strike="noStrike">
              <a:solidFill>
                <a:srgbClr val="000000"/>
              </a:solidFill>
              <a:latin typeface="Arial"/>
              <a:ea typeface="Arial"/>
              <a:cs typeface="Arial"/>
              <a:sym typeface="Arial"/>
            </a:endParaRPr>
          </a:p>
        </p:txBody>
      </p:sp>
      <p:grpSp>
        <p:nvGrpSpPr>
          <p:cNvPr id="212" name="Google Shape;212;g292a9acef56_0_42"/>
          <p:cNvGrpSpPr/>
          <p:nvPr/>
        </p:nvGrpSpPr>
        <p:grpSpPr>
          <a:xfrm>
            <a:off x="0" y="0"/>
            <a:ext cx="9126538" cy="528638"/>
            <a:chOff x="0" y="0"/>
            <a:chExt cx="5749" cy="333"/>
          </a:xfrm>
        </p:grpSpPr>
        <p:sp>
          <p:nvSpPr>
            <p:cNvPr id="213" name="Google Shape;213;g292a9acef56_0_42"/>
            <p:cNvSpPr/>
            <p:nvPr/>
          </p:nvSpPr>
          <p:spPr>
            <a:xfrm>
              <a:off x="0" y="0"/>
              <a:ext cx="169" cy="325"/>
            </a:xfrm>
            <a:prstGeom prst="rect">
              <a:avLst/>
            </a:prstGeom>
            <a:gradFill>
              <a:gsLst>
                <a:gs pos="0">
                  <a:srgbClr val="8EC000"/>
                </a:gs>
                <a:gs pos="100000">
                  <a:srgbClr val="FFFFFF"/>
                </a:gs>
              </a:gsLst>
              <a:lin ang="0" scaled="0"/>
            </a:gra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14" name="Google Shape;214;g292a9acef56_0_42"/>
            <p:cNvSpPr/>
            <p:nvPr/>
          </p:nvSpPr>
          <p:spPr>
            <a:xfrm>
              <a:off x="260" y="85"/>
              <a:ext cx="5489" cy="162"/>
            </a:xfrm>
            <a:prstGeom prst="rect">
              <a:avLst/>
            </a:prstGeom>
            <a:solidFill>
              <a:srgbClr val="DDDDDD">
                <a:alpha val="74117"/>
              </a:srgbClr>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15" name="Google Shape;215;g292a9acef56_0_42"/>
            <p:cNvSpPr/>
            <p:nvPr/>
          </p:nvSpPr>
          <p:spPr>
            <a:xfrm>
              <a:off x="258" y="85"/>
              <a:ext cx="76" cy="78"/>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16" name="Google Shape;216;g292a9acef56_0_42"/>
            <p:cNvSpPr/>
            <p:nvPr/>
          </p:nvSpPr>
          <p:spPr>
            <a:xfrm>
              <a:off x="345" y="0"/>
              <a:ext cx="77" cy="76"/>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17" name="Google Shape;217;g292a9acef56_0_42"/>
            <p:cNvSpPr/>
            <p:nvPr/>
          </p:nvSpPr>
          <p:spPr>
            <a:xfrm>
              <a:off x="345" y="85"/>
              <a:ext cx="77" cy="78"/>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18" name="Google Shape;218;g292a9acef56_0_42"/>
            <p:cNvSpPr/>
            <p:nvPr/>
          </p:nvSpPr>
          <p:spPr>
            <a:xfrm>
              <a:off x="173" y="173"/>
              <a:ext cx="75" cy="76"/>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19" name="Google Shape;219;g292a9acef56_0_42"/>
            <p:cNvSpPr/>
            <p:nvPr/>
          </p:nvSpPr>
          <p:spPr>
            <a:xfrm>
              <a:off x="83" y="86"/>
              <a:ext cx="78" cy="76"/>
            </a:xfrm>
            <a:prstGeom prst="rect">
              <a:avLst/>
            </a:prstGeom>
            <a:solidFill>
              <a:srgbClr val="969696"/>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20" name="Google Shape;220;g292a9acef56_0_42"/>
            <p:cNvSpPr/>
            <p:nvPr/>
          </p:nvSpPr>
          <p:spPr>
            <a:xfrm>
              <a:off x="258" y="171"/>
              <a:ext cx="76" cy="76"/>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21" name="Google Shape;221;g292a9acef56_0_42"/>
            <p:cNvSpPr/>
            <p:nvPr/>
          </p:nvSpPr>
          <p:spPr>
            <a:xfrm>
              <a:off x="173" y="258"/>
              <a:ext cx="75" cy="75"/>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sp>
        <p:nvSpPr>
          <p:cNvPr id="222" name="Google Shape;222;g292a9acef56_0_42"/>
          <p:cNvSpPr/>
          <p:nvPr/>
        </p:nvSpPr>
        <p:spPr>
          <a:xfrm>
            <a:off x="755650" y="546100"/>
            <a:ext cx="7416900" cy="528600"/>
          </a:xfrm>
          <a:prstGeom prst="rect">
            <a:avLst/>
          </a:prstGeom>
          <a:solidFill>
            <a:srgbClr val="B2B2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00"/>
              <a:buFont typeface="Times New Roman"/>
              <a:buNone/>
            </a:pPr>
            <a:r>
              <a:rPr b="1" lang="en-US" sz="1800">
                <a:solidFill>
                  <a:schemeClr val="dk1"/>
                </a:solidFill>
                <a:latin typeface="Book Antiqua"/>
                <a:ea typeface="Book Antiqua"/>
                <a:cs typeface="Book Antiqua"/>
                <a:sym typeface="Book Antiqua"/>
              </a:rPr>
              <a:t>4ο μάθημα Ευρωπαϊκά Πολιτικά Συστήματα</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28" name="Shape 228"/>
        <p:cNvGrpSpPr/>
        <p:nvPr/>
      </p:nvGrpSpPr>
      <p:grpSpPr>
        <a:xfrm>
          <a:off x="0" y="0"/>
          <a:ext cx="0" cy="0"/>
          <a:chOff x="0" y="0"/>
          <a:chExt cx="0" cy="0"/>
        </a:xfrm>
      </p:grpSpPr>
      <p:sp>
        <p:nvSpPr>
          <p:cNvPr id="229" name="Google Shape;229;g29df07c3fae_0_0"/>
          <p:cNvSpPr/>
          <p:nvPr/>
        </p:nvSpPr>
        <p:spPr>
          <a:xfrm>
            <a:off x="127300" y="1210774"/>
            <a:ext cx="8893200" cy="5647200"/>
          </a:xfrm>
          <a:prstGeom prst="rect">
            <a:avLst/>
          </a:prstGeom>
          <a:solidFill>
            <a:srgbClr val="B2B2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342900" lvl="0" marL="342900" marR="0" rtl="0" algn="l">
              <a:lnSpc>
                <a:spcPct val="115000"/>
              </a:lnSpc>
              <a:spcBef>
                <a:spcPts val="0"/>
              </a:spcBef>
              <a:spcAft>
                <a:spcPts val="0"/>
              </a:spcAft>
              <a:buClr>
                <a:srgbClr val="000000"/>
              </a:buClr>
              <a:buSzPts val="1400"/>
              <a:buFont typeface="Times New Roman"/>
              <a:buAutoNum type="alphaUcPeriod"/>
            </a:pPr>
            <a:r>
              <a:rPr b="1" i="0" lang="en-US" sz="1600" u="none" cap="none" strike="noStrike">
                <a:solidFill>
                  <a:srgbClr val="000000"/>
                </a:solidFill>
                <a:latin typeface="Arial"/>
                <a:ea typeface="Arial"/>
                <a:cs typeface="Arial"/>
                <a:sym typeface="Arial"/>
              </a:rPr>
              <a:t>Τα πολιτικά κόμματα</a:t>
            </a:r>
            <a:endParaRPr b="1" i="0" sz="1600" u="none" cap="none" strike="noStrike">
              <a:solidFill>
                <a:srgbClr val="000000"/>
              </a:solidFill>
              <a:latin typeface="Arial"/>
              <a:ea typeface="Arial"/>
              <a:cs typeface="Arial"/>
              <a:sym typeface="Arial"/>
            </a:endParaRPr>
          </a:p>
          <a:p>
            <a:pPr indent="0" lvl="0" marL="457200" marR="0" rtl="0" algn="l">
              <a:lnSpc>
                <a:spcPct val="115000"/>
              </a:lnSpc>
              <a:spcBef>
                <a:spcPts val="0"/>
              </a:spcBef>
              <a:spcAft>
                <a:spcPts val="0"/>
              </a:spcAft>
              <a:buNone/>
            </a:pPr>
            <a:r>
              <a:t/>
            </a:r>
            <a:endParaRPr b="1" sz="1600"/>
          </a:p>
          <a:p>
            <a:pPr indent="0" lvl="0" marL="0" marR="0" rtl="0" algn="just">
              <a:lnSpc>
                <a:spcPct val="115000"/>
              </a:lnSpc>
              <a:spcBef>
                <a:spcPts val="0"/>
              </a:spcBef>
              <a:spcAft>
                <a:spcPts val="0"/>
              </a:spcAft>
              <a:buNone/>
            </a:pPr>
            <a:r>
              <a:rPr b="1" lang="en-US" sz="1600"/>
              <a:t>3) η αντιπαράθεση μεταξύ πόλης και υπαίθρου. Αυτή υπήρξε κυρίως σε χώρες όπως η Νορβηγία όπου οι μεσαίες τάξεις στις πόλεις ήταν διαφορετικής εθνοτικής καταγωγής ενώ στην ύπαιθρο βρίσκονταν κυρίως οι γηγενείς που βρίσκονταν σε πολύ δύσκολη οικονομική κατάσταση (π.χ. αγροτικά κόμματα, αυτά πλέον έχουν γίνει πολύ σπάνια) </a:t>
            </a:r>
            <a:endParaRPr b="1" sz="1600"/>
          </a:p>
          <a:p>
            <a:pPr indent="0" lvl="0" marL="0" marR="0" rtl="0" algn="just">
              <a:lnSpc>
                <a:spcPct val="115000"/>
              </a:lnSpc>
              <a:spcBef>
                <a:spcPts val="0"/>
              </a:spcBef>
              <a:spcAft>
                <a:spcPts val="0"/>
              </a:spcAft>
              <a:buNone/>
            </a:pPr>
            <a:r>
              <a:t/>
            </a:r>
            <a:endParaRPr b="1" sz="1600"/>
          </a:p>
          <a:p>
            <a:pPr indent="0" lvl="0" marL="0" marR="0" rtl="0" algn="just">
              <a:lnSpc>
                <a:spcPct val="115000"/>
              </a:lnSpc>
              <a:spcBef>
                <a:spcPts val="0"/>
              </a:spcBef>
              <a:spcAft>
                <a:spcPts val="0"/>
              </a:spcAft>
              <a:buNone/>
            </a:pPr>
            <a:r>
              <a:rPr b="1" lang="en-US" sz="1600"/>
              <a:t>  Υπάρχουν και σήμερα παραδείγματα κομμάτων που ταυτίζονται με την ύπαιθρο (π.χ. τους αγρότες). Τέτοια είναι στη Σουηδία (Centre Party), στη Δανία (Venstre), στη Νορβηγία (Centre Party) και στην Ολλανδία κυρίως. </a:t>
            </a:r>
            <a:endParaRPr b="1" sz="1600"/>
          </a:p>
          <a:p>
            <a:pPr indent="0" lvl="0" marL="0" marR="0" rtl="0" algn="just">
              <a:lnSpc>
                <a:spcPct val="115000"/>
              </a:lnSpc>
              <a:spcBef>
                <a:spcPts val="0"/>
              </a:spcBef>
              <a:spcAft>
                <a:spcPts val="0"/>
              </a:spcAft>
              <a:buNone/>
            </a:pPr>
            <a:r>
              <a:t/>
            </a:r>
            <a:endParaRPr b="1" sz="1600"/>
          </a:p>
          <a:p>
            <a:pPr indent="-330200" lvl="0" marL="457200" marR="0" rtl="0" algn="just">
              <a:lnSpc>
                <a:spcPct val="115000"/>
              </a:lnSpc>
              <a:spcBef>
                <a:spcPts val="0"/>
              </a:spcBef>
              <a:spcAft>
                <a:spcPts val="0"/>
              </a:spcAft>
              <a:buSzPts val="1600"/>
              <a:buChar char="-"/>
            </a:pPr>
            <a:r>
              <a:rPr b="1" lang="en-US" sz="1600"/>
              <a:t>Σε αντίθεση με άλλες περιόδους που μπορεί να υπήρχαν εθνοτικά χαρακτηριστικά, πλέον η έμφαση στην αντίθεση μεταξύ υπαίθρου και πόλεων έχει χαρακτηριστικά λαϊκισμού (agrarian populism) με βασική θέση των ανταγωνισμό των δύο κόσμων, τον διεφθαρμένο και κακό χαρακτήρα των ελίτ. </a:t>
            </a:r>
            <a:endParaRPr b="1" sz="1600"/>
          </a:p>
          <a:p>
            <a:pPr indent="-330200" lvl="0" marL="457200" marR="0" rtl="0" algn="just">
              <a:lnSpc>
                <a:spcPct val="115000"/>
              </a:lnSpc>
              <a:spcBef>
                <a:spcPts val="0"/>
              </a:spcBef>
              <a:spcAft>
                <a:spcPts val="0"/>
              </a:spcAft>
              <a:buSzPts val="1600"/>
              <a:buChar char="-"/>
            </a:pPr>
            <a:r>
              <a:rPr b="1" lang="en-US" sz="1600"/>
              <a:t>Σε άλλες περιπτώσεις είναι μια έκφραση συντηρητισμού και έμφασης στην παράδοση που αντιμάχεται τον κοσμοπολιτισμό</a:t>
            </a:r>
            <a:endParaRPr b="1" sz="1600"/>
          </a:p>
          <a:p>
            <a:pPr indent="0" lvl="0" marL="0" marR="0" rtl="0" algn="just">
              <a:lnSpc>
                <a:spcPct val="115000"/>
              </a:lnSpc>
              <a:spcBef>
                <a:spcPts val="0"/>
              </a:spcBef>
              <a:spcAft>
                <a:spcPts val="0"/>
              </a:spcAft>
              <a:buNone/>
            </a:pPr>
            <a:r>
              <a:rPr b="1" lang="en-US" sz="1600"/>
              <a:t>  </a:t>
            </a:r>
            <a:endParaRPr b="1" sz="1600"/>
          </a:p>
          <a:p>
            <a:pPr indent="0" lvl="0" marL="457200" marR="0" rtl="0" algn="just">
              <a:lnSpc>
                <a:spcPct val="115000"/>
              </a:lnSpc>
              <a:spcBef>
                <a:spcPts val="0"/>
              </a:spcBef>
              <a:spcAft>
                <a:spcPts val="0"/>
              </a:spcAft>
              <a:buNone/>
            </a:pPr>
            <a:r>
              <a:rPr b="1" i="0" lang="en-US" sz="1600" u="none" cap="none" strike="noStrike">
                <a:solidFill>
                  <a:srgbClr val="000000"/>
                </a:solidFill>
                <a:latin typeface="Arial"/>
                <a:ea typeface="Arial"/>
                <a:cs typeface="Arial"/>
                <a:sym typeface="Arial"/>
              </a:rPr>
              <a:t>       </a:t>
            </a:r>
            <a:endParaRPr b="1" i="0" sz="1800" u="none" cap="none" strike="noStrike">
              <a:solidFill>
                <a:srgbClr val="000000"/>
              </a:solidFill>
              <a:latin typeface="Arial"/>
              <a:ea typeface="Arial"/>
              <a:cs typeface="Arial"/>
              <a:sym typeface="Arial"/>
            </a:endParaRPr>
          </a:p>
          <a:p>
            <a:pPr indent="0" lvl="0" marL="15875" marR="0" rtl="0" algn="l">
              <a:lnSpc>
                <a:spcPct val="115000"/>
              </a:lnSpc>
              <a:spcBef>
                <a:spcPts val="0"/>
              </a:spcBef>
              <a:spcAft>
                <a:spcPts val="0"/>
              </a:spcAft>
              <a:buClr>
                <a:srgbClr val="000000"/>
              </a:buClr>
              <a:buSzPts val="1400"/>
              <a:buFont typeface="Times New Roman"/>
              <a:buNone/>
            </a:pPr>
            <a:r>
              <a:t/>
            </a:r>
            <a:endParaRPr b="1" i="0" sz="1800" u="none" cap="none" strike="noStrike">
              <a:solidFill>
                <a:srgbClr val="000000"/>
              </a:solidFill>
              <a:latin typeface="Arial"/>
              <a:ea typeface="Arial"/>
              <a:cs typeface="Arial"/>
              <a:sym typeface="Arial"/>
            </a:endParaRPr>
          </a:p>
          <a:p>
            <a:pPr indent="0" lvl="0" marL="15875" marR="0" rtl="0" algn="l">
              <a:lnSpc>
                <a:spcPct val="115000"/>
              </a:lnSpc>
              <a:spcBef>
                <a:spcPts val="0"/>
              </a:spcBef>
              <a:spcAft>
                <a:spcPts val="0"/>
              </a:spcAft>
              <a:buClr>
                <a:srgbClr val="000000"/>
              </a:buClr>
              <a:buSzPts val="1400"/>
              <a:buFont typeface="Times New Roman"/>
              <a:buNone/>
            </a:pPr>
            <a:r>
              <a:rPr b="1" i="0" lang="en-US" sz="1800" u="none" cap="none" strike="noStrike">
                <a:solidFill>
                  <a:srgbClr val="000000"/>
                </a:solidFill>
                <a:latin typeface="Arial"/>
                <a:ea typeface="Arial"/>
                <a:cs typeface="Arial"/>
                <a:sym typeface="Arial"/>
              </a:rPr>
              <a:t>  </a:t>
            </a:r>
            <a:endParaRPr b="1" i="0" sz="18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800"/>
              <a:buFont typeface="Arial"/>
              <a:buNone/>
            </a:pPr>
            <a:r>
              <a:rPr b="1" i="0" lang="en-US" sz="1800" u="none" cap="none" strike="noStrike">
                <a:solidFill>
                  <a:srgbClr val="000000"/>
                </a:solidFill>
                <a:latin typeface="Arial"/>
                <a:ea typeface="Arial"/>
                <a:cs typeface="Arial"/>
                <a:sym typeface="Arial"/>
              </a:rPr>
              <a:t> </a:t>
            </a:r>
            <a:endParaRPr b="1" i="0" sz="1800" u="none" cap="none" strike="noStrike">
              <a:solidFill>
                <a:srgbClr val="000000"/>
              </a:solidFill>
              <a:latin typeface="Arial"/>
              <a:ea typeface="Arial"/>
              <a:cs typeface="Arial"/>
              <a:sym typeface="Arial"/>
            </a:endParaRPr>
          </a:p>
        </p:txBody>
      </p:sp>
      <p:grpSp>
        <p:nvGrpSpPr>
          <p:cNvPr id="230" name="Google Shape;230;g29df07c3fae_0_0"/>
          <p:cNvGrpSpPr/>
          <p:nvPr/>
        </p:nvGrpSpPr>
        <p:grpSpPr>
          <a:xfrm>
            <a:off x="0" y="0"/>
            <a:ext cx="8985251" cy="611188"/>
            <a:chOff x="0" y="0"/>
            <a:chExt cx="5660" cy="385"/>
          </a:xfrm>
        </p:grpSpPr>
        <p:sp>
          <p:nvSpPr>
            <p:cNvPr id="231" name="Google Shape;231;g29df07c3fae_0_0"/>
            <p:cNvSpPr/>
            <p:nvPr/>
          </p:nvSpPr>
          <p:spPr>
            <a:xfrm>
              <a:off x="0" y="0"/>
              <a:ext cx="300" cy="300"/>
            </a:xfrm>
            <a:prstGeom prst="rect">
              <a:avLst/>
            </a:prstGeom>
            <a:gradFill>
              <a:gsLst>
                <a:gs pos="0">
                  <a:srgbClr val="8EC000"/>
                </a:gs>
                <a:gs pos="100000">
                  <a:srgbClr val="FFFFFF"/>
                </a:gs>
              </a:gsLst>
              <a:lin ang="0" scaled="0"/>
            </a:gra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32" name="Google Shape;232;g29df07c3fae_0_0"/>
            <p:cNvSpPr/>
            <p:nvPr/>
          </p:nvSpPr>
          <p:spPr>
            <a:xfrm>
              <a:off x="260" y="85"/>
              <a:ext cx="5400" cy="300"/>
            </a:xfrm>
            <a:prstGeom prst="rect">
              <a:avLst/>
            </a:prstGeom>
            <a:solidFill>
              <a:srgbClr val="DDDDDD">
                <a:alpha val="74120"/>
              </a:srgbClr>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33" name="Google Shape;233;g29df07c3fae_0_0"/>
            <p:cNvSpPr/>
            <p:nvPr/>
          </p:nvSpPr>
          <p:spPr>
            <a:xfrm>
              <a:off x="258" y="85"/>
              <a:ext cx="0" cy="0"/>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34" name="Google Shape;234;g29df07c3fae_0_0"/>
            <p:cNvSpPr/>
            <p:nvPr/>
          </p:nvSpPr>
          <p:spPr>
            <a:xfrm>
              <a:off x="345" y="0"/>
              <a:ext cx="0" cy="0"/>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35" name="Google Shape;235;g29df07c3fae_0_0"/>
            <p:cNvSpPr/>
            <p:nvPr/>
          </p:nvSpPr>
          <p:spPr>
            <a:xfrm>
              <a:off x="345" y="85"/>
              <a:ext cx="0" cy="0"/>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36" name="Google Shape;236;g29df07c3fae_0_0"/>
            <p:cNvSpPr/>
            <p:nvPr/>
          </p:nvSpPr>
          <p:spPr>
            <a:xfrm>
              <a:off x="173" y="173"/>
              <a:ext cx="0" cy="0"/>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37" name="Google Shape;237;g29df07c3fae_0_0"/>
            <p:cNvSpPr/>
            <p:nvPr/>
          </p:nvSpPr>
          <p:spPr>
            <a:xfrm>
              <a:off x="83" y="86"/>
              <a:ext cx="0" cy="0"/>
            </a:xfrm>
            <a:prstGeom prst="rect">
              <a:avLst/>
            </a:prstGeom>
            <a:solidFill>
              <a:srgbClr val="969696"/>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38" name="Google Shape;238;g29df07c3fae_0_0"/>
            <p:cNvSpPr/>
            <p:nvPr/>
          </p:nvSpPr>
          <p:spPr>
            <a:xfrm>
              <a:off x="258" y="171"/>
              <a:ext cx="0" cy="0"/>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39" name="Google Shape;239;g29df07c3fae_0_0"/>
            <p:cNvSpPr/>
            <p:nvPr/>
          </p:nvSpPr>
          <p:spPr>
            <a:xfrm>
              <a:off x="173" y="258"/>
              <a:ext cx="0" cy="0"/>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sp>
        <p:nvSpPr>
          <p:cNvPr id="240" name="Google Shape;240;g29df07c3fae_0_0"/>
          <p:cNvSpPr/>
          <p:nvPr/>
        </p:nvSpPr>
        <p:spPr>
          <a:xfrm>
            <a:off x="755650" y="546100"/>
            <a:ext cx="7416900" cy="528600"/>
          </a:xfrm>
          <a:prstGeom prst="rect">
            <a:avLst/>
          </a:prstGeom>
          <a:solidFill>
            <a:srgbClr val="B2B2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00"/>
              <a:buFont typeface="Times New Roman"/>
              <a:buNone/>
            </a:pPr>
            <a:r>
              <a:rPr b="1" lang="en-US" sz="1800">
                <a:solidFill>
                  <a:schemeClr val="dk1"/>
                </a:solidFill>
                <a:latin typeface="Book Antiqua"/>
                <a:ea typeface="Book Antiqua"/>
                <a:cs typeface="Book Antiqua"/>
                <a:sym typeface="Book Antiqua"/>
              </a:rPr>
              <a:t>4ο μάθημα Ευρωπαϊκά Πολιτικά Συστήματα</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46" name="Shape 246"/>
        <p:cNvGrpSpPr/>
        <p:nvPr/>
      </p:nvGrpSpPr>
      <p:grpSpPr>
        <a:xfrm>
          <a:off x="0" y="0"/>
          <a:ext cx="0" cy="0"/>
          <a:chOff x="0" y="0"/>
          <a:chExt cx="0" cy="0"/>
        </a:xfrm>
      </p:grpSpPr>
      <p:sp>
        <p:nvSpPr>
          <p:cNvPr id="247" name="Google Shape;247;g29df07c3fae_0_18"/>
          <p:cNvSpPr/>
          <p:nvPr/>
        </p:nvSpPr>
        <p:spPr>
          <a:xfrm>
            <a:off x="127300" y="1210774"/>
            <a:ext cx="8893200" cy="5647200"/>
          </a:xfrm>
          <a:prstGeom prst="rect">
            <a:avLst/>
          </a:prstGeom>
          <a:solidFill>
            <a:srgbClr val="B2B2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342900" lvl="0" marL="342900" marR="0" rtl="0" algn="l">
              <a:lnSpc>
                <a:spcPct val="115000"/>
              </a:lnSpc>
              <a:spcBef>
                <a:spcPts val="0"/>
              </a:spcBef>
              <a:spcAft>
                <a:spcPts val="0"/>
              </a:spcAft>
              <a:buClr>
                <a:srgbClr val="000000"/>
              </a:buClr>
              <a:buSzPts val="1400"/>
              <a:buFont typeface="Times New Roman"/>
              <a:buAutoNum type="alphaUcPeriod"/>
            </a:pPr>
            <a:r>
              <a:rPr b="1" i="0" lang="en-US" sz="1600" u="none" cap="none" strike="noStrike">
                <a:solidFill>
                  <a:srgbClr val="000000"/>
                </a:solidFill>
                <a:latin typeface="Arial"/>
                <a:ea typeface="Arial"/>
                <a:cs typeface="Arial"/>
                <a:sym typeface="Arial"/>
              </a:rPr>
              <a:t>Τα πολιτικά κόμματα</a:t>
            </a:r>
            <a:endParaRPr b="1" i="0" sz="1600" u="none" cap="none" strike="noStrike">
              <a:solidFill>
                <a:srgbClr val="000000"/>
              </a:solidFill>
              <a:latin typeface="Arial"/>
              <a:ea typeface="Arial"/>
              <a:cs typeface="Arial"/>
              <a:sym typeface="Arial"/>
            </a:endParaRPr>
          </a:p>
          <a:p>
            <a:pPr indent="0" lvl="0" marL="457200" marR="0" rtl="0" algn="l">
              <a:lnSpc>
                <a:spcPct val="115000"/>
              </a:lnSpc>
              <a:spcBef>
                <a:spcPts val="0"/>
              </a:spcBef>
              <a:spcAft>
                <a:spcPts val="0"/>
              </a:spcAft>
              <a:buNone/>
            </a:pPr>
            <a:r>
              <a:t/>
            </a:r>
            <a:endParaRPr b="1" sz="1600"/>
          </a:p>
          <a:p>
            <a:pPr indent="0" lvl="0" marL="0" marR="0" rtl="0" algn="just">
              <a:lnSpc>
                <a:spcPct val="115000"/>
              </a:lnSpc>
              <a:spcBef>
                <a:spcPts val="0"/>
              </a:spcBef>
              <a:spcAft>
                <a:spcPts val="0"/>
              </a:spcAft>
              <a:buNone/>
            </a:pPr>
            <a:r>
              <a:rPr b="1" lang="en-US" sz="1600"/>
              <a:t>4) η αντίθεση μεταξύ κέντρου και περιφέρειας (μειονότητες/ τοπικοί και περιφερειακοί εθνικισμοί) </a:t>
            </a:r>
            <a:endParaRPr b="1" sz="1600"/>
          </a:p>
          <a:p>
            <a:pPr indent="0" lvl="0" marL="0" marR="0" rtl="0" algn="just">
              <a:lnSpc>
                <a:spcPct val="115000"/>
              </a:lnSpc>
              <a:spcBef>
                <a:spcPts val="0"/>
              </a:spcBef>
              <a:spcAft>
                <a:spcPts val="0"/>
              </a:spcAft>
              <a:buNone/>
            </a:pPr>
            <a:r>
              <a:t/>
            </a:r>
            <a:endParaRPr b="1" sz="1600"/>
          </a:p>
          <a:p>
            <a:pPr indent="0" lvl="0" marL="0" marR="0" rtl="0" algn="just">
              <a:lnSpc>
                <a:spcPct val="115000"/>
              </a:lnSpc>
              <a:spcBef>
                <a:spcPts val="0"/>
              </a:spcBef>
              <a:spcAft>
                <a:spcPts val="0"/>
              </a:spcAft>
              <a:buNone/>
            </a:pPr>
            <a:r>
              <a:rPr b="1" lang="en-US" sz="1600"/>
              <a:t>   -  Ιδιαίτερα σε ότι αφορά τις εθνικές μειονότητες, έχουμε πολλά παραδείγματα κομμάτων που υπάρχουν σε πολλές ευρωπαϊκές χώρες και που εκπροσωπούν τέτοιες ομάδες και περιοχές. Π.χ. </a:t>
            </a:r>
            <a:r>
              <a:rPr b="1" lang="en-US" sz="1600">
                <a:solidFill>
                  <a:srgbClr val="351C75"/>
                </a:solidFill>
              </a:rPr>
              <a:t>Αυστρία</a:t>
            </a:r>
            <a:r>
              <a:rPr b="1" lang="en-US" sz="1600"/>
              <a:t> (Καρίνθια, Τιρόλο), </a:t>
            </a:r>
            <a:r>
              <a:rPr b="1" lang="en-US" sz="1600">
                <a:solidFill>
                  <a:srgbClr val="274E13"/>
                </a:solidFill>
              </a:rPr>
              <a:t>Βέλγιο</a:t>
            </a:r>
            <a:r>
              <a:rPr b="1" lang="en-US" sz="1600"/>
              <a:t> (Φλαμανδοί, Φλάνδρα), </a:t>
            </a:r>
            <a:r>
              <a:rPr b="1" lang="en-US" sz="1600">
                <a:solidFill>
                  <a:srgbClr val="990000"/>
                </a:solidFill>
              </a:rPr>
              <a:t>Βοσνία- Ερζεγοβίνη </a:t>
            </a:r>
            <a:r>
              <a:rPr b="1" lang="en-US" sz="1600"/>
              <a:t>(Σέρβοι, Μουσουλμάνοι, Κροάτες), </a:t>
            </a:r>
            <a:r>
              <a:rPr b="1" lang="en-US" sz="1600">
                <a:solidFill>
                  <a:srgbClr val="A61C00"/>
                </a:solidFill>
              </a:rPr>
              <a:t>Βουλγαρία</a:t>
            </a:r>
            <a:r>
              <a:rPr b="1" lang="en-US" sz="1600"/>
              <a:t> (Τούρκοι), </a:t>
            </a:r>
            <a:r>
              <a:rPr b="1" lang="en-US" sz="1600">
                <a:solidFill>
                  <a:srgbClr val="38761D"/>
                </a:solidFill>
              </a:rPr>
              <a:t>Κροατία </a:t>
            </a:r>
            <a:r>
              <a:rPr b="1" lang="en-US" sz="1600"/>
              <a:t>(Σέρβοι), </a:t>
            </a:r>
            <a:r>
              <a:rPr b="1" lang="en-US" sz="1600">
                <a:solidFill>
                  <a:schemeClr val="accent2"/>
                </a:solidFill>
              </a:rPr>
              <a:t>Φινλανδία</a:t>
            </a:r>
            <a:r>
              <a:rPr b="1" lang="en-US" sz="1600"/>
              <a:t> (Σουηδοί), </a:t>
            </a:r>
            <a:r>
              <a:rPr b="1" lang="en-US" sz="1600">
                <a:solidFill>
                  <a:srgbClr val="980000"/>
                </a:solidFill>
              </a:rPr>
              <a:t>Γαλλία </a:t>
            </a:r>
            <a:r>
              <a:rPr b="1" lang="en-US" sz="1600"/>
              <a:t>(Κορσική, Βρετάνη, Αλσατία), </a:t>
            </a:r>
            <a:r>
              <a:rPr b="1" lang="en-US" sz="1600">
                <a:solidFill>
                  <a:srgbClr val="990000"/>
                </a:solidFill>
              </a:rPr>
              <a:t>Γερμανία</a:t>
            </a:r>
            <a:r>
              <a:rPr b="1" lang="en-US" sz="1600"/>
              <a:t> (Βαυαρία, Έσση, Σαξονία…), </a:t>
            </a:r>
            <a:r>
              <a:rPr b="1" lang="en-US" sz="1600">
                <a:solidFill>
                  <a:srgbClr val="B45F06"/>
                </a:solidFill>
              </a:rPr>
              <a:t>Ιταλία</a:t>
            </a:r>
            <a:r>
              <a:rPr b="1" lang="en-US" sz="1600"/>
              <a:t> (Τιρόλο, Λομβαρδία, Βενετία, Σαρδηνία, Σικελία), </a:t>
            </a:r>
            <a:r>
              <a:rPr b="1" lang="en-US" sz="1600">
                <a:solidFill>
                  <a:srgbClr val="134F5C"/>
                </a:solidFill>
              </a:rPr>
              <a:t>Λετονία </a:t>
            </a:r>
            <a:r>
              <a:rPr b="1" lang="en-US" sz="1600"/>
              <a:t>(Ρώσοι), </a:t>
            </a:r>
            <a:r>
              <a:rPr b="1" lang="en-US" sz="1600">
                <a:solidFill>
                  <a:srgbClr val="85200C"/>
                </a:solidFill>
              </a:rPr>
              <a:t>Λιθουανία</a:t>
            </a:r>
            <a:r>
              <a:rPr b="1" lang="en-US" sz="1600"/>
              <a:t> (Πολωνοί), </a:t>
            </a:r>
            <a:r>
              <a:rPr b="1" lang="en-US" sz="1600">
                <a:solidFill>
                  <a:srgbClr val="783F04"/>
                </a:solidFill>
              </a:rPr>
              <a:t>Μαυροβούνιο </a:t>
            </a:r>
            <a:r>
              <a:rPr b="1" lang="en-US" sz="1600"/>
              <a:t>(Σέρβοι, Μουσουλμάνοι), Ολλανδία, Βόρεια Μακεδονία, Ρουμανία, Σερβία,</a:t>
            </a:r>
            <a:r>
              <a:rPr b="1" lang="en-US" sz="1600">
                <a:solidFill>
                  <a:srgbClr val="990000"/>
                </a:solidFill>
              </a:rPr>
              <a:t> Ισπ</a:t>
            </a:r>
            <a:r>
              <a:rPr b="1" lang="en-US" sz="1600">
                <a:solidFill>
                  <a:srgbClr val="660000"/>
                </a:solidFill>
              </a:rPr>
              <a:t>ανία</a:t>
            </a:r>
            <a:r>
              <a:rPr b="1" lang="en-US" sz="1600"/>
              <a:t> (Καταλονία, Βάσκοι), Ελβετία, Τουρκία, Ουκρανία, Ηνωμένο Βασίλειο. </a:t>
            </a:r>
            <a:endParaRPr b="1" sz="1600"/>
          </a:p>
          <a:p>
            <a:pPr indent="0" lvl="0" marL="0" marR="0" rtl="0" algn="just">
              <a:lnSpc>
                <a:spcPct val="115000"/>
              </a:lnSpc>
              <a:spcBef>
                <a:spcPts val="0"/>
              </a:spcBef>
              <a:spcAft>
                <a:spcPts val="0"/>
              </a:spcAft>
              <a:buNone/>
            </a:pPr>
            <a:r>
              <a:t/>
            </a:r>
            <a:endParaRPr b="1" sz="1600"/>
          </a:p>
          <a:p>
            <a:pPr indent="-330200" lvl="0" marL="457200" marR="0" rtl="0" algn="just">
              <a:lnSpc>
                <a:spcPct val="115000"/>
              </a:lnSpc>
              <a:spcBef>
                <a:spcPts val="0"/>
              </a:spcBef>
              <a:spcAft>
                <a:spcPts val="0"/>
              </a:spcAft>
              <a:buSzPts val="1600"/>
              <a:buChar char="-"/>
            </a:pPr>
            <a:r>
              <a:rPr b="1" lang="en-US" sz="1600"/>
              <a:t>Μια πολύ χαρακτηριστική περίπτωση για την έκφραση περιφερειακής συνείδησης ήταν η ‘’Λέγκα του Βορρά’’ που ιδρύθηκε το 1991 και πρότεινε την ίδρυση κράτους στον πλούσιο Βορρά της Ιταλίας. Συνδέθηκε με τον ευρωσκεπτικισμό, την ξενοφοβία και γενικότερα με ιδέες αυτονομίας αλλά με βάση την οικονομία. </a:t>
            </a:r>
            <a:endParaRPr b="1" sz="1600"/>
          </a:p>
          <a:p>
            <a:pPr indent="0" lvl="0" marL="15875" marR="0" rtl="0" algn="l">
              <a:lnSpc>
                <a:spcPct val="115000"/>
              </a:lnSpc>
              <a:spcBef>
                <a:spcPts val="0"/>
              </a:spcBef>
              <a:spcAft>
                <a:spcPts val="0"/>
              </a:spcAft>
              <a:buClr>
                <a:srgbClr val="000000"/>
              </a:buClr>
              <a:buSzPts val="1400"/>
              <a:buFont typeface="Times New Roman"/>
              <a:buNone/>
            </a:pPr>
            <a:r>
              <a:rPr b="1" i="0" lang="en-US" sz="1800" u="none" cap="none" strike="noStrike">
                <a:solidFill>
                  <a:srgbClr val="000000"/>
                </a:solidFill>
                <a:latin typeface="Arial"/>
                <a:ea typeface="Arial"/>
                <a:cs typeface="Arial"/>
                <a:sym typeface="Arial"/>
              </a:rPr>
              <a:t>  </a:t>
            </a:r>
            <a:endParaRPr b="1" i="0" sz="18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800"/>
              <a:buFont typeface="Arial"/>
              <a:buNone/>
            </a:pPr>
            <a:r>
              <a:rPr b="1" i="0" lang="en-US" sz="1800" u="none" cap="none" strike="noStrike">
                <a:solidFill>
                  <a:srgbClr val="000000"/>
                </a:solidFill>
                <a:latin typeface="Arial"/>
                <a:ea typeface="Arial"/>
                <a:cs typeface="Arial"/>
                <a:sym typeface="Arial"/>
              </a:rPr>
              <a:t> </a:t>
            </a:r>
            <a:endParaRPr b="1" i="0" sz="1800" u="none" cap="none" strike="noStrike">
              <a:solidFill>
                <a:srgbClr val="000000"/>
              </a:solidFill>
              <a:latin typeface="Arial"/>
              <a:ea typeface="Arial"/>
              <a:cs typeface="Arial"/>
              <a:sym typeface="Arial"/>
            </a:endParaRPr>
          </a:p>
        </p:txBody>
      </p:sp>
      <p:grpSp>
        <p:nvGrpSpPr>
          <p:cNvPr id="248" name="Google Shape;248;g29df07c3fae_0_18"/>
          <p:cNvGrpSpPr/>
          <p:nvPr/>
        </p:nvGrpSpPr>
        <p:grpSpPr>
          <a:xfrm>
            <a:off x="0" y="0"/>
            <a:ext cx="8985251" cy="611188"/>
            <a:chOff x="0" y="0"/>
            <a:chExt cx="5660" cy="385"/>
          </a:xfrm>
        </p:grpSpPr>
        <p:sp>
          <p:nvSpPr>
            <p:cNvPr id="249" name="Google Shape;249;g29df07c3fae_0_18"/>
            <p:cNvSpPr/>
            <p:nvPr/>
          </p:nvSpPr>
          <p:spPr>
            <a:xfrm>
              <a:off x="0" y="0"/>
              <a:ext cx="300" cy="300"/>
            </a:xfrm>
            <a:prstGeom prst="rect">
              <a:avLst/>
            </a:prstGeom>
            <a:gradFill>
              <a:gsLst>
                <a:gs pos="0">
                  <a:srgbClr val="8EC000"/>
                </a:gs>
                <a:gs pos="100000">
                  <a:srgbClr val="FFFFFF"/>
                </a:gs>
              </a:gsLst>
              <a:lin ang="0" scaled="0"/>
            </a:gra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50" name="Google Shape;250;g29df07c3fae_0_18"/>
            <p:cNvSpPr/>
            <p:nvPr/>
          </p:nvSpPr>
          <p:spPr>
            <a:xfrm>
              <a:off x="260" y="85"/>
              <a:ext cx="5400" cy="300"/>
            </a:xfrm>
            <a:prstGeom prst="rect">
              <a:avLst/>
            </a:prstGeom>
            <a:solidFill>
              <a:srgbClr val="DDDDDD">
                <a:alpha val="74120"/>
              </a:srgbClr>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51" name="Google Shape;251;g29df07c3fae_0_18"/>
            <p:cNvSpPr/>
            <p:nvPr/>
          </p:nvSpPr>
          <p:spPr>
            <a:xfrm>
              <a:off x="258" y="85"/>
              <a:ext cx="0" cy="0"/>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52" name="Google Shape;252;g29df07c3fae_0_18"/>
            <p:cNvSpPr/>
            <p:nvPr/>
          </p:nvSpPr>
          <p:spPr>
            <a:xfrm>
              <a:off x="345" y="0"/>
              <a:ext cx="0" cy="0"/>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53" name="Google Shape;253;g29df07c3fae_0_18"/>
            <p:cNvSpPr/>
            <p:nvPr/>
          </p:nvSpPr>
          <p:spPr>
            <a:xfrm>
              <a:off x="345" y="85"/>
              <a:ext cx="0" cy="0"/>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54" name="Google Shape;254;g29df07c3fae_0_18"/>
            <p:cNvSpPr/>
            <p:nvPr/>
          </p:nvSpPr>
          <p:spPr>
            <a:xfrm>
              <a:off x="173" y="173"/>
              <a:ext cx="0" cy="0"/>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55" name="Google Shape;255;g29df07c3fae_0_18"/>
            <p:cNvSpPr/>
            <p:nvPr/>
          </p:nvSpPr>
          <p:spPr>
            <a:xfrm>
              <a:off x="83" y="86"/>
              <a:ext cx="0" cy="0"/>
            </a:xfrm>
            <a:prstGeom prst="rect">
              <a:avLst/>
            </a:prstGeom>
            <a:solidFill>
              <a:srgbClr val="969696"/>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56" name="Google Shape;256;g29df07c3fae_0_18"/>
            <p:cNvSpPr/>
            <p:nvPr/>
          </p:nvSpPr>
          <p:spPr>
            <a:xfrm>
              <a:off x="258" y="171"/>
              <a:ext cx="0" cy="0"/>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57" name="Google Shape;257;g29df07c3fae_0_18"/>
            <p:cNvSpPr/>
            <p:nvPr/>
          </p:nvSpPr>
          <p:spPr>
            <a:xfrm>
              <a:off x="173" y="258"/>
              <a:ext cx="0" cy="0"/>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sp>
        <p:nvSpPr>
          <p:cNvPr id="258" name="Google Shape;258;g29df07c3fae_0_18"/>
          <p:cNvSpPr/>
          <p:nvPr/>
        </p:nvSpPr>
        <p:spPr>
          <a:xfrm>
            <a:off x="755650" y="546100"/>
            <a:ext cx="7416900" cy="528600"/>
          </a:xfrm>
          <a:prstGeom prst="rect">
            <a:avLst/>
          </a:prstGeom>
          <a:solidFill>
            <a:srgbClr val="B2B2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00"/>
              <a:buFont typeface="Times New Roman"/>
              <a:buNone/>
            </a:pPr>
            <a:r>
              <a:rPr b="1" lang="en-US" sz="1800">
                <a:solidFill>
                  <a:schemeClr val="dk1"/>
                </a:solidFill>
                <a:latin typeface="Book Antiqua"/>
                <a:ea typeface="Book Antiqua"/>
                <a:cs typeface="Book Antiqua"/>
                <a:sym typeface="Book Antiqua"/>
              </a:rPr>
              <a:t>4ο μάθημα Ευρωπαϊκά Πολιτικά Συστήματα</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64" name="Shape 264"/>
        <p:cNvGrpSpPr/>
        <p:nvPr/>
      </p:nvGrpSpPr>
      <p:grpSpPr>
        <a:xfrm>
          <a:off x="0" y="0"/>
          <a:ext cx="0" cy="0"/>
          <a:chOff x="0" y="0"/>
          <a:chExt cx="0" cy="0"/>
        </a:xfrm>
      </p:grpSpPr>
      <p:sp>
        <p:nvSpPr>
          <p:cNvPr id="265" name="Google Shape;265;g29dfcd1b184_0_0"/>
          <p:cNvSpPr/>
          <p:nvPr/>
        </p:nvSpPr>
        <p:spPr>
          <a:xfrm>
            <a:off x="127300" y="1210774"/>
            <a:ext cx="8893200" cy="5647200"/>
          </a:xfrm>
          <a:prstGeom prst="rect">
            <a:avLst/>
          </a:prstGeom>
          <a:solidFill>
            <a:srgbClr val="B2B2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342900" lvl="0" marL="342900" marR="0" rtl="0" algn="l">
              <a:lnSpc>
                <a:spcPct val="115000"/>
              </a:lnSpc>
              <a:spcBef>
                <a:spcPts val="0"/>
              </a:spcBef>
              <a:spcAft>
                <a:spcPts val="0"/>
              </a:spcAft>
              <a:buClr>
                <a:srgbClr val="000000"/>
              </a:buClr>
              <a:buSzPts val="1400"/>
              <a:buFont typeface="Times New Roman"/>
              <a:buAutoNum type="alphaUcPeriod"/>
            </a:pPr>
            <a:r>
              <a:rPr b="1" i="0" lang="en-US" sz="1600" u="none" cap="none" strike="noStrike">
                <a:solidFill>
                  <a:srgbClr val="000000"/>
                </a:solidFill>
                <a:latin typeface="Arial"/>
                <a:ea typeface="Arial"/>
                <a:cs typeface="Arial"/>
                <a:sym typeface="Arial"/>
              </a:rPr>
              <a:t>Τα πολιτικά κόμματα</a:t>
            </a:r>
            <a:endParaRPr b="1" i="0" sz="1600" u="none" cap="none" strike="noStrike">
              <a:solidFill>
                <a:srgbClr val="000000"/>
              </a:solidFill>
              <a:latin typeface="Arial"/>
              <a:ea typeface="Arial"/>
              <a:cs typeface="Arial"/>
              <a:sym typeface="Arial"/>
            </a:endParaRPr>
          </a:p>
          <a:p>
            <a:pPr indent="0" lvl="0" marL="457200" marR="0" rtl="0" algn="l">
              <a:lnSpc>
                <a:spcPct val="115000"/>
              </a:lnSpc>
              <a:spcBef>
                <a:spcPts val="0"/>
              </a:spcBef>
              <a:spcAft>
                <a:spcPts val="0"/>
              </a:spcAft>
              <a:buNone/>
            </a:pPr>
            <a:r>
              <a:t/>
            </a:r>
            <a:endParaRPr b="1" sz="1600"/>
          </a:p>
          <a:p>
            <a:pPr indent="0" lvl="0" marL="0" marR="0" rtl="0" algn="just">
              <a:lnSpc>
                <a:spcPct val="115000"/>
              </a:lnSpc>
              <a:spcBef>
                <a:spcPts val="0"/>
              </a:spcBef>
              <a:spcAft>
                <a:spcPts val="0"/>
              </a:spcAft>
              <a:buNone/>
            </a:pPr>
            <a:r>
              <a:rPr b="1" lang="en-US" sz="1600"/>
              <a:t>5) </a:t>
            </a:r>
            <a:r>
              <a:rPr b="1" i="0" lang="en-US" sz="1800" u="none" cap="none" strike="noStrike">
                <a:solidFill>
                  <a:srgbClr val="000000"/>
                </a:solidFill>
                <a:latin typeface="Arial"/>
                <a:ea typeface="Arial"/>
                <a:cs typeface="Arial"/>
                <a:sym typeface="Arial"/>
              </a:rPr>
              <a:t>  Η </a:t>
            </a:r>
            <a:r>
              <a:rPr b="1" lang="en-US" sz="1800"/>
              <a:t>αντίθεση μεταξύ Εκκλησίας και κράτους (κληρικαλισμός/ χριστιανική δημοκρατία σε αντίθεση με αντικληρικαλιστικά κόμματα) </a:t>
            </a:r>
            <a:endParaRPr b="1" sz="1800"/>
          </a:p>
          <a:p>
            <a:pPr indent="0" lvl="0" marL="0" marR="0" rtl="0" algn="just">
              <a:lnSpc>
                <a:spcPct val="115000"/>
              </a:lnSpc>
              <a:spcBef>
                <a:spcPts val="0"/>
              </a:spcBef>
              <a:spcAft>
                <a:spcPts val="0"/>
              </a:spcAft>
              <a:buNone/>
            </a:pPr>
            <a:r>
              <a:t/>
            </a:r>
            <a:endParaRPr b="1" sz="1800"/>
          </a:p>
          <a:p>
            <a:pPr indent="-342900" lvl="0" marL="457200" marR="0" rtl="0" algn="just">
              <a:lnSpc>
                <a:spcPct val="115000"/>
              </a:lnSpc>
              <a:spcBef>
                <a:spcPts val="0"/>
              </a:spcBef>
              <a:spcAft>
                <a:spcPts val="0"/>
              </a:spcAft>
              <a:buSzPts val="1800"/>
              <a:buChar char="-"/>
            </a:pPr>
            <a:r>
              <a:rPr b="1" lang="en-US" sz="1800"/>
              <a:t>Γενικότερα, στην Ευρώπη υπάρχει μια πολύ μεγάλη παράδοση στη διαμάχη μεταξύ κληρικαλισμού (δηλαδή της προσπάθειας της Εκκλησίας να ασκεί επιρροή στα πολιτικά πράγματα και γενικότερα στις πολιτικές του κράτους) και του αντικληρικαλισμού (δηλαδή της αντίδρασης σε αυτή την τάση και γενικότερα της επιδίωξης του πλήρους διαχωρισμού μεταξύ Εκκλησίας και κράτους) </a:t>
            </a:r>
            <a:endParaRPr b="1" sz="1800"/>
          </a:p>
          <a:p>
            <a:pPr indent="0" lvl="0" marL="457200" marR="0" rtl="0" algn="just">
              <a:lnSpc>
                <a:spcPct val="115000"/>
              </a:lnSpc>
              <a:spcBef>
                <a:spcPts val="0"/>
              </a:spcBef>
              <a:spcAft>
                <a:spcPts val="0"/>
              </a:spcAft>
              <a:buNone/>
            </a:pPr>
            <a:r>
              <a:t/>
            </a:r>
            <a:endParaRPr b="1" sz="1800"/>
          </a:p>
          <a:p>
            <a:pPr indent="-342900" lvl="0" marL="457200" marR="0" rtl="0" algn="just">
              <a:lnSpc>
                <a:spcPct val="115000"/>
              </a:lnSpc>
              <a:spcBef>
                <a:spcPts val="0"/>
              </a:spcBef>
              <a:spcAft>
                <a:spcPts val="0"/>
              </a:spcAft>
              <a:buSzPts val="1800"/>
              <a:buChar char="-"/>
            </a:pPr>
            <a:r>
              <a:rPr b="1" lang="en-US" sz="1800"/>
              <a:t>Αυτή η αντίθεση κορυφώθηκε από τον Διαφωτισμό (18ος αι. ) και μετά. Εξακολουθεί να υπάρχει ως συζήτηση ιδιαίτερα σε περιοχές και χώρες όπου η Εκκλησία ασκεί πολύ μεγάλη επιρροή στο σύνολο μιας κοινωνίας (π.χ. Ιρλανδία). Σε χώρες όπως η Γερμανία, η Ιταλία, η Ισπανία, η Γαλλία και το Βέλγιο είχαμε επίσης ισχυρά κινήματα αντικληρικαλισμού. </a:t>
            </a:r>
            <a:endParaRPr b="1" sz="1800"/>
          </a:p>
          <a:p>
            <a:pPr indent="-342900" lvl="0" marL="457200" marR="0" rtl="0" algn="just">
              <a:lnSpc>
                <a:spcPct val="115000"/>
              </a:lnSpc>
              <a:spcBef>
                <a:spcPts val="0"/>
              </a:spcBef>
              <a:spcAft>
                <a:spcPts val="0"/>
              </a:spcAft>
              <a:buSzPts val="1800"/>
              <a:buChar char="-"/>
            </a:pPr>
            <a:r>
              <a:t/>
            </a:r>
            <a:endParaRPr b="1" sz="1800"/>
          </a:p>
          <a:p>
            <a:pPr indent="0" lvl="0" marL="0" marR="0" rtl="0" algn="l">
              <a:lnSpc>
                <a:spcPct val="115000"/>
              </a:lnSpc>
              <a:spcBef>
                <a:spcPts val="0"/>
              </a:spcBef>
              <a:spcAft>
                <a:spcPts val="0"/>
              </a:spcAft>
              <a:buClr>
                <a:srgbClr val="000000"/>
              </a:buClr>
              <a:buSzPts val="1800"/>
              <a:buFont typeface="Arial"/>
              <a:buNone/>
            </a:pPr>
            <a:r>
              <a:rPr b="1" i="0" lang="en-US" sz="1800" u="none" cap="none" strike="noStrike">
                <a:solidFill>
                  <a:srgbClr val="000000"/>
                </a:solidFill>
                <a:latin typeface="Arial"/>
                <a:ea typeface="Arial"/>
                <a:cs typeface="Arial"/>
                <a:sym typeface="Arial"/>
              </a:rPr>
              <a:t> </a:t>
            </a:r>
            <a:endParaRPr b="1" i="0" sz="1800" u="none" cap="none" strike="noStrike">
              <a:solidFill>
                <a:srgbClr val="000000"/>
              </a:solidFill>
              <a:latin typeface="Arial"/>
              <a:ea typeface="Arial"/>
              <a:cs typeface="Arial"/>
              <a:sym typeface="Arial"/>
            </a:endParaRPr>
          </a:p>
        </p:txBody>
      </p:sp>
      <p:grpSp>
        <p:nvGrpSpPr>
          <p:cNvPr id="266" name="Google Shape;266;g29dfcd1b184_0_0"/>
          <p:cNvGrpSpPr/>
          <p:nvPr/>
        </p:nvGrpSpPr>
        <p:grpSpPr>
          <a:xfrm>
            <a:off x="0" y="0"/>
            <a:ext cx="8985251" cy="611188"/>
            <a:chOff x="0" y="0"/>
            <a:chExt cx="5660" cy="385"/>
          </a:xfrm>
        </p:grpSpPr>
        <p:sp>
          <p:nvSpPr>
            <p:cNvPr id="267" name="Google Shape;267;g29dfcd1b184_0_0"/>
            <p:cNvSpPr/>
            <p:nvPr/>
          </p:nvSpPr>
          <p:spPr>
            <a:xfrm>
              <a:off x="0" y="0"/>
              <a:ext cx="300" cy="300"/>
            </a:xfrm>
            <a:prstGeom prst="rect">
              <a:avLst/>
            </a:prstGeom>
            <a:gradFill>
              <a:gsLst>
                <a:gs pos="0">
                  <a:srgbClr val="8EC000"/>
                </a:gs>
                <a:gs pos="100000">
                  <a:srgbClr val="FFFFFF"/>
                </a:gs>
              </a:gsLst>
              <a:lin ang="0" scaled="0"/>
            </a:gra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68" name="Google Shape;268;g29dfcd1b184_0_0"/>
            <p:cNvSpPr/>
            <p:nvPr/>
          </p:nvSpPr>
          <p:spPr>
            <a:xfrm>
              <a:off x="260" y="85"/>
              <a:ext cx="5400" cy="300"/>
            </a:xfrm>
            <a:prstGeom prst="rect">
              <a:avLst/>
            </a:prstGeom>
            <a:solidFill>
              <a:srgbClr val="DDDDDD">
                <a:alpha val="74120"/>
              </a:srgbClr>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69" name="Google Shape;269;g29dfcd1b184_0_0"/>
            <p:cNvSpPr/>
            <p:nvPr/>
          </p:nvSpPr>
          <p:spPr>
            <a:xfrm>
              <a:off x="258" y="85"/>
              <a:ext cx="0" cy="0"/>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70" name="Google Shape;270;g29dfcd1b184_0_0"/>
            <p:cNvSpPr/>
            <p:nvPr/>
          </p:nvSpPr>
          <p:spPr>
            <a:xfrm>
              <a:off x="345" y="0"/>
              <a:ext cx="0" cy="0"/>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71" name="Google Shape;271;g29dfcd1b184_0_0"/>
            <p:cNvSpPr/>
            <p:nvPr/>
          </p:nvSpPr>
          <p:spPr>
            <a:xfrm>
              <a:off x="345" y="85"/>
              <a:ext cx="0" cy="0"/>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72" name="Google Shape;272;g29dfcd1b184_0_0"/>
            <p:cNvSpPr/>
            <p:nvPr/>
          </p:nvSpPr>
          <p:spPr>
            <a:xfrm>
              <a:off x="173" y="173"/>
              <a:ext cx="0" cy="0"/>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73" name="Google Shape;273;g29dfcd1b184_0_0"/>
            <p:cNvSpPr/>
            <p:nvPr/>
          </p:nvSpPr>
          <p:spPr>
            <a:xfrm>
              <a:off x="83" y="86"/>
              <a:ext cx="0" cy="0"/>
            </a:xfrm>
            <a:prstGeom prst="rect">
              <a:avLst/>
            </a:prstGeom>
            <a:solidFill>
              <a:srgbClr val="969696"/>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74" name="Google Shape;274;g29dfcd1b184_0_0"/>
            <p:cNvSpPr/>
            <p:nvPr/>
          </p:nvSpPr>
          <p:spPr>
            <a:xfrm>
              <a:off x="258" y="171"/>
              <a:ext cx="0" cy="0"/>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75" name="Google Shape;275;g29dfcd1b184_0_0"/>
            <p:cNvSpPr/>
            <p:nvPr/>
          </p:nvSpPr>
          <p:spPr>
            <a:xfrm>
              <a:off x="173" y="258"/>
              <a:ext cx="0" cy="0"/>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sp>
        <p:nvSpPr>
          <p:cNvPr id="276" name="Google Shape;276;g29dfcd1b184_0_0"/>
          <p:cNvSpPr/>
          <p:nvPr/>
        </p:nvSpPr>
        <p:spPr>
          <a:xfrm>
            <a:off x="755650" y="546100"/>
            <a:ext cx="7416900" cy="528600"/>
          </a:xfrm>
          <a:prstGeom prst="rect">
            <a:avLst/>
          </a:prstGeom>
          <a:solidFill>
            <a:srgbClr val="B2B2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00"/>
              <a:buFont typeface="Times New Roman"/>
              <a:buNone/>
            </a:pPr>
            <a:r>
              <a:rPr b="1" lang="en-US" sz="1800">
                <a:solidFill>
                  <a:schemeClr val="dk1"/>
                </a:solidFill>
                <a:latin typeface="Book Antiqua"/>
                <a:ea typeface="Book Antiqua"/>
                <a:cs typeface="Book Antiqua"/>
                <a:sym typeface="Book Antiqua"/>
              </a:rPr>
              <a:t>4ο μάθημα Ευρωπαϊκά Πολιτικά Συστήματα</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82" name="Shape 282"/>
        <p:cNvGrpSpPr/>
        <p:nvPr/>
      </p:nvGrpSpPr>
      <p:grpSpPr>
        <a:xfrm>
          <a:off x="0" y="0"/>
          <a:ext cx="0" cy="0"/>
          <a:chOff x="0" y="0"/>
          <a:chExt cx="0" cy="0"/>
        </a:xfrm>
      </p:grpSpPr>
      <p:sp>
        <p:nvSpPr>
          <p:cNvPr id="283" name="Google Shape;283;g29dfcd1b184_0_17"/>
          <p:cNvSpPr/>
          <p:nvPr/>
        </p:nvSpPr>
        <p:spPr>
          <a:xfrm>
            <a:off x="127300" y="1210774"/>
            <a:ext cx="8893200" cy="5647200"/>
          </a:xfrm>
          <a:prstGeom prst="rect">
            <a:avLst/>
          </a:prstGeom>
          <a:solidFill>
            <a:srgbClr val="B2B2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342900" lvl="0" marL="342900" marR="0" rtl="0" algn="l">
              <a:lnSpc>
                <a:spcPct val="115000"/>
              </a:lnSpc>
              <a:spcBef>
                <a:spcPts val="0"/>
              </a:spcBef>
              <a:spcAft>
                <a:spcPts val="0"/>
              </a:spcAft>
              <a:buClr>
                <a:srgbClr val="000000"/>
              </a:buClr>
              <a:buSzPts val="1400"/>
              <a:buFont typeface="Times New Roman"/>
              <a:buAutoNum type="alphaUcPeriod"/>
            </a:pPr>
            <a:r>
              <a:rPr b="1" i="0" lang="en-US" sz="1600" u="none" cap="none" strike="noStrike">
                <a:solidFill>
                  <a:srgbClr val="000000"/>
                </a:solidFill>
                <a:latin typeface="Arial"/>
                <a:ea typeface="Arial"/>
                <a:cs typeface="Arial"/>
                <a:sym typeface="Arial"/>
              </a:rPr>
              <a:t>Τα πολιτικά κόμματα</a:t>
            </a:r>
            <a:endParaRPr b="1" i="0" sz="1600" u="none" cap="none" strike="noStrike">
              <a:solidFill>
                <a:srgbClr val="000000"/>
              </a:solidFill>
              <a:latin typeface="Arial"/>
              <a:ea typeface="Arial"/>
              <a:cs typeface="Arial"/>
              <a:sym typeface="Arial"/>
            </a:endParaRPr>
          </a:p>
          <a:p>
            <a:pPr indent="0" lvl="0" marL="457200" marR="0" rtl="0" algn="l">
              <a:lnSpc>
                <a:spcPct val="115000"/>
              </a:lnSpc>
              <a:spcBef>
                <a:spcPts val="0"/>
              </a:spcBef>
              <a:spcAft>
                <a:spcPts val="0"/>
              </a:spcAft>
              <a:buNone/>
            </a:pPr>
            <a:r>
              <a:t/>
            </a:r>
            <a:endParaRPr b="1" sz="1600"/>
          </a:p>
          <a:p>
            <a:pPr indent="0" lvl="0" marL="0" marR="0" rtl="0" algn="just">
              <a:lnSpc>
                <a:spcPct val="115000"/>
              </a:lnSpc>
              <a:spcBef>
                <a:spcPts val="0"/>
              </a:spcBef>
              <a:spcAft>
                <a:spcPts val="0"/>
              </a:spcAft>
              <a:buNone/>
            </a:pPr>
            <a:r>
              <a:rPr b="1" lang="en-US" sz="1600"/>
              <a:t>6) η αντίθεση μεταξύ του επαναστατικού μετασχηματισμού μιας κοινωνίας και ενός πιο βαθμιαίου μετασχηματισμού (κομμουνισμός και σοσιαλδημοκρατία με ορόσημο την Οκτωβριανή Επανάσταση του 1917) αλλά και την πτώση των κομμουνιστικών καθεστώτων στην Ευρώπη (1991). </a:t>
            </a:r>
            <a:endParaRPr b="1" sz="1600"/>
          </a:p>
          <a:p>
            <a:pPr indent="0" lvl="0" marL="0" marR="0" rtl="0" algn="just">
              <a:lnSpc>
                <a:spcPct val="115000"/>
              </a:lnSpc>
              <a:spcBef>
                <a:spcPts val="0"/>
              </a:spcBef>
              <a:spcAft>
                <a:spcPts val="0"/>
              </a:spcAft>
              <a:buNone/>
            </a:pPr>
            <a:r>
              <a:t/>
            </a:r>
            <a:endParaRPr b="1" sz="1600"/>
          </a:p>
          <a:p>
            <a:pPr indent="-330200" lvl="0" marL="457200" marR="0" rtl="0" algn="just">
              <a:lnSpc>
                <a:spcPct val="115000"/>
              </a:lnSpc>
              <a:spcBef>
                <a:spcPts val="0"/>
              </a:spcBef>
              <a:spcAft>
                <a:spcPts val="0"/>
              </a:spcAft>
              <a:buSzPts val="1600"/>
              <a:buChar char="-"/>
            </a:pPr>
            <a:r>
              <a:rPr b="1" lang="en-US" sz="1600"/>
              <a:t>Από τη δεκαετία του 1920 μέχρι και αυτή του 1960, τα κομμουνιστικά κόμματα στην Ευρώπη (ιδιαίτερα τη δυτική, τη μη κομμουνιστική) είχαν ως στόχο την κατάκτηση της εξουσίας και το μετασχηματισμό της κοινωνίας στη βάση του μαρξισμού/ λενινισμού, ενώ επίσης υποστήριζαν τις στενές σχέσεις με Σοβιετική Ένωση και Κίνα. </a:t>
            </a:r>
            <a:endParaRPr b="1" sz="1600"/>
          </a:p>
          <a:p>
            <a:pPr indent="0" lvl="0" marL="457200" marR="0" rtl="0" algn="just">
              <a:lnSpc>
                <a:spcPct val="115000"/>
              </a:lnSpc>
              <a:spcBef>
                <a:spcPts val="0"/>
              </a:spcBef>
              <a:spcAft>
                <a:spcPts val="0"/>
              </a:spcAft>
              <a:buNone/>
            </a:pPr>
            <a:r>
              <a:t/>
            </a:r>
            <a:endParaRPr b="1" sz="1600"/>
          </a:p>
          <a:p>
            <a:pPr indent="-330200" lvl="0" marL="457200" marR="0" rtl="0" algn="just">
              <a:lnSpc>
                <a:spcPct val="115000"/>
              </a:lnSpc>
              <a:spcBef>
                <a:spcPts val="0"/>
              </a:spcBef>
              <a:spcAft>
                <a:spcPts val="0"/>
              </a:spcAft>
              <a:buSzPts val="1600"/>
              <a:buChar char="-"/>
            </a:pPr>
            <a:r>
              <a:rPr b="1" lang="en-US" sz="1600"/>
              <a:t>Ωστόσο, η εισβολή της Σοβιετικής Ένωσης στην Ουγγαρία (1956) αλλά και η αντίστοιχη καταπίεση στην ‘Ανοιξη της Πράγας’ (1968) οδήγησαν πολλά κομμουνιστικά κόμματα στη δυτική Ευρώπη να παίρνουν αποστάσεις (Ηνωμένο Βασίλειο, Ελβετία, Ιταλία)</a:t>
            </a:r>
            <a:endParaRPr b="1" sz="1600"/>
          </a:p>
          <a:p>
            <a:pPr indent="0" lvl="0" marL="457200" marR="0" rtl="0" algn="just">
              <a:lnSpc>
                <a:spcPct val="115000"/>
              </a:lnSpc>
              <a:spcBef>
                <a:spcPts val="0"/>
              </a:spcBef>
              <a:spcAft>
                <a:spcPts val="0"/>
              </a:spcAft>
              <a:buNone/>
            </a:pPr>
            <a:r>
              <a:t/>
            </a:r>
            <a:endParaRPr b="1" sz="1600"/>
          </a:p>
          <a:p>
            <a:pPr indent="0" lvl="0" marL="0" marR="0" rtl="0" algn="l">
              <a:lnSpc>
                <a:spcPct val="115000"/>
              </a:lnSpc>
              <a:spcBef>
                <a:spcPts val="0"/>
              </a:spcBef>
              <a:spcAft>
                <a:spcPts val="0"/>
              </a:spcAft>
              <a:buClr>
                <a:srgbClr val="000000"/>
              </a:buClr>
              <a:buSzPts val="1800"/>
              <a:buFont typeface="Arial"/>
              <a:buNone/>
            </a:pPr>
            <a:r>
              <a:rPr b="1" i="0" lang="en-US" sz="1600" u="none" cap="none" strike="noStrike">
                <a:solidFill>
                  <a:srgbClr val="000000"/>
                </a:solidFill>
                <a:latin typeface="Arial"/>
                <a:ea typeface="Arial"/>
                <a:cs typeface="Arial"/>
                <a:sym typeface="Arial"/>
              </a:rPr>
              <a:t> </a:t>
            </a:r>
            <a:endParaRPr b="1" i="0" sz="1600" u="none" cap="none" strike="noStrike">
              <a:solidFill>
                <a:srgbClr val="000000"/>
              </a:solidFill>
              <a:latin typeface="Arial"/>
              <a:ea typeface="Arial"/>
              <a:cs typeface="Arial"/>
              <a:sym typeface="Arial"/>
            </a:endParaRPr>
          </a:p>
        </p:txBody>
      </p:sp>
      <p:grpSp>
        <p:nvGrpSpPr>
          <p:cNvPr id="284" name="Google Shape;284;g29dfcd1b184_0_17"/>
          <p:cNvGrpSpPr/>
          <p:nvPr/>
        </p:nvGrpSpPr>
        <p:grpSpPr>
          <a:xfrm>
            <a:off x="0" y="0"/>
            <a:ext cx="8985251" cy="611188"/>
            <a:chOff x="0" y="0"/>
            <a:chExt cx="5660" cy="385"/>
          </a:xfrm>
        </p:grpSpPr>
        <p:sp>
          <p:nvSpPr>
            <p:cNvPr id="285" name="Google Shape;285;g29dfcd1b184_0_17"/>
            <p:cNvSpPr/>
            <p:nvPr/>
          </p:nvSpPr>
          <p:spPr>
            <a:xfrm>
              <a:off x="0" y="0"/>
              <a:ext cx="300" cy="300"/>
            </a:xfrm>
            <a:prstGeom prst="rect">
              <a:avLst/>
            </a:prstGeom>
            <a:gradFill>
              <a:gsLst>
                <a:gs pos="0">
                  <a:srgbClr val="8EC000"/>
                </a:gs>
                <a:gs pos="100000">
                  <a:srgbClr val="FFFFFF"/>
                </a:gs>
              </a:gsLst>
              <a:lin ang="0" scaled="0"/>
            </a:gra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86" name="Google Shape;286;g29dfcd1b184_0_17"/>
            <p:cNvSpPr/>
            <p:nvPr/>
          </p:nvSpPr>
          <p:spPr>
            <a:xfrm>
              <a:off x="260" y="85"/>
              <a:ext cx="5400" cy="300"/>
            </a:xfrm>
            <a:prstGeom prst="rect">
              <a:avLst/>
            </a:prstGeom>
            <a:solidFill>
              <a:srgbClr val="DDDDDD">
                <a:alpha val="74120"/>
              </a:srgbClr>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87" name="Google Shape;287;g29dfcd1b184_0_17"/>
            <p:cNvSpPr/>
            <p:nvPr/>
          </p:nvSpPr>
          <p:spPr>
            <a:xfrm>
              <a:off x="258" y="85"/>
              <a:ext cx="0" cy="0"/>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88" name="Google Shape;288;g29dfcd1b184_0_17"/>
            <p:cNvSpPr/>
            <p:nvPr/>
          </p:nvSpPr>
          <p:spPr>
            <a:xfrm>
              <a:off x="345" y="0"/>
              <a:ext cx="0" cy="0"/>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89" name="Google Shape;289;g29dfcd1b184_0_17"/>
            <p:cNvSpPr/>
            <p:nvPr/>
          </p:nvSpPr>
          <p:spPr>
            <a:xfrm>
              <a:off x="345" y="85"/>
              <a:ext cx="0" cy="0"/>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90" name="Google Shape;290;g29dfcd1b184_0_17"/>
            <p:cNvSpPr/>
            <p:nvPr/>
          </p:nvSpPr>
          <p:spPr>
            <a:xfrm>
              <a:off x="173" y="173"/>
              <a:ext cx="0" cy="0"/>
            </a:xfrm>
            <a:prstGeom prst="rect">
              <a:avLst/>
            </a:prstGeom>
            <a:solidFill>
              <a:srgbClr val="00007D"/>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91" name="Google Shape;291;g29dfcd1b184_0_17"/>
            <p:cNvSpPr/>
            <p:nvPr/>
          </p:nvSpPr>
          <p:spPr>
            <a:xfrm>
              <a:off x="83" y="86"/>
              <a:ext cx="0" cy="0"/>
            </a:xfrm>
            <a:prstGeom prst="rect">
              <a:avLst/>
            </a:prstGeom>
            <a:solidFill>
              <a:srgbClr val="969696"/>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92" name="Google Shape;292;g29dfcd1b184_0_17"/>
            <p:cNvSpPr/>
            <p:nvPr/>
          </p:nvSpPr>
          <p:spPr>
            <a:xfrm>
              <a:off x="258" y="171"/>
              <a:ext cx="0" cy="0"/>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93" name="Google Shape;293;g29dfcd1b184_0_17"/>
            <p:cNvSpPr/>
            <p:nvPr/>
          </p:nvSpPr>
          <p:spPr>
            <a:xfrm>
              <a:off x="173" y="258"/>
              <a:ext cx="0" cy="0"/>
            </a:xfrm>
            <a:prstGeom prst="rect">
              <a:avLst/>
            </a:prstGeom>
            <a:solidFill>
              <a:srgbClr val="99CC00"/>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sp>
        <p:nvSpPr>
          <p:cNvPr id="294" name="Google Shape;294;g29dfcd1b184_0_17"/>
          <p:cNvSpPr/>
          <p:nvPr/>
        </p:nvSpPr>
        <p:spPr>
          <a:xfrm>
            <a:off x="755650" y="546100"/>
            <a:ext cx="7416900" cy="528600"/>
          </a:xfrm>
          <a:prstGeom prst="rect">
            <a:avLst/>
          </a:prstGeom>
          <a:solidFill>
            <a:srgbClr val="B2B2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00"/>
              <a:buFont typeface="Times New Roman"/>
              <a:buNone/>
            </a:pPr>
            <a:r>
              <a:rPr b="1" lang="en-US" sz="1800">
                <a:solidFill>
                  <a:schemeClr val="dk1"/>
                </a:solidFill>
                <a:latin typeface="Book Antiqua"/>
                <a:ea typeface="Book Antiqua"/>
                <a:cs typeface="Book Antiqua"/>
                <a:sym typeface="Book Antiqua"/>
              </a:rPr>
              <a:t>4ο μάθημα Ευρωπαϊκά Πολιτικά Συστήματα</a:t>
            </a:r>
            <a:endParaRPr b="0" i="0" sz="1800" u="none" cap="none" strike="noStrik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1601-01-01T00:00:00Z</dcterms:created>
</cp:coreProperties>
</file>