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DD7752-CCEB-4216-A806-66AB79656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319ED94-5B8A-41F7-A898-83D90B7F1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563971B-3972-439B-8B7F-48EE33B5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53B0-F8BA-4BDD-AEAF-3AEC0D5C7700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CB97ED9-2EAC-4DF2-BAB6-202C418EB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53CDC64-A777-49A5-A947-6D6750072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29B8-86BB-4ED8-9D95-ECF51C32C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91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472B0F-D82C-4B3F-AAF1-CEBD4E147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3BAE139-379B-46B0-AD09-DEE8183F73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8F82111-F3D3-409B-8303-F978A0B5B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53B0-F8BA-4BDD-AEAF-3AEC0D5C7700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B17DF4E-1A6A-43AF-8764-05FC1F620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BE8FA25-CF0B-47D9-9576-34DB6F355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29B8-86BB-4ED8-9D95-ECF51C32C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38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94D0580-EAF8-4043-9261-74CE3BF822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DCC0234-34C4-415F-8BE6-6CFBB7F316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5FA98E1-1BC3-4DF7-97D8-E8D095400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53B0-F8BA-4BDD-AEAF-3AEC0D5C7700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1F72DDB-1083-496E-B991-7D1EE2E92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1E3F30F-9772-4B49-9A94-BBF3F4C70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29B8-86BB-4ED8-9D95-ECF51C32C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913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AA2D79-5587-4415-98BD-0FAE00F75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EB8902E-02DE-43BD-ADB6-AD4A4530A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3BDFD4C-9E55-45D3-ADCC-9A28B718D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53B0-F8BA-4BDD-AEAF-3AEC0D5C7700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0F48141-C51A-4D31-AA64-6EF5E477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7EB3807-0F18-4591-B1F3-9743BADD2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29B8-86BB-4ED8-9D95-ECF51C32C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44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6F5F60-23ED-4559-80DC-1C48F5E1B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0D689E-FBCA-4841-840C-DC32E1DDA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4E4557A-4F04-4000-A7AE-5C22C7D46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53B0-F8BA-4BDD-AEAF-3AEC0D5C7700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6863EEB-0FAE-4101-8959-A65B298EC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ECEC29C-67C1-470F-B949-7938C10E3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29B8-86BB-4ED8-9D95-ECF51C32C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90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EBB74B-E78C-48F9-B66A-F577260B2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C52A0C1-4DA1-4E17-8C2F-673A22F3D3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51F1D71-7981-4A3A-8201-09CAE5ACA2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B3276D7-3387-4375-861E-BD25D9226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53B0-F8BA-4BDD-AEAF-3AEC0D5C7700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2C92A51-EFA2-4BB4-8F1E-AF2AFA374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D78E314-6C1E-4FB4-B942-596B573D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29B8-86BB-4ED8-9D95-ECF51C32C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778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68B30A-9BA9-4EA7-BED3-5AFF4B75D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563EFAD-7AE3-47E9-88AF-BA2D7D7FB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D48EE6B-D053-432F-B292-CE0FD26A5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2F3D7746-D0E6-4928-BF1D-18363332C6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AE6E58B-DF89-4789-BF69-418D0A2BF2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7D186EB-680A-4530-A283-CEFD90A54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53B0-F8BA-4BDD-AEAF-3AEC0D5C7700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4D56B28-1E70-451D-A659-31E56EAF6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9861AC2-916E-4B6A-8573-71BFC41AB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29B8-86BB-4ED8-9D95-ECF51C32C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04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B021AB-1300-482D-BA05-5F8E63C53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EAAA937-E1F1-419C-975C-163168AA8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53B0-F8BA-4BDD-AEAF-3AEC0D5C7700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D8D90C4-CE1F-4F67-9082-5F92E6548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9C7FD07-EBC0-48CE-8716-B11EDE59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29B8-86BB-4ED8-9D95-ECF51C32C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69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3F11B7B-598E-4EEE-85FB-36E2D9D22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53B0-F8BA-4BDD-AEAF-3AEC0D5C7700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A9D7D6B-4CAA-47D1-9632-A38BDBA6D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72F1AEE-E6E2-4201-B533-FB7B4B911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29B8-86BB-4ED8-9D95-ECF51C32C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F6E1B8-6B69-4C33-8397-008C27907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A57A7DA-58DD-49F6-BF64-916BB87FB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B3BFC0E-C721-441C-B56F-C5C25264C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C28E9A8-5015-4263-8E96-837B31AAE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53B0-F8BA-4BDD-AEAF-3AEC0D5C7700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AE53BD9-AD64-43EB-BE93-3DAAB2B96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327222E-8AB2-442B-B36A-617B292E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29B8-86BB-4ED8-9D95-ECF51C32C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20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B42023-ED7A-4F74-B370-04EA20362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6E09010-C274-4E60-A3E3-E99F24BA94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C5C131C-65DE-4E38-8949-46D45D57EB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9053411-D520-494E-A2EB-1FE1D6FFF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53B0-F8BA-4BDD-AEAF-3AEC0D5C7700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C90781E-399A-47D8-8D5D-2A2A5A00E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4D85005-69A8-4E19-BD22-C8AB2572F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29B8-86BB-4ED8-9D95-ECF51C32C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42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614E52F-ACA1-4F4D-9CEB-B8C2E6E39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DDD00FE-F270-49FB-9040-0919500A4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727E1E3-F468-4D28-AC47-7EEA0BE9AF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B53B0-F8BA-4BDD-AEAF-3AEC0D5C7700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0E32DFE-88B9-4D12-B684-E73E993517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75F6FE-2D50-4B93-BD61-31903E7F43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429B8-86BB-4ED8-9D95-ECF51C32C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74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3A79AB-CF56-4755-9678-EA1243851D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Διαλεξη</a:t>
            </a:r>
            <a:r>
              <a:rPr lang="el-GR"/>
              <a:t> 2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1EE80D7-A6D3-4F70-9E16-153F7ECB57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ΟΔΥΣΣΕΑΣ ΜΑΝΩΛΙΑΔΗΣ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09350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D872AB78-6115-4046-8B4B-EA1160C45B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9124" y="252044"/>
            <a:ext cx="6444476" cy="6605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317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3CC0B6-8E3D-4E37-8AD9-AF8BFF30B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Αποτελεσματα</a:t>
            </a:r>
            <a:r>
              <a:rPr lang="el-GR" dirty="0"/>
              <a:t> </a:t>
            </a:r>
            <a:r>
              <a:rPr lang="el-GR" dirty="0" err="1"/>
              <a:t>χρησης</a:t>
            </a:r>
            <a:r>
              <a:rPr lang="el-GR" dirty="0"/>
              <a:t> - δείκτες</a:t>
            </a:r>
            <a:endParaRPr lang="en-US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5B3BF129-A810-424B-827C-E3535CB5C7D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849245" y="3152965"/>
          <a:ext cx="6493510" cy="15137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120">
                  <a:extLst>
                    <a:ext uri="{9D8B030D-6E8A-4147-A177-3AD203B41FA5}">
                      <a16:colId xmlns:a16="http://schemas.microsoft.com/office/drawing/2014/main" val="473770727"/>
                    </a:ext>
                  </a:extLst>
                </a:gridCol>
                <a:gridCol w="2052320">
                  <a:extLst>
                    <a:ext uri="{9D8B030D-6E8A-4147-A177-3AD203B41FA5}">
                      <a16:colId xmlns:a16="http://schemas.microsoft.com/office/drawing/2014/main" val="152647432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1329811661"/>
                    </a:ext>
                  </a:extLst>
                </a:gridCol>
                <a:gridCol w="198120">
                  <a:extLst>
                    <a:ext uri="{9D8B030D-6E8A-4147-A177-3AD203B41FA5}">
                      <a16:colId xmlns:a16="http://schemas.microsoft.com/office/drawing/2014/main" val="2877205695"/>
                    </a:ext>
                  </a:extLst>
                </a:gridCol>
                <a:gridCol w="2412365">
                  <a:extLst>
                    <a:ext uri="{9D8B030D-6E8A-4147-A177-3AD203B41FA5}">
                      <a16:colId xmlns:a16="http://schemas.microsoft.com/office/drawing/2014/main" val="2266365143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2171150427"/>
                    </a:ext>
                  </a:extLst>
                </a:gridCol>
                <a:gridCol w="192405">
                  <a:extLst>
                    <a:ext uri="{9D8B030D-6E8A-4147-A177-3AD203B41FA5}">
                      <a16:colId xmlns:a16="http://schemas.microsoft.com/office/drawing/2014/main" val="3727783487"/>
                    </a:ext>
                  </a:extLst>
                </a:gridCol>
              </a:tblGrid>
              <a:tr h="209550">
                <a:tc gridSpan="7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l-GR" sz="1150">
                          <a:effectLst/>
                        </a:rPr>
                        <a:t>Πίνακας 4.  Επιμέρους λογιστικά μεγέθη (σε χιλ. ευρώ)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576814"/>
                  </a:ext>
                </a:extLst>
              </a:tr>
              <a:tr h="190500"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l-GR" sz="1150">
                          <a:effectLst/>
                        </a:rPr>
                        <a:t>Επιμέρους λογιστικά μεγέθη ισολογισμού εταιρείας "</a:t>
                      </a:r>
                      <a:r>
                        <a:rPr lang="en-US" sz="1150">
                          <a:effectLst/>
                        </a:rPr>
                        <a:t>Smart Shop</a:t>
                      </a:r>
                      <a:r>
                        <a:rPr lang="el-GR" sz="1150">
                          <a:effectLst/>
                        </a:rPr>
                        <a:t>" την  31/12//Χ7  (σε χιλ. ευρώ)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65466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(1) Αποθεματικό κεφάλαιο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140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(6) Κυκλοφορούν ενεργητικό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1.320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761702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(2) Σύνολο ακινητοποιήσεων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680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(7) Απαιτήσεις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555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809143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(3) Ίδια κεφάλαια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1.330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(8) Ξένα κεφάλαια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740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7916174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(4) Πάγιο ενεργητικό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750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(9) Βραχυπρόθεσμες υποχρεώσεις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440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6424075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(5) Κεφάλαιο κίνησης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880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(10) Διαθέσιμα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>
                          <a:effectLst/>
                        </a:rPr>
                        <a:t>405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5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8008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358405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97</Words>
  <Application>Microsoft Office PowerPoint</Application>
  <PresentationFormat>Ευρεία οθόνη</PresentationFormat>
  <Paragraphs>40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Διαλεξη 2</vt:lpstr>
      <vt:lpstr>Παρουσίαση του PowerPoint</vt:lpstr>
      <vt:lpstr>Αποτελεσματα χρησης - δείκτες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Διαλεξη Λογιστική Ασκηση</dc:title>
  <dc:creator>o m</dc:creator>
  <cp:lastModifiedBy>o m</cp:lastModifiedBy>
  <cp:revision>3</cp:revision>
  <dcterms:created xsi:type="dcterms:W3CDTF">2020-04-10T09:34:33Z</dcterms:created>
  <dcterms:modified xsi:type="dcterms:W3CDTF">2020-04-10T09:45:21Z</dcterms:modified>
</cp:coreProperties>
</file>