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figenia Kagalou" userId="982377c40edbabd3" providerId="LiveId" clId="{E16FCF69-DFE8-4D41-B77C-C1F02490B985}"/>
    <pc:docChg chg="custSel addSld modSld">
      <pc:chgData name="Ifigenia Kagalou" userId="982377c40edbabd3" providerId="LiveId" clId="{E16FCF69-DFE8-4D41-B77C-C1F02490B985}" dt="2025-11-11T09:50:49.384" v="176" actId="20577"/>
      <pc:docMkLst>
        <pc:docMk/>
      </pc:docMkLst>
      <pc:sldChg chg="modSp new mod">
        <pc:chgData name="Ifigenia Kagalou" userId="982377c40edbabd3" providerId="LiveId" clId="{E16FCF69-DFE8-4D41-B77C-C1F02490B985}" dt="2025-11-11T09:48:52.663" v="48" actId="313"/>
        <pc:sldMkLst>
          <pc:docMk/>
          <pc:sldMk cId="4139256129" sldId="257"/>
        </pc:sldMkLst>
        <pc:spChg chg="mod">
          <ac:chgData name="Ifigenia Kagalou" userId="982377c40edbabd3" providerId="LiveId" clId="{E16FCF69-DFE8-4D41-B77C-C1F02490B985}" dt="2025-11-11T09:48:52.663" v="48" actId="313"/>
          <ac:spMkLst>
            <pc:docMk/>
            <pc:sldMk cId="4139256129" sldId="257"/>
            <ac:spMk id="2" creationId="{A4F5A4B7-3A8D-D094-736D-EAF8A38067CB}"/>
          </ac:spMkLst>
        </pc:spChg>
      </pc:sldChg>
      <pc:sldChg chg="modSp new mod">
        <pc:chgData name="Ifigenia Kagalou" userId="982377c40edbabd3" providerId="LiveId" clId="{E16FCF69-DFE8-4D41-B77C-C1F02490B985}" dt="2025-11-11T09:49:43.990" v="96" actId="255"/>
        <pc:sldMkLst>
          <pc:docMk/>
          <pc:sldMk cId="279861583" sldId="258"/>
        </pc:sldMkLst>
        <pc:spChg chg="mod">
          <ac:chgData name="Ifigenia Kagalou" userId="982377c40edbabd3" providerId="LiveId" clId="{E16FCF69-DFE8-4D41-B77C-C1F02490B985}" dt="2025-11-11T09:49:43.990" v="96" actId="255"/>
          <ac:spMkLst>
            <pc:docMk/>
            <pc:sldMk cId="279861583" sldId="258"/>
            <ac:spMk id="2" creationId="{BFEB8046-5531-9E73-CB20-8BE57279E856}"/>
          </ac:spMkLst>
        </pc:spChg>
      </pc:sldChg>
      <pc:sldChg chg="modSp new mod">
        <pc:chgData name="Ifigenia Kagalou" userId="982377c40edbabd3" providerId="LiveId" clId="{E16FCF69-DFE8-4D41-B77C-C1F02490B985}" dt="2025-11-11T09:50:03.711" v="120" actId="313"/>
        <pc:sldMkLst>
          <pc:docMk/>
          <pc:sldMk cId="239977867" sldId="259"/>
        </pc:sldMkLst>
        <pc:spChg chg="mod">
          <ac:chgData name="Ifigenia Kagalou" userId="982377c40edbabd3" providerId="LiveId" clId="{E16FCF69-DFE8-4D41-B77C-C1F02490B985}" dt="2025-11-11T09:50:03.711" v="120" actId="313"/>
          <ac:spMkLst>
            <pc:docMk/>
            <pc:sldMk cId="239977867" sldId="259"/>
            <ac:spMk id="2" creationId="{A6AF616C-C2B0-D099-1B81-4AC0096A7986}"/>
          </ac:spMkLst>
        </pc:spChg>
        <pc:spChg chg="mod">
          <ac:chgData name="Ifigenia Kagalou" userId="982377c40edbabd3" providerId="LiveId" clId="{E16FCF69-DFE8-4D41-B77C-C1F02490B985}" dt="2025-11-11T09:50:01.671" v="119" actId="14100"/>
          <ac:spMkLst>
            <pc:docMk/>
            <pc:sldMk cId="239977867" sldId="259"/>
            <ac:spMk id="3" creationId="{62AB20F9-356B-8FF2-8D33-A6E62D1C3D7C}"/>
          </ac:spMkLst>
        </pc:spChg>
      </pc:sldChg>
      <pc:sldChg chg="modSp new mod">
        <pc:chgData name="Ifigenia Kagalou" userId="982377c40edbabd3" providerId="LiveId" clId="{E16FCF69-DFE8-4D41-B77C-C1F02490B985}" dt="2025-11-11T09:50:35.629" v="160" actId="255"/>
        <pc:sldMkLst>
          <pc:docMk/>
          <pc:sldMk cId="2207904157" sldId="260"/>
        </pc:sldMkLst>
        <pc:spChg chg="mod">
          <ac:chgData name="Ifigenia Kagalou" userId="982377c40edbabd3" providerId="LiveId" clId="{E16FCF69-DFE8-4D41-B77C-C1F02490B985}" dt="2025-11-11T09:50:35.629" v="160" actId="255"/>
          <ac:spMkLst>
            <pc:docMk/>
            <pc:sldMk cId="2207904157" sldId="260"/>
            <ac:spMk id="2" creationId="{C4FBE752-C7D4-314C-88A4-D230F4DF72BA}"/>
          </ac:spMkLst>
        </pc:spChg>
        <pc:spChg chg="mod">
          <ac:chgData name="Ifigenia Kagalou" userId="982377c40edbabd3" providerId="LiveId" clId="{E16FCF69-DFE8-4D41-B77C-C1F02490B985}" dt="2025-11-11T09:50:12.238" v="123" actId="14100"/>
          <ac:spMkLst>
            <pc:docMk/>
            <pc:sldMk cId="2207904157" sldId="260"/>
            <ac:spMk id="3" creationId="{889034DB-0AA7-9A26-1451-EF9B44903CA6}"/>
          </ac:spMkLst>
        </pc:spChg>
      </pc:sldChg>
      <pc:sldChg chg="modSp new mod">
        <pc:chgData name="Ifigenia Kagalou" userId="982377c40edbabd3" providerId="LiveId" clId="{E16FCF69-DFE8-4D41-B77C-C1F02490B985}" dt="2025-11-11T09:50:49.384" v="176" actId="20577"/>
        <pc:sldMkLst>
          <pc:docMk/>
          <pc:sldMk cId="1538622143" sldId="261"/>
        </pc:sldMkLst>
        <pc:spChg chg="mod">
          <ac:chgData name="Ifigenia Kagalou" userId="982377c40edbabd3" providerId="LiveId" clId="{E16FCF69-DFE8-4D41-B77C-C1F02490B985}" dt="2025-11-11T09:50:49.384" v="176" actId="20577"/>
          <ac:spMkLst>
            <pc:docMk/>
            <pc:sldMk cId="1538622143" sldId="261"/>
            <ac:spMk id="2" creationId="{CF6EBC15-009C-D590-899F-4575293E6D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179FFF-74A0-2D80-320F-BEF7E6786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311A0C4-0C1E-4BCF-A24E-C4B1D5529E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861CCE4-FDB3-5419-137B-41FADA5CC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06780E-0D49-E869-0774-F8A7DD210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49D208-DE59-0464-DFD7-BADF89101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27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A23F21-9C5C-3BEB-3174-E6AE964FD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0F1CD8F-FA26-15C8-9658-1AD0FB24C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C874E69-B866-8A38-A73D-E4A01863D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5F6EC6-59CA-DBDC-F4D3-9380E1D6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63D46D-8FD2-8277-7A39-B9CC95CF1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13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C0B75E3-2952-D8B1-E727-34FD55F18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D8AB2F6-FD83-B3E5-A685-C924D58EB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A842FCB-2DE6-6BE9-6900-2BCA19229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9EE7E04-186E-26B2-FC7E-EB6F7FB20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26EB15F-1176-E84C-796B-3CFAC99A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360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01E4B1-F90F-7871-2A55-A8C144720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EB2E80-A287-0C81-49CA-7EF9F7EE0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AE0603-8B03-40A8-7462-F2B22F855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A832915-E7FB-F845-1B32-F8EB01659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B649CF-751E-EFA7-6A2D-AD0C938E2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034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391479-1D59-042C-E3DB-5A271FB33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7583416-3E57-1178-12E8-352BF62AF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EC540E-C496-5DF2-6316-B0F461B4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6AB09B-8220-E79B-5490-52DDC3CAA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19CED63-1C04-B51B-742F-0715E2657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60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31AE3A-9A7E-7A5C-5037-E032F1C2D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73D768-1D4B-5568-899F-FAD200B1B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569F917-9D5D-F15F-4D44-953FBBD3F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53C8A08-CE9E-C9F4-9FD6-F0622CC0E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B4E552-4D50-BCFF-B431-B31B3C4F6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27E5F19-18A8-9CCB-7C57-ABDFC0C57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72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C0E211-445D-C855-08C8-44D33FA1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62A2C8D-3268-0501-919E-5AD32478D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217C2F4-7EB5-B5FD-27C4-9E0934E99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0B3AFB2-039D-43CA-B6FF-82814D886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AA41761-8586-466C-C6B2-C311464D36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0196B43-A659-3337-23C4-7C542F2CA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E511B7D-DA68-CC0E-DF35-7CAEBC68E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78F6D44-B376-E7CB-5BBB-432BD2707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214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2E385-3C40-03DE-1DBA-BE19380D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DC695A3-02DB-D3DE-81C3-599E7533C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4C6B06-9A2D-1CF3-05E9-60395231B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0443794-8A36-E227-D747-039A680E5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821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75FCA04-E525-C701-EF4F-C89F2DD6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861094D-D0B5-D93E-C987-BB28C8552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084F729-27F3-74C0-0C74-32C279D4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080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2789E9-9853-9610-772C-0A9520163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9B91EA-A7DF-2473-1D95-E0866F6DD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AFC85B8-1CBD-ABAD-6E61-840D2A921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5CC724F-0D0D-061B-A07E-11DC06900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09C3F92-7D44-85EF-D78C-7CB9F2CA9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0CD203C-EB2B-694D-05E6-FC9388FE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48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0296C8-2FBB-2081-356E-42605756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2AF546B-6B53-AFE2-FA13-2983EC2751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7D5ACB-DF68-A1B0-E7FF-530C32138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D19169-3BF9-9585-AD73-8F5B76AE1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359DD6-8E50-6544-F0B4-77729841F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0BA7782-DC20-2145-832B-A6E3019A2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381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DBA46CA-8AAA-3C1E-258F-3E559682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B5D06B-0D7F-939F-FADF-D082902B4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1945D9-A4A0-6346-A827-2B839C14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93BA7-9F7B-48C4-96BC-740DFA3531AE}" type="datetimeFigureOut">
              <a:rPr lang="el-GR" smtClean="0"/>
              <a:t>11/11/2025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570A4B-9A26-6A14-C449-642F96664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4B0979-C7F6-4143-1D0B-D852CC852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22A83B-8CFA-4F82-9BF0-596A53EAB5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953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C28919-E519-DE2C-586F-1092D9421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7333"/>
          </a:xfrm>
        </p:spPr>
        <p:txBody>
          <a:bodyPr>
            <a:normAutofit/>
          </a:bodyPr>
          <a:lstStyle/>
          <a:p>
            <a:r>
              <a:rPr lang="el-GR" sz="2000" dirty="0"/>
              <a:t>Τίτλος…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ED5F5D9-0F77-424C-D6A7-C0444DE00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26664"/>
            <a:ext cx="9144000" cy="2231136"/>
          </a:xfrm>
        </p:spPr>
        <p:txBody>
          <a:bodyPr/>
          <a:lstStyle/>
          <a:p>
            <a:r>
              <a:rPr lang="el-GR" dirty="0"/>
              <a:t>Συγγραφείς άρθρου………</a:t>
            </a:r>
          </a:p>
          <a:p>
            <a:r>
              <a:rPr lang="el-GR" dirty="0"/>
              <a:t>Ονοματεπώνυμο δικό σας…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6048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F5A4B7-3A8D-D094-736D-EAF8A3806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331"/>
          </a:xfrm>
        </p:spPr>
        <p:txBody>
          <a:bodyPr>
            <a:normAutofit/>
          </a:bodyPr>
          <a:lstStyle/>
          <a:p>
            <a:r>
              <a:rPr lang="el-GR" sz="2800" dirty="0"/>
              <a:t>Εισαγωγή &amp; έως τώρα γνώση </a:t>
            </a:r>
            <a:r>
              <a:rPr lang="el-GR" sz="2800" dirty="0" err="1"/>
              <a:t>επι</a:t>
            </a:r>
            <a:r>
              <a:rPr lang="el-GR" sz="2800" dirty="0"/>
              <a:t> του θέματος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C287E2-65B5-0AEC-8249-B69534677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925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EB8046-5531-9E73-CB20-8BE57279E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611"/>
          </a:xfrm>
        </p:spPr>
        <p:txBody>
          <a:bodyPr>
            <a:normAutofit/>
          </a:bodyPr>
          <a:lstStyle/>
          <a:p>
            <a:r>
              <a:rPr lang="el-GR" sz="3200" dirty="0"/>
              <a:t>Σκοπός και συνεισφορά ( </a:t>
            </a:r>
            <a:r>
              <a:rPr lang="en-US" sz="3200" dirty="0"/>
              <a:t>objective&amp; aim)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C78B36-CA25-2682-F765-6E4864AC8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86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AF616C-C2B0-D099-1B81-4AC0096A7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l-GR" dirty="0"/>
              <a:t>υλικά και μέθοδοι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AB20F9-356B-8FF2-8D33-A6E62D1C3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912"/>
            <a:ext cx="10515600" cy="4595051"/>
          </a:xfrm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997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FBE752-C7D4-314C-88A4-D230F4DF7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739"/>
          </a:xfrm>
        </p:spPr>
        <p:txBody>
          <a:bodyPr/>
          <a:lstStyle/>
          <a:p>
            <a:r>
              <a:rPr lang="el-GR" dirty="0"/>
              <a:t> </a:t>
            </a:r>
            <a:r>
              <a:rPr lang="el-GR" sz="3600" dirty="0"/>
              <a:t>κύρια αποτελέσματα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9034DB-0AA7-9A26-1451-EF9B44903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3352"/>
            <a:ext cx="10515600" cy="4503611"/>
          </a:xfrm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7904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6EBC15-009C-D590-899F-4575293E6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3011"/>
          </a:xfrm>
        </p:spPr>
        <p:txBody>
          <a:bodyPr/>
          <a:lstStyle/>
          <a:p>
            <a:r>
              <a:rPr lang="el-GR" dirty="0"/>
              <a:t> συμπεράσματα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9E865E-D852-8CA1-CAE2-EC74566CF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62214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</Words>
  <Application>Microsoft Office PowerPoint</Application>
  <PresentationFormat>Ευρεία οθόνη</PresentationFormat>
  <Paragraphs>8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Θέμα του Office</vt:lpstr>
      <vt:lpstr>Τίτλος… </vt:lpstr>
      <vt:lpstr>Εισαγωγή &amp; έως τώρα γνώση επι του θέματος </vt:lpstr>
      <vt:lpstr>Σκοπός και συνεισφορά ( objective&amp; aim)</vt:lpstr>
      <vt:lpstr> υλικά και μέθοδοι </vt:lpstr>
      <vt:lpstr> κύρια αποτελέσματα</vt:lpstr>
      <vt:lpstr> συμπεράσματα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Ifigenia Kagalou</dc:creator>
  <cp:lastModifiedBy>Ifigenia Kagalou</cp:lastModifiedBy>
  <cp:revision>1</cp:revision>
  <dcterms:created xsi:type="dcterms:W3CDTF">2025-11-11T09:46:09Z</dcterms:created>
  <dcterms:modified xsi:type="dcterms:W3CDTF">2025-11-11T09:50:55Z</dcterms:modified>
</cp:coreProperties>
</file>