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E906-D2D3-4B8E-AA76-589CCA0CC1CD}" type="datetimeFigureOut">
              <a:rPr lang="en-US" smtClean="0"/>
              <a:pPr/>
              <a:t>12/18/2025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7341-D9FD-4C26-BE1E-8A50E5F7ADD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Lucida Console" pitchFamily="49" charset="0"/>
              </a:rPr>
              <a:t>ΔΙΑΧΕΙΡΙΣΗ ΠΟΛΙΤΙΣΜΙΚΗΣ ΠΟΙΚΙΛΟΤΗΤΑΣ ΣΤΗ ΣΧΟΛΙΚΗ ΤΑΞΗ</a:t>
            </a:r>
            <a:endParaRPr lang="en-GB" dirty="0">
              <a:latin typeface="Lucida Console" pitchFamily="49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Σεμινάριο 4</a:t>
            </a:r>
            <a:endParaRPr lang="en-GB" dirty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Μέχρι τώρα….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Πολιτισμικό πλαίσιο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Διαφοροποιημένη παιδαγωγική</a:t>
            </a:r>
          </a:p>
          <a:p>
            <a:pPr>
              <a:buFont typeface="Wingdings" pitchFamily="2" charset="2"/>
              <a:buChar char="ü"/>
            </a:pPr>
            <a:r>
              <a:rPr lang="el-GR" dirty="0" err="1" smtClean="0"/>
              <a:t>Εξωλεκτική</a:t>
            </a:r>
            <a:r>
              <a:rPr lang="el-GR" dirty="0" smtClean="0"/>
              <a:t> Επικοινωνία</a:t>
            </a:r>
          </a:p>
          <a:p>
            <a:pPr>
              <a:buFont typeface="Wingdings" pitchFamily="2" charset="2"/>
              <a:buChar char="ü"/>
            </a:pPr>
            <a:r>
              <a:rPr lang="el-GR" dirty="0" err="1" smtClean="0"/>
              <a:t>Διγλωσσα</a:t>
            </a:r>
            <a:r>
              <a:rPr lang="el-GR" dirty="0" smtClean="0"/>
              <a:t> παιδιά</a:t>
            </a:r>
          </a:p>
          <a:p>
            <a:pPr>
              <a:buNone/>
            </a:pPr>
            <a:r>
              <a:rPr lang="el-GR" dirty="0" smtClean="0"/>
              <a:t>Σήμερα…..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Σχέσεις με οικογένεια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Οργάνωση γιορτών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Σεβασμός ταυτότητας παιδιών</a:t>
            </a:r>
          </a:p>
          <a:p>
            <a:r>
              <a:rPr lang="el-GR" dirty="0" smtClean="0"/>
              <a:t>Σεβασμός οικογένειας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Σχέση με γονείς;;;; Εμπειρίες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Πολυπλοκότητα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l-GR" dirty="0" smtClean="0"/>
              <a:t>Διαφορετικές οικογένειες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l-GR" dirty="0" smtClean="0"/>
              <a:t>Σχέση παιδιού-οικογένειας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l-GR" dirty="0" smtClean="0"/>
              <a:t>Τι περιμένουν οι γονείς από τον/την </a:t>
            </a:r>
            <a:r>
              <a:rPr lang="el-GR" dirty="0" err="1" smtClean="0"/>
              <a:t>εκπ</a:t>
            </a:r>
            <a:r>
              <a:rPr lang="el-GR" dirty="0" smtClean="0"/>
              <a:t>/</a:t>
            </a:r>
            <a:r>
              <a:rPr lang="el-GR" dirty="0" err="1" smtClean="0"/>
              <a:t>κο</a:t>
            </a:r>
            <a:endParaRPr lang="el-GR" dirty="0" smtClean="0"/>
          </a:p>
          <a:p>
            <a:pPr marL="514350" indent="-514350">
              <a:buFont typeface="Wingdings" pitchFamily="2" charset="2"/>
              <a:buChar char="§"/>
            </a:pPr>
            <a:r>
              <a:rPr lang="el-GR" dirty="0" smtClean="0"/>
              <a:t>Τι περιμένει ο/η </a:t>
            </a:r>
            <a:r>
              <a:rPr lang="el-GR" dirty="0" err="1" smtClean="0"/>
              <a:t>εκπ</a:t>
            </a:r>
            <a:r>
              <a:rPr lang="el-GR" dirty="0" smtClean="0"/>
              <a:t>/κος από τους γονείς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Γονιός = Πρόσωπο και όχι εκπρόσωπος πολιτισμικής κοινότητας (πχ Αλβανοί, Άγγλοι, Έλληνες)	</a:t>
            </a:r>
          </a:p>
          <a:p>
            <a:pPr>
              <a:buNone/>
            </a:pPr>
            <a:r>
              <a:rPr lang="el-GR" dirty="0" smtClean="0"/>
              <a:t>Συζήτηση για γνωριμία πολιτισμού και θεωριών</a:t>
            </a:r>
          </a:p>
          <a:p>
            <a:pPr>
              <a:buNone/>
            </a:pPr>
            <a:r>
              <a:rPr lang="el-GR" dirty="0" smtClean="0"/>
              <a:t>1+1=0</a:t>
            </a:r>
          </a:p>
          <a:p>
            <a:pPr>
              <a:buNone/>
            </a:pPr>
            <a:r>
              <a:rPr lang="el-GR" dirty="0" smtClean="0"/>
              <a:t>1+1=1</a:t>
            </a:r>
          </a:p>
          <a:p>
            <a:pPr>
              <a:buNone/>
            </a:pPr>
            <a:r>
              <a:rPr lang="el-GR" dirty="0" smtClean="0"/>
              <a:t>1+1=2</a:t>
            </a:r>
          </a:p>
          <a:p>
            <a:pPr>
              <a:buNone/>
            </a:pPr>
            <a:r>
              <a:rPr lang="el-GR" dirty="0" smtClean="0"/>
              <a:t>1+1=3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Οικογένεια μέσα στο σχολείο = σεβασμός στο παιδί, αίσθημα </a:t>
            </a:r>
            <a:r>
              <a:rPr lang="el-GR" dirty="0" err="1" smtClean="0"/>
              <a:t>ανήκειν</a:t>
            </a:r>
            <a:endParaRPr lang="el-GR" dirty="0" smtClean="0"/>
          </a:p>
          <a:p>
            <a:r>
              <a:rPr lang="el-GR" dirty="0" smtClean="0"/>
              <a:t>Ανάδειξη </a:t>
            </a:r>
            <a:r>
              <a:rPr lang="el-GR" b="1" dirty="0" smtClean="0">
                <a:solidFill>
                  <a:srgbClr val="FF0000"/>
                </a:solidFill>
              </a:rPr>
              <a:t>κοινών στοιχείων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Γιορτές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Σχολικές δραστηριότητες με θέμα (εθνικό, θρησκευτικό κλπ)</a:t>
            </a:r>
          </a:p>
          <a:p>
            <a:r>
              <a:rPr lang="el-GR" dirty="0" smtClean="0"/>
              <a:t>Σκοπός: Καλλιέργεια αξιών (αλληλεγγύη, δημοκρατία, ελευθερία, ομαδικότητα, συνεργασία κλπ) </a:t>
            </a:r>
            <a:r>
              <a:rPr lang="el-GR" b="1" dirty="0" smtClean="0">
                <a:solidFill>
                  <a:srgbClr val="FF0000"/>
                </a:solidFill>
              </a:rPr>
              <a:t>ΌΧΙ</a:t>
            </a:r>
            <a:r>
              <a:rPr lang="el-GR" dirty="0" smtClean="0"/>
              <a:t> εκμάθηση ιστορίας</a:t>
            </a:r>
          </a:p>
          <a:p>
            <a:r>
              <a:rPr lang="el-GR" dirty="0" smtClean="0"/>
              <a:t>Ενημέρωση γονέων</a:t>
            </a:r>
          </a:p>
          <a:p>
            <a:r>
              <a:rPr lang="el-GR" dirty="0" smtClean="0"/>
              <a:t>Ρόλους για όλους</a:t>
            </a:r>
          </a:p>
          <a:p>
            <a:r>
              <a:rPr lang="el-GR" dirty="0" smtClean="0"/>
              <a:t>Συμμετοχή όλων σε προετοιμασία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err="1" smtClean="0">
                <a:solidFill>
                  <a:srgbClr val="7030A0"/>
                </a:solidFill>
              </a:rPr>
              <a:t>Compasito</a:t>
            </a:r>
            <a:endParaRPr lang="el-GR" sz="6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125</Words>
  <Application>Microsoft Office PowerPoint</Application>
  <PresentationFormat>Προβολή στην οθόνη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ΔΙΑΧΕΙΡΙΣΗ ΠΟΛΙΤΙΣΜΙΚΗΣ ΠΟΙΚΙΛΟΤΗΤΑΣ ΣΤΗ ΣΧΟΛΙΚΗ ΤΑΞΗ</vt:lpstr>
      <vt:lpstr>Διαφάνεια 2</vt:lpstr>
      <vt:lpstr>Διαφάνεια 3</vt:lpstr>
      <vt:lpstr>Διαφάνεια 4</vt:lpstr>
      <vt:lpstr>Διαφάνεια 5</vt:lpstr>
      <vt:lpstr>Διαφάνεια 6</vt:lpstr>
      <vt:lpstr>Γιορτές 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ΠΟΛΙΤΙΣΜΙΚΗΣ ΠΟΙΚΙΛΟΤΗΤΑΣ ΣΤΗ ΣΧΟΛΙΚΗ ΤΑΞΗ</dc:title>
  <dc:creator>emmy</dc:creator>
  <cp:lastModifiedBy>Emmy</cp:lastModifiedBy>
  <cp:revision>4</cp:revision>
  <dcterms:created xsi:type="dcterms:W3CDTF">2022-10-29T07:35:33Z</dcterms:created>
  <dcterms:modified xsi:type="dcterms:W3CDTF">2025-12-18T10:44:13Z</dcterms:modified>
</cp:coreProperties>
</file>