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7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F447E4-74ED-4278-A14C-4DD8A5818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50C8ED8-F665-4257-B905-7CFB031AC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B39308-A6F8-487E-8420-AED00CDC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C21E24-0BC5-475B-A177-372DF8B8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3298D04-0271-41AD-BEB3-5EDF3BC8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17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50E0A4-D2AD-4F17-B111-406A8F62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0D8C87-2A01-46B8-991D-10DAEFEE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603E6E-588A-4313-92DA-5A957CE3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0CF56A-A993-4BE2-A5EC-B6B7A24E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584415-C27A-4477-9B22-E2C2007C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069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041E632-B912-414C-A3A5-549941E58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E760D5-C503-494E-84E2-FF505735C8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70F2B8-52D2-4011-B22E-50A1D645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A13D6F-1711-4E16-89AB-BE2B04713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3987F2-A932-4F83-9AD7-9EC14FF5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75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B54B49-348C-433F-8E4B-873EC6D86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318D98-8BAE-4942-88C7-89A8D500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2ED004-B660-4A81-B99B-D301697F9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B645D0-6E96-45EA-80E1-F1C21D6EF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E228B8-EBCE-4C64-8D62-771D439F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24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DE8276-8596-49FD-BBAA-A9396EF44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6783255-AFA7-4DE6-A20D-DA4CB01A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C51973-D359-41B9-9281-3EC401A8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A86C9E4-1FB8-4CAA-BF8B-CF55335C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E5CCC7C-A480-40FF-9503-9FC5F797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52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FA3714-474D-4974-8D94-A5448269E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ABE3E2-731E-41B6-81B4-B5F365D38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AA5427-CBB7-412B-8912-55D7415E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8B0BD4-A11B-4BB0-AC82-457B281E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855613-ECEF-4CC7-B24F-80DE26F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1E6CAE-9F4B-4596-B62F-F0342958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53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3FC565-8164-4DC5-9F2A-3A15E11D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A13078-4382-4A4B-AC99-02DDEB66C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F79B713-851C-4F85-8785-074188D6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B2CE4E1-3F81-49C1-B21D-F358862FC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5CA5A1E-2664-4BAC-8A31-D09251E19C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E6FC8B9-BFAF-4023-827A-89B7D98E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5EA7ED8-0AC2-431E-9CE1-0536C120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E91A802-C326-416B-A338-24FD2FCB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55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15F4F-869E-45E7-B8CA-464B4425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7DDF9D6-BBB3-4223-86B1-AC7B8521D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A94E3B5-2230-466E-96C2-ED65DF7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4EA6097-08B0-4CF9-BC5C-DC492D4A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68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B003F45-4247-45C8-8978-46A1C046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F95F845-1F3B-4372-8300-56875C6D2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A78BD00-FA39-4D69-8777-E8B68B3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3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146EA5-9D88-41DD-B74C-09F1E9AEC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52012F-5A35-49C5-BCED-8FE62407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61380D-FAE1-44C6-825B-189DAC53F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DE0F4EF-D5EB-4182-9AAA-01EA43FF3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D9A5F5-D651-4EA1-B104-CC654854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3C4CD40-DD0B-4312-8006-E3A20D5A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119F1-7591-42EE-9296-223C6D1E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1BF6E21-597D-438A-A19C-75B80CB7F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E982D83-D108-46E3-B71F-6600C83B3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0A3126F-EFC6-45E0-A12A-E32D40EC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14852ED-A957-472D-B6C9-1BAC7FE4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B032893-66DA-49C7-A4A0-D9724DB8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16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66115F2-00BA-4141-AAF2-D60B2D8E5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615D01-F17F-4FF5-AEDC-521F8260C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F603B7-1DA6-4EF1-9FB8-C99E5C31C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51BC3-EBD9-4ACA-9A4B-BC3141C11C16}" type="datetimeFigureOut">
              <a:rPr lang="el-GR" smtClean="0"/>
              <a:t>20/10/2020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E9873D-DF67-422C-A002-90C38557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8B1833-4EB6-4D08-988D-2776C9FDA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FE68F-2973-4DEE-9DB4-B39DD10B2DF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4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otografikesmnimes/photos/?tab=album&amp;album_id=1146663668840977&amp;__xts__%5B0%5D=68.ARBHXuwuN6IwEGBW-4psTgGMm7aI1OMHDCfT_djren8vYCY1U7DL-PWMcLa3j-5STUyXqDVXG36BHtKCJRAB9QvpRS6X4rxRfRevUZ0sHrXP577KNQVl9OdPAGKrIssSvk7KHQ-qXM1rYlE4eVD-FCCc6ToUTY99a_6vFcQG858jZsvTfFgYlhC2C5vYHW4NSUEWzKUnfTf1YqJmxOFMXOEdFCHDK7NWxOdew8DrHdCDS8tu6DqSXQRmZuR81sGnvQvj4l6xDMy5QKHovEX0HDEvyhsK_x7tP4dPNIGky9T_uOG2CefoqhzIatVZcqBfVOoB8a73vzxQ82x2uoaLTYwg0GPV-ZYgXlaSusalFw&amp;__tn__=-UCH-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D26F27-B4D0-4527-BE96-907D14C6A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8" y="394576"/>
            <a:ext cx="9144000" cy="669115"/>
          </a:xfrm>
        </p:spPr>
        <p:txBody>
          <a:bodyPr>
            <a:normAutofit/>
          </a:bodyPr>
          <a:lstStyle/>
          <a:p>
            <a:r>
              <a:rPr lang="el-GR" sz="2400" dirty="0"/>
              <a:t>Τα ερείπια του Διονυσιακού θεάτρου των Αθηνών τον 19</a:t>
            </a:r>
            <a:r>
              <a:rPr lang="el-GR" sz="2400" baseline="30000" dirty="0"/>
              <a:t>ο</a:t>
            </a:r>
            <a:r>
              <a:rPr lang="el-GR" sz="2400" dirty="0"/>
              <a:t> αιώνα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5E60F7-33C8-43F8-9AB9-EFBF6AB10E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734" y="1259019"/>
            <a:ext cx="7502865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456544-D604-4261-8807-7542CAFAFE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7" y="125185"/>
            <a:ext cx="5973345" cy="4464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8ADB5E7-0BC2-4B30-AD49-EA383B24EB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007" y="2142000"/>
            <a:ext cx="6060726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7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A5969C2-E114-4C4D-B090-58CB56621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56" y="151637"/>
            <a:ext cx="4884574" cy="6516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28C5A9-C76C-4D53-A8D1-34908E87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762" y="1051637"/>
            <a:ext cx="5696806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8F46D2-DB0F-4C38-989D-BCE417090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3E037A1-14A7-4273-A2C5-DF7E5CA96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BF477D-3DF5-4F6C-8955-1C4B42F93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8686" y="176212"/>
            <a:ext cx="91440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4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2425E05-4A91-4B3C-9477-DDB818CB0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75" y="107302"/>
            <a:ext cx="5715000" cy="4572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DF7F48-13B2-4483-801D-751C6CB378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370" y="107302"/>
            <a:ext cx="599400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49D8E68-C87A-46C5-99FF-9F4B56986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56" y="98393"/>
            <a:ext cx="4543425" cy="6858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5630531-4C23-421E-8EAD-A429E64767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154" y="845393"/>
            <a:ext cx="7155490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89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B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DAF9C8-DF97-4023-97A9-9D3A19A6EB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A340270-FA0B-4457-BD7A-5206CCB6B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31B87E-D7DC-45E5-9898-14F5051E43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57" y="623637"/>
            <a:ext cx="11810485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D220A3D-06C0-49E8-B1AA-C4038AE5B5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475" y="251971"/>
            <a:ext cx="7379049" cy="468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140F1-08E1-4177-8039-CEEC9A06C680}"/>
              </a:ext>
            </a:extLst>
          </p:cNvPr>
          <p:cNvSpPr txBox="1"/>
          <p:nvPr/>
        </p:nvSpPr>
        <p:spPr>
          <a:xfrm>
            <a:off x="186613" y="5038531"/>
            <a:ext cx="11541968" cy="1689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Αφιέρωμα στο </a:t>
            </a:r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fb         </a:t>
            </a:r>
            <a:r>
              <a:rPr lang="el-GR" sz="140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otografikesmnimes/photos/?tab=album&amp;album_id=1146663668840977&amp;__xts__[0]=68.ARBHXuwuN6IwEGBW-4psTgGMm7aI1OMHDCfT_djren8vYCY1U7DL-PWMcLa3j-5STUyXqDVXG36BHtKCJRAB9QvpRS6X4rxRfRevUZ0sHrXP577KNQVl9OdPAGKrIssSvk7KHQ-qXM1rYlE4eVD-FCCc6ToUTY99a_6vFcQG858jZsvTfFgYlhC2C5vYHW4NSUEWzKUnfTf1YqJmxOFMXOEdFCHDK7NWxOdew8DrHdCDS8tu6DqSXQRmZuR81sGnvQvj4l6xDMy5QKHovEX0HDEvyhsK_x7tP4dPNIGky9T_uOG2CefoqhzIatVZcqBfVOoB8a73vzxQ82x2uoaLTYwg0GPV-ZYgXlaSusalFw&amp;__tn__=-UCH-R</a:t>
            </a:r>
            <a:r>
              <a:rPr lang="el-GR" sz="14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27210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0E3A89-9E3B-4B84-9048-29FE4DF93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68" y="192768"/>
            <a:ext cx="5645245" cy="4860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182C7A-9924-4588-B888-48FD8A88B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177" y="1810139"/>
            <a:ext cx="6037055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A3E94CD-58E5-45DB-8D08-02CD6FBAE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738" y="210434"/>
            <a:ext cx="5939262" cy="421743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AABF93-A57C-47BD-8439-F95EC15496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85" y="2022556"/>
            <a:ext cx="593926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935F6BD-BD15-482D-A55D-22F9F95B7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6" y="0"/>
            <a:ext cx="5669999" cy="4536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037FDB-3E15-4EC1-AF79-CB74387FA1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90" y="3183355"/>
            <a:ext cx="635691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9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BFF5224-9C1C-44C1-B7F1-4AA178E6D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92467" cy="41760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C9E5405-3348-445D-8A44-8B5EF95678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725" y="2430000"/>
            <a:ext cx="6234275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EC3E977-4333-4661-AD1F-5810538CB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726" y="0"/>
            <a:ext cx="6045274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AA7A256-B0B6-48FB-910F-AA67596CE7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2" y="2065338"/>
            <a:ext cx="597876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7DDFD8-A994-420C-8F7A-F0F6221DF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357" y="0"/>
            <a:ext cx="5890846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875846-F30B-413E-8877-1891BE60D4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49" y="2011338"/>
            <a:ext cx="584239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376B15-38C8-4E66-930F-A5DD345FA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35" y="71470"/>
            <a:ext cx="5866972" cy="4351338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3F37B02-AEAE-4579-8C5A-56279050CD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691" y="858415"/>
            <a:ext cx="5902574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405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Κόκκινο πορτοκαλί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54</Words>
  <Application>Microsoft Office PowerPoint</Application>
  <PresentationFormat>Ευρεία οθόνη</PresentationFormat>
  <Paragraphs>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Τα ερείπια του Διονυσιακού θεάτρου των Αθηνών τον 19ο αιώνα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Νικόλαος Μπάρκας</dc:creator>
  <cp:lastModifiedBy>Νικόλαος Μπάρκας</cp:lastModifiedBy>
  <cp:revision>6</cp:revision>
  <dcterms:created xsi:type="dcterms:W3CDTF">2020-10-20T15:38:07Z</dcterms:created>
  <dcterms:modified xsi:type="dcterms:W3CDTF">2020-10-20T16:13:28Z</dcterms:modified>
</cp:coreProperties>
</file>