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1" r:id="rId2"/>
    <p:sldMasterId id="2147483673" r:id="rId3"/>
  </p:sldMasterIdLst>
  <p:notesMasterIdLst>
    <p:notesMasterId r:id="rId65"/>
  </p:notesMasterIdLst>
  <p:sldIdLst>
    <p:sldId id="354" r:id="rId4"/>
    <p:sldId id="347" r:id="rId5"/>
    <p:sldId id="416" r:id="rId6"/>
    <p:sldId id="429" r:id="rId7"/>
    <p:sldId id="372" r:id="rId8"/>
    <p:sldId id="430" r:id="rId9"/>
    <p:sldId id="426" r:id="rId10"/>
    <p:sldId id="442" r:id="rId11"/>
    <p:sldId id="468" r:id="rId12"/>
    <p:sldId id="469" r:id="rId13"/>
    <p:sldId id="443" r:id="rId14"/>
    <p:sldId id="472" r:id="rId15"/>
    <p:sldId id="470" r:id="rId16"/>
    <p:sldId id="471" r:id="rId17"/>
    <p:sldId id="444" r:id="rId18"/>
    <p:sldId id="445" r:id="rId19"/>
    <p:sldId id="446" r:id="rId20"/>
    <p:sldId id="447" r:id="rId21"/>
    <p:sldId id="448" r:id="rId22"/>
    <p:sldId id="449" r:id="rId23"/>
    <p:sldId id="450" r:id="rId24"/>
    <p:sldId id="451" r:id="rId25"/>
    <p:sldId id="452" r:id="rId26"/>
    <p:sldId id="454" r:id="rId27"/>
    <p:sldId id="456" r:id="rId28"/>
    <p:sldId id="457" r:id="rId29"/>
    <p:sldId id="458" r:id="rId30"/>
    <p:sldId id="459" r:id="rId31"/>
    <p:sldId id="460" r:id="rId32"/>
    <p:sldId id="427" r:id="rId33"/>
    <p:sldId id="461" r:id="rId34"/>
    <p:sldId id="462" r:id="rId35"/>
    <p:sldId id="463" r:id="rId36"/>
    <p:sldId id="464" r:id="rId37"/>
    <p:sldId id="466" r:id="rId38"/>
    <p:sldId id="465" r:id="rId39"/>
    <p:sldId id="428" r:id="rId40"/>
    <p:sldId id="474" r:id="rId41"/>
    <p:sldId id="475" r:id="rId42"/>
    <p:sldId id="476" r:id="rId43"/>
    <p:sldId id="473" r:id="rId44"/>
    <p:sldId id="393" r:id="rId45"/>
    <p:sldId id="431" r:id="rId46"/>
    <p:sldId id="433" r:id="rId47"/>
    <p:sldId id="394" r:id="rId48"/>
    <p:sldId id="403" r:id="rId49"/>
    <p:sldId id="404" r:id="rId50"/>
    <p:sldId id="434" r:id="rId51"/>
    <p:sldId id="396" r:id="rId52"/>
    <p:sldId id="405" r:id="rId53"/>
    <p:sldId id="435" r:id="rId54"/>
    <p:sldId id="436" r:id="rId55"/>
    <p:sldId id="437" r:id="rId56"/>
    <p:sldId id="438" r:id="rId57"/>
    <p:sldId id="408" r:id="rId58"/>
    <p:sldId id="439" r:id="rId59"/>
    <p:sldId id="440" r:id="rId60"/>
    <p:sldId id="399" r:id="rId61"/>
    <p:sldId id="441" r:id="rId62"/>
    <p:sldId id="355" r:id="rId63"/>
    <p:sldId id="346"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B95190-A47F-422E-BAD5-42FE9BAA652A}" v="1234" dt="2023-03-05T18:11:18.715"/>
  </p1510:revLst>
</p1510:revInfo>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Φωτεινό στυλ 1 - Έμφαση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584" autoAdjust="0"/>
    <p:restoredTop sz="94660"/>
  </p:normalViewPr>
  <p:slideViewPr>
    <p:cSldViewPr snapToGrid="0" showGuides="1">
      <p:cViewPr>
        <p:scale>
          <a:sx n="83" d="100"/>
          <a:sy n="83" d="100"/>
        </p:scale>
        <p:origin x="754" y="13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theme" Target="theme/theme1.xml"/><Relationship Id="rId7" Type="http://schemas.openxmlformats.org/officeDocument/2006/relationships/slide" Target="slides/slide4.xml"/><Relationship Id="rId71"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ΕΙΡΗΝΗ ΚΑΤΣΑΡΟΥ" userId="3d7c3f3ab11cf231" providerId="LiveId" clId="{3EB95190-A47F-422E-BAD5-42FE9BAA652A}"/>
    <pc:docChg chg="undo redo custSel addSld delSld modSld sldOrd">
      <pc:chgData name="ΕΙΡΗΝΗ ΚΑΤΣΑΡΟΥ" userId="3d7c3f3ab11cf231" providerId="LiveId" clId="{3EB95190-A47F-422E-BAD5-42FE9BAA652A}" dt="2023-03-05T18:21:10.758" v="40809" actId="5793"/>
      <pc:docMkLst>
        <pc:docMk/>
      </pc:docMkLst>
      <pc:sldChg chg="del">
        <pc:chgData name="ΕΙΡΗΝΗ ΚΑΤΣΑΡΟΥ" userId="3d7c3f3ab11cf231" providerId="LiveId" clId="{3EB95190-A47F-422E-BAD5-42FE9BAA652A}" dt="2023-03-04T17:39:56.047" v="3275" actId="2696"/>
        <pc:sldMkLst>
          <pc:docMk/>
          <pc:sldMk cId="141078548" sldId="260"/>
        </pc:sldMkLst>
      </pc:sldChg>
      <pc:sldChg chg="del">
        <pc:chgData name="ΕΙΡΗΝΗ ΚΑΤΣΑΡΟΥ" userId="3d7c3f3ab11cf231" providerId="LiveId" clId="{3EB95190-A47F-422E-BAD5-42FE9BAA652A}" dt="2023-03-04T17:39:45.036" v="3260" actId="2696"/>
        <pc:sldMkLst>
          <pc:docMk/>
          <pc:sldMk cId="4179153492" sldId="299"/>
        </pc:sldMkLst>
      </pc:sldChg>
      <pc:sldChg chg="del">
        <pc:chgData name="ΕΙΡΗΝΗ ΚΑΤΣΑΡΟΥ" userId="3d7c3f3ab11cf231" providerId="LiveId" clId="{3EB95190-A47F-422E-BAD5-42FE9BAA652A}" dt="2023-03-04T17:39:50.694" v="3267" actId="2696"/>
        <pc:sldMkLst>
          <pc:docMk/>
          <pc:sldMk cId="689816630" sldId="300"/>
        </pc:sldMkLst>
      </pc:sldChg>
      <pc:sldChg chg="del">
        <pc:chgData name="ΕΙΡΗΝΗ ΚΑΤΣΑΡΟΥ" userId="3d7c3f3ab11cf231" providerId="LiveId" clId="{3EB95190-A47F-422E-BAD5-42FE9BAA652A}" dt="2023-03-04T17:39:47.824" v="3264" actId="2696"/>
        <pc:sldMkLst>
          <pc:docMk/>
          <pc:sldMk cId="3827296069" sldId="313"/>
        </pc:sldMkLst>
      </pc:sldChg>
      <pc:sldChg chg="del">
        <pc:chgData name="ΕΙΡΗΝΗ ΚΑΤΣΑΡΟΥ" userId="3d7c3f3ab11cf231" providerId="LiveId" clId="{3EB95190-A47F-422E-BAD5-42FE9BAA652A}" dt="2023-03-04T17:39:57.171" v="3276" actId="2696"/>
        <pc:sldMkLst>
          <pc:docMk/>
          <pc:sldMk cId="3668670005" sldId="314"/>
        </pc:sldMkLst>
      </pc:sldChg>
      <pc:sldChg chg="addSp delSp modSp del mod ord setBg">
        <pc:chgData name="ΕΙΡΗΝΗ ΚΑΤΣΑΡΟΥ" userId="3d7c3f3ab11cf231" providerId="LiveId" clId="{3EB95190-A47F-422E-BAD5-42FE9BAA652A}" dt="2023-03-04T17:52:20.736" v="3415" actId="2696"/>
        <pc:sldMkLst>
          <pc:docMk/>
          <pc:sldMk cId="3253058185" sldId="338"/>
        </pc:sldMkLst>
        <pc:spChg chg="add del mod">
          <ac:chgData name="ΕΙΡΗΝΗ ΚΑΤΣΑΡΟΥ" userId="3d7c3f3ab11cf231" providerId="LiveId" clId="{3EB95190-A47F-422E-BAD5-42FE9BAA652A}" dt="2023-03-04T17:51:52.238" v="3395" actId="26606"/>
          <ac:spMkLst>
            <pc:docMk/>
            <pc:sldMk cId="3253058185" sldId="338"/>
            <ac:spMk id="3" creationId="{F9E6E75A-1EDE-7DD1-5751-1BEF7DEE0327}"/>
          </ac:spMkLst>
        </pc:spChg>
        <pc:spChg chg="mod ord">
          <ac:chgData name="ΕΙΡΗΝΗ ΚΑΤΣΑΡΟΥ" userId="3d7c3f3ab11cf231" providerId="LiveId" clId="{3EB95190-A47F-422E-BAD5-42FE9BAA652A}" dt="2023-03-04T17:51:53.687" v="3397" actId="1076"/>
          <ac:spMkLst>
            <pc:docMk/>
            <pc:sldMk cId="3253058185" sldId="338"/>
            <ac:spMk id="7" creationId="{99A83BA2-06F7-43B1-BA30-3956D3B6017C}"/>
          </ac:spMkLst>
        </pc:spChg>
        <pc:spChg chg="mod">
          <ac:chgData name="ΕΙΡΗΝΗ ΚΑΤΣΑΡΟΥ" userId="3d7c3f3ab11cf231" providerId="LiveId" clId="{3EB95190-A47F-422E-BAD5-42FE9BAA652A}" dt="2023-03-04T17:52:11.855" v="3414" actId="20577"/>
          <ac:spMkLst>
            <pc:docMk/>
            <pc:sldMk cId="3253058185" sldId="338"/>
            <ac:spMk id="9" creationId="{697DDB08-3F3C-41B7-888C-C668AA23F17A}"/>
          </ac:spMkLst>
        </pc:spChg>
        <pc:spChg chg="mod">
          <ac:chgData name="ΕΙΡΗΝΗ ΚΑΤΣΑΡΟΥ" userId="3d7c3f3ab11cf231" providerId="LiveId" clId="{3EB95190-A47F-422E-BAD5-42FE9BAA652A}" dt="2023-03-04T17:51:52.238" v="3395" actId="26606"/>
          <ac:spMkLst>
            <pc:docMk/>
            <pc:sldMk cId="3253058185" sldId="338"/>
            <ac:spMk id="11" creationId="{B47DB712-0C91-BADA-02E0-5CDDB16673FC}"/>
          </ac:spMkLst>
        </pc:spChg>
        <pc:spChg chg="add del">
          <ac:chgData name="ΕΙΡΗΝΗ ΚΑΤΣΑΡΟΥ" userId="3d7c3f3ab11cf231" providerId="LiveId" clId="{3EB95190-A47F-422E-BAD5-42FE9BAA652A}" dt="2023-03-04T17:51:52.238" v="3395" actId="26606"/>
          <ac:spMkLst>
            <pc:docMk/>
            <pc:sldMk cId="3253058185" sldId="338"/>
            <ac:spMk id="17" creationId="{FCEC2294-5A7B-45E5-9251-C1AA89F4ADCF}"/>
          </ac:spMkLst>
        </pc:spChg>
        <pc:picChg chg="del">
          <ac:chgData name="ΕΙΡΗΝΗ ΚΑΤΣΑΡΟΥ" userId="3d7c3f3ab11cf231" providerId="LiveId" clId="{3EB95190-A47F-422E-BAD5-42FE9BAA652A}" dt="2023-03-04T17:46:44.232" v="3325" actId="21"/>
          <ac:picMkLst>
            <pc:docMk/>
            <pc:sldMk cId="3253058185" sldId="338"/>
            <ac:picMk id="6" creationId="{D2224FDF-613C-1958-F337-22136B370BAB}"/>
          </ac:picMkLst>
        </pc:picChg>
        <pc:picChg chg="add del">
          <ac:chgData name="ΕΙΡΗΝΗ ΚΑΤΣΑΡΟΥ" userId="3d7c3f3ab11cf231" providerId="LiveId" clId="{3EB95190-A47F-422E-BAD5-42FE9BAA652A}" dt="2023-03-04T17:51:52.238" v="3395" actId="26606"/>
          <ac:picMkLst>
            <pc:docMk/>
            <pc:sldMk cId="3253058185" sldId="338"/>
            <ac:picMk id="13" creationId="{4F978ECB-56F5-3303-3DCB-6CAA430E38C1}"/>
          </ac:picMkLst>
        </pc:picChg>
        <pc:cxnChg chg="add del">
          <ac:chgData name="ΕΙΡΗΝΗ ΚΑΤΣΑΡΟΥ" userId="3d7c3f3ab11cf231" providerId="LiveId" clId="{3EB95190-A47F-422E-BAD5-42FE9BAA652A}" dt="2023-03-04T17:51:52.238" v="3395" actId="26606"/>
          <ac:cxnSpMkLst>
            <pc:docMk/>
            <pc:sldMk cId="3253058185" sldId="338"/>
            <ac:cxnSpMk id="19" creationId="{67182200-4859-4C8D-BCBB-55B245C28BA3}"/>
          </ac:cxnSpMkLst>
        </pc:cxnChg>
      </pc:sldChg>
      <pc:sldChg chg="del">
        <pc:chgData name="ΕΙΡΗΝΗ ΚΑΤΣΑΡΟΥ" userId="3d7c3f3ab11cf231" providerId="LiveId" clId="{3EB95190-A47F-422E-BAD5-42FE9BAA652A}" dt="2023-03-04T17:39:45.953" v="3261" actId="2696"/>
        <pc:sldMkLst>
          <pc:docMk/>
          <pc:sldMk cId="685291171" sldId="356"/>
        </pc:sldMkLst>
      </pc:sldChg>
      <pc:sldChg chg="del">
        <pc:chgData name="ΕΙΡΗΝΗ ΚΑΤΣΑΡΟΥ" userId="3d7c3f3ab11cf231" providerId="LiveId" clId="{3EB95190-A47F-422E-BAD5-42FE9BAA652A}" dt="2023-03-04T17:39:46.652" v="3262" actId="2696"/>
        <pc:sldMkLst>
          <pc:docMk/>
          <pc:sldMk cId="1832831389" sldId="357"/>
        </pc:sldMkLst>
      </pc:sldChg>
      <pc:sldChg chg="del">
        <pc:chgData name="ΕΙΡΗΝΗ ΚΑΤΣΑΡΟΥ" userId="3d7c3f3ab11cf231" providerId="LiveId" clId="{3EB95190-A47F-422E-BAD5-42FE9BAA652A}" dt="2023-03-04T17:39:47.273" v="3263" actId="2696"/>
        <pc:sldMkLst>
          <pc:docMk/>
          <pc:sldMk cId="3739294403" sldId="358"/>
        </pc:sldMkLst>
      </pc:sldChg>
      <pc:sldChg chg="del">
        <pc:chgData name="ΕΙΡΗΝΗ ΚΑΤΣΑΡΟΥ" userId="3d7c3f3ab11cf231" providerId="LiveId" clId="{3EB95190-A47F-422E-BAD5-42FE9BAA652A}" dt="2023-03-04T17:39:48.636" v="3265" actId="2696"/>
        <pc:sldMkLst>
          <pc:docMk/>
          <pc:sldMk cId="2570380322" sldId="359"/>
        </pc:sldMkLst>
      </pc:sldChg>
      <pc:sldChg chg="del">
        <pc:chgData name="ΕΙΡΗΝΗ ΚΑΤΣΑΡΟΥ" userId="3d7c3f3ab11cf231" providerId="LiveId" clId="{3EB95190-A47F-422E-BAD5-42FE9BAA652A}" dt="2023-03-04T17:39:49.213" v="3266" actId="2696"/>
        <pc:sldMkLst>
          <pc:docMk/>
          <pc:sldMk cId="4082610853" sldId="360"/>
        </pc:sldMkLst>
      </pc:sldChg>
      <pc:sldChg chg="del">
        <pc:chgData name="ΕΙΡΗΝΗ ΚΑΤΣΑΡΟΥ" userId="3d7c3f3ab11cf231" providerId="LiveId" clId="{3EB95190-A47F-422E-BAD5-42FE9BAA652A}" dt="2023-03-04T17:39:51.492" v="3268" actId="2696"/>
        <pc:sldMkLst>
          <pc:docMk/>
          <pc:sldMk cId="3203468257" sldId="361"/>
        </pc:sldMkLst>
      </pc:sldChg>
      <pc:sldChg chg="del">
        <pc:chgData name="ΕΙΡΗΝΗ ΚΑΤΣΑΡΟΥ" userId="3d7c3f3ab11cf231" providerId="LiveId" clId="{3EB95190-A47F-422E-BAD5-42FE9BAA652A}" dt="2023-03-04T17:39:52.084" v="3269" actId="2696"/>
        <pc:sldMkLst>
          <pc:docMk/>
          <pc:sldMk cId="190924434" sldId="362"/>
        </pc:sldMkLst>
      </pc:sldChg>
      <pc:sldChg chg="del">
        <pc:chgData name="ΕΙΡΗΝΗ ΚΑΤΣΑΡΟΥ" userId="3d7c3f3ab11cf231" providerId="LiveId" clId="{3EB95190-A47F-422E-BAD5-42FE9BAA652A}" dt="2023-03-04T17:39:52.613" v="3270" actId="2696"/>
        <pc:sldMkLst>
          <pc:docMk/>
          <pc:sldMk cId="2197986951" sldId="363"/>
        </pc:sldMkLst>
      </pc:sldChg>
      <pc:sldChg chg="del">
        <pc:chgData name="ΕΙΡΗΝΗ ΚΑΤΣΑΡΟΥ" userId="3d7c3f3ab11cf231" providerId="LiveId" clId="{3EB95190-A47F-422E-BAD5-42FE9BAA652A}" dt="2023-03-04T17:39:53.336" v="3271" actId="2696"/>
        <pc:sldMkLst>
          <pc:docMk/>
          <pc:sldMk cId="1210145706" sldId="364"/>
        </pc:sldMkLst>
      </pc:sldChg>
      <pc:sldChg chg="del">
        <pc:chgData name="ΕΙΡΗΝΗ ΚΑΤΣΑΡΟΥ" userId="3d7c3f3ab11cf231" providerId="LiveId" clId="{3EB95190-A47F-422E-BAD5-42FE9BAA652A}" dt="2023-03-04T17:39:54.018" v="3272" actId="2696"/>
        <pc:sldMkLst>
          <pc:docMk/>
          <pc:sldMk cId="1550207988" sldId="365"/>
        </pc:sldMkLst>
      </pc:sldChg>
      <pc:sldChg chg="del">
        <pc:chgData name="ΕΙΡΗΝΗ ΚΑΤΣΑΡΟΥ" userId="3d7c3f3ab11cf231" providerId="LiveId" clId="{3EB95190-A47F-422E-BAD5-42FE9BAA652A}" dt="2023-03-04T17:39:54.705" v="3273" actId="2696"/>
        <pc:sldMkLst>
          <pc:docMk/>
          <pc:sldMk cId="2313944003" sldId="366"/>
        </pc:sldMkLst>
      </pc:sldChg>
      <pc:sldChg chg="del">
        <pc:chgData name="ΕΙΡΗΝΗ ΚΑΤΣΑΡΟΥ" userId="3d7c3f3ab11cf231" providerId="LiveId" clId="{3EB95190-A47F-422E-BAD5-42FE9BAA652A}" dt="2023-03-04T17:39:55.361" v="3274" actId="2696"/>
        <pc:sldMkLst>
          <pc:docMk/>
          <pc:sldMk cId="1118210148" sldId="367"/>
        </pc:sldMkLst>
      </pc:sldChg>
      <pc:sldChg chg="del">
        <pc:chgData name="ΕΙΡΗΝΗ ΚΑΤΣΑΡΟΥ" userId="3d7c3f3ab11cf231" providerId="LiveId" clId="{3EB95190-A47F-422E-BAD5-42FE9BAA652A}" dt="2023-03-04T17:39:57.626" v="3277" actId="2696"/>
        <pc:sldMkLst>
          <pc:docMk/>
          <pc:sldMk cId="390914455" sldId="368"/>
        </pc:sldMkLst>
      </pc:sldChg>
      <pc:sldChg chg="del">
        <pc:chgData name="ΕΙΡΗΝΗ ΚΑΤΣΑΡΟΥ" userId="3d7c3f3ab11cf231" providerId="LiveId" clId="{3EB95190-A47F-422E-BAD5-42FE9BAA652A}" dt="2023-03-04T17:39:58.626" v="3278" actId="2696"/>
        <pc:sldMkLst>
          <pc:docMk/>
          <pc:sldMk cId="1070330473" sldId="369"/>
        </pc:sldMkLst>
      </pc:sldChg>
      <pc:sldChg chg="del">
        <pc:chgData name="ΕΙΡΗΝΗ ΚΑΤΣΑΡΟΥ" userId="3d7c3f3ab11cf231" providerId="LiveId" clId="{3EB95190-A47F-422E-BAD5-42FE9BAA652A}" dt="2023-03-04T17:40:01.691" v="3279" actId="2696"/>
        <pc:sldMkLst>
          <pc:docMk/>
          <pc:sldMk cId="1152159172" sldId="371"/>
        </pc:sldMkLst>
      </pc:sldChg>
      <pc:sldChg chg="addSp delSp modSp mod ord">
        <pc:chgData name="ΕΙΡΗΝΗ ΚΑΤΣΑΡΟΥ" userId="3d7c3f3ab11cf231" providerId="LiveId" clId="{3EB95190-A47F-422E-BAD5-42FE9BAA652A}" dt="2023-03-04T17:21:12.410" v="1945" actId="255"/>
        <pc:sldMkLst>
          <pc:docMk/>
          <pc:sldMk cId="2559004841" sldId="372"/>
        </pc:sldMkLst>
        <pc:spChg chg="add del mod">
          <ac:chgData name="ΕΙΡΗΝΗ ΚΑΤΣΑΡΟΥ" userId="3d7c3f3ab11cf231" providerId="LiveId" clId="{3EB95190-A47F-422E-BAD5-42FE9BAA652A}" dt="2023-03-04T17:10:16.784" v="1642"/>
          <ac:spMkLst>
            <pc:docMk/>
            <pc:sldMk cId="2559004841" sldId="372"/>
            <ac:spMk id="2" creationId="{1F45DD02-2468-9AF8-00A6-754325AB50BB}"/>
          </ac:spMkLst>
        </pc:spChg>
        <pc:spChg chg="add mod">
          <ac:chgData name="ΕΙΡΗΝΗ ΚΑΤΣΑΡΟΥ" userId="3d7c3f3ab11cf231" providerId="LiveId" clId="{3EB95190-A47F-422E-BAD5-42FE9BAA652A}" dt="2023-03-04T17:21:12.410" v="1945" actId="255"/>
          <ac:spMkLst>
            <pc:docMk/>
            <pc:sldMk cId="2559004841" sldId="372"/>
            <ac:spMk id="3" creationId="{6CF1D2B4-0875-8288-2D05-1C8D85224D2E}"/>
          </ac:spMkLst>
        </pc:spChg>
        <pc:spChg chg="mod">
          <ac:chgData name="ΕΙΡΗΝΗ ΚΑΤΣΑΡΟΥ" userId="3d7c3f3ab11cf231" providerId="LiveId" clId="{3EB95190-A47F-422E-BAD5-42FE9BAA652A}" dt="2023-03-04T17:15:05.163" v="1925" actId="26606"/>
          <ac:spMkLst>
            <pc:docMk/>
            <pc:sldMk cId="2559004841" sldId="372"/>
            <ac:spMk id="10" creationId="{47CB9539-9C1D-C1B1-41FF-32292F994CC7}"/>
          </ac:spMkLst>
        </pc:spChg>
        <pc:spChg chg="mod">
          <ac:chgData name="ΕΙΡΗΝΗ ΚΑΤΣΑΡΟΥ" userId="3d7c3f3ab11cf231" providerId="LiveId" clId="{3EB95190-A47F-422E-BAD5-42FE9BAA652A}" dt="2023-03-04T17:19:12.268" v="1941" actId="1076"/>
          <ac:spMkLst>
            <pc:docMk/>
            <pc:sldMk cId="2559004841" sldId="372"/>
            <ac:spMk id="12" creationId="{71EA3740-303A-E435-BD11-6ECE78E37653}"/>
          </ac:spMkLst>
        </pc:spChg>
        <pc:spChg chg="add del">
          <ac:chgData name="ΕΙΡΗΝΗ ΚΑΤΣΑΡΟΥ" userId="3d7c3f3ab11cf231" providerId="LiveId" clId="{3EB95190-A47F-422E-BAD5-42FE9BAA652A}" dt="2023-03-04T17:15:05.163" v="1925" actId="26606"/>
          <ac:spMkLst>
            <pc:docMk/>
            <pc:sldMk cId="2559004841" sldId="372"/>
            <ac:spMk id="23" creationId="{2EB492CD-616E-47F8-933B-5E2D952A0593}"/>
          </ac:spMkLst>
        </pc:spChg>
        <pc:spChg chg="add del">
          <ac:chgData name="ΕΙΡΗΝΗ ΚΑΤΣΑΡΟΥ" userId="3d7c3f3ab11cf231" providerId="LiveId" clId="{3EB95190-A47F-422E-BAD5-42FE9BAA652A}" dt="2023-03-04T17:15:05.163" v="1925" actId="26606"/>
          <ac:spMkLst>
            <pc:docMk/>
            <pc:sldMk cId="2559004841" sldId="372"/>
            <ac:spMk id="25" creationId="{59383CF9-23B5-4335-9B21-1791C4CF1C75}"/>
          </ac:spMkLst>
        </pc:spChg>
        <pc:spChg chg="add del">
          <ac:chgData name="ΕΙΡΗΝΗ ΚΑΤΣΑΡΟΥ" userId="3d7c3f3ab11cf231" providerId="LiveId" clId="{3EB95190-A47F-422E-BAD5-42FE9BAA652A}" dt="2023-03-04T17:15:05.163" v="1925" actId="26606"/>
          <ac:spMkLst>
            <pc:docMk/>
            <pc:sldMk cId="2559004841" sldId="372"/>
            <ac:spMk id="27" creationId="{0007FE00-9498-4706-B255-6437B0252C02}"/>
          </ac:spMkLst>
        </pc:spChg>
        <pc:spChg chg="add del">
          <ac:chgData name="ΕΙΡΗΝΗ ΚΑΤΣΑΡΟΥ" userId="3d7c3f3ab11cf231" providerId="LiveId" clId="{3EB95190-A47F-422E-BAD5-42FE9BAA652A}" dt="2023-03-04T17:15:05.163" v="1925" actId="26606"/>
          <ac:spMkLst>
            <pc:docMk/>
            <pc:sldMk cId="2559004841" sldId="372"/>
            <ac:spMk id="32" creationId="{76EFD3D9-44F0-4267-BCC1-1613E79D8274}"/>
          </ac:spMkLst>
        </pc:spChg>
        <pc:spChg chg="add del">
          <ac:chgData name="ΕΙΡΗΝΗ ΚΑΤΣΑΡΟΥ" userId="3d7c3f3ab11cf231" providerId="LiveId" clId="{3EB95190-A47F-422E-BAD5-42FE9BAA652A}" dt="2023-03-04T17:15:05.163" v="1925" actId="26606"/>
          <ac:spMkLst>
            <pc:docMk/>
            <pc:sldMk cId="2559004841" sldId="372"/>
            <ac:spMk id="34" creationId="{A779A851-95D6-41AF-937A-B0E4B7F6FA8D}"/>
          </ac:spMkLst>
        </pc:spChg>
        <pc:spChg chg="add del">
          <ac:chgData name="ΕΙΡΗΝΗ ΚΑΤΣΑΡΟΥ" userId="3d7c3f3ab11cf231" providerId="LiveId" clId="{3EB95190-A47F-422E-BAD5-42FE9BAA652A}" dt="2023-03-04T17:15:05.163" v="1925" actId="26606"/>
          <ac:spMkLst>
            <pc:docMk/>
            <pc:sldMk cId="2559004841" sldId="372"/>
            <ac:spMk id="36" creationId="{953FB2E7-B6CB-429C-81EB-D9516D6D5C8D}"/>
          </ac:spMkLst>
        </pc:spChg>
        <pc:spChg chg="add del">
          <ac:chgData name="ΕΙΡΗΝΗ ΚΑΤΣΑΡΟΥ" userId="3d7c3f3ab11cf231" providerId="LiveId" clId="{3EB95190-A47F-422E-BAD5-42FE9BAA652A}" dt="2023-03-04T17:15:05.163" v="1925" actId="26606"/>
          <ac:spMkLst>
            <pc:docMk/>
            <pc:sldMk cId="2559004841" sldId="372"/>
            <ac:spMk id="38" creationId="{2EC40DB1-B719-4A13-9A4D-0966B4B27866}"/>
          </ac:spMkLst>
        </pc:spChg>
        <pc:spChg chg="add del">
          <ac:chgData name="ΕΙΡΗΝΗ ΚΑΤΣΑΡΟΥ" userId="3d7c3f3ab11cf231" providerId="LiveId" clId="{3EB95190-A47F-422E-BAD5-42FE9BAA652A}" dt="2023-03-04T17:15:05.163" v="1925" actId="26606"/>
          <ac:spMkLst>
            <pc:docMk/>
            <pc:sldMk cId="2559004841" sldId="372"/>
            <ac:spMk id="40" creationId="{82211336-CFF3-412D-868A-6679C1004C45}"/>
          </ac:spMkLst>
        </pc:spChg>
        <pc:picChg chg="add mod">
          <ac:chgData name="ΕΙΡΗΝΗ ΚΑΤΣΑΡΟΥ" userId="3d7c3f3ab11cf231" providerId="LiveId" clId="{3EB95190-A47F-422E-BAD5-42FE9BAA652A}" dt="2023-03-04T17:19:50.975" v="1944" actId="962"/>
          <ac:picMkLst>
            <pc:docMk/>
            <pc:sldMk cId="2559004841" sldId="372"/>
            <ac:picMk id="5" creationId="{0390DF74-ED41-6924-9315-3A0DD4C97C8D}"/>
          </ac:picMkLst>
        </pc:picChg>
      </pc:sldChg>
      <pc:sldChg chg="del">
        <pc:chgData name="ΕΙΡΗΝΗ ΚΑΤΣΑΡΟΥ" userId="3d7c3f3ab11cf231" providerId="LiveId" clId="{3EB95190-A47F-422E-BAD5-42FE9BAA652A}" dt="2023-03-04T17:40:02.170" v="3280" actId="2696"/>
        <pc:sldMkLst>
          <pc:docMk/>
          <pc:sldMk cId="746530484" sldId="373"/>
        </pc:sldMkLst>
      </pc:sldChg>
      <pc:sldChg chg="del">
        <pc:chgData name="ΕΙΡΗΝΗ ΚΑΤΣΑΡΟΥ" userId="3d7c3f3ab11cf231" providerId="LiveId" clId="{3EB95190-A47F-422E-BAD5-42FE9BAA652A}" dt="2023-03-04T17:40:04.528" v="3282" actId="2696"/>
        <pc:sldMkLst>
          <pc:docMk/>
          <pc:sldMk cId="496785295" sldId="374"/>
        </pc:sldMkLst>
      </pc:sldChg>
      <pc:sldChg chg="del">
        <pc:chgData name="ΕΙΡΗΝΗ ΚΑΤΣΑΡΟΥ" userId="3d7c3f3ab11cf231" providerId="LiveId" clId="{3EB95190-A47F-422E-BAD5-42FE9BAA652A}" dt="2023-03-04T17:40:05.987" v="3284" actId="2696"/>
        <pc:sldMkLst>
          <pc:docMk/>
          <pc:sldMk cId="2943647911" sldId="375"/>
        </pc:sldMkLst>
      </pc:sldChg>
      <pc:sldChg chg="del">
        <pc:chgData name="ΕΙΡΗΝΗ ΚΑΤΣΑΡΟΥ" userId="3d7c3f3ab11cf231" providerId="LiveId" clId="{3EB95190-A47F-422E-BAD5-42FE9BAA652A}" dt="2023-03-04T17:40:06.610" v="3285" actId="2696"/>
        <pc:sldMkLst>
          <pc:docMk/>
          <pc:sldMk cId="438606812" sldId="376"/>
        </pc:sldMkLst>
      </pc:sldChg>
      <pc:sldChg chg="del">
        <pc:chgData name="ΕΙΡΗΝΗ ΚΑΤΣΑΡΟΥ" userId="3d7c3f3ab11cf231" providerId="LiveId" clId="{3EB95190-A47F-422E-BAD5-42FE9BAA652A}" dt="2023-03-04T17:40:08.473" v="3288" actId="2696"/>
        <pc:sldMkLst>
          <pc:docMk/>
          <pc:sldMk cId="2780839818" sldId="377"/>
        </pc:sldMkLst>
      </pc:sldChg>
      <pc:sldChg chg="del">
        <pc:chgData name="ΕΙΡΗΝΗ ΚΑΤΣΑΡΟΥ" userId="3d7c3f3ab11cf231" providerId="LiveId" clId="{3EB95190-A47F-422E-BAD5-42FE9BAA652A}" dt="2023-03-04T17:40:05.162" v="3283" actId="2696"/>
        <pc:sldMkLst>
          <pc:docMk/>
          <pc:sldMk cId="2911097897" sldId="378"/>
        </pc:sldMkLst>
      </pc:sldChg>
      <pc:sldChg chg="del">
        <pc:chgData name="ΕΙΡΗΝΗ ΚΑΤΣΑΡΟΥ" userId="3d7c3f3ab11cf231" providerId="LiveId" clId="{3EB95190-A47F-422E-BAD5-42FE9BAA652A}" dt="2023-03-04T17:40:07.972" v="3287" actId="2696"/>
        <pc:sldMkLst>
          <pc:docMk/>
          <pc:sldMk cId="2351802006" sldId="379"/>
        </pc:sldMkLst>
      </pc:sldChg>
      <pc:sldChg chg="del">
        <pc:chgData name="ΕΙΡΗΝΗ ΚΑΤΣΑΡΟΥ" userId="3d7c3f3ab11cf231" providerId="LiveId" clId="{3EB95190-A47F-422E-BAD5-42FE9BAA652A}" dt="2023-03-04T17:40:10.820" v="3290" actId="2696"/>
        <pc:sldMkLst>
          <pc:docMk/>
          <pc:sldMk cId="1687662710" sldId="380"/>
        </pc:sldMkLst>
      </pc:sldChg>
      <pc:sldChg chg="del">
        <pc:chgData name="ΕΙΡΗΝΗ ΚΑΤΣΑΡΟΥ" userId="3d7c3f3ab11cf231" providerId="LiveId" clId="{3EB95190-A47F-422E-BAD5-42FE9BAA652A}" dt="2023-03-04T17:40:18.601" v="3302" actId="2696"/>
        <pc:sldMkLst>
          <pc:docMk/>
          <pc:sldMk cId="2538949729" sldId="381"/>
        </pc:sldMkLst>
      </pc:sldChg>
      <pc:sldChg chg="del">
        <pc:chgData name="ΕΙΡΗΝΗ ΚΑΤΣΑΡΟΥ" userId="3d7c3f3ab11cf231" providerId="LiveId" clId="{3EB95190-A47F-422E-BAD5-42FE9BAA652A}" dt="2023-03-04T17:40:11.189" v="3291" actId="2696"/>
        <pc:sldMkLst>
          <pc:docMk/>
          <pc:sldMk cId="3003058801" sldId="382"/>
        </pc:sldMkLst>
      </pc:sldChg>
      <pc:sldChg chg="del">
        <pc:chgData name="ΕΙΡΗΝΗ ΚΑΤΣΑΡΟΥ" userId="3d7c3f3ab11cf231" providerId="LiveId" clId="{3EB95190-A47F-422E-BAD5-42FE9BAA652A}" dt="2023-03-04T17:40:12.012" v="3292" actId="2696"/>
        <pc:sldMkLst>
          <pc:docMk/>
          <pc:sldMk cId="4221354589" sldId="383"/>
        </pc:sldMkLst>
      </pc:sldChg>
      <pc:sldChg chg="del">
        <pc:chgData name="ΕΙΡΗΝΗ ΚΑΤΣΑΡΟΥ" userId="3d7c3f3ab11cf231" providerId="LiveId" clId="{3EB95190-A47F-422E-BAD5-42FE9BAA652A}" dt="2023-03-04T17:40:12.350" v="3293" actId="2696"/>
        <pc:sldMkLst>
          <pc:docMk/>
          <pc:sldMk cId="168693031" sldId="384"/>
        </pc:sldMkLst>
      </pc:sldChg>
      <pc:sldChg chg="del">
        <pc:chgData name="ΕΙΡΗΝΗ ΚΑΤΣΑΡΟΥ" userId="3d7c3f3ab11cf231" providerId="LiveId" clId="{3EB95190-A47F-422E-BAD5-42FE9BAA652A}" dt="2023-03-04T17:40:13.120" v="3294" actId="2696"/>
        <pc:sldMkLst>
          <pc:docMk/>
          <pc:sldMk cId="1002518666" sldId="385"/>
        </pc:sldMkLst>
      </pc:sldChg>
      <pc:sldChg chg="del">
        <pc:chgData name="ΕΙΡΗΝΗ ΚΑΤΣΑΡΟΥ" userId="3d7c3f3ab11cf231" providerId="LiveId" clId="{3EB95190-A47F-422E-BAD5-42FE9BAA652A}" dt="2023-03-04T17:40:13.748" v="3295" actId="2696"/>
        <pc:sldMkLst>
          <pc:docMk/>
          <pc:sldMk cId="2300749688" sldId="386"/>
        </pc:sldMkLst>
      </pc:sldChg>
      <pc:sldChg chg="del">
        <pc:chgData name="ΕΙΡΗΝΗ ΚΑΤΣΑΡΟΥ" userId="3d7c3f3ab11cf231" providerId="LiveId" clId="{3EB95190-A47F-422E-BAD5-42FE9BAA652A}" dt="2023-03-04T17:40:19" v="3303" actId="2696"/>
        <pc:sldMkLst>
          <pc:docMk/>
          <pc:sldMk cId="1069551800" sldId="387"/>
        </pc:sldMkLst>
      </pc:sldChg>
      <pc:sldChg chg="del">
        <pc:chgData name="ΕΙΡΗΝΗ ΚΑΤΣΑΡΟΥ" userId="3d7c3f3ab11cf231" providerId="LiveId" clId="{3EB95190-A47F-422E-BAD5-42FE9BAA652A}" dt="2023-03-04T17:40:20.157" v="3304" actId="2696"/>
        <pc:sldMkLst>
          <pc:docMk/>
          <pc:sldMk cId="3874870829" sldId="388"/>
        </pc:sldMkLst>
      </pc:sldChg>
      <pc:sldChg chg="del">
        <pc:chgData name="ΕΙΡΗΝΗ ΚΑΤΣΑΡΟΥ" userId="3d7c3f3ab11cf231" providerId="LiveId" clId="{3EB95190-A47F-422E-BAD5-42FE9BAA652A}" dt="2023-03-04T17:40:25.696" v="3311" actId="2696"/>
        <pc:sldMkLst>
          <pc:docMk/>
          <pc:sldMk cId="1976079553" sldId="389"/>
        </pc:sldMkLst>
      </pc:sldChg>
      <pc:sldChg chg="addSp delSp modSp del mod">
        <pc:chgData name="ΕΙΡΗΝΗ ΚΑΤΣΑΡΟΥ" userId="3d7c3f3ab11cf231" providerId="LiveId" clId="{3EB95190-A47F-422E-BAD5-42FE9BAA652A}" dt="2023-03-04T17:42:08.556" v="3314" actId="2696"/>
        <pc:sldMkLst>
          <pc:docMk/>
          <pc:sldMk cId="3188244214" sldId="390"/>
        </pc:sldMkLst>
        <pc:spChg chg="mod">
          <ac:chgData name="ΕΙΡΗΝΗ ΚΑΤΣΑΡΟΥ" userId="3d7c3f3ab11cf231" providerId="LiveId" clId="{3EB95190-A47F-422E-BAD5-42FE9BAA652A}" dt="2023-03-04T17:41:57.002" v="3313" actId="26606"/>
          <ac:spMkLst>
            <pc:docMk/>
            <pc:sldMk cId="3188244214" sldId="390"/>
            <ac:spMk id="4" creationId="{D7F42822-2B8F-B894-3E5E-C27228EC345D}"/>
          </ac:spMkLst>
        </pc:spChg>
        <pc:spChg chg="mod">
          <ac:chgData name="ΕΙΡΗΝΗ ΚΑΤΣΑΡΟΥ" userId="3d7c3f3ab11cf231" providerId="LiveId" clId="{3EB95190-A47F-422E-BAD5-42FE9BAA652A}" dt="2023-03-04T17:41:57.002" v="3313" actId="26606"/>
          <ac:spMkLst>
            <pc:docMk/>
            <pc:sldMk cId="3188244214" sldId="390"/>
            <ac:spMk id="5" creationId="{35DF4799-A56B-05CE-FC3B-1826326BA490}"/>
          </ac:spMkLst>
        </pc:spChg>
        <pc:spChg chg="del">
          <ac:chgData name="ΕΙΡΗΝΗ ΚΑΤΣΑΡΟΥ" userId="3d7c3f3ab11cf231" providerId="LiveId" clId="{3EB95190-A47F-422E-BAD5-42FE9BAA652A}" dt="2023-03-04T17:41:57.002" v="3313" actId="26606"/>
          <ac:spMkLst>
            <pc:docMk/>
            <pc:sldMk cId="3188244214" sldId="390"/>
            <ac:spMk id="21" creationId="{17718681-A12E-49D6-9925-DD7C68176D61}"/>
          </ac:spMkLst>
        </pc:spChg>
        <pc:spChg chg="del">
          <ac:chgData name="ΕΙΡΗΝΗ ΚΑΤΣΑΡΟΥ" userId="3d7c3f3ab11cf231" providerId="LiveId" clId="{3EB95190-A47F-422E-BAD5-42FE9BAA652A}" dt="2023-03-04T17:41:57.002" v="3313" actId="26606"/>
          <ac:spMkLst>
            <pc:docMk/>
            <pc:sldMk cId="3188244214" sldId="390"/>
            <ac:spMk id="23" creationId="{FBD77573-9EF2-4C35-8285-A1CF6FBB0EA5}"/>
          </ac:spMkLst>
        </pc:spChg>
        <pc:spChg chg="add">
          <ac:chgData name="ΕΙΡΗΝΗ ΚΑΤΣΑΡΟΥ" userId="3d7c3f3ab11cf231" providerId="LiveId" clId="{3EB95190-A47F-422E-BAD5-42FE9BAA652A}" dt="2023-03-04T17:41:57.002" v="3313" actId="26606"/>
          <ac:spMkLst>
            <pc:docMk/>
            <pc:sldMk cId="3188244214" sldId="390"/>
            <ac:spMk id="28" creationId="{A5F185B5-6FB4-45DC-9AE7-F7A26BD7E782}"/>
          </ac:spMkLst>
        </pc:spChg>
        <pc:spChg chg="add">
          <ac:chgData name="ΕΙΡΗΝΗ ΚΑΤΣΑΡΟΥ" userId="3d7c3f3ab11cf231" providerId="LiveId" clId="{3EB95190-A47F-422E-BAD5-42FE9BAA652A}" dt="2023-03-04T17:41:57.002" v="3313" actId="26606"/>
          <ac:spMkLst>
            <pc:docMk/>
            <pc:sldMk cId="3188244214" sldId="390"/>
            <ac:spMk id="30" creationId="{EA5B116B-4263-41E0-B09F-AAFE919C0971}"/>
          </ac:spMkLst>
        </pc:spChg>
        <pc:cxnChg chg="add">
          <ac:chgData name="ΕΙΡΗΝΗ ΚΑΤΣΑΡΟΥ" userId="3d7c3f3ab11cf231" providerId="LiveId" clId="{3EB95190-A47F-422E-BAD5-42FE9BAA652A}" dt="2023-03-04T17:41:57.002" v="3313" actId="26606"/>
          <ac:cxnSpMkLst>
            <pc:docMk/>
            <pc:sldMk cId="3188244214" sldId="390"/>
            <ac:cxnSpMk id="32" creationId="{B5F2DA1D-C1F2-44D4-8BB3-F29B9DD0B2F9}"/>
          </ac:cxnSpMkLst>
        </pc:cxnChg>
        <pc:cxnChg chg="add">
          <ac:chgData name="ΕΙΡΗΝΗ ΚΑΤΣΑΡΟΥ" userId="3d7c3f3ab11cf231" providerId="LiveId" clId="{3EB95190-A47F-422E-BAD5-42FE9BAA652A}" dt="2023-03-04T17:41:57.002" v="3313" actId="26606"/>
          <ac:cxnSpMkLst>
            <pc:docMk/>
            <pc:sldMk cId="3188244214" sldId="390"/>
            <ac:cxnSpMk id="34" creationId="{A6C6FECB-D48F-4DB7-A7B4-3A9E377B13CB}"/>
          </ac:cxnSpMkLst>
        </pc:cxnChg>
      </pc:sldChg>
      <pc:sldChg chg="addSp delSp modSp mod">
        <pc:chgData name="ΕΙΡΗΝΗ ΚΑΤΣΑΡΟΥ" userId="3d7c3f3ab11cf231" providerId="LiveId" clId="{3EB95190-A47F-422E-BAD5-42FE9BAA652A}" dt="2023-03-04T17:58:42.422" v="3923" actId="20577"/>
        <pc:sldMkLst>
          <pc:docMk/>
          <pc:sldMk cId="3369519981" sldId="393"/>
        </pc:sldMkLst>
        <pc:spChg chg="mod">
          <ac:chgData name="ΕΙΡΗΝΗ ΚΑΤΣΑΡΟΥ" userId="3d7c3f3ab11cf231" providerId="LiveId" clId="{3EB95190-A47F-422E-BAD5-42FE9BAA652A}" dt="2023-03-04T17:54:31.745" v="3480" actId="14100"/>
          <ac:spMkLst>
            <pc:docMk/>
            <pc:sldMk cId="3369519981" sldId="393"/>
            <ac:spMk id="4" creationId="{D7F42822-2B8F-B894-3E5E-C27228EC345D}"/>
          </ac:spMkLst>
        </pc:spChg>
        <pc:spChg chg="mod">
          <ac:chgData name="ΕΙΡΗΝΗ ΚΑΤΣΑΡΟΥ" userId="3d7c3f3ab11cf231" providerId="LiveId" clId="{3EB95190-A47F-422E-BAD5-42FE9BAA652A}" dt="2023-03-04T17:58:42.422" v="3923" actId="20577"/>
          <ac:spMkLst>
            <pc:docMk/>
            <pc:sldMk cId="3369519981" sldId="393"/>
            <ac:spMk id="5" creationId="{35DF4799-A56B-05CE-FC3B-1826326BA490}"/>
          </ac:spMkLst>
        </pc:spChg>
        <pc:spChg chg="add del">
          <ac:chgData name="ΕΙΡΗΝΗ ΚΑΤΣΑΡΟΥ" userId="3d7c3f3ab11cf231" providerId="LiveId" clId="{3EB95190-A47F-422E-BAD5-42FE9BAA652A}" dt="2023-03-04T17:54:01.367" v="3473" actId="26606"/>
          <ac:spMkLst>
            <pc:docMk/>
            <pc:sldMk cId="3369519981" sldId="393"/>
            <ac:spMk id="10" creationId="{17718681-A12E-49D6-9925-DD7C68176D61}"/>
          </ac:spMkLst>
        </pc:spChg>
        <pc:spChg chg="add del">
          <ac:chgData name="ΕΙΡΗΝΗ ΚΑΤΣΑΡΟΥ" userId="3d7c3f3ab11cf231" providerId="LiveId" clId="{3EB95190-A47F-422E-BAD5-42FE9BAA652A}" dt="2023-03-04T17:54:01.367" v="3473" actId="26606"/>
          <ac:spMkLst>
            <pc:docMk/>
            <pc:sldMk cId="3369519981" sldId="393"/>
            <ac:spMk id="12" creationId="{FBD77573-9EF2-4C35-8285-A1CF6FBB0EA5}"/>
          </ac:spMkLst>
        </pc:spChg>
        <pc:spChg chg="add">
          <ac:chgData name="ΕΙΡΗΝΗ ΚΑΤΣΑΡΟΥ" userId="3d7c3f3ab11cf231" providerId="LiveId" clId="{3EB95190-A47F-422E-BAD5-42FE9BAA652A}" dt="2023-03-04T17:54:01.367" v="3473" actId="26606"/>
          <ac:spMkLst>
            <pc:docMk/>
            <pc:sldMk cId="3369519981" sldId="393"/>
            <ac:spMk id="17" creationId="{DBF61EA3-B236-439E-9C0B-340980D56BEE}"/>
          </ac:spMkLst>
        </pc:spChg>
        <pc:spChg chg="add del">
          <ac:chgData name="ΕΙΡΗΝΗ ΚΑΤΣΑΡΟΥ" userId="3d7c3f3ab11cf231" providerId="LiveId" clId="{3EB95190-A47F-422E-BAD5-42FE9BAA652A}" dt="2023-03-04T17:44:20.488" v="3322" actId="26606"/>
          <ac:spMkLst>
            <pc:docMk/>
            <pc:sldMk cId="3369519981" sldId="393"/>
            <ac:spMk id="18" creationId="{460B0EFB-53ED-4F35-B05D-F658EA021C65}"/>
          </ac:spMkLst>
        </pc:spChg>
        <pc:spChg chg="add del">
          <ac:chgData name="ΕΙΡΗΝΗ ΚΑΤΣΑΡΟΥ" userId="3d7c3f3ab11cf231" providerId="LiveId" clId="{3EB95190-A47F-422E-BAD5-42FE9BAA652A}" dt="2023-03-04T17:44:20.488" v="3322" actId="26606"/>
          <ac:spMkLst>
            <pc:docMk/>
            <pc:sldMk cId="3369519981" sldId="393"/>
            <ac:spMk id="20" creationId="{835EF3DD-7D43-4A27-8967-A92FD8CC9365}"/>
          </ac:spMkLst>
        </pc:spChg>
        <pc:spChg chg="add">
          <ac:chgData name="ΕΙΡΗΝΗ ΚΑΤΣΑΡΟΥ" userId="3d7c3f3ab11cf231" providerId="LiveId" clId="{3EB95190-A47F-422E-BAD5-42FE9BAA652A}" dt="2023-03-04T17:54:01.367" v="3473" actId="26606"/>
          <ac:spMkLst>
            <pc:docMk/>
            <pc:sldMk cId="3369519981" sldId="393"/>
            <ac:spMk id="23" creationId="{E659831F-0D9A-4C63-9EBB-8435B85A440F}"/>
          </ac:spMkLst>
        </pc:spChg>
        <pc:spChg chg="add del">
          <ac:chgData name="ΕΙΡΗΝΗ ΚΑΤΣΑΡΟΥ" userId="3d7c3f3ab11cf231" providerId="LiveId" clId="{3EB95190-A47F-422E-BAD5-42FE9BAA652A}" dt="2023-03-04T17:44:18.504" v="3320" actId="26606"/>
          <ac:spMkLst>
            <pc:docMk/>
            <pc:sldMk cId="3369519981" sldId="393"/>
            <ac:spMk id="25" creationId="{9CE0A68D-28EF-49D9-B84B-5DAB38714976}"/>
          </ac:spMkLst>
        </pc:spChg>
        <pc:spChg chg="add del">
          <ac:chgData name="ΕΙΡΗΝΗ ΚΑΤΣΑΡΟΥ" userId="3d7c3f3ab11cf231" providerId="LiveId" clId="{3EB95190-A47F-422E-BAD5-42FE9BAA652A}" dt="2023-03-04T17:44:18.504" v="3320" actId="26606"/>
          <ac:spMkLst>
            <pc:docMk/>
            <pc:sldMk cId="3369519981" sldId="393"/>
            <ac:spMk id="27" creationId="{1FA0C3DC-24DE-44E3-9D41-CAA5F3B20751}"/>
          </ac:spMkLst>
        </pc:spChg>
        <pc:grpChg chg="add">
          <ac:chgData name="ΕΙΡΗΝΗ ΚΑΤΣΑΡΟΥ" userId="3d7c3f3ab11cf231" providerId="LiveId" clId="{3EB95190-A47F-422E-BAD5-42FE9BAA652A}" dt="2023-03-04T17:54:01.367" v="3473" actId="26606"/>
          <ac:grpSpMkLst>
            <pc:docMk/>
            <pc:sldMk cId="3369519981" sldId="393"/>
            <ac:grpSpMk id="19" creationId="{28FAF094-D087-493F-8DF9-A486C2D6BBAA}"/>
          </ac:grpSpMkLst>
        </pc:grpChg>
        <pc:picChg chg="add del mod ord">
          <ac:chgData name="ΕΙΡΗΝΗ ΚΑΤΣΑΡΟΥ" userId="3d7c3f3ab11cf231" providerId="LiveId" clId="{3EB95190-A47F-422E-BAD5-42FE9BAA652A}" dt="2023-03-04T17:44:20.488" v="3322" actId="26606"/>
          <ac:picMkLst>
            <pc:docMk/>
            <pc:sldMk cId="3369519981" sldId="393"/>
            <ac:picMk id="14" creationId="{9847B181-7E65-2172-BA3E-3133CB5EC513}"/>
          </ac:picMkLst>
        </pc:picChg>
      </pc:sldChg>
      <pc:sldChg chg="modSp mod">
        <pc:chgData name="ΕΙΡΗΝΗ ΚΑΤΣΑΡΟΥ" userId="3d7c3f3ab11cf231" providerId="LiveId" clId="{3EB95190-A47F-422E-BAD5-42FE9BAA652A}" dt="2023-03-04T18:24:38.251" v="6777" actId="20577"/>
        <pc:sldMkLst>
          <pc:docMk/>
          <pc:sldMk cId="3866629391" sldId="394"/>
        </pc:sldMkLst>
        <pc:spChg chg="mod">
          <ac:chgData name="ΕΙΡΗΝΗ ΚΑΤΣΑΡΟΥ" userId="3d7c3f3ab11cf231" providerId="LiveId" clId="{3EB95190-A47F-422E-BAD5-42FE9BAA652A}" dt="2023-03-04T18:09:44.990" v="5386" actId="20577"/>
          <ac:spMkLst>
            <pc:docMk/>
            <pc:sldMk cId="3866629391" sldId="394"/>
            <ac:spMk id="4" creationId="{D7F42822-2B8F-B894-3E5E-C27228EC345D}"/>
          </ac:spMkLst>
        </pc:spChg>
        <pc:graphicFrameChg chg="mod">
          <ac:chgData name="ΕΙΡΗΝΗ ΚΑΤΣΑΡΟΥ" userId="3d7c3f3ab11cf231" providerId="LiveId" clId="{3EB95190-A47F-422E-BAD5-42FE9BAA652A}" dt="2023-03-04T18:24:38.251" v="6777" actId="20577"/>
          <ac:graphicFrameMkLst>
            <pc:docMk/>
            <pc:sldMk cId="3866629391" sldId="394"/>
            <ac:graphicFrameMk id="43" creationId="{8840C080-C466-4E3C-9859-A35C5FCF346F}"/>
          </ac:graphicFrameMkLst>
        </pc:graphicFrameChg>
      </pc:sldChg>
      <pc:sldChg chg="del">
        <pc:chgData name="ΕΙΡΗΝΗ ΚΑΤΣΑΡΟΥ" userId="3d7c3f3ab11cf231" providerId="LiveId" clId="{3EB95190-A47F-422E-BAD5-42FE9BAA652A}" dt="2023-03-04T19:04:50.609" v="9082" actId="2696"/>
        <pc:sldMkLst>
          <pc:docMk/>
          <pc:sldMk cId="1794487027" sldId="395"/>
        </pc:sldMkLst>
      </pc:sldChg>
      <pc:sldChg chg="modSp">
        <pc:chgData name="ΕΙΡΗΝΗ ΚΑΤΣΑΡΟΥ" userId="3d7c3f3ab11cf231" providerId="LiveId" clId="{3EB95190-A47F-422E-BAD5-42FE9BAA652A}" dt="2023-03-04T19:21:18.960" v="10743" actId="20577"/>
        <pc:sldMkLst>
          <pc:docMk/>
          <pc:sldMk cId="53863415" sldId="396"/>
        </pc:sldMkLst>
        <pc:graphicFrameChg chg="mod">
          <ac:chgData name="ΕΙΡΗΝΗ ΚΑΤΣΑΡΟΥ" userId="3d7c3f3ab11cf231" providerId="LiveId" clId="{3EB95190-A47F-422E-BAD5-42FE9BAA652A}" dt="2023-03-04T19:21:18.960" v="10743" actId="20577"/>
          <ac:graphicFrameMkLst>
            <pc:docMk/>
            <pc:sldMk cId="53863415" sldId="396"/>
            <ac:graphicFrameMk id="43" creationId="{8840C080-C466-4E3C-9859-A35C5FCF346F}"/>
          </ac:graphicFrameMkLst>
        </pc:graphicFrameChg>
      </pc:sldChg>
      <pc:sldChg chg="del">
        <pc:chgData name="ΕΙΡΗΝΗ ΚΑΤΣΑΡΟΥ" userId="3d7c3f3ab11cf231" providerId="LiveId" clId="{3EB95190-A47F-422E-BAD5-42FE9BAA652A}" dt="2023-03-04T19:37:42.475" v="12124" actId="2696"/>
        <pc:sldMkLst>
          <pc:docMk/>
          <pc:sldMk cId="2617637311" sldId="397"/>
        </pc:sldMkLst>
      </pc:sldChg>
      <pc:sldChg chg="del">
        <pc:chgData name="ΕΙΡΗΝΗ ΚΑΤΣΑΡΟΥ" userId="3d7c3f3ab11cf231" providerId="LiveId" clId="{3EB95190-A47F-422E-BAD5-42FE9BAA652A}" dt="2023-03-04T20:14:57.969" v="16205" actId="2696"/>
        <pc:sldMkLst>
          <pc:docMk/>
          <pc:sldMk cId="1523429770" sldId="398"/>
        </pc:sldMkLst>
      </pc:sldChg>
      <pc:sldChg chg="modSp mod">
        <pc:chgData name="ΕΙΡΗΝΗ ΚΑΤΣΑΡΟΥ" userId="3d7c3f3ab11cf231" providerId="LiveId" clId="{3EB95190-A47F-422E-BAD5-42FE9BAA652A}" dt="2023-03-04T20:24:41.188" v="17595" actId="20577"/>
        <pc:sldMkLst>
          <pc:docMk/>
          <pc:sldMk cId="2557422253" sldId="399"/>
        </pc:sldMkLst>
        <pc:spChg chg="mod">
          <ac:chgData name="ΕΙΡΗΝΗ ΚΑΤΣΑΡΟΥ" userId="3d7c3f3ab11cf231" providerId="LiveId" clId="{3EB95190-A47F-422E-BAD5-42FE9BAA652A}" dt="2023-03-04T20:23:18.473" v="17406" actId="20577"/>
          <ac:spMkLst>
            <pc:docMk/>
            <pc:sldMk cId="2557422253" sldId="399"/>
            <ac:spMk id="4" creationId="{D7F42822-2B8F-B894-3E5E-C27228EC345D}"/>
          </ac:spMkLst>
        </pc:spChg>
        <pc:graphicFrameChg chg="mod">
          <ac:chgData name="ΕΙΡΗΝΗ ΚΑΤΣΑΡΟΥ" userId="3d7c3f3ab11cf231" providerId="LiveId" clId="{3EB95190-A47F-422E-BAD5-42FE9BAA652A}" dt="2023-03-04T20:24:41.188" v="17595" actId="20577"/>
          <ac:graphicFrameMkLst>
            <pc:docMk/>
            <pc:sldMk cId="2557422253" sldId="399"/>
            <ac:graphicFrameMk id="43" creationId="{8840C080-C466-4E3C-9859-A35C5FCF346F}"/>
          </ac:graphicFrameMkLst>
        </pc:graphicFrameChg>
      </pc:sldChg>
      <pc:sldChg chg="del">
        <pc:chgData name="ΕΙΡΗΝΗ ΚΑΤΣΑΡΟΥ" userId="3d7c3f3ab11cf231" providerId="LiveId" clId="{3EB95190-A47F-422E-BAD5-42FE9BAA652A}" dt="2023-03-04T20:27:51.606" v="17597" actId="2696"/>
        <pc:sldMkLst>
          <pc:docMk/>
          <pc:sldMk cId="2735003332" sldId="400"/>
        </pc:sldMkLst>
      </pc:sldChg>
      <pc:sldChg chg="del">
        <pc:chgData name="ΕΙΡΗΝΗ ΚΑΤΣΑΡΟΥ" userId="3d7c3f3ab11cf231" providerId="LiveId" clId="{3EB95190-A47F-422E-BAD5-42FE9BAA652A}" dt="2023-03-04T20:11:48.788" v="16061" actId="2696"/>
        <pc:sldMkLst>
          <pc:docMk/>
          <pc:sldMk cId="2389998789" sldId="401"/>
        </pc:sldMkLst>
      </pc:sldChg>
      <pc:sldChg chg="modSp mod">
        <pc:chgData name="ΕΙΡΗΝΗ ΚΑΤΣΑΡΟΥ" userId="3d7c3f3ab11cf231" providerId="LiveId" clId="{3EB95190-A47F-422E-BAD5-42FE9BAA652A}" dt="2023-03-04T18:58:31.672" v="8650" actId="27636"/>
        <pc:sldMkLst>
          <pc:docMk/>
          <pc:sldMk cId="442878631" sldId="403"/>
        </pc:sldMkLst>
        <pc:spChg chg="mod">
          <ac:chgData name="ΕΙΡΗΝΗ ΚΑΤΣΑΡΟΥ" userId="3d7c3f3ab11cf231" providerId="LiveId" clId="{3EB95190-A47F-422E-BAD5-42FE9BAA652A}" dt="2023-03-04T18:58:31.672" v="8650" actId="27636"/>
          <ac:spMkLst>
            <pc:docMk/>
            <pc:sldMk cId="442878631" sldId="403"/>
            <ac:spMk id="4" creationId="{D7F42822-2B8F-B894-3E5E-C27228EC345D}"/>
          </ac:spMkLst>
        </pc:spChg>
        <pc:spChg chg="mod">
          <ac:chgData name="ΕΙΡΗΝΗ ΚΑΤΣΑΡΟΥ" userId="3d7c3f3ab11cf231" providerId="LiveId" clId="{3EB95190-A47F-422E-BAD5-42FE9BAA652A}" dt="2023-03-04T18:58:24.953" v="8648" actId="27636"/>
          <ac:spMkLst>
            <pc:docMk/>
            <pc:sldMk cId="442878631" sldId="403"/>
            <ac:spMk id="5" creationId="{35DF4799-A56B-05CE-FC3B-1826326BA490}"/>
          </ac:spMkLst>
        </pc:spChg>
      </pc:sldChg>
      <pc:sldChg chg="modSp mod">
        <pc:chgData name="ΕΙΡΗΝΗ ΚΑΤΣΑΡΟΥ" userId="3d7c3f3ab11cf231" providerId="LiveId" clId="{3EB95190-A47F-422E-BAD5-42FE9BAA652A}" dt="2023-03-04T19:01:56.177" v="9072" actId="313"/>
        <pc:sldMkLst>
          <pc:docMk/>
          <pc:sldMk cId="2496167333" sldId="404"/>
        </pc:sldMkLst>
        <pc:spChg chg="mod">
          <ac:chgData name="ΕΙΡΗΝΗ ΚΑΤΣΑΡΟΥ" userId="3d7c3f3ab11cf231" providerId="LiveId" clId="{3EB95190-A47F-422E-BAD5-42FE9BAA652A}" dt="2023-03-04T19:01:56.177" v="9072" actId="313"/>
          <ac:spMkLst>
            <pc:docMk/>
            <pc:sldMk cId="2496167333" sldId="404"/>
            <ac:spMk id="5" creationId="{35DF4799-A56B-05CE-FC3B-1826326BA490}"/>
          </ac:spMkLst>
        </pc:spChg>
      </pc:sldChg>
      <pc:sldChg chg="modSp mod">
        <pc:chgData name="ΕΙΡΗΝΗ ΚΑΤΣΑΡΟΥ" userId="3d7c3f3ab11cf231" providerId="LiveId" clId="{3EB95190-A47F-422E-BAD5-42FE9BAA652A}" dt="2023-03-04T19:36:20.052" v="12116" actId="20577"/>
        <pc:sldMkLst>
          <pc:docMk/>
          <pc:sldMk cId="4042102321" sldId="405"/>
        </pc:sldMkLst>
        <pc:spChg chg="mod">
          <ac:chgData name="ΕΙΡΗΝΗ ΚΑΤΣΑΡΟΥ" userId="3d7c3f3ab11cf231" providerId="LiveId" clId="{3EB95190-A47F-422E-BAD5-42FE9BAA652A}" dt="2023-03-04T19:36:20.052" v="12116" actId="20577"/>
          <ac:spMkLst>
            <pc:docMk/>
            <pc:sldMk cId="4042102321" sldId="405"/>
            <ac:spMk id="5" creationId="{35DF4799-A56B-05CE-FC3B-1826326BA490}"/>
          </ac:spMkLst>
        </pc:spChg>
      </pc:sldChg>
      <pc:sldChg chg="modSp del mod">
        <pc:chgData name="ΕΙΡΗΝΗ ΚΑΤΣΑΡΟΥ" userId="3d7c3f3ab11cf231" providerId="LiveId" clId="{3EB95190-A47F-422E-BAD5-42FE9BAA652A}" dt="2023-03-04T19:36:43.683" v="12117" actId="2696"/>
        <pc:sldMkLst>
          <pc:docMk/>
          <pc:sldMk cId="2045838646" sldId="406"/>
        </pc:sldMkLst>
        <pc:spChg chg="mod">
          <ac:chgData name="ΕΙΡΗΝΗ ΚΑΤΣΑΡΟΥ" userId="3d7c3f3ab11cf231" providerId="LiveId" clId="{3EB95190-A47F-422E-BAD5-42FE9BAA652A}" dt="2023-03-04T19:34:29.923" v="11836" actId="20577"/>
          <ac:spMkLst>
            <pc:docMk/>
            <pc:sldMk cId="2045838646" sldId="406"/>
            <ac:spMk id="5" creationId="{35DF4799-A56B-05CE-FC3B-1826326BA490}"/>
          </ac:spMkLst>
        </pc:spChg>
      </pc:sldChg>
      <pc:sldChg chg="del">
        <pc:chgData name="ΕΙΡΗΝΗ ΚΑΤΣΑΡΟΥ" userId="3d7c3f3ab11cf231" providerId="LiveId" clId="{3EB95190-A47F-422E-BAD5-42FE9BAA652A}" dt="2023-03-04T19:59:58.794" v="14676" actId="2696"/>
        <pc:sldMkLst>
          <pc:docMk/>
          <pc:sldMk cId="3196860781" sldId="407"/>
        </pc:sldMkLst>
      </pc:sldChg>
      <pc:sldChg chg="modSp mod ord">
        <pc:chgData name="ΕΙΡΗΝΗ ΚΑΤΣΑΡΟΥ" userId="3d7c3f3ab11cf231" providerId="LiveId" clId="{3EB95190-A47F-422E-BAD5-42FE9BAA652A}" dt="2023-03-04T20:08:37.155" v="15681" actId="20577"/>
        <pc:sldMkLst>
          <pc:docMk/>
          <pc:sldMk cId="2687914328" sldId="408"/>
        </pc:sldMkLst>
        <pc:spChg chg="mod">
          <ac:chgData name="ΕΙΡΗΝΗ ΚΑΤΣΑΡΟΥ" userId="3d7c3f3ab11cf231" providerId="LiveId" clId="{3EB95190-A47F-422E-BAD5-42FE9BAA652A}" dt="2023-03-04T20:08:37.155" v="15681" actId="20577"/>
          <ac:spMkLst>
            <pc:docMk/>
            <pc:sldMk cId="2687914328" sldId="408"/>
            <ac:spMk id="5" creationId="{35DF4799-A56B-05CE-FC3B-1826326BA490}"/>
          </ac:spMkLst>
        </pc:spChg>
      </pc:sldChg>
      <pc:sldChg chg="del">
        <pc:chgData name="ΕΙΡΗΝΗ ΚΑΤΣΑΡΟΥ" userId="3d7c3f3ab11cf231" providerId="LiveId" clId="{3EB95190-A47F-422E-BAD5-42FE9BAA652A}" dt="2023-03-04T20:11:46.738" v="16060" actId="2696"/>
        <pc:sldMkLst>
          <pc:docMk/>
          <pc:sldMk cId="2578867730" sldId="409"/>
        </pc:sldMkLst>
      </pc:sldChg>
      <pc:sldChg chg="del">
        <pc:chgData name="ΕΙΡΗΝΗ ΚΑΤΣΑΡΟΥ" userId="3d7c3f3ab11cf231" providerId="LiveId" clId="{3EB95190-A47F-422E-BAD5-42FE9BAA652A}" dt="2023-03-04T17:40:17.805" v="3301" actId="2696"/>
        <pc:sldMkLst>
          <pc:docMk/>
          <pc:sldMk cId="2796159391" sldId="410"/>
        </pc:sldMkLst>
      </pc:sldChg>
      <pc:sldChg chg="del">
        <pc:chgData name="ΕΙΡΗΝΗ ΚΑΤΣΑΡΟΥ" userId="3d7c3f3ab11cf231" providerId="LiveId" clId="{3EB95190-A47F-422E-BAD5-42FE9BAA652A}" dt="2023-03-04T17:40:14.290" v="3296" actId="2696"/>
        <pc:sldMkLst>
          <pc:docMk/>
          <pc:sldMk cId="2771275169" sldId="411"/>
        </pc:sldMkLst>
      </pc:sldChg>
      <pc:sldChg chg="del">
        <pc:chgData name="ΕΙΡΗΝΗ ΚΑΤΣΑΡΟΥ" userId="3d7c3f3ab11cf231" providerId="LiveId" clId="{3EB95190-A47F-422E-BAD5-42FE9BAA652A}" dt="2023-03-04T17:40:14.900" v="3297" actId="2696"/>
        <pc:sldMkLst>
          <pc:docMk/>
          <pc:sldMk cId="1119917368" sldId="412"/>
        </pc:sldMkLst>
      </pc:sldChg>
      <pc:sldChg chg="del">
        <pc:chgData name="ΕΙΡΗΝΗ ΚΑΤΣΑΡΟΥ" userId="3d7c3f3ab11cf231" providerId="LiveId" clId="{3EB95190-A47F-422E-BAD5-42FE9BAA652A}" dt="2023-03-04T17:40:16.132" v="3298" actId="2696"/>
        <pc:sldMkLst>
          <pc:docMk/>
          <pc:sldMk cId="233305434" sldId="413"/>
        </pc:sldMkLst>
      </pc:sldChg>
      <pc:sldChg chg="del">
        <pc:chgData name="ΕΙΡΗΝΗ ΚΑΤΣΑΡΟΥ" userId="3d7c3f3ab11cf231" providerId="LiveId" clId="{3EB95190-A47F-422E-BAD5-42FE9BAA652A}" dt="2023-03-04T17:40:16.671" v="3299" actId="2696"/>
        <pc:sldMkLst>
          <pc:docMk/>
          <pc:sldMk cId="408072485" sldId="414"/>
        </pc:sldMkLst>
      </pc:sldChg>
      <pc:sldChg chg="del">
        <pc:chgData name="ΕΙΡΗΝΗ ΚΑΤΣΑΡΟΥ" userId="3d7c3f3ab11cf231" providerId="LiveId" clId="{3EB95190-A47F-422E-BAD5-42FE9BAA652A}" dt="2023-03-04T17:40:07.690" v="3286" actId="2696"/>
        <pc:sldMkLst>
          <pc:docMk/>
          <pc:sldMk cId="1527641046" sldId="415"/>
        </pc:sldMkLst>
      </pc:sldChg>
      <pc:sldChg chg="del">
        <pc:chgData name="ΕΙΡΗΝΗ ΚΑΤΣΑΡΟΥ" userId="3d7c3f3ab11cf231" providerId="LiveId" clId="{3EB95190-A47F-422E-BAD5-42FE9BAA652A}" dt="2023-03-04T17:40:03.069" v="3281" actId="2696"/>
        <pc:sldMkLst>
          <pc:docMk/>
          <pc:sldMk cId="3508601769" sldId="417"/>
        </pc:sldMkLst>
      </pc:sldChg>
      <pc:sldChg chg="del">
        <pc:chgData name="ΕΙΡΗΝΗ ΚΑΤΣΑΡΟΥ" userId="3d7c3f3ab11cf231" providerId="LiveId" clId="{3EB95190-A47F-422E-BAD5-42FE9BAA652A}" dt="2023-03-04T17:40:10.043" v="3289" actId="2696"/>
        <pc:sldMkLst>
          <pc:docMk/>
          <pc:sldMk cId="101679480" sldId="418"/>
        </pc:sldMkLst>
      </pc:sldChg>
      <pc:sldChg chg="del">
        <pc:chgData name="ΕΙΡΗΝΗ ΚΑΤΣΑΡΟΥ" userId="3d7c3f3ab11cf231" providerId="LiveId" clId="{3EB95190-A47F-422E-BAD5-42FE9BAA652A}" dt="2023-03-04T17:40:17.224" v="3300" actId="2696"/>
        <pc:sldMkLst>
          <pc:docMk/>
          <pc:sldMk cId="363749296" sldId="419"/>
        </pc:sldMkLst>
      </pc:sldChg>
      <pc:sldChg chg="del">
        <pc:chgData name="ΕΙΡΗΝΗ ΚΑΤΣΑΡΟΥ" userId="3d7c3f3ab11cf231" providerId="LiveId" clId="{3EB95190-A47F-422E-BAD5-42FE9BAA652A}" dt="2023-03-04T17:40:20.677" v="3305" actId="2696"/>
        <pc:sldMkLst>
          <pc:docMk/>
          <pc:sldMk cId="3538796565" sldId="420"/>
        </pc:sldMkLst>
      </pc:sldChg>
      <pc:sldChg chg="del">
        <pc:chgData name="ΕΙΡΗΝΗ ΚΑΤΣΑΡΟΥ" userId="3d7c3f3ab11cf231" providerId="LiveId" clId="{3EB95190-A47F-422E-BAD5-42FE9BAA652A}" dt="2023-03-04T17:40:21.501" v="3306" actId="2696"/>
        <pc:sldMkLst>
          <pc:docMk/>
          <pc:sldMk cId="2135957450" sldId="421"/>
        </pc:sldMkLst>
      </pc:sldChg>
      <pc:sldChg chg="del">
        <pc:chgData name="ΕΙΡΗΝΗ ΚΑΤΣΑΡΟΥ" userId="3d7c3f3ab11cf231" providerId="LiveId" clId="{3EB95190-A47F-422E-BAD5-42FE9BAA652A}" dt="2023-03-04T17:40:22.993" v="3307" actId="2696"/>
        <pc:sldMkLst>
          <pc:docMk/>
          <pc:sldMk cId="954203662" sldId="422"/>
        </pc:sldMkLst>
      </pc:sldChg>
      <pc:sldChg chg="del">
        <pc:chgData name="ΕΙΡΗΝΗ ΚΑΤΣΑΡΟΥ" userId="3d7c3f3ab11cf231" providerId="LiveId" clId="{3EB95190-A47F-422E-BAD5-42FE9BAA652A}" dt="2023-03-04T17:40:24.017" v="3308" actId="2696"/>
        <pc:sldMkLst>
          <pc:docMk/>
          <pc:sldMk cId="2997787583" sldId="423"/>
        </pc:sldMkLst>
      </pc:sldChg>
      <pc:sldChg chg="del">
        <pc:chgData name="ΕΙΡΗΝΗ ΚΑΤΣΑΡΟΥ" userId="3d7c3f3ab11cf231" providerId="LiveId" clId="{3EB95190-A47F-422E-BAD5-42FE9BAA652A}" dt="2023-03-04T17:40:24.532" v="3309" actId="2696"/>
        <pc:sldMkLst>
          <pc:docMk/>
          <pc:sldMk cId="890936354" sldId="424"/>
        </pc:sldMkLst>
      </pc:sldChg>
      <pc:sldChg chg="del">
        <pc:chgData name="ΕΙΡΗΝΗ ΚΑΤΣΑΡΟΥ" userId="3d7c3f3ab11cf231" providerId="LiveId" clId="{3EB95190-A47F-422E-BAD5-42FE9BAA652A}" dt="2023-03-04T17:40:25.082" v="3310" actId="2696"/>
        <pc:sldMkLst>
          <pc:docMk/>
          <pc:sldMk cId="4054908595" sldId="425"/>
        </pc:sldMkLst>
      </pc:sldChg>
      <pc:sldChg chg="modSp add mod">
        <pc:chgData name="ΕΙΡΗΝΗ ΚΑΤΣΑΡΟΥ" userId="3d7c3f3ab11cf231" providerId="LiveId" clId="{3EB95190-A47F-422E-BAD5-42FE9BAA652A}" dt="2023-03-04T16:12:48.012" v="25" actId="20577"/>
        <pc:sldMkLst>
          <pc:docMk/>
          <pc:sldMk cId="2356654742" sldId="426"/>
        </pc:sldMkLst>
        <pc:spChg chg="mod">
          <ac:chgData name="ΕΙΡΗΝΗ ΚΑΤΣΑΡΟΥ" userId="3d7c3f3ab11cf231" providerId="LiveId" clId="{3EB95190-A47F-422E-BAD5-42FE9BAA652A}" dt="2023-03-04T16:12:48.012" v="25" actId="20577"/>
          <ac:spMkLst>
            <pc:docMk/>
            <pc:sldMk cId="2356654742" sldId="426"/>
            <ac:spMk id="3" creationId="{DB767AAC-D353-62DB-8CEB-CB082DC16DB9}"/>
          </ac:spMkLst>
        </pc:spChg>
      </pc:sldChg>
      <pc:sldChg chg="new del">
        <pc:chgData name="ΕΙΡΗΝΗ ΚΑΤΣΑΡΟΥ" userId="3d7c3f3ab11cf231" providerId="LiveId" clId="{3EB95190-A47F-422E-BAD5-42FE9BAA652A}" dt="2023-03-04T16:12:24.656" v="7" actId="680"/>
        <pc:sldMkLst>
          <pc:docMk/>
          <pc:sldMk cId="3054231805" sldId="426"/>
        </pc:sldMkLst>
      </pc:sldChg>
      <pc:sldChg chg="modSp add mod">
        <pc:chgData name="ΕΙΡΗΝΗ ΚΑΤΣΑΡΟΥ" userId="3d7c3f3ab11cf231" providerId="LiveId" clId="{3EB95190-A47F-422E-BAD5-42FE9BAA652A}" dt="2023-03-04T16:13:42.418" v="82" actId="1076"/>
        <pc:sldMkLst>
          <pc:docMk/>
          <pc:sldMk cId="2547873648" sldId="427"/>
        </pc:sldMkLst>
        <pc:spChg chg="mod">
          <ac:chgData name="ΕΙΡΗΝΗ ΚΑΤΣΑΡΟΥ" userId="3d7c3f3ab11cf231" providerId="LiveId" clId="{3EB95190-A47F-422E-BAD5-42FE9BAA652A}" dt="2023-03-04T16:13:42.418" v="82" actId="1076"/>
          <ac:spMkLst>
            <pc:docMk/>
            <pc:sldMk cId="2547873648" sldId="427"/>
            <ac:spMk id="3" creationId="{DB767AAC-D353-62DB-8CEB-CB082DC16DB9}"/>
          </ac:spMkLst>
        </pc:spChg>
      </pc:sldChg>
      <pc:sldChg chg="new del">
        <pc:chgData name="ΕΙΡΗΝΗ ΚΑΤΣΑΡΟΥ" userId="3d7c3f3ab11cf231" providerId="LiveId" clId="{3EB95190-A47F-422E-BAD5-42FE9BAA652A}" dt="2023-03-04T16:14:39.300" v="87" actId="680"/>
        <pc:sldMkLst>
          <pc:docMk/>
          <pc:sldMk cId="982538392" sldId="428"/>
        </pc:sldMkLst>
      </pc:sldChg>
      <pc:sldChg chg="delSp add del setBg delDesignElem">
        <pc:chgData name="ΕΙΡΗΝΗ ΚΑΤΣΑΡΟΥ" userId="3d7c3f3ab11cf231" providerId="LiveId" clId="{3EB95190-A47F-422E-BAD5-42FE9BAA652A}" dt="2023-03-04T16:14:25.342" v="85" actId="2696"/>
        <pc:sldMkLst>
          <pc:docMk/>
          <pc:sldMk cId="1174378423" sldId="428"/>
        </pc:sldMkLst>
        <pc:spChg chg="del">
          <ac:chgData name="ΕΙΡΗΝΗ ΚΑΤΣΑΡΟΥ" userId="3d7c3f3ab11cf231" providerId="LiveId" clId="{3EB95190-A47F-422E-BAD5-42FE9BAA652A}" dt="2023-03-04T16:14:08.749" v="84"/>
          <ac:spMkLst>
            <pc:docMk/>
            <pc:sldMk cId="1174378423" sldId="428"/>
            <ac:spMk id="23" creationId="{2EB492CD-616E-47F8-933B-5E2D952A0593}"/>
          </ac:spMkLst>
        </pc:spChg>
        <pc:spChg chg="del">
          <ac:chgData name="ΕΙΡΗΝΗ ΚΑΤΣΑΡΟΥ" userId="3d7c3f3ab11cf231" providerId="LiveId" clId="{3EB95190-A47F-422E-BAD5-42FE9BAA652A}" dt="2023-03-04T16:14:08.749" v="84"/>
          <ac:spMkLst>
            <pc:docMk/>
            <pc:sldMk cId="1174378423" sldId="428"/>
            <ac:spMk id="25" creationId="{59383CF9-23B5-4335-9B21-1791C4CF1C75}"/>
          </ac:spMkLst>
        </pc:spChg>
        <pc:spChg chg="del">
          <ac:chgData name="ΕΙΡΗΝΗ ΚΑΤΣΑΡΟΥ" userId="3d7c3f3ab11cf231" providerId="LiveId" clId="{3EB95190-A47F-422E-BAD5-42FE9BAA652A}" dt="2023-03-04T16:14:08.749" v="84"/>
          <ac:spMkLst>
            <pc:docMk/>
            <pc:sldMk cId="1174378423" sldId="428"/>
            <ac:spMk id="27" creationId="{0007FE00-9498-4706-B255-6437B0252C02}"/>
          </ac:spMkLst>
        </pc:spChg>
      </pc:sldChg>
      <pc:sldChg chg="modSp add mod">
        <pc:chgData name="ΕΙΡΗΝΗ ΚΑΤΣΑΡΟΥ" userId="3d7c3f3ab11cf231" providerId="LiveId" clId="{3EB95190-A47F-422E-BAD5-42FE9BAA652A}" dt="2023-03-05T17:19:06.792" v="37446" actId="1076"/>
        <pc:sldMkLst>
          <pc:docMk/>
          <pc:sldMk cId="3124689645" sldId="428"/>
        </pc:sldMkLst>
        <pc:spChg chg="mod">
          <ac:chgData name="ΕΙΡΗΝΗ ΚΑΤΣΑΡΟΥ" userId="3d7c3f3ab11cf231" providerId="LiveId" clId="{3EB95190-A47F-422E-BAD5-42FE9BAA652A}" dt="2023-03-05T17:19:06.792" v="37446" actId="1076"/>
          <ac:spMkLst>
            <pc:docMk/>
            <pc:sldMk cId="3124689645" sldId="428"/>
            <ac:spMk id="3" creationId="{DB767AAC-D353-62DB-8CEB-CB082DC16DB9}"/>
          </ac:spMkLst>
        </pc:spChg>
      </pc:sldChg>
      <pc:sldChg chg="addSp delSp modSp new mod ord setBg">
        <pc:chgData name="ΕΙΡΗΝΗ ΚΑΤΣΑΡΟΥ" userId="3d7c3f3ab11cf231" providerId="LiveId" clId="{3EB95190-A47F-422E-BAD5-42FE9BAA652A}" dt="2023-03-04T17:16:40.135" v="1929" actId="1440"/>
        <pc:sldMkLst>
          <pc:docMk/>
          <pc:sldMk cId="1791065687" sldId="429"/>
        </pc:sldMkLst>
        <pc:spChg chg="add del mod">
          <ac:chgData name="ΕΙΡΗΝΗ ΚΑΤΣΑΡΟΥ" userId="3d7c3f3ab11cf231" providerId="LiveId" clId="{3EB95190-A47F-422E-BAD5-42FE9BAA652A}" dt="2023-03-04T16:49:07.650" v="990" actId="931"/>
          <ac:spMkLst>
            <pc:docMk/>
            <pc:sldMk cId="1791065687" sldId="429"/>
            <ac:spMk id="2" creationId="{C541E90D-98C7-A6F6-FF68-873B710C70A9}"/>
          </ac:spMkLst>
        </pc:spChg>
        <pc:spChg chg="del">
          <ac:chgData name="ΕΙΡΗΝΗ ΚΑΤΣΑΡΟΥ" userId="3d7c3f3ab11cf231" providerId="LiveId" clId="{3EB95190-A47F-422E-BAD5-42FE9BAA652A}" dt="2023-03-04T16:21:26.426" v="122" actId="21"/>
          <ac:spMkLst>
            <pc:docMk/>
            <pc:sldMk cId="1791065687" sldId="429"/>
            <ac:spMk id="3" creationId="{70690B35-F007-B4D2-1A7E-BA6501C18614}"/>
          </ac:spMkLst>
        </pc:spChg>
        <pc:spChg chg="add del">
          <ac:chgData name="ΕΙΡΗΝΗ ΚΑΤΣΑΡΟΥ" userId="3d7c3f3ab11cf231" providerId="LiveId" clId="{3EB95190-A47F-422E-BAD5-42FE9BAA652A}" dt="2023-03-04T16:21:41.208" v="124" actId="11529"/>
          <ac:spMkLst>
            <pc:docMk/>
            <pc:sldMk cId="1791065687" sldId="429"/>
            <ac:spMk id="4" creationId="{FEBE15EC-1A90-404D-4476-CE0AB838F89E}"/>
          </ac:spMkLst>
        </pc:spChg>
        <pc:spChg chg="add mod">
          <ac:chgData name="ΕΙΡΗΝΗ ΚΑΤΣΑΡΟΥ" userId="3d7c3f3ab11cf231" providerId="LiveId" clId="{3EB95190-A47F-422E-BAD5-42FE9BAA652A}" dt="2023-03-04T17:08:05.531" v="1613" actId="2711"/>
          <ac:spMkLst>
            <pc:docMk/>
            <pc:sldMk cId="1791065687" sldId="429"/>
            <ac:spMk id="5" creationId="{DA634718-FC1A-A724-73B0-4EEF6F7ED9E0}"/>
          </ac:spMkLst>
        </pc:spChg>
        <pc:spChg chg="add mod ord">
          <ac:chgData name="ΕΙΡΗΝΗ ΚΑΤΣΑΡΟΥ" userId="3d7c3f3ab11cf231" providerId="LiveId" clId="{3EB95190-A47F-422E-BAD5-42FE9BAA652A}" dt="2023-03-04T17:07:57.050" v="1611" actId="14100"/>
          <ac:spMkLst>
            <pc:docMk/>
            <pc:sldMk cId="1791065687" sldId="429"/>
            <ac:spMk id="8" creationId="{22111064-B4A0-039C-C34E-ED1CFD314C38}"/>
          </ac:spMkLst>
        </pc:spChg>
        <pc:spChg chg="add del mod">
          <ac:chgData name="ΕΙΡΗΝΗ ΚΑΤΣΑΡΟΥ" userId="3d7c3f3ab11cf231" providerId="LiveId" clId="{3EB95190-A47F-422E-BAD5-42FE9BAA652A}" dt="2023-03-04T16:49:42.140" v="993" actId="21"/>
          <ac:spMkLst>
            <pc:docMk/>
            <pc:sldMk cId="1791065687" sldId="429"/>
            <ac:spMk id="12" creationId="{3994EAEA-878E-92C7-2634-3173ACCD4F31}"/>
          </ac:spMkLst>
        </pc:spChg>
        <pc:spChg chg="add del mod">
          <ac:chgData name="ΕΙΡΗΝΗ ΚΑΤΣΑΡΟΥ" userId="3d7c3f3ab11cf231" providerId="LiveId" clId="{3EB95190-A47F-422E-BAD5-42FE9BAA652A}" dt="2023-03-04T16:50:14.560" v="996" actId="931"/>
          <ac:spMkLst>
            <pc:docMk/>
            <pc:sldMk cId="1791065687" sldId="429"/>
            <ac:spMk id="14" creationId="{C3A9EF80-CF54-5A6E-0777-E2A9268956DB}"/>
          </ac:spMkLst>
        </pc:spChg>
        <pc:spChg chg="add del">
          <ac:chgData name="ΕΙΡΗΝΗ ΚΑΤΣΑΡΟΥ" userId="3d7c3f3ab11cf231" providerId="LiveId" clId="{3EB95190-A47F-422E-BAD5-42FE9BAA652A}" dt="2023-03-04T16:49:55.355" v="994" actId="26606"/>
          <ac:spMkLst>
            <pc:docMk/>
            <pc:sldMk cId="1791065687" sldId="429"/>
            <ac:spMk id="15" creationId="{5E39A796-BE83-48B1-B33F-35C4A32AAB57}"/>
          </ac:spMkLst>
        </pc:spChg>
        <pc:spChg chg="add del">
          <ac:chgData name="ΕΙΡΗΝΗ ΚΑΤΣΑΡΟΥ" userId="3d7c3f3ab11cf231" providerId="LiveId" clId="{3EB95190-A47F-422E-BAD5-42FE9BAA652A}" dt="2023-03-04T16:49:55.355" v="994" actId="26606"/>
          <ac:spMkLst>
            <pc:docMk/>
            <pc:sldMk cId="1791065687" sldId="429"/>
            <ac:spMk id="17" creationId="{72F84B47-E267-4194-8194-831DB7B5547F}"/>
          </ac:spMkLst>
        </pc:spChg>
        <pc:spChg chg="add del mod">
          <ac:chgData name="ΕΙΡΗΝΗ ΚΑΤΣΑΡΟΥ" userId="3d7c3f3ab11cf231" providerId="LiveId" clId="{3EB95190-A47F-422E-BAD5-42FE9BAA652A}" dt="2023-03-04T16:50:22.692" v="998" actId="21"/>
          <ac:spMkLst>
            <pc:docMk/>
            <pc:sldMk cId="1791065687" sldId="429"/>
            <ac:spMk id="20" creationId="{E103F595-646B-B282-F81B-03DC478C9FDE}"/>
          </ac:spMkLst>
        </pc:spChg>
        <pc:spChg chg="add del">
          <ac:chgData name="ΕΙΡΗΝΗ ΚΑΤΣΑΡΟΥ" userId="3d7c3f3ab11cf231" providerId="LiveId" clId="{3EB95190-A47F-422E-BAD5-42FE9BAA652A}" dt="2023-03-04T17:00:46.587" v="1544" actId="26606"/>
          <ac:spMkLst>
            <pc:docMk/>
            <pc:sldMk cId="1791065687" sldId="429"/>
            <ac:spMk id="27" creationId="{5E39A796-BE83-48B1-B33F-35C4A32AAB57}"/>
          </ac:spMkLst>
        </pc:spChg>
        <pc:spChg chg="add del">
          <ac:chgData name="ΕΙΡΗΝΗ ΚΑΤΣΑΡΟΥ" userId="3d7c3f3ab11cf231" providerId="LiveId" clId="{3EB95190-A47F-422E-BAD5-42FE9BAA652A}" dt="2023-03-04T17:00:46.587" v="1544" actId="26606"/>
          <ac:spMkLst>
            <pc:docMk/>
            <pc:sldMk cId="1791065687" sldId="429"/>
            <ac:spMk id="29" creationId="{72F84B47-E267-4194-8194-831DB7B5547F}"/>
          </ac:spMkLst>
        </pc:spChg>
        <pc:spChg chg="add del">
          <ac:chgData name="ΕΙΡΗΝΗ ΚΑΤΣΑΡΟΥ" userId="3d7c3f3ab11cf231" providerId="LiveId" clId="{3EB95190-A47F-422E-BAD5-42FE9BAA652A}" dt="2023-03-04T17:03:26.501" v="1577" actId="26606"/>
          <ac:spMkLst>
            <pc:docMk/>
            <pc:sldMk cId="1791065687" sldId="429"/>
            <ac:spMk id="34" creationId="{DBC6133C-0615-4CE4-9132-37E609A9BDFA}"/>
          </ac:spMkLst>
        </pc:spChg>
        <pc:spChg chg="add del">
          <ac:chgData name="ΕΙΡΗΝΗ ΚΑΤΣΑΡΟΥ" userId="3d7c3f3ab11cf231" providerId="LiveId" clId="{3EB95190-A47F-422E-BAD5-42FE9BAA652A}" dt="2023-03-04T17:03:26.501" v="1577" actId="26606"/>
          <ac:spMkLst>
            <pc:docMk/>
            <pc:sldMk cId="1791065687" sldId="429"/>
            <ac:spMk id="36" creationId="{169CC832-2974-4E8D-90ED-3E2941BA7336}"/>
          </ac:spMkLst>
        </pc:spChg>
        <pc:spChg chg="add del">
          <ac:chgData name="ΕΙΡΗΝΗ ΚΑΤΣΑΡΟΥ" userId="3d7c3f3ab11cf231" providerId="LiveId" clId="{3EB95190-A47F-422E-BAD5-42FE9BAA652A}" dt="2023-03-04T17:03:26.501" v="1577" actId="26606"/>
          <ac:spMkLst>
            <pc:docMk/>
            <pc:sldMk cId="1791065687" sldId="429"/>
            <ac:spMk id="38" creationId="{55222F96-971A-4F90-B841-6BAB416C7AC1}"/>
          </ac:spMkLst>
        </pc:spChg>
        <pc:spChg chg="add del">
          <ac:chgData name="ΕΙΡΗΝΗ ΚΑΤΣΑΡΟΥ" userId="3d7c3f3ab11cf231" providerId="LiveId" clId="{3EB95190-A47F-422E-BAD5-42FE9BAA652A}" dt="2023-03-04T17:03:26.501" v="1577" actId="26606"/>
          <ac:spMkLst>
            <pc:docMk/>
            <pc:sldMk cId="1791065687" sldId="429"/>
            <ac:spMk id="40" creationId="{08980754-6F4B-43C9-B9BE-127B6BED6586}"/>
          </ac:spMkLst>
        </pc:spChg>
        <pc:spChg chg="add del">
          <ac:chgData name="ΕΙΡΗΝΗ ΚΑΤΣΑΡΟΥ" userId="3d7c3f3ab11cf231" providerId="LiveId" clId="{3EB95190-A47F-422E-BAD5-42FE9BAA652A}" dt="2023-03-04T17:03:26.501" v="1577" actId="26606"/>
          <ac:spMkLst>
            <pc:docMk/>
            <pc:sldMk cId="1791065687" sldId="429"/>
            <ac:spMk id="42" creationId="{2C1BBA94-3F40-40AA-8BB9-E69E25E537C1}"/>
          </ac:spMkLst>
        </pc:spChg>
        <pc:spChg chg="add">
          <ac:chgData name="ΕΙΡΗΝΗ ΚΑΤΣΑΡΟΥ" userId="3d7c3f3ab11cf231" providerId="LiveId" clId="{3EB95190-A47F-422E-BAD5-42FE9BAA652A}" dt="2023-03-04T17:03:26.501" v="1577" actId="26606"/>
          <ac:spMkLst>
            <pc:docMk/>
            <pc:sldMk cId="1791065687" sldId="429"/>
            <ac:spMk id="47" creationId="{2EB492CD-616E-47F8-933B-5E2D952A0593}"/>
          </ac:spMkLst>
        </pc:spChg>
        <pc:spChg chg="add">
          <ac:chgData name="ΕΙΡΗΝΗ ΚΑΤΣΑΡΟΥ" userId="3d7c3f3ab11cf231" providerId="LiveId" clId="{3EB95190-A47F-422E-BAD5-42FE9BAA652A}" dt="2023-03-04T17:03:26.501" v="1577" actId="26606"/>
          <ac:spMkLst>
            <pc:docMk/>
            <pc:sldMk cId="1791065687" sldId="429"/>
            <ac:spMk id="49" creationId="{59383CF9-23B5-4335-9B21-1791C4CF1C75}"/>
          </ac:spMkLst>
        </pc:spChg>
        <pc:spChg chg="add">
          <ac:chgData name="ΕΙΡΗΝΗ ΚΑΤΣΑΡΟΥ" userId="3d7c3f3ab11cf231" providerId="LiveId" clId="{3EB95190-A47F-422E-BAD5-42FE9BAA652A}" dt="2023-03-04T17:03:26.501" v="1577" actId="26606"/>
          <ac:spMkLst>
            <pc:docMk/>
            <pc:sldMk cId="1791065687" sldId="429"/>
            <ac:spMk id="51" creationId="{0007FE00-9498-4706-B255-6437B0252C02}"/>
          </ac:spMkLst>
        </pc:spChg>
        <pc:picChg chg="add del mod">
          <ac:chgData name="ΕΙΡΗΝΗ ΚΑΤΣΑΡΟΥ" userId="3d7c3f3ab11cf231" providerId="LiveId" clId="{3EB95190-A47F-422E-BAD5-42FE9BAA652A}" dt="2023-03-04T16:32:51.024" v="163" actId="931"/>
          <ac:picMkLst>
            <pc:docMk/>
            <pc:sldMk cId="1791065687" sldId="429"/>
            <ac:picMk id="7" creationId="{082EA834-68DA-863D-B67F-958D23321E8B}"/>
          </ac:picMkLst>
        </pc:picChg>
        <pc:picChg chg="add del mod ord">
          <ac:chgData name="ΕΙΡΗΝΗ ΚΑΤΣΑΡΟΥ" userId="3d7c3f3ab11cf231" providerId="LiveId" clId="{3EB95190-A47F-422E-BAD5-42FE9BAA652A}" dt="2023-03-04T16:50:08.050" v="995" actId="21"/>
          <ac:picMkLst>
            <pc:docMk/>
            <pc:sldMk cId="1791065687" sldId="429"/>
            <ac:picMk id="10" creationId="{759C18EE-FDC9-F9A0-D026-36A14765FD9B}"/>
          </ac:picMkLst>
        </pc:picChg>
        <pc:picChg chg="add del mod">
          <ac:chgData name="ΕΙΡΗΝΗ ΚΑΤΣΑΡΟΥ" userId="3d7c3f3ab11cf231" providerId="LiveId" clId="{3EB95190-A47F-422E-BAD5-42FE9BAA652A}" dt="2023-03-04T16:50:18.665" v="997" actId="21"/>
          <ac:picMkLst>
            <pc:docMk/>
            <pc:sldMk cId="1791065687" sldId="429"/>
            <ac:picMk id="18" creationId="{15077BC4-8FD2-2963-DBE7-7BB8B38A2415}"/>
          </ac:picMkLst>
        </pc:picChg>
        <pc:picChg chg="add del mod">
          <ac:chgData name="ΕΙΡΗΝΗ ΚΑΤΣΑΡΟΥ" userId="3d7c3f3ab11cf231" providerId="LiveId" clId="{3EB95190-A47F-422E-BAD5-42FE9BAA652A}" dt="2023-03-04T17:16:40.135" v="1929" actId="1440"/>
          <ac:picMkLst>
            <pc:docMk/>
            <pc:sldMk cId="1791065687" sldId="429"/>
            <ac:picMk id="22" creationId="{E7C4C2E7-6284-62A1-0F48-F311E47C668A}"/>
          </ac:picMkLst>
        </pc:picChg>
      </pc:sldChg>
      <pc:sldChg chg="addSp delSp modSp add mod setBg delDesignElem">
        <pc:chgData name="ΕΙΡΗΝΗ ΚΑΤΣΑΡΟΥ" userId="3d7c3f3ab11cf231" providerId="LiveId" clId="{3EB95190-A47F-422E-BAD5-42FE9BAA652A}" dt="2023-03-04T17:39:14.145" v="3259" actId="208"/>
        <pc:sldMkLst>
          <pc:docMk/>
          <pc:sldMk cId="1726678399" sldId="430"/>
        </pc:sldMkLst>
        <pc:spChg chg="add mod">
          <ac:chgData name="ΕΙΡΗΝΗ ΚΑΤΣΑΡΟΥ" userId="3d7c3f3ab11cf231" providerId="LiveId" clId="{3EB95190-A47F-422E-BAD5-42FE9BAA652A}" dt="2023-03-04T17:31:32.578" v="2830" actId="14100"/>
          <ac:spMkLst>
            <pc:docMk/>
            <pc:sldMk cId="1726678399" sldId="430"/>
            <ac:spMk id="2" creationId="{433578DF-8BC5-BE66-6547-BD3F6B31D2E0}"/>
          </ac:spMkLst>
        </pc:spChg>
        <pc:spChg chg="mod">
          <ac:chgData name="ΕΙΡΗΝΗ ΚΑΤΣΑΡΟΥ" userId="3d7c3f3ab11cf231" providerId="LiveId" clId="{3EB95190-A47F-422E-BAD5-42FE9BAA652A}" dt="2023-03-04T17:38:40.650" v="3255" actId="1076"/>
          <ac:spMkLst>
            <pc:docMk/>
            <pc:sldMk cId="1726678399" sldId="430"/>
            <ac:spMk id="5" creationId="{DA634718-FC1A-A724-73B0-4EEF6F7ED9E0}"/>
          </ac:spMkLst>
        </pc:spChg>
        <pc:spChg chg="mod">
          <ac:chgData name="ΕΙΡΗΝΗ ΚΑΤΣΑΡΟΥ" userId="3d7c3f3ab11cf231" providerId="LiveId" clId="{3EB95190-A47F-422E-BAD5-42FE9BAA652A}" dt="2023-03-04T17:37:36.413" v="3254" actId="20577"/>
          <ac:spMkLst>
            <pc:docMk/>
            <pc:sldMk cId="1726678399" sldId="430"/>
            <ac:spMk id="8" creationId="{22111064-B4A0-039C-C34E-ED1CFD314C38}"/>
          </ac:spMkLst>
        </pc:spChg>
        <pc:spChg chg="del">
          <ac:chgData name="ΕΙΡΗΝΗ ΚΑΤΣΑΡΟΥ" userId="3d7c3f3ab11cf231" providerId="LiveId" clId="{3EB95190-A47F-422E-BAD5-42FE9BAA652A}" dt="2023-03-04T17:21:41.937" v="1947"/>
          <ac:spMkLst>
            <pc:docMk/>
            <pc:sldMk cId="1726678399" sldId="430"/>
            <ac:spMk id="47" creationId="{2EB492CD-616E-47F8-933B-5E2D952A0593}"/>
          </ac:spMkLst>
        </pc:spChg>
        <pc:spChg chg="del">
          <ac:chgData name="ΕΙΡΗΝΗ ΚΑΤΣΑΡΟΥ" userId="3d7c3f3ab11cf231" providerId="LiveId" clId="{3EB95190-A47F-422E-BAD5-42FE9BAA652A}" dt="2023-03-04T17:21:41.937" v="1947"/>
          <ac:spMkLst>
            <pc:docMk/>
            <pc:sldMk cId="1726678399" sldId="430"/>
            <ac:spMk id="49" creationId="{59383CF9-23B5-4335-9B21-1791C4CF1C75}"/>
          </ac:spMkLst>
        </pc:spChg>
        <pc:spChg chg="del">
          <ac:chgData name="ΕΙΡΗΝΗ ΚΑΤΣΑΡΟΥ" userId="3d7c3f3ab11cf231" providerId="LiveId" clId="{3EB95190-A47F-422E-BAD5-42FE9BAA652A}" dt="2023-03-04T17:21:41.937" v="1947"/>
          <ac:spMkLst>
            <pc:docMk/>
            <pc:sldMk cId="1726678399" sldId="430"/>
            <ac:spMk id="51" creationId="{0007FE00-9498-4706-B255-6437B0252C02}"/>
          </ac:spMkLst>
        </pc:spChg>
        <pc:picChg chg="del">
          <ac:chgData name="ΕΙΡΗΝΗ ΚΑΤΣΑΡΟΥ" userId="3d7c3f3ab11cf231" providerId="LiveId" clId="{3EB95190-A47F-422E-BAD5-42FE9BAA652A}" dt="2023-03-04T17:21:45.918" v="1948" actId="21"/>
          <ac:picMkLst>
            <pc:docMk/>
            <pc:sldMk cId="1726678399" sldId="430"/>
            <ac:picMk id="22" creationId="{E7C4C2E7-6284-62A1-0F48-F311E47C668A}"/>
          </ac:picMkLst>
        </pc:picChg>
        <pc:cxnChg chg="add mod">
          <ac:chgData name="ΕΙΡΗΝΗ ΚΑΤΣΑΡΟΥ" userId="3d7c3f3ab11cf231" providerId="LiveId" clId="{3EB95190-A47F-422E-BAD5-42FE9BAA652A}" dt="2023-03-04T17:39:14.145" v="3259" actId="208"/>
          <ac:cxnSpMkLst>
            <pc:docMk/>
            <pc:sldMk cId="1726678399" sldId="430"/>
            <ac:cxnSpMk id="4" creationId="{79F31B8B-407C-EEE8-67C0-2E25F10239D1}"/>
          </ac:cxnSpMkLst>
        </pc:cxnChg>
      </pc:sldChg>
      <pc:sldChg chg="delSp add del setBg delDesignElem">
        <pc:chgData name="ΕΙΡΗΝΗ ΚΑΤΣΑΡΟΥ" userId="3d7c3f3ab11cf231" providerId="LiveId" clId="{3EB95190-A47F-422E-BAD5-42FE9BAA652A}" dt="2023-03-04T17:58:36.278" v="3922" actId="2696"/>
        <pc:sldMkLst>
          <pc:docMk/>
          <pc:sldMk cId="453870567" sldId="431"/>
        </pc:sldMkLst>
        <pc:spChg chg="del">
          <ac:chgData name="ΕΙΡΗΝΗ ΚΑΤΣΑΡΟΥ" userId="3d7c3f3ab11cf231" providerId="LiveId" clId="{3EB95190-A47F-422E-BAD5-42FE9BAA652A}" dt="2023-03-04T17:58:30.049" v="3921"/>
          <ac:spMkLst>
            <pc:docMk/>
            <pc:sldMk cId="453870567" sldId="431"/>
            <ac:spMk id="17" creationId="{DBF61EA3-B236-439E-9C0B-340980D56BEE}"/>
          </ac:spMkLst>
        </pc:spChg>
        <pc:spChg chg="del">
          <ac:chgData name="ΕΙΡΗΝΗ ΚΑΤΣΑΡΟΥ" userId="3d7c3f3ab11cf231" providerId="LiveId" clId="{3EB95190-A47F-422E-BAD5-42FE9BAA652A}" dt="2023-03-04T17:58:30.049" v="3921"/>
          <ac:spMkLst>
            <pc:docMk/>
            <pc:sldMk cId="453870567" sldId="431"/>
            <ac:spMk id="23" creationId="{E659831F-0D9A-4C63-9EBB-8435B85A440F}"/>
          </ac:spMkLst>
        </pc:spChg>
        <pc:grpChg chg="del">
          <ac:chgData name="ΕΙΡΗΝΗ ΚΑΤΣΑΡΟΥ" userId="3d7c3f3ab11cf231" providerId="LiveId" clId="{3EB95190-A47F-422E-BAD5-42FE9BAA652A}" dt="2023-03-04T17:58:30.049" v="3921"/>
          <ac:grpSpMkLst>
            <pc:docMk/>
            <pc:sldMk cId="453870567" sldId="431"/>
            <ac:grpSpMk id="19" creationId="{28FAF094-D087-493F-8DF9-A486C2D6BBAA}"/>
          </ac:grpSpMkLst>
        </pc:grpChg>
      </pc:sldChg>
      <pc:sldChg chg="addSp delSp modSp add mod setBg delDesignElem">
        <pc:chgData name="ΕΙΡΗΝΗ ΚΑΤΣΑΡΟΥ" userId="3d7c3f3ab11cf231" providerId="LiveId" clId="{3EB95190-A47F-422E-BAD5-42FE9BAA652A}" dt="2023-03-04T18:08:53.917" v="5341" actId="14100"/>
        <pc:sldMkLst>
          <pc:docMk/>
          <pc:sldMk cId="4060790336" sldId="431"/>
        </pc:sldMkLst>
        <pc:spChg chg="del mod">
          <ac:chgData name="ΕΙΡΗΝΗ ΚΑΤΣΑΡΟΥ" userId="3d7c3f3ab11cf231" providerId="LiveId" clId="{3EB95190-A47F-422E-BAD5-42FE9BAA652A}" dt="2023-03-04T17:59:23.917" v="3927" actId="21"/>
          <ac:spMkLst>
            <pc:docMk/>
            <pc:sldMk cId="4060790336" sldId="431"/>
            <ac:spMk id="4" creationId="{D7F42822-2B8F-B894-3E5E-C27228EC345D}"/>
          </ac:spMkLst>
        </pc:spChg>
        <pc:spChg chg="mod">
          <ac:chgData name="ΕΙΡΗΝΗ ΚΑΤΣΑΡΟΥ" userId="3d7c3f3ab11cf231" providerId="LiveId" clId="{3EB95190-A47F-422E-BAD5-42FE9BAA652A}" dt="2023-03-04T18:08:53.917" v="5341" actId="14100"/>
          <ac:spMkLst>
            <pc:docMk/>
            <pc:sldMk cId="4060790336" sldId="431"/>
            <ac:spMk id="5" creationId="{35DF4799-A56B-05CE-FC3B-1826326BA490}"/>
          </ac:spMkLst>
        </pc:spChg>
        <pc:spChg chg="add">
          <ac:chgData name="ΕΙΡΗΝΗ ΚΑΤΣΑΡΟΥ" userId="3d7c3f3ab11cf231" providerId="LiveId" clId="{3EB95190-A47F-422E-BAD5-42FE9BAA652A}" dt="2023-03-04T17:59:02.431" v="3926" actId="26606"/>
          <ac:spMkLst>
            <pc:docMk/>
            <pc:sldMk cId="4060790336" sldId="431"/>
            <ac:spMk id="10" creationId="{DBF61EA3-B236-439E-9C0B-340980D56BEE}"/>
          </ac:spMkLst>
        </pc:spChg>
        <pc:spChg chg="add">
          <ac:chgData name="ΕΙΡΗΝΗ ΚΑΤΣΑΡΟΥ" userId="3d7c3f3ab11cf231" providerId="LiveId" clId="{3EB95190-A47F-422E-BAD5-42FE9BAA652A}" dt="2023-03-04T17:59:02.431" v="3926" actId="26606"/>
          <ac:spMkLst>
            <pc:docMk/>
            <pc:sldMk cId="4060790336" sldId="431"/>
            <ac:spMk id="16" creationId="{E659831F-0D9A-4C63-9EBB-8435B85A440F}"/>
          </ac:spMkLst>
        </pc:spChg>
        <pc:spChg chg="del">
          <ac:chgData name="ΕΙΡΗΝΗ ΚΑΤΣΑΡΟΥ" userId="3d7c3f3ab11cf231" providerId="LiveId" clId="{3EB95190-A47F-422E-BAD5-42FE9BAA652A}" dt="2023-03-04T17:58:51.482" v="3925"/>
          <ac:spMkLst>
            <pc:docMk/>
            <pc:sldMk cId="4060790336" sldId="431"/>
            <ac:spMk id="17" creationId="{DBF61EA3-B236-439E-9C0B-340980D56BEE}"/>
          </ac:spMkLst>
        </pc:spChg>
        <pc:spChg chg="del">
          <ac:chgData name="ΕΙΡΗΝΗ ΚΑΤΣΑΡΟΥ" userId="3d7c3f3ab11cf231" providerId="LiveId" clId="{3EB95190-A47F-422E-BAD5-42FE9BAA652A}" dt="2023-03-04T17:58:51.482" v="3925"/>
          <ac:spMkLst>
            <pc:docMk/>
            <pc:sldMk cId="4060790336" sldId="431"/>
            <ac:spMk id="23" creationId="{E659831F-0D9A-4C63-9EBB-8435B85A440F}"/>
          </ac:spMkLst>
        </pc:spChg>
        <pc:grpChg chg="add">
          <ac:chgData name="ΕΙΡΗΝΗ ΚΑΤΣΑΡΟΥ" userId="3d7c3f3ab11cf231" providerId="LiveId" clId="{3EB95190-A47F-422E-BAD5-42FE9BAA652A}" dt="2023-03-04T17:59:02.431" v="3926" actId="26606"/>
          <ac:grpSpMkLst>
            <pc:docMk/>
            <pc:sldMk cId="4060790336" sldId="431"/>
            <ac:grpSpMk id="12" creationId="{28FAF094-D087-493F-8DF9-A486C2D6BBAA}"/>
          </ac:grpSpMkLst>
        </pc:grpChg>
        <pc:grpChg chg="del">
          <ac:chgData name="ΕΙΡΗΝΗ ΚΑΤΣΑΡΟΥ" userId="3d7c3f3ab11cf231" providerId="LiveId" clId="{3EB95190-A47F-422E-BAD5-42FE9BAA652A}" dt="2023-03-04T17:58:51.482" v="3925"/>
          <ac:grpSpMkLst>
            <pc:docMk/>
            <pc:sldMk cId="4060790336" sldId="431"/>
            <ac:grpSpMk id="19" creationId="{28FAF094-D087-493F-8DF9-A486C2D6BBAA}"/>
          </ac:grpSpMkLst>
        </pc:grpChg>
      </pc:sldChg>
      <pc:sldChg chg="delSp add del setBg delDesignElem">
        <pc:chgData name="ΕΙΡΗΝΗ ΚΑΤΣΑΡΟΥ" userId="3d7c3f3ab11cf231" providerId="LiveId" clId="{3EB95190-A47F-422E-BAD5-42FE9BAA652A}" dt="2023-03-04T18:11:05.258" v="5390" actId="2696"/>
        <pc:sldMkLst>
          <pc:docMk/>
          <pc:sldMk cId="2631416714" sldId="432"/>
        </pc:sldMkLst>
        <pc:spChg chg="del">
          <ac:chgData name="ΕΙΡΗΝΗ ΚΑΤΣΑΡΟΥ" userId="3d7c3f3ab11cf231" providerId="LiveId" clId="{3EB95190-A47F-422E-BAD5-42FE9BAA652A}" dt="2023-03-04T18:09:08.863" v="5343"/>
          <ac:spMkLst>
            <pc:docMk/>
            <pc:sldMk cId="2631416714" sldId="432"/>
            <ac:spMk id="10" creationId="{DBF61EA3-B236-439E-9C0B-340980D56BEE}"/>
          </ac:spMkLst>
        </pc:spChg>
        <pc:spChg chg="del">
          <ac:chgData name="ΕΙΡΗΝΗ ΚΑΤΣΑΡΟΥ" userId="3d7c3f3ab11cf231" providerId="LiveId" clId="{3EB95190-A47F-422E-BAD5-42FE9BAA652A}" dt="2023-03-04T18:09:08.863" v="5343"/>
          <ac:spMkLst>
            <pc:docMk/>
            <pc:sldMk cId="2631416714" sldId="432"/>
            <ac:spMk id="16" creationId="{E659831F-0D9A-4C63-9EBB-8435B85A440F}"/>
          </ac:spMkLst>
        </pc:spChg>
        <pc:grpChg chg="del">
          <ac:chgData name="ΕΙΡΗΝΗ ΚΑΤΣΑΡΟΥ" userId="3d7c3f3ab11cf231" providerId="LiveId" clId="{3EB95190-A47F-422E-BAD5-42FE9BAA652A}" dt="2023-03-04T18:09:08.863" v="5343"/>
          <ac:grpSpMkLst>
            <pc:docMk/>
            <pc:sldMk cId="2631416714" sldId="432"/>
            <ac:grpSpMk id="12" creationId="{28FAF094-D087-493F-8DF9-A486C2D6BBAA}"/>
          </ac:grpSpMkLst>
        </pc:grpChg>
      </pc:sldChg>
      <pc:sldChg chg="addSp delSp modSp add mod setBg delDesignElem">
        <pc:chgData name="ΕΙΡΗΝΗ ΚΑΤΣΑΡΟΥ" userId="3d7c3f3ab11cf231" providerId="LiveId" clId="{3EB95190-A47F-422E-BAD5-42FE9BAA652A}" dt="2023-03-04T18:18:35.769" v="6437" actId="20577"/>
        <pc:sldMkLst>
          <pc:docMk/>
          <pc:sldMk cId="2903586540" sldId="433"/>
        </pc:sldMkLst>
        <pc:spChg chg="del mod">
          <ac:chgData name="ΕΙΡΗΝΗ ΚΑΤΣΑΡΟΥ" userId="3d7c3f3ab11cf231" providerId="LiveId" clId="{3EB95190-A47F-422E-BAD5-42FE9BAA652A}" dt="2023-03-04T18:11:16.375" v="5391" actId="21"/>
          <ac:spMkLst>
            <pc:docMk/>
            <pc:sldMk cId="2903586540" sldId="433"/>
            <ac:spMk id="4" creationId="{D7F42822-2B8F-B894-3E5E-C27228EC345D}"/>
          </ac:spMkLst>
        </pc:spChg>
        <pc:spChg chg="mod">
          <ac:chgData name="ΕΙΡΗΝΗ ΚΑΤΣΑΡΟΥ" userId="3d7c3f3ab11cf231" providerId="LiveId" clId="{3EB95190-A47F-422E-BAD5-42FE9BAA652A}" dt="2023-03-04T18:18:35.769" v="6437" actId="20577"/>
          <ac:spMkLst>
            <pc:docMk/>
            <pc:sldMk cId="2903586540" sldId="433"/>
            <ac:spMk id="5" creationId="{35DF4799-A56B-05CE-FC3B-1826326BA490}"/>
          </ac:spMkLst>
        </pc:spChg>
        <pc:spChg chg="add">
          <ac:chgData name="ΕΙΡΗΝΗ ΚΑΤΣΑΡΟΥ" userId="3d7c3f3ab11cf231" providerId="LiveId" clId="{3EB95190-A47F-422E-BAD5-42FE9BAA652A}" dt="2023-03-04T18:11:00.331" v="5389" actId="26606"/>
          <ac:spMkLst>
            <pc:docMk/>
            <pc:sldMk cId="2903586540" sldId="433"/>
            <ac:spMk id="10" creationId="{DBF61EA3-B236-439E-9C0B-340980D56BEE}"/>
          </ac:spMkLst>
        </pc:spChg>
        <pc:spChg chg="add">
          <ac:chgData name="ΕΙΡΗΝΗ ΚΑΤΣΑΡΟΥ" userId="3d7c3f3ab11cf231" providerId="LiveId" clId="{3EB95190-A47F-422E-BAD5-42FE9BAA652A}" dt="2023-03-04T18:11:00.331" v="5389" actId="26606"/>
          <ac:spMkLst>
            <pc:docMk/>
            <pc:sldMk cId="2903586540" sldId="433"/>
            <ac:spMk id="16" creationId="{E659831F-0D9A-4C63-9EBB-8435B85A440F}"/>
          </ac:spMkLst>
        </pc:spChg>
        <pc:spChg chg="del">
          <ac:chgData name="ΕΙΡΗΝΗ ΚΑΤΣΑΡΟΥ" userId="3d7c3f3ab11cf231" providerId="LiveId" clId="{3EB95190-A47F-422E-BAD5-42FE9BAA652A}" dt="2023-03-04T18:10:40.252" v="5388"/>
          <ac:spMkLst>
            <pc:docMk/>
            <pc:sldMk cId="2903586540" sldId="433"/>
            <ac:spMk id="17" creationId="{DBF61EA3-B236-439E-9C0B-340980D56BEE}"/>
          </ac:spMkLst>
        </pc:spChg>
        <pc:spChg chg="del">
          <ac:chgData name="ΕΙΡΗΝΗ ΚΑΤΣΑΡΟΥ" userId="3d7c3f3ab11cf231" providerId="LiveId" clId="{3EB95190-A47F-422E-BAD5-42FE9BAA652A}" dt="2023-03-04T18:10:40.252" v="5388"/>
          <ac:spMkLst>
            <pc:docMk/>
            <pc:sldMk cId="2903586540" sldId="433"/>
            <ac:spMk id="23" creationId="{E659831F-0D9A-4C63-9EBB-8435B85A440F}"/>
          </ac:spMkLst>
        </pc:spChg>
        <pc:grpChg chg="add">
          <ac:chgData name="ΕΙΡΗΝΗ ΚΑΤΣΑΡΟΥ" userId="3d7c3f3ab11cf231" providerId="LiveId" clId="{3EB95190-A47F-422E-BAD5-42FE9BAA652A}" dt="2023-03-04T18:11:00.331" v="5389" actId="26606"/>
          <ac:grpSpMkLst>
            <pc:docMk/>
            <pc:sldMk cId="2903586540" sldId="433"/>
            <ac:grpSpMk id="12" creationId="{28FAF094-D087-493F-8DF9-A486C2D6BBAA}"/>
          </ac:grpSpMkLst>
        </pc:grpChg>
        <pc:grpChg chg="del">
          <ac:chgData name="ΕΙΡΗΝΗ ΚΑΤΣΑΡΟΥ" userId="3d7c3f3ab11cf231" providerId="LiveId" clId="{3EB95190-A47F-422E-BAD5-42FE9BAA652A}" dt="2023-03-04T18:10:40.252" v="5388"/>
          <ac:grpSpMkLst>
            <pc:docMk/>
            <pc:sldMk cId="2903586540" sldId="433"/>
            <ac:grpSpMk id="19" creationId="{28FAF094-D087-493F-8DF9-A486C2D6BBAA}"/>
          </ac:grpSpMkLst>
        </pc:grpChg>
      </pc:sldChg>
      <pc:sldChg chg="addSp delSp modSp add mod setBg delDesignElem">
        <pc:chgData name="ΕΙΡΗΝΗ ΚΑΤΣΑΡΟΥ" userId="3d7c3f3ab11cf231" providerId="LiveId" clId="{3EB95190-A47F-422E-BAD5-42FE9BAA652A}" dt="2023-03-04T19:19:15.147" v="10447" actId="20577"/>
        <pc:sldMkLst>
          <pc:docMk/>
          <pc:sldMk cId="4186465869" sldId="434"/>
        </pc:sldMkLst>
        <pc:spChg chg="mod">
          <ac:chgData name="ΕΙΡΗΝΗ ΚΑΤΣΑΡΟΥ" userId="3d7c3f3ab11cf231" providerId="LiveId" clId="{3EB95190-A47F-422E-BAD5-42FE9BAA652A}" dt="2023-03-04T19:05:32.786" v="9163" actId="947"/>
          <ac:spMkLst>
            <pc:docMk/>
            <pc:sldMk cId="4186465869" sldId="434"/>
            <ac:spMk id="4" creationId="{D7F42822-2B8F-B894-3E5E-C27228EC345D}"/>
          </ac:spMkLst>
        </pc:spChg>
        <pc:spChg chg="mod">
          <ac:chgData name="ΕΙΡΗΝΗ ΚΑΤΣΑΡΟΥ" userId="3d7c3f3ab11cf231" providerId="LiveId" clId="{3EB95190-A47F-422E-BAD5-42FE9BAA652A}" dt="2023-03-04T19:19:15.147" v="10447" actId="20577"/>
          <ac:spMkLst>
            <pc:docMk/>
            <pc:sldMk cId="4186465869" sldId="434"/>
            <ac:spMk id="5" creationId="{35DF4799-A56B-05CE-FC3B-1826326BA490}"/>
          </ac:spMkLst>
        </pc:spChg>
        <pc:spChg chg="add">
          <ac:chgData name="ΕΙΡΗΝΗ ΚΑΤΣΑΡΟΥ" userId="3d7c3f3ab11cf231" providerId="LiveId" clId="{3EB95190-A47F-422E-BAD5-42FE9BAA652A}" dt="2023-03-04T19:04:45.816" v="9081" actId="26606"/>
          <ac:spMkLst>
            <pc:docMk/>
            <pc:sldMk cId="4186465869" sldId="434"/>
            <ac:spMk id="10" creationId="{DBF61EA3-B236-439E-9C0B-340980D56BEE}"/>
          </ac:spMkLst>
        </pc:spChg>
        <pc:spChg chg="add">
          <ac:chgData name="ΕΙΡΗΝΗ ΚΑΤΣΑΡΟΥ" userId="3d7c3f3ab11cf231" providerId="LiveId" clId="{3EB95190-A47F-422E-BAD5-42FE9BAA652A}" dt="2023-03-04T19:04:45.816" v="9081" actId="26606"/>
          <ac:spMkLst>
            <pc:docMk/>
            <pc:sldMk cId="4186465869" sldId="434"/>
            <ac:spMk id="16" creationId="{E659831F-0D9A-4C63-9EBB-8435B85A440F}"/>
          </ac:spMkLst>
        </pc:spChg>
        <pc:spChg chg="del">
          <ac:chgData name="ΕΙΡΗΝΗ ΚΑΤΣΑΡΟΥ" userId="3d7c3f3ab11cf231" providerId="LiveId" clId="{3EB95190-A47F-422E-BAD5-42FE9BAA652A}" dt="2023-03-04T19:04:26.065" v="9080"/>
          <ac:spMkLst>
            <pc:docMk/>
            <pc:sldMk cId="4186465869" sldId="434"/>
            <ac:spMk id="17" creationId="{DBF61EA3-B236-439E-9C0B-340980D56BEE}"/>
          </ac:spMkLst>
        </pc:spChg>
        <pc:spChg chg="del">
          <ac:chgData name="ΕΙΡΗΝΗ ΚΑΤΣΑΡΟΥ" userId="3d7c3f3ab11cf231" providerId="LiveId" clId="{3EB95190-A47F-422E-BAD5-42FE9BAA652A}" dt="2023-03-04T19:04:26.065" v="9080"/>
          <ac:spMkLst>
            <pc:docMk/>
            <pc:sldMk cId="4186465869" sldId="434"/>
            <ac:spMk id="23" creationId="{E659831F-0D9A-4C63-9EBB-8435B85A440F}"/>
          </ac:spMkLst>
        </pc:spChg>
        <pc:grpChg chg="add">
          <ac:chgData name="ΕΙΡΗΝΗ ΚΑΤΣΑΡΟΥ" userId="3d7c3f3ab11cf231" providerId="LiveId" clId="{3EB95190-A47F-422E-BAD5-42FE9BAA652A}" dt="2023-03-04T19:04:45.816" v="9081" actId="26606"/>
          <ac:grpSpMkLst>
            <pc:docMk/>
            <pc:sldMk cId="4186465869" sldId="434"/>
            <ac:grpSpMk id="12" creationId="{28FAF094-D087-493F-8DF9-A486C2D6BBAA}"/>
          </ac:grpSpMkLst>
        </pc:grpChg>
        <pc:grpChg chg="del">
          <ac:chgData name="ΕΙΡΗΝΗ ΚΑΤΣΑΡΟΥ" userId="3d7c3f3ab11cf231" providerId="LiveId" clId="{3EB95190-A47F-422E-BAD5-42FE9BAA652A}" dt="2023-03-04T19:04:26.065" v="9080"/>
          <ac:grpSpMkLst>
            <pc:docMk/>
            <pc:sldMk cId="4186465869" sldId="434"/>
            <ac:grpSpMk id="19" creationId="{28FAF094-D087-493F-8DF9-A486C2D6BBAA}"/>
          </ac:grpSpMkLst>
        </pc:grpChg>
      </pc:sldChg>
      <pc:sldChg chg="delSp add del setBg delDesignElem">
        <pc:chgData name="ΕΙΡΗΝΗ ΚΑΤΣΑΡΟΥ" userId="3d7c3f3ab11cf231" providerId="LiveId" clId="{3EB95190-A47F-422E-BAD5-42FE9BAA652A}" dt="2023-03-04T19:03:54.027" v="9077" actId="2696"/>
        <pc:sldMkLst>
          <pc:docMk/>
          <pc:sldMk cId="4196326133" sldId="434"/>
        </pc:sldMkLst>
        <pc:spChg chg="del">
          <ac:chgData name="ΕΙΡΗΝΗ ΚΑΤΣΑΡΟΥ" userId="3d7c3f3ab11cf231" providerId="LiveId" clId="{3EB95190-A47F-422E-BAD5-42FE9BAA652A}" dt="2023-03-04T19:02:40.536" v="9074"/>
          <ac:spMkLst>
            <pc:docMk/>
            <pc:sldMk cId="4196326133" sldId="434"/>
            <ac:spMk id="17" creationId="{DBF61EA3-B236-439E-9C0B-340980D56BEE}"/>
          </ac:spMkLst>
        </pc:spChg>
        <pc:spChg chg="del">
          <ac:chgData name="ΕΙΡΗΝΗ ΚΑΤΣΑΡΟΥ" userId="3d7c3f3ab11cf231" providerId="LiveId" clId="{3EB95190-A47F-422E-BAD5-42FE9BAA652A}" dt="2023-03-04T19:02:40.536" v="9074"/>
          <ac:spMkLst>
            <pc:docMk/>
            <pc:sldMk cId="4196326133" sldId="434"/>
            <ac:spMk id="23" creationId="{E659831F-0D9A-4C63-9EBB-8435B85A440F}"/>
          </ac:spMkLst>
        </pc:spChg>
        <pc:grpChg chg="del">
          <ac:chgData name="ΕΙΡΗΝΗ ΚΑΤΣΑΡΟΥ" userId="3d7c3f3ab11cf231" providerId="LiveId" clId="{3EB95190-A47F-422E-BAD5-42FE9BAA652A}" dt="2023-03-04T19:02:40.536" v="9074"/>
          <ac:grpSpMkLst>
            <pc:docMk/>
            <pc:sldMk cId="4196326133" sldId="434"/>
            <ac:grpSpMk id="19" creationId="{28FAF094-D087-493F-8DF9-A486C2D6BBAA}"/>
          </ac:grpSpMkLst>
        </pc:grpChg>
      </pc:sldChg>
      <pc:sldChg chg="delSp add del setBg delDesignElem">
        <pc:chgData name="ΕΙΡΗΝΗ ΚΑΤΣΑΡΟΥ" userId="3d7c3f3ab11cf231" providerId="LiveId" clId="{3EB95190-A47F-422E-BAD5-42FE9BAA652A}" dt="2023-03-04T19:03:54.980" v="9078" actId="2696"/>
        <pc:sldMkLst>
          <pc:docMk/>
          <pc:sldMk cId="393083391" sldId="435"/>
        </pc:sldMkLst>
        <pc:spChg chg="del">
          <ac:chgData name="ΕΙΡΗΝΗ ΚΑΤΣΑΡΟΥ" userId="3d7c3f3ab11cf231" providerId="LiveId" clId="{3EB95190-A47F-422E-BAD5-42FE9BAA652A}" dt="2023-03-04T19:03:20.791" v="9076"/>
          <ac:spMkLst>
            <pc:docMk/>
            <pc:sldMk cId="393083391" sldId="435"/>
            <ac:spMk id="17" creationId="{DBF61EA3-B236-439E-9C0B-340980D56BEE}"/>
          </ac:spMkLst>
        </pc:spChg>
        <pc:spChg chg="del">
          <ac:chgData name="ΕΙΡΗΝΗ ΚΑΤΣΑΡΟΥ" userId="3d7c3f3ab11cf231" providerId="LiveId" clId="{3EB95190-A47F-422E-BAD5-42FE9BAA652A}" dt="2023-03-04T19:03:20.791" v="9076"/>
          <ac:spMkLst>
            <pc:docMk/>
            <pc:sldMk cId="393083391" sldId="435"/>
            <ac:spMk id="23" creationId="{E659831F-0D9A-4C63-9EBB-8435B85A440F}"/>
          </ac:spMkLst>
        </pc:spChg>
        <pc:grpChg chg="del">
          <ac:chgData name="ΕΙΡΗΝΗ ΚΑΤΣΑΡΟΥ" userId="3d7c3f3ab11cf231" providerId="LiveId" clId="{3EB95190-A47F-422E-BAD5-42FE9BAA652A}" dt="2023-03-04T19:03:20.791" v="9076"/>
          <ac:grpSpMkLst>
            <pc:docMk/>
            <pc:sldMk cId="393083391" sldId="435"/>
            <ac:grpSpMk id="19" creationId="{28FAF094-D087-493F-8DF9-A486C2D6BBAA}"/>
          </ac:grpSpMkLst>
        </pc:grpChg>
      </pc:sldChg>
      <pc:sldChg chg="addSp delSp modSp add mod setBg delDesignElem">
        <pc:chgData name="ΕΙΡΗΝΗ ΚΑΤΣΑΡΟΥ" userId="3d7c3f3ab11cf231" providerId="LiveId" clId="{3EB95190-A47F-422E-BAD5-42FE9BAA652A}" dt="2023-03-04T19:44:49.392" v="12909" actId="123"/>
        <pc:sldMkLst>
          <pc:docMk/>
          <pc:sldMk cId="1666134332" sldId="435"/>
        </pc:sldMkLst>
        <pc:spChg chg="mod">
          <ac:chgData name="ΕΙΡΗΝΗ ΚΑΤΣΑΡΟΥ" userId="3d7c3f3ab11cf231" providerId="LiveId" clId="{3EB95190-A47F-422E-BAD5-42FE9BAA652A}" dt="2023-03-04T19:38:22.825" v="12179" actId="14100"/>
          <ac:spMkLst>
            <pc:docMk/>
            <pc:sldMk cId="1666134332" sldId="435"/>
            <ac:spMk id="4" creationId="{D7F42822-2B8F-B894-3E5E-C27228EC345D}"/>
          </ac:spMkLst>
        </pc:spChg>
        <pc:spChg chg="mod">
          <ac:chgData name="ΕΙΡΗΝΗ ΚΑΤΣΑΡΟΥ" userId="3d7c3f3ab11cf231" providerId="LiveId" clId="{3EB95190-A47F-422E-BAD5-42FE9BAA652A}" dt="2023-03-04T19:44:49.392" v="12909" actId="123"/>
          <ac:spMkLst>
            <pc:docMk/>
            <pc:sldMk cId="1666134332" sldId="435"/>
            <ac:spMk id="5" creationId="{35DF4799-A56B-05CE-FC3B-1826326BA490}"/>
          </ac:spMkLst>
        </pc:spChg>
        <pc:spChg chg="add">
          <ac:chgData name="ΕΙΡΗΝΗ ΚΑΤΣΑΡΟΥ" userId="3d7c3f3ab11cf231" providerId="LiveId" clId="{3EB95190-A47F-422E-BAD5-42FE9BAA652A}" dt="2023-03-04T19:37:36.791" v="12122" actId="26606"/>
          <ac:spMkLst>
            <pc:docMk/>
            <pc:sldMk cId="1666134332" sldId="435"/>
            <ac:spMk id="7" creationId="{DBF61EA3-B236-439E-9C0B-340980D56BEE}"/>
          </ac:spMkLst>
        </pc:spChg>
        <pc:spChg chg="add">
          <ac:chgData name="ΕΙΡΗΝΗ ΚΑΤΣΑΡΟΥ" userId="3d7c3f3ab11cf231" providerId="LiveId" clId="{3EB95190-A47F-422E-BAD5-42FE9BAA652A}" dt="2023-03-04T19:37:36.791" v="12122" actId="26606"/>
          <ac:spMkLst>
            <pc:docMk/>
            <pc:sldMk cId="1666134332" sldId="435"/>
            <ac:spMk id="9" creationId="{E659831F-0D9A-4C63-9EBB-8435B85A440F}"/>
          </ac:spMkLst>
        </pc:spChg>
        <pc:spChg chg="del">
          <ac:chgData name="ΕΙΡΗΝΗ ΚΑΤΣΑΡΟΥ" userId="3d7c3f3ab11cf231" providerId="LiveId" clId="{3EB95190-A47F-422E-BAD5-42FE9BAA652A}" dt="2023-03-04T19:36:49.964" v="12119"/>
          <ac:spMkLst>
            <pc:docMk/>
            <pc:sldMk cId="1666134332" sldId="435"/>
            <ac:spMk id="10" creationId="{DBF61EA3-B236-439E-9C0B-340980D56BEE}"/>
          </ac:spMkLst>
        </pc:spChg>
        <pc:spChg chg="del">
          <ac:chgData name="ΕΙΡΗΝΗ ΚΑΤΣΑΡΟΥ" userId="3d7c3f3ab11cf231" providerId="LiveId" clId="{3EB95190-A47F-422E-BAD5-42FE9BAA652A}" dt="2023-03-04T19:36:49.964" v="12119"/>
          <ac:spMkLst>
            <pc:docMk/>
            <pc:sldMk cId="1666134332" sldId="435"/>
            <ac:spMk id="16" creationId="{E659831F-0D9A-4C63-9EBB-8435B85A440F}"/>
          </ac:spMkLst>
        </pc:spChg>
        <pc:grpChg chg="add">
          <ac:chgData name="ΕΙΡΗΝΗ ΚΑΤΣΑΡΟΥ" userId="3d7c3f3ab11cf231" providerId="LiveId" clId="{3EB95190-A47F-422E-BAD5-42FE9BAA652A}" dt="2023-03-04T19:37:36.791" v="12122" actId="26606"/>
          <ac:grpSpMkLst>
            <pc:docMk/>
            <pc:sldMk cId="1666134332" sldId="435"/>
            <ac:grpSpMk id="8" creationId="{28FAF094-D087-493F-8DF9-A486C2D6BBAA}"/>
          </ac:grpSpMkLst>
        </pc:grpChg>
        <pc:grpChg chg="del">
          <ac:chgData name="ΕΙΡΗΝΗ ΚΑΤΣΑΡΟΥ" userId="3d7c3f3ab11cf231" providerId="LiveId" clId="{3EB95190-A47F-422E-BAD5-42FE9BAA652A}" dt="2023-03-04T19:36:49.964" v="12119"/>
          <ac:grpSpMkLst>
            <pc:docMk/>
            <pc:sldMk cId="1666134332" sldId="435"/>
            <ac:grpSpMk id="12" creationId="{28FAF094-D087-493F-8DF9-A486C2D6BBAA}"/>
          </ac:grpSpMkLst>
        </pc:grpChg>
      </pc:sldChg>
      <pc:sldChg chg="delSp add del setBg delDesignElem">
        <pc:chgData name="ΕΙΡΗΝΗ ΚΑΤΣΑΡΟΥ" userId="3d7c3f3ab11cf231" providerId="LiveId" clId="{3EB95190-A47F-422E-BAD5-42FE9BAA652A}" dt="2023-03-04T19:37:40.125" v="12123" actId="2696"/>
        <pc:sldMkLst>
          <pc:docMk/>
          <pc:sldMk cId="2119583743" sldId="436"/>
        </pc:sldMkLst>
        <pc:spChg chg="del">
          <ac:chgData name="ΕΙΡΗΝΗ ΚΑΤΣΑΡΟΥ" userId="3d7c3f3ab11cf231" providerId="LiveId" clId="{3EB95190-A47F-422E-BAD5-42FE9BAA652A}" dt="2023-03-04T19:37:17.647" v="12121"/>
          <ac:spMkLst>
            <pc:docMk/>
            <pc:sldMk cId="2119583743" sldId="436"/>
            <ac:spMk id="10" creationId="{DBF61EA3-B236-439E-9C0B-340980D56BEE}"/>
          </ac:spMkLst>
        </pc:spChg>
        <pc:spChg chg="del">
          <ac:chgData name="ΕΙΡΗΝΗ ΚΑΤΣΑΡΟΥ" userId="3d7c3f3ab11cf231" providerId="LiveId" clId="{3EB95190-A47F-422E-BAD5-42FE9BAA652A}" dt="2023-03-04T19:37:17.647" v="12121"/>
          <ac:spMkLst>
            <pc:docMk/>
            <pc:sldMk cId="2119583743" sldId="436"/>
            <ac:spMk id="16" creationId="{E659831F-0D9A-4C63-9EBB-8435B85A440F}"/>
          </ac:spMkLst>
        </pc:spChg>
        <pc:grpChg chg="del">
          <ac:chgData name="ΕΙΡΗΝΗ ΚΑΤΣΑΡΟΥ" userId="3d7c3f3ab11cf231" providerId="LiveId" clId="{3EB95190-A47F-422E-BAD5-42FE9BAA652A}" dt="2023-03-04T19:37:17.647" v="12121"/>
          <ac:grpSpMkLst>
            <pc:docMk/>
            <pc:sldMk cId="2119583743" sldId="436"/>
            <ac:grpSpMk id="12" creationId="{28FAF094-D087-493F-8DF9-A486C2D6BBAA}"/>
          </ac:grpSpMkLst>
        </pc:grpChg>
      </pc:sldChg>
      <pc:sldChg chg="addSp delSp modSp add mod setBg delDesignElem">
        <pc:chgData name="ΕΙΡΗΝΗ ΚΑΤΣΑΡΟΥ" userId="3d7c3f3ab11cf231" providerId="LiveId" clId="{3EB95190-A47F-422E-BAD5-42FE9BAA652A}" dt="2023-03-04T19:48:27.960" v="13323" actId="1076"/>
        <pc:sldMkLst>
          <pc:docMk/>
          <pc:sldMk cId="3691102211" sldId="436"/>
        </pc:sldMkLst>
        <pc:spChg chg="del mod">
          <ac:chgData name="ΕΙΡΗΝΗ ΚΑΤΣΑΡΟΥ" userId="3d7c3f3ab11cf231" providerId="LiveId" clId="{3EB95190-A47F-422E-BAD5-42FE9BAA652A}" dt="2023-03-04T19:45:04.796" v="12913" actId="21"/>
          <ac:spMkLst>
            <pc:docMk/>
            <pc:sldMk cId="3691102211" sldId="436"/>
            <ac:spMk id="4" creationId="{D7F42822-2B8F-B894-3E5E-C27228EC345D}"/>
          </ac:spMkLst>
        </pc:spChg>
        <pc:spChg chg="mod">
          <ac:chgData name="ΕΙΡΗΝΗ ΚΑΤΣΑΡΟΥ" userId="3d7c3f3ab11cf231" providerId="LiveId" clId="{3EB95190-A47F-422E-BAD5-42FE9BAA652A}" dt="2023-03-04T19:48:27.960" v="13323" actId="1076"/>
          <ac:spMkLst>
            <pc:docMk/>
            <pc:sldMk cId="3691102211" sldId="436"/>
            <ac:spMk id="5" creationId="{35DF4799-A56B-05CE-FC3B-1826326BA490}"/>
          </ac:spMkLst>
        </pc:spChg>
        <pc:spChg chg="del">
          <ac:chgData name="ΕΙΡΗΝΗ ΚΑΤΣΑΡΟΥ" userId="3d7c3f3ab11cf231" providerId="LiveId" clId="{3EB95190-A47F-422E-BAD5-42FE9BAA652A}" dt="2023-03-04T19:44:54.652" v="12911"/>
          <ac:spMkLst>
            <pc:docMk/>
            <pc:sldMk cId="3691102211" sldId="436"/>
            <ac:spMk id="7" creationId="{DBF61EA3-B236-439E-9C0B-340980D56BEE}"/>
          </ac:spMkLst>
        </pc:spChg>
        <pc:spChg chg="del">
          <ac:chgData name="ΕΙΡΗΝΗ ΚΑΤΣΑΡΟΥ" userId="3d7c3f3ab11cf231" providerId="LiveId" clId="{3EB95190-A47F-422E-BAD5-42FE9BAA652A}" dt="2023-03-04T19:44:54.652" v="12911"/>
          <ac:spMkLst>
            <pc:docMk/>
            <pc:sldMk cId="3691102211" sldId="436"/>
            <ac:spMk id="9" creationId="{E659831F-0D9A-4C63-9EBB-8435B85A440F}"/>
          </ac:spMkLst>
        </pc:spChg>
        <pc:spChg chg="add">
          <ac:chgData name="ΕΙΡΗΝΗ ΚΑΤΣΑΡΟΥ" userId="3d7c3f3ab11cf231" providerId="LiveId" clId="{3EB95190-A47F-422E-BAD5-42FE9BAA652A}" dt="2023-03-04T19:45:01.404" v="12912" actId="26606"/>
          <ac:spMkLst>
            <pc:docMk/>
            <pc:sldMk cId="3691102211" sldId="436"/>
            <ac:spMk id="10" creationId="{DBF61EA3-B236-439E-9C0B-340980D56BEE}"/>
          </ac:spMkLst>
        </pc:spChg>
        <pc:spChg chg="add">
          <ac:chgData name="ΕΙΡΗΝΗ ΚΑΤΣΑΡΟΥ" userId="3d7c3f3ab11cf231" providerId="LiveId" clId="{3EB95190-A47F-422E-BAD5-42FE9BAA652A}" dt="2023-03-04T19:45:01.404" v="12912" actId="26606"/>
          <ac:spMkLst>
            <pc:docMk/>
            <pc:sldMk cId="3691102211" sldId="436"/>
            <ac:spMk id="16" creationId="{E659831F-0D9A-4C63-9EBB-8435B85A440F}"/>
          </ac:spMkLst>
        </pc:spChg>
        <pc:grpChg chg="del">
          <ac:chgData name="ΕΙΡΗΝΗ ΚΑΤΣΑΡΟΥ" userId="3d7c3f3ab11cf231" providerId="LiveId" clId="{3EB95190-A47F-422E-BAD5-42FE9BAA652A}" dt="2023-03-04T19:44:54.652" v="12911"/>
          <ac:grpSpMkLst>
            <pc:docMk/>
            <pc:sldMk cId="3691102211" sldId="436"/>
            <ac:grpSpMk id="8" creationId="{28FAF094-D087-493F-8DF9-A486C2D6BBAA}"/>
          </ac:grpSpMkLst>
        </pc:grpChg>
        <pc:grpChg chg="add">
          <ac:chgData name="ΕΙΡΗΝΗ ΚΑΤΣΑΡΟΥ" userId="3d7c3f3ab11cf231" providerId="LiveId" clId="{3EB95190-A47F-422E-BAD5-42FE9BAA652A}" dt="2023-03-04T19:45:01.404" v="12912" actId="26606"/>
          <ac:grpSpMkLst>
            <pc:docMk/>
            <pc:sldMk cId="3691102211" sldId="436"/>
            <ac:grpSpMk id="12" creationId="{28FAF094-D087-493F-8DF9-A486C2D6BBAA}"/>
          </ac:grpSpMkLst>
        </pc:grpChg>
      </pc:sldChg>
      <pc:sldChg chg="addSp delSp modSp add mod setBg delDesignElem">
        <pc:chgData name="ΕΙΡΗΝΗ ΚΑΤΣΑΡΟΥ" userId="3d7c3f3ab11cf231" providerId="LiveId" clId="{3EB95190-A47F-422E-BAD5-42FE9BAA652A}" dt="2023-03-04T19:56:28.056" v="14312" actId="20577"/>
        <pc:sldMkLst>
          <pc:docMk/>
          <pc:sldMk cId="3091503127" sldId="437"/>
        </pc:sldMkLst>
        <pc:spChg chg="del mod">
          <ac:chgData name="ΕΙΡΗΝΗ ΚΑΤΣΑΡΟΥ" userId="3d7c3f3ab11cf231" providerId="LiveId" clId="{3EB95190-A47F-422E-BAD5-42FE9BAA652A}" dt="2023-03-04T19:48:50.690" v="13327" actId="21"/>
          <ac:spMkLst>
            <pc:docMk/>
            <pc:sldMk cId="3091503127" sldId="437"/>
            <ac:spMk id="4" creationId="{D7F42822-2B8F-B894-3E5E-C27228EC345D}"/>
          </ac:spMkLst>
        </pc:spChg>
        <pc:spChg chg="mod">
          <ac:chgData name="ΕΙΡΗΝΗ ΚΑΤΣΑΡΟΥ" userId="3d7c3f3ab11cf231" providerId="LiveId" clId="{3EB95190-A47F-422E-BAD5-42FE9BAA652A}" dt="2023-03-04T19:56:28.056" v="14312" actId="20577"/>
          <ac:spMkLst>
            <pc:docMk/>
            <pc:sldMk cId="3091503127" sldId="437"/>
            <ac:spMk id="5" creationId="{35DF4799-A56B-05CE-FC3B-1826326BA490}"/>
          </ac:spMkLst>
        </pc:spChg>
        <pc:spChg chg="del">
          <ac:chgData name="ΕΙΡΗΝΗ ΚΑΤΣΑΡΟΥ" userId="3d7c3f3ab11cf231" providerId="LiveId" clId="{3EB95190-A47F-422E-BAD5-42FE9BAA652A}" dt="2023-03-04T19:48:38.085" v="13325"/>
          <ac:spMkLst>
            <pc:docMk/>
            <pc:sldMk cId="3091503127" sldId="437"/>
            <ac:spMk id="7" creationId="{DBF61EA3-B236-439E-9C0B-340980D56BEE}"/>
          </ac:spMkLst>
        </pc:spChg>
        <pc:spChg chg="del">
          <ac:chgData name="ΕΙΡΗΝΗ ΚΑΤΣΑΡΟΥ" userId="3d7c3f3ab11cf231" providerId="LiveId" clId="{3EB95190-A47F-422E-BAD5-42FE9BAA652A}" dt="2023-03-04T19:48:38.085" v="13325"/>
          <ac:spMkLst>
            <pc:docMk/>
            <pc:sldMk cId="3091503127" sldId="437"/>
            <ac:spMk id="9" creationId="{E659831F-0D9A-4C63-9EBB-8435B85A440F}"/>
          </ac:spMkLst>
        </pc:spChg>
        <pc:spChg chg="add">
          <ac:chgData name="ΕΙΡΗΝΗ ΚΑΤΣΑΡΟΥ" userId="3d7c3f3ab11cf231" providerId="LiveId" clId="{3EB95190-A47F-422E-BAD5-42FE9BAA652A}" dt="2023-03-04T19:48:42.600" v="13326" actId="26606"/>
          <ac:spMkLst>
            <pc:docMk/>
            <pc:sldMk cId="3091503127" sldId="437"/>
            <ac:spMk id="10" creationId="{DBF61EA3-B236-439E-9C0B-340980D56BEE}"/>
          </ac:spMkLst>
        </pc:spChg>
        <pc:spChg chg="add">
          <ac:chgData name="ΕΙΡΗΝΗ ΚΑΤΣΑΡΟΥ" userId="3d7c3f3ab11cf231" providerId="LiveId" clId="{3EB95190-A47F-422E-BAD5-42FE9BAA652A}" dt="2023-03-04T19:48:42.600" v="13326" actId="26606"/>
          <ac:spMkLst>
            <pc:docMk/>
            <pc:sldMk cId="3091503127" sldId="437"/>
            <ac:spMk id="16" creationId="{E659831F-0D9A-4C63-9EBB-8435B85A440F}"/>
          </ac:spMkLst>
        </pc:spChg>
        <pc:grpChg chg="del">
          <ac:chgData name="ΕΙΡΗΝΗ ΚΑΤΣΑΡΟΥ" userId="3d7c3f3ab11cf231" providerId="LiveId" clId="{3EB95190-A47F-422E-BAD5-42FE9BAA652A}" dt="2023-03-04T19:48:38.085" v="13325"/>
          <ac:grpSpMkLst>
            <pc:docMk/>
            <pc:sldMk cId="3091503127" sldId="437"/>
            <ac:grpSpMk id="8" creationId="{28FAF094-D087-493F-8DF9-A486C2D6BBAA}"/>
          </ac:grpSpMkLst>
        </pc:grpChg>
        <pc:grpChg chg="add">
          <ac:chgData name="ΕΙΡΗΝΗ ΚΑΤΣΑΡΟΥ" userId="3d7c3f3ab11cf231" providerId="LiveId" clId="{3EB95190-A47F-422E-BAD5-42FE9BAA652A}" dt="2023-03-04T19:48:42.600" v="13326" actId="26606"/>
          <ac:grpSpMkLst>
            <pc:docMk/>
            <pc:sldMk cId="3091503127" sldId="437"/>
            <ac:grpSpMk id="12" creationId="{28FAF094-D087-493F-8DF9-A486C2D6BBAA}"/>
          </ac:grpSpMkLst>
        </pc:grpChg>
      </pc:sldChg>
      <pc:sldChg chg="addSp delSp add del setBg delDesignElem">
        <pc:chgData name="ΕΙΡΗΝΗ ΚΑΤΣΑΡΟΥ" userId="3d7c3f3ab11cf231" providerId="LiveId" clId="{3EB95190-A47F-422E-BAD5-42FE9BAA652A}" dt="2023-03-04T19:48:09.663" v="13322"/>
        <pc:sldMkLst>
          <pc:docMk/>
          <pc:sldMk cId="3215808346" sldId="437"/>
        </pc:sldMkLst>
        <pc:spChg chg="add del">
          <ac:chgData name="ΕΙΡΗΝΗ ΚΑΤΣΑΡΟΥ" userId="3d7c3f3ab11cf231" providerId="LiveId" clId="{3EB95190-A47F-422E-BAD5-42FE9BAA652A}" dt="2023-03-04T19:48:09.663" v="13322"/>
          <ac:spMkLst>
            <pc:docMk/>
            <pc:sldMk cId="3215808346" sldId="437"/>
            <ac:spMk id="10" creationId="{DBF61EA3-B236-439E-9C0B-340980D56BEE}"/>
          </ac:spMkLst>
        </pc:spChg>
        <pc:spChg chg="add del">
          <ac:chgData name="ΕΙΡΗΝΗ ΚΑΤΣΑΡΟΥ" userId="3d7c3f3ab11cf231" providerId="LiveId" clId="{3EB95190-A47F-422E-BAD5-42FE9BAA652A}" dt="2023-03-04T19:48:09.663" v="13322"/>
          <ac:spMkLst>
            <pc:docMk/>
            <pc:sldMk cId="3215808346" sldId="437"/>
            <ac:spMk id="16" creationId="{E659831F-0D9A-4C63-9EBB-8435B85A440F}"/>
          </ac:spMkLst>
        </pc:spChg>
        <pc:grpChg chg="add del">
          <ac:chgData name="ΕΙΡΗΝΗ ΚΑΤΣΑΡΟΥ" userId="3d7c3f3ab11cf231" providerId="LiveId" clId="{3EB95190-A47F-422E-BAD5-42FE9BAA652A}" dt="2023-03-04T19:48:09.663" v="13322"/>
          <ac:grpSpMkLst>
            <pc:docMk/>
            <pc:sldMk cId="3215808346" sldId="437"/>
            <ac:grpSpMk id="12" creationId="{28FAF094-D087-493F-8DF9-A486C2D6BBAA}"/>
          </ac:grpSpMkLst>
        </pc:grpChg>
      </pc:sldChg>
      <pc:sldChg chg="modSp add mod">
        <pc:chgData name="ΕΙΡΗΝΗ ΚΑΤΣΑΡΟΥ" userId="3d7c3f3ab11cf231" providerId="LiveId" clId="{3EB95190-A47F-422E-BAD5-42FE9BAA652A}" dt="2023-03-04T19:59:09.190" v="14675" actId="20577"/>
        <pc:sldMkLst>
          <pc:docMk/>
          <pc:sldMk cId="147244157" sldId="438"/>
        </pc:sldMkLst>
        <pc:spChg chg="mod">
          <ac:chgData name="ΕΙΡΗΝΗ ΚΑΤΣΑΡΟΥ" userId="3d7c3f3ab11cf231" providerId="LiveId" clId="{3EB95190-A47F-422E-BAD5-42FE9BAA652A}" dt="2023-03-04T19:57:08.129" v="14359" actId="20577"/>
          <ac:spMkLst>
            <pc:docMk/>
            <pc:sldMk cId="147244157" sldId="438"/>
            <ac:spMk id="4" creationId="{D7F42822-2B8F-B894-3E5E-C27228EC345D}"/>
          </ac:spMkLst>
        </pc:spChg>
        <pc:graphicFrameChg chg="mod">
          <ac:chgData name="ΕΙΡΗΝΗ ΚΑΤΣΑΡΟΥ" userId="3d7c3f3ab11cf231" providerId="LiveId" clId="{3EB95190-A47F-422E-BAD5-42FE9BAA652A}" dt="2023-03-04T19:59:09.190" v="14675" actId="20577"/>
          <ac:graphicFrameMkLst>
            <pc:docMk/>
            <pc:sldMk cId="147244157" sldId="438"/>
            <ac:graphicFrameMk id="43" creationId="{8840C080-C466-4E3C-9859-A35C5FCF346F}"/>
          </ac:graphicFrameMkLst>
        </pc:graphicFrameChg>
      </pc:sldChg>
      <pc:sldChg chg="delSp modSp add mod setBg delDesignElem">
        <pc:chgData name="ΕΙΡΗΝΗ ΚΑΤΣΑΡΟΥ" userId="3d7c3f3ab11cf231" providerId="LiveId" clId="{3EB95190-A47F-422E-BAD5-42FE9BAA652A}" dt="2023-03-04T20:11:38.606" v="16059" actId="20577"/>
        <pc:sldMkLst>
          <pc:docMk/>
          <pc:sldMk cId="1724102751" sldId="439"/>
        </pc:sldMkLst>
        <pc:spChg chg="mod">
          <ac:chgData name="ΕΙΡΗΝΗ ΚΑΤΣΑΡΟΥ" userId="3d7c3f3ab11cf231" providerId="LiveId" clId="{3EB95190-A47F-422E-BAD5-42FE9BAA652A}" dt="2023-03-04T20:11:38.606" v="16059" actId="20577"/>
          <ac:spMkLst>
            <pc:docMk/>
            <pc:sldMk cId="1724102751" sldId="439"/>
            <ac:spMk id="5" creationId="{35DF4799-A56B-05CE-FC3B-1826326BA490}"/>
          </ac:spMkLst>
        </pc:spChg>
        <pc:spChg chg="del">
          <ac:chgData name="ΕΙΡΗΝΗ ΚΑΤΣΑΡΟΥ" userId="3d7c3f3ab11cf231" providerId="LiveId" clId="{3EB95190-A47F-422E-BAD5-42FE9BAA652A}" dt="2023-03-04T20:08:56.385" v="15683"/>
          <ac:spMkLst>
            <pc:docMk/>
            <pc:sldMk cId="1724102751" sldId="439"/>
            <ac:spMk id="9" creationId="{460B0EFB-53ED-4F35-B05D-F658EA021C65}"/>
          </ac:spMkLst>
        </pc:spChg>
        <pc:spChg chg="del">
          <ac:chgData name="ΕΙΡΗΝΗ ΚΑΤΣΑΡΟΥ" userId="3d7c3f3ab11cf231" providerId="LiveId" clId="{3EB95190-A47F-422E-BAD5-42FE9BAA652A}" dt="2023-03-04T20:08:56.385" v="15683"/>
          <ac:spMkLst>
            <pc:docMk/>
            <pc:sldMk cId="1724102751" sldId="439"/>
            <ac:spMk id="10" creationId="{835EF3DD-7D43-4A27-8967-A92FD8CC9365}"/>
          </ac:spMkLst>
        </pc:spChg>
      </pc:sldChg>
      <pc:sldChg chg="addSp delSp modSp add mod setBg delDesignElem">
        <pc:chgData name="ΕΙΡΗΝΗ ΚΑΤΣΑΡΟΥ" userId="3d7c3f3ab11cf231" providerId="LiveId" clId="{3EB95190-A47F-422E-BAD5-42FE9BAA652A}" dt="2023-03-04T20:22:52.123" v="17383" actId="313"/>
        <pc:sldMkLst>
          <pc:docMk/>
          <pc:sldMk cId="3168361077" sldId="440"/>
        </pc:sldMkLst>
        <pc:spChg chg="mod">
          <ac:chgData name="ΕΙΡΗΝΗ ΚΑΤΣΑΡΟΥ" userId="3d7c3f3ab11cf231" providerId="LiveId" clId="{3EB95190-A47F-422E-BAD5-42FE9BAA652A}" dt="2023-03-04T20:13:19.710" v="16089" actId="20577"/>
          <ac:spMkLst>
            <pc:docMk/>
            <pc:sldMk cId="3168361077" sldId="440"/>
            <ac:spMk id="4" creationId="{D7F42822-2B8F-B894-3E5E-C27228EC345D}"/>
          </ac:spMkLst>
        </pc:spChg>
        <pc:spChg chg="mod">
          <ac:chgData name="ΕΙΡΗΝΗ ΚΑΤΣΑΡΟΥ" userId="3d7c3f3ab11cf231" providerId="LiveId" clId="{3EB95190-A47F-422E-BAD5-42FE9BAA652A}" dt="2023-03-04T20:22:52.123" v="17383" actId="313"/>
          <ac:spMkLst>
            <pc:docMk/>
            <pc:sldMk cId="3168361077" sldId="440"/>
            <ac:spMk id="5" creationId="{35DF4799-A56B-05CE-FC3B-1826326BA490}"/>
          </ac:spMkLst>
        </pc:spChg>
        <pc:spChg chg="del">
          <ac:chgData name="ΕΙΡΗΝΗ ΚΑΤΣΑΡΟΥ" userId="3d7c3f3ab11cf231" providerId="LiveId" clId="{3EB95190-A47F-422E-BAD5-42FE9BAA652A}" dt="2023-03-04T20:12:49.375" v="16063"/>
          <ac:spMkLst>
            <pc:docMk/>
            <pc:sldMk cId="3168361077" sldId="440"/>
            <ac:spMk id="7" creationId="{DBF61EA3-B236-439E-9C0B-340980D56BEE}"/>
          </ac:spMkLst>
        </pc:spChg>
        <pc:spChg chg="del">
          <ac:chgData name="ΕΙΡΗΝΗ ΚΑΤΣΑΡΟΥ" userId="3d7c3f3ab11cf231" providerId="LiveId" clId="{3EB95190-A47F-422E-BAD5-42FE9BAA652A}" dt="2023-03-04T20:12:49.375" v="16063"/>
          <ac:spMkLst>
            <pc:docMk/>
            <pc:sldMk cId="3168361077" sldId="440"/>
            <ac:spMk id="9" creationId="{E659831F-0D9A-4C63-9EBB-8435B85A440F}"/>
          </ac:spMkLst>
        </pc:spChg>
        <pc:spChg chg="add">
          <ac:chgData name="ΕΙΡΗΝΗ ΚΑΤΣΑΡΟΥ" userId="3d7c3f3ab11cf231" providerId="LiveId" clId="{3EB95190-A47F-422E-BAD5-42FE9BAA652A}" dt="2023-03-04T20:12:53.929" v="16064" actId="26606"/>
          <ac:spMkLst>
            <pc:docMk/>
            <pc:sldMk cId="3168361077" sldId="440"/>
            <ac:spMk id="10" creationId="{DBF61EA3-B236-439E-9C0B-340980D56BEE}"/>
          </ac:spMkLst>
        </pc:spChg>
        <pc:spChg chg="add">
          <ac:chgData name="ΕΙΡΗΝΗ ΚΑΤΣΑΡΟΥ" userId="3d7c3f3ab11cf231" providerId="LiveId" clId="{3EB95190-A47F-422E-BAD5-42FE9BAA652A}" dt="2023-03-04T20:12:53.929" v="16064" actId="26606"/>
          <ac:spMkLst>
            <pc:docMk/>
            <pc:sldMk cId="3168361077" sldId="440"/>
            <ac:spMk id="16" creationId="{E659831F-0D9A-4C63-9EBB-8435B85A440F}"/>
          </ac:spMkLst>
        </pc:spChg>
        <pc:grpChg chg="del">
          <ac:chgData name="ΕΙΡΗΝΗ ΚΑΤΣΑΡΟΥ" userId="3d7c3f3ab11cf231" providerId="LiveId" clId="{3EB95190-A47F-422E-BAD5-42FE9BAA652A}" dt="2023-03-04T20:12:49.375" v="16063"/>
          <ac:grpSpMkLst>
            <pc:docMk/>
            <pc:sldMk cId="3168361077" sldId="440"/>
            <ac:grpSpMk id="8" creationId="{28FAF094-D087-493F-8DF9-A486C2D6BBAA}"/>
          </ac:grpSpMkLst>
        </pc:grpChg>
        <pc:grpChg chg="add">
          <ac:chgData name="ΕΙΡΗΝΗ ΚΑΤΣΑΡΟΥ" userId="3d7c3f3ab11cf231" providerId="LiveId" clId="{3EB95190-A47F-422E-BAD5-42FE9BAA652A}" dt="2023-03-04T20:12:53.929" v="16064" actId="26606"/>
          <ac:grpSpMkLst>
            <pc:docMk/>
            <pc:sldMk cId="3168361077" sldId="440"/>
            <ac:grpSpMk id="12" creationId="{28FAF094-D087-493F-8DF9-A486C2D6BBAA}"/>
          </ac:grpSpMkLst>
        </pc:grpChg>
      </pc:sldChg>
      <pc:sldChg chg="modSp add mod">
        <pc:chgData name="ΕΙΡΗΝΗ ΚΑΤΣΑΡΟΥ" userId="3d7c3f3ab11cf231" providerId="LiveId" clId="{3EB95190-A47F-422E-BAD5-42FE9BAA652A}" dt="2023-03-04T20:40:40.426" v="19059" actId="20577"/>
        <pc:sldMkLst>
          <pc:docMk/>
          <pc:sldMk cId="3183012957" sldId="441"/>
        </pc:sldMkLst>
        <pc:spChg chg="mod">
          <ac:chgData name="ΕΙΡΗΝΗ ΚΑΤΣΑΡΟΥ" userId="3d7c3f3ab11cf231" providerId="LiveId" clId="{3EB95190-A47F-422E-BAD5-42FE9BAA652A}" dt="2023-03-04T20:38:13.928" v="18751" actId="1076"/>
          <ac:spMkLst>
            <pc:docMk/>
            <pc:sldMk cId="3183012957" sldId="441"/>
            <ac:spMk id="4" creationId="{D7F42822-2B8F-B894-3E5E-C27228EC345D}"/>
          </ac:spMkLst>
        </pc:spChg>
        <pc:spChg chg="mod">
          <ac:chgData name="ΕΙΡΗΝΗ ΚΑΤΣΑΡΟΥ" userId="3d7c3f3ab11cf231" providerId="LiveId" clId="{3EB95190-A47F-422E-BAD5-42FE9BAA652A}" dt="2023-03-04T20:40:40.426" v="19059" actId="20577"/>
          <ac:spMkLst>
            <pc:docMk/>
            <pc:sldMk cId="3183012957" sldId="441"/>
            <ac:spMk id="5" creationId="{35DF4799-A56B-05CE-FC3B-1826326BA490}"/>
          </ac:spMkLst>
        </pc:spChg>
      </pc:sldChg>
      <pc:sldChg chg="addSp delSp modSp add mod setBg delDesignElem">
        <pc:chgData name="ΕΙΡΗΝΗ ΚΑΤΣΑΡΟΥ" userId="3d7c3f3ab11cf231" providerId="LiveId" clId="{3EB95190-A47F-422E-BAD5-42FE9BAA652A}" dt="2023-03-05T16:30:44.512" v="34503" actId="20577"/>
        <pc:sldMkLst>
          <pc:docMk/>
          <pc:sldMk cId="3781921144" sldId="442"/>
        </pc:sldMkLst>
        <pc:spChg chg="add mod">
          <ac:chgData name="ΕΙΡΗΝΗ ΚΑΤΣΑΡΟΥ" userId="3d7c3f3ab11cf231" providerId="LiveId" clId="{3EB95190-A47F-422E-BAD5-42FE9BAA652A}" dt="2023-03-05T16:30:44.512" v="34503" actId="20577"/>
          <ac:spMkLst>
            <pc:docMk/>
            <pc:sldMk cId="3781921144" sldId="442"/>
            <ac:spMk id="2" creationId="{C2127059-2E59-CD50-7947-6D5D6EED328D}"/>
          </ac:spMkLst>
        </pc:spChg>
        <pc:spChg chg="add del">
          <ac:chgData name="ΕΙΡΗΝΗ ΚΑΤΣΑΡΟΥ" userId="3d7c3f3ab11cf231" providerId="LiveId" clId="{3EB95190-A47F-422E-BAD5-42FE9BAA652A}" dt="2023-03-05T12:08:59.824" v="19458" actId="21"/>
          <ac:spMkLst>
            <pc:docMk/>
            <pc:sldMk cId="3781921144" sldId="442"/>
            <ac:spMk id="3" creationId="{D257E433-B7AD-AEB5-9B47-91597B2A2FBA}"/>
          </ac:spMkLst>
        </pc:spChg>
        <pc:spChg chg="mod">
          <ac:chgData name="ΕΙΡΗΝΗ ΚΑΤΣΑΡΟΥ" userId="3d7c3f3ab11cf231" providerId="LiveId" clId="{3EB95190-A47F-422E-BAD5-42FE9BAA652A}" dt="2023-03-05T16:12:00.284" v="33536" actId="20577"/>
          <ac:spMkLst>
            <pc:docMk/>
            <pc:sldMk cId="3781921144" sldId="442"/>
            <ac:spMk id="5" creationId="{DA634718-FC1A-A724-73B0-4EEF6F7ED9E0}"/>
          </ac:spMkLst>
        </pc:spChg>
        <pc:spChg chg="del mod">
          <ac:chgData name="ΕΙΡΗΝΗ ΚΑΤΣΑΡΟΥ" userId="3d7c3f3ab11cf231" providerId="LiveId" clId="{3EB95190-A47F-422E-BAD5-42FE9BAA652A}" dt="2023-03-05T12:04:29.021" v="19108" actId="21"/>
          <ac:spMkLst>
            <pc:docMk/>
            <pc:sldMk cId="3781921144" sldId="442"/>
            <ac:spMk id="8" creationId="{22111064-B4A0-039C-C34E-ED1CFD314C38}"/>
          </ac:spMkLst>
        </pc:spChg>
        <pc:spChg chg="add del">
          <ac:chgData name="ΕΙΡΗΝΗ ΚΑΤΣΑΡΟΥ" userId="3d7c3f3ab11cf231" providerId="LiveId" clId="{3EB95190-A47F-422E-BAD5-42FE9BAA652A}" dt="2023-03-05T12:17:09.192" v="20215" actId="26606"/>
          <ac:spMkLst>
            <pc:docMk/>
            <pc:sldMk cId="3781921144" sldId="442"/>
            <ac:spMk id="10" creationId="{B6CDA21F-E7AF-4C75-8395-33F58D5B0E45}"/>
          </ac:spMkLst>
        </pc:spChg>
        <pc:spChg chg="add del">
          <ac:chgData name="ΕΙΡΗΝΗ ΚΑΤΣΑΡΟΥ" userId="3d7c3f3ab11cf231" providerId="LiveId" clId="{3EB95190-A47F-422E-BAD5-42FE9BAA652A}" dt="2023-03-05T12:17:09.192" v="20215" actId="26606"/>
          <ac:spMkLst>
            <pc:docMk/>
            <pc:sldMk cId="3781921144" sldId="442"/>
            <ac:spMk id="17" creationId="{D5B0017B-2ECA-49AF-B397-DC140825DF8D}"/>
          </ac:spMkLst>
        </pc:spChg>
        <pc:spChg chg="add">
          <ac:chgData name="ΕΙΡΗΝΗ ΚΑΤΣΑΡΟΥ" userId="3d7c3f3ab11cf231" providerId="LiveId" clId="{3EB95190-A47F-422E-BAD5-42FE9BAA652A}" dt="2023-03-05T12:17:09.192" v="20215" actId="26606"/>
          <ac:spMkLst>
            <pc:docMk/>
            <pc:sldMk cId="3781921144" sldId="442"/>
            <ac:spMk id="24" creationId="{4DA718D0-4865-4629-8134-44F68D41D574}"/>
          </ac:spMkLst>
        </pc:spChg>
        <pc:spChg chg="add">
          <ac:chgData name="ΕΙΡΗΝΗ ΚΑΤΣΑΡΟΥ" userId="3d7c3f3ab11cf231" providerId="LiveId" clId="{3EB95190-A47F-422E-BAD5-42FE9BAA652A}" dt="2023-03-05T12:17:09.192" v="20215" actId="26606"/>
          <ac:spMkLst>
            <pc:docMk/>
            <pc:sldMk cId="3781921144" sldId="442"/>
            <ac:spMk id="30" creationId="{CBC4F608-B4B8-48C3-9572-C0F061B1CD99}"/>
          </ac:spMkLst>
        </pc:spChg>
        <pc:spChg chg="del">
          <ac:chgData name="ΕΙΡΗΝΗ ΚΑΤΣΑΡΟΥ" userId="3d7c3f3ab11cf231" providerId="LiveId" clId="{3EB95190-A47F-422E-BAD5-42FE9BAA652A}" dt="2023-03-05T12:02:39.835" v="19061"/>
          <ac:spMkLst>
            <pc:docMk/>
            <pc:sldMk cId="3781921144" sldId="442"/>
            <ac:spMk id="47" creationId="{2EB492CD-616E-47F8-933B-5E2D952A0593}"/>
          </ac:spMkLst>
        </pc:spChg>
        <pc:spChg chg="del">
          <ac:chgData name="ΕΙΡΗΝΗ ΚΑΤΣΑΡΟΥ" userId="3d7c3f3ab11cf231" providerId="LiveId" clId="{3EB95190-A47F-422E-BAD5-42FE9BAA652A}" dt="2023-03-05T12:02:39.835" v="19061"/>
          <ac:spMkLst>
            <pc:docMk/>
            <pc:sldMk cId="3781921144" sldId="442"/>
            <ac:spMk id="49" creationId="{59383CF9-23B5-4335-9B21-1791C4CF1C75}"/>
          </ac:spMkLst>
        </pc:spChg>
        <pc:spChg chg="del">
          <ac:chgData name="ΕΙΡΗΝΗ ΚΑΤΣΑΡΟΥ" userId="3d7c3f3ab11cf231" providerId="LiveId" clId="{3EB95190-A47F-422E-BAD5-42FE9BAA652A}" dt="2023-03-05T12:02:39.835" v="19061"/>
          <ac:spMkLst>
            <pc:docMk/>
            <pc:sldMk cId="3781921144" sldId="442"/>
            <ac:spMk id="51" creationId="{0007FE00-9498-4706-B255-6437B0252C02}"/>
          </ac:spMkLst>
        </pc:spChg>
        <pc:grpChg chg="add del">
          <ac:chgData name="ΕΙΡΗΝΗ ΚΑΤΣΑΡΟΥ" userId="3d7c3f3ab11cf231" providerId="LiveId" clId="{3EB95190-A47F-422E-BAD5-42FE9BAA652A}" dt="2023-03-05T12:17:09.192" v="20215" actId="26606"/>
          <ac:grpSpMkLst>
            <pc:docMk/>
            <pc:sldMk cId="3781921144" sldId="442"/>
            <ac:grpSpMk id="12" creationId="{AE1C45F0-260A-458C-96ED-C1F6D2151219}"/>
          </ac:grpSpMkLst>
        </pc:grpChg>
        <pc:grpChg chg="add">
          <ac:chgData name="ΕΙΡΗΝΗ ΚΑΤΣΑΡΟΥ" userId="3d7c3f3ab11cf231" providerId="LiveId" clId="{3EB95190-A47F-422E-BAD5-42FE9BAA652A}" dt="2023-03-05T12:17:09.192" v="20215" actId="26606"/>
          <ac:grpSpMkLst>
            <pc:docMk/>
            <pc:sldMk cId="3781921144" sldId="442"/>
            <ac:grpSpMk id="26" creationId="{65167ED7-6315-43AB-B1B6-C326D5FD8F84}"/>
          </ac:grpSpMkLst>
        </pc:grpChg>
        <pc:picChg chg="del">
          <ac:chgData name="ΕΙΡΗΝΗ ΚΑΤΣΑΡΟΥ" userId="3d7c3f3ab11cf231" providerId="LiveId" clId="{3EB95190-A47F-422E-BAD5-42FE9BAA652A}" dt="2023-03-05T12:02:45.218" v="19062" actId="21"/>
          <ac:picMkLst>
            <pc:docMk/>
            <pc:sldMk cId="3781921144" sldId="442"/>
            <ac:picMk id="22" creationId="{E7C4C2E7-6284-62A1-0F48-F311E47C668A}"/>
          </ac:picMkLst>
        </pc:picChg>
        <pc:cxnChg chg="add mod">
          <ac:chgData name="ΕΙΡΗΝΗ ΚΑΤΣΑΡΟΥ" userId="3d7c3f3ab11cf231" providerId="LiveId" clId="{3EB95190-A47F-422E-BAD5-42FE9BAA652A}" dt="2023-03-05T12:20:05.410" v="20254" actId="1076"/>
          <ac:cxnSpMkLst>
            <pc:docMk/>
            <pc:sldMk cId="3781921144" sldId="442"/>
            <ac:cxnSpMk id="4" creationId="{17003135-4453-6F84-ABE1-0421B005313A}"/>
          </ac:cxnSpMkLst>
        </pc:cxnChg>
        <pc:cxnChg chg="add del">
          <ac:chgData name="ΕΙΡΗΝΗ ΚΑΤΣΑΡΟΥ" userId="3d7c3f3ab11cf231" providerId="LiveId" clId="{3EB95190-A47F-422E-BAD5-42FE9BAA652A}" dt="2023-03-05T12:17:09.192" v="20215" actId="26606"/>
          <ac:cxnSpMkLst>
            <pc:docMk/>
            <pc:sldMk cId="3781921144" sldId="442"/>
            <ac:cxnSpMk id="19" creationId="{6CF1BAF6-AD41-4082-B212-8A1F9A2E8779}"/>
          </ac:cxnSpMkLst>
        </pc:cxnChg>
      </pc:sldChg>
      <pc:sldChg chg="addSp delSp modSp add mod setBg delDesignElem">
        <pc:chgData name="ΕΙΡΗΝΗ ΚΑΤΣΑΡΟΥ" userId="3d7c3f3ab11cf231" providerId="LiveId" clId="{3EB95190-A47F-422E-BAD5-42FE9BAA652A}" dt="2023-03-05T16:38:23.315" v="34531" actId="20577"/>
        <pc:sldMkLst>
          <pc:docMk/>
          <pc:sldMk cId="77803661" sldId="443"/>
        </pc:sldMkLst>
        <pc:spChg chg="mod">
          <ac:chgData name="ΕΙΡΗΝΗ ΚΑΤΣΑΡΟΥ" userId="3d7c3f3ab11cf231" providerId="LiveId" clId="{3EB95190-A47F-422E-BAD5-42FE9BAA652A}" dt="2023-03-05T16:14:16.479" v="33545" actId="113"/>
          <ac:spMkLst>
            <pc:docMk/>
            <pc:sldMk cId="77803661" sldId="443"/>
            <ac:spMk id="2" creationId="{C2127059-2E59-CD50-7947-6D5D6EED328D}"/>
          </ac:spMkLst>
        </pc:spChg>
        <pc:spChg chg="add del">
          <ac:chgData name="ΕΙΡΗΝΗ ΚΑΤΣΑΡΟΥ" userId="3d7c3f3ab11cf231" providerId="LiveId" clId="{3EB95190-A47F-422E-BAD5-42FE9BAA652A}" dt="2023-03-05T16:14:17.032" v="33546" actId="21"/>
          <ac:spMkLst>
            <pc:docMk/>
            <pc:sldMk cId="77803661" sldId="443"/>
            <ac:spMk id="5" creationId="{DA634718-FC1A-A724-73B0-4EEF6F7ED9E0}"/>
          </ac:spMkLst>
        </pc:spChg>
        <pc:spChg chg="add del mod">
          <ac:chgData name="ΕΙΡΗΝΗ ΚΑΤΣΑΡΟΥ" userId="3d7c3f3ab11cf231" providerId="LiveId" clId="{3EB95190-A47F-422E-BAD5-42FE9BAA652A}" dt="2023-03-05T16:37:43.226" v="34525" actId="21"/>
          <ac:spMkLst>
            <pc:docMk/>
            <pc:sldMk cId="77803661" sldId="443"/>
            <ac:spMk id="11" creationId="{F44F6C75-6D0B-45A1-6B00-0E1E3B61F0A7}"/>
          </ac:spMkLst>
        </pc:spChg>
        <pc:spChg chg="add mod">
          <ac:chgData name="ΕΙΡΗΝΗ ΚΑΤΣΑΡΟΥ" userId="3d7c3f3ab11cf231" providerId="LiveId" clId="{3EB95190-A47F-422E-BAD5-42FE9BAA652A}" dt="2023-03-05T16:37:37.502" v="34524" actId="1076"/>
          <ac:spMkLst>
            <pc:docMk/>
            <pc:sldMk cId="77803661" sldId="443"/>
            <ac:spMk id="12" creationId="{DD1C89A7-C11E-4A39-DAE7-84C29BEC913F}"/>
          </ac:spMkLst>
        </pc:spChg>
        <pc:spChg chg="add mod">
          <ac:chgData name="ΕΙΡΗΝΗ ΚΑΤΣΑΡΟΥ" userId="3d7c3f3ab11cf231" providerId="LiveId" clId="{3EB95190-A47F-422E-BAD5-42FE9BAA652A}" dt="2023-03-05T16:38:23.315" v="34531" actId="20577"/>
          <ac:spMkLst>
            <pc:docMk/>
            <pc:sldMk cId="77803661" sldId="443"/>
            <ac:spMk id="13" creationId="{24B8E10E-9218-9BBC-F334-71F57D2EE00D}"/>
          </ac:spMkLst>
        </pc:spChg>
        <pc:spChg chg="del">
          <ac:chgData name="ΕΙΡΗΝΗ ΚΑΤΣΑΡΟΥ" userId="3d7c3f3ab11cf231" providerId="LiveId" clId="{3EB95190-A47F-422E-BAD5-42FE9BAA652A}" dt="2023-03-05T12:23:34.158" v="20288"/>
          <ac:spMkLst>
            <pc:docMk/>
            <pc:sldMk cId="77803661" sldId="443"/>
            <ac:spMk id="24" creationId="{4DA718D0-4865-4629-8134-44F68D41D574}"/>
          </ac:spMkLst>
        </pc:spChg>
        <pc:spChg chg="del">
          <ac:chgData name="ΕΙΡΗΝΗ ΚΑΤΣΑΡΟΥ" userId="3d7c3f3ab11cf231" providerId="LiveId" clId="{3EB95190-A47F-422E-BAD5-42FE9BAA652A}" dt="2023-03-05T12:23:34.158" v="20288"/>
          <ac:spMkLst>
            <pc:docMk/>
            <pc:sldMk cId="77803661" sldId="443"/>
            <ac:spMk id="30" creationId="{CBC4F608-B4B8-48C3-9572-C0F061B1CD99}"/>
          </ac:spMkLst>
        </pc:spChg>
        <pc:grpChg chg="del">
          <ac:chgData name="ΕΙΡΗΝΗ ΚΑΤΣΑΡΟΥ" userId="3d7c3f3ab11cf231" providerId="LiveId" clId="{3EB95190-A47F-422E-BAD5-42FE9BAA652A}" dt="2023-03-05T12:23:34.158" v="20288"/>
          <ac:grpSpMkLst>
            <pc:docMk/>
            <pc:sldMk cId="77803661" sldId="443"/>
            <ac:grpSpMk id="26" creationId="{65167ED7-6315-43AB-B1B6-C326D5FD8F84}"/>
          </ac:grpSpMkLst>
        </pc:grpChg>
        <pc:picChg chg="add mod">
          <ac:chgData name="ΕΙΡΗΝΗ ΚΑΤΣΑΡΟΥ" userId="3d7c3f3ab11cf231" providerId="LiveId" clId="{3EB95190-A47F-422E-BAD5-42FE9BAA652A}" dt="2023-03-05T12:34:11.070" v="20603" actId="14100"/>
          <ac:picMkLst>
            <pc:docMk/>
            <pc:sldMk cId="77803661" sldId="443"/>
            <ac:picMk id="6" creationId="{6B6EC92A-F29D-242C-FB68-25AC88A7A992}"/>
          </ac:picMkLst>
        </pc:picChg>
        <pc:picChg chg="add del mod">
          <ac:chgData name="ΕΙΡΗΝΗ ΚΑΤΣΑΡΟΥ" userId="3d7c3f3ab11cf231" providerId="LiveId" clId="{3EB95190-A47F-422E-BAD5-42FE9BAA652A}" dt="2023-03-05T12:33:11.114" v="20599" actId="21"/>
          <ac:picMkLst>
            <pc:docMk/>
            <pc:sldMk cId="77803661" sldId="443"/>
            <ac:picMk id="8" creationId="{AEF5E1CE-158C-67BC-6F13-BBE77DEFF059}"/>
          </ac:picMkLst>
        </pc:picChg>
        <pc:picChg chg="add mod">
          <ac:chgData name="ΕΙΡΗΝΗ ΚΑΤΣΑΡΟΥ" userId="3d7c3f3ab11cf231" providerId="LiveId" clId="{3EB95190-A47F-422E-BAD5-42FE9BAA652A}" dt="2023-03-05T12:34:24.686" v="20607" actId="1076"/>
          <ac:picMkLst>
            <pc:docMk/>
            <pc:sldMk cId="77803661" sldId="443"/>
            <ac:picMk id="10" creationId="{68D43D8A-E200-471D-D90F-A116DCF21229}"/>
          </ac:picMkLst>
        </pc:picChg>
        <pc:cxnChg chg="add del">
          <ac:chgData name="ΕΙΡΗΝΗ ΚΑΤΣΑΡΟΥ" userId="3d7c3f3ab11cf231" providerId="LiveId" clId="{3EB95190-A47F-422E-BAD5-42FE9BAA652A}" dt="2023-03-05T16:14:24.413" v="33547" actId="21"/>
          <ac:cxnSpMkLst>
            <pc:docMk/>
            <pc:sldMk cId="77803661" sldId="443"/>
            <ac:cxnSpMk id="4" creationId="{17003135-4453-6F84-ABE1-0421B005313A}"/>
          </ac:cxnSpMkLst>
        </pc:cxnChg>
      </pc:sldChg>
      <pc:sldChg chg="addSp delSp modSp add mod">
        <pc:chgData name="ΕΙΡΗΝΗ ΚΑΤΣΑΡΟΥ" userId="3d7c3f3ab11cf231" providerId="LiveId" clId="{3EB95190-A47F-422E-BAD5-42FE9BAA652A}" dt="2023-03-05T16:39:00.088" v="34535" actId="207"/>
        <pc:sldMkLst>
          <pc:docMk/>
          <pc:sldMk cId="1574521708" sldId="444"/>
        </pc:sldMkLst>
        <pc:spChg chg="mod">
          <ac:chgData name="ΕΙΡΗΝΗ ΚΑΤΣΑΡΟΥ" userId="3d7c3f3ab11cf231" providerId="LiveId" clId="{3EB95190-A47F-422E-BAD5-42FE9BAA652A}" dt="2023-03-05T12:42:47.633" v="21386" actId="20577"/>
          <ac:spMkLst>
            <pc:docMk/>
            <pc:sldMk cId="1574521708" sldId="444"/>
            <ac:spMk id="2" creationId="{C2127059-2E59-CD50-7947-6D5D6EED328D}"/>
          </ac:spMkLst>
        </pc:spChg>
        <pc:spChg chg="add mod">
          <ac:chgData name="ΕΙΡΗΝΗ ΚΑΤΣΑΡΟΥ" userId="3d7c3f3ab11cf231" providerId="LiveId" clId="{3EB95190-A47F-422E-BAD5-42FE9BAA652A}" dt="2023-03-05T16:39:00.088" v="34535" actId="207"/>
          <ac:spMkLst>
            <pc:docMk/>
            <pc:sldMk cId="1574521708" sldId="444"/>
            <ac:spMk id="8" creationId="{2D3FC51E-C58E-A18B-EECA-40F32168D2BA}"/>
          </ac:spMkLst>
        </pc:spChg>
        <pc:spChg chg="add mod">
          <ac:chgData name="ΕΙΡΗΝΗ ΚΑΤΣΑΡΟΥ" userId="3d7c3f3ab11cf231" providerId="LiveId" clId="{3EB95190-A47F-422E-BAD5-42FE9BAA652A}" dt="2023-03-05T16:38:55.193" v="34534" actId="20577"/>
          <ac:spMkLst>
            <pc:docMk/>
            <pc:sldMk cId="1574521708" sldId="444"/>
            <ac:spMk id="9" creationId="{736A7B72-A847-F531-7B23-C1CB569A21F9}"/>
          </ac:spMkLst>
        </pc:spChg>
        <pc:picChg chg="del">
          <ac:chgData name="ΕΙΡΗΝΗ ΚΑΤΣΑΡΟΥ" userId="3d7c3f3ab11cf231" providerId="LiveId" clId="{3EB95190-A47F-422E-BAD5-42FE9BAA652A}" dt="2023-03-05T12:34:36.480" v="20610" actId="21"/>
          <ac:picMkLst>
            <pc:docMk/>
            <pc:sldMk cId="1574521708" sldId="444"/>
            <ac:picMk id="6" creationId="{6B6EC92A-F29D-242C-FB68-25AC88A7A992}"/>
          </ac:picMkLst>
        </pc:picChg>
        <pc:picChg chg="add mod">
          <ac:chgData name="ΕΙΡΗΝΗ ΚΑΤΣΑΡΟΥ" userId="3d7c3f3ab11cf231" providerId="LiveId" clId="{3EB95190-A47F-422E-BAD5-42FE9BAA652A}" dt="2023-03-05T12:43:05.081" v="21391" actId="1076"/>
          <ac:picMkLst>
            <pc:docMk/>
            <pc:sldMk cId="1574521708" sldId="444"/>
            <ac:picMk id="7" creationId="{171B2232-FF45-C869-0EAE-B1FA8B06EB3E}"/>
          </ac:picMkLst>
        </pc:picChg>
        <pc:picChg chg="del">
          <ac:chgData name="ΕΙΡΗΝΗ ΚΑΤΣΑΡΟΥ" userId="3d7c3f3ab11cf231" providerId="LiveId" clId="{3EB95190-A47F-422E-BAD5-42FE9BAA652A}" dt="2023-03-05T12:34:34.571" v="20609" actId="21"/>
          <ac:picMkLst>
            <pc:docMk/>
            <pc:sldMk cId="1574521708" sldId="444"/>
            <ac:picMk id="10" creationId="{68D43D8A-E200-471D-D90F-A116DCF21229}"/>
          </ac:picMkLst>
        </pc:picChg>
      </pc:sldChg>
      <pc:sldChg chg="delSp modSp add mod">
        <pc:chgData name="ΕΙΡΗΝΗ ΚΑΤΣΑΡΟΥ" userId="3d7c3f3ab11cf231" providerId="LiveId" clId="{3EB95190-A47F-422E-BAD5-42FE9BAA652A}" dt="2023-03-05T12:47:48.503" v="21467" actId="20577"/>
        <pc:sldMkLst>
          <pc:docMk/>
          <pc:sldMk cId="3926468456" sldId="445"/>
        </pc:sldMkLst>
        <pc:spChg chg="mod">
          <ac:chgData name="ΕΙΡΗΝΗ ΚΑΤΣΑΡΟΥ" userId="3d7c3f3ab11cf231" providerId="LiveId" clId="{3EB95190-A47F-422E-BAD5-42FE9BAA652A}" dt="2023-03-05T12:47:48.503" v="21467" actId="20577"/>
          <ac:spMkLst>
            <pc:docMk/>
            <pc:sldMk cId="3926468456" sldId="445"/>
            <ac:spMk id="2" creationId="{C2127059-2E59-CD50-7947-6D5D6EED328D}"/>
          </ac:spMkLst>
        </pc:spChg>
        <pc:spChg chg="mod">
          <ac:chgData name="ΕΙΡΗΝΗ ΚΑΤΣΑΡΟΥ" userId="3d7c3f3ab11cf231" providerId="LiveId" clId="{3EB95190-A47F-422E-BAD5-42FE9BAA652A}" dt="2023-03-05T12:43:41.001" v="21416" actId="20577"/>
          <ac:spMkLst>
            <pc:docMk/>
            <pc:sldMk cId="3926468456" sldId="445"/>
            <ac:spMk id="5" creationId="{DA634718-FC1A-A724-73B0-4EEF6F7ED9E0}"/>
          </ac:spMkLst>
        </pc:spChg>
        <pc:picChg chg="del">
          <ac:chgData name="ΕΙΡΗΝΗ ΚΑΤΣΑΡΟΥ" userId="3d7c3f3ab11cf231" providerId="LiveId" clId="{3EB95190-A47F-422E-BAD5-42FE9BAA652A}" dt="2023-03-05T12:43:27.463" v="21393" actId="21"/>
          <ac:picMkLst>
            <pc:docMk/>
            <pc:sldMk cId="3926468456" sldId="445"/>
            <ac:picMk id="7" creationId="{171B2232-FF45-C869-0EAE-B1FA8B06EB3E}"/>
          </ac:picMkLst>
        </pc:picChg>
      </pc:sldChg>
      <pc:sldChg chg="modSp add mod">
        <pc:chgData name="ΕΙΡΗΝΗ ΚΑΤΣΑΡΟΥ" userId="3d7c3f3ab11cf231" providerId="LiveId" clId="{3EB95190-A47F-422E-BAD5-42FE9BAA652A}" dt="2023-03-05T12:49:49.168" v="21536" actId="14100"/>
        <pc:sldMkLst>
          <pc:docMk/>
          <pc:sldMk cId="2673239073" sldId="446"/>
        </pc:sldMkLst>
        <pc:spChg chg="mod">
          <ac:chgData name="ΕΙΡΗΝΗ ΚΑΤΣΑΡΟΥ" userId="3d7c3f3ab11cf231" providerId="LiveId" clId="{3EB95190-A47F-422E-BAD5-42FE9BAA652A}" dt="2023-03-05T12:49:49.168" v="21536" actId="14100"/>
          <ac:spMkLst>
            <pc:docMk/>
            <pc:sldMk cId="2673239073" sldId="446"/>
            <ac:spMk id="2" creationId="{C2127059-2E59-CD50-7947-6D5D6EED328D}"/>
          </ac:spMkLst>
        </pc:spChg>
        <pc:spChg chg="mod">
          <ac:chgData name="ΕΙΡΗΝΗ ΚΑΤΣΑΡΟΥ" userId="3d7c3f3ab11cf231" providerId="LiveId" clId="{3EB95190-A47F-422E-BAD5-42FE9BAA652A}" dt="2023-03-05T12:49:37.797" v="21534" actId="27636"/>
          <ac:spMkLst>
            <pc:docMk/>
            <pc:sldMk cId="2673239073" sldId="446"/>
            <ac:spMk id="5" creationId="{DA634718-FC1A-A724-73B0-4EEF6F7ED9E0}"/>
          </ac:spMkLst>
        </pc:spChg>
      </pc:sldChg>
      <pc:sldChg chg="add del">
        <pc:chgData name="ΕΙΡΗΝΗ ΚΑΤΣΑΡΟΥ" userId="3d7c3f3ab11cf231" providerId="LiveId" clId="{3EB95190-A47F-422E-BAD5-42FE9BAA652A}" dt="2023-03-05T12:52:20.701" v="21548" actId="2696"/>
        <pc:sldMkLst>
          <pc:docMk/>
          <pc:sldMk cId="265604453" sldId="447"/>
        </pc:sldMkLst>
      </pc:sldChg>
      <pc:sldChg chg="addSp delSp modSp add del mod">
        <pc:chgData name="ΕΙΡΗΝΗ ΚΑΤΣΑΡΟΥ" userId="3d7c3f3ab11cf231" providerId="LiveId" clId="{3EB95190-A47F-422E-BAD5-42FE9BAA652A}" dt="2023-03-05T12:52:12.145" v="21546" actId="2696"/>
        <pc:sldMkLst>
          <pc:docMk/>
          <pc:sldMk cId="780966123" sldId="447"/>
        </pc:sldMkLst>
        <pc:spChg chg="mod">
          <ac:chgData name="ΕΙΡΗΝΗ ΚΑΤΣΑΡΟΥ" userId="3d7c3f3ab11cf231" providerId="LiveId" clId="{3EB95190-A47F-422E-BAD5-42FE9BAA652A}" dt="2023-03-05T12:51:24.908" v="21541" actId="1076"/>
          <ac:spMkLst>
            <pc:docMk/>
            <pc:sldMk cId="780966123" sldId="447"/>
            <ac:spMk id="2" creationId="{C2127059-2E59-CD50-7947-6D5D6EED328D}"/>
          </ac:spMkLst>
        </pc:spChg>
        <pc:spChg chg="add del mod">
          <ac:chgData name="ΕΙΡΗΝΗ ΚΑΤΣΑΡΟΥ" userId="3d7c3f3ab11cf231" providerId="LiveId" clId="{3EB95190-A47F-422E-BAD5-42FE9BAA652A}" dt="2023-03-05T12:52:09.528" v="21545"/>
          <ac:spMkLst>
            <pc:docMk/>
            <pc:sldMk cId="780966123" sldId="447"/>
            <ac:spMk id="3" creationId="{B855E328-D7D8-794C-1FB9-5EF0AA47B807}"/>
          </ac:spMkLst>
        </pc:spChg>
        <pc:cxnChg chg="mod">
          <ac:chgData name="ΕΙΡΗΝΗ ΚΑΤΣΑΡΟΥ" userId="3d7c3f3ab11cf231" providerId="LiveId" clId="{3EB95190-A47F-422E-BAD5-42FE9BAA652A}" dt="2023-03-05T12:51:46.505" v="21542" actId="1076"/>
          <ac:cxnSpMkLst>
            <pc:docMk/>
            <pc:sldMk cId="780966123" sldId="447"/>
            <ac:cxnSpMk id="4" creationId="{17003135-4453-6F84-ABE1-0421B005313A}"/>
          </ac:cxnSpMkLst>
        </pc:cxnChg>
      </pc:sldChg>
      <pc:sldChg chg="modSp add mod">
        <pc:chgData name="ΕΙΡΗΝΗ ΚΑΤΣΑΡΟΥ" userId="3d7c3f3ab11cf231" providerId="LiveId" clId="{3EB95190-A47F-422E-BAD5-42FE9BAA652A}" dt="2023-03-05T12:53:49.095" v="21619" actId="123"/>
        <pc:sldMkLst>
          <pc:docMk/>
          <pc:sldMk cId="1722738709" sldId="447"/>
        </pc:sldMkLst>
        <pc:spChg chg="mod">
          <ac:chgData name="ΕΙΡΗΝΗ ΚΑΤΣΑΡΟΥ" userId="3d7c3f3ab11cf231" providerId="LiveId" clId="{3EB95190-A47F-422E-BAD5-42FE9BAA652A}" dt="2023-03-05T12:53:49.095" v="21619" actId="123"/>
          <ac:spMkLst>
            <pc:docMk/>
            <pc:sldMk cId="1722738709" sldId="447"/>
            <ac:spMk id="2" creationId="{C2127059-2E59-CD50-7947-6D5D6EED328D}"/>
          </ac:spMkLst>
        </pc:spChg>
        <pc:spChg chg="mod">
          <ac:chgData name="ΕΙΡΗΝΗ ΚΑΤΣΑΡΟΥ" userId="3d7c3f3ab11cf231" providerId="LiveId" clId="{3EB95190-A47F-422E-BAD5-42FE9BAA652A}" dt="2023-03-05T12:53:08.283" v="21608" actId="20577"/>
          <ac:spMkLst>
            <pc:docMk/>
            <pc:sldMk cId="1722738709" sldId="447"/>
            <ac:spMk id="5" creationId="{DA634718-FC1A-A724-73B0-4EEF6F7ED9E0}"/>
          </ac:spMkLst>
        </pc:spChg>
      </pc:sldChg>
      <pc:sldChg chg="modSp add mod">
        <pc:chgData name="ΕΙΡΗΝΗ ΚΑΤΣΑΡΟΥ" userId="3d7c3f3ab11cf231" providerId="LiveId" clId="{3EB95190-A47F-422E-BAD5-42FE9BAA652A}" dt="2023-03-05T12:54:49.221" v="21645" actId="255"/>
        <pc:sldMkLst>
          <pc:docMk/>
          <pc:sldMk cId="423378704" sldId="448"/>
        </pc:sldMkLst>
        <pc:spChg chg="mod">
          <ac:chgData name="ΕΙΡΗΝΗ ΚΑΤΣΑΡΟΥ" userId="3d7c3f3ab11cf231" providerId="LiveId" clId="{3EB95190-A47F-422E-BAD5-42FE9BAA652A}" dt="2023-03-05T12:54:49.221" v="21645" actId="255"/>
          <ac:spMkLst>
            <pc:docMk/>
            <pc:sldMk cId="423378704" sldId="448"/>
            <ac:spMk id="2" creationId="{C2127059-2E59-CD50-7947-6D5D6EED328D}"/>
          </ac:spMkLst>
        </pc:spChg>
        <pc:spChg chg="mod">
          <ac:chgData name="ΕΙΡΗΝΗ ΚΑΤΣΑΡΟΥ" userId="3d7c3f3ab11cf231" providerId="LiveId" clId="{3EB95190-A47F-422E-BAD5-42FE9BAA652A}" dt="2023-03-05T12:54:26.915" v="21640" actId="20577"/>
          <ac:spMkLst>
            <pc:docMk/>
            <pc:sldMk cId="423378704" sldId="448"/>
            <ac:spMk id="5" creationId="{DA634718-FC1A-A724-73B0-4EEF6F7ED9E0}"/>
          </ac:spMkLst>
        </pc:spChg>
      </pc:sldChg>
      <pc:sldChg chg="addSp modSp add mod">
        <pc:chgData name="ΕΙΡΗΝΗ ΚΑΤΣΑΡΟΥ" userId="3d7c3f3ab11cf231" providerId="LiveId" clId="{3EB95190-A47F-422E-BAD5-42FE9BAA652A}" dt="2023-03-05T12:59:12.951" v="21728" actId="14100"/>
        <pc:sldMkLst>
          <pc:docMk/>
          <pc:sldMk cId="3681737643" sldId="449"/>
        </pc:sldMkLst>
        <pc:spChg chg="mod">
          <ac:chgData name="ΕΙΡΗΝΗ ΚΑΤΣΑΡΟΥ" userId="3d7c3f3ab11cf231" providerId="LiveId" clId="{3EB95190-A47F-422E-BAD5-42FE9BAA652A}" dt="2023-03-05T12:58:41.192" v="21721" actId="14100"/>
          <ac:spMkLst>
            <pc:docMk/>
            <pc:sldMk cId="3681737643" sldId="449"/>
            <ac:spMk id="2" creationId="{C2127059-2E59-CD50-7947-6D5D6EED328D}"/>
          </ac:spMkLst>
        </pc:spChg>
        <pc:spChg chg="add mod">
          <ac:chgData name="ΕΙΡΗΝΗ ΚΑΤΣΑΡΟΥ" userId="3d7c3f3ab11cf231" providerId="LiveId" clId="{3EB95190-A47F-422E-BAD5-42FE9BAA652A}" dt="2023-03-05T12:58:50.920" v="21723" actId="14100"/>
          <ac:spMkLst>
            <pc:docMk/>
            <pc:sldMk cId="3681737643" sldId="449"/>
            <ac:spMk id="3" creationId="{057FEFEC-90A5-6E36-3EA0-202D0EEB3F73}"/>
          </ac:spMkLst>
        </pc:spChg>
        <pc:spChg chg="mod">
          <ac:chgData name="ΕΙΡΗΝΗ ΚΑΤΣΑΡΟΥ" userId="3d7c3f3ab11cf231" providerId="LiveId" clId="{3EB95190-A47F-422E-BAD5-42FE9BAA652A}" dt="2023-03-05T12:55:26.822" v="21675" actId="20577"/>
          <ac:spMkLst>
            <pc:docMk/>
            <pc:sldMk cId="3681737643" sldId="449"/>
            <ac:spMk id="5" creationId="{DA634718-FC1A-A724-73B0-4EEF6F7ED9E0}"/>
          </ac:spMkLst>
        </pc:spChg>
        <pc:cxnChg chg="add mod">
          <ac:chgData name="ΕΙΡΗΝΗ ΚΑΤΣΑΡΟΥ" userId="3d7c3f3ab11cf231" providerId="LiveId" clId="{3EB95190-A47F-422E-BAD5-42FE9BAA652A}" dt="2023-03-05T12:58:44.431" v="21722" actId="1076"/>
          <ac:cxnSpMkLst>
            <pc:docMk/>
            <pc:sldMk cId="3681737643" sldId="449"/>
            <ac:cxnSpMk id="6" creationId="{760DAD2E-040D-4394-A2B8-0C0A1EC956ED}"/>
          </ac:cxnSpMkLst>
        </pc:cxnChg>
        <pc:cxnChg chg="add mod">
          <ac:chgData name="ΕΙΡΗΝΗ ΚΑΤΣΑΡΟΥ" userId="3d7c3f3ab11cf231" providerId="LiveId" clId="{3EB95190-A47F-422E-BAD5-42FE9BAA652A}" dt="2023-03-05T12:59:12.951" v="21728" actId="14100"/>
          <ac:cxnSpMkLst>
            <pc:docMk/>
            <pc:sldMk cId="3681737643" sldId="449"/>
            <ac:cxnSpMk id="7" creationId="{9CA1858E-0206-35B5-E49C-23C0274D4D63}"/>
          </ac:cxnSpMkLst>
        </pc:cxnChg>
      </pc:sldChg>
      <pc:sldChg chg="addSp modSp add mod">
        <pc:chgData name="ΕΙΡΗΝΗ ΚΑΤΣΑΡΟΥ" userId="3d7c3f3ab11cf231" providerId="LiveId" clId="{3EB95190-A47F-422E-BAD5-42FE9BAA652A}" dt="2023-03-05T13:29:56.197" v="24307" actId="113"/>
        <pc:sldMkLst>
          <pc:docMk/>
          <pc:sldMk cId="3975090431" sldId="450"/>
        </pc:sldMkLst>
        <pc:spChg chg="mod">
          <ac:chgData name="ΕΙΡΗΝΗ ΚΑΤΣΑΡΟΥ" userId="3d7c3f3ab11cf231" providerId="LiveId" clId="{3EB95190-A47F-422E-BAD5-42FE9BAA652A}" dt="2023-03-05T13:29:56.197" v="24307" actId="113"/>
          <ac:spMkLst>
            <pc:docMk/>
            <pc:sldMk cId="3975090431" sldId="450"/>
            <ac:spMk id="2" creationId="{C2127059-2E59-CD50-7947-6D5D6EED328D}"/>
          </ac:spMkLst>
        </pc:spChg>
        <pc:spChg chg="add mod">
          <ac:chgData name="ΕΙΡΗΝΗ ΚΑΤΣΑΡΟΥ" userId="3d7c3f3ab11cf231" providerId="LiveId" clId="{3EB95190-A47F-422E-BAD5-42FE9BAA652A}" dt="2023-03-05T13:29:42.976" v="24291" actId="113"/>
          <ac:spMkLst>
            <pc:docMk/>
            <pc:sldMk cId="3975090431" sldId="450"/>
            <ac:spMk id="3" creationId="{B0066B4B-0B34-F680-31CE-85FE68BF8468}"/>
          </ac:spMkLst>
        </pc:spChg>
        <pc:spChg chg="mod">
          <ac:chgData name="ΕΙΡΗΝΗ ΚΑΤΣΑΡΟΥ" userId="3d7c3f3ab11cf231" providerId="LiveId" clId="{3EB95190-A47F-422E-BAD5-42FE9BAA652A}" dt="2023-03-05T13:00:14.508" v="21758" actId="20577"/>
          <ac:spMkLst>
            <pc:docMk/>
            <pc:sldMk cId="3975090431" sldId="450"/>
            <ac:spMk id="5" creationId="{DA634718-FC1A-A724-73B0-4EEF6F7ED9E0}"/>
          </ac:spMkLst>
        </pc:spChg>
      </pc:sldChg>
      <pc:sldChg chg="addSp delSp modSp add mod">
        <pc:chgData name="ΕΙΡΗΝΗ ΚΑΤΣΑΡΟΥ" userId="3d7c3f3ab11cf231" providerId="LiveId" clId="{3EB95190-A47F-422E-BAD5-42FE9BAA652A}" dt="2023-03-05T13:14:05.347" v="22765" actId="14100"/>
        <pc:sldMkLst>
          <pc:docMk/>
          <pc:sldMk cId="1085783299" sldId="451"/>
        </pc:sldMkLst>
        <pc:spChg chg="mod">
          <ac:chgData name="ΕΙΡΗΝΗ ΚΑΤΣΑΡΟΥ" userId="3d7c3f3ab11cf231" providerId="LiveId" clId="{3EB95190-A47F-422E-BAD5-42FE9BAA652A}" dt="2023-03-05T13:05:57.623" v="21892" actId="1076"/>
          <ac:spMkLst>
            <pc:docMk/>
            <pc:sldMk cId="1085783299" sldId="451"/>
            <ac:spMk id="2" creationId="{C2127059-2E59-CD50-7947-6D5D6EED328D}"/>
          </ac:spMkLst>
        </pc:spChg>
        <pc:spChg chg="del">
          <ac:chgData name="ΕΙΡΗΝΗ ΚΑΤΣΑΡΟΥ" userId="3d7c3f3ab11cf231" providerId="LiveId" clId="{3EB95190-A47F-422E-BAD5-42FE9BAA652A}" dt="2023-03-05T13:04:31.284" v="21841" actId="21"/>
          <ac:spMkLst>
            <pc:docMk/>
            <pc:sldMk cId="1085783299" sldId="451"/>
            <ac:spMk id="3" creationId="{B0066B4B-0B34-F680-31CE-85FE68BF8468}"/>
          </ac:spMkLst>
        </pc:spChg>
        <pc:spChg chg="mod">
          <ac:chgData name="ΕΙΡΗΝΗ ΚΑΤΣΑΡΟΥ" userId="3d7c3f3ab11cf231" providerId="LiveId" clId="{3EB95190-A47F-422E-BAD5-42FE9BAA652A}" dt="2023-03-05T13:05:51.245" v="21891" actId="20577"/>
          <ac:spMkLst>
            <pc:docMk/>
            <pc:sldMk cId="1085783299" sldId="451"/>
            <ac:spMk id="5" creationId="{DA634718-FC1A-A724-73B0-4EEF6F7ED9E0}"/>
          </ac:spMkLst>
        </pc:spChg>
        <pc:spChg chg="add mod">
          <ac:chgData name="ΕΙΡΗΝΗ ΚΑΤΣΑΡΟΥ" userId="3d7c3f3ab11cf231" providerId="LiveId" clId="{3EB95190-A47F-422E-BAD5-42FE9BAA652A}" dt="2023-03-05T13:13:59.376" v="22763" actId="1076"/>
          <ac:spMkLst>
            <pc:docMk/>
            <pc:sldMk cId="1085783299" sldId="451"/>
            <ac:spMk id="7" creationId="{7AE0639E-0783-07A0-F836-23488E7AFB21}"/>
          </ac:spMkLst>
        </pc:spChg>
        <pc:graphicFrameChg chg="add mod modGraphic">
          <ac:chgData name="ΕΙΡΗΝΗ ΚΑΤΣΑΡΟΥ" userId="3d7c3f3ab11cf231" providerId="LiveId" clId="{3EB95190-A47F-422E-BAD5-42FE9BAA652A}" dt="2023-03-05T13:14:05.347" v="22765" actId="14100"/>
          <ac:graphicFrameMkLst>
            <pc:docMk/>
            <pc:sldMk cId="1085783299" sldId="451"/>
            <ac:graphicFrameMk id="6" creationId="{8B8A6901-7F38-72B6-766E-95A78CD252CB}"/>
          </ac:graphicFrameMkLst>
        </pc:graphicFrameChg>
        <pc:cxnChg chg="mod">
          <ac:chgData name="ΕΙΡΗΝΗ ΚΑΤΣΑΡΟΥ" userId="3d7c3f3ab11cf231" providerId="LiveId" clId="{3EB95190-A47F-422E-BAD5-42FE9BAA652A}" dt="2023-03-05T13:05:50.876" v="21890" actId="1076"/>
          <ac:cxnSpMkLst>
            <pc:docMk/>
            <pc:sldMk cId="1085783299" sldId="451"/>
            <ac:cxnSpMk id="4" creationId="{17003135-4453-6F84-ABE1-0421B005313A}"/>
          </ac:cxnSpMkLst>
        </pc:cxnChg>
      </pc:sldChg>
      <pc:sldChg chg="addSp delSp modSp add mod">
        <pc:chgData name="ΕΙΡΗΝΗ ΚΑΤΣΑΡΟΥ" userId="3d7c3f3ab11cf231" providerId="LiveId" clId="{3EB95190-A47F-422E-BAD5-42FE9BAA652A}" dt="2023-03-05T17:16:51.809" v="37387" actId="20577"/>
        <pc:sldMkLst>
          <pc:docMk/>
          <pc:sldMk cId="2974609695" sldId="452"/>
        </pc:sldMkLst>
        <pc:spChg chg="mod">
          <ac:chgData name="ΕΙΡΗΝΗ ΚΑΤΣΑΡΟΥ" userId="3d7c3f3ab11cf231" providerId="LiveId" clId="{3EB95190-A47F-422E-BAD5-42FE9BAA652A}" dt="2023-03-05T17:16:28.823" v="37381" actId="20577"/>
          <ac:spMkLst>
            <pc:docMk/>
            <pc:sldMk cId="2974609695" sldId="452"/>
            <ac:spMk id="2" creationId="{C2127059-2E59-CD50-7947-6D5D6EED328D}"/>
          </ac:spMkLst>
        </pc:spChg>
        <pc:spChg chg="add mod">
          <ac:chgData name="ΕΙΡΗΝΗ ΚΑΤΣΑΡΟΥ" userId="3d7c3f3ab11cf231" providerId="LiveId" clId="{3EB95190-A47F-422E-BAD5-42FE9BAA652A}" dt="2023-03-05T17:15:53.311" v="37373" actId="207"/>
          <ac:spMkLst>
            <pc:docMk/>
            <pc:sldMk cId="2974609695" sldId="452"/>
            <ac:spMk id="3" creationId="{CD4CE082-B49F-913D-BB67-4E4F74A7C706}"/>
          </ac:spMkLst>
        </pc:spChg>
        <pc:spChg chg="add mod">
          <ac:chgData name="ΕΙΡΗΝΗ ΚΑΤΣΑΡΟΥ" userId="3d7c3f3ab11cf231" providerId="LiveId" clId="{3EB95190-A47F-422E-BAD5-42FE9BAA652A}" dt="2023-03-05T17:16:06.868" v="37376" actId="20577"/>
          <ac:spMkLst>
            <pc:docMk/>
            <pc:sldMk cId="2974609695" sldId="452"/>
            <ac:spMk id="6" creationId="{157EE45B-46B4-BF75-9CCF-513D4CC646DA}"/>
          </ac:spMkLst>
        </pc:spChg>
        <pc:spChg chg="add mod">
          <ac:chgData name="ΕΙΡΗΝΗ ΚΑΤΣΑΡΟΥ" userId="3d7c3f3ab11cf231" providerId="LiveId" clId="{3EB95190-A47F-422E-BAD5-42FE9BAA652A}" dt="2023-03-05T17:16:39.685" v="37383" actId="207"/>
          <ac:spMkLst>
            <pc:docMk/>
            <pc:sldMk cId="2974609695" sldId="452"/>
            <ac:spMk id="8" creationId="{3AA41751-07EA-5407-AB73-BAA6B88C9FCA}"/>
          </ac:spMkLst>
        </pc:spChg>
        <pc:spChg chg="add mod">
          <ac:chgData name="ΕΙΡΗΝΗ ΚΑΤΣΑΡΟΥ" userId="3d7c3f3ab11cf231" providerId="LiveId" clId="{3EB95190-A47F-422E-BAD5-42FE9BAA652A}" dt="2023-03-05T17:16:51.809" v="37387" actId="20577"/>
          <ac:spMkLst>
            <pc:docMk/>
            <pc:sldMk cId="2974609695" sldId="452"/>
            <ac:spMk id="9" creationId="{F73F5482-B53C-393F-C78D-8FE301815625}"/>
          </ac:spMkLst>
        </pc:spChg>
        <pc:picChg chg="del">
          <ac:chgData name="ΕΙΡΗΝΗ ΚΑΤΣΑΡΟΥ" userId="3d7c3f3ab11cf231" providerId="LiveId" clId="{3EB95190-A47F-422E-BAD5-42FE9BAA652A}" dt="2023-03-05T13:11:42.493" v="22478" actId="21"/>
          <ac:picMkLst>
            <pc:docMk/>
            <pc:sldMk cId="2974609695" sldId="452"/>
            <ac:picMk id="7" creationId="{171B2232-FF45-C869-0EAE-B1FA8B06EB3E}"/>
          </ac:picMkLst>
        </pc:picChg>
      </pc:sldChg>
      <pc:sldChg chg="modSp add del mod">
        <pc:chgData name="ΕΙΡΗΝΗ ΚΑΤΣΑΡΟΥ" userId="3d7c3f3ab11cf231" providerId="LiveId" clId="{3EB95190-A47F-422E-BAD5-42FE9BAA652A}" dt="2023-03-05T13:24:27.823" v="23939" actId="2696"/>
        <pc:sldMkLst>
          <pc:docMk/>
          <pc:sldMk cId="1358059980" sldId="453"/>
        </pc:sldMkLst>
        <pc:spChg chg="mod">
          <ac:chgData name="ΕΙΡΗΝΗ ΚΑΤΣΑΡΟΥ" userId="3d7c3f3ab11cf231" providerId="LiveId" clId="{3EB95190-A47F-422E-BAD5-42FE9BAA652A}" dt="2023-03-05T13:21:12.893" v="23574" actId="20577"/>
          <ac:spMkLst>
            <pc:docMk/>
            <pc:sldMk cId="1358059980" sldId="453"/>
            <ac:spMk id="2" creationId="{C2127059-2E59-CD50-7947-6D5D6EED328D}"/>
          </ac:spMkLst>
        </pc:spChg>
      </pc:sldChg>
      <pc:sldChg chg="addSp modSp add mod">
        <pc:chgData name="ΕΙΡΗΝΗ ΚΑΤΣΑΡΟΥ" userId="3d7c3f3ab11cf231" providerId="LiveId" clId="{3EB95190-A47F-422E-BAD5-42FE9BAA652A}" dt="2023-03-05T17:18:04.370" v="37406" actId="1076"/>
        <pc:sldMkLst>
          <pc:docMk/>
          <pc:sldMk cId="3704386865" sldId="454"/>
        </pc:sldMkLst>
        <pc:spChg chg="mod">
          <ac:chgData name="ΕΙΡΗΝΗ ΚΑΤΣΑΡΟΥ" userId="3d7c3f3ab11cf231" providerId="LiveId" clId="{3EB95190-A47F-422E-BAD5-42FE9BAA652A}" dt="2023-03-05T17:17:53.120" v="37404" actId="20577"/>
          <ac:spMkLst>
            <pc:docMk/>
            <pc:sldMk cId="3704386865" sldId="454"/>
            <ac:spMk id="2" creationId="{C2127059-2E59-CD50-7947-6D5D6EED328D}"/>
          </ac:spMkLst>
        </pc:spChg>
        <pc:spChg chg="add mod">
          <ac:chgData name="ΕΙΡΗΝΗ ΚΑΤΣΑΡΟΥ" userId="3d7c3f3ab11cf231" providerId="LiveId" clId="{3EB95190-A47F-422E-BAD5-42FE9BAA652A}" dt="2023-03-05T17:17:58.972" v="37405" actId="1076"/>
          <ac:spMkLst>
            <pc:docMk/>
            <pc:sldMk cId="3704386865" sldId="454"/>
            <ac:spMk id="3" creationId="{50A63264-AE98-1DC1-42B5-9A35A3DA280E}"/>
          </ac:spMkLst>
        </pc:spChg>
        <pc:spChg chg="add mod">
          <ac:chgData name="ΕΙΡΗΝΗ ΚΑΤΣΑΡΟΥ" userId="3d7c3f3ab11cf231" providerId="LiveId" clId="{3EB95190-A47F-422E-BAD5-42FE9BAA652A}" dt="2023-03-05T17:17:11.321" v="37392" actId="207"/>
          <ac:spMkLst>
            <pc:docMk/>
            <pc:sldMk cId="3704386865" sldId="454"/>
            <ac:spMk id="6" creationId="{3EA91954-D490-2B13-0942-78801329F14A}"/>
          </ac:spMkLst>
        </pc:spChg>
        <pc:spChg chg="add mod">
          <ac:chgData name="ΕΙΡΗΝΗ ΚΑΤΣΑΡΟΥ" userId="3d7c3f3ab11cf231" providerId="LiveId" clId="{3EB95190-A47F-422E-BAD5-42FE9BAA652A}" dt="2023-03-05T17:17:43.520" v="37402" actId="20577"/>
          <ac:spMkLst>
            <pc:docMk/>
            <pc:sldMk cId="3704386865" sldId="454"/>
            <ac:spMk id="7" creationId="{084554F8-36C3-39A7-3086-0695CF873D2C}"/>
          </ac:spMkLst>
        </pc:spChg>
        <pc:spChg chg="add mod">
          <ac:chgData name="ΕΙΡΗΝΗ ΚΑΤΣΑΡΟΥ" userId="3d7c3f3ab11cf231" providerId="LiveId" clId="{3EB95190-A47F-422E-BAD5-42FE9BAA652A}" dt="2023-03-05T17:18:04.370" v="37406" actId="1076"/>
          <ac:spMkLst>
            <pc:docMk/>
            <pc:sldMk cId="3704386865" sldId="454"/>
            <ac:spMk id="8" creationId="{E43D894A-D5B2-0EE0-04B0-A5B50AB148E1}"/>
          </ac:spMkLst>
        </pc:spChg>
      </pc:sldChg>
      <pc:sldChg chg="delSp add del setBg delDesignElem">
        <pc:chgData name="ΕΙΡΗΝΗ ΚΑΤΣΑΡΟΥ" userId="3d7c3f3ab11cf231" providerId="LiveId" clId="{3EB95190-A47F-422E-BAD5-42FE9BAA652A}" dt="2023-03-05T13:29:06.466" v="24255" actId="2696"/>
        <pc:sldMkLst>
          <pc:docMk/>
          <pc:sldMk cId="268275871" sldId="455"/>
        </pc:sldMkLst>
        <pc:spChg chg="del">
          <ac:chgData name="ΕΙΡΗΝΗ ΚΑΤΣΑΡΟΥ" userId="3d7c3f3ab11cf231" providerId="LiveId" clId="{3EB95190-A47F-422E-BAD5-42FE9BAA652A}" dt="2023-03-05T13:28:13.769" v="24251"/>
          <ac:spMkLst>
            <pc:docMk/>
            <pc:sldMk cId="268275871" sldId="455"/>
            <ac:spMk id="24" creationId="{4DA718D0-4865-4629-8134-44F68D41D574}"/>
          </ac:spMkLst>
        </pc:spChg>
        <pc:spChg chg="del">
          <ac:chgData name="ΕΙΡΗΝΗ ΚΑΤΣΑΡΟΥ" userId="3d7c3f3ab11cf231" providerId="LiveId" clId="{3EB95190-A47F-422E-BAD5-42FE9BAA652A}" dt="2023-03-05T13:28:13.769" v="24251"/>
          <ac:spMkLst>
            <pc:docMk/>
            <pc:sldMk cId="268275871" sldId="455"/>
            <ac:spMk id="30" creationId="{CBC4F608-B4B8-48C3-9572-C0F061B1CD99}"/>
          </ac:spMkLst>
        </pc:spChg>
        <pc:grpChg chg="del">
          <ac:chgData name="ΕΙΡΗΝΗ ΚΑΤΣΑΡΟΥ" userId="3d7c3f3ab11cf231" providerId="LiveId" clId="{3EB95190-A47F-422E-BAD5-42FE9BAA652A}" dt="2023-03-05T13:28:13.769" v="24251"/>
          <ac:grpSpMkLst>
            <pc:docMk/>
            <pc:sldMk cId="268275871" sldId="455"/>
            <ac:grpSpMk id="26" creationId="{65167ED7-6315-43AB-B1B6-C326D5FD8F84}"/>
          </ac:grpSpMkLst>
        </pc:grpChg>
      </pc:sldChg>
      <pc:sldChg chg="modSp add del mod">
        <pc:chgData name="ΕΙΡΗΝΗ ΚΑΤΣΑΡΟΥ" userId="3d7c3f3ab11cf231" providerId="LiveId" clId="{3EB95190-A47F-422E-BAD5-42FE9BAA652A}" dt="2023-03-05T13:24:48.720" v="23944" actId="2696"/>
        <pc:sldMkLst>
          <pc:docMk/>
          <pc:sldMk cId="3269714799" sldId="455"/>
        </pc:sldMkLst>
        <pc:spChg chg="mod">
          <ac:chgData name="ΕΙΡΗΝΗ ΚΑΤΣΑΡΟΥ" userId="3d7c3f3ab11cf231" providerId="LiveId" clId="{3EB95190-A47F-422E-BAD5-42FE9BAA652A}" dt="2023-03-05T13:24:35.575" v="23940" actId="6549"/>
          <ac:spMkLst>
            <pc:docMk/>
            <pc:sldMk cId="3269714799" sldId="455"/>
            <ac:spMk id="2" creationId="{C2127059-2E59-CD50-7947-6D5D6EED328D}"/>
          </ac:spMkLst>
        </pc:spChg>
      </pc:sldChg>
      <pc:sldChg chg="modSp add mod ord">
        <pc:chgData name="ΕΙΡΗΝΗ ΚΑΤΣΑΡΟΥ" userId="3d7c3f3ab11cf231" providerId="LiveId" clId="{3EB95190-A47F-422E-BAD5-42FE9BAA652A}" dt="2023-03-05T13:43:10.634" v="25447" actId="113"/>
        <pc:sldMkLst>
          <pc:docMk/>
          <pc:sldMk cId="1465105445" sldId="456"/>
        </pc:sldMkLst>
        <pc:spChg chg="mod">
          <ac:chgData name="ΕΙΡΗΝΗ ΚΑΤΣΑΡΟΥ" userId="3d7c3f3ab11cf231" providerId="LiveId" clId="{3EB95190-A47F-422E-BAD5-42FE9BAA652A}" dt="2023-03-05T13:43:10.634" v="25447" actId="113"/>
          <ac:spMkLst>
            <pc:docMk/>
            <pc:sldMk cId="1465105445" sldId="456"/>
            <ac:spMk id="2" creationId="{C2127059-2E59-CD50-7947-6D5D6EED328D}"/>
          </ac:spMkLst>
        </pc:spChg>
        <pc:spChg chg="mod">
          <ac:chgData name="ΕΙΡΗΝΗ ΚΑΤΣΑΡΟΥ" userId="3d7c3f3ab11cf231" providerId="LiveId" clId="{3EB95190-A47F-422E-BAD5-42FE9BAA652A}" dt="2023-03-05T13:29:31.445" v="24290" actId="6549"/>
          <ac:spMkLst>
            <pc:docMk/>
            <pc:sldMk cId="1465105445" sldId="456"/>
            <ac:spMk id="5" creationId="{DA634718-FC1A-A724-73B0-4EEF6F7ED9E0}"/>
          </ac:spMkLst>
        </pc:spChg>
      </pc:sldChg>
      <pc:sldChg chg="delSp modSp add mod">
        <pc:chgData name="ΕΙΡΗΝΗ ΚΑΤΣΑΡΟΥ" userId="3d7c3f3ab11cf231" providerId="LiveId" clId="{3EB95190-A47F-422E-BAD5-42FE9BAA652A}" dt="2023-03-05T13:51:04.119" v="26151" actId="113"/>
        <pc:sldMkLst>
          <pc:docMk/>
          <pc:sldMk cId="3103075963" sldId="457"/>
        </pc:sldMkLst>
        <pc:spChg chg="mod">
          <ac:chgData name="ΕΙΡΗΝΗ ΚΑΤΣΑΡΟΥ" userId="3d7c3f3ab11cf231" providerId="LiveId" clId="{3EB95190-A47F-422E-BAD5-42FE9BAA652A}" dt="2023-03-05T13:51:04.119" v="26151" actId="113"/>
          <ac:spMkLst>
            <pc:docMk/>
            <pc:sldMk cId="3103075963" sldId="457"/>
            <ac:spMk id="2" creationId="{C2127059-2E59-CD50-7947-6D5D6EED328D}"/>
          </ac:spMkLst>
        </pc:spChg>
        <pc:spChg chg="del">
          <ac:chgData name="ΕΙΡΗΝΗ ΚΑΤΣΑΡΟΥ" userId="3d7c3f3ab11cf231" providerId="LiveId" clId="{3EB95190-A47F-422E-BAD5-42FE9BAA652A}" dt="2023-03-05T13:43:40.591" v="25450" actId="21"/>
          <ac:spMkLst>
            <pc:docMk/>
            <pc:sldMk cId="3103075963" sldId="457"/>
            <ac:spMk id="5" creationId="{DA634718-FC1A-A724-73B0-4EEF6F7ED9E0}"/>
          </ac:spMkLst>
        </pc:spChg>
        <pc:cxnChg chg="del">
          <ac:chgData name="ΕΙΡΗΝΗ ΚΑΤΣΑΡΟΥ" userId="3d7c3f3ab11cf231" providerId="LiveId" clId="{3EB95190-A47F-422E-BAD5-42FE9BAA652A}" dt="2023-03-05T13:43:37.730" v="25449" actId="21"/>
          <ac:cxnSpMkLst>
            <pc:docMk/>
            <pc:sldMk cId="3103075963" sldId="457"/>
            <ac:cxnSpMk id="4" creationId="{17003135-4453-6F84-ABE1-0421B005313A}"/>
          </ac:cxnSpMkLst>
        </pc:cxnChg>
      </pc:sldChg>
      <pc:sldChg chg="modSp add mod ord">
        <pc:chgData name="ΕΙΡΗΝΗ ΚΑΤΣΑΡΟΥ" userId="3d7c3f3ab11cf231" providerId="LiveId" clId="{3EB95190-A47F-422E-BAD5-42FE9BAA652A}" dt="2023-03-05T15:47:59.253" v="33440" actId="20577"/>
        <pc:sldMkLst>
          <pc:docMk/>
          <pc:sldMk cId="1243422133" sldId="458"/>
        </pc:sldMkLst>
        <pc:spChg chg="mod">
          <ac:chgData name="ΕΙΡΗΝΗ ΚΑΤΣΑΡΟΥ" userId="3d7c3f3ab11cf231" providerId="LiveId" clId="{3EB95190-A47F-422E-BAD5-42FE9BAA652A}" dt="2023-03-05T14:19:17.705" v="28400" actId="113"/>
          <ac:spMkLst>
            <pc:docMk/>
            <pc:sldMk cId="1243422133" sldId="458"/>
            <ac:spMk id="2" creationId="{C2127059-2E59-CD50-7947-6D5D6EED328D}"/>
          </ac:spMkLst>
        </pc:spChg>
        <pc:spChg chg="mod">
          <ac:chgData name="ΕΙΡΗΝΗ ΚΑΤΣΑΡΟΥ" userId="3d7c3f3ab11cf231" providerId="LiveId" clId="{3EB95190-A47F-422E-BAD5-42FE9BAA652A}" dt="2023-03-05T15:47:59.253" v="33440" actId="20577"/>
          <ac:spMkLst>
            <pc:docMk/>
            <pc:sldMk cId="1243422133" sldId="458"/>
            <ac:spMk id="5" creationId="{DA634718-FC1A-A724-73B0-4EEF6F7ED9E0}"/>
          </ac:spMkLst>
        </pc:spChg>
      </pc:sldChg>
      <pc:sldChg chg="delSp modSp add mod">
        <pc:chgData name="ΕΙΡΗΝΗ ΚΑΤΣΑΡΟΥ" userId="3d7c3f3ab11cf231" providerId="LiveId" clId="{3EB95190-A47F-422E-BAD5-42FE9BAA652A}" dt="2023-03-05T14:19:25.454" v="28402" actId="113"/>
        <pc:sldMkLst>
          <pc:docMk/>
          <pc:sldMk cId="271401028" sldId="459"/>
        </pc:sldMkLst>
        <pc:spChg chg="mod">
          <ac:chgData name="ΕΙΡΗΝΗ ΚΑΤΣΑΡΟΥ" userId="3d7c3f3ab11cf231" providerId="LiveId" clId="{3EB95190-A47F-422E-BAD5-42FE9BAA652A}" dt="2023-03-05T14:19:25.454" v="28402" actId="113"/>
          <ac:spMkLst>
            <pc:docMk/>
            <pc:sldMk cId="271401028" sldId="459"/>
            <ac:spMk id="2" creationId="{C2127059-2E59-CD50-7947-6D5D6EED328D}"/>
          </ac:spMkLst>
        </pc:spChg>
        <pc:spChg chg="del">
          <ac:chgData name="ΕΙΡΗΝΗ ΚΑΤΣΑΡΟΥ" userId="3d7c3f3ab11cf231" providerId="LiveId" clId="{3EB95190-A47F-422E-BAD5-42FE9BAA652A}" dt="2023-03-05T14:15:23.977" v="28193" actId="21"/>
          <ac:spMkLst>
            <pc:docMk/>
            <pc:sldMk cId="271401028" sldId="459"/>
            <ac:spMk id="5" creationId="{DA634718-FC1A-A724-73B0-4EEF6F7ED9E0}"/>
          </ac:spMkLst>
        </pc:spChg>
        <pc:cxnChg chg="del">
          <ac:chgData name="ΕΙΡΗΝΗ ΚΑΤΣΑΡΟΥ" userId="3d7c3f3ab11cf231" providerId="LiveId" clId="{3EB95190-A47F-422E-BAD5-42FE9BAA652A}" dt="2023-03-05T14:15:20.902" v="28192" actId="21"/>
          <ac:cxnSpMkLst>
            <pc:docMk/>
            <pc:sldMk cId="271401028" sldId="459"/>
            <ac:cxnSpMk id="4" creationId="{17003135-4453-6F84-ABE1-0421B005313A}"/>
          </ac:cxnSpMkLst>
        </pc:cxnChg>
      </pc:sldChg>
      <pc:sldChg chg="modSp add mod ord">
        <pc:chgData name="ΕΙΡΗΝΗ ΚΑΤΣΑΡΟΥ" userId="3d7c3f3ab11cf231" providerId="LiveId" clId="{3EB95190-A47F-422E-BAD5-42FE9BAA652A}" dt="2023-03-05T14:46:59.833" v="29642" actId="20577"/>
        <pc:sldMkLst>
          <pc:docMk/>
          <pc:sldMk cId="3262745221" sldId="460"/>
        </pc:sldMkLst>
        <pc:spChg chg="mod">
          <ac:chgData name="ΕΙΡΗΝΗ ΚΑΤΣΑΡΟΥ" userId="3d7c3f3ab11cf231" providerId="LiveId" clId="{3EB95190-A47F-422E-BAD5-42FE9BAA652A}" dt="2023-03-05T14:46:59.833" v="29642" actId="20577"/>
          <ac:spMkLst>
            <pc:docMk/>
            <pc:sldMk cId="3262745221" sldId="460"/>
            <ac:spMk id="2" creationId="{C2127059-2E59-CD50-7947-6D5D6EED328D}"/>
          </ac:spMkLst>
        </pc:spChg>
        <pc:spChg chg="mod">
          <ac:chgData name="ΕΙΡΗΝΗ ΚΑΤΣΑΡΟΥ" userId="3d7c3f3ab11cf231" providerId="LiveId" clId="{3EB95190-A47F-422E-BAD5-42FE9BAA652A}" dt="2023-03-05T14:15:44.289" v="28218" actId="20577"/>
          <ac:spMkLst>
            <pc:docMk/>
            <pc:sldMk cId="3262745221" sldId="460"/>
            <ac:spMk id="5" creationId="{DA634718-FC1A-A724-73B0-4EEF6F7ED9E0}"/>
          </ac:spMkLst>
        </pc:spChg>
      </pc:sldChg>
      <pc:sldChg chg="modSp add mod ord">
        <pc:chgData name="ΕΙΡΗΝΗ ΚΑΤΣΑΡΟΥ" userId="3d7c3f3ab11cf231" providerId="LiveId" clId="{3EB95190-A47F-422E-BAD5-42FE9BAA652A}" dt="2023-03-05T15:04:13.434" v="30682" actId="20577"/>
        <pc:sldMkLst>
          <pc:docMk/>
          <pc:sldMk cId="1993691305" sldId="461"/>
        </pc:sldMkLst>
        <pc:spChg chg="mod">
          <ac:chgData name="ΕΙΡΗΝΗ ΚΑΤΣΑΡΟΥ" userId="3d7c3f3ab11cf231" providerId="LiveId" clId="{3EB95190-A47F-422E-BAD5-42FE9BAA652A}" dt="2023-03-05T15:04:13.434" v="30682" actId="20577"/>
          <ac:spMkLst>
            <pc:docMk/>
            <pc:sldMk cId="1993691305" sldId="461"/>
            <ac:spMk id="2" creationId="{C2127059-2E59-CD50-7947-6D5D6EED328D}"/>
          </ac:spMkLst>
        </pc:spChg>
      </pc:sldChg>
      <pc:sldChg chg="modSp add mod ord">
        <pc:chgData name="ΕΙΡΗΝΗ ΚΑΤΣΑΡΟΥ" userId="3d7c3f3ab11cf231" providerId="LiveId" clId="{3EB95190-A47F-422E-BAD5-42FE9BAA652A}" dt="2023-03-05T15:16:22.461" v="31549" actId="20577"/>
        <pc:sldMkLst>
          <pc:docMk/>
          <pc:sldMk cId="1211570210" sldId="462"/>
        </pc:sldMkLst>
        <pc:spChg chg="mod">
          <ac:chgData name="ΕΙΡΗΝΗ ΚΑΤΣΑΡΟΥ" userId="3d7c3f3ab11cf231" providerId="LiveId" clId="{3EB95190-A47F-422E-BAD5-42FE9BAA652A}" dt="2023-03-05T15:16:22.461" v="31549" actId="20577"/>
          <ac:spMkLst>
            <pc:docMk/>
            <pc:sldMk cId="1211570210" sldId="462"/>
            <ac:spMk id="2" creationId="{C2127059-2E59-CD50-7947-6D5D6EED328D}"/>
          </ac:spMkLst>
        </pc:spChg>
      </pc:sldChg>
      <pc:sldChg chg="add del">
        <pc:chgData name="ΕΙΡΗΝΗ ΚΑΤΣΑΡΟΥ" userId="3d7c3f3ab11cf231" providerId="LiveId" clId="{3EB95190-A47F-422E-BAD5-42FE9BAA652A}" dt="2023-03-05T15:04:34.939" v="30684" actId="2890"/>
        <pc:sldMkLst>
          <pc:docMk/>
          <pc:sldMk cId="1393759755" sldId="462"/>
        </pc:sldMkLst>
      </pc:sldChg>
      <pc:sldChg chg="addSp delSp modSp new mod ord setBg">
        <pc:chgData name="ΕΙΡΗΝΗ ΚΑΤΣΑΡΟΥ" userId="3d7c3f3ab11cf231" providerId="LiveId" clId="{3EB95190-A47F-422E-BAD5-42FE9BAA652A}" dt="2023-03-05T16:01:04.014" v="33445" actId="26606"/>
        <pc:sldMkLst>
          <pc:docMk/>
          <pc:sldMk cId="1036517272" sldId="463"/>
        </pc:sldMkLst>
        <pc:spChg chg="add">
          <ac:chgData name="ΕΙΡΗΝΗ ΚΑΤΣΑΡΟΥ" userId="3d7c3f3ab11cf231" providerId="LiveId" clId="{3EB95190-A47F-422E-BAD5-42FE9BAA652A}" dt="2023-03-05T16:01:04.014" v="33445" actId="26606"/>
          <ac:spMkLst>
            <pc:docMk/>
            <pc:sldMk cId="1036517272" sldId="463"/>
            <ac:spMk id="10" creationId="{F3060C83-F051-4F0E-ABAD-AA0DFC48B218}"/>
          </ac:spMkLst>
        </pc:spChg>
        <pc:spChg chg="add">
          <ac:chgData name="ΕΙΡΗΝΗ ΚΑΤΣΑΡΟΥ" userId="3d7c3f3ab11cf231" providerId="LiveId" clId="{3EB95190-A47F-422E-BAD5-42FE9BAA652A}" dt="2023-03-05T16:01:04.014" v="33445" actId="26606"/>
          <ac:spMkLst>
            <pc:docMk/>
            <pc:sldMk cId="1036517272" sldId="463"/>
            <ac:spMk id="12" creationId="{83C98ABE-055B-441F-B07E-44F97F083C39}"/>
          </ac:spMkLst>
        </pc:spChg>
        <pc:spChg chg="add">
          <ac:chgData name="ΕΙΡΗΝΗ ΚΑΤΣΑΡΟΥ" userId="3d7c3f3ab11cf231" providerId="LiveId" clId="{3EB95190-A47F-422E-BAD5-42FE9BAA652A}" dt="2023-03-05T16:01:04.014" v="33445" actId="26606"/>
          <ac:spMkLst>
            <pc:docMk/>
            <pc:sldMk cId="1036517272" sldId="463"/>
            <ac:spMk id="14" creationId="{29FDB030-9B49-4CED-8CCD-4D99382388AC}"/>
          </ac:spMkLst>
        </pc:spChg>
        <pc:spChg chg="add">
          <ac:chgData name="ΕΙΡΗΝΗ ΚΑΤΣΑΡΟΥ" userId="3d7c3f3ab11cf231" providerId="LiveId" clId="{3EB95190-A47F-422E-BAD5-42FE9BAA652A}" dt="2023-03-05T16:01:04.014" v="33445" actId="26606"/>
          <ac:spMkLst>
            <pc:docMk/>
            <pc:sldMk cId="1036517272" sldId="463"/>
            <ac:spMk id="16" creationId="{3783CA14-24A1-485C-8B30-D6A5D87987AD}"/>
          </ac:spMkLst>
        </pc:spChg>
        <pc:spChg chg="add">
          <ac:chgData name="ΕΙΡΗΝΗ ΚΑΤΣΑΡΟΥ" userId="3d7c3f3ab11cf231" providerId="LiveId" clId="{3EB95190-A47F-422E-BAD5-42FE9BAA652A}" dt="2023-03-05T16:01:04.014" v="33445" actId="26606"/>
          <ac:spMkLst>
            <pc:docMk/>
            <pc:sldMk cId="1036517272" sldId="463"/>
            <ac:spMk id="18" creationId="{9A97C86A-04D6-40F7-AE84-31AB43E6A846}"/>
          </ac:spMkLst>
        </pc:spChg>
        <pc:spChg chg="add">
          <ac:chgData name="ΕΙΡΗΝΗ ΚΑΤΣΑΡΟΥ" userId="3d7c3f3ab11cf231" providerId="LiveId" clId="{3EB95190-A47F-422E-BAD5-42FE9BAA652A}" dt="2023-03-05T16:01:04.014" v="33445" actId="26606"/>
          <ac:spMkLst>
            <pc:docMk/>
            <pc:sldMk cId="1036517272" sldId="463"/>
            <ac:spMk id="20" creationId="{FF9F2414-84E8-453E-B1F3-389FDE8192D9}"/>
          </ac:spMkLst>
        </pc:spChg>
        <pc:spChg chg="add">
          <ac:chgData name="ΕΙΡΗΝΗ ΚΑΤΣΑΡΟΥ" userId="3d7c3f3ab11cf231" providerId="LiveId" clId="{3EB95190-A47F-422E-BAD5-42FE9BAA652A}" dt="2023-03-05T16:01:04.014" v="33445" actId="26606"/>
          <ac:spMkLst>
            <pc:docMk/>
            <pc:sldMk cId="1036517272" sldId="463"/>
            <ac:spMk id="22" creationId="{3ECA69A1-7536-43AC-85EF-C7106179F5ED}"/>
          </ac:spMkLst>
        </pc:spChg>
        <pc:picChg chg="add del mod">
          <ac:chgData name="ΕΙΡΗΝΗ ΚΑΤΣΑΡΟΥ" userId="3d7c3f3ab11cf231" providerId="LiveId" clId="{3EB95190-A47F-422E-BAD5-42FE9BAA652A}" dt="2023-03-05T16:00:07.925" v="33441" actId="21"/>
          <ac:picMkLst>
            <pc:docMk/>
            <pc:sldMk cId="1036517272" sldId="463"/>
            <ac:picMk id="3" creationId="{E92F2605-961B-8090-15EC-56172347659C}"/>
          </ac:picMkLst>
        </pc:picChg>
        <pc:picChg chg="add mod">
          <ac:chgData name="ΕΙΡΗΝΗ ΚΑΤΣΑΡΟΥ" userId="3d7c3f3ab11cf231" providerId="LiveId" clId="{3EB95190-A47F-422E-BAD5-42FE9BAA652A}" dt="2023-03-05T16:01:04.014" v="33445" actId="26606"/>
          <ac:picMkLst>
            <pc:docMk/>
            <pc:sldMk cId="1036517272" sldId="463"/>
            <ac:picMk id="5" creationId="{27CDA248-B4E5-2441-8DA4-C24FD71786C8}"/>
          </ac:picMkLst>
        </pc:picChg>
      </pc:sldChg>
      <pc:sldChg chg="modSp add mod">
        <pc:chgData name="ΕΙΡΗΝΗ ΚΑΤΣΑΡΟΥ" userId="3d7c3f3ab11cf231" providerId="LiveId" clId="{3EB95190-A47F-422E-BAD5-42FE9BAA652A}" dt="2023-03-05T15:35:07.125" v="32788" actId="20577"/>
        <pc:sldMkLst>
          <pc:docMk/>
          <pc:sldMk cId="436000496" sldId="464"/>
        </pc:sldMkLst>
        <pc:spChg chg="mod">
          <ac:chgData name="ΕΙΡΗΝΗ ΚΑΤΣΑΡΟΥ" userId="3d7c3f3ab11cf231" providerId="LiveId" clId="{3EB95190-A47F-422E-BAD5-42FE9BAA652A}" dt="2023-03-05T15:35:07.125" v="32788" actId="20577"/>
          <ac:spMkLst>
            <pc:docMk/>
            <pc:sldMk cId="436000496" sldId="464"/>
            <ac:spMk id="2" creationId="{C2127059-2E59-CD50-7947-6D5D6EED328D}"/>
          </ac:spMkLst>
        </pc:spChg>
      </pc:sldChg>
      <pc:sldChg chg="modSp add mod ord">
        <pc:chgData name="ΕΙΡΗΝΗ ΚΑΤΣΑΡΟΥ" userId="3d7c3f3ab11cf231" providerId="LiveId" clId="{3EB95190-A47F-422E-BAD5-42FE9BAA652A}" dt="2023-03-05T15:44:47.868" v="33433" actId="313"/>
        <pc:sldMkLst>
          <pc:docMk/>
          <pc:sldMk cId="1923581680" sldId="465"/>
        </pc:sldMkLst>
        <pc:spChg chg="mod">
          <ac:chgData name="ΕΙΡΗΝΗ ΚΑΤΣΑΡΟΥ" userId="3d7c3f3ab11cf231" providerId="LiveId" clId="{3EB95190-A47F-422E-BAD5-42FE9BAA652A}" dt="2023-03-05T15:44:47.868" v="33433" actId="313"/>
          <ac:spMkLst>
            <pc:docMk/>
            <pc:sldMk cId="1923581680" sldId="465"/>
            <ac:spMk id="2" creationId="{C2127059-2E59-CD50-7947-6D5D6EED328D}"/>
          </ac:spMkLst>
        </pc:spChg>
        <pc:spChg chg="mod">
          <ac:chgData name="ΕΙΡΗΝΗ ΚΑΤΣΑΡΟΥ" userId="3d7c3f3ab11cf231" providerId="LiveId" clId="{3EB95190-A47F-422E-BAD5-42FE9BAA652A}" dt="2023-03-05T15:40:48.049" v="32869" actId="20577"/>
          <ac:spMkLst>
            <pc:docMk/>
            <pc:sldMk cId="1923581680" sldId="465"/>
            <ac:spMk id="5" creationId="{DA634718-FC1A-A724-73B0-4EEF6F7ED9E0}"/>
          </ac:spMkLst>
        </pc:spChg>
      </pc:sldChg>
      <pc:sldChg chg="addSp delSp modSp new mod setBg">
        <pc:chgData name="ΕΙΡΗΝΗ ΚΑΤΣΑΡΟΥ" userId="3d7c3f3ab11cf231" providerId="LiveId" clId="{3EB95190-A47F-422E-BAD5-42FE9BAA652A}" dt="2023-03-05T16:05:18.178" v="33449" actId="1076"/>
        <pc:sldMkLst>
          <pc:docMk/>
          <pc:sldMk cId="1979130558" sldId="466"/>
        </pc:sldMkLst>
        <pc:spChg chg="add">
          <ac:chgData name="ΕΙΡΗΝΗ ΚΑΤΣΑΡΟΥ" userId="3d7c3f3ab11cf231" providerId="LiveId" clId="{3EB95190-A47F-422E-BAD5-42FE9BAA652A}" dt="2023-03-05T15:40:12.110" v="32807" actId="26606"/>
          <ac:spMkLst>
            <pc:docMk/>
            <pc:sldMk cId="1979130558" sldId="466"/>
            <ac:spMk id="7" creationId="{F3060C83-F051-4F0E-ABAD-AA0DFC48B218}"/>
          </ac:spMkLst>
        </pc:spChg>
        <pc:spChg chg="add del">
          <ac:chgData name="ΕΙΡΗΝΗ ΚΑΤΣΑΡΟΥ" userId="3d7c3f3ab11cf231" providerId="LiveId" clId="{3EB95190-A47F-422E-BAD5-42FE9BAA652A}" dt="2023-03-05T15:39:34.591" v="32802" actId="26606"/>
          <ac:spMkLst>
            <pc:docMk/>
            <pc:sldMk cId="1979130558" sldId="466"/>
            <ac:spMk id="8" creationId="{86FF76B9-219D-4469-AF87-0236D29032F1}"/>
          </ac:spMkLst>
        </pc:spChg>
        <pc:spChg chg="add">
          <ac:chgData name="ΕΙΡΗΝΗ ΚΑΤΣΑΡΟΥ" userId="3d7c3f3ab11cf231" providerId="LiveId" clId="{3EB95190-A47F-422E-BAD5-42FE9BAA652A}" dt="2023-03-05T15:40:12.110" v="32807" actId="26606"/>
          <ac:spMkLst>
            <pc:docMk/>
            <pc:sldMk cId="1979130558" sldId="466"/>
            <ac:spMk id="9" creationId="{29FDB030-9B49-4CED-8CCD-4D99382388AC}"/>
          </ac:spMkLst>
        </pc:spChg>
        <pc:spChg chg="add">
          <ac:chgData name="ΕΙΡΗΝΗ ΚΑΤΣΑΡΟΥ" userId="3d7c3f3ab11cf231" providerId="LiveId" clId="{3EB95190-A47F-422E-BAD5-42FE9BAA652A}" dt="2023-03-05T15:40:12.110" v="32807" actId="26606"/>
          <ac:spMkLst>
            <pc:docMk/>
            <pc:sldMk cId="1979130558" sldId="466"/>
            <ac:spMk id="11" creationId="{3783CA14-24A1-485C-8B30-D6A5D87987AD}"/>
          </ac:spMkLst>
        </pc:spChg>
        <pc:spChg chg="add">
          <ac:chgData name="ΕΙΡΗΝΗ ΚΑΤΣΑΡΟΥ" userId="3d7c3f3ab11cf231" providerId="LiveId" clId="{3EB95190-A47F-422E-BAD5-42FE9BAA652A}" dt="2023-03-05T15:40:12.110" v="32807" actId="26606"/>
          <ac:spMkLst>
            <pc:docMk/>
            <pc:sldMk cId="1979130558" sldId="466"/>
            <ac:spMk id="12" creationId="{83C98ABE-055B-441F-B07E-44F97F083C39}"/>
          </ac:spMkLst>
        </pc:spChg>
        <pc:spChg chg="add del">
          <ac:chgData name="ΕΙΡΗΝΗ ΚΑΤΣΑΡΟΥ" userId="3d7c3f3ab11cf231" providerId="LiveId" clId="{3EB95190-A47F-422E-BAD5-42FE9BAA652A}" dt="2023-03-05T15:39:34.591" v="32802" actId="26606"/>
          <ac:spMkLst>
            <pc:docMk/>
            <pc:sldMk cId="1979130558" sldId="466"/>
            <ac:spMk id="14" creationId="{2E80C965-DB6D-4F81-9E9E-B027384D0BD6}"/>
          </ac:spMkLst>
        </pc:spChg>
        <pc:spChg chg="add del">
          <ac:chgData name="ΕΙΡΗΝΗ ΚΑΤΣΑΡΟΥ" userId="3d7c3f3ab11cf231" providerId="LiveId" clId="{3EB95190-A47F-422E-BAD5-42FE9BAA652A}" dt="2023-03-05T15:39:34.591" v="32802" actId="26606"/>
          <ac:spMkLst>
            <pc:docMk/>
            <pc:sldMk cId="1979130558" sldId="466"/>
            <ac:spMk id="16" creationId="{633C5E46-DAC5-4661-9C87-22B08E2A512F}"/>
          </ac:spMkLst>
        </pc:spChg>
        <pc:spChg chg="add">
          <ac:chgData name="ΕΙΡΗΝΗ ΚΑΤΣΑΡΟΥ" userId="3d7c3f3ab11cf231" providerId="LiveId" clId="{3EB95190-A47F-422E-BAD5-42FE9BAA652A}" dt="2023-03-05T15:40:12.110" v="32807" actId="26606"/>
          <ac:spMkLst>
            <pc:docMk/>
            <pc:sldMk cId="1979130558" sldId="466"/>
            <ac:spMk id="18" creationId="{9A97C86A-04D6-40F7-AE84-31AB43E6A846}"/>
          </ac:spMkLst>
        </pc:spChg>
        <pc:spChg chg="add">
          <ac:chgData name="ΕΙΡΗΝΗ ΚΑΤΣΑΡΟΥ" userId="3d7c3f3ab11cf231" providerId="LiveId" clId="{3EB95190-A47F-422E-BAD5-42FE9BAA652A}" dt="2023-03-05T15:40:12.110" v="32807" actId="26606"/>
          <ac:spMkLst>
            <pc:docMk/>
            <pc:sldMk cId="1979130558" sldId="466"/>
            <ac:spMk id="20" creationId="{FF9F2414-84E8-453E-B1F3-389FDE8192D9}"/>
          </ac:spMkLst>
        </pc:spChg>
        <pc:spChg chg="add">
          <ac:chgData name="ΕΙΡΗΝΗ ΚΑΤΣΑΡΟΥ" userId="3d7c3f3ab11cf231" providerId="LiveId" clId="{3EB95190-A47F-422E-BAD5-42FE9BAA652A}" dt="2023-03-05T15:40:12.110" v="32807" actId="26606"/>
          <ac:spMkLst>
            <pc:docMk/>
            <pc:sldMk cId="1979130558" sldId="466"/>
            <ac:spMk id="22" creationId="{3ECA69A1-7536-43AC-85EF-C7106179F5ED}"/>
          </ac:spMkLst>
        </pc:spChg>
        <pc:grpChg chg="add del">
          <ac:chgData name="ΕΙΡΗΝΗ ΚΑΤΣΑΡΟΥ" userId="3d7c3f3ab11cf231" providerId="LiveId" clId="{3EB95190-A47F-422E-BAD5-42FE9BAA652A}" dt="2023-03-05T15:39:34.591" v="32802" actId="26606"/>
          <ac:grpSpMkLst>
            <pc:docMk/>
            <pc:sldMk cId="1979130558" sldId="466"/>
            <ac:grpSpMk id="10" creationId="{DB88BD78-87E1-424D-B479-C37D8E41B12E}"/>
          </ac:grpSpMkLst>
        </pc:grpChg>
        <pc:picChg chg="add del mod">
          <ac:chgData name="ΕΙΡΗΝΗ ΚΑΤΣΑΡΟΥ" userId="3d7c3f3ab11cf231" providerId="LiveId" clId="{3EB95190-A47F-422E-BAD5-42FE9BAA652A}" dt="2023-03-05T15:39:48.185" v="32803" actId="21"/>
          <ac:picMkLst>
            <pc:docMk/>
            <pc:sldMk cId="1979130558" sldId="466"/>
            <ac:picMk id="3" creationId="{B3536C19-1656-C9B5-D02B-F63DA48D7204}"/>
          </ac:picMkLst>
        </pc:picChg>
        <pc:picChg chg="add del mod">
          <ac:chgData name="ΕΙΡΗΝΗ ΚΑΤΣΑΡΟΥ" userId="3d7c3f3ab11cf231" providerId="LiveId" clId="{3EB95190-A47F-422E-BAD5-42FE9BAA652A}" dt="2023-03-05T16:04:40.040" v="33446" actId="21"/>
          <ac:picMkLst>
            <pc:docMk/>
            <pc:sldMk cId="1979130558" sldId="466"/>
            <ac:picMk id="5" creationId="{1756615B-CDDE-3DB6-DA7E-4A05A37B4AD2}"/>
          </ac:picMkLst>
        </pc:picChg>
        <pc:picChg chg="add mod">
          <ac:chgData name="ΕΙΡΗΝΗ ΚΑΤΣΑΡΟΥ" userId="3d7c3f3ab11cf231" providerId="LiveId" clId="{3EB95190-A47F-422E-BAD5-42FE9BAA652A}" dt="2023-03-05T16:05:18.178" v="33449" actId="1076"/>
          <ac:picMkLst>
            <pc:docMk/>
            <pc:sldMk cId="1979130558" sldId="466"/>
            <ac:picMk id="13" creationId="{F9207BEF-50A5-70D5-3ABA-16E71DBCFADF}"/>
          </ac:picMkLst>
        </pc:picChg>
      </pc:sldChg>
      <pc:sldChg chg="addSp modSp new del mod ord">
        <pc:chgData name="ΕΙΡΗΝΗ ΚΑΤΣΑΡΟΥ" userId="3d7c3f3ab11cf231" providerId="LiveId" clId="{3EB95190-A47F-422E-BAD5-42FE9BAA652A}" dt="2023-03-05T16:34:54.048" v="34514" actId="2696"/>
        <pc:sldMkLst>
          <pc:docMk/>
          <pc:sldMk cId="3957540564" sldId="467"/>
        </pc:sldMkLst>
        <pc:picChg chg="add mod">
          <ac:chgData name="ΕΙΡΗΝΗ ΚΑΤΣΑΡΟΥ" userId="3d7c3f3ab11cf231" providerId="LiveId" clId="{3EB95190-A47F-422E-BAD5-42FE9BAA652A}" dt="2023-03-05T16:34:07.445" v="34505" actId="1440"/>
          <ac:picMkLst>
            <pc:docMk/>
            <pc:sldMk cId="3957540564" sldId="467"/>
            <ac:picMk id="3" creationId="{7F911D3D-3CF7-F385-66B9-2FC9BC8646BF}"/>
          </ac:picMkLst>
        </pc:picChg>
      </pc:sldChg>
      <pc:sldChg chg="modSp add mod">
        <pc:chgData name="ΕΙΡΗΝΗ ΚΑΤΣΑΡΟΥ" userId="3d7c3f3ab11cf231" providerId="LiveId" clId="{3EB95190-A47F-422E-BAD5-42FE9BAA652A}" dt="2023-03-05T16:14:49.739" v="33548" actId="20577"/>
        <pc:sldMkLst>
          <pc:docMk/>
          <pc:sldMk cId="3532072235" sldId="468"/>
        </pc:sldMkLst>
        <pc:spChg chg="mod">
          <ac:chgData name="ΕΙΡΗΝΗ ΚΑΤΣΑΡΟΥ" userId="3d7c3f3ab11cf231" providerId="LiveId" clId="{3EB95190-A47F-422E-BAD5-42FE9BAA652A}" dt="2023-03-05T16:14:49.739" v="33548" actId="20577"/>
          <ac:spMkLst>
            <pc:docMk/>
            <pc:sldMk cId="3532072235" sldId="468"/>
            <ac:spMk id="5" creationId="{DA634718-FC1A-A724-73B0-4EEF6F7ED9E0}"/>
          </ac:spMkLst>
        </pc:spChg>
      </pc:sldChg>
      <pc:sldChg chg="addSp delSp modSp add mod">
        <pc:chgData name="ΕΙΡΗΝΗ ΚΑΤΣΑΡΟΥ" userId="3d7c3f3ab11cf231" providerId="LiveId" clId="{3EB95190-A47F-422E-BAD5-42FE9BAA652A}" dt="2023-03-05T17:15:17.628" v="37371" actId="1076"/>
        <pc:sldMkLst>
          <pc:docMk/>
          <pc:sldMk cId="2436522076" sldId="469"/>
        </pc:sldMkLst>
        <pc:spChg chg="mod">
          <ac:chgData name="ΕΙΡΗΝΗ ΚΑΤΣΑΡΟΥ" userId="3d7c3f3ab11cf231" providerId="LiveId" clId="{3EB95190-A47F-422E-BAD5-42FE9BAA652A}" dt="2023-03-05T16:34:36.871" v="34509" actId="6549"/>
          <ac:spMkLst>
            <pc:docMk/>
            <pc:sldMk cId="2436522076" sldId="469"/>
            <ac:spMk id="2" creationId="{C2127059-2E59-CD50-7947-6D5D6EED328D}"/>
          </ac:spMkLst>
        </pc:spChg>
        <pc:spChg chg="del">
          <ac:chgData name="ΕΙΡΗΝΗ ΚΑΤΣΑΡΟΥ" userId="3d7c3f3ab11cf231" providerId="LiveId" clId="{3EB95190-A47F-422E-BAD5-42FE9BAA652A}" dt="2023-03-05T16:34:30.741" v="34507" actId="21"/>
          <ac:spMkLst>
            <pc:docMk/>
            <pc:sldMk cId="2436522076" sldId="469"/>
            <ac:spMk id="5" creationId="{DA634718-FC1A-A724-73B0-4EEF6F7ED9E0}"/>
          </ac:spMkLst>
        </pc:spChg>
        <pc:picChg chg="add mod">
          <ac:chgData name="ΕΙΡΗΝΗ ΚΑΤΣΑΡΟΥ" userId="3d7c3f3ab11cf231" providerId="LiveId" clId="{3EB95190-A47F-422E-BAD5-42FE9BAA652A}" dt="2023-03-05T17:15:04.556" v="37367" actId="1076"/>
          <ac:picMkLst>
            <pc:docMk/>
            <pc:sldMk cId="2436522076" sldId="469"/>
            <ac:picMk id="3" creationId="{7B0B72C8-94AD-A590-5DF8-607FEED7A2E6}"/>
          </ac:picMkLst>
        </pc:picChg>
        <pc:picChg chg="add mod">
          <ac:chgData name="ΕΙΡΗΝΗ ΚΑΤΣΑΡΟΥ" userId="3d7c3f3ab11cf231" providerId="LiveId" clId="{3EB95190-A47F-422E-BAD5-42FE9BAA652A}" dt="2023-03-05T17:15:17.628" v="37371" actId="1076"/>
          <ac:picMkLst>
            <pc:docMk/>
            <pc:sldMk cId="2436522076" sldId="469"/>
            <ac:picMk id="7" creationId="{2D766A70-A9D5-66A2-888E-8201AFD28D4B}"/>
          </ac:picMkLst>
        </pc:picChg>
        <pc:cxnChg chg="del">
          <ac:chgData name="ΕΙΡΗΝΗ ΚΑΤΣΑΡΟΥ" userId="3d7c3f3ab11cf231" providerId="LiveId" clId="{3EB95190-A47F-422E-BAD5-42FE9BAA652A}" dt="2023-03-05T16:34:33.904" v="34508" actId="21"/>
          <ac:cxnSpMkLst>
            <pc:docMk/>
            <pc:sldMk cId="2436522076" sldId="469"/>
            <ac:cxnSpMk id="4" creationId="{17003135-4453-6F84-ABE1-0421B005313A}"/>
          </ac:cxnSpMkLst>
        </pc:cxnChg>
      </pc:sldChg>
      <pc:sldChg chg="delSp modSp add mod">
        <pc:chgData name="ΕΙΡΗΝΗ ΚΑΤΣΑΡΟΥ" userId="3d7c3f3ab11cf231" providerId="LiveId" clId="{3EB95190-A47F-422E-BAD5-42FE9BAA652A}" dt="2023-03-05T16:56:14.228" v="36045" actId="14100"/>
        <pc:sldMkLst>
          <pc:docMk/>
          <pc:sldMk cId="3986254049" sldId="470"/>
        </pc:sldMkLst>
        <pc:spChg chg="mod">
          <ac:chgData name="ΕΙΡΗΝΗ ΚΑΤΣΑΡΟΥ" userId="3d7c3f3ab11cf231" providerId="LiveId" clId="{3EB95190-A47F-422E-BAD5-42FE9BAA652A}" dt="2023-03-05T16:56:14.228" v="36045" actId="14100"/>
          <ac:spMkLst>
            <pc:docMk/>
            <pc:sldMk cId="3986254049" sldId="470"/>
            <ac:spMk id="2" creationId="{C2127059-2E59-CD50-7947-6D5D6EED328D}"/>
          </ac:spMkLst>
        </pc:spChg>
        <pc:picChg chg="del">
          <ac:chgData name="ΕΙΡΗΝΗ ΚΑΤΣΑΡΟΥ" userId="3d7c3f3ab11cf231" providerId="LiveId" clId="{3EB95190-A47F-422E-BAD5-42FE9BAA652A}" dt="2023-03-05T16:39:51.199" v="34538" actId="21"/>
          <ac:picMkLst>
            <pc:docMk/>
            <pc:sldMk cId="3986254049" sldId="470"/>
            <ac:picMk id="6" creationId="{6B6EC92A-F29D-242C-FB68-25AC88A7A992}"/>
          </ac:picMkLst>
        </pc:picChg>
        <pc:picChg chg="del">
          <ac:chgData name="ΕΙΡΗΝΗ ΚΑΤΣΑΡΟΥ" userId="3d7c3f3ab11cf231" providerId="LiveId" clId="{3EB95190-A47F-422E-BAD5-42FE9BAA652A}" dt="2023-03-05T16:39:48.947" v="34537" actId="21"/>
          <ac:picMkLst>
            <pc:docMk/>
            <pc:sldMk cId="3986254049" sldId="470"/>
            <ac:picMk id="10" creationId="{68D43D8A-E200-471D-D90F-A116DCF21229}"/>
          </ac:picMkLst>
        </pc:picChg>
      </pc:sldChg>
      <pc:sldChg chg="modSp add mod">
        <pc:chgData name="ΕΙΡΗΝΗ ΚΑΤΣΑΡΟΥ" userId="3d7c3f3ab11cf231" providerId="LiveId" clId="{3EB95190-A47F-422E-BAD5-42FE9BAA652A}" dt="2023-03-05T17:00:42.312" v="36530" actId="1076"/>
        <pc:sldMkLst>
          <pc:docMk/>
          <pc:sldMk cId="2529200085" sldId="471"/>
        </pc:sldMkLst>
        <pc:spChg chg="mod">
          <ac:chgData name="ΕΙΡΗΝΗ ΚΑΤΣΑΡΟΥ" userId="3d7c3f3ab11cf231" providerId="LiveId" clId="{3EB95190-A47F-422E-BAD5-42FE9BAA652A}" dt="2023-03-05T17:00:42.312" v="36530" actId="1076"/>
          <ac:spMkLst>
            <pc:docMk/>
            <pc:sldMk cId="2529200085" sldId="471"/>
            <ac:spMk id="2" creationId="{C2127059-2E59-CD50-7947-6D5D6EED328D}"/>
          </ac:spMkLst>
        </pc:spChg>
      </pc:sldChg>
      <pc:sldChg chg="addSp modSp add mod ord">
        <pc:chgData name="ΕΙΡΗΝΗ ΚΑΤΣΑΡΟΥ" userId="3d7c3f3ab11cf231" providerId="LiveId" clId="{3EB95190-A47F-422E-BAD5-42FE9BAA652A}" dt="2023-03-05T17:12:19.427" v="37361" actId="1076"/>
        <pc:sldMkLst>
          <pc:docMk/>
          <pc:sldMk cId="3716808452" sldId="472"/>
        </pc:sldMkLst>
        <pc:spChg chg="mod">
          <ac:chgData name="ΕΙΡΗΝΗ ΚΑΤΣΑΡΟΥ" userId="3d7c3f3ab11cf231" providerId="LiveId" clId="{3EB95190-A47F-422E-BAD5-42FE9BAA652A}" dt="2023-03-05T17:12:19.427" v="37361" actId="1076"/>
          <ac:spMkLst>
            <pc:docMk/>
            <pc:sldMk cId="3716808452" sldId="472"/>
            <ac:spMk id="2" creationId="{C2127059-2E59-CD50-7947-6D5D6EED328D}"/>
          </ac:spMkLst>
        </pc:spChg>
        <pc:picChg chg="add mod">
          <ac:chgData name="ΕΙΡΗΝΗ ΚΑΤΣΑΡΟΥ" userId="3d7c3f3ab11cf231" providerId="LiveId" clId="{3EB95190-A47F-422E-BAD5-42FE9BAA652A}" dt="2023-03-05T17:06:00.988" v="36629" actId="1076"/>
          <ac:picMkLst>
            <pc:docMk/>
            <pc:sldMk cId="3716808452" sldId="472"/>
            <ac:picMk id="6" creationId="{726B2EFD-BBE2-C00A-5451-3A456BADFEC3}"/>
          </ac:picMkLst>
        </pc:picChg>
      </pc:sldChg>
      <pc:sldChg chg="modSp add mod">
        <pc:chgData name="ΕΙΡΗΝΗ ΚΑΤΣΑΡΟΥ" userId="3d7c3f3ab11cf231" providerId="LiveId" clId="{3EB95190-A47F-422E-BAD5-42FE9BAA652A}" dt="2023-03-05T17:18:46.336" v="37408" actId="20577"/>
        <pc:sldMkLst>
          <pc:docMk/>
          <pc:sldMk cId="2714656386" sldId="473"/>
        </pc:sldMkLst>
        <pc:spChg chg="mod">
          <ac:chgData name="ΕΙΡΗΝΗ ΚΑΤΣΑΡΟΥ" userId="3d7c3f3ab11cf231" providerId="LiveId" clId="{3EB95190-A47F-422E-BAD5-42FE9BAA652A}" dt="2023-03-05T17:18:46.336" v="37408" actId="20577"/>
          <ac:spMkLst>
            <pc:docMk/>
            <pc:sldMk cId="2714656386" sldId="473"/>
            <ac:spMk id="3" creationId="{DB767AAC-D353-62DB-8CEB-CB082DC16DB9}"/>
          </ac:spMkLst>
        </pc:spChg>
      </pc:sldChg>
      <pc:sldChg chg="modSp add mod ord">
        <pc:chgData name="ΕΙΡΗΝΗ ΚΑΤΣΑΡΟΥ" userId="3d7c3f3ab11cf231" providerId="LiveId" clId="{3EB95190-A47F-422E-BAD5-42FE9BAA652A}" dt="2023-03-05T17:56:42.852" v="38611" actId="20577"/>
        <pc:sldMkLst>
          <pc:docMk/>
          <pc:sldMk cId="1629043516" sldId="474"/>
        </pc:sldMkLst>
        <pc:spChg chg="mod">
          <ac:chgData name="ΕΙΡΗΝΗ ΚΑΤΣΑΡΟΥ" userId="3d7c3f3ab11cf231" providerId="LiveId" clId="{3EB95190-A47F-422E-BAD5-42FE9BAA652A}" dt="2023-03-05T17:56:42.852" v="38611" actId="20577"/>
          <ac:spMkLst>
            <pc:docMk/>
            <pc:sldMk cId="1629043516" sldId="474"/>
            <ac:spMk id="2" creationId="{C2127059-2E59-CD50-7947-6D5D6EED328D}"/>
          </ac:spMkLst>
        </pc:spChg>
        <pc:spChg chg="mod">
          <ac:chgData name="ΕΙΡΗΝΗ ΚΑΤΣΑΡΟΥ" userId="3d7c3f3ab11cf231" providerId="LiveId" clId="{3EB95190-A47F-422E-BAD5-42FE9BAA652A}" dt="2023-03-05T17:27:51.878" v="37491" actId="20577"/>
          <ac:spMkLst>
            <pc:docMk/>
            <pc:sldMk cId="1629043516" sldId="474"/>
            <ac:spMk id="5" creationId="{DA634718-FC1A-A724-73B0-4EEF6F7ED9E0}"/>
          </ac:spMkLst>
        </pc:spChg>
      </pc:sldChg>
      <pc:sldChg chg="addSp delSp modSp add mod setBg delDesignElem">
        <pc:chgData name="ΕΙΡΗΝΗ ΚΑΤΣΑΡΟΥ" userId="3d7c3f3ab11cf231" providerId="LiveId" clId="{3EB95190-A47F-422E-BAD5-42FE9BAA652A}" dt="2023-03-05T18:10:56.427" v="39785" actId="20577"/>
        <pc:sldMkLst>
          <pc:docMk/>
          <pc:sldMk cId="4192812579" sldId="475"/>
        </pc:sldMkLst>
        <pc:spChg chg="mod">
          <ac:chgData name="ΕΙΡΗΝΗ ΚΑΤΣΑΡΟΥ" userId="3d7c3f3ab11cf231" providerId="LiveId" clId="{3EB95190-A47F-422E-BAD5-42FE9BAA652A}" dt="2023-03-05T18:10:56.427" v="39785" actId="20577"/>
          <ac:spMkLst>
            <pc:docMk/>
            <pc:sldMk cId="4192812579" sldId="475"/>
            <ac:spMk id="2" creationId="{C2127059-2E59-CD50-7947-6D5D6EED328D}"/>
          </ac:spMkLst>
        </pc:spChg>
        <pc:spChg chg="del">
          <ac:chgData name="ΕΙΡΗΝΗ ΚΑΤΣΑΡΟΥ" userId="3d7c3f3ab11cf231" providerId="LiveId" clId="{3EB95190-A47F-422E-BAD5-42FE9BAA652A}" dt="2023-03-05T17:57:11.470" v="38613"/>
          <ac:spMkLst>
            <pc:docMk/>
            <pc:sldMk cId="4192812579" sldId="475"/>
            <ac:spMk id="24" creationId="{4DA718D0-4865-4629-8134-44F68D41D574}"/>
          </ac:spMkLst>
        </pc:spChg>
        <pc:spChg chg="del">
          <ac:chgData name="ΕΙΡΗΝΗ ΚΑΤΣΑΡΟΥ" userId="3d7c3f3ab11cf231" providerId="LiveId" clId="{3EB95190-A47F-422E-BAD5-42FE9BAA652A}" dt="2023-03-05T17:57:11.470" v="38613"/>
          <ac:spMkLst>
            <pc:docMk/>
            <pc:sldMk cId="4192812579" sldId="475"/>
            <ac:spMk id="30" creationId="{CBC4F608-B4B8-48C3-9572-C0F061B1CD99}"/>
          </ac:spMkLst>
        </pc:spChg>
        <pc:grpChg chg="del">
          <ac:chgData name="ΕΙΡΗΝΗ ΚΑΤΣΑΡΟΥ" userId="3d7c3f3ab11cf231" providerId="LiveId" clId="{3EB95190-A47F-422E-BAD5-42FE9BAA652A}" dt="2023-03-05T17:57:11.470" v="38613"/>
          <ac:grpSpMkLst>
            <pc:docMk/>
            <pc:sldMk cId="4192812579" sldId="475"/>
            <ac:grpSpMk id="26" creationId="{65167ED7-6315-43AB-B1B6-C326D5FD8F84}"/>
          </ac:grpSpMkLst>
        </pc:grpChg>
        <pc:graphicFrameChg chg="add mod modGraphic">
          <ac:chgData name="ΕΙΡΗΝΗ ΚΑΤΣΑΡΟΥ" userId="3d7c3f3ab11cf231" providerId="LiveId" clId="{3EB95190-A47F-422E-BAD5-42FE9BAA652A}" dt="2023-03-05T18:09:12.568" v="39762" actId="1076"/>
          <ac:graphicFrameMkLst>
            <pc:docMk/>
            <pc:sldMk cId="4192812579" sldId="475"/>
            <ac:graphicFrameMk id="3" creationId="{FFCEF02E-8DEA-A5C1-09F8-9370C82BC605}"/>
          </ac:graphicFrameMkLst>
        </pc:graphicFrameChg>
      </pc:sldChg>
      <pc:sldChg chg="delSp modSp add mod ord setBg delDesignElem">
        <pc:chgData name="ΕΙΡΗΝΗ ΚΑΤΣΑΡΟΥ" userId="3d7c3f3ab11cf231" providerId="LiveId" clId="{3EB95190-A47F-422E-BAD5-42FE9BAA652A}" dt="2023-03-05T18:21:10.758" v="40809" actId="5793"/>
        <pc:sldMkLst>
          <pc:docMk/>
          <pc:sldMk cId="1908341750" sldId="476"/>
        </pc:sldMkLst>
        <pc:spChg chg="mod">
          <ac:chgData name="ΕΙΡΗΝΗ ΚΑΤΣΑΡΟΥ" userId="3d7c3f3ab11cf231" providerId="LiveId" clId="{3EB95190-A47F-422E-BAD5-42FE9BAA652A}" dt="2023-03-05T18:21:10.758" v="40809" actId="5793"/>
          <ac:spMkLst>
            <pc:docMk/>
            <pc:sldMk cId="1908341750" sldId="476"/>
            <ac:spMk id="2" creationId="{C2127059-2E59-CD50-7947-6D5D6EED328D}"/>
          </ac:spMkLst>
        </pc:spChg>
        <pc:spChg chg="mod">
          <ac:chgData name="ΕΙΡΗΝΗ ΚΑΤΣΑΡΟΥ" userId="3d7c3f3ab11cf231" providerId="LiveId" clId="{3EB95190-A47F-422E-BAD5-42FE9BAA652A}" dt="2023-03-05T18:11:57.140" v="39887" actId="20577"/>
          <ac:spMkLst>
            <pc:docMk/>
            <pc:sldMk cId="1908341750" sldId="476"/>
            <ac:spMk id="5" creationId="{DA634718-FC1A-A724-73B0-4EEF6F7ED9E0}"/>
          </ac:spMkLst>
        </pc:spChg>
        <pc:spChg chg="del">
          <ac:chgData name="ΕΙΡΗΝΗ ΚΑΤΣΑΡΟΥ" userId="3d7c3f3ab11cf231" providerId="LiveId" clId="{3EB95190-A47F-422E-BAD5-42FE9BAA652A}" dt="2023-03-05T18:11:18.714" v="39787"/>
          <ac:spMkLst>
            <pc:docMk/>
            <pc:sldMk cId="1908341750" sldId="476"/>
            <ac:spMk id="24" creationId="{4DA718D0-4865-4629-8134-44F68D41D574}"/>
          </ac:spMkLst>
        </pc:spChg>
        <pc:spChg chg="del">
          <ac:chgData name="ΕΙΡΗΝΗ ΚΑΤΣΑΡΟΥ" userId="3d7c3f3ab11cf231" providerId="LiveId" clId="{3EB95190-A47F-422E-BAD5-42FE9BAA652A}" dt="2023-03-05T18:11:18.714" v="39787"/>
          <ac:spMkLst>
            <pc:docMk/>
            <pc:sldMk cId="1908341750" sldId="476"/>
            <ac:spMk id="30" creationId="{CBC4F608-B4B8-48C3-9572-C0F061B1CD99}"/>
          </ac:spMkLst>
        </pc:spChg>
        <pc:grpChg chg="del">
          <ac:chgData name="ΕΙΡΗΝΗ ΚΑΤΣΑΡΟΥ" userId="3d7c3f3ab11cf231" providerId="LiveId" clId="{3EB95190-A47F-422E-BAD5-42FE9BAA652A}" dt="2023-03-05T18:11:18.714" v="39787"/>
          <ac:grpSpMkLst>
            <pc:docMk/>
            <pc:sldMk cId="1908341750" sldId="476"/>
            <ac:grpSpMk id="26" creationId="{65167ED7-6315-43AB-B1B6-C326D5FD8F84}"/>
          </ac:grpSpMkLst>
        </pc:grpChg>
      </pc:sldChg>
      <pc:sldChg chg="modSp add del mod">
        <pc:chgData name="ΕΙΡΗΝΗ ΚΑΤΣΑΡΟΥ" userId="3d7c3f3ab11cf231" providerId="LiveId" clId="{3EB95190-A47F-422E-BAD5-42FE9BAA652A}" dt="2023-03-05T18:10:23.131" v="39769" actId="2696"/>
        <pc:sldMkLst>
          <pc:docMk/>
          <pc:sldMk cId="2197262117" sldId="476"/>
        </pc:sldMkLst>
        <pc:spChg chg="mod">
          <ac:chgData name="ΕΙΡΗΝΗ ΚΑΤΣΑΡΟΥ" userId="3d7c3f3ab11cf231" providerId="LiveId" clId="{3EB95190-A47F-422E-BAD5-42FE9BAA652A}" dt="2023-03-05T18:10:06.153" v="39768" actId="1076"/>
          <ac:spMkLst>
            <pc:docMk/>
            <pc:sldMk cId="2197262117" sldId="476"/>
            <ac:spMk id="2" creationId="{C2127059-2E59-CD50-7947-6D5D6EED328D}"/>
          </ac:spMkLst>
        </pc:spChg>
      </pc:sldChg>
      <pc:sldChg chg="delSp modSp add del mod">
        <pc:chgData name="ΕΙΡΗΝΗ ΚΑΤΣΑΡΟΥ" userId="3d7c3f3ab11cf231" providerId="LiveId" clId="{3EB95190-A47F-422E-BAD5-42FE9BAA652A}" dt="2023-03-05T18:09:49.837" v="39766" actId="2696"/>
        <pc:sldMkLst>
          <pc:docMk/>
          <pc:sldMk cId="2833640360" sldId="476"/>
        </pc:sldMkLst>
        <pc:spChg chg="mod">
          <ac:chgData name="ΕΙΡΗΝΗ ΚΑΤΣΑΡΟΥ" userId="3d7c3f3ab11cf231" providerId="LiveId" clId="{3EB95190-A47F-422E-BAD5-42FE9BAA652A}" dt="2023-03-05T18:09:44.360" v="39765" actId="1076"/>
          <ac:spMkLst>
            <pc:docMk/>
            <pc:sldMk cId="2833640360" sldId="476"/>
            <ac:spMk id="2" creationId="{C2127059-2E59-CD50-7947-6D5D6EED328D}"/>
          </ac:spMkLst>
        </pc:spChg>
        <pc:graphicFrameChg chg="del">
          <ac:chgData name="ΕΙΡΗΝΗ ΚΑΤΣΑΡΟΥ" userId="3d7c3f3ab11cf231" providerId="LiveId" clId="{3EB95190-A47F-422E-BAD5-42FE9BAA652A}" dt="2023-03-05T18:09:30.209" v="39764" actId="21"/>
          <ac:graphicFrameMkLst>
            <pc:docMk/>
            <pc:sldMk cId="2833640360" sldId="476"/>
            <ac:graphicFrameMk id="3" creationId="{FFCEF02E-8DEA-A5C1-09F8-9370C82BC605}"/>
          </ac:graphicFrameMkLst>
        </pc:graphicFrameChg>
      </pc:sldChg>
      <pc:sldMasterChg chg="delSldLayout">
        <pc:chgData name="ΕΙΡΗΝΗ ΚΑΤΣΑΡΟΥ" userId="3d7c3f3ab11cf231" providerId="LiveId" clId="{3EB95190-A47F-422E-BAD5-42FE9BAA652A}" dt="2023-03-04T17:40:25.696" v="3311" actId="2696"/>
        <pc:sldMasterMkLst>
          <pc:docMk/>
          <pc:sldMasterMk cId="1615311501" sldId="2147483651"/>
        </pc:sldMasterMkLst>
        <pc:sldLayoutChg chg="del">
          <pc:chgData name="ΕΙΡΗΝΗ ΚΑΤΣΑΡΟΥ" userId="3d7c3f3ab11cf231" providerId="LiveId" clId="{3EB95190-A47F-422E-BAD5-42FE9BAA652A}" dt="2023-03-04T17:40:25.696" v="3311" actId="2696"/>
          <pc:sldLayoutMkLst>
            <pc:docMk/>
            <pc:sldMasterMk cId="1615311501" sldId="2147483651"/>
            <pc:sldLayoutMk cId="3856032734" sldId="2147483690"/>
          </pc:sldLayoutMkLst>
        </pc:sldLayoutChg>
      </pc:sldMasterChg>
    </pc:docChg>
  </pc:docChgLst>
  <pc:docChgLst>
    <pc:chgData name="ΕΙΡΗΝΗ ΚΑΤΣΑΡΟΥ" userId="3d7c3f3ab11cf231" providerId="LiveId" clId="{44695AAA-976B-459C-B6F4-897E977BD8BB}"/>
    <pc:docChg chg="undo custSel addSld delSld modSld sldOrd">
      <pc:chgData name="ΕΙΡΗΝΗ ΚΑΤΣΑΡΟΥ" userId="3d7c3f3ab11cf231" providerId="LiveId" clId="{44695AAA-976B-459C-B6F4-897E977BD8BB}" dt="2023-02-10T16:28:53.139" v="18992" actId="20577"/>
      <pc:docMkLst>
        <pc:docMk/>
      </pc:docMkLst>
      <pc:sldChg chg="del">
        <pc:chgData name="ΕΙΡΗΝΗ ΚΑΤΣΑΡΟΥ" userId="3d7c3f3ab11cf231" providerId="LiveId" clId="{44695AAA-976B-459C-B6F4-897E977BD8BB}" dt="2023-02-10T11:37:49.133" v="1723" actId="2696"/>
        <pc:sldMkLst>
          <pc:docMk/>
          <pc:sldMk cId="3979649407" sldId="259"/>
        </pc:sldMkLst>
      </pc:sldChg>
      <pc:sldChg chg="addSp delSp modSp mod">
        <pc:chgData name="ΕΙΡΗΝΗ ΚΑΤΣΑΡΟΥ" userId="3d7c3f3ab11cf231" providerId="LiveId" clId="{44695AAA-976B-459C-B6F4-897E977BD8BB}" dt="2023-02-10T16:00:46.452" v="16532" actId="20577"/>
        <pc:sldMkLst>
          <pc:docMk/>
          <pc:sldMk cId="141078548" sldId="260"/>
        </pc:sldMkLst>
        <pc:spChg chg="mod">
          <ac:chgData name="ΕΙΡΗΝΗ ΚΑΤΣΑΡΟΥ" userId="3d7c3f3ab11cf231" providerId="LiveId" clId="{44695AAA-976B-459C-B6F4-897E977BD8BB}" dt="2023-02-10T15:32:54.836" v="14855" actId="113"/>
          <ac:spMkLst>
            <pc:docMk/>
            <pc:sldMk cId="141078548" sldId="260"/>
            <ac:spMk id="2" creationId="{21BB3ACD-39D6-4B07-B165-F979837486AA}"/>
          </ac:spMkLst>
        </pc:spChg>
        <pc:spChg chg="del">
          <ac:chgData name="ΕΙΡΗΝΗ ΚΑΤΣΑΡΟΥ" userId="3d7c3f3ab11cf231" providerId="LiveId" clId="{44695AAA-976B-459C-B6F4-897E977BD8BB}" dt="2023-02-10T15:28:24.271" v="14699" actId="931"/>
          <ac:spMkLst>
            <pc:docMk/>
            <pc:sldMk cId="141078548" sldId="260"/>
            <ac:spMk id="4" creationId="{DE8C37F5-30A8-4683-839F-39637159C9F5}"/>
          </ac:spMkLst>
        </pc:spChg>
        <pc:spChg chg="mod">
          <ac:chgData name="ΕΙΡΗΝΗ ΚΑΤΣΑΡΟΥ" userId="3d7c3f3ab11cf231" providerId="LiveId" clId="{44695AAA-976B-459C-B6F4-897E977BD8BB}" dt="2023-02-10T15:30:53.173" v="14773" actId="1076"/>
          <ac:spMkLst>
            <pc:docMk/>
            <pc:sldMk cId="141078548" sldId="260"/>
            <ac:spMk id="6" creationId="{9A3B8707-9FF6-4ADD-9981-A509E15FB74D}"/>
          </ac:spMkLst>
        </pc:spChg>
        <pc:spChg chg="mod">
          <ac:chgData name="ΕΙΡΗΝΗ ΚΑΤΣΑΡΟΥ" userId="3d7c3f3ab11cf231" providerId="LiveId" clId="{44695AAA-976B-459C-B6F4-897E977BD8BB}" dt="2023-02-10T15:32:17.834" v="14814" actId="1076"/>
          <ac:spMkLst>
            <pc:docMk/>
            <pc:sldMk cId="141078548" sldId="260"/>
            <ac:spMk id="8" creationId="{B2E684E6-E821-4621-9B94-EFE47C9D651D}"/>
          </ac:spMkLst>
        </pc:spChg>
        <pc:spChg chg="mod">
          <ac:chgData name="ΕΙΡΗΝΗ ΚΑΤΣΑΡΟΥ" userId="3d7c3f3ab11cf231" providerId="LiveId" clId="{44695AAA-976B-459C-B6F4-897E977BD8BB}" dt="2023-02-10T15:30:55.402" v="14774" actId="1076"/>
          <ac:spMkLst>
            <pc:docMk/>
            <pc:sldMk cId="141078548" sldId="260"/>
            <ac:spMk id="9" creationId="{F3547202-6B2E-4F1D-B342-8268B9E48FEB}"/>
          </ac:spMkLst>
        </pc:spChg>
        <pc:spChg chg="mod">
          <ac:chgData name="ΕΙΡΗΝΗ ΚΑΤΣΑΡΟΥ" userId="3d7c3f3ab11cf231" providerId="LiveId" clId="{44695AAA-976B-459C-B6F4-897E977BD8BB}" dt="2023-02-10T16:00:46.452" v="16532" actId="20577"/>
          <ac:spMkLst>
            <pc:docMk/>
            <pc:sldMk cId="141078548" sldId="260"/>
            <ac:spMk id="10" creationId="{4FC46D3E-67F5-4E0D-982C-70E7EEF62081}"/>
          </ac:spMkLst>
        </pc:spChg>
        <pc:spChg chg="mod">
          <ac:chgData name="ΕΙΡΗΝΗ ΚΑΤΣΑΡΟΥ" userId="3d7c3f3ab11cf231" providerId="LiveId" clId="{44695AAA-976B-459C-B6F4-897E977BD8BB}" dt="2023-02-10T15:32:14.299" v="14813" actId="14100"/>
          <ac:spMkLst>
            <pc:docMk/>
            <pc:sldMk cId="141078548" sldId="260"/>
            <ac:spMk id="11" creationId="{6477573B-C3C4-4238-99BD-FE259DFFBD39}"/>
          </ac:spMkLst>
        </pc:spChg>
        <pc:spChg chg="del">
          <ac:chgData name="ΕΙΡΗΝΗ ΚΑΤΣΑΡΟΥ" userId="3d7c3f3ab11cf231" providerId="LiveId" clId="{44695AAA-976B-459C-B6F4-897E977BD8BB}" dt="2023-02-10T15:28:29.060" v="14700" actId="931"/>
          <ac:spMkLst>
            <pc:docMk/>
            <pc:sldMk cId="141078548" sldId="260"/>
            <ac:spMk id="12" creationId="{DA98F26A-9A12-4DF1-BB67-5E1D7BB44F67}"/>
          </ac:spMkLst>
        </pc:spChg>
        <pc:spChg chg="del">
          <ac:chgData name="ΕΙΡΗΝΗ ΚΑΤΣΑΡΟΥ" userId="3d7c3f3ab11cf231" providerId="LiveId" clId="{44695AAA-976B-459C-B6F4-897E977BD8BB}" dt="2023-02-10T15:32:21.969" v="14815" actId="931"/>
          <ac:spMkLst>
            <pc:docMk/>
            <pc:sldMk cId="141078548" sldId="260"/>
            <ac:spMk id="16" creationId="{EE939F80-7B5E-4B69-9FEF-00C8139E5EA1}"/>
          </ac:spMkLst>
        </pc:spChg>
        <pc:spChg chg="add mod">
          <ac:chgData name="ΕΙΡΗΝΗ ΚΑΤΣΑΡΟΥ" userId="3d7c3f3ab11cf231" providerId="LiveId" clId="{44695AAA-976B-459C-B6F4-897E977BD8BB}" dt="2023-02-10T15:41:43.122" v="15244" actId="14100"/>
          <ac:spMkLst>
            <pc:docMk/>
            <pc:sldMk cId="141078548" sldId="260"/>
            <ac:spMk id="20" creationId="{A591A21E-BA81-7273-0FCC-BCFD0B8D6E9D}"/>
          </ac:spMkLst>
        </pc:spChg>
        <pc:grpChg chg="del">
          <ac:chgData name="ΕΙΡΗΝΗ ΚΑΤΣΑΡΟΥ" userId="3d7c3f3ab11cf231" providerId="LiveId" clId="{44695AAA-976B-459C-B6F4-897E977BD8BB}" dt="2023-02-10T15:34:01.145" v="14856" actId="21"/>
          <ac:grpSpMkLst>
            <pc:docMk/>
            <pc:sldMk cId="141078548" sldId="260"/>
            <ac:grpSpMk id="34" creationId="{9AF2A2E4-B74E-4FD6-82F8-34B1ED495019}"/>
          </ac:grpSpMkLst>
        </pc:grpChg>
        <pc:grpChg chg="del">
          <ac:chgData name="ΕΙΡΗΝΗ ΚΑΤΣΑΡΟΥ" userId="3d7c3f3ab11cf231" providerId="LiveId" clId="{44695AAA-976B-459C-B6F4-897E977BD8BB}" dt="2023-02-10T15:34:05.258" v="14857" actId="21"/>
          <ac:grpSpMkLst>
            <pc:docMk/>
            <pc:sldMk cId="141078548" sldId="260"/>
            <ac:grpSpMk id="35" creationId="{37EB914B-832A-40C3-912E-05F959E5AAE0}"/>
          </ac:grpSpMkLst>
        </pc:grpChg>
        <pc:grpChg chg="del">
          <ac:chgData name="ΕΙΡΗΝΗ ΚΑΤΣΑΡΟΥ" userId="3d7c3f3ab11cf231" providerId="LiveId" clId="{44695AAA-976B-459C-B6F4-897E977BD8BB}" dt="2023-02-10T15:34:10.123" v="14858" actId="21"/>
          <ac:grpSpMkLst>
            <pc:docMk/>
            <pc:sldMk cId="141078548" sldId="260"/>
            <ac:grpSpMk id="41" creationId="{4F71E34C-438B-41BF-87B8-A579556F7815}"/>
          </ac:grpSpMkLst>
        </pc:grpChg>
        <pc:picChg chg="add mod">
          <ac:chgData name="ΕΙΡΗΝΗ ΚΑΤΣΑΡΟΥ" userId="3d7c3f3ab11cf231" providerId="LiveId" clId="{44695AAA-976B-459C-B6F4-897E977BD8BB}" dt="2023-02-10T15:28:24.271" v="14699" actId="931"/>
          <ac:picMkLst>
            <pc:docMk/>
            <pc:sldMk cId="141078548" sldId="260"/>
            <ac:picMk id="5" creationId="{79818918-B5DC-5DB8-6250-A930EBDAC100}"/>
          </ac:picMkLst>
        </pc:picChg>
        <pc:picChg chg="add mod">
          <ac:chgData name="ΕΙΡΗΝΗ ΚΑΤΣΑΡΟΥ" userId="3d7c3f3ab11cf231" providerId="LiveId" clId="{44695AAA-976B-459C-B6F4-897E977BD8BB}" dt="2023-02-10T15:28:29.060" v="14700" actId="931"/>
          <ac:picMkLst>
            <pc:docMk/>
            <pc:sldMk cId="141078548" sldId="260"/>
            <ac:picMk id="14" creationId="{EDDB2F07-154E-96E2-5111-8FFE40EDD142}"/>
          </ac:picMkLst>
        </pc:picChg>
        <pc:picChg chg="add mod">
          <ac:chgData name="ΕΙΡΗΝΗ ΚΑΤΣΑΡΟΥ" userId="3d7c3f3ab11cf231" providerId="LiveId" clId="{44695AAA-976B-459C-B6F4-897E977BD8BB}" dt="2023-02-10T15:32:21.969" v="14815" actId="931"/>
          <ac:picMkLst>
            <pc:docMk/>
            <pc:sldMk cId="141078548" sldId="260"/>
            <ac:picMk id="17" creationId="{74E65F28-23E3-9B73-C64D-4D55B42693B2}"/>
          </ac:picMkLst>
        </pc:picChg>
      </pc:sldChg>
      <pc:sldChg chg="del">
        <pc:chgData name="ΕΙΡΗΝΗ ΚΑΤΣΑΡΟΥ" userId="3d7c3f3ab11cf231" providerId="LiveId" clId="{44695AAA-976B-459C-B6F4-897E977BD8BB}" dt="2023-02-10T11:37:59.971" v="1724" actId="2696"/>
        <pc:sldMkLst>
          <pc:docMk/>
          <pc:sldMk cId="2737942562" sldId="298"/>
        </pc:sldMkLst>
      </pc:sldChg>
      <pc:sldChg chg="addSp delSp modSp mod ord">
        <pc:chgData name="ΕΙΡΗΝΗ ΚΑΤΣΑΡΟΥ" userId="3d7c3f3ab11cf231" providerId="LiveId" clId="{44695AAA-976B-459C-B6F4-897E977BD8BB}" dt="2023-02-10T12:35:22.517" v="4059" actId="20577"/>
        <pc:sldMkLst>
          <pc:docMk/>
          <pc:sldMk cId="4179153492" sldId="299"/>
        </pc:sldMkLst>
        <pc:spChg chg="del mod">
          <ac:chgData name="ΕΙΡΗΝΗ ΚΑΤΣΑΡΟΥ" userId="3d7c3f3ab11cf231" providerId="LiveId" clId="{44695AAA-976B-459C-B6F4-897E977BD8BB}" dt="2023-02-10T12:18:53.597" v="2786"/>
          <ac:spMkLst>
            <pc:docMk/>
            <pc:sldMk cId="4179153492" sldId="299"/>
            <ac:spMk id="3" creationId="{038B56C8-2ECC-40CE-8512-1AB853C9BE30}"/>
          </ac:spMkLst>
        </pc:spChg>
        <pc:spChg chg="mod">
          <ac:chgData name="ΕΙΡΗΝΗ ΚΑΤΣΑΡΟΥ" userId="3d7c3f3ab11cf231" providerId="LiveId" clId="{44695AAA-976B-459C-B6F4-897E977BD8BB}" dt="2023-02-10T12:16:15.985" v="2779" actId="113"/>
          <ac:spMkLst>
            <pc:docMk/>
            <pc:sldMk cId="4179153492" sldId="299"/>
            <ac:spMk id="5" creationId="{347C8284-E213-48BC-B9A2-36341C433E41}"/>
          </ac:spMkLst>
        </pc:spChg>
        <pc:spChg chg="mod">
          <ac:chgData name="ΕΙΡΗΝΗ ΚΑΤΣΑΡΟΥ" userId="3d7c3f3ab11cf231" providerId="LiveId" clId="{44695AAA-976B-459C-B6F4-897E977BD8BB}" dt="2023-02-10T12:35:22.517" v="4059" actId="20577"/>
          <ac:spMkLst>
            <pc:docMk/>
            <pc:sldMk cId="4179153492" sldId="299"/>
            <ac:spMk id="7" creationId="{88841097-2ABE-41E5-B9B3-0BED9FF5E18F}"/>
          </ac:spMkLst>
        </pc:spChg>
        <pc:spChg chg="del">
          <ac:chgData name="ΕΙΡΗΝΗ ΚΑΤΣΑΡΟΥ" userId="3d7c3f3ab11cf231" providerId="LiveId" clId="{44695AAA-976B-459C-B6F4-897E977BD8BB}" dt="2023-02-10T12:06:59.321" v="2061" actId="21"/>
          <ac:spMkLst>
            <pc:docMk/>
            <pc:sldMk cId="4179153492" sldId="299"/>
            <ac:spMk id="8" creationId="{79616CE9-E426-497C-85E1-4CF2D0329538}"/>
          </ac:spMkLst>
        </pc:spChg>
        <pc:spChg chg="mod">
          <ac:chgData name="ΕΙΡΗΝΗ ΚΑΤΣΑΡΟΥ" userId="3d7c3f3ab11cf231" providerId="LiveId" clId="{44695AAA-976B-459C-B6F4-897E977BD8BB}" dt="2023-02-10T12:06:37.165" v="2053"/>
          <ac:spMkLst>
            <pc:docMk/>
            <pc:sldMk cId="4179153492" sldId="299"/>
            <ac:spMk id="15" creationId="{0A1D422C-0B51-2C27-2F3E-8809DFC9F6B6}"/>
          </ac:spMkLst>
        </pc:spChg>
        <pc:spChg chg="mod">
          <ac:chgData name="ΕΙΡΗΝΗ ΚΑΤΣΑΡΟΥ" userId="3d7c3f3ab11cf231" providerId="LiveId" clId="{44695AAA-976B-459C-B6F4-897E977BD8BB}" dt="2023-02-10T12:06:37.165" v="2053"/>
          <ac:spMkLst>
            <pc:docMk/>
            <pc:sldMk cId="4179153492" sldId="299"/>
            <ac:spMk id="16" creationId="{64C1D23A-AA00-9672-7BDD-D3D2AF6FF6A1}"/>
          </ac:spMkLst>
        </pc:spChg>
        <pc:spChg chg="mod">
          <ac:chgData name="ΕΙΡΗΝΗ ΚΑΤΣΑΡΟΥ" userId="3d7c3f3ab11cf231" providerId="LiveId" clId="{44695AAA-976B-459C-B6F4-897E977BD8BB}" dt="2023-02-10T12:06:37.165" v="2053"/>
          <ac:spMkLst>
            <pc:docMk/>
            <pc:sldMk cId="4179153492" sldId="299"/>
            <ac:spMk id="17" creationId="{ACAE1A4A-5781-EE47-6636-99F39202EA27}"/>
          </ac:spMkLst>
        </pc:spChg>
        <pc:spChg chg="mod">
          <ac:chgData name="ΕΙΡΗΝΗ ΚΑΤΣΑΡΟΥ" userId="3d7c3f3ab11cf231" providerId="LiveId" clId="{44695AAA-976B-459C-B6F4-897E977BD8BB}" dt="2023-02-10T12:06:37.165" v="2053"/>
          <ac:spMkLst>
            <pc:docMk/>
            <pc:sldMk cId="4179153492" sldId="299"/>
            <ac:spMk id="18" creationId="{ABA0BB0B-667E-00F9-2028-1458E2A6F6D7}"/>
          </ac:spMkLst>
        </pc:spChg>
        <pc:spChg chg="mod">
          <ac:chgData name="ΕΙΡΗΝΗ ΚΑΤΣΑΡΟΥ" userId="3d7c3f3ab11cf231" providerId="LiveId" clId="{44695AAA-976B-459C-B6F4-897E977BD8BB}" dt="2023-02-10T12:06:37.165" v="2053"/>
          <ac:spMkLst>
            <pc:docMk/>
            <pc:sldMk cId="4179153492" sldId="299"/>
            <ac:spMk id="19" creationId="{4854D4D3-E032-7D50-D724-46D6C98D28C4}"/>
          </ac:spMkLst>
        </pc:spChg>
        <pc:spChg chg="mod">
          <ac:chgData name="ΕΙΡΗΝΗ ΚΑΤΣΑΡΟΥ" userId="3d7c3f3ab11cf231" providerId="LiveId" clId="{44695AAA-976B-459C-B6F4-897E977BD8BB}" dt="2023-02-10T12:06:37.165" v="2053"/>
          <ac:spMkLst>
            <pc:docMk/>
            <pc:sldMk cId="4179153492" sldId="299"/>
            <ac:spMk id="20" creationId="{FE3C09BE-9D7D-7367-247A-D8700275C55F}"/>
          </ac:spMkLst>
        </pc:spChg>
        <pc:spChg chg="mod">
          <ac:chgData name="ΕΙΡΗΝΗ ΚΑΤΣΑΡΟΥ" userId="3d7c3f3ab11cf231" providerId="LiveId" clId="{44695AAA-976B-459C-B6F4-897E977BD8BB}" dt="2023-02-10T12:06:37.165" v="2053"/>
          <ac:spMkLst>
            <pc:docMk/>
            <pc:sldMk cId="4179153492" sldId="299"/>
            <ac:spMk id="21" creationId="{ED834FCA-2CF4-A79B-6F6D-799D81DC64C5}"/>
          </ac:spMkLst>
        </pc:spChg>
        <pc:spChg chg="mod">
          <ac:chgData name="ΕΙΡΗΝΗ ΚΑΤΣΑΡΟΥ" userId="3d7c3f3ab11cf231" providerId="LiveId" clId="{44695AAA-976B-459C-B6F4-897E977BD8BB}" dt="2023-02-10T12:06:37.165" v="2053"/>
          <ac:spMkLst>
            <pc:docMk/>
            <pc:sldMk cId="4179153492" sldId="299"/>
            <ac:spMk id="22" creationId="{517F3FA5-22C7-FA83-A38E-EE40CDC0D7FA}"/>
          </ac:spMkLst>
        </pc:spChg>
        <pc:spChg chg="mod">
          <ac:chgData name="ΕΙΡΗΝΗ ΚΑΤΣΑΡΟΥ" userId="3d7c3f3ab11cf231" providerId="LiveId" clId="{44695AAA-976B-459C-B6F4-897E977BD8BB}" dt="2023-02-10T12:06:37.165" v="2053"/>
          <ac:spMkLst>
            <pc:docMk/>
            <pc:sldMk cId="4179153492" sldId="299"/>
            <ac:spMk id="23" creationId="{0D060E98-AEC6-A58F-F73A-5470C1CDF499}"/>
          </ac:spMkLst>
        </pc:spChg>
        <pc:spChg chg="mod">
          <ac:chgData name="ΕΙΡΗΝΗ ΚΑΤΣΑΡΟΥ" userId="3d7c3f3ab11cf231" providerId="LiveId" clId="{44695AAA-976B-459C-B6F4-897E977BD8BB}" dt="2023-02-10T12:06:37.165" v="2053"/>
          <ac:spMkLst>
            <pc:docMk/>
            <pc:sldMk cId="4179153492" sldId="299"/>
            <ac:spMk id="24" creationId="{F18186DC-70DB-E819-E4B6-79A0DCE7ED18}"/>
          </ac:spMkLst>
        </pc:spChg>
        <pc:spChg chg="mod">
          <ac:chgData name="ΕΙΡΗΝΗ ΚΑΤΣΑΡΟΥ" userId="3d7c3f3ab11cf231" providerId="LiveId" clId="{44695AAA-976B-459C-B6F4-897E977BD8BB}" dt="2023-02-10T12:06:37.165" v="2053"/>
          <ac:spMkLst>
            <pc:docMk/>
            <pc:sldMk cId="4179153492" sldId="299"/>
            <ac:spMk id="25" creationId="{46AEC3FA-A9ED-C304-B35C-74758F06CBAE}"/>
          </ac:spMkLst>
        </pc:spChg>
        <pc:spChg chg="mod">
          <ac:chgData name="ΕΙΡΗΝΗ ΚΑΤΣΑΡΟΥ" userId="3d7c3f3ab11cf231" providerId="LiveId" clId="{44695AAA-976B-459C-B6F4-897E977BD8BB}" dt="2023-02-10T12:06:37.165" v="2053"/>
          <ac:spMkLst>
            <pc:docMk/>
            <pc:sldMk cId="4179153492" sldId="299"/>
            <ac:spMk id="29" creationId="{54571062-9DE3-9076-C230-B093BF584969}"/>
          </ac:spMkLst>
        </pc:spChg>
        <pc:spChg chg="mod">
          <ac:chgData name="ΕΙΡΗΝΗ ΚΑΤΣΑΡΟΥ" userId="3d7c3f3ab11cf231" providerId="LiveId" clId="{44695AAA-976B-459C-B6F4-897E977BD8BB}" dt="2023-02-10T12:06:37.165" v="2053"/>
          <ac:spMkLst>
            <pc:docMk/>
            <pc:sldMk cId="4179153492" sldId="299"/>
            <ac:spMk id="30" creationId="{D039BE6F-AA68-B377-6282-48719B3A0F25}"/>
          </ac:spMkLst>
        </pc:spChg>
        <pc:spChg chg="mod">
          <ac:chgData name="ΕΙΡΗΝΗ ΚΑΤΣΑΡΟΥ" userId="3d7c3f3ab11cf231" providerId="LiveId" clId="{44695AAA-976B-459C-B6F4-897E977BD8BB}" dt="2023-02-10T12:06:37.165" v="2053"/>
          <ac:spMkLst>
            <pc:docMk/>
            <pc:sldMk cId="4179153492" sldId="299"/>
            <ac:spMk id="31" creationId="{248DA796-752E-E850-662B-E7498C1A21A4}"/>
          </ac:spMkLst>
        </pc:spChg>
        <pc:spChg chg="mod">
          <ac:chgData name="ΕΙΡΗΝΗ ΚΑΤΣΑΡΟΥ" userId="3d7c3f3ab11cf231" providerId="LiveId" clId="{44695AAA-976B-459C-B6F4-897E977BD8BB}" dt="2023-02-10T12:06:37.165" v="2053"/>
          <ac:spMkLst>
            <pc:docMk/>
            <pc:sldMk cId="4179153492" sldId="299"/>
            <ac:spMk id="32" creationId="{C9616671-F989-904A-1676-D4536C85D76E}"/>
          </ac:spMkLst>
        </pc:spChg>
        <pc:spChg chg="mod">
          <ac:chgData name="ΕΙΡΗΝΗ ΚΑΤΣΑΡΟΥ" userId="3d7c3f3ab11cf231" providerId="LiveId" clId="{44695AAA-976B-459C-B6F4-897E977BD8BB}" dt="2023-02-10T12:06:37.165" v="2053"/>
          <ac:spMkLst>
            <pc:docMk/>
            <pc:sldMk cId="4179153492" sldId="299"/>
            <ac:spMk id="33" creationId="{A83D4BD1-E5EC-F95F-B892-87DB009162F4}"/>
          </ac:spMkLst>
        </pc:spChg>
        <pc:spChg chg="mod">
          <ac:chgData name="ΕΙΡΗΝΗ ΚΑΤΣΑΡΟΥ" userId="3d7c3f3ab11cf231" providerId="LiveId" clId="{44695AAA-976B-459C-B6F4-897E977BD8BB}" dt="2023-02-10T12:06:37.165" v="2053"/>
          <ac:spMkLst>
            <pc:docMk/>
            <pc:sldMk cId="4179153492" sldId="299"/>
            <ac:spMk id="34" creationId="{2F73BB43-06F2-EC7E-34E7-DDB7ED4DF972}"/>
          </ac:spMkLst>
        </pc:spChg>
        <pc:spChg chg="mod">
          <ac:chgData name="ΕΙΡΗΝΗ ΚΑΤΣΑΡΟΥ" userId="3d7c3f3ab11cf231" providerId="LiveId" clId="{44695AAA-976B-459C-B6F4-897E977BD8BB}" dt="2023-02-10T12:06:37.165" v="2053"/>
          <ac:spMkLst>
            <pc:docMk/>
            <pc:sldMk cId="4179153492" sldId="299"/>
            <ac:spMk id="35" creationId="{110E5197-833F-7A5A-EBB5-D9E33CEF900F}"/>
          </ac:spMkLst>
        </pc:spChg>
        <pc:spChg chg="mod">
          <ac:chgData name="ΕΙΡΗΝΗ ΚΑΤΣΑΡΟΥ" userId="3d7c3f3ab11cf231" providerId="LiveId" clId="{44695AAA-976B-459C-B6F4-897E977BD8BB}" dt="2023-02-10T12:06:37.165" v="2053"/>
          <ac:spMkLst>
            <pc:docMk/>
            <pc:sldMk cId="4179153492" sldId="299"/>
            <ac:spMk id="36" creationId="{11321C37-4A79-7238-DB73-BE7A22B8A262}"/>
          </ac:spMkLst>
        </pc:spChg>
        <pc:grpChg chg="add mod">
          <ac:chgData name="ΕΙΡΗΝΗ ΚΑΤΣΑΡΟΥ" userId="3d7c3f3ab11cf231" providerId="LiveId" clId="{44695AAA-976B-459C-B6F4-897E977BD8BB}" dt="2023-02-10T12:07:02.121" v="2062" actId="1076"/>
          <ac:grpSpMkLst>
            <pc:docMk/>
            <pc:sldMk cId="4179153492" sldId="299"/>
            <ac:grpSpMk id="2" creationId="{4354176C-DF2C-D1C4-E84D-4586114B2D6F}"/>
          </ac:grpSpMkLst>
        </pc:grpChg>
        <pc:grpChg chg="mod">
          <ac:chgData name="ΕΙΡΗΝΗ ΚΑΤΣΑΡΟΥ" userId="3d7c3f3ab11cf231" providerId="LiveId" clId="{44695AAA-976B-459C-B6F4-897E977BD8BB}" dt="2023-02-10T12:12:47.647" v="2394" actId="14100"/>
          <ac:grpSpMkLst>
            <pc:docMk/>
            <pc:sldMk cId="4179153492" sldId="299"/>
            <ac:grpSpMk id="4" creationId="{F94AC462-760F-4059-9BF8-2EAFFDE1E32F}"/>
          </ac:grpSpMkLst>
        </pc:grpChg>
        <pc:grpChg chg="mod">
          <ac:chgData name="ΕΙΡΗΝΗ ΚΑΤΣΑΡΟΥ" userId="3d7c3f3ab11cf231" providerId="LiveId" clId="{44695AAA-976B-459C-B6F4-897E977BD8BB}" dt="2023-02-10T12:06:37.165" v="2053"/>
          <ac:grpSpMkLst>
            <pc:docMk/>
            <pc:sldMk cId="4179153492" sldId="299"/>
            <ac:grpSpMk id="6" creationId="{60B13509-A6E2-B164-413E-AFC9762F3450}"/>
          </ac:grpSpMkLst>
        </pc:grpChg>
        <pc:grpChg chg="mod">
          <ac:chgData name="ΕΙΡΗΝΗ ΚΑΤΣΑΡΟΥ" userId="3d7c3f3ab11cf231" providerId="LiveId" clId="{44695AAA-976B-459C-B6F4-897E977BD8BB}" dt="2023-02-10T12:06:37.165" v="2053"/>
          <ac:grpSpMkLst>
            <pc:docMk/>
            <pc:sldMk cId="4179153492" sldId="299"/>
            <ac:grpSpMk id="9" creationId="{802C088C-28BA-B88F-A323-6A2BDE3555B2}"/>
          </ac:grpSpMkLst>
        </pc:grpChg>
        <pc:grpChg chg="mod">
          <ac:chgData name="ΕΙΡΗΝΗ ΚΑΤΣΑΡΟΥ" userId="3d7c3f3ab11cf231" providerId="LiveId" clId="{44695AAA-976B-459C-B6F4-897E977BD8BB}" dt="2023-02-10T12:06:37.165" v="2053"/>
          <ac:grpSpMkLst>
            <pc:docMk/>
            <pc:sldMk cId="4179153492" sldId="299"/>
            <ac:grpSpMk id="10" creationId="{74A25DDA-57F1-BBBB-7AF3-5147F53DCA03}"/>
          </ac:grpSpMkLst>
        </pc:grpChg>
        <pc:grpChg chg="mod">
          <ac:chgData name="ΕΙΡΗΝΗ ΚΑΤΣΑΡΟΥ" userId="3d7c3f3ab11cf231" providerId="LiveId" clId="{44695AAA-976B-459C-B6F4-897E977BD8BB}" dt="2023-02-10T12:06:37.165" v="2053"/>
          <ac:grpSpMkLst>
            <pc:docMk/>
            <pc:sldMk cId="4179153492" sldId="299"/>
            <ac:grpSpMk id="11" creationId="{0D1E5A38-7D7D-1A15-369D-A8AB8DCAF78F}"/>
          </ac:grpSpMkLst>
        </pc:grpChg>
        <pc:grpChg chg="mod">
          <ac:chgData name="ΕΙΡΗΝΗ ΚΑΤΣΑΡΟΥ" userId="3d7c3f3ab11cf231" providerId="LiveId" clId="{44695AAA-976B-459C-B6F4-897E977BD8BB}" dt="2023-02-10T12:06:37.165" v="2053"/>
          <ac:grpSpMkLst>
            <pc:docMk/>
            <pc:sldMk cId="4179153492" sldId="299"/>
            <ac:grpSpMk id="12" creationId="{FE6662B6-D976-78C0-BEC1-36D695611E07}"/>
          </ac:grpSpMkLst>
        </pc:grpChg>
        <pc:grpChg chg="mod">
          <ac:chgData name="ΕΙΡΗΝΗ ΚΑΤΣΑΡΟΥ" userId="3d7c3f3ab11cf231" providerId="LiveId" clId="{44695AAA-976B-459C-B6F4-897E977BD8BB}" dt="2023-02-10T12:06:37.165" v="2053"/>
          <ac:grpSpMkLst>
            <pc:docMk/>
            <pc:sldMk cId="4179153492" sldId="299"/>
            <ac:grpSpMk id="13" creationId="{C4DF506B-2A06-9055-5ECA-27F0C7320BC7}"/>
          </ac:grpSpMkLst>
        </pc:grpChg>
        <pc:grpChg chg="mod">
          <ac:chgData name="ΕΙΡΗΝΗ ΚΑΤΣΑΡΟΥ" userId="3d7c3f3ab11cf231" providerId="LiveId" clId="{44695AAA-976B-459C-B6F4-897E977BD8BB}" dt="2023-02-10T12:06:37.165" v="2053"/>
          <ac:grpSpMkLst>
            <pc:docMk/>
            <pc:sldMk cId="4179153492" sldId="299"/>
            <ac:grpSpMk id="14" creationId="{DBE84DE5-8F6E-7BD1-27F2-5209BF14E651}"/>
          </ac:grpSpMkLst>
        </pc:grpChg>
        <pc:grpChg chg="mod">
          <ac:chgData name="ΕΙΡΗΝΗ ΚΑΤΣΑΡΟΥ" userId="3d7c3f3ab11cf231" providerId="LiveId" clId="{44695AAA-976B-459C-B6F4-897E977BD8BB}" dt="2023-02-10T12:06:37.165" v="2053"/>
          <ac:grpSpMkLst>
            <pc:docMk/>
            <pc:sldMk cId="4179153492" sldId="299"/>
            <ac:grpSpMk id="26" creationId="{778C6ABF-8763-89C4-BBB5-EF5756C17FFD}"/>
          </ac:grpSpMkLst>
        </pc:grpChg>
        <pc:grpChg chg="mod">
          <ac:chgData name="ΕΙΡΗΝΗ ΚΑΤΣΑΡΟΥ" userId="3d7c3f3ab11cf231" providerId="LiveId" clId="{44695AAA-976B-459C-B6F4-897E977BD8BB}" dt="2023-02-10T12:06:37.165" v="2053"/>
          <ac:grpSpMkLst>
            <pc:docMk/>
            <pc:sldMk cId="4179153492" sldId="299"/>
            <ac:grpSpMk id="27" creationId="{4442F16F-2159-184B-A812-99D0F56710F1}"/>
          </ac:grpSpMkLst>
        </pc:grpChg>
        <pc:grpChg chg="mod">
          <ac:chgData name="ΕΙΡΗΝΗ ΚΑΤΣΑΡΟΥ" userId="3d7c3f3ab11cf231" providerId="LiveId" clId="{44695AAA-976B-459C-B6F4-897E977BD8BB}" dt="2023-02-10T12:06:37.165" v="2053"/>
          <ac:grpSpMkLst>
            <pc:docMk/>
            <pc:sldMk cId="4179153492" sldId="299"/>
            <ac:grpSpMk id="28" creationId="{82EBD736-1A7F-56CF-5D12-4C7EFBC6EBCB}"/>
          </ac:grpSpMkLst>
        </pc:grpChg>
        <pc:picChg chg="add mod">
          <ac:chgData name="ΕΙΡΗΝΗ ΚΑΤΣΑΡΟΥ" userId="3d7c3f3ab11cf231" providerId="LiveId" clId="{44695AAA-976B-459C-B6F4-897E977BD8BB}" dt="2023-02-10T12:19:01.782" v="2787" actId="1440"/>
          <ac:picMkLst>
            <pc:docMk/>
            <pc:sldMk cId="4179153492" sldId="299"/>
            <ac:picMk id="38" creationId="{84EC308B-9D4A-78AC-E80A-FE998F6712A3}"/>
          </ac:picMkLst>
        </pc:picChg>
      </pc:sldChg>
      <pc:sldChg chg="addSp delSp modSp mod ord">
        <pc:chgData name="ΕΙΡΗΝΗ ΚΑΤΣΑΡΟΥ" userId="3d7c3f3ab11cf231" providerId="LiveId" clId="{44695AAA-976B-459C-B6F4-897E977BD8BB}" dt="2023-02-10T13:53:30.277" v="9531" actId="1076"/>
        <pc:sldMkLst>
          <pc:docMk/>
          <pc:sldMk cId="689816630" sldId="300"/>
        </pc:sldMkLst>
        <pc:spChg chg="add mod">
          <ac:chgData name="ΕΙΡΗΝΗ ΚΑΤΣΑΡΟΥ" userId="3d7c3f3ab11cf231" providerId="LiveId" clId="{44695AAA-976B-459C-B6F4-897E977BD8BB}" dt="2023-02-10T13:53:27.813" v="9530" actId="1076"/>
          <ac:spMkLst>
            <pc:docMk/>
            <pc:sldMk cId="689816630" sldId="300"/>
            <ac:spMk id="2" creationId="{AE955CE0-2927-DFBC-552F-5D9BC64026B3}"/>
          </ac:spMkLst>
        </pc:spChg>
        <pc:spChg chg="del">
          <ac:chgData name="ΕΙΡΗΝΗ ΚΑΤΣΑΡΟΥ" userId="3d7c3f3ab11cf231" providerId="LiveId" clId="{44695AAA-976B-459C-B6F4-897E977BD8BB}" dt="2023-02-10T13:45:16.274" v="9145" actId="21"/>
          <ac:spMkLst>
            <pc:docMk/>
            <pc:sldMk cId="689816630" sldId="300"/>
            <ac:spMk id="3" creationId="{EFDDFE08-D1A3-4890-B395-3D514078D9E9}"/>
          </ac:spMkLst>
        </pc:spChg>
        <pc:spChg chg="add del mod">
          <ac:chgData name="ΕΙΡΗΝΗ ΚΑΤΣΑΡΟΥ" userId="3d7c3f3ab11cf231" providerId="LiveId" clId="{44695AAA-976B-459C-B6F4-897E977BD8BB}" dt="2023-02-10T13:52:52.637" v="9522"/>
          <ac:spMkLst>
            <pc:docMk/>
            <pc:sldMk cId="689816630" sldId="300"/>
            <ac:spMk id="4" creationId="{B825BE2D-F8A7-5D8B-E26E-97350907C80E}"/>
          </ac:spMkLst>
        </pc:spChg>
        <pc:spChg chg="del">
          <ac:chgData name="ΕΙΡΗΝΗ ΚΑΤΣΑΡΟΥ" userId="3d7c3f3ab11cf231" providerId="LiveId" clId="{44695AAA-976B-459C-B6F4-897E977BD8BB}" dt="2023-02-10T13:45:44.126" v="9165" actId="21"/>
          <ac:spMkLst>
            <pc:docMk/>
            <pc:sldMk cId="689816630" sldId="300"/>
            <ac:spMk id="5" creationId="{547BB109-2120-4A79-9CF5-ADDE5C5D2578}"/>
          </ac:spMkLst>
        </pc:spChg>
        <pc:spChg chg="mod">
          <ac:chgData name="ΕΙΡΗΝΗ ΚΑΤΣΑΡΟΥ" userId="3d7c3f3ab11cf231" providerId="LiveId" clId="{44695AAA-976B-459C-B6F4-897E977BD8BB}" dt="2023-02-10T13:53:19.724" v="9527" actId="1076"/>
          <ac:spMkLst>
            <pc:docMk/>
            <pc:sldMk cId="689816630" sldId="300"/>
            <ac:spMk id="6" creationId="{7AE64934-A18B-4BDF-9BF1-7A04174B43B6}"/>
          </ac:spMkLst>
        </pc:spChg>
        <pc:spChg chg="mod">
          <ac:chgData name="ΕΙΡΗΝΗ ΚΑΤΣΑΡΟΥ" userId="3d7c3f3ab11cf231" providerId="LiveId" clId="{44695AAA-976B-459C-B6F4-897E977BD8BB}" dt="2023-02-10T13:53:17.005" v="9526" actId="1076"/>
          <ac:spMkLst>
            <pc:docMk/>
            <pc:sldMk cId="689816630" sldId="300"/>
            <ac:spMk id="7" creationId="{D1E612BF-D87D-44D0-833A-3DE485FBFBE8}"/>
          </ac:spMkLst>
        </pc:spChg>
        <pc:spChg chg="del">
          <ac:chgData name="ΕΙΡΗΝΗ ΚΑΤΣΑΡΟΥ" userId="3d7c3f3ab11cf231" providerId="LiveId" clId="{44695AAA-976B-459C-B6F4-897E977BD8BB}" dt="2023-02-10T13:53:09.984" v="9524" actId="21"/>
          <ac:spMkLst>
            <pc:docMk/>
            <pc:sldMk cId="689816630" sldId="300"/>
            <ac:spMk id="8" creationId="{B05E4111-AC83-45EB-B310-F33406A974FD}"/>
          </ac:spMkLst>
        </pc:spChg>
        <pc:spChg chg="del">
          <ac:chgData name="ΕΙΡΗΝΗ ΚΑΤΣΑΡΟΥ" userId="3d7c3f3ab11cf231" providerId="LiveId" clId="{44695AAA-976B-459C-B6F4-897E977BD8BB}" dt="2023-02-10T13:48:45.047" v="9361" actId="21"/>
          <ac:spMkLst>
            <pc:docMk/>
            <pc:sldMk cId="689816630" sldId="300"/>
            <ac:spMk id="9" creationId="{5AD961CF-A899-420B-A2B0-39349CC0D452}"/>
          </ac:spMkLst>
        </pc:spChg>
        <pc:spChg chg="mod">
          <ac:chgData name="ΕΙΡΗΝΗ ΚΑΤΣΑΡΟΥ" userId="3d7c3f3ab11cf231" providerId="LiveId" clId="{44695AAA-976B-459C-B6F4-897E977BD8BB}" dt="2023-02-10T13:53:24.981" v="9529" actId="1076"/>
          <ac:spMkLst>
            <pc:docMk/>
            <pc:sldMk cId="689816630" sldId="300"/>
            <ac:spMk id="10" creationId="{2E689932-DC62-4756-BBDA-80E255944F8B}"/>
          </ac:spMkLst>
        </pc:spChg>
        <pc:spChg chg="mod">
          <ac:chgData name="ΕΙΡΗΝΗ ΚΑΤΣΑΡΟΥ" userId="3d7c3f3ab11cf231" providerId="LiveId" clId="{44695AAA-976B-459C-B6F4-897E977BD8BB}" dt="2023-02-10T13:53:22.492" v="9528" actId="1076"/>
          <ac:spMkLst>
            <pc:docMk/>
            <pc:sldMk cId="689816630" sldId="300"/>
            <ac:spMk id="11" creationId="{B8459C8F-015D-4D91-B377-BA037331FFB6}"/>
          </ac:spMkLst>
        </pc:spChg>
        <pc:spChg chg="del">
          <ac:chgData name="ΕΙΡΗΝΗ ΚΑΤΣΑΡΟΥ" userId="3d7c3f3ab11cf231" providerId="LiveId" clId="{44695AAA-976B-459C-B6F4-897E977BD8BB}" dt="2023-02-10T13:53:12.796" v="9525" actId="21"/>
          <ac:spMkLst>
            <pc:docMk/>
            <pc:sldMk cId="689816630" sldId="300"/>
            <ac:spMk id="12" creationId="{6AD1C7AD-C749-4E15-89B1-FE6E8F911379}"/>
          </ac:spMkLst>
        </pc:spChg>
        <pc:picChg chg="add mod">
          <ac:chgData name="ΕΙΡΗΝΗ ΚΑΤΣΑΡΟΥ" userId="3d7c3f3ab11cf231" providerId="LiveId" clId="{44695AAA-976B-459C-B6F4-897E977BD8BB}" dt="2023-02-10T13:53:30.277" v="9531" actId="1076"/>
          <ac:picMkLst>
            <pc:docMk/>
            <pc:sldMk cId="689816630" sldId="300"/>
            <ac:picMk id="14" creationId="{FEAAC253-592E-A49F-5BAB-771380ECE77A}"/>
          </ac:picMkLst>
        </pc:picChg>
      </pc:sldChg>
      <pc:sldChg chg="del">
        <pc:chgData name="ΕΙΡΗΝΗ ΚΑΤΣΑΡΟΥ" userId="3d7c3f3ab11cf231" providerId="LiveId" clId="{44695AAA-976B-459C-B6F4-897E977BD8BB}" dt="2023-02-10T11:39:34.430" v="1747" actId="2696"/>
        <pc:sldMkLst>
          <pc:docMk/>
          <pc:sldMk cId="159771542" sldId="302"/>
        </pc:sldMkLst>
      </pc:sldChg>
      <pc:sldChg chg="del">
        <pc:chgData name="ΕΙΡΗΝΗ ΚΑΤΣΑΡΟΥ" userId="3d7c3f3ab11cf231" providerId="LiveId" clId="{44695AAA-976B-459C-B6F4-897E977BD8BB}" dt="2023-02-10T11:39:28.601" v="1746" actId="2696"/>
        <pc:sldMkLst>
          <pc:docMk/>
          <pc:sldMk cId="364121930" sldId="303"/>
        </pc:sldMkLst>
      </pc:sldChg>
      <pc:sldChg chg="del">
        <pc:chgData name="ΕΙΡΗΝΗ ΚΑΤΣΑΡΟΥ" userId="3d7c3f3ab11cf231" providerId="LiveId" clId="{44695AAA-976B-459C-B6F4-897E977BD8BB}" dt="2023-02-10T11:39:24.472" v="1743" actId="2696"/>
        <pc:sldMkLst>
          <pc:docMk/>
          <pc:sldMk cId="313758320" sldId="304"/>
        </pc:sldMkLst>
      </pc:sldChg>
      <pc:sldChg chg="del">
        <pc:chgData name="ΕΙΡΗΝΗ ΚΑΤΣΑΡΟΥ" userId="3d7c3f3ab11cf231" providerId="LiveId" clId="{44695AAA-976B-459C-B6F4-897E977BD8BB}" dt="2023-02-10T11:39:26.134" v="1744" actId="2696"/>
        <pc:sldMkLst>
          <pc:docMk/>
          <pc:sldMk cId="212682184" sldId="305"/>
        </pc:sldMkLst>
      </pc:sldChg>
      <pc:sldChg chg="del">
        <pc:chgData name="ΕΙΡΗΝΗ ΚΑΤΣΑΡΟΥ" userId="3d7c3f3ab11cf231" providerId="LiveId" clId="{44695AAA-976B-459C-B6F4-897E977BD8BB}" dt="2023-02-10T11:39:26.764" v="1745" actId="2696"/>
        <pc:sldMkLst>
          <pc:docMk/>
          <pc:sldMk cId="486176497" sldId="306"/>
        </pc:sldMkLst>
      </pc:sldChg>
      <pc:sldChg chg="del">
        <pc:chgData name="ΕΙΡΗΝΗ ΚΑΤΣΑΡΟΥ" userId="3d7c3f3ab11cf231" providerId="LiveId" clId="{44695AAA-976B-459C-B6F4-897E977BD8BB}" dt="2023-02-10T11:38:03.889" v="1725" actId="2696"/>
        <pc:sldMkLst>
          <pc:docMk/>
          <pc:sldMk cId="3423133475" sldId="307"/>
        </pc:sldMkLst>
      </pc:sldChg>
      <pc:sldChg chg="del">
        <pc:chgData name="ΕΙΡΗΝΗ ΚΑΤΣΑΡΟΥ" userId="3d7c3f3ab11cf231" providerId="LiveId" clId="{44695AAA-976B-459C-B6F4-897E977BD8BB}" dt="2023-02-10T11:38:10.289" v="1726" actId="2696"/>
        <pc:sldMkLst>
          <pc:docMk/>
          <pc:sldMk cId="2345629806" sldId="308"/>
        </pc:sldMkLst>
      </pc:sldChg>
      <pc:sldChg chg="del">
        <pc:chgData name="ΕΙΡΗΝΗ ΚΑΤΣΑΡΟΥ" userId="3d7c3f3ab11cf231" providerId="LiveId" clId="{44695AAA-976B-459C-B6F4-897E977BD8BB}" dt="2023-02-10T11:38:12.334" v="1727" actId="2696"/>
        <pc:sldMkLst>
          <pc:docMk/>
          <pc:sldMk cId="4201278032" sldId="309"/>
        </pc:sldMkLst>
      </pc:sldChg>
      <pc:sldChg chg="del">
        <pc:chgData name="ΕΙΡΗΝΗ ΚΑΤΣΑΡΟΥ" userId="3d7c3f3ab11cf231" providerId="LiveId" clId="{44695AAA-976B-459C-B6F4-897E977BD8BB}" dt="2023-02-10T11:38:13.522" v="1728" actId="2696"/>
        <pc:sldMkLst>
          <pc:docMk/>
          <pc:sldMk cId="1557309788" sldId="310"/>
        </pc:sldMkLst>
      </pc:sldChg>
      <pc:sldChg chg="del">
        <pc:chgData name="ΕΙΡΗΝΗ ΚΑΤΣΑΡΟΥ" userId="3d7c3f3ab11cf231" providerId="LiveId" clId="{44695AAA-976B-459C-B6F4-897E977BD8BB}" dt="2023-02-10T11:38:17.900" v="1729" actId="2696"/>
        <pc:sldMkLst>
          <pc:docMk/>
          <pc:sldMk cId="2498161071" sldId="311"/>
        </pc:sldMkLst>
      </pc:sldChg>
      <pc:sldChg chg="del">
        <pc:chgData name="ΕΙΡΗΝΗ ΚΑΤΣΑΡΟΥ" userId="3d7c3f3ab11cf231" providerId="LiveId" clId="{44695AAA-976B-459C-B6F4-897E977BD8BB}" dt="2023-02-10T11:38:22.285" v="1730" actId="2696"/>
        <pc:sldMkLst>
          <pc:docMk/>
          <pc:sldMk cId="1279224923" sldId="312"/>
        </pc:sldMkLst>
      </pc:sldChg>
      <pc:sldChg chg="addSp delSp modSp add del mod">
        <pc:chgData name="ΕΙΡΗΝΗ ΚΑΤΣΑΡΟΥ" userId="3d7c3f3ab11cf231" providerId="LiveId" clId="{44695AAA-976B-459C-B6F4-897E977BD8BB}" dt="2023-02-10T14:00:30.482" v="9532" actId="20577"/>
        <pc:sldMkLst>
          <pc:docMk/>
          <pc:sldMk cId="3827296069" sldId="313"/>
        </pc:sldMkLst>
        <pc:spChg chg="mod">
          <ac:chgData name="ΕΙΡΗΝΗ ΚΑΤΣΑΡΟΥ" userId="3d7c3f3ab11cf231" providerId="LiveId" clId="{44695AAA-976B-459C-B6F4-897E977BD8BB}" dt="2023-02-10T13:02:03.614" v="5962" actId="255"/>
          <ac:spMkLst>
            <pc:docMk/>
            <pc:sldMk cId="3827296069" sldId="313"/>
            <ac:spMk id="2" creationId="{D735F7F3-C1B5-4B60-A00A-4EB618DDFB5A}"/>
          </ac:spMkLst>
        </pc:spChg>
        <pc:spChg chg="add mod">
          <ac:chgData name="ΕΙΡΗΝΗ ΚΑΤΣΑΡΟΥ" userId="3d7c3f3ab11cf231" providerId="LiveId" clId="{44695AAA-976B-459C-B6F4-897E977BD8BB}" dt="2023-02-10T13:05:33.929" v="6204" actId="1076"/>
          <ac:spMkLst>
            <pc:docMk/>
            <pc:sldMk cId="3827296069" sldId="313"/>
            <ac:spMk id="3" creationId="{717490C0-6A1C-426A-2BA0-0B740F98CBAD}"/>
          </ac:spMkLst>
        </pc:spChg>
        <pc:spChg chg="mod">
          <ac:chgData name="ΕΙΡΗΝΗ ΚΑΤΣΑΡΟΥ" userId="3d7c3f3ab11cf231" providerId="LiveId" clId="{44695AAA-976B-459C-B6F4-897E977BD8BB}" dt="2023-02-10T13:06:05.964" v="6231" actId="1076"/>
          <ac:spMkLst>
            <pc:docMk/>
            <pc:sldMk cId="3827296069" sldId="313"/>
            <ac:spMk id="5" creationId="{D607E7B1-879B-41F5-9A03-064A639DE10C}"/>
          </ac:spMkLst>
        </pc:spChg>
        <pc:spChg chg="mod">
          <ac:chgData name="ΕΙΡΗΝΗ ΚΑΤΣΑΡΟΥ" userId="3d7c3f3ab11cf231" providerId="LiveId" clId="{44695AAA-976B-459C-B6F4-897E977BD8BB}" dt="2023-02-10T14:00:30.482" v="9532" actId="20577"/>
          <ac:spMkLst>
            <pc:docMk/>
            <pc:sldMk cId="3827296069" sldId="313"/>
            <ac:spMk id="6" creationId="{3F396320-498B-4CE6-AEE5-D2C437C28381}"/>
          </ac:spMkLst>
        </pc:spChg>
        <pc:spChg chg="mod">
          <ac:chgData name="ΕΙΡΗΝΗ ΚΑΤΣΑΡΟΥ" userId="3d7c3f3ab11cf231" providerId="LiveId" clId="{44695AAA-976B-459C-B6F4-897E977BD8BB}" dt="2023-02-10T13:05:58.197" v="6229" actId="20577"/>
          <ac:spMkLst>
            <pc:docMk/>
            <pc:sldMk cId="3827296069" sldId="313"/>
            <ac:spMk id="8" creationId="{118FBB3D-3471-4A49-B05F-FF39D760829B}"/>
          </ac:spMkLst>
        </pc:spChg>
        <pc:spChg chg="mod">
          <ac:chgData name="ΕΙΡΗΝΗ ΚΑΤΣΑΡΟΥ" userId="3d7c3f3ab11cf231" providerId="LiveId" clId="{44695AAA-976B-459C-B6F4-897E977BD8BB}" dt="2023-02-10T13:07:09.891" v="6379" actId="20577"/>
          <ac:spMkLst>
            <pc:docMk/>
            <pc:sldMk cId="3827296069" sldId="313"/>
            <ac:spMk id="9" creationId="{DC53FC56-36C0-48BA-A9F6-3CDAAC6C03DA}"/>
          </ac:spMkLst>
        </pc:spChg>
        <pc:spChg chg="mod">
          <ac:chgData name="ΕΙΡΗΝΗ ΚΑΤΣΑΡΟΥ" userId="3d7c3f3ab11cf231" providerId="LiveId" clId="{44695AAA-976B-459C-B6F4-897E977BD8BB}" dt="2023-02-10T13:09:01.131" v="6567" actId="1076"/>
          <ac:spMkLst>
            <pc:docMk/>
            <pc:sldMk cId="3827296069" sldId="313"/>
            <ac:spMk id="11" creationId="{0847FD02-B908-45C2-AD37-17B00E235B89}"/>
          </ac:spMkLst>
        </pc:spChg>
        <pc:spChg chg="mod">
          <ac:chgData name="ΕΙΡΗΝΗ ΚΑΤΣΑΡΟΥ" userId="3d7c3f3ab11cf231" providerId="LiveId" clId="{44695AAA-976B-459C-B6F4-897E977BD8BB}" dt="2023-02-10T13:08:56.860" v="6565" actId="123"/>
          <ac:spMkLst>
            <pc:docMk/>
            <pc:sldMk cId="3827296069" sldId="313"/>
            <ac:spMk id="12" creationId="{F9BFE937-4AFB-4521-91D8-998E85D6765D}"/>
          </ac:spMkLst>
        </pc:spChg>
        <pc:spChg chg="mod">
          <ac:chgData name="ΕΙΡΗΝΗ ΚΑΤΣΑΡΟΥ" userId="3d7c3f3ab11cf231" providerId="LiveId" clId="{44695AAA-976B-459C-B6F4-897E977BD8BB}" dt="2023-02-10T13:11:08.552" v="6832" actId="1076"/>
          <ac:spMkLst>
            <pc:docMk/>
            <pc:sldMk cId="3827296069" sldId="313"/>
            <ac:spMk id="14" creationId="{A1203F3F-51F8-4594-A340-C5A962F73B79}"/>
          </ac:spMkLst>
        </pc:spChg>
        <pc:spChg chg="mod">
          <ac:chgData name="ΕΙΡΗΝΗ ΚΑΤΣΑΡΟΥ" userId="3d7c3f3ab11cf231" providerId="LiveId" clId="{44695AAA-976B-459C-B6F4-897E977BD8BB}" dt="2023-02-10T13:11:31.572" v="6837" actId="123"/>
          <ac:spMkLst>
            <pc:docMk/>
            <pc:sldMk cId="3827296069" sldId="313"/>
            <ac:spMk id="15" creationId="{055BEC2C-9B1D-4521-89BC-9D48B4CBAEF2}"/>
          </ac:spMkLst>
        </pc:spChg>
        <pc:spChg chg="del mod">
          <ac:chgData name="ΕΙΡΗΝΗ ΚΑΤΣΑΡΟΥ" userId="3d7c3f3ab11cf231" providerId="LiveId" clId="{44695AAA-976B-459C-B6F4-897E977BD8BB}" dt="2023-02-10T13:05:31.602" v="6203" actId="21"/>
          <ac:spMkLst>
            <pc:docMk/>
            <pc:sldMk cId="3827296069" sldId="313"/>
            <ac:spMk id="16" creationId="{63D8FB7B-9159-454A-9417-3B55B7A92348}"/>
          </ac:spMkLst>
        </pc:spChg>
        <pc:spChg chg="del">
          <ac:chgData name="ΕΙΡΗΝΗ ΚΑΤΣΑΡΟΥ" userId="3d7c3f3ab11cf231" providerId="LiveId" clId="{44695AAA-976B-459C-B6F4-897E977BD8BB}" dt="2023-02-10T13:05:36.186" v="6205" actId="21"/>
          <ac:spMkLst>
            <pc:docMk/>
            <pc:sldMk cId="3827296069" sldId="313"/>
            <ac:spMk id="17" creationId="{20238622-2A06-4303-9348-74082ED04413}"/>
          </ac:spMkLst>
        </pc:spChg>
        <pc:spChg chg="del">
          <ac:chgData name="ΕΙΡΗΝΗ ΚΑΤΣΑΡΟΥ" userId="3d7c3f3ab11cf231" providerId="LiveId" clId="{44695AAA-976B-459C-B6F4-897E977BD8BB}" dt="2023-02-10T13:07:36.645" v="6384" actId="21"/>
          <ac:spMkLst>
            <pc:docMk/>
            <pc:sldMk cId="3827296069" sldId="313"/>
            <ac:spMk id="18" creationId="{FC2F1AE4-0382-4132-99D8-3220AF90266F}"/>
          </ac:spMkLst>
        </pc:spChg>
        <pc:spChg chg="del">
          <ac:chgData name="ΕΙΡΗΝΗ ΚΑΤΣΑΡΟΥ" userId="3d7c3f3ab11cf231" providerId="LiveId" clId="{44695AAA-976B-459C-B6F4-897E977BD8BB}" dt="2023-02-10T13:09:25.448" v="6570" actId="21"/>
          <ac:spMkLst>
            <pc:docMk/>
            <pc:sldMk cId="3827296069" sldId="313"/>
            <ac:spMk id="19" creationId="{DCE6915D-40DD-4936-8C59-9C85BEFE83BD}"/>
          </ac:spMkLst>
        </pc:spChg>
        <pc:spChg chg="mod">
          <ac:chgData name="ΕΙΡΗΝΗ ΚΑΤΣΑΡΟΥ" userId="3d7c3f3ab11cf231" providerId="LiveId" clId="{44695AAA-976B-459C-B6F4-897E977BD8BB}" dt="2023-02-10T13:02:42.263" v="5969" actId="207"/>
          <ac:spMkLst>
            <pc:docMk/>
            <pc:sldMk cId="3827296069" sldId="313"/>
            <ac:spMk id="23" creationId="{6B5F550D-5B90-4E01-84B8-C2CCD5AE1448}"/>
          </ac:spMkLst>
        </pc:spChg>
        <pc:spChg chg="mod">
          <ac:chgData name="ΕΙΡΗΝΗ ΚΑΤΣΑΡΟΥ" userId="3d7c3f3ab11cf231" providerId="LiveId" clId="{44695AAA-976B-459C-B6F4-897E977BD8BB}" dt="2023-02-10T13:07:31.301" v="6383" actId="108"/>
          <ac:spMkLst>
            <pc:docMk/>
            <pc:sldMk cId="3827296069" sldId="313"/>
            <ac:spMk id="24" creationId="{C2C53517-DD9E-4372-9D9A-FDDCDBC133EE}"/>
          </ac:spMkLst>
        </pc:spChg>
        <pc:spChg chg="mod">
          <ac:chgData name="ΕΙΡΗΝΗ ΚΑΤΣΑΡΟΥ" userId="3d7c3f3ab11cf231" providerId="LiveId" clId="{44695AAA-976B-459C-B6F4-897E977BD8BB}" dt="2023-02-10T13:09:21.130" v="6569" actId="108"/>
          <ac:spMkLst>
            <pc:docMk/>
            <pc:sldMk cId="3827296069" sldId="313"/>
            <ac:spMk id="25" creationId="{4913A163-F930-4727-B536-151F4DCEF110}"/>
          </ac:spMkLst>
        </pc:spChg>
        <pc:spChg chg="mod">
          <ac:chgData name="ΕΙΡΗΝΗ ΚΑΤΣΑΡΟΥ" userId="3d7c3f3ab11cf231" providerId="LiveId" clId="{44695AAA-976B-459C-B6F4-897E977BD8BB}" dt="2023-02-10T13:11:23.274" v="6834" actId="108"/>
          <ac:spMkLst>
            <pc:docMk/>
            <pc:sldMk cId="3827296069" sldId="313"/>
            <ac:spMk id="26" creationId="{A8C2BA50-BB9C-411E-B519-A5537FF9D52E}"/>
          </ac:spMkLst>
        </pc:spChg>
        <pc:spChg chg="del">
          <ac:chgData name="ΕΙΡΗΝΗ ΚΑΤΣΑΡΟΥ" userId="3d7c3f3ab11cf231" providerId="LiveId" clId="{44695AAA-976B-459C-B6F4-897E977BD8BB}" dt="2023-02-10T13:04:39.651" v="6197" actId="21"/>
          <ac:spMkLst>
            <pc:docMk/>
            <pc:sldMk cId="3827296069" sldId="313"/>
            <ac:spMk id="27" creationId="{9F991391-CFF3-42B6-A139-A23E2F99C5CE}"/>
          </ac:spMkLst>
        </pc:spChg>
        <pc:spChg chg="del">
          <ac:chgData name="ΕΙΡΗΝΗ ΚΑΤΣΑΡΟΥ" userId="3d7c3f3ab11cf231" providerId="LiveId" clId="{44695AAA-976B-459C-B6F4-897E977BD8BB}" dt="2023-02-10T13:04:36.309" v="6196" actId="21"/>
          <ac:spMkLst>
            <pc:docMk/>
            <pc:sldMk cId="3827296069" sldId="313"/>
            <ac:spMk id="28" creationId="{BE561B9E-1E2E-4597-BA3B-427161F5B364}"/>
          </ac:spMkLst>
        </pc:spChg>
        <pc:spChg chg="del">
          <ac:chgData name="ΕΙΡΗΝΗ ΚΑΤΣΑΡΟΥ" userId="3d7c3f3ab11cf231" providerId="LiveId" clId="{44695AAA-976B-459C-B6F4-897E977BD8BB}" dt="2023-02-10T13:04:43.081" v="6198" actId="21"/>
          <ac:spMkLst>
            <pc:docMk/>
            <pc:sldMk cId="3827296069" sldId="313"/>
            <ac:spMk id="29" creationId="{9F8F3E14-0979-4210-AC35-8BC71637CE2E}"/>
          </ac:spMkLst>
        </pc:spChg>
        <pc:spChg chg="del">
          <ac:chgData name="ΕΙΡΗΝΗ ΚΑΤΣΑΡΟΥ" userId="3d7c3f3ab11cf231" providerId="LiveId" clId="{44695AAA-976B-459C-B6F4-897E977BD8BB}" dt="2023-02-10T13:04:45.470" v="6199" actId="21"/>
          <ac:spMkLst>
            <pc:docMk/>
            <pc:sldMk cId="3827296069" sldId="313"/>
            <ac:spMk id="30" creationId="{39692A08-F373-44DA-8FE2-F8613D04A4D0}"/>
          </ac:spMkLst>
        </pc:spChg>
        <pc:spChg chg="add mod">
          <ac:chgData name="ΕΙΡΗΝΗ ΚΑΤΣΑΡΟΥ" userId="3d7c3f3ab11cf231" providerId="LiveId" clId="{44695AAA-976B-459C-B6F4-897E977BD8BB}" dt="2023-02-10T13:07:14.553" v="6380" actId="1076"/>
          <ac:spMkLst>
            <pc:docMk/>
            <pc:sldMk cId="3827296069" sldId="313"/>
            <ac:spMk id="32" creationId="{A8D5F1EB-85DD-D788-F017-3906A3723EA8}"/>
          </ac:spMkLst>
        </pc:spChg>
        <pc:spChg chg="add mod">
          <ac:chgData name="ΕΙΡΗΝΗ ΚΑΤΣΑΡΟΥ" userId="3d7c3f3ab11cf231" providerId="LiveId" clId="{44695AAA-976B-459C-B6F4-897E977BD8BB}" dt="2023-02-10T13:09:27.794" v="6571" actId="1076"/>
          <ac:spMkLst>
            <pc:docMk/>
            <pc:sldMk cId="3827296069" sldId="313"/>
            <ac:spMk id="33" creationId="{75963B02-6F00-8305-6AFF-A8A5B8B53ABF}"/>
          </ac:spMkLst>
        </pc:spChg>
        <pc:spChg chg="add mod">
          <ac:chgData name="ΕΙΡΗΝΗ ΚΑΤΣΑΡΟΥ" userId="3d7c3f3ab11cf231" providerId="LiveId" clId="{44695AAA-976B-459C-B6F4-897E977BD8BB}" dt="2023-02-10T13:09:32.634" v="6573" actId="1076"/>
          <ac:spMkLst>
            <pc:docMk/>
            <pc:sldMk cId="3827296069" sldId="313"/>
            <ac:spMk id="34" creationId="{840C1216-8F31-A058-70D6-A6229C81F575}"/>
          </ac:spMkLst>
        </pc:spChg>
        <pc:grpChg chg="mod">
          <ac:chgData name="ΕΙΡΗΝΗ ΚΑΤΣΑΡΟΥ" userId="3d7c3f3ab11cf231" providerId="LiveId" clId="{44695AAA-976B-459C-B6F4-897E977BD8BB}" dt="2023-02-10T13:04:29.090" v="6194" actId="1076"/>
          <ac:grpSpMkLst>
            <pc:docMk/>
            <pc:sldMk cId="3827296069" sldId="313"/>
            <ac:grpSpMk id="4" creationId="{CAEF4185-AFEA-4CE5-BAB6-0AAC487C71E9}"/>
          </ac:grpSpMkLst>
        </pc:grpChg>
        <pc:grpChg chg="mod">
          <ac:chgData name="ΕΙΡΗΝΗ ΚΑΤΣΑΡΟΥ" userId="3d7c3f3ab11cf231" providerId="LiveId" clId="{44695AAA-976B-459C-B6F4-897E977BD8BB}" dt="2023-02-10T13:07:17.145" v="6381" actId="1076"/>
          <ac:grpSpMkLst>
            <pc:docMk/>
            <pc:sldMk cId="3827296069" sldId="313"/>
            <ac:grpSpMk id="7" creationId="{9EB2ECC7-651F-4348-B378-80D491AB2C47}"/>
          </ac:grpSpMkLst>
        </pc:grpChg>
        <pc:grpChg chg="mod">
          <ac:chgData name="ΕΙΡΗΝΗ ΚΑΤΣΑΡΟΥ" userId="3d7c3f3ab11cf231" providerId="LiveId" clId="{44695AAA-976B-459C-B6F4-897E977BD8BB}" dt="2023-02-10T13:11:37.249" v="6838" actId="14100"/>
          <ac:grpSpMkLst>
            <pc:docMk/>
            <pc:sldMk cId="3827296069" sldId="313"/>
            <ac:grpSpMk id="10" creationId="{7A923C82-DD59-4F4E-804A-9BF2C1B4C4A9}"/>
          </ac:grpSpMkLst>
        </pc:grpChg>
        <pc:grpChg chg="mod">
          <ac:chgData name="ΕΙΡΗΝΗ ΚΑΤΣΑΡΟΥ" userId="3d7c3f3ab11cf231" providerId="LiveId" clId="{44695AAA-976B-459C-B6F4-897E977BD8BB}" dt="2023-02-10T13:11:41.297" v="6840" actId="14100"/>
          <ac:grpSpMkLst>
            <pc:docMk/>
            <pc:sldMk cId="3827296069" sldId="313"/>
            <ac:grpSpMk id="13" creationId="{C8A3E1BD-9F4C-456B-8C06-92F15C778514}"/>
          </ac:grpSpMkLst>
        </pc:grpChg>
      </pc:sldChg>
      <pc:sldChg chg="addSp delSp modSp mod">
        <pc:chgData name="ΕΙΡΗΝΗ ΚΑΤΣΑΡΟΥ" userId="3d7c3f3ab11cf231" providerId="LiveId" clId="{44695AAA-976B-459C-B6F4-897E977BD8BB}" dt="2023-02-10T15:59:15.283" v="16500" actId="123"/>
        <pc:sldMkLst>
          <pc:docMk/>
          <pc:sldMk cId="3668670005" sldId="314"/>
        </pc:sldMkLst>
        <pc:spChg chg="add del">
          <ac:chgData name="ΕΙΡΗΝΗ ΚΑΤΣΑΡΟΥ" userId="3d7c3f3ab11cf231" providerId="LiveId" clId="{44695AAA-976B-459C-B6F4-897E977BD8BB}" dt="2023-02-10T15:36:27.774" v="14868" actId="931"/>
          <ac:spMkLst>
            <pc:docMk/>
            <pc:sldMk cId="3668670005" sldId="314"/>
            <ac:spMk id="3" creationId="{98EB907C-41DB-43A9-B7BF-5A7090DC575E}"/>
          </ac:spMkLst>
        </pc:spChg>
        <pc:spChg chg="add del mod">
          <ac:chgData name="ΕΙΡΗΝΗ ΚΑΤΣΑΡΟΥ" userId="3d7c3f3ab11cf231" providerId="LiveId" clId="{44695AAA-976B-459C-B6F4-897E977BD8BB}" dt="2023-02-10T15:44:13.450" v="15298" actId="14100"/>
          <ac:spMkLst>
            <pc:docMk/>
            <pc:sldMk cId="3668670005" sldId="314"/>
            <ac:spMk id="4" creationId="{2C831749-47ED-4B1D-822C-821C2833F86A}"/>
          </ac:spMkLst>
        </pc:spChg>
        <pc:spChg chg="mod">
          <ac:chgData name="ΕΙΡΗΝΗ ΚΑΤΣΑΡΟΥ" userId="3d7c3f3ab11cf231" providerId="LiveId" clId="{44695AAA-976B-459C-B6F4-897E977BD8BB}" dt="2023-02-10T15:45:28.705" v="15318" actId="14100"/>
          <ac:spMkLst>
            <pc:docMk/>
            <pc:sldMk cId="3668670005" sldId="314"/>
            <ac:spMk id="5" creationId="{ABD7D3E9-194D-4A3D-9826-F2458533B950}"/>
          </ac:spMkLst>
        </pc:spChg>
        <pc:spChg chg="mod">
          <ac:chgData name="ΕΙΡΗΝΗ ΚΑΤΣΑΡΟΥ" userId="3d7c3f3ab11cf231" providerId="LiveId" clId="{44695AAA-976B-459C-B6F4-897E977BD8BB}" dt="2023-02-10T15:50:10.465" v="15707" actId="20577"/>
          <ac:spMkLst>
            <pc:docMk/>
            <pc:sldMk cId="3668670005" sldId="314"/>
            <ac:spMk id="6" creationId="{5AF42BF0-0B17-4E57-940A-6CE81C90668D}"/>
          </ac:spMkLst>
        </pc:spChg>
        <pc:spChg chg="del">
          <ac:chgData name="ΕΙΡΗΝΗ ΚΑΤΣΑΡΟΥ" userId="3d7c3f3ab11cf231" providerId="LiveId" clId="{44695AAA-976B-459C-B6F4-897E977BD8BB}" dt="2023-02-10T15:34:42.759" v="14859" actId="21"/>
          <ac:spMkLst>
            <pc:docMk/>
            <pc:sldMk cId="3668670005" sldId="314"/>
            <ac:spMk id="9" creationId="{F9ACCF14-898B-4384-9977-8B603AE4F23F}"/>
          </ac:spMkLst>
        </pc:spChg>
        <pc:spChg chg="del">
          <ac:chgData name="ΕΙΡΗΝΗ ΚΑΤΣΑΡΟΥ" userId="3d7c3f3ab11cf231" providerId="LiveId" clId="{44695AAA-976B-459C-B6F4-897E977BD8BB}" dt="2023-02-10T15:36:31.763" v="14869" actId="21"/>
          <ac:spMkLst>
            <pc:docMk/>
            <pc:sldMk cId="3668670005" sldId="314"/>
            <ac:spMk id="11" creationId="{318363AD-7397-4A4B-A163-FE5A5DBD7EC5}"/>
          </ac:spMkLst>
        </pc:spChg>
        <pc:spChg chg="add mod">
          <ac:chgData name="ΕΙΡΗΝΗ ΚΑΤΣΑΡΟΥ" userId="3d7c3f3ab11cf231" providerId="LiveId" clId="{44695AAA-976B-459C-B6F4-897E977BD8BB}" dt="2023-02-10T15:55:49.406" v="16218" actId="1076"/>
          <ac:spMkLst>
            <pc:docMk/>
            <pc:sldMk cId="3668670005" sldId="314"/>
            <ac:spMk id="12" creationId="{CA4B76B6-CF1E-7559-6EB3-436435EF8F24}"/>
          </ac:spMkLst>
        </pc:spChg>
        <pc:spChg chg="add mod">
          <ac:chgData name="ΕΙΡΗΝΗ ΚΑΤΣΑΡΟΥ" userId="3d7c3f3ab11cf231" providerId="LiveId" clId="{44695AAA-976B-459C-B6F4-897E977BD8BB}" dt="2023-02-10T15:59:01.424" v="16499" actId="20577"/>
          <ac:spMkLst>
            <pc:docMk/>
            <pc:sldMk cId="3668670005" sldId="314"/>
            <ac:spMk id="13" creationId="{6BCE96E8-653C-2C6C-CF3E-7634C8C89F26}"/>
          </ac:spMkLst>
        </pc:spChg>
        <pc:spChg chg="add mod">
          <ac:chgData name="ΕΙΡΗΝΗ ΚΑΤΣΑΡΟΥ" userId="3d7c3f3ab11cf231" providerId="LiveId" clId="{44695AAA-976B-459C-B6F4-897E977BD8BB}" dt="2023-02-10T15:59:15.283" v="16500" actId="123"/>
          <ac:spMkLst>
            <pc:docMk/>
            <pc:sldMk cId="3668670005" sldId="314"/>
            <ac:spMk id="14" creationId="{1AFF987F-44C1-B47A-F5A0-D34A05AFAD2A}"/>
          </ac:spMkLst>
        </pc:spChg>
        <pc:picChg chg="add del mod">
          <ac:chgData name="ΕΙΡΗΝΗ ΚΑΤΣΑΡΟΥ" userId="3d7c3f3ab11cf231" providerId="LiveId" clId="{44695AAA-976B-459C-B6F4-897E977BD8BB}" dt="2023-02-10T15:35:57.305" v="14866" actId="931"/>
          <ac:picMkLst>
            <pc:docMk/>
            <pc:sldMk cId="3668670005" sldId="314"/>
            <ac:picMk id="7" creationId="{C67AC769-9552-E11E-07CC-4674062D132F}"/>
          </ac:picMkLst>
        </pc:picChg>
        <pc:picChg chg="add mod">
          <ac:chgData name="ΕΙΡΗΝΗ ΚΑΤΣΑΡΟΥ" userId="3d7c3f3ab11cf231" providerId="LiveId" clId="{44695AAA-976B-459C-B6F4-897E977BD8BB}" dt="2023-02-10T15:36:27.774" v="14868" actId="931"/>
          <ac:picMkLst>
            <pc:docMk/>
            <pc:sldMk cId="3668670005" sldId="314"/>
            <ac:picMk id="10" creationId="{64ACEE07-9E41-217C-15E2-B56B0A1D0BEF}"/>
          </ac:picMkLst>
        </pc:picChg>
      </pc:sldChg>
      <pc:sldChg chg="del">
        <pc:chgData name="ΕΙΡΗΝΗ ΚΑΤΣΑΡΟΥ" userId="3d7c3f3ab11cf231" providerId="LiveId" clId="{44695AAA-976B-459C-B6F4-897E977BD8BB}" dt="2023-02-10T11:38:27.980" v="1732" actId="2696"/>
        <pc:sldMkLst>
          <pc:docMk/>
          <pc:sldMk cId="1560353361" sldId="315"/>
        </pc:sldMkLst>
      </pc:sldChg>
      <pc:sldChg chg="del">
        <pc:chgData name="ΕΙΡΗΝΗ ΚΑΤΣΑΡΟΥ" userId="3d7c3f3ab11cf231" providerId="LiveId" clId="{44695AAA-976B-459C-B6F4-897E977BD8BB}" dt="2023-02-10T11:38:30.117" v="1733" actId="2696"/>
        <pc:sldMkLst>
          <pc:docMk/>
          <pc:sldMk cId="4184600926" sldId="316"/>
        </pc:sldMkLst>
      </pc:sldChg>
      <pc:sldChg chg="del">
        <pc:chgData name="ΕΙΡΗΝΗ ΚΑΤΣΑΡΟΥ" userId="3d7c3f3ab11cf231" providerId="LiveId" clId="{44695AAA-976B-459C-B6F4-897E977BD8BB}" dt="2023-02-10T11:38:31.545" v="1734" actId="2696"/>
        <pc:sldMkLst>
          <pc:docMk/>
          <pc:sldMk cId="1404339508" sldId="317"/>
        </pc:sldMkLst>
      </pc:sldChg>
      <pc:sldChg chg="del">
        <pc:chgData name="ΕΙΡΗΝΗ ΚΑΤΣΑΡΟΥ" userId="3d7c3f3ab11cf231" providerId="LiveId" clId="{44695AAA-976B-459C-B6F4-897E977BD8BB}" dt="2023-02-10T11:38:32.981" v="1735" actId="2696"/>
        <pc:sldMkLst>
          <pc:docMk/>
          <pc:sldMk cId="624695530" sldId="318"/>
        </pc:sldMkLst>
      </pc:sldChg>
      <pc:sldChg chg="del">
        <pc:chgData name="ΕΙΡΗΝΗ ΚΑΤΣΑΡΟΥ" userId="3d7c3f3ab11cf231" providerId="LiveId" clId="{44695AAA-976B-459C-B6F4-897E977BD8BB}" dt="2023-02-10T11:38:34.195" v="1736" actId="2696"/>
        <pc:sldMkLst>
          <pc:docMk/>
          <pc:sldMk cId="1693104180" sldId="319"/>
        </pc:sldMkLst>
      </pc:sldChg>
      <pc:sldChg chg="del">
        <pc:chgData name="ΕΙΡΗΝΗ ΚΑΤΣΑΡΟΥ" userId="3d7c3f3ab11cf231" providerId="LiveId" clId="{44695AAA-976B-459C-B6F4-897E977BD8BB}" dt="2023-02-10T11:38:39.701" v="1737" actId="2696"/>
        <pc:sldMkLst>
          <pc:docMk/>
          <pc:sldMk cId="848212632" sldId="321"/>
        </pc:sldMkLst>
      </pc:sldChg>
      <pc:sldChg chg="del">
        <pc:chgData name="ΕΙΡΗΝΗ ΚΑΤΣΑΡΟΥ" userId="3d7c3f3ab11cf231" providerId="LiveId" clId="{44695AAA-976B-459C-B6F4-897E977BD8BB}" dt="2023-02-10T11:38:46.523" v="1738" actId="2696"/>
        <pc:sldMkLst>
          <pc:docMk/>
          <pc:sldMk cId="184736873" sldId="322"/>
        </pc:sldMkLst>
      </pc:sldChg>
      <pc:sldChg chg="del">
        <pc:chgData name="ΕΙΡΗΝΗ ΚΑΤΣΑΡΟΥ" userId="3d7c3f3ab11cf231" providerId="LiveId" clId="{44695AAA-976B-459C-B6F4-897E977BD8BB}" dt="2023-02-10T11:38:53.059" v="1739" actId="2696"/>
        <pc:sldMkLst>
          <pc:docMk/>
          <pc:sldMk cId="277452217" sldId="323"/>
        </pc:sldMkLst>
      </pc:sldChg>
      <pc:sldChg chg="del">
        <pc:chgData name="ΕΙΡΗΝΗ ΚΑΤΣΑΡΟΥ" userId="3d7c3f3ab11cf231" providerId="LiveId" clId="{44695AAA-976B-459C-B6F4-897E977BD8BB}" dt="2023-02-10T11:38:54.827" v="1740" actId="2696"/>
        <pc:sldMkLst>
          <pc:docMk/>
          <pc:sldMk cId="1193403196" sldId="324"/>
        </pc:sldMkLst>
      </pc:sldChg>
      <pc:sldChg chg="del">
        <pc:chgData name="ΕΙΡΗΝΗ ΚΑΤΣΑΡΟΥ" userId="3d7c3f3ab11cf231" providerId="LiveId" clId="{44695AAA-976B-459C-B6F4-897E977BD8BB}" dt="2023-02-10T11:38:56.927" v="1741" actId="2696"/>
        <pc:sldMkLst>
          <pc:docMk/>
          <pc:sldMk cId="1198383687" sldId="325"/>
        </pc:sldMkLst>
      </pc:sldChg>
      <pc:sldChg chg="del">
        <pc:chgData name="ΕΙΡΗΝΗ ΚΑΤΣΑΡΟΥ" userId="3d7c3f3ab11cf231" providerId="LiveId" clId="{44695AAA-976B-459C-B6F4-897E977BD8BB}" dt="2023-02-10T11:39:39.791" v="1748" actId="2696"/>
        <pc:sldMkLst>
          <pc:docMk/>
          <pc:sldMk cId="401886799" sldId="327"/>
        </pc:sldMkLst>
      </pc:sldChg>
      <pc:sldChg chg="del">
        <pc:chgData name="ΕΙΡΗΝΗ ΚΑΤΣΑΡΟΥ" userId="3d7c3f3ab11cf231" providerId="LiveId" clId="{44695AAA-976B-459C-B6F4-897E977BD8BB}" dt="2023-02-10T11:39:06.470" v="1742" actId="2696"/>
        <pc:sldMkLst>
          <pc:docMk/>
          <pc:sldMk cId="1309782655" sldId="328"/>
        </pc:sldMkLst>
      </pc:sldChg>
      <pc:sldChg chg="del">
        <pc:chgData name="ΕΙΡΗΝΗ ΚΑΤΣΑΡΟΥ" userId="3d7c3f3ab11cf231" providerId="LiveId" clId="{44695AAA-976B-459C-B6F4-897E977BD8BB}" dt="2023-02-10T11:39:41.161" v="1749" actId="2696"/>
        <pc:sldMkLst>
          <pc:docMk/>
          <pc:sldMk cId="1585171815" sldId="329"/>
        </pc:sldMkLst>
      </pc:sldChg>
      <pc:sldChg chg="del">
        <pc:chgData name="ΕΙΡΗΝΗ ΚΑΤΣΑΡΟΥ" userId="3d7c3f3ab11cf231" providerId="LiveId" clId="{44695AAA-976B-459C-B6F4-897E977BD8BB}" dt="2023-02-10T11:39:42.433" v="1750" actId="2696"/>
        <pc:sldMkLst>
          <pc:docMk/>
          <pc:sldMk cId="1547012370" sldId="330"/>
        </pc:sldMkLst>
      </pc:sldChg>
      <pc:sldChg chg="del">
        <pc:chgData name="ΕΙΡΗΝΗ ΚΑΤΣΑΡΟΥ" userId="3d7c3f3ab11cf231" providerId="LiveId" clId="{44695AAA-976B-459C-B6F4-897E977BD8BB}" dt="2023-02-10T11:40:03.877" v="1751" actId="2696"/>
        <pc:sldMkLst>
          <pc:docMk/>
          <pc:sldMk cId="3223665472" sldId="332"/>
        </pc:sldMkLst>
      </pc:sldChg>
      <pc:sldChg chg="del">
        <pc:chgData name="ΕΙΡΗΝΗ ΚΑΤΣΑΡΟΥ" userId="3d7c3f3ab11cf231" providerId="LiveId" clId="{44695AAA-976B-459C-B6F4-897E977BD8BB}" dt="2023-02-10T11:40:06.191" v="1752" actId="2696"/>
        <pc:sldMkLst>
          <pc:docMk/>
          <pc:sldMk cId="3940008774" sldId="333"/>
        </pc:sldMkLst>
      </pc:sldChg>
      <pc:sldChg chg="del">
        <pc:chgData name="ΕΙΡΗΝΗ ΚΑΤΣΑΡΟΥ" userId="3d7c3f3ab11cf231" providerId="LiveId" clId="{44695AAA-976B-459C-B6F4-897E977BD8BB}" dt="2023-02-10T11:40:08.612" v="1753" actId="2696"/>
        <pc:sldMkLst>
          <pc:docMk/>
          <pc:sldMk cId="2682271074" sldId="334"/>
        </pc:sldMkLst>
      </pc:sldChg>
      <pc:sldChg chg="del">
        <pc:chgData name="ΕΙΡΗΝΗ ΚΑΤΣΑΡΟΥ" userId="3d7c3f3ab11cf231" providerId="LiveId" clId="{44695AAA-976B-459C-B6F4-897E977BD8BB}" dt="2023-02-10T11:40:15.140" v="1754" actId="2696"/>
        <pc:sldMkLst>
          <pc:docMk/>
          <pc:sldMk cId="4005271684" sldId="336"/>
        </pc:sldMkLst>
      </pc:sldChg>
      <pc:sldChg chg="del">
        <pc:chgData name="ΕΙΡΗΝΗ ΚΑΤΣΑΡΟΥ" userId="3d7c3f3ab11cf231" providerId="LiveId" clId="{44695AAA-976B-459C-B6F4-897E977BD8BB}" dt="2023-02-10T11:40:16.540" v="1755" actId="2696"/>
        <pc:sldMkLst>
          <pc:docMk/>
          <pc:sldMk cId="3428028254" sldId="337"/>
        </pc:sldMkLst>
      </pc:sldChg>
      <pc:sldChg chg="addSp delSp modSp mod ord">
        <pc:chgData name="ΕΙΡΗΝΗ ΚΑΤΣΑΡΟΥ" userId="3d7c3f3ab11cf231" providerId="LiveId" clId="{44695AAA-976B-459C-B6F4-897E977BD8BB}" dt="2023-02-10T11:53:45.628" v="1898" actId="20577"/>
        <pc:sldMkLst>
          <pc:docMk/>
          <pc:sldMk cId="3253058185" sldId="338"/>
        </pc:sldMkLst>
        <pc:spChg chg="del">
          <ac:chgData name="ΕΙΡΗΝΗ ΚΑΤΣΑΡΟΥ" userId="3d7c3f3ab11cf231" providerId="LiveId" clId="{44695AAA-976B-459C-B6F4-897E977BD8BB}" dt="2023-02-10T11:45:04.126" v="1761"/>
          <ac:spMkLst>
            <pc:docMk/>
            <pc:sldMk cId="3253058185" sldId="338"/>
            <ac:spMk id="3" creationId="{8659A0DA-03EA-439A-80BE-C06BB523C456}"/>
          </ac:spMkLst>
        </pc:spChg>
        <pc:spChg chg="del mod">
          <ac:chgData name="ΕΙΡΗΝΗ ΚΑΤΣΑΡΟΥ" userId="3d7c3f3ab11cf231" providerId="LiveId" clId="{44695AAA-976B-459C-B6F4-897E977BD8BB}" dt="2023-02-10T11:48:27.792" v="1844" actId="21"/>
          <ac:spMkLst>
            <pc:docMk/>
            <pc:sldMk cId="3253058185" sldId="338"/>
            <ac:spMk id="5" creationId="{1AF6D19E-0C8F-4AA0-894E-CF36FB58C1BB}"/>
          </ac:spMkLst>
        </pc:spChg>
        <pc:spChg chg="mod topLvl">
          <ac:chgData name="ΕΙΡΗΝΗ ΚΑΤΣΑΡΟΥ" userId="3d7c3f3ab11cf231" providerId="LiveId" clId="{44695AAA-976B-459C-B6F4-897E977BD8BB}" dt="2023-02-10T11:52:30.650" v="1886" actId="108"/>
          <ac:spMkLst>
            <pc:docMk/>
            <pc:sldMk cId="3253058185" sldId="338"/>
            <ac:spMk id="7" creationId="{99A83BA2-06F7-43B1-BA30-3956D3B6017C}"/>
          </ac:spMkLst>
        </pc:spChg>
        <pc:spChg chg="del topLvl">
          <ac:chgData name="ΕΙΡΗΝΗ ΚΑΤΣΑΡΟΥ" userId="3d7c3f3ab11cf231" providerId="LiveId" clId="{44695AAA-976B-459C-B6F4-897E977BD8BB}" dt="2023-02-10T11:49:47.937" v="1851" actId="21"/>
          <ac:spMkLst>
            <pc:docMk/>
            <pc:sldMk cId="3253058185" sldId="338"/>
            <ac:spMk id="8" creationId="{3B7B030E-C5AA-4D10-AA57-C487A205D75E}"/>
          </ac:spMkLst>
        </pc:spChg>
        <pc:spChg chg="mod">
          <ac:chgData name="ΕΙΡΗΝΗ ΚΑΤΣΑΡΟΥ" userId="3d7c3f3ab11cf231" providerId="LiveId" clId="{44695AAA-976B-459C-B6F4-897E977BD8BB}" dt="2023-02-10T11:53:45.628" v="1898" actId="20577"/>
          <ac:spMkLst>
            <pc:docMk/>
            <pc:sldMk cId="3253058185" sldId="338"/>
            <ac:spMk id="9" creationId="{697DDB08-3F3C-41B7-888C-C668AA23F17A}"/>
          </ac:spMkLst>
        </pc:spChg>
        <pc:spChg chg="del">
          <ac:chgData name="ΕΙΡΗΝΗ ΚΑΤΣΑΡΟΥ" userId="3d7c3f3ab11cf231" providerId="LiveId" clId="{44695AAA-976B-459C-B6F4-897E977BD8BB}" dt="2023-02-10T11:48:16.251" v="1841" actId="21"/>
          <ac:spMkLst>
            <pc:docMk/>
            <pc:sldMk cId="3253058185" sldId="338"/>
            <ac:spMk id="10" creationId="{033DAD56-C3D5-4931-9C87-25CEA9C52B97}"/>
          </ac:spMkLst>
        </pc:spChg>
        <pc:spChg chg="add mod">
          <ac:chgData name="ΕΙΡΗΝΗ ΚΑΤΣΑΡΟΥ" userId="3d7c3f3ab11cf231" providerId="LiveId" clId="{44695AAA-976B-459C-B6F4-897E977BD8BB}" dt="2023-02-10T11:53:11.117" v="1888" actId="2711"/>
          <ac:spMkLst>
            <pc:docMk/>
            <pc:sldMk cId="3253058185" sldId="338"/>
            <ac:spMk id="11" creationId="{B47DB712-0C91-BADA-02E0-5CDDB16673FC}"/>
          </ac:spMkLst>
        </pc:spChg>
        <pc:grpChg chg="add del mod">
          <ac:chgData name="ΕΙΡΗΝΗ ΚΑΤΣΑΡΟΥ" userId="3d7c3f3ab11cf231" providerId="LiveId" clId="{44695AAA-976B-459C-B6F4-897E977BD8BB}" dt="2023-02-10T11:49:47.937" v="1851" actId="21"/>
          <ac:grpSpMkLst>
            <pc:docMk/>
            <pc:sldMk cId="3253058185" sldId="338"/>
            <ac:grpSpMk id="6" creationId="{F28C63A1-2DCD-4CF4-BEB2-A9CEEAA129A4}"/>
          </ac:grpSpMkLst>
        </pc:grpChg>
        <pc:picChg chg="add mod">
          <ac:chgData name="ΕΙΡΗΝΗ ΚΑΤΣΑΡΟΥ" userId="3d7c3f3ab11cf231" providerId="LiveId" clId="{44695AAA-976B-459C-B6F4-897E977BD8BB}" dt="2023-02-10T11:51:32.182" v="1868" actId="1076"/>
          <ac:picMkLst>
            <pc:docMk/>
            <pc:sldMk cId="3253058185" sldId="338"/>
            <ac:picMk id="4" creationId="{DA581CCA-B2FE-8D91-94CE-5DC6C7B653EA}"/>
          </ac:picMkLst>
        </pc:picChg>
      </pc:sldChg>
      <pc:sldChg chg="del">
        <pc:chgData name="ΕΙΡΗΝΗ ΚΑΤΣΑΡΟΥ" userId="3d7c3f3ab11cf231" providerId="LiveId" clId="{44695AAA-976B-459C-B6F4-897E977BD8BB}" dt="2023-02-10T11:40:20.896" v="1756" actId="2696"/>
        <pc:sldMkLst>
          <pc:docMk/>
          <pc:sldMk cId="4157788945" sldId="339"/>
        </pc:sldMkLst>
      </pc:sldChg>
      <pc:sldChg chg="del">
        <pc:chgData name="ΕΙΡΗΝΗ ΚΑΤΣΑΡΟΥ" userId="3d7c3f3ab11cf231" providerId="LiveId" clId="{44695AAA-976B-459C-B6F4-897E977BD8BB}" dt="2023-02-10T11:40:23.620" v="1757" actId="2696"/>
        <pc:sldMkLst>
          <pc:docMk/>
          <pc:sldMk cId="3183651750" sldId="340"/>
        </pc:sldMkLst>
      </pc:sldChg>
      <pc:sldChg chg="delSp mod">
        <pc:chgData name="ΕΙΡΗΝΗ ΚΑΤΣΑΡΟΥ" userId="3d7c3f3ab11cf231" providerId="LiveId" clId="{44695AAA-976B-459C-B6F4-897E977BD8BB}" dt="2023-02-10T11:41:00.625" v="1760" actId="21"/>
        <pc:sldMkLst>
          <pc:docMk/>
          <pc:sldMk cId="821656516" sldId="346"/>
        </pc:sldMkLst>
        <pc:spChg chg="topLvl">
          <ac:chgData name="ΕΙΡΗΝΗ ΚΑΤΣΑΡΟΥ" userId="3d7c3f3ab11cf231" providerId="LiveId" clId="{44695AAA-976B-459C-B6F4-897E977BD8BB}" dt="2023-02-10T11:41:00.625" v="1760" actId="21"/>
          <ac:spMkLst>
            <pc:docMk/>
            <pc:sldMk cId="821656516" sldId="346"/>
            <ac:spMk id="8" creationId="{0480B0D7-AC60-4553-9F90-6E0D8E2EB25F}"/>
          </ac:spMkLst>
        </pc:spChg>
        <pc:spChg chg="del topLvl">
          <ac:chgData name="ΕΙΡΗΝΗ ΚΑΤΣΑΡΟΥ" userId="3d7c3f3ab11cf231" providerId="LiveId" clId="{44695AAA-976B-459C-B6F4-897E977BD8BB}" dt="2023-02-10T11:41:00.625" v="1760" actId="21"/>
          <ac:spMkLst>
            <pc:docMk/>
            <pc:sldMk cId="821656516" sldId="346"/>
            <ac:spMk id="9" creationId="{210819EC-F7BF-442E-A310-EA0CAEC77263}"/>
          </ac:spMkLst>
        </pc:spChg>
        <pc:grpChg chg="del">
          <ac:chgData name="ΕΙΡΗΝΗ ΚΑΤΣΑΡΟΥ" userId="3d7c3f3ab11cf231" providerId="LiveId" clId="{44695AAA-976B-459C-B6F4-897E977BD8BB}" dt="2023-02-10T11:41:00.625" v="1760" actId="21"/>
          <ac:grpSpMkLst>
            <pc:docMk/>
            <pc:sldMk cId="821656516" sldId="346"/>
            <ac:grpSpMk id="7" creationId="{E6A509D2-EEE1-4EE1-BD34-5BFBB21D935D}"/>
          </ac:grpSpMkLst>
        </pc:grpChg>
      </pc:sldChg>
      <pc:sldChg chg="delSp modSp mod ord">
        <pc:chgData name="ΕΙΡΗΝΗ ΚΑΤΣΑΡΟΥ" userId="3d7c3f3ab11cf231" providerId="LiveId" clId="{44695AAA-976B-459C-B6F4-897E977BD8BB}" dt="2023-02-10T11:22:57.581" v="1354" actId="20577"/>
        <pc:sldMkLst>
          <pc:docMk/>
          <pc:sldMk cId="3148822504" sldId="347"/>
        </pc:sldMkLst>
        <pc:spChg chg="mod">
          <ac:chgData name="ΕΙΡΗΝΗ ΚΑΤΣΑΡΟΥ" userId="3d7c3f3ab11cf231" providerId="LiveId" clId="{44695AAA-976B-459C-B6F4-897E977BD8BB}" dt="2023-02-10T11:03:35.335" v="477" actId="14100"/>
          <ac:spMkLst>
            <pc:docMk/>
            <pc:sldMk cId="3148822504" sldId="347"/>
            <ac:spMk id="4" creationId="{15A4BDA0-C270-4764-9C18-A593BCE2C965}"/>
          </ac:spMkLst>
        </pc:spChg>
        <pc:spChg chg="mod">
          <ac:chgData name="ΕΙΡΗΝΗ ΚΑΤΣΑΡΟΥ" userId="3d7c3f3ab11cf231" providerId="LiveId" clId="{44695AAA-976B-459C-B6F4-897E977BD8BB}" dt="2023-02-10T11:13:39.294" v="813" actId="1076"/>
          <ac:spMkLst>
            <pc:docMk/>
            <pc:sldMk cId="3148822504" sldId="347"/>
            <ac:spMk id="10" creationId="{E6EBADF0-7B67-466E-97AF-CAA93FEB7DC6}"/>
          </ac:spMkLst>
        </pc:spChg>
        <pc:spChg chg="mod">
          <ac:chgData name="ΕΙΡΗΝΗ ΚΑΤΣΑΡΟΥ" userId="3d7c3f3ab11cf231" providerId="LiveId" clId="{44695AAA-976B-459C-B6F4-897E977BD8BB}" dt="2023-02-10T11:05:53.399" v="617" actId="14100"/>
          <ac:spMkLst>
            <pc:docMk/>
            <pc:sldMk cId="3148822504" sldId="347"/>
            <ac:spMk id="11" creationId="{165B8408-DF83-4102-9CE6-165CC54D8F30}"/>
          </ac:spMkLst>
        </pc:spChg>
        <pc:spChg chg="mod">
          <ac:chgData name="ΕΙΡΗΝΗ ΚΑΤΣΑΡΟΥ" userId="3d7c3f3ab11cf231" providerId="LiveId" clId="{44695AAA-976B-459C-B6F4-897E977BD8BB}" dt="2023-02-10T11:20:41.117" v="1090" actId="1076"/>
          <ac:spMkLst>
            <pc:docMk/>
            <pc:sldMk cId="3148822504" sldId="347"/>
            <ac:spMk id="17" creationId="{7E8C2020-D507-445D-BE0E-7C7183BBA9FE}"/>
          </ac:spMkLst>
        </pc:spChg>
        <pc:spChg chg="mod">
          <ac:chgData name="ΕΙΡΗΝΗ ΚΑΤΣΑΡΟΥ" userId="3d7c3f3ab11cf231" providerId="LiveId" clId="{44695AAA-976B-459C-B6F4-897E977BD8BB}" dt="2023-02-10T11:20:36.909" v="1089" actId="1076"/>
          <ac:spMkLst>
            <pc:docMk/>
            <pc:sldMk cId="3148822504" sldId="347"/>
            <ac:spMk id="18" creationId="{0BA65369-09F1-438D-BA4F-EB6DB36C23ED}"/>
          </ac:spMkLst>
        </pc:spChg>
        <pc:spChg chg="mod">
          <ac:chgData name="ΕΙΡΗΝΗ ΚΑΤΣΑΡΟΥ" userId="3d7c3f3ab11cf231" providerId="LiveId" clId="{44695AAA-976B-459C-B6F4-897E977BD8BB}" dt="2023-02-10T11:22:57.581" v="1354" actId="20577"/>
          <ac:spMkLst>
            <pc:docMk/>
            <pc:sldMk cId="3148822504" sldId="347"/>
            <ac:spMk id="24" creationId="{206AD9B2-2550-4D86-BB98-79104EE9574C}"/>
          </ac:spMkLst>
        </pc:spChg>
        <pc:spChg chg="mod">
          <ac:chgData name="ΕΙΡΗΝΗ ΚΑΤΣΑΡΟΥ" userId="3d7c3f3ab11cf231" providerId="LiveId" clId="{44695AAA-976B-459C-B6F4-897E977BD8BB}" dt="2023-02-10T11:11:08.082" v="651" actId="20577"/>
          <ac:spMkLst>
            <pc:docMk/>
            <pc:sldMk cId="3148822504" sldId="347"/>
            <ac:spMk id="25" creationId="{83F348DA-2905-40BE-BD83-B536C04DE678}"/>
          </ac:spMkLst>
        </pc:spChg>
        <pc:grpChg chg="del mod">
          <ac:chgData name="ΕΙΡΗΝΗ ΚΑΤΣΑΡΟΥ" userId="3d7c3f3ab11cf231" providerId="LiveId" clId="{44695AAA-976B-459C-B6F4-897E977BD8BB}" dt="2023-02-10T11:22:17.924" v="1333" actId="21"/>
          <ac:grpSpMkLst>
            <pc:docMk/>
            <pc:sldMk cId="3148822504" sldId="347"/>
            <ac:grpSpMk id="26" creationId="{88398774-F9B7-4311-A387-F603766698E5}"/>
          </ac:grpSpMkLst>
        </pc:grpChg>
      </pc:sldChg>
      <pc:sldChg chg="delSp modSp mod">
        <pc:chgData name="ΕΙΡΗΝΗ ΚΑΤΣΑΡΟΥ" userId="3d7c3f3ab11cf231" providerId="LiveId" clId="{44695AAA-976B-459C-B6F4-897E977BD8BB}" dt="2023-02-10T13:12:42.041" v="6842" actId="21"/>
        <pc:sldMkLst>
          <pc:docMk/>
          <pc:sldMk cId="4177696379" sldId="353"/>
        </pc:sldMkLst>
        <pc:spChg chg="mod topLvl">
          <ac:chgData name="ΕΙΡΗΝΗ ΚΑΤΣΑΡΟΥ" userId="3d7c3f3ab11cf231" providerId="LiveId" clId="{44695AAA-976B-459C-B6F4-897E977BD8BB}" dt="2023-02-10T13:12:42.041" v="6842" actId="21"/>
          <ac:spMkLst>
            <pc:docMk/>
            <pc:sldMk cId="4177696379" sldId="353"/>
            <ac:spMk id="8" creationId="{5CF5BDA4-10C7-46A6-AC30-523A3FC438AC}"/>
          </ac:spMkLst>
        </pc:spChg>
        <pc:spChg chg="del mod topLvl">
          <ac:chgData name="ΕΙΡΗΝΗ ΚΑΤΣΑΡΟΥ" userId="3d7c3f3ab11cf231" providerId="LiveId" clId="{44695AAA-976B-459C-B6F4-897E977BD8BB}" dt="2023-02-10T13:12:42.041" v="6842" actId="21"/>
          <ac:spMkLst>
            <pc:docMk/>
            <pc:sldMk cId="4177696379" sldId="353"/>
            <ac:spMk id="9" creationId="{C062103B-F514-4BE9-B5B2-C13878D2FE7C}"/>
          </ac:spMkLst>
        </pc:spChg>
        <pc:grpChg chg="del">
          <ac:chgData name="ΕΙΡΗΝΗ ΚΑΤΣΑΡΟΥ" userId="3d7c3f3ab11cf231" providerId="LiveId" clId="{44695AAA-976B-459C-B6F4-897E977BD8BB}" dt="2023-02-10T13:12:42.041" v="6842" actId="21"/>
          <ac:grpSpMkLst>
            <pc:docMk/>
            <pc:sldMk cId="4177696379" sldId="353"/>
            <ac:grpSpMk id="6" creationId="{0C455B2A-3D1B-4F98-ACA5-C72C064015F6}"/>
          </ac:grpSpMkLst>
        </pc:grpChg>
      </pc:sldChg>
      <pc:sldChg chg="addSp delSp modSp mod">
        <pc:chgData name="ΕΙΡΗΝΗ ΚΑΤΣΑΡΟΥ" userId="3d7c3f3ab11cf231" providerId="LiveId" clId="{44695AAA-976B-459C-B6F4-897E977BD8BB}" dt="2023-02-10T10:53:45.226" v="450" actId="1440"/>
        <pc:sldMkLst>
          <pc:docMk/>
          <pc:sldMk cId="2581868938" sldId="354"/>
        </pc:sldMkLst>
        <pc:spChg chg="del mod">
          <ac:chgData name="ΕΙΡΗΝΗ ΚΑΤΣΑΡΟΥ" userId="3d7c3f3ab11cf231" providerId="LiveId" clId="{44695AAA-976B-459C-B6F4-897E977BD8BB}" dt="2023-02-10T10:48:44.384" v="283" actId="21"/>
          <ac:spMkLst>
            <pc:docMk/>
            <pc:sldMk cId="2581868938" sldId="354"/>
            <ac:spMk id="4" creationId="{65EB7FFB-6FB1-480A-A898-65150C03087A}"/>
          </ac:spMkLst>
        </pc:spChg>
        <pc:spChg chg="add mod">
          <ac:chgData name="ΕΙΡΗΝΗ ΚΑΤΣΑΡΟΥ" userId="3d7c3f3ab11cf231" providerId="LiveId" clId="{44695AAA-976B-459C-B6F4-897E977BD8BB}" dt="2023-02-10T10:53:17.688" v="446" actId="1076"/>
          <ac:spMkLst>
            <pc:docMk/>
            <pc:sldMk cId="2581868938" sldId="354"/>
            <ac:spMk id="6" creationId="{1CD4A43C-BAAB-20EB-332D-616C6A2A8810}"/>
          </ac:spMkLst>
        </pc:spChg>
        <pc:spChg chg="add del mod">
          <ac:chgData name="ΕΙΡΗΝΗ ΚΑΤΣΑΡΟΥ" userId="3d7c3f3ab11cf231" providerId="LiveId" clId="{44695AAA-976B-459C-B6F4-897E977BD8BB}" dt="2023-02-10T10:50:15.528" v="359"/>
          <ac:spMkLst>
            <pc:docMk/>
            <pc:sldMk cId="2581868938" sldId="354"/>
            <ac:spMk id="7" creationId="{CA174BBC-496C-A754-870D-34D6D8678775}"/>
          </ac:spMkLst>
        </pc:spChg>
        <pc:spChg chg="mod">
          <ac:chgData name="ΕΙΡΗΝΗ ΚΑΤΣΑΡΟΥ" userId="3d7c3f3ab11cf231" providerId="LiveId" clId="{44695AAA-976B-459C-B6F4-897E977BD8BB}" dt="2023-02-10T10:53:02.930" v="445" actId="122"/>
          <ac:spMkLst>
            <pc:docMk/>
            <pc:sldMk cId="2581868938" sldId="354"/>
            <ac:spMk id="8" creationId="{03B4C724-0776-4328-8F0A-B72DA1579537}"/>
          </ac:spMkLst>
        </pc:spChg>
        <pc:spChg chg="mod">
          <ac:chgData name="ΕΙΡΗΝΗ ΚΑΤΣΑΡΟΥ" userId="3d7c3f3ab11cf231" providerId="LiveId" clId="{44695AAA-976B-459C-B6F4-897E977BD8BB}" dt="2023-02-10T10:52:58.152" v="444" actId="1076"/>
          <ac:spMkLst>
            <pc:docMk/>
            <pc:sldMk cId="2581868938" sldId="354"/>
            <ac:spMk id="9" creationId="{2B6167FF-AD5E-41E4-8385-3024DC936CF2}"/>
          </ac:spMkLst>
        </pc:spChg>
        <pc:spChg chg="add mod">
          <ac:chgData name="ΕΙΡΗΝΗ ΚΑΤΣΑΡΟΥ" userId="3d7c3f3ab11cf231" providerId="LiveId" clId="{44695AAA-976B-459C-B6F4-897E977BD8BB}" dt="2023-02-10T10:53:20.359" v="447" actId="1076"/>
          <ac:spMkLst>
            <pc:docMk/>
            <pc:sldMk cId="2581868938" sldId="354"/>
            <ac:spMk id="10" creationId="{86F87994-9317-7811-8774-9296AA79511A}"/>
          </ac:spMkLst>
        </pc:spChg>
        <pc:grpChg chg="del">
          <ac:chgData name="ΕΙΡΗΝΗ ΚΑΤΣΑΡΟΥ" userId="3d7c3f3ab11cf231" providerId="LiveId" clId="{44695AAA-976B-459C-B6F4-897E977BD8BB}" dt="2023-02-10T10:39:17.334" v="0" actId="21"/>
          <ac:grpSpMkLst>
            <pc:docMk/>
            <pc:sldMk cId="2581868938" sldId="354"/>
            <ac:grpSpMk id="3" creationId="{654B8B42-5803-41D1-913F-6C301EAD336B}"/>
          </ac:grpSpMkLst>
        </pc:grpChg>
        <pc:picChg chg="add mod">
          <ac:chgData name="ΕΙΡΗΝΗ ΚΑΤΣΑΡΟΥ" userId="3d7c3f3ab11cf231" providerId="LiveId" clId="{44695AAA-976B-459C-B6F4-897E977BD8BB}" dt="2023-02-10T10:53:45.226" v="450" actId="1440"/>
          <ac:picMkLst>
            <pc:docMk/>
            <pc:sldMk cId="2581868938" sldId="354"/>
            <ac:picMk id="5" creationId="{6920CC7A-D2BA-ADC0-E5A8-75FF416EBC5F}"/>
          </ac:picMkLst>
        </pc:picChg>
      </pc:sldChg>
      <pc:sldChg chg="addSp modSp mod ord">
        <pc:chgData name="ΕΙΡΗΝΗ ΚΑΤΣΑΡΟΥ" userId="3d7c3f3ab11cf231" providerId="LiveId" clId="{44695AAA-976B-459C-B6F4-897E977BD8BB}" dt="2023-02-10T12:01:54.779" v="2044" actId="114"/>
        <pc:sldMkLst>
          <pc:docMk/>
          <pc:sldMk cId="0" sldId="355"/>
        </pc:sldMkLst>
        <pc:spChg chg="add mod">
          <ac:chgData name="ΕΙΡΗΝΗ ΚΑΤΣΑΡΟΥ" userId="3d7c3f3ab11cf231" providerId="LiveId" clId="{44695AAA-976B-459C-B6F4-897E977BD8BB}" dt="2023-02-10T12:01:54.779" v="2044" actId="114"/>
          <ac:spMkLst>
            <pc:docMk/>
            <pc:sldMk cId="0" sldId="355"/>
            <ac:spMk id="2" creationId="{A18310EA-3C15-43D8-387B-4238CFFBFD2F}"/>
          </ac:spMkLst>
        </pc:spChg>
      </pc:sldChg>
      <pc:sldChg chg="modSp add mod">
        <pc:chgData name="ΕΙΡΗΝΗ ΚΑΤΣΑΡΟΥ" userId="3d7c3f3ab11cf231" providerId="LiveId" clId="{44695AAA-976B-459C-B6F4-897E977BD8BB}" dt="2023-02-10T12:32:20.645" v="4054" actId="1076"/>
        <pc:sldMkLst>
          <pc:docMk/>
          <pc:sldMk cId="685291171" sldId="356"/>
        </pc:sldMkLst>
        <pc:spChg chg="mod">
          <ac:chgData name="ΕΙΡΗΝΗ ΚΑΤΣΑΡΟΥ" userId="3d7c3f3ab11cf231" providerId="LiveId" clId="{44695AAA-976B-459C-B6F4-897E977BD8BB}" dt="2023-02-10T12:32:02.252" v="4051" actId="313"/>
          <ac:spMkLst>
            <pc:docMk/>
            <pc:sldMk cId="685291171" sldId="356"/>
            <ac:spMk id="5" creationId="{347C8284-E213-48BC-B9A2-36341C433E41}"/>
          </ac:spMkLst>
        </pc:spChg>
        <pc:spChg chg="mod">
          <ac:chgData name="ΕΙΡΗΝΗ ΚΑΤΣΑΡΟΥ" userId="3d7c3f3ab11cf231" providerId="LiveId" clId="{44695AAA-976B-459C-B6F4-897E977BD8BB}" dt="2023-02-10T12:24:42.825" v="3149" actId="5793"/>
          <ac:spMkLst>
            <pc:docMk/>
            <pc:sldMk cId="685291171" sldId="356"/>
            <ac:spMk id="7" creationId="{88841097-2ABE-41E5-B9B3-0BED9FF5E18F}"/>
          </ac:spMkLst>
        </pc:spChg>
        <pc:grpChg chg="mod">
          <ac:chgData name="ΕΙΡΗΝΗ ΚΑΤΣΑΡΟΥ" userId="3d7c3f3ab11cf231" providerId="LiveId" clId="{44695AAA-976B-459C-B6F4-897E977BD8BB}" dt="2023-02-10T12:31:23.407" v="3964" actId="1076"/>
          <ac:grpSpMkLst>
            <pc:docMk/>
            <pc:sldMk cId="685291171" sldId="356"/>
            <ac:grpSpMk id="2" creationId="{4354176C-DF2C-D1C4-E84D-4586114B2D6F}"/>
          </ac:grpSpMkLst>
        </pc:grpChg>
        <pc:grpChg chg="mod">
          <ac:chgData name="ΕΙΡΗΝΗ ΚΑΤΣΑΡΟΥ" userId="3d7c3f3ab11cf231" providerId="LiveId" clId="{44695AAA-976B-459C-B6F4-897E977BD8BB}" dt="2023-02-10T12:32:20.645" v="4054" actId="1076"/>
          <ac:grpSpMkLst>
            <pc:docMk/>
            <pc:sldMk cId="685291171" sldId="356"/>
            <ac:grpSpMk id="4" creationId="{F94AC462-760F-4059-9BF8-2EAFFDE1E32F}"/>
          </ac:grpSpMkLst>
        </pc:grpChg>
      </pc:sldChg>
      <pc:sldChg chg="new del">
        <pc:chgData name="ΕΙΡΗΝΗ ΚΑΤΣΑΡΟΥ" userId="3d7c3f3ab11cf231" providerId="LiveId" clId="{44695AAA-976B-459C-B6F4-897E977BD8BB}" dt="2023-02-10T12:03:31.435" v="2046" actId="680"/>
        <pc:sldMkLst>
          <pc:docMk/>
          <pc:sldMk cId="3861349304" sldId="356"/>
        </pc:sldMkLst>
      </pc:sldChg>
      <pc:sldChg chg="modSp add mod">
        <pc:chgData name="ΕΙΡΗΝΗ ΚΑΤΣΑΡΟΥ" userId="3d7c3f3ab11cf231" providerId="LiveId" clId="{44695AAA-976B-459C-B6F4-897E977BD8BB}" dt="2023-02-10T12:49:50.130" v="5260" actId="122"/>
        <pc:sldMkLst>
          <pc:docMk/>
          <pc:sldMk cId="1832831389" sldId="357"/>
        </pc:sldMkLst>
        <pc:spChg chg="mod">
          <ac:chgData name="ΕΙΡΗΝΗ ΚΑΤΣΑΡΟΥ" userId="3d7c3f3ab11cf231" providerId="LiveId" clId="{44695AAA-976B-459C-B6F4-897E977BD8BB}" dt="2023-02-10T12:49:50.130" v="5260" actId="122"/>
          <ac:spMkLst>
            <pc:docMk/>
            <pc:sldMk cId="1832831389" sldId="357"/>
            <ac:spMk id="5" creationId="{347C8284-E213-48BC-B9A2-36341C433E41}"/>
          </ac:spMkLst>
        </pc:spChg>
        <pc:spChg chg="mod">
          <ac:chgData name="ΕΙΡΗΝΗ ΚΑΤΣΑΡΟΥ" userId="3d7c3f3ab11cf231" providerId="LiveId" clId="{44695AAA-976B-459C-B6F4-897E977BD8BB}" dt="2023-02-10T12:35:40.678" v="4081" actId="20577"/>
          <ac:spMkLst>
            <pc:docMk/>
            <pc:sldMk cId="1832831389" sldId="357"/>
            <ac:spMk id="7" creationId="{88841097-2ABE-41E5-B9B3-0BED9FF5E18F}"/>
          </ac:spMkLst>
        </pc:spChg>
        <pc:grpChg chg="mod">
          <ac:chgData name="ΕΙΡΗΝΗ ΚΑΤΣΑΡΟΥ" userId="3d7c3f3ab11cf231" providerId="LiveId" clId="{44695AAA-976B-459C-B6F4-897E977BD8BB}" dt="2023-02-10T12:38:15.452" v="4316" actId="14100"/>
          <ac:grpSpMkLst>
            <pc:docMk/>
            <pc:sldMk cId="1832831389" sldId="357"/>
            <ac:grpSpMk id="4" creationId="{F94AC462-760F-4059-9BF8-2EAFFDE1E32F}"/>
          </ac:grpSpMkLst>
        </pc:grpChg>
      </pc:sldChg>
      <pc:sldChg chg="addSp delSp modSp add mod">
        <pc:chgData name="ΕΙΡΗΝΗ ΚΑΤΣΑΡΟΥ" userId="3d7c3f3ab11cf231" providerId="LiveId" clId="{44695AAA-976B-459C-B6F4-897E977BD8BB}" dt="2023-02-10T12:59:52.485" v="5849" actId="122"/>
        <pc:sldMkLst>
          <pc:docMk/>
          <pc:sldMk cId="3739294403" sldId="358"/>
        </pc:sldMkLst>
        <pc:spChg chg="add del mod">
          <ac:chgData name="ΕΙΡΗΝΗ ΚΑΤΣΑΡΟΥ" userId="3d7c3f3ab11cf231" providerId="LiveId" clId="{44695AAA-976B-459C-B6F4-897E977BD8BB}" dt="2023-02-10T12:57:24.152" v="5726"/>
          <ac:spMkLst>
            <pc:docMk/>
            <pc:sldMk cId="3739294403" sldId="358"/>
            <ac:spMk id="3" creationId="{55CB36B1-08B5-F00B-7492-1A896A1FB219}"/>
          </ac:spMkLst>
        </pc:spChg>
        <pc:spChg chg="mod">
          <ac:chgData name="ΕΙΡΗΝΗ ΚΑΤΣΑΡΟΥ" userId="3d7c3f3ab11cf231" providerId="LiveId" clId="{44695AAA-976B-459C-B6F4-897E977BD8BB}" dt="2023-02-10T12:52:59.013" v="5664" actId="20577"/>
          <ac:spMkLst>
            <pc:docMk/>
            <pc:sldMk cId="3739294403" sldId="358"/>
            <ac:spMk id="5" creationId="{347C8284-E213-48BC-B9A2-36341C433E41}"/>
          </ac:spMkLst>
        </pc:spChg>
        <pc:spChg chg="mod">
          <ac:chgData name="ΕΙΡΗΝΗ ΚΑΤΣΑΡΟΥ" userId="3d7c3f3ab11cf231" providerId="LiveId" clId="{44695AAA-976B-459C-B6F4-897E977BD8BB}" dt="2023-02-10T12:46:54.990" v="5057" actId="20577"/>
          <ac:spMkLst>
            <pc:docMk/>
            <pc:sldMk cId="3739294403" sldId="358"/>
            <ac:spMk id="7" creationId="{88841097-2ABE-41E5-B9B3-0BED9FF5E18F}"/>
          </ac:spMkLst>
        </pc:spChg>
        <pc:spChg chg="add mod">
          <ac:chgData name="ΕΙΡΗΝΗ ΚΑΤΣΑΡΟΥ" userId="3d7c3f3ab11cf231" providerId="LiveId" clId="{44695AAA-976B-459C-B6F4-897E977BD8BB}" dt="2023-02-10T12:59:44.850" v="5847" actId="14100"/>
          <ac:spMkLst>
            <pc:docMk/>
            <pc:sldMk cId="3739294403" sldId="358"/>
            <ac:spMk id="37" creationId="{8E41B022-DE6B-0942-E740-A60AB6B4EB5B}"/>
          </ac:spMkLst>
        </pc:spChg>
        <pc:graphicFrameChg chg="add mod modGraphic">
          <ac:chgData name="ΕΙΡΗΝΗ ΚΑΤΣΑΡΟΥ" userId="3d7c3f3ab11cf231" providerId="LiveId" clId="{44695AAA-976B-459C-B6F4-897E977BD8BB}" dt="2023-02-10T12:59:52.485" v="5849" actId="122"/>
          <ac:graphicFrameMkLst>
            <pc:docMk/>
            <pc:sldMk cId="3739294403" sldId="358"/>
            <ac:graphicFrameMk id="8" creationId="{B8FE7042-7C0B-1C53-A0EF-5DF074416B0C}"/>
          </ac:graphicFrameMkLst>
        </pc:graphicFrameChg>
      </pc:sldChg>
      <pc:sldChg chg="delSp modSp add mod">
        <pc:chgData name="ΕΙΡΗΝΗ ΚΑΤΣΑΡΟΥ" userId="3d7c3f3ab11cf231" providerId="LiveId" clId="{44695AAA-976B-459C-B6F4-897E977BD8BB}" dt="2023-02-10T13:28:02.808" v="7899" actId="313"/>
        <pc:sldMkLst>
          <pc:docMk/>
          <pc:sldMk cId="2570380322" sldId="359"/>
        </pc:sldMkLst>
        <pc:spChg chg="mod">
          <ac:chgData name="ΕΙΡΗΝΗ ΚΑΤΣΑΡΟΥ" userId="3d7c3f3ab11cf231" providerId="LiveId" clId="{44695AAA-976B-459C-B6F4-897E977BD8BB}" dt="2023-02-10T13:28:02.808" v="7899" actId="313"/>
          <ac:spMkLst>
            <pc:docMk/>
            <pc:sldMk cId="2570380322" sldId="359"/>
            <ac:spMk id="5" creationId="{347C8284-E213-48BC-B9A2-36341C433E41}"/>
          </ac:spMkLst>
        </pc:spChg>
        <pc:spChg chg="mod">
          <ac:chgData name="ΕΙΡΗΝΗ ΚΑΤΣΑΡΟΥ" userId="3d7c3f3ab11cf231" providerId="LiveId" clId="{44695AAA-976B-459C-B6F4-897E977BD8BB}" dt="2023-02-10T13:14:10.552" v="6890" actId="313"/>
          <ac:spMkLst>
            <pc:docMk/>
            <pc:sldMk cId="2570380322" sldId="359"/>
            <ac:spMk id="7" creationId="{88841097-2ABE-41E5-B9B3-0BED9FF5E18F}"/>
          </ac:spMkLst>
        </pc:spChg>
        <pc:spChg chg="del">
          <ac:chgData name="ΕΙΡΗΝΗ ΚΑΤΣΑΡΟΥ" userId="3d7c3f3ab11cf231" providerId="LiveId" clId="{44695AAA-976B-459C-B6F4-897E977BD8BB}" dt="2023-02-10T13:12:59.977" v="6845" actId="21"/>
          <ac:spMkLst>
            <pc:docMk/>
            <pc:sldMk cId="2570380322" sldId="359"/>
            <ac:spMk id="37" creationId="{8E41B022-DE6B-0942-E740-A60AB6B4EB5B}"/>
          </ac:spMkLst>
        </pc:spChg>
        <pc:grpChg chg="mod">
          <ac:chgData name="ΕΙΡΗΝΗ ΚΑΤΣΑΡΟΥ" userId="3d7c3f3ab11cf231" providerId="LiveId" clId="{44695AAA-976B-459C-B6F4-897E977BD8BB}" dt="2023-02-10T13:23:18.752" v="7669" actId="14100"/>
          <ac:grpSpMkLst>
            <pc:docMk/>
            <pc:sldMk cId="2570380322" sldId="359"/>
            <ac:grpSpMk id="4" creationId="{F94AC462-760F-4059-9BF8-2EAFFDE1E32F}"/>
          </ac:grpSpMkLst>
        </pc:grpChg>
        <pc:graphicFrameChg chg="del modGraphic">
          <ac:chgData name="ΕΙΡΗΝΗ ΚΑΤΣΑΡΟΥ" userId="3d7c3f3ab11cf231" providerId="LiveId" clId="{44695AAA-976B-459C-B6F4-897E977BD8BB}" dt="2023-02-10T13:12:55.837" v="6844" actId="21"/>
          <ac:graphicFrameMkLst>
            <pc:docMk/>
            <pc:sldMk cId="2570380322" sldId="359"/>
            <ac:graphicFrameMk id="8" creationId="{B8FE7042-7C0B-1C53-A0EF-5DF074416B0C}"/>
          </ac:graphicFrameMkLst>
        </pc:graphicFrameChg>
      </pc:sldChg>
      <pc:sldChg chg="modSp add mod">
        <pc:chgData name="ΕΙΡΗΝΗ ΚΑΤΣΑΡΟΥ" userId="3d7c3f3ab11cf231" providerId="LiveId" clId="{44695AAA-976B-459C-B6F4-897E977BD8BB}" dt="2023-02-10T13:41:44.513" v="9140" actId="20577"/>
        <pc:sldMkLst>
          <pc:docMk/>
          <pc:sldMk cId="4082610853" sldId="360"/>
        </pc:sldMkLst>
        <pc:spChg chg="mod">
          <ac:chgData name="ΕΙΡΗΝΗ ΚΑΤΣΑΡΟΥ" userId="3d7c3f3ab11cf231" providerId="LiveId" clId="{44695AAA-976B-459C-B6F4-897E977BD8BB}" dt="2023-02-10T13:41:44.513" v="9140" actId="20577"/>
          <ac:spMkLst>
            <pc:docMk/>
            <pc:sldMk cId="4082610853" sldId="360"/>
            <ac:spMk id="5" creationId="{347C8284-E213-48BC-B9A2-36341C433E41}"/>
          </ac:spMkLst>
        </pc:spChg>
        <pc:spChg chg="mod">
          <ac:chgData name="ΕΙΡΗΝΗ ΚΑΤΣΑΡΟΥ" userId="3d7c3f3ab11cf231" providerId="LiveId" clId="{44695AAA-976B-459C-B6F4-897E977BD8BB}" dt="2023-02-10T13:29:39.840" v="7948" actId="20577"/>
          <ac:spMkLst>
            <pc:docMk/>
            <pc:sldMk cId="4082610853" sldId="360"/>
            <ac:spMk id="7" creationId="{88841097-2ABE-41E5-B9B3-0BED9FF5E18F}"/>
          </ac:spMkLst>
        </pc:spChg>
      </pc:sldChg>
      <pc:sldChg chg="modSp add mod">
        <pc:chgData name="ΕΙΡΗΝΗ ΚΑΤΣΑΡΟΥ" userId="3d7c3f3ab11cf231" providerId="LiveId" clId="{44695AAA-976B-459C-B6F4-897E977BD8BB}" dt="2023-02-10T14:01:55.229" v="9574" actId="20577"/>
        <pc:sldMkLst>
          <pc:docMk/>
          <pc:sldMk cId="3203468257" sldId="361"/>
        </pc:sldMkLst>
        <pc:spChg chg="mod">
          <ac:chgData name="ΕΙΡΗΝΗ ΚΑΤΣΑΡΟΥ" userId="3d7c3f3ab11cf231" providerId="LiveId" clId="{44695AAA-976B-459C-B6F4-897E977BD8BB}" dt="2023-02-10T14:01:55.229" v="9574" actId="20577"/>
          <ac:spMkLst>
            <pc:docMk/>
            <pc:sldMk cId="3203468257" sldId="361"/>
            <ac:spMk id="8" creationId="{5CF5BDA4-10C7-46A6-AC30-523A3FC438AC}"/>
          </ac:spMkLst>
        </pc:spChg>
      </pc:sldChg>
      <pc:sldChg chg="delSp modSp add mod">
        <pc:chgData name="ΕΙΡΗΝΗ ΚΑΤΣΑΡΟΥ" userId="3d7c3f3ab11cf231" providerId="LiveId" clId="{44695AAA-976B-459C-B6F4-897E977BD8BB}" dt="2023-02-10T14:11:32.930" v="10508" actId="12"/>
        <pc:sldMkLst>
          <pc:docMk/>
          <pc:sldMk cId="190924434" sldId="362"/>
        </pc:sldMkLst>
        <pc:spChg chg="mod">
          <ac:chgData name="ΕΙΡΗΝΗ ΚΑΤΣΑΡΟΥ" userId="3d7c3f3ab11cf231" providerId="LiveId" clId="{44695AAA-976B-459C-B6F4-897E977BD8BB}" dt="2023-02-10T14:11:32.930" v="10508" actId="12"/>
          <ac:spMkLst>
            <pc:docMk/>
            <pc:sldMk cId="190924434" sldId="362"/>
            <ac:spMk id="5" creationId="{347C8284-E213-48BC-B9A2-36341C433E41}"/>
          </ac:spMkLst>
        </pc:spChg>
        <pc:spChg chg="mod">
          <ac:chgData name="ΕΙΡΗΝΗ ΚΑΤΣΑΡΟΥ" userId="3d7c3f3ab11cf231" providerId="LiveId" clId="{44695AAA-976B-459C-B6F4-897E977BD8BB}" dt="2023-02-10T14:03:17.486" v="9619" actId="20577"/>
          <ac:spMkLst>
            <pc:docMk/>
            <pc:sldMk cId="190924434" sldId="362"/>
            <ac:spMk id="7" creationId="{88841097-2ABE-41E5-B9B3-0BED9FF5E18F}"/>
          </ac:spMkLst>
        </pc:spChg>
        <pc:grpChg chg="mod">
          <ac:chgData name="ΕΙΡΗΝΗ ΚΑΤΣΑΡΟΥ" userId="3d7c3f3ab11cf231" providerId="LiveId" clId="{44695AAA-976B-459C-B6F4-897E977BD8BB}" dt="2023-02-10T14:06:14.044" v="9763" actId="14100"/>
          <ac:grpSpMkLst>
            <pc:docMk/>
            <pc:sldMk cId="190924434" sldId="362"/>
            <ac:grpSpMk id="4" creationId="{F94AC462-760F-4059-9BF8-2EAFFDE1E32F}"/>
          </ac:grpSpMkLst>
        </pc:grpChg>
        <pc:picChg chg="del">
          <ac:chgData name="ΕΙΡΗΝΗ ΚΑΤΣΑΡΟΥ" userId="3d7c3f3ab11cf231" providerId="LiveId" clId="{44695AAA-976B-459C-B6F4-897E977BD8BB}" dt="2023-02-10T14:03:03.200" v="9576" actId="21"/>
          <ac:picMkLst>
            <pc:docMk/>
            <pc:sldMk cId="190924434" sldId="362"/>
            <ac:picMk id="38" creationId="{84EC308B-9D4A-78AC-E80A-FE998F6712A3}"/>
          </ac:picMkLst>
        </pc:picChg>
      </pc:sldChg>
      <pc:sldChg chg="addSp delSp modSp add mod">
        <pc:chgData name="ΕΙΡΗΝΗ ΚΑΤΣΑΡΟΥ" userId="3d7c3f3ab11cf231" providerId="LiveId" clId="{44695AAA-976B-459C-B6F4-897E977BD8BB}" dt="2023-02-10T14:24:47.502" v="11422" actId="113"/>
        <pc:sldMkLst>
          <pc:docMk/>
          <pc:sldMk cId="2197986951" sldId="363"/>
        </pc:sldMkLst>
        <pc:spChg chg="add del mod">
          <ac:chgData name="ΕΙΡΗΝΗ ΚΑΤΣΑΡΟΥ" userId="3d7c3f3ab11cf231" providerId="LiveId" clId="{44695AAA-976B-459C-B6F4-897E977BD8BB}" dt="2023-02-10T14:22:48.072" v="11124" actId="21"/>
          <ac:spMkLst>
            <pc:docMk/>
            <pc:sldMk cId="2197986951" sldId="363"/>
            <ac:spMk id="3" creationId="{855C2DE5-025B-5D68-3C24-78989F6637A7}"/>
          </ac:spMkLst>
        </pc:spChg>
        <pc:spChg chg="mod">
          <ac:chgData name="ΕΙΡΗΝΗ ΚΑΤΣΑΡΟΥ" userId="3d7c3f3ab11cf231" providerId="LiveId" clId="{44695AAA-976B-459C-B6F4-897E977BD8BB}" dt="2023-02-10T14:24:47.502" v="11422" actId="113"/>
          <ac:spMkLst>
            <pc:docMk/>
            <pc:sldMk cId="2197986951" sldId="363"/>
            <ac:spMk id="5" creationId="{347C8284-E213-48BC-B9A2-36341C433E41}"/>
          </ac:spMkLst>
        </pc:spChg>
      </pc:sldChg>
      <pc:sldChg chg="modSp add mod">
        <pc:chgData name="ΕΙΡΗΝΗ ΚΑΤΣΑΡΟΥ" userId="3d7c3f3ab11cf231" providerId="LiveId" clId="{44695AAA-976B-459C-B6F4-897E977BD8BB}" dt="2023-02-10T14:35:31.737" v="12680" actId="20577"/>
        <pc:sldMkLst>
          <pc:docMk/>
          <pc:sldMk cId="1210145706" sldId="364"/>
        </pc:sldMkLst>
        <pc:spChg chg="mod">
          <ac:chgData name="ΕΙΡΗΝΗ ΚΑΤΣΑΡΟΥ" userId="3d7c3f3ab11cf231" providerId="LiveId" clId="{44695AAA-976B-459C-B6F4-897E977BD8BB}" dt="2023-02-10T14:33:44.984" v="12653" actId="20577"/>
          <ac:spMkLst>
            <pc:docMk/>
            <pc:sldMk cId="1210145706" sldId="364"/>
            <ac:spMk id="5" creationId="{347C8284-E213-48BC-B9A2-36341C433E41}"/>
          </ac:spMkLst>
        </pc:spChg>
        <pc:spChg chg="mod">
          <ac:chgData name="ΕΙΡΗΝΗ ΚΑΤΣΑΡΟΥ" userId="3d7c3f3ab11cf231" providerId="LiveId" clId="{44695AAA-976B-459C-B6F4-897E977BD8BB}" dt="2023-02-10T14:35:31.737" v="12680" actId="20577"/>
          <ac:spMkLst>
            <pc:docMk/>
            <pc:sldMk cId="1210145706" sldId="364"/>
            <ac:spMk id="7" creationId="{88841097-2ABE-41E5-B9B3-0BED9FF5E18F}"/>
          </ac:spMkLst>
        </pc:spChg>
      </pc:sldChg>
      <pc:sldChg chg="modSp add mod">
        <pc:chgData name="ΕΙΡΗΝΗ ΚΑΤΣΑΡΟΥ" userId="3d7c3f3ab11cf231" providerId="LiveId" clId="{44695AAA-976B-459C-B6F4-897E977BD8BB}" dt="2023-02-10T15:05:56.790" v="14351" actId="20577"/>
        <pc:sldMkLst>
          <pc:docMk/>
          <pc:sldMk cId="1550207988" sldId="365"/>
        </pc:sldMkLst>
        <pc:spChg chg="mod">
          <ac:chgData name="ΕΙΡΗΝΗ ΚΑΤΣΑΡΟΥ" userId="3d7c3f3ab11cf231" providerId="LiveId" clId="{44695AAA-976B-459C-B6F4-897E977BD8BB}" dt="2023-02-10T14:52:48.222" v="13281" actId="1076"/>
          <ac:spMkLst>
            <pc:docMk/>
            <pc:sldMk cId="1550207988" sldId="365"/>
            <ac:spMk id="5" creationId="{347C8284-E213-48BC-B9A2-36341C433E41}"/>
          </ac:spMkLst>
        </pc:spChg>
        <pc:spChg chg="mod">
          <ac:chgData name="ΕΙΡΗΝΗ ΚΑΤΣΑΡΟΥ" userId="3d7c3f3ab11cf231" providerId="LiveId" clId="{44695AAA-976B-459C-B6F4-897E977BD8BB}" dt="2023-02-10T15:05:56.790" v="14351" actId="20577"/>
          <ac:spMkLst>
            <pc:docMk/>
            <pc:sldMk cId="1550207988" sldId="365"/>
            <ac:spMk id="7" creationId="{88841097-2ABE-41E5-B9B3-0BED9FF5E18F}"/>
          </ac:spMkLst>
        </pc:spChg>
      </pc:sldChg>
      <pc:sldChg chg="modSp add mod">
        <pc:chgData name="ΕΙΡΗΝΗ ΚΑΤΣΑΡΟΥ" userId="3d7c3f3ab11cf231" providerId="LiveId" clId="{44695AAA-976B-459C-B6F4-897E977BD8BB}" dt="2023-02-10T15:03:19.062" v="14304" actId="20577"/>
        <pc:sldMkLst>
          <pc:docMk/>
          <pc:sldMk cId="2313944003" sldId="366"/>
        </pc:sldMkLst>
        <pc:spChg chg="mod">
          <ac:chgData name="ΕΙΡΗΝΗ ΚΑΤΣΑΡΟΥ" userId="3d7c3f3ab11cf231" providerId="LiveId" clId="{44695AAA-976B-459C-B6F4-897E977BD8BB}" dt="2023-02-10T15:03:19.062" v="14304" actId="20577"/>
          <ac:spMkLst>
            <pc:docMk/>
            <pc:sldMk cId="2313944003" sldId="366"/>
            <ac:spMk id="5" creationId="{347C8284-E213-48BC-B9A2-36341C433E41}"/>
          </ac:spMkLst>
        </pc:spChg>
        <pc:spChg chg="mod">
          <ac:chgData name="ΕΙΡΗΝΗ ΚΑΤΣΑΡΟΥ" userId="3d7c3f3ab11cf231" providerId="LiveId" clId="{44695AAA-976B-459C-B6F4-897E977BD8BB}" dt="2023-02-10T14:53:12.786" v="13323" actId="313"/>
          <ac:spMkLst>
            <pc:docMk/>
            <pc:sldMk cId="2313944003" sldId="366"/>
            <ac:spMk id="7" creationId="{88841097-2ABE-41E5-B9B3-0BED9FF5E18F}"/>
          </ac:spMkLst>
        </pc:spChg>
      </pc:sldChg>
      <pc:sldChg chg="addSp modSp add mod">
        <pc:chgData name="ΕΙΡΗΝΗ ΚΑΤΣΑΡΟΥ" userId="3d7c3f3ab11cf231" providerId="LiveId" clId="{44695AAA-976B-459C-B6F4-897E977BD8BB}" dt="2023-02-10T15:27:52.234" v="14666" actId="14100"/>
        <pc:sldMkLst>
          <pc:docMk/>
          <pc:sldMk cId="1118210148" sldId="367"/>
        </pc:sldMkLst>
        <pc:spChg chg="mod">
          <ac:chgData name="ΕΙΡΗΝΗ ΚΑΤΣΑΡΟΥ" userId="3d7c3f3ab11cf231" providerId="LiveId" clId="{44695AAA-976B-459C-B6F4-897E977BD8BB}" dt="2023-02-10T15:27:46.627" v="14664" actId="1076"/>
          <ac:spMkLst>
            <pc:docMk/>
            <pc:sldMk cId="1118210148" sldId="367"/>
            <ac:spMk id="5" creationId="{347C8284-E213-48BC-B9A2-36341C433E41}"/>
          </ac:spMkLst>
        </pc:spChg>
        <pc:spChg chg="mod">
          <ac:chgData name="ΕΙΡΗΝΗ ΚΑΤΣΑΡΟΥ" userId="3d7c3f3ab11cf231" providerId="LiveId" clId="{44695AAA-976B-459C-B6F4-897E977BD8BB}" dt="2023-02-10T15:27:44.027" v="14663" actId="1076"/>
          <ac:spMkLst>
            <pc:docMk/>
            <pc:sldMk cId="1118210148" sldId="367"/>
            <ac:spMk id="7" creationId="{88841097-2ABE-41E5-B9B3-0BED9FF5E18F}"/>
          </ac:spMkLst>
        </pc:spChg>
        <pc:spChg chg="add mod">
          <ac:chgData name="ΕΙΡΗΝΗ ΚΑΤΣΑΡΟΥ" userId="3d7c3f3ab11cf231" providerId="LiveId" clId="{44695AAA-976B-459C-B6F4-897E977BD8BB}" dt="2023-02-10T15:18:55.531" v="14662" actId="1076"/>
          <ac:spMkLst>
            <pc:docMk/>
            <pc:sldMk cId="1118210148" sldId="367"/>
            <ac:spMk id="37" creationId="{25105B77-43BD-F8C8-225F-53C92FAD2AF3}"/>
          </ac:spMkLst>
        </pc:spChg>
        <pc:grpChg chg="mod">
          <ac:chgData name="ΕΙΡΗΝΗ ΚΑΤΣΑΡΟΥ" userId="3d7c3f3ab11cf231" providerId="LiveId" clId="{44695AAA-976B-459C-B6F4-897E977BD8BB}" dt="2023-02-10T15:14:32.694" v="14601" actId="1076"/>
          <ac:grpSpMkLst>
            <pc:docMk/>
            <pc:sldMk cId="1118210148" sldId="367"/>
            <ac:grpSpMk id="2" creationId="{4354176C-DF2C-D1C4-E84D-4586114B2D6F}"/>
          </ac:grpSpMkLst>
        </pc:grpChg>
        <pc:grpChg chg="mod">
          <ac:chgData name="ΕΙΡΗΝΗ ΚΑΤΣΑΡΟΥ" userId="3d7c3f3ab11cf231" providerId="LiveId" clId="{44695AAA-976B-459C-B6F4-897E977BD8BB}" dt="2023-02-10T15:17:19.268" v="14617" actId="1076"/>
          <ac:grpSpMkLst>
            <pc:docMk/>
            <pc:sldMk cId="1118210148" sldId="367"/>
            <ac:grpSpMk id="4" creationId="{F94AC462-760F-4059-9BF8-2EAFFDE1E32F}"/>
          </ac:grpSpMkLst>
        </pc:grpChg>
        <pc:picChg chg="add mod">
          <ac:chgData name="ΕΙΡΗΝΗ ΚΑΤΣΑΡΟΥ" userId="3d7c3f3ab11cf231" providerId="LiveId" clId="{44695AAA-976B-459C-B6F4-897E977BD8BB}" dt="2023-02-10T15:27:52.234" v="14666" actId="14100"/>
          <ac:picMkLst>
            <pc:docMk/>
            <pc:sldMk cId="1118210148" sldId="367"/>
            <ac:picMk id="8" creationId="{B376A2C8-4AA6-E335-B035-3CAD7313D086}"/>
          </ac:picMkLst>
        </pc:picChg>
      </pc:sldChg>
      <pc:sldChg chg="addSp delSp modSp add mod">
        <pc:chgData name="ΕΙΡΗΝΗ ΚΑΤΣΑΡΟΥ" userId="3d7c3f3ab11cf231" providerId="LiveId" clId="{44695AAA-976B-459C-B6F4-897E977BD8BB}" dt="2023-02-10T16:19:59.755" v="18428" actId="179"/>
        <pc:sldMkLst>
          <pc:docMk/>
          <pc:sldMk cId="390914455" sldId="368"/>
        </pc:sldMkLst>
        <pc:spChg chg="add del mod">
          <ac:chgData name="ΕΙΡΗΝΗ ΚΑΤΣΑΡΟΥ" userId="3d7c3f3ab11cf231" providerId="LiveId" clId="{44695AAA-976B-459C-B6F4-897E977BD8BB}" dt="2023-02-10T16:00:18.999" v="16503" actId="931"/>
          <ac:spMkLst>
            <pc:docMk/>
            <pc:sldMk cId="390914455" sldId="368"/>
            <ac:spMk id="3" creationId="{8EADE5F0-4CA8-1BA9-C3B1-FB471DD43487}"/>
          </ac:spMkLst>
        </pc:spChg>
        <pc:spChg chg="mod">
          <ac:chgData name="ΕΙΡΗΝΗ ΚΑΤΣΑΡΟΥ" userId="3d7c3f3ab11cf231" providerId="LiveId" clId="{44695AAA-976B-459C-B6F4-897E977BD8BB}" dt="2023-02-10T16:07:37.830" v="17176" actId="1076"/>
          <ac:spMkLst>
            <pc:docMk/>
            <pc:sldMk cId="390914455" sldId="368"/>
            <ac:spMk id="5" creationId="{ABD7D3E9-194D-4A3D-9826-F2458533B950}"/>
          </ac:spMkLst>
        </pc:spChg>
        <pc:spChg chg="mod">
          <ac:chgData name="ΕΙΡΗΝΗ ΚΑΤΣΑΡΟΥ" userId="3d7c3f3ab11cf231" providerId="LiveId" clId="{44695AAA-976B-459C-B6F4-897E977BD8BB}" dt="2023-02-10T16:09:39.831" v="17449" actId="14100"/>
          <ac:spMkLst>
            <pc:docMk/>
            <pc:sldMk cId="390914455" sldId="368"/>
            <ac:spMk id="6" creationId="{5AF42BF0-0B17-4E57-940A-6CE81C90668D}"/>
          </ac:spMkLst>
        </pc:spChg>
        <pc:spChg chg="mod">
          <ac:chgData name="ΕΙΡΗΝΗ ΚΑΤΣΑΡΟΥ" userId="3d7c3f3ab11cf231" providerId="LiveId" clId="{44695AAA-976B-459C-B6F4-897E977BD8BB}" dt="2023-02-10T16:19:30.861" v="18394" actId="1076"/>
          <ac:spMkLst>
            <pc:docMk/>
            <pc:sldMk cId="390914455" sldId="368"/>
            <ac:spMk id="13" creationId="{6BCE96E8-653C-2C6C-CF3E-7634C8C89F26}"/>
          </ac:spMkLst>
        </pc:spChg>
        <pc:spChg chg="mod">
          <ac:chgData name="ΕΙΡΗΝΗ ΚΑΤΣΑΡΟΥ" userId="3d7c3f3ab11cf231" providerId="LiveId" clId="{44695AAA-976B-459C-B6F4-897E977BD8BB}" dt="2023-02-10T16:19:59.755" v="18428" actId="179"/>
          <ac:spMkLst>
            <pc:docMk/>
            <pc:sldMk cId="390914455" sldId="368"/>
            <ac:spMk id="14" creationId="{1AFF987F-44C1-B47A-F5A0-D34A05AFAD2A}"/>
          </ac:spMkLst>
        </pc:spChg>
        <pc:picChg chg="add mod">
          <ac:chgData name="ΕΙΡΗΝΗ ΚΑΤΣΑΡΟΥ" userId="3d7c3f3ab11cf231" providerId="LiveId" clId="{44695AAA-976B-459C-B6F4-897E977BD8BB}" dt="2023-02-10T16:00:18.999" v="16503" actId="931"/>
          <ac:picMkLst>
            <pc:docMk/>
            <pc:sldMk cId="390914455" sldId="368"/>
            <ac:picMk id="8" creationId="{C06B626E-6A6E-C390-D23E-F087748C86A1}"/>
          </ac:picMkLst>
        </pc:picChg>
        <pc:picChg chg="del">
          <ac:chgData name="ΕΙΡΗΝΗ ΚΑΤΣΑΡΟΥ" userId="3d7c3f3ab11cf231" providerId="LiveId" clId="{44695AAA-976B-459C-B6F4-897E977BD8BB}" dt="2023-02-10T16:00:14.753" v="16502" actId="21"/>
          <ac:picMkLst>
            <pc:docMk/>
            <pc:sldMk cId="390914455" sldId="368"/>
            <ac:picMk id="10" creationId="{64ACEE07-9E41-217C-15E2-B56B0A1D0BEF}"/>
          </ac:picMkLst>
        </pc:picChg>
      </pc:sldChg>
      <pc:sldChg chg="addSp delSp modSp add mod">
        <pc:chgData name="ΕΙΡΗΝΗ ΚΑΤΣΑΡΟΥ" userId="3d7c3f3ab11cf231" providerId="LiveId" clId="{44695AAA-976B-459C-B6F4-897E977BD8BB}" dt="2023-02-10T16:28:53.139" v="18992" actId="20577"/>
        <pc:sldMkLst>
          <pc:docMk/>
          <pc:sldMk cId="1070330473" sldId="369"/>
        </pc:sldMkLst>
        <pc:spChg chg="add del mod">
          <ac:chgData name="ΕΙΡΗΝΗ ΚΑΤΣΑΡΟΥ" userId="3d7c3f3ab11cf231" providerId="LiveId" clId="{44695AAA-976B-459C-B6F4-897E977BD8BB}" dt="2023-02-10T16:20:17.816" v="18431" actId="931"/>
          <ac:spMkLst>
            <pc:docMk/>
            <pc:sldMk cId="1070330473" sldId="369"/>
            <ac:spMk id="3" creationId="{AD7D3B32-A9E6-E079-ACF3-2302CF4AB6B3}"/>
          </ac:spMkLst>
        </pc:spChg>
        <pc:spChg chg="mod">
          <ac:chgData name="ΕΙΡΗΝΗ ΚΑΤΣΑΡΟΥ" userId="3d7c3f3ab11cf231" providerId="LiveId" clId="{44695AAA-976B-459C-B6F4-897E977BD8BB}" dt="2023-02-10T16:25:28.020" v="18543" actId="1076"/>
          <ac:spMkLst>
            <pc:docMk/>
            <pc:sldMk cId="1070330473" sldId="369"/>
            <ac:spMk id="4" creationId="{2C831749-47ED-4B1D-822C-821C2833F86A}"/>
          </ac:spMkLst>
        </pc:spChg>
        <pc:spChg chg="mod">
          <ac:chgData name="ΕΙΡΗΝΗ ΚΑΤΣΑΡΟΥ" userId="3d7c3f3ab11cf231" providerId="LiveId" clId="{44695AAA-976B-459C-B6F4-897E977BD8BB}" dt="2023-02-10T16:25:34.364" v="18544" actId="1076"/>
          <ac:spMkLst>
            <pc:docMk/>
            <pc:sldMk cId="1070330473" sldId="369"/>
            <ac:spMk id="5" creationId="{ABD7D3E9-194D-4A3D-9826-F2458533B950}"/>
          </ac:spMkLst>
        </pc:spChg>
        <pc:spChg chg="mod">
          <ac:chgData name="ΕΙΡΗΝΗ ΚΑΤΣΑΡΟΥ" userId="3d7c3f3ab11cf231" providerId="LiveId" clId="{44695AAA-976B-459C-B6F4-897E977BD8BB}" dt="2023-02-10T16:28:53.139" v="18992" actId="20577"/>
          <ac:spMkLst>
            <pc:docMk/>
            <pc:sldMk cId="1070330473" sldId="369"/>
            <ac:spMk id="6" creationId="{5AF42BF0-0B17-4E57-940A-6CE81C90668D}"/>
          </ac:spMkLst>
        </pc:spChg>
        <pc:spChg chg="del">
          <ac:chgData name="ΕΙΡΗΝΗ ΚΑΤΣΑΡΟΥ" userId="3d7c3f3ab11cf231" providerId="LiveId" clId="{44695AAA-976B-459C-B6F4-897E977BD8BB}" dt="2023-02-10T16:24:29.814" v="18530" actId="21"/>
          <ac:spMkLst>
            <pc:docMk/>
            <pc:sldMk cId="1070330473" sldId="369"/>
            <ac:spMk id="12" creationId="{CA4B76B6-CF1E-7559-6EB3-436435EF8F24}"/>
          </ac:spMkLst>
        </pc:spChg>
        <pc:spChg chg="del">
          <ac:chgData name="ΕΙΡΗΝΗ ΚΑΤΣΑΡΟΥ" userId="3d7c3f3ab11cf231" providerId="LiveId" clId="{44695AAA-976B-459C-B6F4-897E977BD8BB}" dt="2023-02-10T16:24:33.805" v="18531" actId="21"/>
          <ac:spMkLst>
            <pc:docMk/>
            <pc:sldMk cId="1070330473" sldId="369"/>
            <ac:spMk id="13" creationId="{6BCE96E8-653C-2C6C-CF3E-7634C8C89F26}"/>
          </ac:spMkLst>
        </pc:spChg>
        <pc:spChg chg="del">
          <ac:chgData name="ΕΙΡΗΝΗ ΚΑΤΣΑΡΟΥ" userId="3d7c3f3ab11cf231" providerId="LiveId" clId="{44695AAA-976B-459C-B6F4-897E977BD8BB}" dt="2023-02-10T16:24:37.454" v="18532" actId="21"/>
          <ac:spMkLst>
            <pc:docMk/>
            <pc:sldMk cId="1070330473" sldId="369"/>
            <ac:spMk id="14" creationId="{1AFF987F-44C1-B47A-F5A0-D34A05AFAD2A}"/>
          </ac:spMkLst>
        </pc:spChg>
        <pc:picChg chg="del">
          <ac:chgData name="ΕΙΡΗΝΗ ΚΑΤΣΑΡΟΥ" userId="3d7c3f3ab11cf231" providerId="LiveId" clId="{44695AAA-976B-459C-B6F4-897E977BD8BB}" dt="2023-02-10T16:20:13.241" v="18430" actId="21"/>
          <ac:picMkLst>
            <pc:docMk/>
            <pc:sldMk cId="1070330473" sldId="369"/>
            <ac:picMk id="8" creationId="{C06B626E-6A6E-C390-D23E-F087748C86A1}"/>
          </ac:picMkLst>
        </pc:picChg>
        <pc:picChg chg="add mod">
          <ac:chgData name="ΕΙΡΗΝΗ ΚΑΤΣΑΡΟΥ" userId="3d7c3f3ab11cf231" providerId="LiveId" clId="{44695AAA-976B-459C-B6F4-897E977BD8BB}" dt="2023-02-10T16:25:22.492" v="18541" actId="14100"/>
          <ac:picMkLst>
            <pc:docMk/>
            <pc:sldMk cId="1070330473" sldId="369"/>
            <ac:picMk id="9" creationId="{435CC421-B207-36EC-67D8-30D7CFBB90A8}"/>
          </ac:picMkLst>
        </pc:picChg>
        <pc:picChg chg="add del mod">
          <ac:chgData name="ΕΙΡΗΝΗ ΚΑΤΣΑΡΟΥ" userId="3d7c3f3ab11cf231" providerId="LiveId" clId="{44695AAA-976B-459C-B6F4-897E977BD8BB}" dt="2023-02-10T16:24:51.966" v="18535" actId="21"/>
          <ac:picMkLst>
            <pc:docMk/>
            <pc:sldMk cId="1070330473" sldId="369"/>
            <ac:picMk id="10" creationId="{ECE702BF-DA92-964F-ECB0-84D9538DC988}"/>
          </ac:picMkLst>
        </pc:picChg>
        <pc:picChg chg="add mod">
          <ac:chgData name="ΕΙΡΗΝΗ ΚΑΤΣΑΡΟΥ" userId="3d7c3f3ab11cf231" providerId="LiveId" clId="{44695AAA-976B-459C-B6F4-897E977BD8BB}" dt="2023-02-10T16:25:59.668" v="18551" actId="1076"/>
          <ac:picMkLst>
            <pc:docMk/>
            <pc:sldMk cId="1070330473" sldId="369"/>
            <ac:picMk id="15" creationId="{8F143212-EDBD-E4EA-1E37-F9BA257EA881}"/>
          </ac:picMkLst>
        </pc:picChg>
      </pc:sldChg>
    </pc:docChg>
  </pc:docChgLst>
  <pc:docChgLst>
    <pc:chgData name="ΕΙΡΗΝΗ ΚΑΤΣΑΡΟΥ" userId="3d7c3f3ab11cf231" providerId="LiveId" clId="{58D3516E-C68E-4816-BB91-0168A74178CB}"/>
    <pc:docChg chg="undo redo custSel addSld delSld modSld sldOrd">
      <pc:chgData name="ΕΙΡΗΝΗ ΚΑΤΣΑΡΟΥ" userId="3d7c3f3ab11cf231" providerId="LiveId" clId="{58D3516E-C68E-4816-BB91-0168A74178CB}" dt="2023-02-12T15:56:38.922" v="32414" actId="20577"/>
      <pc:docMkLst>
        <pc:docMk/>
      </pc:docMkLst>
      <pc:sldChg chg="modSp mod">
        <pc:chgData name="ΕΙΡΗΝΗ ΚΑΤΣΑΡΟΥ" userId="3d7c3f3ab11cf231" providerId="LiveId" clId="{58D3516E-C68E-4816-BB91-0168A74178CB}" dt="2023-02-12T14:10:45.548" v="27341" actId="20577"/>
        <pc:sldMkLst>
          <pc:docMk/>
          <pc:sldMk cId="141078548" sldId="260"/>
        </pc:sldMkLst>
        <pc:spChg chg="mod">
          <ac:chgData name="ΕΙΡΗΝΗ ΚΑΤΣΑΡΟΥ" userId="3d7c3f3ab11cf231" providerId="LiveId" clId="{58D3516E-C68E-4816-BB91-0168A74178CB}" dt="2023-02-12T14:10:45.548" v="27341" actId="20577"/>
          <ac:spMkLst>
            <pc:docMk/>
            <pc:sldMk cId="141078548" sldId="260"/>
            <ac:spMk id="2" creationId="{21BB3ACD-39D6-4B07-B165-F979837486AA}"/>
          </ac:spMkLst>
        </pc:spChg>
      </pc:sldChg>
      <pc:sldChg chg="modSp mod modAnim">
        <pc:chgData name="ΕΙΡΗΝΗ ΚΑΤΣΑΡΟΥ" userId="3d7c3f3ab11cf231" providerId="LiveId" clId="{58D3516E-C68E-4816-BB91-0168A74178CB}" dt="2023-02-11T19:55:01.400" v="19125" actId="255"/>
        <pc:sldMkLst>
          <pc:docMk/>
          <pc:sldMk cId="4179153492" sldId="299"/>
        </pc:sldMkLst>
        <pc:spChg chg="mod">
          <ac:chgData name="ΕΙΡΗΝΗ ΚΑΤΣΑΡΟΥ" userId="3d7c3f3ab11cf231" providerId="LiveId" clId="{58D3516E-C68E-4816-BB91-0168A74178CB}" dt="2023-02-11T19:44:13.533" v="19051" actId="14100"/>
          <ac:spMkLst>
            <pc:docMk/>
            <pc:sldMk cId="4179153492" sldId="299"/>
            <ac:spMk id="5" creationId="{347C8284-E213-48BC-B9A2-36341C433E41}"/>
          </ac:spMkLst>
        </pc:spChg>
        <pc:spChg chg="mod">
          <ac:chgData name="ΕΙΡΗΝΗ ΚΑΤΣΑΡΟΥ" userId="3d7c3f3ab11cf231" providerId="LiveId" clId="{58D3516E-C68E-4816-BB91-0168A74178CB}" dt="2023-02-11T19:55:01.400" v="19125" actId="255"/>
          <ac:spMkLst>
            <pc:docMk/>
            <pc:sldMk cId="4179153492" sldId="299"/>
            <ac:spMk id="7" creationId="{88841097-2ABE-41E5-B9B3-0BED9FF5E18F}"/>
          </ac:spMkLst>
        </pc:spChg>
      </pc:sldChg>
      <pc:sldChg chg="delSp modSp mod">
        <pc:chgData name="ΕΙΡΗΝΗ ΚΑΤΣΑΡΟΥ" userId="3d7c3f3ab11cf231" providerId="LiveId" clId="{58D3516E-C68E-4816-BB91-0168A74178CB}" dt="2023-02-11T20:00:33.503" v="19190" actId="1076"/>
        <pc:sldMkLst>
          <pc:docMk/>
          <pc:sldMk cId="689816630" sldId="300"/>
        </pc:sldMkLst>
        <pc:spChg chg="del">
          <ac:chgData name="ΕΙΡΗΝΗ ΚΑΤΣΑΡΟΥ" userId="3d7c3f3ab11cf231" providerId="LiveId" clId="{58D3516E-C68E-4816-BB91-0168A74178CB}" dt="2023-02-11T20:00:31.128" v="19189" actId="21"/>
          <ac:spMkLst>
            <pc:docMk/>
            <pc:sldMk cId="689816630" sldId="300"/>
            <ac:spMk id="2" creationId="{AE955CE0-2927-DFBC-552F-5D9BC64026B3}"/>
          </ac:spMkLst>
        </pc:spChg>
        <pc:spChg chg="mod">
          <ac:chgData name="ΕΙΡΗΝΗ ΚΑΤΣΑΡΟΥ" userId="3d7c3f3ab11cf231" providerId="LiveId" clId="{58D3516E-C68E-4816-BB91-0168A74178CB}" dt="2023-02-11T19:59:53.511" v="19182" actId="2711"/>
          <ac:spMkLst>
            <pc:docMk/>
            <pc:sldMk cId="689816630" sldId="300"/>
            <ac:spMk id="6" creationId="{7AE64934-A18B-4BDF-9BF1-7A04174B43B6}"/>
          </ac:spMkLst>
        </pc:spChg>
        <pc:spChg chg="mod">
          <ac:chgData name="ΕΙΡΗΝΗ ΚΑΤΣΑΡΟΥ" userId="3d7c3f3ab11cf231" providerId="LiveId" clId="{58D3516E-C68E-4816-BB91-0168A74178CB}" dt="2023-02-11T19:59:45.363" v="19180" actId="255"/>
          <ac:spMkLst>
            <pc:docMk/>
            <pc:sldMk cId="689816630" sldId="300"/>
            <ac:spMk id="7" creationId="{D1E612BF-D87D-44D0-833A-3DE485FBFBE8}"/>
          </ac:spMkLst>
        </pc:spChg>
        <pc:spChg chg="mod">
          <ac:chgData name="ΕΙΡΗΝΗ ΚΑΤΣΑΡΟΥ" userId="3d7c3f3ab11cf231" providerId="LiveId" clId="{58D3516E-C68E-4816-BB91-0168A74178CB}" dt="2023-02-11T20:00:20.390" v="19188" actId="1076"/>
          <ac:spMkLst>
            <pc:docMk/>
            <pc:sldMk cId="689816630" sldId="300"/>
            <ac:spMk id="10" creationId="{2E689932-DC62-4756-BBDA-80E255944F8B}"/>
          </ac:spMkLst>
        </pc:spChg>
        <pc:spChg chg="mod">
          <ac:chgData name="ΕΙΡΗΝΗ ΚΑΤΣΑΡΟΥ" userId="3d7c3f3ab11cf231" providerId="LiveId" clId="{58D3516E-C68E-4816-BB91-0168A74178CB}" dt="2023-02-11T20:00:15.971" v="19187" actId="2711"/>
          <ac:spMkLst>
            <pc:docMk/>
            <pc:sldMk cId="689816630" sldId="300"/>
            <ac:spMk id="11" creationId="{B8459C8F-015D-4D91-B377-BA037331FFB6}"/>
          </ac:spMkLst>
        </pc:spChg>
        <pc:picChg chg="mod">
          <ac:chgData name="ΕΙΡΗΝΗ ΚΑΤΣΑΡΟΥ" userId="3d7c3f3ab11cf231" providerId="LiveId" clId="{58D3516E-C68E-4816-BB91-0168A74178CB}" dt="2023-02-11T20:00:33.503" v="19190" actId="1076"/>
          <ac:picMkLst>
            <pc:docMk/>
            <pc:sldMk cId="689816630" sldId="300"/>
            <ac:picMk id="14" creationId="{FEAAC253-592E-A49F-5BAB-771380ECE77A}"/>
          </ac:picMkLst>
        </pc:picChg>
      </pc:sldChg>
      <pc:sldChg chg="modSp mod">
        <pc:chgData name="ΕΙΡΗΝΗ ΚΑΤΣΑΡΟΥ" userId="3d7c3f3ab11cf231" providerId="LiveId" clId="{58D3516E-C68E-4816-BB91-0168A74178CB}" dt="2023-02-11T19:53:15.622" v="19121" actId="2711"/>
        <pc:sldMkLst>
          <pc:docMk/>
          <pc:sldMk cId="3827296069" sldId="313"/>
        </pc:sldMkLst>
        <pc:spChg chg="mod">
          <ac:chgData name="ΕΙΡΗΝΗ ΚΑΤΣΑΡΟΥ" userId="3d7c3f3ab11cf231" providerId="LiveId" clId="{58D3516E-C68E-4816-BB91-0168A74178CB}" dt="2023-02-11T19:50:56.919" v="19094" actId="2711"/>
          <ac:spMkLst>
            <pc:docMk/>
            <pc:sldMk cId="3827296069" sldId="313"/>
            <ac:spMk id="2" creationId="{D735F7F3-C1B5-4B60-A00A-4EB618DDFB5A}"/>
          </ac:spMkLst>
        </pc:spChg>
        <pc:spChg chg="mod">
          <ac:chgData name="ΕΙΡΗΝΗ ΚΑΤΣΑΡΟΥ" userId="3d7c3f3ab11cf231" providerId="LiveId" clId="{58D3516E-C68E-4816-BB91-0168A74178CB}" dt="2023-02-11T19:51:10.177" v="19096" actId="255"/>
          <ac:spMkLst>
            <pc:docMk/>
            <pc:sldMk cId="3827296069" sldId="313"/>
            <ac:spMk id="5" creationId="{D607E7B1-879B-41F5-9A03-064A639DE10C}"/>
          </ac:spMkLst>
        </pc:spChg>
        <pc:spChg chg="mod">
          <ac:chgData name="ΕΙΡΗΝΗ ΚΑΤΣΑΡΟΥ" userId="3d7c3f3ab11cf231" providerId="LiveId" clId="{58D3516E-C68E-4816-BB91-0168A74178CB}" dt="2023-02-11T19:51:28.732" v="19099" actId="255"/>
          <ac:spMkLst>
            <pc:docMk/>
            <pc:sldMk cId="3827296069" sldId="313"/>
            <ac:spMk id="6" creationId="{3F396320-498B-4CE6-AEE5-D2C437C28381}"/>
          </ac:spMkLst>
        </pc:spChg>
        <pc:spChg chg="mod">
          <ac:chgData name="ΕΙΡΗΝΗ ΚΑΤΣΑΡΟΥ" userId="3d7c3f3ab11cf231" providerId="LiveId" clId="{58D3516E-C68E-4816-BB91-0168A74178CB}" dt="2023-02-11T19:51:36.576" v="19101" actId="2711"/>
          <ac:spMkLst>
            <pc:docMk/>
            <pc:sldMk cId="3827296069" sldId="313"/>
            <ac:spMk id="8" creationId="{118FBB3D-3471-4A49-B05F-FF39D760829B}"/>
          </ac:spMkLst>
        </pc:spChg>
        <pc:spChg chg="mod">
          <ac:chgData name="ΕΙΡΗΝΗ ΚΑΤΣΑΡΟΥ" userId="3d7c3f3ab11cf231" providerId="LiveId" clId="{58D3516E-C68E-4816-BB91-0168A74178CB}" dt="2023-02-11T19:51:44.726" v="19103" actId="2711"/>
          <ac:spMkLst>
            <pc:docMk/>
            <pc:sldMk cId="3827296069" sldId="313"/>
            <ac:spMk id="9" creationId="{DC53FC56-36C0-48BA-A9F6-3CDAAC6C03DA}"/>
          </ac:spMkLst>
        </pc:spChg>
        <pc:spChg chg="mod">
          <ac:chgData name="ΕΙΡΗΝΗ ΚΑΤΣΑΡΟΥ" userId="3d7c3f3ab11cf231" providerId="LiveId" clId="{58D3516E-C68E-4816-BB91-0168A74178CB}" dt="2023-02-11T19:52:07.654" v="19106" actId="2711"/>
          <ac:spMkLst>
            <pc:docMk/>
            <pc:sldMk cId="3827296069" sldId="313"/>
            <ac:spMk id="11" creationId="{0847FD02-B908-45C2-AD37-17B00E235B89}"/>
          </ac:spMkLst>
        </pc:spChg>
        <pc:spChg chg="mod">
          <ac:chgData name="ΕΙΡΗΝΗ ΚΑΤΣΑΡΟΥ" userId="3d7c3f3ab11cf231" providerId="LiveId" clId="{58D3516E-C68E-4816-BB91-0168A74178CB}" dt="2023-02-11T19:52:15.709" v="19108" actId="2711"/>
          <ac:spMkLst>
            <pc:docMk/>
            <pc:sldMk cId="3827296069" sldId="313"/>
            <ac:spMk id="12" creationId="{F9BFE937-4AFB-4521-91D8-998E85D6765D}"/>
          </ac:spMkLst>
        </pc:spChg>
        <pc:spChg chg="mod">
          <ac:chgData name="ΕΙΡΗΝΗ ΚΑΤΣΑΡΟΥ" userId="3d7c3f3ab11cf231" providerId="LiveId" clId="{58D3516E-C68E-4816-BB91-0168A74178CB}" dt="2023-02-11T19:52:24.809" v="19110" actId="2711"/>
          <ac:spMkLst>
            <pc:docMk/>
            <pc:sldMk cId="3827296069" sldId="313"/>
            <ac:spMk id="14" creationId="{A1203F3F-51F8-4594-A340-C5A962F73B79}"/>
          </ac:spMkLst>
        </pc:spChg>
        <pc:spChg chg="mod">
          <ac:chgData name="ΕΙΡΗΝΗ ΚΑΤΣΑΡΟΥ" userId="3d7c3f3ab11cf231" providerId="LiveId" clId="{58D3516E-C68E-4816-BB91-0168A74178CB}" dt="2023-02-11T19:52:37.319" v="19113" actId="14100"/>
          <ac:spMkLst>
            <pc:docMk/>
            <pc:sldMk cId="3827296069" sldId="313"/>
            <ac:spMk id="15" creationId="{055BEC2C-9B1D-4521-89BC-9D48B4CBAEF2}"/>
          </ac:spMkLst>
        </pc:spChg>
        <pc:spChg chg="mod">
          <ac:chgData name="ΕΙΡΗΝΗ ΚΑΤΣΑΡΟΥ" userId="3d7c3f3ab11cf231" providerId="LiveId" clId="{58D3516E-C68E-4816-BB91-0168A74178CB}" dt="2023-02-11T19:52:50.640" v="19115" actId="255"/>
          <ac:spMkLst>
            <pc:docMk/>
            <pc:sldMk cId="3827296069" sldId="313"/>
            <ac:spMk id="23" creationId="{6B5F550D-5B90-4E01-84B8-C2CCD5AE1448}"/>
          </ac:spMkLst>
        </pc:spChg>
        <pc:spChg chg="mod">
          <ac:chgData name="ΕΙΡΗΝΗ ΚΑΤΣΑΡΟΥ" userId="3d7c3f3ab11cf231" providerId="LiveId" clId="{58D3516E-C68E-4816-BB91-0168A74178CB}" dt="2023-02-11T19:52:59.270" v="19117" actId="2711"/>
          <ac:spMkLst>
            <pc:docMk/>
            <pc:sldMk cId="3827296069" sldId="313"/>
            <ac:spMk id="24" creationId="{C2C53517-DD9E-4372-9D9A-FDDCDBC133EE}"/>
          </ac:spMkLst>
        </pc:spChg>
        <pc:spChg chg="mod">
          <ac:chgData name="ΕΙΡΗΝΗ ΚΑΤΣΑΡΟΥ" userId="3d7c3f3ab11cf231" providerId="LiveId" clId="{58D3516E-C68E-4816-BB91-0168A74178CB}" dt="2023-02-11T19:53:06.995" v="19119" actId="2711"/>
          <ac:spMkLst>
            <pc:docMk/>
            <pc:sldMk cId="3827296069" sldId="313"/>
            <ac:spMk id="25" creationId="{4913A163-F930-4727-B536-151F4DCEF110}"/>
          </ac:spMkLst>
        </pc:spChg>
        <pc:spChg chg="mod">
          <ac:chgData name="ΕΙΡΗΝΗ ΚΑΤΣΑΡΟΥ" userId="3d7c3f3ab11cf231" providerId="LiveId" clId="{58D3516E-C68E-4816-BB91-0168A74178CB}" dt="2023-02-11T19:53:15.622" v="19121" actId="2711"/>
          <ac:spMkLst>
            <pc:docMk/>
            <pc:sldMk cId="3827296069" sldId="313"/>
            <ac:spMk id="26" creationId="{A8C2BA50-BB9C-411E-B519-A5537FF9D52E}"/>
          </ac:spMkLst>
        </pc:spChg>
        <pc:grpChg chg="mod">
          <ac:chgData name="ΕΙΡΗΝΗ ΚΑΤΣΑΡΟΥ" userId="3d7c3f3ab11cf231" providerId="LiveId" clId="{58D3516E-C68E-4816-BB91-0168A74178CB}" dt="2023-02-11T19:51:59.824" v="19104" actId="14100"/>
          <ac:grpSpMkLst>
            <pc:docMk/>
            <pc:sldMk cId="3827296069" sldId="313"/>
            <ac:grpSpMk id="7" creationId="{9EB2ECC7-651F-4348-B378-80D491AB2C47}"/>
          </ac:grpSpMkLst>
        </pc:grpChg>
      </pc:sldChg>
      <pc:sldChg chg="del">
        <pc:chgData name="ΕΙΡΗΝΗ ΚΑΤΣΑΡΟΥ" userId="3d7c3f3ab11cf231" providerId="LiveId" clId="{58D3516E-C68E-4816-BB91-0168A74178CB}" dt="2023-02-11T10:58:15.884" v="1010" actId="2696"/>
        <pc:sldMkLst>
          <pc:docMk/>
          <pc:sldMk cId="608993516" sldId="320"/>
        </pc:sldMkLst>
      </pc:sldChg>
      <pc:sldChg chg="del">
        <pc:chgData name="ΕΙΡΗΝΗ ΚΑΤΣΑΡΟΥ" userId="3d7c3f3ab11cf231" providerId="LiveId" clId="{58D3516E-C68E-4816-BB91-0168A74178CB}" dt="2023-02-11T10:58:19" v="1011" actId="2696"/>
        <pc:sldMkLst>
          <pc:docMk/>
          <pc:sldMk cId="2473585384" sldId="326"/>
        </pc:sldMkLst>
      </pc:sldChg>
      <pc:sldChg chg="del">
        <pc:chgData name="ΕΙΡΗΝΗ ΚΑΤΣΑΡΟΥ" userId="3d7c3f3ab11cf231" providerId="LiveId" clId="{58D3516E-C68E-4816-BB91-0168A74178CB}" dt="2023-02-11T10:58:04.339" v="1009" actId="2696"/>
        <pc:sldMkLst>
          <pc:docMk/>
          <pc:sldMk cId="2237534520" sldId="331"/>
        </pc:sldMkLst>
      </pc:sldChg>
      <pc:sldChg chg="del">
        <pc:chgData name="ΕΙΡΗΝΗ ΚΑΤΣΑΡΟΥ" userId="3d7c3f3ab11cf231" providerId="LiveId" clId="{58D3516E-C68E-4816-BB91-0168A74178CB}" dt="2023-02-11T10:58:20.290" v="1012" actId="2696"/>
        <pc:sldMkLst>
          <pc:docMk/>
          <pc:sldMk cId="3883369230" sldId="335"/>
        </pc:sldMkLst>
      </pc:sldChg>
      <pc:sldChg chg="addSp delSp modSp mod">
        <pc:chgData name="ΕΙΡΗΝΗ ΚΑΤΣΑΡΟΥ" userId="3d7c3f3ab11cf231" providerId="LiveId" clId="{58D3516E-C68E-4816-BB91-0168A74178CB}" dt="2023-02-11T19:48:59.858" v="19077" actId="14100"/>
        <pc:sldMkLst>
          <pc:docMk/>
          <pc:sldMk cId="3253058185" sldId="338"/>
        </pc:sldMkLst>
        <pc:spChg chg="add del mod">
          <ac:chgData name="ΕΙΡΗΝΗ ΚΑΤΣΑΡΟΥ" userId="3d7c3f3ab11cf231" providerId="LiveId" clId="{58D3516E-C68E-4816-BB91-0168A74178CB}" dt="2023-02-11T10:18:59.275" v="1" actId="931"/>
          <ac:spMkLst>
            <pc:docMk/>
            <pc:sldMk cId="3253058185" sldId="338"/>
            <ac:spMk id="3" creationId="{D0A82CDA-74D3-8242-9E55-D6A528367C7A}"/>
          </ac:spMkLst>
        </pc:spChg>
        <pc:spChg chg="mod">
          <ac:chgData name="ΕΙΡΗΝΗ ΚΑΤΣΑΡΟΥ" userId="3d7c3f3ab11cf231" providerId="LiveId" clId="{58D3516E-C68E-4816-BB91-0168A74178CB}" dt="2023-02-11T19:48:59.858" v="19077" actId="14100"/>
          <ac:spMkLst>
            <pc:docMk/>
            <pc:sldMk cId="3253058185" sldId="338"/>
            <ac:spMk id="7" creationId="{99A83BA2-06F7-43B1-BA30-3956D3B6017C}"/>
          </ac:spMkLst>
        </pc:spChg>
        <pc:spChg chg="mod">
          <ac:chgData name="ΕΙΡΗΝΗ ΚΑΤΣΑΡΟΥ" userId="3d7c3f3ab11cf231" providerId="LiveId" clId="{58D3516E-C68E-4816-BB91-0168A74178CB}" dt="2023-02-11T19:48:40.501" v="19073" actId="255"/>
          <ac:spMkLst>
            <pc:docMk/>
            <pc:sldMk cId="3253058185" sldId="338"/>
            <ac:spMk id="9" creationId="{697DDB08-3F3C-41B7-888C-C668AA23F17A}"/>
          </ac:spMkLst>
        </pc:spChg>
        <pc:picChg chg="del">
          <ac:chgData name="ΕΙΡΗΝΗ ΚΑΤΣΑΡΟΥ" userId="3d7c3f3ab11cf231" providerId="LiveId" clId="{58D3516E-C68E-4816-BB91-0168A74178CB}" dt="2023-02-11T10:16:41.292" v="0" actId="21"/>
          <ac:picMkLst>
            <pc:docMk/>
            <pc:sldMk cId="3253058185" sldId="338"/>
            <ac:picMk id="4" creationId="{DA581CCA-B2FE-8D91-94CE-5DC6C7B653EA}"/>
          </ac:picMkLst>
        </pc:picChg>
        <pc:picChg chg="add mod">
          <ac:chgData name="ΕΙΡΗΝΗ ΚΑΤΣΑΡΟΥ" userId="3d7c3f3ab11cf231" providerId="LiveId" clId="{58D3516E-C68E-4816-BB91-0168A74178CB}" dt="2023-02-11T10:19:02.962" v="2" actId="27614"/>
          <ac:picMkLst>
            <pc:docMk/>
            <pc:sldMk cId="3253058185" sldId="338"/>
            <ac:picMk id="6" creationId="{D2224FDF-613C-1958-F337-22136B370BAB}"/>
          </ac:picMkLst>
        </pc:picChg>
      </pc:sldChg>
      <pc:sldChg chg="addSp modSp mod">
        <pc:chgData name="ΕΙΡΗΝΗ ΚΑΤΣΑΡΟΥ" userId="3d7c3f3ab11cf231" providerId="LiveId" clId="{58D3516E-C68E-4816-BB91-0168A74178CB}" dt="2023-02-11T19:45:44.888" v="19057" actId="255"/>
        <pc:sldMkLst>
          <pc:docMk/>
          <pc:sldMk cId="3148822504" sldId="347"/>
        </pc:sldMkLst>
        <pc:spChg chg="add mod">
          <ac:chgData name="ΕΙΡΗΝΗ ΚΑΤΣΑΡΟΥ" userId="3d7c3f3ab11cf231" providerId="LiveId" clId="{58D3516E-C68E-4816-BB91-0168A74178CB}" dt="2023-02-11T17:31:00.241" v="11055" actId="1076"/>
          <ac:spMkLst>
            <pc:docMk/>
            <pc:sldMk cId="3148822504" sldId="347"/>
            <ac:spMk id="2" creationId="{D6994617-B159-23D2-F81A-3C8E6CB367BA}"/>
          </ac:spMkLst>
        </pc:spChg>
        <pc:spChg chg="add mod">
          <ac:chgData name="ΕΙΡΗΝΗ ΚΑΤΣΑΡΟΥ" userId="3d7c3f3ab11cf231" providerId="LiveId" clId="{58D3516E-C68E-4816-BB91-0168A74178CB}" dt="2023-02-11T17:31:09.385" v="11056" actId="1076"/>
          <ac:spMkLst>
            <pc:docMk/>
            <pc:sldMk cId="3148822504" sldId="347"/>
            <ac:spMk id="3" creationId="{238781E8-39E0-7ED7-802B-0E8E0E9B55A8}"/>
          </ac:spMkLst>
        </pc:spChg>
        <pc:spChg chg="add mod">
          <ac:chgData name="ΕΙΡΗΝΗ ΚΑΤΣΑΡΟΥ" userId="3d7c3f3ab11cf231" providerId="LiveId" clId="{58D3516E-C68E-4816-BB91-0168A74178CB}" dt="2023-02-11T17:32:04.474" v="11089" actId="20577"/>
          <ac:spMkLst>
            <pc:docMk/>
            <pc:sldMk cId="3148822504" sldId="347"/>
            <ac:spMk id="6" creationId="{FC8CD7E6-2BAC-74A1-5DBD-3ABD4492A7EF}"/>
          </ac:spMkLst>
        </pc:spChg>
        <pc:spChg chg="mod">
          <ac:chgData name="ΕΙΡΗΝΗ ΚΑΤΣΑΡΟΥ" userId="3d7c3f3ab11cf231" providerId="LiveId" clId="{58D3516E-C68E-4816-BB91-0168A74178CB}" dt="2023-02-11T19:45:44.888" v="19057" actId="255"/>
          <ac:spMkLst>
            <pc:docMk/>
            <pc:sldMk cId="3148822504" sldId="347"/>
            <ac:spMk id="10" creationId="{E6EBADF0-7B67-466E-97AF-CAA93FEB7DC6}"/>
          </ac:spMkLst>
        </pc:spChg>
        <pc:spChg chg="mod">
          <ac:chgData name="ΕΙΡΗΝΗ ΚΑΤΣΑΡΟΥ" userId="3d7c3f3ab11cf231" providerId="LiveId" clId="{58D3516E-C68E-4816-BB91-0168A74178CB}" dt="2023-02-11T19:35:18.207" v="19038" actId="20577"/>
          <ac:spMkLst>
            <pc:docMk/>
            <pc:sldMk cId="3148822504" sldId="347"/>
            <ac:spMk id="25" creationId="{83F348DA-2905-40BE-BD83-B536C04DE678}"/>
          </ac:spMkLst>
        </pc:spChg>
      </pc:sldChg>
      <pc:sldChg chg="modSp mod">
        <pc:chgData name="ΕΙΡΗΝΗ ΚΑΤΣΑΡΟΥ" userId="3d7c3f3ab11cf231" providerId="LiveId" clId="{58D3516E-C68E-4816-BB91-0168A74178CB}" dt="2023-02-11T19:54:07.824" v="19123" actId="255"/>
        <pc:sldMkLst>
          <pc:docMk/>
          <pc:sldMk cId="4177696379" sldId="353"/>
        </pc:sldMkLst>
        <pc:spChg chg="mod">
          <ac:chgData name="ΕΙΡΗΝΗ ΚΑΤΣΑΡΟΥ" userId="3d7c3f3ab11cf231" providerId="LiveId" clId="{58D3516E-C68E-4816-BB91-0168A74178CB}" dt="2023-02-11T19:54:07.824" v="19123" actId="255"/>
          <ac:spMkLst>
            <pc:docMk/>
            <pc:sldMk cId="4177696379" sldId="353"/>
            <ac:spMk id="8" creationId="{5CF5BDA4-10C7-46A6-AC30-523A3FC438AC}"/>
          </ac:spMkLst>
        </pc:spChg>
      </pc:sldChg>
      <pc:sldChg chg="modSp mod">
        <pc:chgData name="ΕΙΡΗΝΗ ΚΑΤΣΑΡΟΥ" userId="3d7c3f3ab11cf231" providerId="LiveId" clId="{58D3516E-C68E-4816-BB91-0168A74178CB}" dt="2023-02-11T19:55:09.820" v="19126" actId="255"/>
        <pc:sldMkLst>
          <pc:docMk/>
          <pc:sldMk cId="685291171" sldId="356"/>
        </pc:sldMkLst>
        <pc:spChg chg="mod">
          <ac:chgData name="ΕΙΡΗΝΗ ΚΑΤΣΑΡΟΥ" userId="3d7c3f3ab11cf231" providerId="LiveId" clId="{58D3516E-C68E-4816-BB91-0168A74178CB}" dt="2023-02-11T19:48:01.041" v="19071" actId="20577"/>
          <ac:spMkLst>
            <pc:docMk/>
            <pc:sldMk cId="685291171" sldId="356"/>
            <ac:spMk id="5" creationId="{347C8284-E213-48BC-B9A2-36341C433E41}"/>
          </ac:spMkLst>
        </pc:spChg>
        <pc:spChg chg="mod">
          <ac:chgData name="ΕΙΡΗΝΗ ΚΑΤΣΑΡΟΥ" userId="3d7c3f3ab11cf231" providerId="LiveId" clId="{58D3516E-C68E-4816-BB91-0168A74178CB}" dt="2023-02-11T19:55:09.820" v="19126" actId="255"/>
          <ac:spMkLst>
            <pc:docMk/>
            <pc:sldMk cId="685291171" sldId="356"/>
            <ac:spMk id="7" creationId="{88841097-2ABE-41E5-B9B3-0BED9FF5E18F}"/>
          </ac:spMkLst>
        </pc:spChg>
        <pc:grpChg chg="mod">
          <ac:chgData name="ΕΙΡΗΝΗ ΚΑΤΣΑΡΟΥ" userId="3d7c3f3ab11cf231" providerId="LiveId" clId="{58D3516E-C68E-4816-BB91-0168A74178CB}" dt="2023-02-11T19:47:42.460" v="19070" actId="1076"/>
          <ac:grpSpMkLst>
            <pc:docMk/>
            <pc:sldMk cId="685291171" sldId="356"/>
            <ac:grpSpMk id="2" creationId="{4354176C-DF2C-D1C4-E84D-4586114B2D6F}"/>
          </ac:grpSpMkLst>
        </pc:grpChg>
        <pc:grpChg chg="mod">
          <ac:chgData name="ΕΙΡΗΝΗ ΚΑΤΣΑΡΟΥ" userId="3d7c3f3ab11cf231" providerId="LiveId" clId="{58D3516E-C68E-4816-BB91-0168A74178CB}" dt="2023-02-11T19:46:59.029" v="19062" actId="14100"/>
          <ac:grpSpMkLst>
            <pc:docMk/>
            <pc:sldMk cId="685291171" sldId="356"/>
            <ac:grpSpMk id="4" creationId="{F94AC462-760F-4059-9BF8-2EAFFDE1E32F}"/>
          </ac:grpSpMkLst>
        </pc:grpChg>
      </pc:sldChg>
      <pc:sldChg chg="modSp mod">
        <pc:chgData name="ΕΙΡΗΝΗ ΚΑΤΣΑΡΟΥ" userId="3d7c3f3ab11cf231" providerId="LiveId" clId="{58D3516E-C68E-4816-BB91-0168A74178CB}" dt="2023-02-11T19:55:28.837" v="19127" actId="255"/>
        <pc:sldMkLst>
          <pc:docMk/>
          <pc:sldMk cId="1832831389" sldId="357"/>
        </pc:sldMkLst>
        <pc:spChg chg="mod">
          <ac:chgData name="ΕΙΡΗΝΗ ΚΑΤΣΑΡΟΥ" userId="3d7c3f3ab11cf231" providerId="LiveId" clId="{58D3516E-C68E-4816-BB91-0168A74178CB}" dt="2023-02-11T19:49:50.316" v="19085" actId="1076"/>
          <ac:spMkLst>
            <pc:docMk/>
            <pc:sldMk cId="1832831389" sldId="357"/>
            <ac:spMk id="5" creationId="{347C8284-E213-48BC-B9A2-36341C433E41}"/>
          </ac:spMkLst>
        </pc:spChg>
        <pc:spChg chg="mod">
          <ac:chgData name="ΕΙΡΗΝΗ ΚΑΤΣΑΡΟΥ" userId="3d7c3f3ab11cf231" providerId="LiveId" clId="{58D3516E-C68E-4816-BB91-0168A74178CB}" dt="2023-02-11T19:55:28.837" v="19127" actId="255"/>
          <ac:spMkLst>
            <pc:docMk/>
            <pc:sldMk cId="1832831389" sldId="357"/>
            <ac:spMk id="7" creationId="{88841097-2ABE-41E5-B9B3-0BED9FF5E18F}"/>
          </ac:spMkLst>
        </pc:spChg>
        <pc:grpChg chg="mod">
          <ac:chgData name="ΕΙΡΗΝΗ ΚΑΤΣΑΡΟΥ" userId="3d7c3f3ab11cf231" providerId="LiveId" clId="{58D3516E-C68E-4816-BB91-0168A74178CB}" dt="2023-02-11T19:49:45.287" v="19083" actId="1076"/>
          <ac:grpSpMkLst>
            <pc:docMk/>
            <pc:sldMk cId="1832831389" sldId="357"/>
            <ac:grpSpMk id="2" creationId="{4354176C-DF2C-D1C4-E84D-4586114B2D6F}"/>
          </ac:grpSpMkLst>
        </pc:grpChg>
        <pc:grpChg chg="mod">
          <ac:chgData name="ΕΙΡΗΝΗ ΚΑΤΣΑΡΟΥ" userId="3d7c3f3ab11cf231" providerId="LiveId" clId="{58D3516E-C68E-4816-BB91-0168A74178CB}" dt="2023-02-11T19:49:40.723" v="19082" actId="14100"/>
          <ac:grpSpMkLst>
            <pc:docMk/>
            <pc:sldMk cId="1832831389" sldId="357"/>
            <ac:grpSpMk id="4" creationId="{F94AC462-760F-4059-9BF8-2EAFFDE1E32F}"/>
          </ac:grpSpMkLst>
        </pc:grpChg>
      </pc:sldChg>
      <pc:sldChg chg="modSp mod">
        <pc:chgData name="ΕΙΡΗΝΗ ΚΑΤΣΑΡΟΥ" userId="3d7c3f3ab11cf231" providerId="LiveId" clId="{58D3516E-C68E-4816-BB91-0168A74178CB}" dt="2023-02-11T19:55:36.811" v="19128" actId="255"/>
        <pc:sldMkLst>
          <pc:docMk/>
          <pc:sldMk cId="3739294403" sldId="358"/>
        </pc:sldMkLst>
        <pc:spChg chg="mod">
          <ac:chgData name="ΕΙΡΗΝΗ ΚΑΤΣΑΡΟΥ" userId="3d7c3f3ab11cf231" providerId="LiveId" clId="{58D3516E-C68E-4816-BB91-0168A74178CB}" dt="2023-02-11T19:50:14.274" v="19087" actId="2711"/>
          <ac:spMkLst>
            <pc:docMk/>
            <pc:sldMk cId="3739294403" sldId="358"/>
            <ac:spMk id="5" creationId="{347C8284-E213-48BC-B9A2-36341C433E41}"/>
          </ac:spMkLst>
        </pc:spChg>
        <pc:spChg chg="mod">
          <ac:chgData name="ΕΙΡΗΝΗ ΚΑΤΣΑΡΟΥ" userId="3d7c3f3ab11cf231" providerId="LiveId" clId="{58D3516E-C68E-4816-BB91-0168A74178CB}" dt="2023-02-11T19:55:36.811" v="19128" actId="255"/>
          <ac:spMkLst>
            <pc:docMk/>
            <pc:sldMk cId="3739294403" sldId="358"/>
            <ac:spMk id="7" creationId="{88841097-2ABE-41E5-B9B3-0BED9FF5E18F}"/>
          </ac:spMkLst>
        </pc:spChg>
        <pc:spChg chg="mod">
          <ac:chgData name="ΕΙΡΗΝΗ ΚΑΤΣΑΡΟΥ" userId="3d7c3f3ab11cf231" providerId="LiveId" clId="{58D3516E-C68E-4816-BB91-0168A74178CB}" dt="2023-02-11T19:50:37.190" v="19093" actId="255"/>
          <ac:spMkLst>
            <pc:docMk/>
            <pc:sldMk cId="3739294403" sldId="358"/>
            <ac:spMk id="37" creationId="{8E41B022-DE6B-0942-E740-A60AB6B4EB5B}"/>
          </ac:spMkLst>
        </pc:spChg>
        <pc:grpChg chg="mod">
          <ac:chgData name="ΕΙΡΗΝΗ ΚΑΤΣΑΡΟΥ" userId="3d7c3f3ab11cf231" providerId="LiveId" clId="{58D3516E-C68E-4816-BB91-0168A74178CB}" dt="2023-02-11T19:33:47.551" v="19011" actId="1076"/>
          <ac:grpSpMkLst>
            <pc:docMk/>
            <pc:sldMk cId="3739294403" sldId="358"/>
            <ac:grpSpMk id="2" creationId="{4354176C-DF2C-D1C4-E84D-4586114B2D6F}"/>
          </ac:grpSpMkLst>
        </pc:grpChg>
        <pc:graphicFrameChg chg="mod modGraphic">
          <ac:chgData name="ΕΙΡΗΝΗ ΚΑΤΣΑΡΟΥ" userId="3d7c3f3ab11cf231" providerId="LiveId" clId="{58D3516E-C68E-4816-BB91-0168A74178CB}" dt="2023-02-11T19:50:26.709" v="19090" actId="1076"/>
          <ac:graphicFrameMkLst>
            <pc:docMk/>
            <pc:sldMk cId="3739294403" sldId="358"/>
            <ac:graphicFrameMk id="8" creationId="{B8FE7042-7C0B-1C53-A0EF-5DF074416B0C}"/>
          </ac:graphicFrameMkLst>
        </pc:graphicFrameChg>
      </pc:sldChg>
      <pc:sldChg chg="modSp mod">
        <pc:chgData name="ΕΙΡΗΝΗ ΚΑΤΣΑΡΟΥ" userId="3d7c3f3ab11cf231" providerId="LiveId" clId="{58D3516E-C68E-4816-BB91-0168A74178CB}" dt="2023-02-11T19:58:10.681" v="19166" actId="14100"/>
        <pc:sldMkLst>
          <pc:docMk/>
          <pc:sldMk cId="2570380322" sldId="359"/>
        </pc:sldMkLst>
        <pc:spChg chg="mod">
          <ac:chgData name="ΕΙΡΗΝΗ ΚΑΤΣΑΡΟΥ" userId="3d7c3f3ab11cf231" providerId="LiveId" clId="{58D3516E-C68E-4816-BB91-0168A74178CB}" dt="2023-02-11T19:57:43.604" v="19163" actId="121"/>
          <ac:spMkLst>
            <pc:docMk/>
            <pc:sldMk cId="2570380322" sldId="359"/>
            <ac:spMk id="5" creationId="{347C8284-E213-48BC-B9A2-36341C433E41}"/>
          </ac:spMkLst>
        </pc:spChg>
        <pc:spChg chg="mod">
          <ac:chgData name="ΕΙΡΗΝΗ ΚΑΤΣΑΡΟΥ" userId="3d7c3f3ab11cf231" providerId="LiveId" clId="{58D3516E-C68E-4816-BB91-0168A74178CB}" dt="2023-02-11T19:58:10.681" v="19166" actId="14100"/>
          <ac:spMkLst>
            <pc:docMk/>
            <pc:sldMk cId="2570380322" sldId="359"/>
            <ac:spMk id="7" creationId="{88841097-2ABE-41E5-B9B3-0BED9FF5E18F}"/>
          </ac:spMkLst>
        </pc:spChg>
        <pc:grpChg chg="mod">
          <ac:chgData name="ΕΙΡΗΝΗ ΚΑΤΣΑΡΟΥ" userId="3d7c3f3ab11cf231" providerId="LiveId" clId="{58D3516E-C68E-4816-BB91-0168A74178CB}" dt="2023-02-11T19:56:24.373" v="19131" actId="1076"/>
          <ac:grpSpMkLst>
            <pc:docMk/>
            <pc:sldMk cId="2570380322" sldId="359"/>
            <ac:grpSpMk id="2" creationId="{4354176C-DF2C-D1C4-E84D-4586114B2D6F}"/>
          </ac:grpSpMkLst>
        </pc:grpChg>
      </pc:sldChg>
      <pc:sldChg chg="modSp mod">
        <pc:chgData name="ΕΙΡΗΝΗ ΚΑΤΣΑΡΟΥ" userId="3d7c3f3ab11cf231" providerId="LiveId" clId="{58D3516E-C68E-4816-BB91-0168A74178CB}" dt="2023-02-11T19:59:14.143" v="19178" actId="14100"/>
        <pc:sldMkLst>
          <pc:docMk/>
          <pc:sldMk cId="4082610853" sldId="360"/>
        </pc:sldMkLst>
        <pc:spChg chg="mod">
          <ac:chgData name="ΕΙΡΗΝΗ ΚΑΤΣΑΡΟΥ" userId="3d7c3f3ab11cf231" providerId="LiveId" clId="{58D3516E-C68E-4816-BB91-0168A74178CB}" dt="2023-02-11T19:59:14.143" v="19178" actId="14100"/>
          <ac:spMkLst>
            <pc:docMk/>
            <pc:sldMk cId="4082610853" sldId="360"/>
            <ac:spMk id="5" creationId="{347C8284-E213-48BC-B9A2-36341C433E41}"/>
          </ac:spMkLst>
        </pc:spChg>
        <pc:spChg chg="mod">
          <ac:chgData name="ΕΙΡΗΝΗ ΚΑΤΣΑΡΟΥ" userId="3d7c3f3ab11cf231" providerId="LiveId" clId="{58D3516E-C68E-4816-BB91-0168A74178CB}" dt="2023-02-11T19:58:35.647" v="19170" actId="1076"/>
          <ac:spMkLst>
            <pc:docMk/>
            <pc:sldMk cId="4082610853" sldId="360"/>
            <ac:spMk id="7" creationId="{88841097-2ABE-41E5-B9B3-0BED9FF5E18F}"/>
          </ac:spMkLst>
        </pc:spChg>
        <pc:grpChg chg="mod">
          <ac:chgData name="ΕΙΡΗΝΗ ΚΑΤΣΑΡΟΥ" userId="3d7c3f3ab11cf231" providerId="LiveId" clId="{58D3516E-C68E-4816-BB91-0168A74178CB}" dt="2023-02-11T19:58:32.824" v="19169" actId="14100"/>
          <ac:grpSpMkLst>
            <pc:docMk/>
            <pc:sldMk cId="4082610853" sldId="360"/>
            <ac:grpSpMk id="2" creationId="{4354176C-DF2C-D1C4-E84D-4586114B2D6F}"/>
          </ac:grpSpMkLst>
        </pc:grpChg>
      </pc:sldChg>
      <pc:sldChg chg="addSp delSp modSp mod setBg">
        <pc:chgData name="ΕΙΡΗΝΗ ΚΑΤΣΑΡΟΥ" userId="3d7c3f3ab11cf231" providerId="LiveId" clId="{58D3516E-C68E-4816-BB91-0168A74178CB}" dt="2023-02-12T13:52:34.283" v="27243" actId="21"/>
        <pc:sldMkLst>
          <pc:docMk/>
          <pc:sldMk cId="1118210148" sldId="367"/>
        </pc:sldMkLst>
        <pc:spChg chg="mod">
          <ac:chgData name="ΕΙΡΗΝΗ ΚΑΤΣΑΡΟΥ" userId="3d7c3f3ab11cf231" providerId="LiveId" clId="{58D3516E-C68E-4816-BB91-0168A74178CB}" dt="2023-02-11T17:21:03.660" v="10410" actId="1076"/>
          <ac:spMkLst>
            <pc:docMk/>
            <pc:sldMk cId="1118210148" sldId="367"/>
            <ac:spMk id="37" creationId="{25105B77-43BD-F8C8-225F-53C92FAD2AF3}"/>
          </ac:spMkLst>
        </pc:spChg>
        <pc:grpChg chg="mod">
          <ac:chgData name="ΕΙΡΗΝΗ ΚΑΤΣΑΡΟΥ" userId="3d7c3f3ab11cf231" providerId="LiveId" clId="{58D3516E-C68E-4816-BB91-0168A74178CB}" dt="2023-02-11T17:20:22.522" v="10403" actId="1076"/>
          <ac:grpSpMkLst>
            <pc:docMk/>
            <pc:sldMk cId="1118210148" sldId="367"/>
            <ac:grpSpMk id="2" creationId="{4354176C-DF2C-D1C4-E84D-4586114B2D6F}"/>
          </ac:grpSpMkLst>
        </pc:grpChg>
        <pc:grpChg chg="mod">
          <ac:chgData name="ΕΙΡΗΝΗ ΚΑΤΣΑΡΟΥ" userId="3d7c3f3ab11cf231" providerId="LiveId" clId="{58D3516E-C68E-4816-BB91-0168A74178CB}" dt="2023-02-11T17:20:25.772" v="10404" actId="1076"/>
          <ac:grpSpMkLst>
            <pc:docMk/>
            <pc:sldMk cId="1118210148" sldId="367"/>
            <ac:grpSpMk id="4" creationId="{F94AC462-760F-4059-9BF8-2EAFFDE1E32F}"/>
          </ac:grpSpMkLst>
        </pc:grpChg>
        <pc:graphicFrameChg chg="add del mod">
          <ac:chgData name="ΕΙΡΗΝΗ ΚΑΤΣΑΡΟΥ" userId="3d7c3f3ab11cf231" providerId="LiveId" clId="{58D3516E-C68E-4816-BB91-0168A74178CB}" dt="2023-02-12T13:52:34.283" v="27243" actId="21"/>
          <ac:graphicFrameMkLst>
            <pc:docMk/>
            <pc:sldMk cId="1118210148" sldId="367"/>
            <ac:graphicFrameMk id="3" creationId="{AA5AE4A5-5CCF-3398-452D-63FA12D86EC5}"/>
          </ac:graphicFrameMkLst>
        </pc:graphicFrameChg>
        <pc:picChg chg="mod">
          <ac:chgData name="ΕΙΡΗΝΗ ΚΑΤΣΑΡΟΥ" userId="3d7c3f3ab11cf231" providerId="LiveId" clId="{58D3516E-C68E-4816-BB91-0168A74178CB}" dt="2023-02-11T17:20:50.055" v="10409" actId="14100"/>
          <ac:picMkLst>
            <pc:docMk/>
            <pc:sldMk cId="1118210148" sldId="367"/>
            <ac:picMk id="8" creationId="{B376A2C8-4AA6-E335-B035-3CAD7313D086}"/>
          </ac:picMkLst>
        </pc:picChg>
      </pc:sldChg>
      <pc:sldChg chg="new del">
        <pc:chgData name="ΕΙΡΗΝΗ ΚΑΤΣΑΡΟΥ" userId="3d7c3f3ab11cf231" providerId="LiveId" clId="{58D3516E-C68E-4816-BB91-0168A74178CB}" dt="2023-02-11T10:23:20.256" v="5" actId="2696"/>
        <pc:sldMkLst>
          <pc:docMk/>
          <pc:sldMk cId="241103457" sldId="370"/>
        </pc:sldMkLst>
      </pc:sldChg>
      <pc:sldChg chg="addSp delSp modSp add mod ord setBg modClrScheme chgLayout">
        <pc:chgData name="ΕΙΡΗΝΗ ΚΑΤΣΑΡΟΥ" userId="3d7c3f3ab11cf231" providerId="LiveId" clId="{58D3516E-C68E-4816-BB91-0168A74178CB}" dt="2023-02-11T11:14:58.427" v="1580" actId="20577"/>
        <pc:sldMkLst>
          <pc:docMk/>
          <pc:sldMk cId="1152159172" sldId="371"/>
        </pc:sldMkLst>
        <pc:spChg chg="add del mod">
          <ac:chgData name="ΕΙΡΗΝΗ ΚΑΤΣΑΡΟΥ" userId="3d7c3f3ab11cf231" providerId="LiveId" clId="{58D3516E-C68E-4816-BB91-0168A74178CB}" dt="2023-02-11T10:41:16.084" v="924" actId="931"/>
          <ac:spMkLst>
            <pc:docMk/>
            <pc:sldMk cId="1152159172" sldId="371"/>
            <ac:spMk id="3" creationId="{BD237B00-C4F7-49FA-2850-77EF51059DB6}"/>
          </ac:spMkLst>
        </pc:spChg>
        <pc:spChg chg="add del mod ord">
          <ac:chgData name="ΕΙΡΗΝΗ ΚΑΤΣΑΡΟΥ" userId="3d7c3f3ab11cf231" providerId="LiveId" clId="{58D3516E-C68E-4816-BB91-0168A74178CB}" dt="2023-02-11T10:51:05.468" v="979" actId="26606"/>
          <ac:spMkLst>
            <pc:docMk/>
            <pc:sldMk cId="1152159172" sldId="371"/>
            <ac:spMk id="7" creationId="{99A83BA2-06F7-43B1-BA30-3956D3B6017C}"/>
          </ac:spMkLst>
        </pc:spChg>
        <pc:spChg chg="mod ord">
          <ac:chgData name="ΕΙΡΗΝΗ ΚΑΤΣΑΡΟΥ" userId="3d7c3f3ab11cf231" providerId="LiveId" clId="{58D3516E-C68E-4816-BB91-0168A74178CB}" dt="2023-02-11T11:14:58.427" v="1580" actId="20577"/>
          <ac:spMkLst>
            <pc:docMk/>
            <pc:sldMk cId="1152159172" sldId="371"/>
            <ac:spMk id="9" creationId="{697DDB08-3F3C-41B7-888C-C668AA23F17A}"/>
          </ac:spMkLst>
        </pc:spChg>
        <pc:spChg chg="add del mod">
          <ac:chgData name="ΕΙΡΗΝΗ ΚΑΤΣΑΡΟΥ" userId="3d7c3f3ab11cf231" providerId="LiveId" clId="{58D3516E-C68E-4816-BB91-0168A74178CB}" dt="2023-02-11T10:43:05.450" v="930" actId="931"/>
          <ac:spMkLst>
            <pc:docMk/>
            <pc:sldMk cId="1152159172" sldId="371"/>
            <ac:spMk id="10" creationId="{1C65EA3A-9893-B36B-78B2-D47F0102DA50}"/>
          </ac:spMkLst>
        </pc:spChg>
        <pc:spChg chg="del">
          <ac:chgData name="ΕΙΡΗΝΗ ΚΑΤΣΑΡΟΥ" userId="3d7c3f3ab11cf231" providerId="LiveId" clId="{58D3516E-C68E-4816-BB91-0168A74178CB}" dt="2023-02-11T10:47:05.186" v="955" actId="21"/>
          <ac:spMkLst>
            <pc:docMk/>
            <pc:sldMk cId="1152159172" sldId="371"/>
            <ac:spMk id="11" creationId="{B47DB712-0C91-BADA-02E0-5CDDB16673FC}"/>
          </ac:spMkLst>
        </pc:spChg>
        <pc:spChg chg="add del mod">
          <ac:chgData name="ΕΙΡΗΝΗ ΚΑΤΣΑΡΟΥ" userId="3d7c3f3ab11cf231" providerId="LiveId" clId="{58D3516E-C68E-4816-BB91-0168A74178CB}" dt="2023-02-11T10:44:05.330" v="936" actId="931"/>
          <ac:spMkLst>
            <pc:docMk/>
            <pc:sldMk cId="1152159172" sldId="371"/>
            <ac:spMk id="15" creationId="{B91A8CE5-9368-311A-6243-F16D6DEB9BD1}"/>
          </ac:spMkLst>
        </pc:spChg>
        <pc:spChg chg="add del mod">
          <ac:chgData name="ΕΙΡΗΝΗ ΚΑΤΣΑΡΟΥ" userId="3d7c3f3ab11cf231" providerId="LiveId" clId="{58D3516E-C68E-4816-BB91-0168A74178CB}" dt="2023-02-11T10:45:20.113" v="942" actId="931"/>
          <ac:spMkLst>
            <pc:docMk/>
            <pc:sldMk cId="1152159172" sldId="371"/>
            <ac:spMk id="19" creationId="{1F753B1B-32DF-09E4-BCB1-C1C212CC37C6}"/>
          </ac:spMkLst>
        </pc:spChg>
        <pc:spChg chg="add del mod">
          <ac:chgData name="ΕΙΡΗΝΗ ΚΑΤΣΑΡΟΥ" userId="3d7c3f3ab11cf231" providerId="LiveId" clId="{58D3516E-C68E-4816-BB91-0168A74178CB}" dt="2023-02-11T10:46:06.052" v="946" actId="931"/>
          <ac:spMkLst>
            <pc:docMk/>
            <pc:sldMk cId="1152159172" sldId="371"/>
            <ac:spMk id="23" creationId="{ACD92E11-E690-20B3-D857-839364CDEB13}"/>
          </ac:spMkLst>
        </pc:spChg>
        <pc:spChg chg="add del mod">
          <ac:chgData name="ΕΙΡΗΝΗ ΚΑΤΣΑΡΟΥ" userId="3d7c3f3ab11cf231" providerId="LiveId" clId="{58D3516E-C68E-4816-BB91-0168A74178CB}" dt="2023-02-11T10:47:29.833" v="957" actId="21"/>
          <ac:spMkLst>
            <pc:docMk/>
            <pc:sldMk cId="1152159172" sldId="371"/>
            <ac:spMk id="27" creationId="{7A5DCE2D-5646-4074-7D9D-F81CE656E4F0}"/>
          </ac:spMkLst>
        </pc:spChg>
        <pc:spChg chg="add del mod ord">
          <ac:chgData name="ΕΙΡΗΝΗ ΚΑΤΣΑΡΟΥ" userId="3d7c3f3ab11cf231" providerId="LiveId" clId="{58D3516E-C68E-4816-BB91-0168A74178CB}" dt="2023-02-11T10:48:45.060" v="963" actId="26606"/>
          <ac:spMkLst>
            <pc:docMk/>
            <pc:sldMk cId="1152159172" sldId="371"/>
            <ac:spMk id="28" creationId="{2D291F90-A749-991A-220C-554925398F7D}"/>
          </ac:spMkLst>
        </pc:spChg>
        <pc:spChg chg="add del mod ord">
          <ac:chgData name="ΕΙΡΗΝΗ ΚΑΤΣΑΡΟΥ" userId="3d7c3f3ab11cf231" providerId="LiveId" clId="{58D3516E-C68E-4816-BB91-0168A74178CB}" dt="2023-02-11T10:50:11.192" v="972" actId="931"/>
          <ac:spMkLst>
            <pc:docMk/>
            <pc:sldMk cId="1152159172" sldId="371"/>
            <ac:spMk id="29" creationId="{FA28F031-4B7D-2E91-78EE-9D8FA9DC97D4}"/>
          </ac:spMkLst>
        </pc:spChg>
        <pc:spChg chg="add del mod">
          <ac:chgData name="ΕΙΡΗΝΗ ΚΑΤΣΑΡΟΥ" userId="3d7c3f3ab11cf231" providerId="LiveId" clId="{58D3516E-C68E-4816-BB91-0168A74178CB}" dt="2023-02-11T10:52:56.385" v="989" actId="26606"/>
          <ac:spMkLst>
            <pc:docMk/>
            <pc:sldMk cId="1152159172" sldId="371"/>
            <ac:spMk id="34" creationId="{8EE6B5FC-F3E7-AC89-3E81-05B48BF55A83}"/>
          </ac:spMkLst>
        </pc:spChg>
        <pc:spChg chg="add del">
          <ac:chgData name="ΕΙΡΗΝΗ ΚΑΤΣΑΡΟΥ" userId="3d7c3f3ab11cf231" providerId="LiveId" clId="{58D3516E-C68E-4816-BB91-0168A74178CB}" dt="2023-02-11T10:48:38.865" v="960" actId="26606"/>
          <ac:spMkLst>
            <pc:docMk/>
            <pc:sldMk cId="1152159172" sldId="371"/>
            <ac:spMk id="35" creationId="{F13C74B1-5B17-4795-BED0-7140497B445A}"/>
          </ac:spMkLst>
        </pc:spChg>
        <pc:spChg chg="add del">
          <ac:chgData name="ΕΙΡΗΝΗ ΚΑΤΣΑΡΟΥ" userId="3d7c3f3ab11cf231" providerId="LiveId" clId="{58D3516E-C68E-4816-BB91-0168A74178CB}" dt="2023-02-11T10:48:38.865" v="960" actId="26606"/>
          <ac:spMkLst>
            <pc:docMk/>
            <pc:sldMk cId="1152159172" sldId="371"/>
            <ac:spMk id="37" creationId="{D4974D33-8DC5-464E-8C6D-BE58F0669C17}"/>
          </ac:spMkLst>
        </pc:spChg>
        <pc:spChg chg="add del">
          <ac:chgData name="ΕΙΡΗΝΗ ΚΑΤΣΑΡΟΥ" userId="3d7c3f3ab11cf231" providerId="LiveId" clId="{58D3516E-C68E-4816-BB91-0168A74178CB}" dt="2023-02-11T10:52:56.385" v="989" actId="26606"/>
          <ac:spMkLst>
            <pc:docMk/>
            <pc:sldMk cId="1152159172" sldId="371"/>
            <ac:spMk id="42" creationId="{F13C74B1-5B17-4795-BED0-7140497B445A}"/>
          </ac:spMkLst>
        </pc:spChg>
        <pc:spChg chg="add del">
          <ac:chgData name="ΕΙΡΗΝΗ ΚΑΤΣΑΡΟΥ" userId="3d7c3f3ab11cf231" providerId="LiveId" clId="{58D3516E-C68E-4816-BB91-0168A74178CB}" dt="2023-02-11T10:52:56.385" v="989" actId="26606"/>
          <ac:spMkLst>
            <pc:docMk/>
            <pc:sldMk cId="1152159172" sldId="371"/>
            <ac:spMk id="43" creationId="{D4974D33-8DC5-464E-8C6D-BE58F0669C17}"/>
          </ac:spMkLst>
        </pc:spChg>
        <pc:spChg chg="add del">
          <ac:chgData name="ΕΙΡΗΝΗ ΚΑΤΣΑΡΟΥ" userId="3d7c3f3ab11cf231" providerId="LiveId" clId="{58D3516E-C68E-4816-BB91-0168A74178CB}" dt="2023-02-11T10:53:54.326" v="998" actId="26606"/>
          <ac:spMkLst>
            <pc:docMk/>
            <pc:sldMk cId="1152159172" sldId="371"/>
            <ac:spMk id="53" creationId="{B4147794-66B7-4CDE-BC75-BBDC48B2FCEB}"/>
          </ac:spMkLst>
        </pc:spChg>
        <pc:spChg chg="add del">
          <ac:chgData name="ΕΙΡΗΝΗ ΚΑΤΣΑΡΟΥ" userId="3d7c3f3ab11cf231" providerId="LiveId" clId="{58D3516E-C68E-4816-BB91-0168A74178CB}" dt="2023-02-11T10:53:54.326" v="998" actId="26606"/>
          <ac:spMkLst>
            <pc:docMk/>
            <pc:sldMk cId="1152159172" sldId="371"/>
            <ac:spMk id="55" creationId="{41202E79-1236-4DF8-9921-F47A0B079C13}"/>
          </ac:spMkLst>
        </pc:spChg>
        <pc:spChg chg="add">
          <ac:chgData name="ΕΙΡΗΝΗ ΚΑΤΣΑΡΟΥ" userId="3d7c3f3ab11cf231" providerId="LiveId" clId="{58D3516E-C68E-4816-BB91-0168A74178CB}" dt="2023-02-11T10:53:54.326" v="998" actId="26606"/>
          <ac:spMkLst>
            <pc:docMk/>
            <pc:sldMk cId="1152159172" sldId="371"/>
            <ac:spMk id="60" creationId="{B50AB553-2A96-4A92-96F2-93548E096954}"/>
          </ac:spMkLst>
        </pc:spChg>
        <pc:graphicFrameChg chg="add del">
          <ac:chgData name="ΕΙΡΗΝΗ ΚΑΤΣΑΡΟΥ" userId="3d7c3f3ab11cf231" providerId="LiveId" clId="{58D3516E-C68E-4816-BB91-0168A74178CB}" dt="2023-02-11T10:51:05.058" v="978" actId="26606"/>
          <ac:graphicFrameMkLst>
            <pc:docMk/>
            <pc:sldMk cId="1152159172" sldId="371"/>
            <ac:graphicFrameMk id="46" creationId="{FB1B12D0-30A2-9C95-811B-63A40BCDA6EB}"/>
          </ac:graphicFrameMkLst>
        </pc:graphicFrameChg>
        <pc:graphicFrameChg chg="add mod modGraphic">
          <ac:chgData name="ΕΙΡΗΝΗ ΚΑΤΣΑΡΟΥ" userId="3d7c3f3ab11cf231" providerId="LiveId" clId="{58D3516E-C68E-4816-BB91-0168A74178CB}" dt="2023-02-11T10:54:13.274" v="999" actId="2711"/>
          <ac:graphicFrameMkLst>
            <pc:docMk/>
            <pc:sldMk cId="1152159172" sldId="371"/>
            <ac:graphicFrameMk id="48" creationId="{9CBC7B31-95DB-C321-00C6-68469E84A90C}"/>
          </ac:graphicFrameMkLst>
        </pc:graphicFrameChg>
        <pc:picChg chg="add del mod">
          <ac:chgData name="ΕΙΡΗΝΗ ΚΑΤΣΑΡΟΥ" userId="3d7c3f3ab11cf231" providerId="LiveId" clId="{58D3516E-C68E-4816-BB91-0168A74178CB}" dt="2023-02-11T10:41:55.645" v="929" actId="21"/>
          <ac:picMkLst>
            <pc:docMk/>
            <pc:sldMk cId="1152159172" sldId="371"/>
            <ac:picMk id="5" creationId="{0F82A3F3-E551-7B07-6F20-DB4B374ADC3E}"/>
          </ac:picMkLst>
        </pc:picChg>
        <pc:picChg chg="del">
          <ac:chgData name="ΕΙΡΗΝΗ ΚΑΤΣΑΡΟΥ" userId="3d7c3f3ab11cf231" providerId="LiveId" clId="{58D3516E-C68E-4816-BB91-0168A74178CB}" dt="2023-02-11T10:23:27.699" v="6" actId="21"/>
          <ac:picMkLst>
            <pc:docMk/>
            <pc:sldMk cId="1152159172" sldId="371"/>
            <ac:picMk id="6" creationId="{D2224FDF-613C-1958-F337-22136B370BAB}"/>
          </ac:picMkLst>
        </pc:picChg>
        <pc:picChg chg="add del mod">
          <ac:chgData name="ΕΙΡΗΝΗ ΚΑΤΣΑΡΟΥ" userId="3d7c3f3ab11cf231" providerId="LiveId" clId="{58D3516E-C68E-4816-BB91-0168A74178CB}" dt="2023-02-11T10:43:23.810" v="935" actId="21"/>
          <ac:picMkLst>
            <pc:docMk/>
            <pc:sldMk cId="1152159172" sldId="371"/>
            <ac:picMk id="13" creationId="{FA341E7A-B418-0FC8-8284-11C9C0241AF5}"/>
          </ac:picMkLst>
        </pc:picChg>
        <pc:picChg chg="add del mod">
          <ac:chgData name="ΕΙΡΗΝΗ ΚΑΤΣΑΡΟΥ" userId="3d7c3f3ab11cf231" providerId="LiveId" clId="{58D3516E-C68E-4816-BB91-0168A74178CB}" dt="2023-02-11T10:45:14.590" v="941" actId="21"/>
          <ac:picMkLst>
            <pc:docMk/>
            <pc:sldMk cId="1152159172" sldId="371"/>
            <ac:picMk id="17" creationId="{02646314-726D-91D4-B70A-6426D181C944}"/>
          </ac:picMkLst>
        </pc:picChg>
        <pc:picChg chg="add del mod">
          <ac:chgData name="ΕΙΡΗΝΗ ΚΑΤΣΑΡΟΥ" userId="3d7c3f3ab11cf231" providerId="LiveId" clId="{58D3516E-C68E-4816-BB91-0168A74178CB}" dt="2023-02-11T10:45:34.873" v="945" actId="21"/>
          <ac:picMkLst>
            <pc:docMk/>
            <pc:sldMk cId="1152159172" sldId="371"/>
            <ac:picMk id="21" creationId="{588C6B21-B6CE-D174-BD09-8D7F94299065}"/>
          </ac:picMkLst>
        </pc:picChg>
        <pc:picChg chg="add del mod">
          <ac:chgData name="ΕΙΡΗΝΗ ΚΑΤΣΑΡΟΥ" userId="3d7c3f3ab11cf231" providerId="LiveId" clId="{58D3516E-C68E-4816-BB91-0168A74178CB}" dt="2023-02-11T10:47:25.040" v="956" actId="21"/>
          <ac:picMkLst>
            <pc:docMk/>
            <pc:sldMk cId="1152159172" sldId="371"/>
            <ac:picMk id="25" creationId="{E080050A-BB78-9382-C4BA-5C9D8738528F}"/>
          </ac:picMkLst>
        </pc:picChg>
        <pc:picChg chg="add del">
          <ac:chgData name="ΕΙΡΗΝΗ ΚΑΤΣΑΡΟΥ" userId="3d7c3f3ab11cf231" providerId="LiveId" clId="{58D3516E-C68E-4816-BB91-0168A74178CB}" dt="2023-02-11T10:48:38.865" v="960" actId="26606"/>
          <ac:picMkLst>
            <pc:docMk/>
            <pc:sldMk cId="1152159172" sldId="371"/>
            <ac:picMk id="31" creationId="{D675BD8C-DACB-8DBC-C834-39A5C8BB9D82}"/>
          </ac:picMkLst>
        </pc:picChg>
        <pc:picChg chg="add del mod">
          <ac:chgData name="ΕΙΡΗΝΗ ΚΑΤΣΑΡΟΥ" userId="3d7c3f3ab11cf231" providerId="LiveId" clId="{58D3516E-C68E-4816-BB91-0168A74178CB}" dt="2023-02-11T10:50:32.275" v="976" actId="21"/>
          <ac:picMkLst>
            <pc:docMk/>
            <pc:sldMk cId="1152159172" sldId="371"/>
            <ac:picMk id="32" creationId="{BA283AC6-4F53-AC46-5BA6-698EF11B0210}"/>
          </ac:picMkLst>
        </pc:picChg>
        <pc:picChg chg="add del">
          <ac:chgData name="ΕΙΡΗΝΗ ΚΑΤΣΑΡΟΥ" userId="3d7c3f3ab11cf231" providerId="LiveId" clId="{58D3516E-C68E-4816-BB91-0168A74178CB}" dt="2023-02-11T10:48:44.949" v="962" actId="26606"/>
          <ac:picMkLst>
            <pc:docMk/>
            <pc:sldMk cId="1152159172" sldId="371"/>
            <ac:picMk id="39" creationId="{A17CFA13-996C-1986-825A-4D07817EA1B5}"/>
          </ac:picMkLst>
        </pc:picChg>
        <pc:picChg chg="add mod">
          <ac:chgData name="ΕΙΡΗΝΗ ΚΑΤΣΑΡΟΥ" userId="3d7c3f3ab11cf231" providerId="LiveId" clId="{58D3516E-C68E-4816-BB91-0168A74178CB}" dt="2023-02-11T10:53:54.326" v="998" actId="26606"/>
          <ac:picMkLst>
            <pc:docMk/>
            <pc:sldMk cId="1152159172" sldId="371"/>
            <ac:picMk id="44" creationId="{D675BD8C-DACB-8DBC-C834-39A5C8BB9D82}"/>
          </ac:picMkLst>
        </pc:picChg>
        <pc:cxnChg chg="add del">
          <ac:chgData name="ΕΙΡΗΝΗ ΚΑΤΣΑΡΟΥ" userId="3d7c3f3ab11cf231" providerId="LiveId" clId="{58D3516E-C68E-4816-BB91-0168A74178CB}" dt="2023-02-11T10:48:44.949" v="962" actId="26606"/>
          <ac:cxnSpMkLst>
            <pc:docMk/>
            <pc:sldMk cId="1152159172" sldId="371"/>
            <ac:cxnSpMk id="40" creationId="{A7F400EE-A8A5-48AF-B4D6-291B52C6F0B0}"/>
          </ac:cxnSpMkLst>
        </pc:cxnChg>
      </pc:sldChg>
      <pc:sldChg chg="new del">
        <pc:chgData name="ΕΙΡΗΝΗ ΚΑΤΣΑΡΟΥ" userId="3d7c3f3ab11cf231" providerId="LiveId" clId="{58D3516E-C68E-4816-BB91-0168A74178CB}" dt="2023-02-11T10:54:56.921" v="1001" actId="2696"/>
        <pc:sldMkLst>
          <pc:docMk/>
          <pc:sldMk cId="96662614" sldId="372"/>
        </pc:sldMkLst>
      </pc:sldChg>
      <pc:sldChg chg="addSp delSp modSp new del mod">
        <pc:chgData name="ΕΙΡΗΝΗ ΚΑΤΣΑΡΟΥ" userId="3d7c3f3ab11cf231" providerId="LiveId" clId="{58D3516E-C68E-4816-BB91-0168A74178CB}" dt="2023-02-11T11:02:37.878" v="1024" actId="2696"/>
        <pc:sldMkLst>
          <pc:docMk/>
          <pc:sldMk cId="443715112" sldId="372"/>
        </pc:sldMkLst>
        <pc:spChg chg="del">
          <ac:chgData name="ΕΙΡΗΝΗ ΚΑΤΣΑΡΟΥ" userId="3d7c3f3ab11cf231" providerId="LiveId" clId="{58D3516E-C68E-4816-BB91-0168A74178CB}" dt="2023-02-11T11:02:07.815" v="1017" actId="931"/>
          <ac:spMkLst>
            <pc:docMk/>
            <pc:sldMk cId="443715112" sldId="372"/>
            <ac:spMk id="2" creationId="{1786BF94-5087-8DBF-5F60-65408A836D8A}"/>
          </ac:spMkLst>
        </pc:spChg>
        <pc:spChg chg="add del mod">
          <ac:chgData name="ΕΙΡΗΝΗ ΚΑΤΣΑΡΟΥ" userId="3d7c3f3ab11cf231" providerId="LiveId" clId="{58D3516E-C68E-4816-BB91-0168A74178CB}" dt="2023-02-11T11:02:21.269" v="1019" actId="931"/>
          <ac:spMkLst>
            <pc:docMk/>
            <pc:sldMk cId="443715112" sldId="372"/>
            <ac:spMk id="7" creationId="{818E3013-8696-6C67-503C-5E6465718533}"/>
          </ac:spMkLst>
        </pc:spChg>
        <pc:spChg chg="add mod">
          <ac:chgData name="ΕΙΡΗΝΗ ΚΑΤΣΑΡΟΥ" userId="3d7c3f3ab11cf231" providerId="LiveId" clId="{58D3516E-C68E-4816-BB91-0168A74178CB}" dt="2023-02-11T11:02:29.996" v="1023" actId="21"/>
          <ac:spMkLst>
            <pc:docMk/>
            <pc:sldMk cId="443715112" sldId="372"/>
            <ac:spMk id="11" creationId="{0DC2C452-8E23-0FAC-0555-BD72B611711D}"/>
          </ac:spMkLst>
        </pc:spChg>
        <pc:picChg chg="add del mod">
          <ac:chgData name="ΕΙΡΗΝΗ ΚΑΤΣΑΡΟΥ" userId="3d7c3f3ab11cf231" providerId="LiveId" clId="{58D3516E-C68E-4816-BB91-0168A74178CB}" dt="2023-02-11T11:02:14.506" v="1018" actId="21"/>
          <ac:picMkLst>
            <pc:docMk/>
            <pc:sldMk cId="443715112" sldId="372"/>
            <ac:picMk id="5" creationId="{27B36580-CF68-12CC-4F74-D2BC7FB64DAD}"/>
          </ac:picMkLst>
        </pc:picChg>
        <pc:picChg chg="add del mod">
          <ac:chgData name="ΕΙΡΗΝΗ ΚΑΤΣΑΡΟΥ" userId="3d7c3f3ab11cf231" providerId="LiveId" clId="{58D3516E-C68E-4816-BB91-0168A74178CB}" dt="2023-02-11T11:02:29.996" v="1023" actId="21"/>
          <ac:picMkLst>
            <pc:docMk/>
            <pc:sldMk cId="443715112" sldId="372"/>
            <ac:picMk id="9" creationId="{34BB8F21-3E40-DC13-88A8-F666A67479EC}"/>
          </ac:picMkLst>
        </pc:picChg>
      </pc:sldChg>
      <pc:sldChg chg="addSp modSp new del mod modClrScheme chgLayout">
        <pc:chgData name="ΕΙΡΗΝΗ ΚΑΤΣΑΡΟΥ" userId="3d7c3f3ab11cf231" providerId="LiveId" clId="{58D3516E-C68E-4816-BB91-0168A74178CB}" dt="2023-02-11T10:57:24.703" v="1008" actId="2696"/>
        <pc:sldMkLst>
          <pc:docMk/>
          <pc:sldMk cId="1004272759" sldId="372"/>
        </pc:sldMkLst>
        <pc:spChg chg="add mod">
          <ac:chgData name="ΕΙΡΗΝΗ ΚΑΤΣΑΡΟΥ" userId="3d7c3f3ab11cf231" providerId="LiveId" clId="{58D3516E-C68E-4816-BB91-0168A74178CB}" dt="2023-02-11T10:57:16.985" v="1007" actId="700"/>
          <ac:spMkLst>
            <pc:docMk/>
            <pc:sldMk cId="1004272759" sldId="372"/>
            <ac:spMk id="2" creationId="{A4A4017B-1C01-022B-F045-329D999AC7A9}"/>
          </ac:spMkLst>
        </pc:spChg>
      </pc:sldChg>
      <pc:sldChg chg="new del">
        <pc:chgData name="ΕΙΡΗΝΗ ΚΑΤΣΑΡΟΥ" userId="3d7c3f3ab11cf231" providerId="LiveId" clId="{58D3516E-C68E-4816-BB91-0168A74178CB}" dt="2023-02-11T10:56:48.074" v="1005" actId="2696"/>
        <pc:sldMkLst>
          <pc:docMk/>
          <pc:sldMk cId="2389195943" sldId="372"/>
        </pc:sldMkLst>
      </pc:sldChg>
      <pc:sldChg chg="addSp delSp modSp new mod ord setBg">
        <pc:chgData name="ΕΙΡΗΝΗ ΚΑΤΣΑΡΟΥ" userId="3d7c3f3ab11cf231" providerId="LiveId" clId="{58D3516E-C68E-4816-BB91-0168A74178CB}" dt="2023-02-11T13:41:25.414" v="3892" actId="1076"/>
        <pc:sldMkLst>
          <pc:docMk/>
          <pc:sldMk cId="2559004841" sldId="372"/>
        </pc:sldMkLst>
        <pc:spChg chg="del">
          <ac:chgData name="ΕΙΡΗΝΗ ΚΑΤΣΑΡΟΥ" userId="3d7c3f3ab11cf231" providerId="LiveId" clId="{58D3516E-C68E-4816-BB91-0168A74178CB}" dt="2023-02-11T11:03:53.489" v="1029" actId="21"/>
          <ac:spMkLst>
            <pc:docMk/>
            <pc:sldMk cId="2559004841" sldId="372"/>
            <ac:spMk id="2" creationId="{6F20484A-B677-5561-EC1B-49EC39A3537B}"/>
          </ac:spMkLst>
        </pc:spChg>
        <pc:spChg chg="del">
          <ac:chgData name="ΕΙΡΗΝΗ ΚΑΤΣΑΡΟΥ" userId="3d7c3f3ab11cf231" providerId="LiveId" clId="{58D3516E-C68E-4816-BB91-0168A74178CB}" dt="2023-02-11T11:03:14.172" v="1026" actId="931"/>
          <ac:spMkLst>
            <pc:docMk/>
            <pc:sldMk cId="2559004841" sldId="372"/>
            <ac:spMk id="3" creationId="{CE5159BB-ED60-36E7-BE85-F0DCC9B87B54}"/>
          </ac:spMkLst>
        </pc:spChg>
        <pc:spChg chg="add del mod">
          <ac:chgData name="ΕΙΡΗΝΗ ΚΑΤΣΑΡΟΥ" userId="3d7c3f3ab11cf231" providerId="LiveId" clId="{58D3516E-C68E-4816-BB91-0168A74178CB}" dt="2023-02-11T11:03:34.584" v="1028" actId="931"/>
          <ac:spMkLst>
            <pc:docMk/>
            <pc:sldMk cId="2559004841" sldId="372"/>
            <ac:spMk id="7" creationId="{76544BDD-0B88-C412-C284-BC6BADA99F6E}"/>
          </ac:spMkLst>
        </pc:spChg>
        <pc:spChg chg="add mod">
          <ac:chgData name="ΕΙΡΗΝΗ ΚΑΤΣΑΡΟΥ" userId="3d7c3f3ab11cf231" providerId="LiveId" clId="{58D3516E-C68E-4816-BB91-0168A74178CB}" dt="2023-02-11T11:13:13.649" v="1567" actId="26606"/>
          <ac:spMkLst>
            <pc:docMk/>
            <pc:sldMk cId="2559004841" sldId="372"/>
            <ac:spMk id="10" creationId="{47CB9539-9C1D-C1B1-41FF-32292F994CC7}"/>
          </ac:spMkLst>
        </pc:spChg>
        <pc:spChg chg="add del mod">
          <ac:chgData name="ΕΙΡΗΝΗ ΚΑΤΣΑΡΟΥ" userId="3d7c3f3ab11cf231" providerId="LiveId" clId="{58D3516E-C68E-4816-BB91-0168A74178CB}" dt="2023-02-11T11:07:52.055" v="1075" actId="21"/>
          <ac:spMkLst>
            <pc:docMk/>
            <pc:sldMk cId="2559004841" sldId="372"/>
            <ac:spMk id="11" creationId="{8A87167E-5ADD-6F5E-8825-0C4E09016782}"/>
          </ac:spMkLst>
        </pc:spChg>
        <pc:spChg chg="add mod">
          <ac:chgData name="ΕΙΡΗΝΗ ΚΑΤΣΑΡΟΥ" userId="3d7c3f3ab11cf231" providerId="LiveId" clId="{58D3516E-C68E-4816-BB91-0168A74178CB}" dt="2023-02-11T11:14:28.105" v="1578" actId="113"/>
          <ac:spMkLst>
            <pc:docMk/>
            <pc:sldMk cId="2559004841" sldId="372"/>
            <ac:spMk id="12" creationId="{71EA3740-303A-E435-BD11-6ECE78E37653}"/>
          </ac:spMkLst>
        </pc:spChg>
        <pc:spChg chg="add mod">
          <ac:chgData name="ΕΙΡΗΝΗ ΚΑΤΣΑΡΟΥ" userId="3d7c3f3ab11cf231" providerId="LiveId" clId="{58D3516E-C68E-4816-BB91-0168A74178CB}" dt="2023-02-11T13:41:25.414" v="3892" actId="1076"/>
          <ac:spMkLst>
            <pc:docMk/>
            <pc:sldMk cId="2559004841" sldId="372"/>
            <ac:spMk id="13" creationId="{6BF71E6F-E9EB-1AFE-2837-1FB1A126303C}"/>
          </ac:spMkLst>
        </pc:spChg>
        <pc:spChg chg="add del">
          <ac:chgData name="ΕΙΡΗΝΗ ΚΑΤΣΑΡΟΥ" userId="3d7c3f3ab11cf231" providerId="LiveId" clId="{58D3516E-C68E-4816-BB91-0168A74178CB}" dt="2023-02-11T11:13:13.649" v="1567" actId="26606"/>
          <ac:spMkLst>
            <pc:docMk/>
            <pc:sldMk cId="2559004841" sldId="372"/>
            <ac:spMk id="16" creationId="{6753252F-4873-4F63-801D-CC719279A7D5}"/>
          </ac:spMkLst>
        </pc:spChg>
        <pc:spChg chg="add del">
          <ac:chgData name="ΕΙΡΗΝΗ ΚΑΤΣΑΡΟΥ" userId="3d7c3f3ab11cf231" providerId="LiveId" clId="{58D3516E-C68E-4816-BB91-0168A74178CB}" dt="2023-02-11T11:13:13.649" v="1567" actId="26606"/>
          <ac:spMkLst>
            <pc:docMk/>
            <pc:sldMk cId="2559004841" sldId="372"/>
            <ac:spMk id="18" creationId="{047C8CCB-F95D-4249-92DD-651249D3535A}"/>
          </ac:spMkLst>
        </pc:spChg>
        <pc:spChg chg="add">
          <ac:chgData name="ΕΙΡΗΝΗ ΚΑΤΣΑΡΟΥ" userId="3d7c3f3ab11cf231" providerId="LiveId" clId="{58D3516E-C68E-4816-BB91-0168A74178CB}" dt="2023-02-11T11:13:13.649" v="1567" actId="26606"/>
          <ac:spMkLst>
            <pc:docMk/>
            <pc:sldMk cId="2559004841" sldId="372"/>
            <ac:spMk id="23" creationId="{2EB492CD-616E-47F8-933B-5E2D952A0593}"/>
          </ac:spMkLst>
        </pc:spChg>
        <pc:spChg chg="add">
          <ac:chgData name="ΕΙΡΗΝΗ ΚΑΤΣΑΡΟΥ" userId="3d7c3f3ab11cf231" providerId="LiveId" clId="{58D3516E-C68E-4816-BB91-0168A74178CB}" dt="2023-02-11T11:13:13.649" v="1567" actId="26606"/>
          <ac:spMkLst>
            <pc:docMk/>
            <pc:sldMk cId="2559004841" sldId="372"/>
            <ac:spMk id="25" creationId="{59383CF9-23B5-4335-9B21-1791C4CF1C75}"/>
          </ac:spMkLst>
        </pc:spChg>
        <pc:spChg chg="add">
          <ac:chgData name="ΕΙΡΗΝΗ ΚΑΤΣΑΡΟΥ" userId="3d7c3f3ab11cf231" providerId="LiveId" clId="{58D3516E-C68E-4816-BB91-0168A74178CB}" dt="2023-02-11T11:13:13.649" v="1567" actId="26606"/>
          <ac:spMkLst>
            <pc:docMk/>
            <pc:sldMk cId="2559004841" sldId="372"/>
            <ac:spMk id="27" creationId="{0007FE00-9498-4706-B255-6437B0252C02}"/>
          </ac:spMkLst>
        </pc:spChg>
        <pc:picChg chg="add del mod">
          <ac:chgData name="ΕΙΡΗΝΗ ΚΑΤΣΑΡΟΥ" userId="3d7c3f3ab11cf231" providerId="LiveId" clId="{58D3516E-C68E-4816-BB91-0168A74178CB}" dt="2023-02-11T11:03:27.944" v="1027" actId="21"/>
          <ac:picMkLst>
            <pc:docMk/>
            <pc:sldMk cId="2559004841" sldId="372"/>
            <ac:picMk id="5" creationId="{16E3FAF7-B81A-5F6B-E190-17F2AFD5DFF3}"/>
          </ac:picMkLst>
        </pc:picChg>
        <pc:picChg chg="add mod ord">
          <ac:chgData name="ΕΙΡΗΝΗ ΚΑΤΣΑΡΟΥ" userId="3d7c3f3ab11cf231" providerId="LiveId" clId="{58D3516E-C68E-4816-BB91-0168A74178CB}" dt="2023-02-11T11:14:50.616" v="1579" actId="14100"/>
          <ac:picMkLst>
            <pc:docMk/>
            <pc:sldMk cId="2559004841" sldId="372"/>
            <ac:picMk id="9" creationId="{A997B24A-C68B-8897-22F8-C3A6553A0A8E}"/>
          </ac:picMkLst>
        </pc:picChg>
      </pc:sldChg>
      <pc:sldChg chg="delSp add del setBg delDesignElem">
        <pc:chgData name="ΕΙΡΗΝΗ ΚΑΤΣΑΡΟΥ" userId="3d7c3f3ab11cf231" providerId="LiveId" clId="{58D3516E-C68E-4816-BB91-0168A74178CB}" dt="2023-02-11T11:00:03.513" v="1015" actId="2696"/>
        <pc:sldMkLst>
          <pc:docMk/>
          <pc:sldMk cId="2980035550" sldId="372"/>
        </pc:sldMkLst>
        <pc:spChg chg="del">
          <ac:chgData name="ΕΙΡΗΝΗ ΚΑΤΣΑΡΟΥ" userId="3d7c3f3ab11cf231" providerId="LiveId" clId="{58D3516E-C68E-4816-BB91-0168A74178CB}" dt="2023-02-11T10:58:45.105" v="1014"/>
          <ac:spMkLst>
            <pc:docMk/>
            <pc:sldMk cId="2980035550" sldId="372"/>
            <ac:spMk id="60" creationId="{B50AB553-2A96-4A92-96F2-93548E096954}"/>
          </ac:spMkLst>
        </pc:spChg>
      </pc:sldChg>
      <pc:sldChg chg="addSp delSp modSp add mod setBg delDesignElem">
        <pc:chgData name="ΕΙΡΗΝΗ ΚΑΤΣΑΡΟΥ" userId="3d7c3f3ab11cf231" providerId="LiveId" clId="{58D3516E-C68E-4816-BB91-0168A74178CB}" dt="2023-02-11T11:27:01.939" v="1683" actId="20577"/>
        <pc:sldMkLst>
          <pc:docMk/>
          <pc:sldMk cId="746530484" sldId="373"/>
        </pc:sldMkLst>
        <pc:spChg chg="add del mod">
          <ac:chgData name="ΕΙΡΗΝΗ ΚΑΤΣΑΡΟΥ" userId="3d7c3f3ab11cf231" providerId="LiveId" clId="{58D3516E-C68E-4816-BB91-0168A74178CB}" dt="2023-02-11T11:18:31.346" v="1659" actId="21"/>
          <ac:spMkLst>
            <pc:docMk/>
            <pc:sldMk cId="746530484" sldId="373"/>
            <ac:spMk id="3" creationId="{7BB3AFD2-22CF-7A15-B2BE-68B6768FCCA0}"/>
          </ac:spMkLst>
        </pc:spChg>
        <pc:spChg chg="mod">
          <ac:chgData name="ΕΙΡΗΝΗ ΚΑΤΣΑΡΟΥ" userId="3d7c3f3ab11cf231" providerId="LiveId" clId="{58D3516E-C68E-4816-BB91-0168A74178CB}" dt="2023-02-11T11:27:01.939" v="1683" actId="20577"/>
          <ac:spMkLst>
            <pc:docMk/>
            <pc:sldMk cId="746530484" sldId="373"/>
            <ac:spMk id="10" creationId="{47CB9539-9C1D-C1B1-41FF-32292F994CC7}"/>
          </ac:spMkLst>
        </pc:spChg>
        <pc:spChg chg="mod">
          <ac:chgData name="ΕΙΡΗΝΗ ΚΑΤΣΑΡΟΥ" userId="3d7c3f3ab11cf231" providerId="LiveId" clId="{58D3516E-C68E-4816-BB91-0168A74178CB}" dt="2023-02-11T11:20:34.600" v="1679" actId="255"/>
          <ac:spMkLst>
            <pc:docMk/>
            <pc:sldMk cId="746530484" sldId="373"/>
            <ac:spMk id="12" creationId="{71EA3740-303A-E435-BD11-6ECE78E37653}"/>
          </ac:spMkLst>
        </pc:spChg>
        <pc:spChg chg="add">
          <ac:chgData name="ΕΙΡΗΝΗ ΚΑΤΣΑΡΟΥ" userId="3d7c3f3ab11cf231" providerId="LiveId" clId="{58D3516E-C68E-4816-BB91-0168A74178CB}" dt="2023-02-11T11:19:48.464" v="1665" actId="26606"/>
          <ac:spMkLst>
            <pc:docMk/>
            <pc:sldMk cId="746530484" sldId="373"/>
            <ac:spMk id="14" creationId="{FA23A907-97FB-4A8F-880A-DD77401C4296}"/>
          </ac:spMkLst>
        </pc:spChg>
        <pc:spChg chg="add">
          <ac:chgData name="ΕΙΡΗΝΗ ΚΑΤΣΑΡΟΥ" userId="3d7c3f3ab11cf231" providerId="LiveId" clId="{58D3516E-C68E-4816-BB91-0168A74178CB}" dt="2023-02-11T11:19:48.464" v="1665" actId="26606"/>
          <ac:spMkLst>
            <pc:docMk/>
            <pc:sldMk cId="746530484" sldId="373"/>
            <ac:spMk id="17" creationId="{C2554CA6-288E-4202-BC52-2E5A8F0C0AED}"/>
          </ac:spMkLst>
        </pc:spChg>
        <pc:spChg chg="add">
          <ac:chgData name="ΕΙΡΗΝΗ ΚΑΤΣΑΡΟΥ" userId="3d7c3f3ab11cf231" providerId="LiveId" clId="{58D3516E-C68E-4816-BB91-0168A74178CB}" dt="2023-02-11T11:19:48.464" v="1665" actId="26606"/>
          <ac:spMkLst>
            <pc:docMk/>
            <pc:sldMk cId="746530484" sldId="373"/>
            <ac:spMk id="19" creationId="{B10BB131-AC8E-4A8E-A5D1-36260F720C3B}"/>
          </ac:spMkLst>
        </pc:spChg>
        <pc:spChg chg="add">
          <ac:chgData name="ΕΙΡΗΝΗ ΚΑΤΣΑΡΟΥ" userId="3d7c3f3ab11cf231" providerId="LiveId" clId="{58D3516E-C68E-4816-BB91-0168A74178CB}" dt="2023-02-11T11:19:48.464" v="1665" actId="26606"/>
          <ac:spMkLst>
            <pc:docMk/>
            <pc:sldMk cId="746530484" sldId="373"/>
            <ac:spMk id="21" creationId="{5B7778FC-632E-4DCA-A7CB-0D7731CCF970}"/>
          </ac:spMkLst>
        </pc:spChg>
        <pc:spChg chg="del">
          <ac:chgData name="ΕΙΡΗΝΗ ΚΑΤΣΑΡΟΥ" userId="3d7c3f3ab11cf231" providerId="LiveId" clId="{58D3516E-C68E-4816-BB91-0168A74178CB}" dt="2023-02-11T11:17:38.972" v="1582"/>
          <ac:spMkLst>
            <pc:docMk/>
            <pc:sldMk cId="746530484" sldId="373"/>
            <ac:spMk id="23" creationId="{2EB492CD-616E-47F8-933B-5E2D952A0593}"/>
          </ac:spMkLst>
        </pc:spChg>
        <pc:spChg chg="del">
          <ac:chgData name="ΕΙΡΗΝΗ ΚΑΤΣΑΡΟΥ" userId="3d7c3f3ab11cf231" providerId="LiveId" clId="{58D3516E-C68E-4816-BB91-0168A74178CB}" dt="2023-02-11T11:17:38.972" v="1582"/>
          <ac:spMkLst>
            <pc:docMk/>
            <pc:sldMk cId="746530484" sldId="373"/>
            <ac:spMk id="25" creationId="{59383CF9-23B5-4335-9B21-1791C4CF1C75}"/>
          </ac:spMkLst>
        </pc:spChg>
        <pc:spChg chg="del">
          <ac:chgData name="ΕΙΡΗΝΗ ΚΑΤΣΑΡΟΥ" userId="3d7c3f3ab11cf231" providerId="LiveId" clId="{58D3516E-C68E-4816-BB91-0168A74178CB}" dt="2023-02-11T11:17:38.972" v="1582"/>
          <ac:spMkLst>
            <pc:docMk/>
            <pc:sldMk cId="746530484" sldId="373"/>
            <ac:spMk id="27" creationId="{0007FE00-9498-4706-B255-6437B0252C02}"/>
          </ac:spMkLst>
        </pc:spChg>
        <pc:picChg chg="del">
          <ac:chgData name="ΕΙΡΗΝΗ ΚΑΤΣΑΡΟΥ" userId="3d7c3f3ab11cf231" providerId="LiveId" clId="{58D3516E-C68E-4816-BB91-0168A74178CB}" dt="2023-02-11T11:18:28.026" v="1658" actId="21"/>
          <ac:picMkLst>
            <pc:docMk/>
            <pc:sldMk cId="746530484" sldId="373"/>
            <ac:picMk id="9" creationId="{A997B24A-C68B-8897-22F8-C3A6553A0A8E}"/>
          </ac:picMkLst>
        </pc:picChg>
      </pc:sldChg>
      <pc:sldChg chg="addSp delSp modSp add mod">
        <pc:chgData name="ΕΙΡΗΝΗ ΚΑΤΣΑΡΟΥ" userId="3d7c3f3ab11cf231" providerId="LiveId" clId="{58D3516E-C68E-4816-BB91-0168A74178CB}" dt="2023-02-12T14:10:31.378" v="27332" actId="20577"/>
        <pc:sldMkLst>
          <pc:docMk/>
          <pc:sldMk cId="496785295" sldId="374"/>
        </pc:sldMkLst>
        <pc:spChg chg="mod">
          <ac:chgData name="ΕΙΡΗΝΗ ΚΑΤΣΑΡΟΥ" userId="3d7c3f3ab11cf231" providerId="LiveId" clId="{58D3516E-C68E-4816-BB91-0168A74178CB}" dt="2023-02-12T14:10:31.378" v="27332" actId="20577"/>
          <ac:spMkLst>
            <pc:docMk/>
            <pc:sldMk cId="496785295" sldId="374"/>
            <ac:spMk id="2" creationId="{21BB3ACD-39D6-4B07-B165-F979837486AA}"/>
          </ac:spMkLst>
        </pc:spChg>
        <pc:spChg chg="add del mod">
          <ac:chgData name="ΕΙΡΗΝΗ ΚΑΤΣΑΡΟΥ" userId="3d7c3f3ab11cf231" providerId="LiveId" clId="{58D3516E-C68E-4816-BB91-0168A74178CB}" dt="2023-02-11T11:34:08.340" v="1999" actId="931"/>
          <ac:spMkLst>
            <pc:docMk/>
            <pc:sldMk cId="496785295" sldId="374"/>
            <ac:spMk id="4" creationId="{5881783A-6713-9788-C41D-C62FC543729E}"/>
          </ac:spMkLst>
        </pc:spChg>
        <pc:spChg chg="mod">
          <ac:chgData name="ΕΙΡΗΝΗ ΚΑΤΣΑΡΟΥ" userId="3d7c3f3ab11cf231" providerId="LiveId" clId="{58D3516E-C68E-4816-BB91-0168A74178CB}" dt="2023-02-11T11:37:43.282" v="2100" actId="14100"/>
          <ac:spMkLst>
            <pc:docMk/>
            <pc:sldMk cId="496785295" sldId="374"/>
            <ac:spMk id="8" creationId="{B2E684E6-E821-4621-9B94-EFE47C9D651D}"/>
          </ac:spMkLst>
        </pc:spChg>
        <pc:spChg chg="mod">
          <ac:chgData name="ΕΙΡΗΝΗ ΚΑΤΣΑΡΟΥ" userId="3d7c3f3ab11cf231" providerId="LiveId" clId="{58D3516E-C68E-4816-BB91-0168A74178CB}" dt="2023-02-11T11:34:24.631" v="2009" actId="20577"/>
          <ac:spMkLst>
            <pc:docMk/>
            <pc:sldMk cId="496785295" sldId="374"/>
            <ac:spMk id="9" creationId="{F3547202-6B2E-4F1D-B342-8268B9E48FEB}"/>
          </ac:spMkLst>
        </pc:spChg>
        <pc:spChg chg="mod">
          <ac:chgData name="ΕΙΡΗΝΗ ΚΑΤΣΑΡΟΥ" userId="3d7c3f3ab11cf231" providerId="LiveId" clId="{58D3516E-C68E-4816-BB91-0168A74178CB}" dt="2023-02-11T11:35:51.492" v="2088" actId="20577"/>
          <ac:spMkLst>
            <pc:docMk/>
            <pc:sldMk cId="496785295" sldId="374"/>
            <ac:spMk id="10" creationId="{4FC46D3E-67F5-4E0D-982C-70E7EEF62081}"/>
          </ac:spMkLst>
        </pc:spChg>
        <pc:spChg chg="mod">
          <ac:chgData name="ΕΙΡΗΝΗ ΚΑΤΣΑΡΟΥ" userId="3d7c3f3ab11cf231" providerId="LiveId" clId="{58D3516E-C68E-4816-BB91-0168A74178CB}" dt="2023-02-11T11:37:33.821" v="2098" actId="14100"/>
          <ac:spMkLst>
            <pc:docMk/>
            <pc:sldMk cId="496785295" sldId="374"/>
            <ac:spMk id="11" creationId="{6477573B-C3C4-4238-99BD-FE259DFFBD39}"/>
          </ac:spMkLst>
        </pc:spChg>
        <pc:spChg chg="add del mod">
          <ac:chgData name="ΕΙΡΗΝΗ ΚΑΤΣΑΡΟΥ" userId="3d7c3f3ab11cf231" providerId="LiveId" clId="{58D3516E-C68E-4816-BB91-0168A74178CB}" dt="2023-02-11T11:35:58.354" v="2089" actId="931"/>
          <ac:spMkLst>
            <pc:docMk/>
            <pc:sldMk cId="496785295" sldId="374"/>
            <ac:spMk id="13" creationId="{19D2520E-5ABF-2D98-EE56-C38459A434A4}"/>
          </ac:spMkLst>
        </pc:spChg>
        <pc:spChg chg="add del mod">
          <ac:chgData name="ΕΙΡΗΝΗ ΚΑΤΣΑΡΟΥ" userId="3d7c3f3ab11cf231" providerId="LiveId" clId="{58D3516E-C68E-4816-BB91-0168A74178CB}" dt="2023-02-11T11:38:32.966" v="2101" actId="931"/>
          <ac:spMkLst>
            <pc:docMk/>
            <pc:sldMk cId="496785295" sldId="374"/>
            <ac:spMk id="16" creationId="{76C73AE3-1DF3-AC21-959E-0256CC6A8336}"/>
          </ac:spMkLst>
        </pc:spChg>
        <pc:spChg chg="mod">
          <ac:chgData name="ΕΙΡΗΝΗ ΚΑΤΣΑΡΟΥ" userId="3d7c3f3ab11cf231" providerId="LiveId" clId="{58D3516E-C68E-4816-BB91-0168A74178CB}" dt="2023-02-11T11:34:59.348" v="2080" actId="20577"/>
          <ac:spMkLst>
            <pc:docMk/>
            <pc:sldMk cId="496785295" sldId="374"/>
            <ac:spMk id="20" creationId="{A591A21E-BA81-7273-0FCC-BCFD0B8D6E9D}"/>
          </ac:spMkLst>
        </pc:spChg>
        <pc:picChg chg="del">
          <ac:chgData name="ΕΙΡΗΝΗ ΚΑΤΣΑΡΟΥ" userId="3d7c3f3ab11cf231" providerId="LiveId" clId="{58D3516E-C68E-4816-BB91-0168A74178CB}" dt="2023-02-11T11:28:41.850" v="1709" actId="21"/>
          <ac:picMkLst>
            <pc:docMk/>
            <pc:sldMk cId="496785295" sldId="374"/>
            <ac:picMk id="5" creationId="{79818918-B5DC-5DB8-6250-A930EBDAC100}"/>
          </ac:picMkLst>
        </pc:picChg>
        <pc:picChg chg="del">
          <ac:chgData name="ΕΙΡΗΝΗ ΚΑΤΣΑΡΟΥ" userId="3d7c3f3ab11cf231" providerId="LiveId" clId="{58D3516E-C68E-4816-BB91-0168A74178CB}" dt="2023-02-11T11:28:44.719" v="1710" actId="21"/>
          <ac:picMkLst>
            <pc:docMk/>
            <pc:sldMk cId="496785295" sldId="374"/>
            <ac:picMk id="14" creationId="{EDDB2F07-154E-96E2-5111-8FFE40EDD142}"/>
          </ac:picMkLst>
        </pc:picChg>
        <pc:picChg chg="del">
          <ac:chgData name="ΕΙΡΗΝΗ ΚΑΤΣΑΡΟΥ" userId="3d7c3f3ab11cf231" providerId="LiveId" clId="{58D3516E-C68E-4816-BB91-0168A74178CB}" dt="2023-02-11T11:28:47.884" v="1711" actId="21"/>
          <ac:picMkLst>
            <pc:docMk/>
            <pc:sldMk cId="496785295" sldId="374"/>
            <ac:picMk id="17" creationId="{74E65F28-23E3-9B73-C64D-4D55B42693B2}"/>
          </ac:picMkLst>
        </pc:picChg>
        <pc:picChg chg="add mod">
          <ac:chgData name="ΕΙΡΗΝΗ ΚΑΤΣΑΡΟΥ" userId="3d7c3f3ab11cf231" providerId="LiveId" clId="{58D3516E-C68E-4816-BB91-0168A74178CB}" dt="2023-02-11T11:34:10.489" v="2001" actId="962"/>
          <ac:picMkLst>
            <pc:docMk/>
            <pc:sldMk cId="496785295" sldId="374"/>
            <ac:picMk id="19" creationId="{8091D5CC-BDF6-6818-D70F-46AD424447F6}"/>
          </ac:picMkLst>
        </pc:picChg>
        <pc:picChg chg="add mod">
          <ac:chgData name="ΕΙΡΗΝΗ ΚΑΤΣΑΡΟΥ" userId="3d7c3f3ab11cf231" providerId="LiveId" clId="{58D3516E-C68E-4816-BB91-0168A74178CB}" dt="2023-02-11T11:36:00.374" v="2091" actId="962"/>
          <ac:picMkLst>
            <pc:docMk/>
            <pc:sldMk cId="496785295" sldId="374"/>
            <ac:picMk id="22" creationId="{44F50081-74CA-CE4B-6269-45C064E924C9}"/>
          </ac:picMkLst>
        </pc:picChg>
        <pc:picChg chg="add mod">
          <ac:chgData name="ΕΙΡΗΝΗ ΚΑΤΣΑΡΟΥ" userId="3d7c3f3ab11cf231" providerId="LiveId" clId="{58D3516E-C68E-4816-BB91-0168A74178CB}" dt="2023-02-11T11:38:35.077" v="2102" actId="27614"/>
          <ac:picMkLst>
            <pc:docMk/>
            <pc:sldMk cId="496785295" sldId="374"/>
            <ac:picMk id="24" creationId="{C0B08072-0CA6-EB37-76E0-C9DFBC25B04C}"/>
          </ac:picMkLst>
        </pc:picChg>
      </pc:sldChg>
      <pc:sldChg chg="addSp delSp modSp add mod">
        <pc:chgData name="ΕΙΡΗΝΗ ΚΑΤΣΑΡΟΥ" userId="3d7c3f3ab11cf231" providerId="LiveId" clId="{58D3516E-C68E-4816-BB91-0168A74178CB}" dt="2023-02-12T12:54:34.260" v="26628" actId="20577"/>
        <pc:sldMkLst>
          <pc:docMk/>
          <pc:sldMk cId="2943647911" sldId="375"/>
        </pc:sldMkLst>
        <pc:spChg chg="add del mod">
          <ac:chgData name="ΕΙΡΗΝΗ ΚΑΤΣΑΡΟΥ" userId="3d7c3f3ab11cf231" providerId="LiveId" clId="{58D3516E-C68E-4816-BB91-0168A74178CB}" dt="2023-02-11T11:40:03.557" v="2105" actId="931"/>
          <ac:spMkLst>
            <pc:docMk/>
            <pc:sldMk cId="2943647911" sldId="375"/>
            <ac:spMk id="3" creationId="{3838FDEC-AE63-8FAE-2865-8559D6FC0B9E}"/>
          </ac:spMkLst>
        </pc:spChg>
        <pc:spChg chg="mod">
          <ac:chgData name="ΕΙΡΗΝΗ ΚΑΤΣΑΡΟΥ" userId="3d7c3f3ab11cf231" providerId="LiveId" clId="{58D3516E-C68E-4816-BB91-0168A74178CB}" dt="2023-02-11T11:57:28.038" v="2426" actId="14100"/>
          <ac:spMkLst>
            <pc:docMk/>
            <pc:sldMk cId="2943647911" sldId="375"/>
            <ac:spMk id="4" creationId="{2C831749-47ED-4B1D-822C-821C2833F86A}"/>
          </ac:spMkLst>
        </pc:spChg>
        <pc:spChg chg="mod">
          <ac:chgData name="ΕΙΡΗΝΗ ΚΑΤΣΑΡΟΥ" userId="3d7c3f3ab11cf231" providerId="LiveId" clId="{58D3516E-C68E-4816-BB91-0168A74178CB}" dt="2023-02-12T12:54:34.260" v="26628" actId="20577"/>
          <ac:spMkLst>
            <pc:docMk/>
            <pc:sldMk cId="2943647911" sldId="375"/>
            <ac:spMk id="5" creationId="{ABD7D3E9-194D-4A3D-9826-F2458533B950}"/>
          </ac:spMkLst>
        </pc:spChg>
        <pc:spChg chg="add del mod">
          <ac:chgData name="ΕΙΡΗΝΗ ΚΑΤΣΑΡΟΥ" userId="3d7c3f3ab11cf231" providerId="LiveId" clId="{58D3516E-C68E-4816-BB91-0168A74178CB}" dt="2023-02-11T11:58:15.069" v="2442" actId="1076"/>
          <ac:spMkLst>
            <pc:docMk/>
            <pc:sldMk cId="2943647911" sldId="375"/>
            <ac:spMk id="6" creationId="{5AF42BF0-0B17-4E57-940A-6CE81C90668D}"/>
          </ac:spMkLst>
        </pc:spChg>
        <pc:spChg chg="mod">
          <ac:chgData name="ΕΙΡΗΝΗ ΚΑΤΣΑΡΟΥ" userId="3d7c3f3ab11cf231" providerId="LiveId" clId="{58D3516E-C68E-4816-BB91-0168A74178CB}" dt="2023-02-11T11:57:50.887" v="2428" actId="14100"/>
          <ac:spMkLst>
            <pc:docMk/>
            <pc:sldMk cId="2943647911" sldId="375"/>
            <ac:spMk id="12" creationId="{CA4B76B6-CF1E-7559-6EB3-436435EF8F24}"/>
          </ac:spMkLst>
        </pc:spChg>
        <pc:spChg chg="mod">
          <ac:chgData name="ΕΙΡΗΝΗ ΚΑΤΣΑΡΟΥ" userId="3d7c3f3ab11cf231" providerId="LiveId" clId="{58D3516E-C68E-4816-BB91-0168A74178CB}" dt="2023-02-11T11:58:03.906" v="2440" actId="5793"/>
          <ac:spMkLst>
            <pc:docMk/>
            <pc:sldMk cId="2943647911" sldId="375"/>
            <ac:spMk id="13" creationId="{6BCE96E8-653C-2C6C-CF3E-7634C8C89F26}"/>
          </ac:spMkLst>
        </pc:spChg>
        <pc:spChg chg="del mod">
          <ac:chgData name="ΕΙΡΗΝΗ ΚΑΤΣΑΡΟΥ" userId="3d7c3f3ab11cf231" providerId="LiveId" clId="{58D3516E-C68E-4816-BB91-0168A74178CB}" dt="2023-02-11T11:51:17.410" v="2350" actId="21"/>
          <ac:spMkLst>
            <pc:docMk/>
            <pc:sldMk cId="2943647911" sldId="375"/>
            <ac:spMk id="14" creationId="{1AFF987F-44C1-B47A-F5A0-D34A05AFAD2A}"/>
          </ac:spMkLst>
        </pc:spChg>
        <pc:picChg chg="add mod">
          <ac:chgData name="ΕΙΡΗΝΗ ΚΑΤΣΑΡΟΥ" userId="3d7c3f3ab11cf231" providerId="LiveId" clId="{58D3516E-C68E-4816-BB91-0168A74178CB}" dt="2023-02-11T11:57:20.758" v="2424" actId="14100"/>
          <ac:picMkLst>
            <pc:docMk/>
            <pc:sldMk cId="2943647911" sldId="375"/>
            <ac:picMk id="8" creationId="{35CA8CBA-4D8C-07BD-3D88-1421ADDB398B}"/>
          </ac:picMkLst>
        </pc:picChg>
        <pc:picChg chg="del">
          <ac:chgData name="ΕΙΡΗΝΗ ΚΑΤΣΑΡΟΥ" userId="3d7c3f3ab11cf231" providerId="LiveId" clId="{58D3516E-C68E-4816-BB91-0168A74178CB}" dt="2023-02-11T11:39:57.019" v="2104" actId="21"/>
          <ac:picMkLst>
            <pc:docMk/>
            <pc:sldMk cId="2943647911" sldId="375"/>
            <ac:picMk id="10" creationId="{64ACEE07-9E41-217C-15E2-B56B0A1D0BEF}"/>
          </ac:picMkLst>
        </pc:picChg>
      </pc:sldChg>
      <pc:sldChg chg="addSp delSp modSp add mod">
        <pc:chgData name="ΕΙΡΗΝΗ ΚΑΤΣΑΡΟΥ" userId="3d7c3f3ab11cf231" providerId="LiveId" clId="{58D3516E-C68E-4816-BB91-0168A74178CB}" dt="2023-02-12T13:42:06.636" v="27179" actId="21"/>
        <pc:sldMkLst>
          <pc:docMk/>
          <pc:sldMk cId="438606812" sldId="376"/>
        </pc:sldMkLst>
        <pc:spChg chg="add del mod">
          <ac:chgData name="ΕΙΡΗΝΗ ΚΑΤΣΑΡΟΥ" userId="3d7c3f3ab11cf231" providerId="LiveId" clId="{58D3516E-C68E-4816-BB91-0168A74178CB}" dt="2023-02-11T12:03:27.712" v="2449" actId="931"/>
          <ac:spMkLst>
            <pc:docMk/>
            <pc:sldMk cId="438606812" sldId="376"/>
            <ac:spMk id="3" creationId="{35B71CC1-17B9-ED9C-EF2E-DFDABE9652F7}"/>
          </ac:spMkLst>
        </pc:spChg>
        <pc:spChg chg="mod">
          <ac:chgData name="ΕΙΡΗΝΗ ΚΑΤΣΑΡΟΥ" userId="3d7c3f3ab11cf231" providerId="LiveId" clId="{58D3516E-C68E-4816-BB91-0168A74178CB}" dt="2023-02-12T12:54:49.620" v="26631" actId="20577"/>
          <ac:spMkLst>
            <pc:docMk/>
            <pc:sldMk cId="438606812" sldId="376"/>
            <ac:spMk id="5" creationId="{ABD7D3E9-194D-4A3D-9826-F2458533B950}"/>
          </ac:spMkLst>
        </pc:spChg>
        <pc:spChg chg="mod">
          <ac:chgData name="ΕΙΡΗΝΗ ΚΑΤΣΑΡΟΥ" userId="3d7c3f3ab11cf231" providerId="LiveId" clId="{58D3516E-C68E-4816-BB91-0168A74178CB}" dt="2023-02-11T12:59:16.461" v="2972" actId="113"/>
          <ac:spMkLst>
            <pc:docMk/>
            <pc:sldMk cId="438606812" sldId="376"/>
            <ac:spMk id="6" creationId="{5AF42BF0-0B17-4E57-940A-6CE81C90668D}"/>
          </ac:spMkLst>
        </pc:spChg>
        <pc:spChg chg="mod">
          <ac:chgData name="ΕΙΡΗΝΗ ΚΑΤΣΑΡΟΥ" userId="3d7c3f3ab11cf231" providerId="LiveId" clId="{58D3516E-C68E-4816-BB91-0168A74178CB}" dt="2023-02-11T13:31:23.187" v="3824" actId="123"/>
          <ac:spMkLst>
            <pc:docMk/>
            <pc:sldMk cId="438606812" sldId="376"/>
            <ac:spMk id="13" creationId="{6BCE96E8-653C-2C6C-CF3E-7634C8C89F26}"/>
          </ac:spMkLst>
        </pc:spChg>
        <pc:spChg chg="del">
          <ac:chgData name="ΕΙΡΗΝΗ ΚΑΤΣΑΡΟΥ" userId="3d7c3f3ab11cf231" providerId="LiveId" clId="{58D3516E-C68E-4816-BB91-0168A74178CB}" dt="2023-02-11T12:55:30.231" v="2840" actId="21"/>
          <ac:spMkLst>
            <pc:docMk/>
            <pc:sldMk cId="438606812" sldId="376"/>
            <ac:spMk id="14" creationId="{1AFF987F-44C1-B47A-F5A0-D34A05AFAD2A}"/>
          </ac:spMkLst>
        </pc:spChg>
        <pc:graphicFrameChg chg="add del mod">
          <ac:chgData name="ΕΙΡΗΝΗ ΚΑΤΣΑΡΟΥ" userId="3d7c3f3ab11cf231" providerId="LiveId" clId="{58D3516E-C68E-4816-BB91-0168A74178CB}" dt="2023-02-12T13:42:06.636" v="27179" actId="21"/>
          <ac:graphicFrameMkLst>
            <pc:docMk/>
            <pc:sldMk cId="438606812" sldId="376"/>
            <ac:graphicFrameMk id="2" creationId="{D86B25A0-E8E3-07B5-94F6-C28F14007000}"/>
          </ac:graphicFrameMkLst>
        </pc:graphicFrameChg>
        <pc:picChg chg="add mod">
          <ac:chgData name="ΕΙΡΗΝΗ ΚΑΤΣΑΡΟΥ" userId="3d7c3f3ab11cf231" providerId="LiveId" clId="{58D3516E-C68E-4816-BB91-0168A74178CB}" dt="2023-02-11T12:03:29.889" v="2450" actId="27614"/>
          <ac:picMkLst>
            <pc:docMk/>
            <pc:sldMk cId="438606812" sldId="376"/>
            <ac:picMk id="8" creationId="{DE747E49-14F8-BD39-8E28-8C6BB87924E3}"/>
          </ac:picMkLst>
        </pc:picChg>
        <pc:picChg chg="del">
          <ac:chgData name="ΕΙΡΗΝΗ ΚΑΤΣΑΡΟΥ" userId="3d7c3f3ab11cf231" providerId="LiveId" clId="{58D3516E-C68E-4816-BB91-0168A74178CB}" dt="2023-02-11T12:03:22.621" v="2448" actId="21"/>
          <ac:picMkLst>
            <pc:docMk/>
            <pc:sldMk cId="438606812" sldId="376"/>
            <ac:picMk id="10" creationId="{64ACEE07-9E41-217C-15E2-B56B0A1D0BEF}"/>
          </ac:picMkLst>
        </pc:picChg>
        <pc:cxnChg chg="add mod">
          <ac:chgData name="ΕΙΡΗΝΗ ΚΑΤΣΑΡΟΥ" userId="3d7c3f3ab11cf231" providerId="LiveId" clId="{58D3516E-C68E-4816-BB91-0168A74178CB}" dt="2023-02-11T14:07:25.426" v="4078" actId="1076"/>
          <ac:cxnSpMkLst>
            <pc:docMk/>
            <pc:sldMk cId="438606812" sldId="376"/>
            <ac:cxnSpMk id="11" creationId="{73B8A936-ECB3-AA4B-E3EC-75CCC8C9C299}"/>
          </ac:cxnSpMkLst>
        </pc:cxnChg>
      </pc:sldChg>
      <pc:sldChg chg="addSp delSp modSp new mod setBg">
        <pc:chgData name="ΕΙΡΗΝΗ ΚΑΤΣΑΡΟΥ" userId="3d7c3f3ab11cf231" providerId="LiveId" clId="{58D3516E-C68E-4816-BB91-0168A74178CB}" dt="2023-02-11T13:47:40.461" v="3948" actId="14100"/>
        <pc:sldMkLst>
          <pc:docMk/>
          <pc:sldMk cId="2780839818" sldId="377"/>
        </pc:sldMkLst>
        <pc:spChg chg="add mod">
          <ac:chgData name="ΕΙΡΗΝΗ ΚΑΤΣΑΡΟΥ" userId="3d7c3f3ab11cf231" providerId="LiveId" clId="{58D3516E-C68E-4816-BB91-0168A74178CB}" dt="2023-02-11T13:47:40.461" v="3948" actId="14100"/>
          <ac:spMkLst>
            <pc:docMk/>
            <pc:sldMk cId="2780839818" sldId="377"/>
            <ac:spMk id="5" creationId="{225AE8C7-FA19-92C5-12F1-DC1410CB0295}"/>
          </ac:spMkLst>
        </pc:spChg>
        <pc:spChg chg="add">
          <ac:chgData name="ΕΙΡΗΝΗ ΚΑΤΣΑΡΟΥ" userId="3d7c3f3ab11cf231" providerId="LiveId" clId="{58D3516E-C68E-4816-BB91-0168A74178CB}" dt="2023-02-11T13:04:07.855" v="3173" actId="26606"/>
          <ac:spMkLst>
            <pc:docMk/>
            <pc:sldMk cId="2780839818" sldId="377"/>
            <ac:spMk id="8" creationId="{F3060C83-F051-4F0E-ABAD-AA0DFC48B218}"/>
          </ac:spMkLst>
        </pc:spChg>
        <pc:spChg chg="add">
          <ac:chgData name="ΕΙΡΗΝΗ ΚΑΤΣΑΡΟΥ" userId="3d7c3f3ab11cf231" providerId="LiveId" clId="{58D3516E-C68E-4816-BB91-0168A74178CB}" dt="2023-02-11T13:04:07.855" v="3173" actId="26606"/>
          <ac:spMkLst>
            <pc:docMk/>
            <pc:sldMk cId="2780839818" sldId="377"/>
            <ac:spMk id="10" creationId="{83C98ABE-055B-441F-B07E-44F97F083C39}"/>
          </ac:spMkLst>
        </pc:spChg>
        <pc:spChg chg="add">
          <ac:chgData name="ΕΙΡΗΝΗ ΚΑΤΣΑΡΟΥ" userId="3d7c3f3ab11cf231" providerId="LiveId" clId="{58D3516E-C68E-4816-BB91-0168A74178CB}" dt="2023-02-11T13:04:07.855" v="3173" actId="26606"/>
          <ac:spMkLst>
            <pc:docMk/>
            <pc:sldMk cId="2780839818" sldId="377"/>
            <ac:spMk id="12" creationId="{29FDB030-9B49-4CED-8CCD-4D99382388AC}"/>
          </ac:spMkLst>
        </pc:spChg>
        <pc:spChg chg="add">
          <ac:chgData name="ΕΙΡΗΝΗ ΚΑΤΣΑΡΟΥ" userId="3d7c3f3ab11cf231" providerId="LiveId" clId="{58D3516E-C68E-4816-BB91-0168A74178CB}" dt="2023-02-11T13:04:07.855" v="3173" actId="26606"/>
          <ac:spMkLst>
            <pc:docMk/>
            <pc:sldMk cId="2780839818" sldId="377"/>
            <ac:spMk id="14" creationId="{3783CA14-24A1-485C-8B30-D6A5D87987AD}"/>
          </ac:spMkLst>
        </pc:spChg>
        <pc:spChg chg="add">
          <ac:chgData name="ΕΙΡΗΝΗ ΚΑΤΣΑΡΟΥ" userId="3d7c3f3ab11cf231" providerId="LiveId" clId="{58D3516E-C68E-4816-BB91-0168A74178CB}" dt="2023-02-11T13:04:07.855" v="3173" actId="26606"/>
          <ac:spMkLst>
            <pc:docMk/>
            <pc:sldMk cId="2780839818" sldId="377"/>
            <ac:spMk id="16" creationId="{9A97C86A-04D6-40F7-AE84-31AB43E6A846}"/>
          </ac:spMkLst>
        </pc:spChg>
        <pc:spChg chg="add">
          <ac:chgData name="ΕΙΡΗΝΗ ΚΑΤΣΑΡΟΥ" userId="3d7c3f3ab11cf231" providerId="LiveId" clId="{58D3516E-C68E-4816-BB91-0168A74178CB}" dt="2023-02-11T13:04:07.855" v="3173" actId="26606"/>
          <ac:spMkLst>
            <pc:docMk/>
            <pc:sldMk cId="2780839818" sldId="377"/>
            <ac:spMk id="18" creationId="{FF9F2414-84E8-453E-B1F3-389FDE8192D9}"/>
          </ac:spMkLst>
        </pc:spChg>
        <pc:spChg chg="add">
          <ac:chgData name="ΕΙΡΗΝΗ ΚΑΤΣΑΡΟΥ" userId="3d7c3f3ab11cf231" providerId="LiveId" clId="{58D3516E-C68E-4816-BB91-0168A74178CB}" dt="2023-02-11T13:04:07.855" v="3173" actId="26606"/>
          <ac:spMkLst>
            <pc:docMk/>
            <pc:sldMk cId="2780839818" sldId="377"/>
            <ac:spMk id="20" creationId="{3ECA69A1-7536-43AC-85EF-C7106179F5ED}"/>
          </ac:spMkLst>
        </pc:spChg>
        <pc:picChg chg="add mod">
          <ac:chgData name="ΕΙΡΗΝΗ ΚΑΤΣΑΡΟΥ" userId="3d7c3f3ab11cf231" providerId="LiveId" clId="{58D3516E-C68E-4816-BB91-0168A74178CB}" dt="2023-02-11T13:04:39.254" v="3175" actId="1076"/>
          <ac:picMkLst>
            <pc:docMk/>
            <pc:sldMk cId="2780839818" sldId="377"/>
            <ac:picMk id="3" creationId="{945F23EE-83CE-BAF0-7DE8-FB1AB0C62760}"/>
          </ac:picMkLst>
        </pc:picChg>
        <pc:picChg chg="add del mod">
          <ac:chgData name="ΕΙΡΗΝΗ ΚΑΤΣΑΡΟΥ" userId="3d7c3f3ab11cf231" providerId="LiveId" clId="{58D3516E-C68E-4816-BB91-0168A74178CB}" dt="2023-02-11T13:38:37.244" v="3835" actId="21"/>
          <ac:picMkLst>
            <pc:docMk/>
            <pc:sldMk cId="2780839818" sldId="377"/>
            <ac:picMk id="7" creationId="{80DD37FB-09AC-744D-D918-21F4CB822A56}"/>
          </ac:picMkLst>
        </pc:picChg>
      </pc:sldChg>
      <pc:sldChg chg="addSp delSp modSp new mod setBg">
        <pc:chgData name="ΕΙΡΗΝΗ ΚΑΤΣΑΡΟΥ" userId="3d7c3f3ab11cf231" providerId="LiveId" clId="{58D3516E-C68E-4816-BB91-0168A74178CB}" dt="2023-02-12T10:44:13.276" v="19199" actId="1076"/>
        <pc:sldMkLst>
          <pc:docMk/>
          <pc:sldMk cId="2911097897" sldId="378"/>
        </pc:sldMkLst>
        <pc:spChg chg="add mod">
          <ac:chgData name="ΕΙΡΗΝΗ ΚΑΤΣΑΡΟΥ" userId="3d7c3f3ab11cf231" providerId="LiveId" clId="{58D3516E-C68E-4816-BB91-0168A74178CB}" dt="2023-02-11T14:04:37.167" v="4077" actId="14100"/>
          <ac:spMkLst>
            <pc:docMk/>
            <pc:sldMk cId="2911097897" sldId="378"/>
            <ac:spMk id="4" creationId="{90276DB8-9550-7789-6DF8-AA2A0B318FE6}"/>
          </ac:spMkLst>
        </pc:spChg>
        <pc:spChg chg="add mod ord">
          <ac:chgData name="ΕΙΡΗΝΗ ΚΑΤΣΑΡΟΥ" userId="3d7c3f3ab11cf231" providerId="LiveId" clId="{58D3516E-C68E-4816-BB91-0168A74178CB}" dt="2023-02-12T10:44:13.276" v="19199" actId="1076"/>
          <ac:spMkLst>
            <pc:docMk/>
            <pc:sldMk cId="2911097897" sldId="378"/>
            <ac:spMk id="5" creationId="{04457D61-2F82-556B-05FC-2E655E2F7B0A}"/>
          </ac:spMkLst>
        </pc:spChg>
        <pc:spChg chg="add del">
          <ac:chgData name="ΕΙΡΗΝΗ ΚΑΤΣΑΡΟΥ" userId="3d7c3f3ab11cf231" providerId="LiveId" clId="{58D3516E-C68E-4816-BB91-0168A74178CB}" dt="2023-02-11T13:45:56.527" v="3904" actId="26606"/>
          <ac:spMkLst>
            <pc:docMk/>
            <pc:sldMk cId="2911097897" sldId="378"/>
            <ac:spMk id="8" creationId="{82A5F716-98EF-42EF-A471-87C6DFDCC799}"/>
          </ac:spMkLst>
        </pc:spChg>
        <pc:spChg chg="add del">
          <ac:chgData name="ΕΙΡΗΝΗ ΚΑΤΣΑΡΟΥ" userId="3d7c3f3ab11cf231" providerId="LiveId" clId="{58D3516E-C68E-4816-BB91-0168A74178CB}" dt="2023-02-11T13:45:56.527" v="3904" actId="26606"/>
          <ac:spMkLst>
            <pc:docMk/>
            <pc:sldMk cId="2911097897" sldId="378"/>
            <ac:spMk id="10" creationId="{B87687D8-4EF1-4EF2-BF7E-74BB4A3D1806}"/>
          </ac:spMkLst>
        </pc:spChg>
        <pc:spChg chg="add del">
          <ac:chgData name="ΕΙΡΗΝΗ ΚΑΤΣΑΡΟΥ" userId="3d7c3f3ab11cf231" providerId="LiveId" clId="{58D3516E-C68E-4816-BB91-0168A74178CB}" dt="2023-02-11T14:03:20.532" v="4059" actId="26606"/>
          <ac:spMkLst>
            <pc:docMk/>
            <pc:sldMk cId="2911097897" sldId="378"/>
            <ac:spMk id="17" creationId="{5E39A796-BE83-48B1-B33F-35C4A32AAB57}"/>
          </ac:spMkLst>
        </pc:spChg>
        <pc:spChg chg="add del">
          <ac:chgData name="ΕΙΡΗΝΗ ΚΑΤΣΑΡΟΥ" userId="3d7c3f3ab11cf231" providerId="LiveId" clId="{58D3516E-C68E-4816-BB91-0168A74178CB}" dt="2023-02-11T14:03:20.532" v="4059" actId="26606"/>
          <ac:spMkLst>
            <pc:docMk/>
            <pc:sldMk cId="2911097897" sldId="378"/>
            <ac:spMk id="19" creationId="{72F84B47-E267-4194-8194-831DB7B5547F}"/>
          </ac:spMkLst>
        </pc:spChg>
        <pc:spChg chg="add">
          <ac:chgData name="ΕΙΡΗΝΗ ΚΑΤΣΑΡΟΥ" userId="3d7c3f3ab11cf231" providerId="LiveId" clId="{58D3516E-C68E-4816-BB91-0168A74178CB}" dt="2023-02-11T14:03:20.532" v="4059" actId="26606"/>
          <ac:spMkLst>
            <pc:docMk/>
            <pc:sldMk cId="2911097897" sldId="378"/>
            <ac:spMk id="24" creationId="{42A5316D-ED2F-4F89-B4B4-8D9240B1A348}"/>
          </ac:spMkLst>
        </pc:spChg>
        <pc:picChg chg="add mod">
          <ac:chgData name="ΕΙΡΗΝΗ ΚΑΤΣΑΡΟΥ" userId="3d7c3f3ab11cf231" providerId="LiveId" clId="{58D3516E-C68E-4816-BB91-0168A74178CB}" dt="2023-02-12T10:44:09.661" v="19198" actId="1076"/>
          <ac:picMkLst>
            <pc:docMk/>
            <pc:sldMk cId="2911097897" sldId="378"/>
            <ac:picMk id="2" creationId="{D10EF92A-791B-E0F7-6910-BC69E7ACB211}"/>
          </ac:picMkLst>
        </pc:picChg>
        <pc:picChg chg="add del mod ord">
          <ac:chgData name="ΕΙΡΗΝΗ ΚΑΤΣΑΡΟΥ" userId="3d7c3f3ab11cf231" providerId="LiveId" clId="{58D3516E-C68E-4816-BB91-0168A74178CB}" dt="2023-02-12T10:42:43.051" v="19191" actId="21"/>
          <ac:picMkLst>
            <pc:docMk/>
            <pc:sldMk cId="2911097897" sldId="378"/>
            <ac:picMk id="3" creationId="{725E5540-1A57-AA4E-05CA-3BC6D258EDD2}"/>
          </ac:picMkLst>
        </pc:picChg>
        <pc:picChg chg="add del mod">
          <ac:chgData name="ΕΙΡΗΝΗ ΚΑΤΣΑΡΟΥ" userId="3d7c3f3ab11cf231" providerId="LiveId" clId="{58D3516E-C68E-4816-BB91-0168A74178CB}" dt="2023-02-11T14:02:11.342" v="4049" actId="22"/>
          <ac:picMkLst>
            <pc:docMk/>
            <pc:sldMk cId="2911097897" sldId="378"/>
            <ac:picMk id="7" creationId="{D09BAC74-A713-AD40-1B29-F038A7DEE7E2}"/>
          </ac:picMkLst>
        </pc:picChg>
        <pc:picChg chg="add del mod">
          <ac:chgData name="ΕΙΡΗΝΗ ΚΑΤΣΑΡΟΥ" userId="3d7c3f3ab11cf231" providerId="LiveId" clId="{58D3516E-C68E-4816-BB91-0168A74178CB}" dt="2023-02-11T14:02:09.607" v="4046" actId="931"/>
          <ac:picMkLst>
            <pc:docMk/>
            <pc:sldMk cId="2911097897" sldId="378"/>
            <ac:picMk id="11" creationId="{A7B4DCAC-3FBD-FBCE-908F-6726B45DC6F0}"/>
          </ac:picMkLst>
        </pc:picChg>
        <pc:cxnChg chg="add del">
          <ac:chgData name="ΕΙΡΗΝΗ ΚΑΤΣΑΡΟΥ" userId="3d7c3f3ab11cf231" providerId="LiveId" clId="{58D3516E-C68E-4816-BB91-0168A74178CB}" dt="2023-02-11T14:02:31.367" v="4051" actId="26606"/>
          <ac:cxnSpMkLst>
            <pc:docMk/>
            <pc:sldMk cId="2911097897" sldId="378"/>
            <ac:cxnSpMk id="12" creationId="{22F6364A-B358-4BEE-B158-0734D2C938D4}"/>
          </ac:cxnSpMkLst>
        </pc:cxnChg>
      </pc:sldChg>
      <pc:sldChg chg="addSp delSp modSp new del mod">
        <pc:chgData name="ΕΙΡΗΝΗ ΚΑΤΣΑΡΟΥ" userId="3d7c3f3ab11cf231" providerId="LiveId" clId="{58D3516E-C68E-4816-BB91-0168A74178CB}" dt="2023-02-11T13:45:12.729" v="3900" actId="2696"/>
        <pc:sldMkLst>
          <pc:docMk/>
          <pc:sldMk cId="3600450836" sldId="378"/>
        </pc:sldMkLst>
        <pc:spChg chg="add del mod">
          <ac:chgData name="ΕΙΡΗΝΗ ΚΑΤΣΑΡΟΥ" userId="3d7c3f3ab11cf231" providerId="LiveId" clId="{58D3516E-C68E-4816-BB91-0168A74178CB}" dt="2023-02-11T13:43:03.005" v="3895" actId="21"/>
          <ac:spMkLst>
            <pc:docMk/>
            <pc:sldMk cId="3600450836" sldId="378"/>
            <ac:spMk id="4" creationId="{0E3DA898-21A8-2EB6-D8C8-73BC38695779}"/>
          </ac:spMkLst>
        </pc:spChg>
        <pc:spChg chg="add mod">
          <ac:chgData name="ΕΙΡΗΝΗ ΚΑΤΣΑΡΟΥ" userId="3d7c3f3ab11cf231" providerId="LiveId" clId="{58D3516E-C68E-4816-BB91-0168A74178CB}" dt="2023-02-11T13:41:35.853" v="3894" actId="1076"/>
          <ac:spMkLst>
            <pc:docMk/>
            <pc:sldMk cId="3600450836" sldId="378"/>
            <ac:spMk id="5" creationId="{654C9C38-5250-AB5D-2F98-5C0367743CD3}"/>
          </ac:spMkLst>
        </pc:spChg>
        <pc:picChg chg="add del mod">
          <ac:chgData name="ΕΙΡΗΝΗ ΚΑΤΣΑΡΟΥ" userId="3d7c3f3ab11cf231" providerId="LiveId" clId="{58D3516E-C68E-4816-BB91-0168A74178CB}" dt="2023-02-11T13:44:59.981" v="3898" actId="21"/>
          <ac:picMkLst>
            <pc:docMk/>
            <pc:sldMk cId="3600450836" sldId="378"/>
            <ac:picMk id="3" creationId="{F0C90DD4-E5CE-2613-982A-0EE9FC85C9D7}"/>
          </ac:picMkLst>
        </pc:picChg>
        <pc:picChg chg="add mod">
          <ac:chgData name="ΕΙΡΗΝΗ ΚΑΤΣΑΡΟΥ" userId="3d7c3f3ab11cf231" providerId="LiveId" clId="{58D3516E-C68E-4816-BB91-0168A74178CB}" dt="2023-02-11T13:45:03.213" v="3899"/>
          <ac:picMkLst>
            <pc:docMk/>
            <pc:sldMk cId="3600450836" sldId="378"/>
            <ac:picMk id="6" creationId="{DD58DB88-608D-0932-4B2C-5C8D2AAF084C}"/>
          </ac:picMkLst>
        </pc:picChg>
      </pc:sldChg>
      <pc:sldChg chg="addSp delSp modSp add mod">
        <pc:chgData name="ΕΙΡΗΝΗ ΚΑΤΣΑΡΟΥ" userId="3d7c3f3ab11cf231" providerId="LiveId" clId="{58D3516E-C68E-4816-BB91-0168A74178CB}" dt="2023-02-12T12:54:56.085" v="26634" actId="20577"/>
        <pc:sldMkLst>
          <pc:docMk/>
          <pc:sldMk cId="2351802006" sldId="379"/>
        </pc:sldMkLst>
        <pc:spChg chg="add del mod">
          <ac:chgData name="ΕΙΡΗΝΗ ΚΑΤΣΑΡΟΥ" userId="3d7c3f3ab11cf231" providerId="LiveId" clId="{58D3516E-C68E-4816-BB91-0168A74178CB}" dt="2023-02-11T14:08:29.451" v="4081" actId="931"/>
          <ac:spMkLst>
            <pc:docMk/>
            <pc:sldMk cId="2351802006" sldId="379"/>
            <ac:spMk id="3" creationId="{D4C50B83-0231-D108-70AD-6A0B468A4939}"/>
          </ac:spMkLst>
        </pc:spChg>
        <pc:spChg chg="mod">
          <ac:chgData name="ΕΙΡΗΝΗ ΚΑΤΣΑΡΟΥ" userId="3d7c3f3ab11cf231" providerId="LiveId" clId="{58D3516E-C68E-4816-BB91-0168A74178CB}" dt="2023-02-12T10:53:08.629" v="19430" actId="14100"/>
          <ac:spMkLst>
            <pc:docMk/>
            <pc:sldMk cId="2351802006" sldId="379"/>
            <ac:spMk id="4" creationId="{2C831749-47ED-4B1D-822C-821C2833F86A}"/>
          </ac:spMkLst>
        </pc:spChg>
        <pc:spChg chg="mod">
          <ac:chgData name="ΕΙΡΗΝΗ ΚΑΤΣΑΡΟΥ" userId="3d7c3f3ab11cf231" providerId="LiveId" clId="{58D3516E-C68E-4816-BB91-0168A74178CB}" dt="2023-02-12T12:54:56.085" v="26634" actId="20577"/>
          <ac:spMkLst>
            <pc:docMk/>
            <pc:sldMk cId="2351802006" sldId="379"/>
            <ac:spMk id="5" creationId="{ABD7D3E9-194D-4A3D-9826-F2458533B950}"/>
          </ac:spMkLst>
        </pc:spChg>
        <pc:spChg chg="mod">
          <ac:chgData name="ΕΙΡΗΝΗ ΚΑΤΣΑΡΟΥ" userId="3d7c3f3ab11cf231" providerId="LiveId" clId="{58D3516E-C68E-4816-BB91-0168A74178CB}" dt="2023-02-12T10:53:04.184" v="19429" actId="14100"/>
          <ac:spMkLst>
            <pc:docMk/>
            <pc:sldMk cId="2351802006" sldId="379"/>
            <ac:spMk id="6" creationId="{5AF42BF0-0B17-4E57-940A-6CE81C90668D}"/>
          </ac:spMkLst>
        </pc:spChg>
        <pc:spChg chg="add mod">
          <ac:chgData name="ΕΙΡΗΝΗ ΚΑΤΣΑΡΟΥ" userId="3d7c3f3ab11cf231" providerId="LiveId" clId="{58D3516E-C68E-4816-BB91-0168A74178CB}" dt="2023-02-12T10:50:51.244" v="19416" actId="1076"/>
          <ac:spMkLst>
            <pc:docMk/>
            <pc:sldMk cId="2351802006" sldId="379"/>
            <ac:spMk id="10" creationId="{D6AA2E5A-6160-8974-5832-92BE725C61F3}"/>
          </ac:spMkLst>
        </pc:spChg>
        <pc:spChg chg="mod">
          <ac:chgData name="ΕΙΡΗΝΗ ΚΑΤΣΑΡΟΥ" userId="3d7c3f3ab11cf231" providerId="LiveId" clId="{58D3516E-C68E-4816-BB91-0168A74178CB}" dt="2023-02-11T14:43:20.603" v="4684" actId="14100"/>
          <ac:spMkLst>
            <pc:docMk/>
            <pc:sldMk cId="2351802006" sldId="379"/>
            <ac:spMk id="12" creationId="{CA4B76B6-CF1E-7559-6EB3-436435EF8F24}"/>
          </ac:spMkLst>
        </pc:spChg>
        <pc:spChg chg="mod">
          <ac:chgData name="ΕΙΡΗΝΗ ΚΑΤΣΑΡΟΥ" userId="3d7c3f3ab11cf231" providerId="LiveId" clId="{58D3516E-C68E-4816-BB91-0168A74178CB}" dt="2023-02-12T10:50:47.791" v="19415" actId="1076"/>
          <ac:spMkLst>
            <pc:docMk/>
            <pc:sldMk cId="2351802006" sldId="379"/>
            <ac:spMk id="13" creationId="{6BCE96E8-653C-2C6C-CF3E-7634C8C89F26}"/>
          </ac:spMkLst>
        </pc:spChg>
        <pc:picChg chg="del">
          <ac:chgData name="ΕΙΡΗΝΗ ΚΑΤΣΑΡΟΥ" userId="3d7c3f3ab11cf231" providerId="LiveId" clId="{58D3516E-C68E-4816-BB91-0168A74178CB}" dt="2023-02-11T14:07:34.335" v="4080" actId="21"/>
          <ac:picMkLst>
            <pc:docMk/>
            <pc:sldMk cId="2351802006" sldId="379"/>
            <ac:picMk id="8" creationId="{DE747E49-14F8-BD39-8E28-8C6BB87924E3}"/>
          </ac:picMkLst>
        </pc:picChg>
        <pc:picChg chg="add mod">
          <ac:chgData name="ΕΙΡΗΝΗ ΚΑΤΣΑΡΟΥ" userId="3d7c3f3ab11cf231" providerId="LiveId" clId="{58D3516E-C68E-4816-BB91-0168A74178CB}" dt="2023-02-12T10:52:17.352" v="19423" actId="14100"/>
          <ac:picMkLst>
            <pc:docMk/>
            <pc:sldMk cId="2351802006" sldId="379"/>
            <ac:picMk id="9" creationId="{9A188146-C502-FB39-5B3C-EDE6F611CCD3}"/>
          </ac:picMkLst>
        </pc:picChg>
        <pc:cxnChg chg="del">
          <ac:chgData name="ΕΙΡΗΝΗ ΚΑΤΣΑΡΟΥ" userId="3d7c3f3ab11cf231" providerId="LiveId" clId="{58D3516E-C68E-4816-BB91-0168A74178CB}" dt="2023-02-11T14:11:33.213" v="4139" actId="21"/>
          <ac:cxnSpMkLst>
            <pc:docMk/>
            <pc:sldMk cId="2351802006" sldId="379"/>
            <ac:cxnSpMk id="11" creationId="{73B8A936-ECB3-AA4B-E3EC-75CCC8C9C299}"/>
          </ac:cxnSpMkLst>
        </pc:cxnChg>
      </pc:sldChg>
      <pc:sldChg chg="addSp delSp modSp add mod">
        <pc:chgData name="ΕΙΡΗΝΗ ΚΑΤΣΑΡΟΥ" userId="3d7c3f3ab11cf231" providerId="LiveId" clId="{58D3516E-C68E-4816-BB91-0168A74178CB}" dt="2023-02-12T14:10:26.527" v="27329" actId="20577"/>
        <pc:sldMkLst>
          <pc:docMk/>
          <pc:sldMk cId="1687662710" sldId="380"/>
        </pc:sldMkLst>
        <pc:spChg chg="mod">
          <ac:chgData name="ΕΙΡΗΝΗ ΚΑΤΣΑΡΟΥ" userId="3d7c3f3ab11cf231" providerId="LiveId" clId="{58D3516E-C68E-4816-BB91-0168A74178CB}" dt="2023-02-12T14:10:26.527" v="27329" actId="20577"/>
          <ac:spMkLst>
            <pc:docMk/>
            <pc:sldMk cId="1687662710" sldId="380"/>
            <ac:spMk id="2" creationId="{21BB3ACD-39D6-4B07-B165-F979837486AA}"/>
          </ac:spMkLst>
        </pc:spChg>
        <pc:spChg chg="add del mod">
          <ac:chgData name="ΕΙΡΗΝΗ ΚΑΤΣΑΡΟΥ" userId="3d7c3f3ab11cf231" providerId="LiveId" clId="{58D3516E-C68E-4816-BB91-0168A74178CB}" dt="2023-02-11T14:57:13.614" v="5561" actId="931"/>
          <ac:spMkLst>
            <pc:docMk/>
            <pc:sldMk cId="1687662710" sldId="380"/>
            <ac:spMk id="4" creationId="{4E874E47-E9CD-0E3F-E6CA-B67C13BC64D9}"/>
          </ac:spMkLst>
        </pc:spChg>
        <pc:spChg chg="mod">
          <ac:chgData name="ΕΙΡΗΝΗ ΚΑΤΣΑΡΟΥ" userId="3d7c3f3ab11cf231" providerId="LiveId" clId="{58D3516E-C68E-4816-BB91-0168A74178CB}" dt="2023-02-11T15:29:56.691" v="6660" actId="14100"/>
          <ac:spMkLst>
            <pc:docMk/>
            <pc:sldMk cId="1687662710" sldId="380"/>
            <ac:spMk id="8" creationId="{B2E684E6-E821-4621-9B94-EFE47C9D651D}"/>
          </ac:spMkLst>
        </pc:spChg>
        <pc:spChg chg="mod">
          <ac:chgData name="ΕΙΡΗΝΗ ΚΑΤΣΑΡΟΥ" userId="3d7c3f3ab11cf231" providerId="LiveId" clId="{58D3516E-C68E-4816-BB91-0168A74178CB}" dt="2023-02-11T14:57:04.853" v="5560" actId="20577"/>
          <ac:spMkLst>
            <pc:docMk/>
            <pc:sldMk cId="1687662710" sldId="380"/>
            <ac:spMk id="9" creationId="{F3547202-6B2E-4F1D-B342-8268B9E48FEB}"/>
          </ac:spMkLst>
        </pc:spChg>
        <pc:spChg chg="mod">
          <ac:chgData name="ΕΙΡΗΝΗ ΚΑΤΣΑΡΟΥ" userId="3d7c3f3ab11cf231" providerId="LiveId" clId="{58D3516E-C68E-4816-BB91-0168A74178CB}" dt="2023-02-11T15:22:08.107" v="6621" actId="20577"/>
          <ac:spMkLst>
            <pc:docMk/>
            <pc:sldMk cId="1687662710" sldId="380"/>
            <ac:spMk id="10" creationId="{4FC46D3E-67F5-4E0D-982C-70E7EEF62081}"/>
          </ac:spMkLst>
        </pc:spChg>
        <pc:spChg chg="mod">
          <ac:chgData name="ΕΙΡΗΝΗ ΚΑΤΣΑΡΟΥ" userId="3d7c3f3ab11cf231" providerId="LiveId" clId="{58D3516E-C68E-4816-BB91-0168A74178CB}" dt="2023-02-11T15:29:51.883" v="6659" actId="1076"/>
          <ac:spMkLst>
            <pc:docMk/>
            <pc:sldMk cId="1687662710" sldId="380"/>
            <ac:spMk id="11" creationId="{6477573B-C3C4-4238-99BD-FE259DFFBD39}"/>
          </ac:spMkLst>
        </pc:spChg>
        <pc:spChg chg="add del mod">
          <ac:chgData name="ΕΙΡΗΝΗ ΚΑΤΣΑΡΟΥ" userId="3d7c3f3ab11cf231" providerId="LiveId" clId="{58D3516E-C68E-4816-BB91-0168A74178CB}" dt="2023-02-11T15:28:20.847" v="6648" actId="931"/>
          <ac:spMkLst>
            <pc:docMk/>
            <pc:sldMk cId="1687662710" sldId="380"/>
            <ac:spMk id="12" creationId="{B2E045E1-AD5C-665A-8811-33F8D52396B4}"/>
          </ac:spMkLst>
        </pc:spChg>
        <pc:spChg chg="add del mod">
          <ac:chgData name="ΕΙΡΗΝΗ ΚΑΤΣΑΡΟΥ" userId="3d7c3f3ab11cf231" providerId="LiveId" clId="{58D3516E-C68E-4816-BB91-0168A74178CB}" dt="2023-02-11T15:29:25.772" v="6651" actId="931"/>
          <ac:spMkLst>
            <pc:docMk/>
            <pc:sldMk cId="1687662710" sldId="380"/>
            <ac:spMk id="14" creationId="{7CDA37A6-E56B-8E5C-A39E-376506DF8EB8}"/>
          </ac:spMkLst>
        </pc:spChg>
        <pc:spChg chg="mod">
          <ac:chgData name="ΕΙΡΗΝΗ ΚΑΤΣΑΡΟΥ" userId="3d7c3f3ab11cf231" providerId="LiveId" clId="{58D3516E-C68E-4816-BB91-0168A74178CB}" dt="2023-02-12T12:46:55.463" v="26564" actId="255"/>
          <ac:spMkLst>
            <pc:docMk/>
            <pc:sldMk cId="1687662710" sldId="380"/>
            <ac:spMk id="20" creationId="{A591A21E-BA81-7273-0FCC-BCFD0B8D6E9D}"/>
          </ac:spMkLst>
        </pc:spChg>
        <pc:spChg chg="add del mod">
          <ac:chgData name="ΕΙΡΗΝΗ ΚΑΤΣΑΡΟΥ" userId="3d7c3f3ab11cf231" providerId="LiveId" clId="{58D3516E-C68E-4816-BB91-0168A74178CB}" dt="2023-02-11T15:29:40.558" v="6655" actId="931"/>
          <ac:spMkLst>
            <pc:docMk/>
            <pc:sldMk cId="1687662710" sldId="380"/>
            <ac:spMk id="26" creationId="{AA52D0BF-9274-54EE-758F-891703765ECB}"/>
          </ac:spMkLst>
        </pc:spChg>
        <pc:picChg chg="add mod">
          <ac:chgData name="ΕΙΡΗΝΗ ΚΑΤΣΑΡΟΥ" userId="3d7c3f3ab11cf231" providerId="LiveId" clId="{58D3516E-C68E-4816-BB91-0168A74178CB}" dt="2023-02-11T14:57:15.651" v="5562" actId="27614"/>
          <ac:picMkLst>
            <pc:docMk/>
            <pc:sldMk cId="1687662710" sldId="380"/>
            <ac:picMk id="16" creationId="{E5A858DB-CAA7-2C5C-BA73-7E19440F4363}"/>
          </ac:picMkLst>
        </pc:picChg>
        <pc:picChg chg="add mod">
          <ac:chgData name="ΕΙΡΗΝΗ ΚΑΤΣΑΡΟΥ" userId="3d7c3f3ab11cf231" providerId="LiveId" clId="{58D3516E-C68E-4816-BB91-0168A74178CB}" dt="2023-02-11T15:28:23.950" v="6650" actId="962"/>
          <ac:picMkLst>
            <pc:docMk/>
            <pc:sldMk cId="1687662710" sldId="380"/>
            <ac:picMk id="18" creationId="{03D9BDAB-A279-5911-5D9B-88A6AE9C8368}"/>
          </ac:picMkLst>
        </pc:picChg>
        <pc:picChg chg="del">
          <ac:chgData name="ΕΙΡΗΝΗ ΚΑΤΣΑΡΟΥ" userId="3d7c3f3ab11cf231" providerId="LiveId" clId="{58D3516E-C68E-4816-BB91-0168A74178CB}" dt="2023-02-11T14:54:19.145" v="5355" actId="21"/>
          <ac:picMkLst>
            <pc:docMk/>
            <pc:sldMk cId="1687662710" sldId="380"/>
            <ac:picMk id="19" creationId="{8091D5CC-BDF6-6818-D70F-46AD424447F6}"/>
          </ac:picMkLst>
        </pc:picChg>
        <pc:picChg chg="del">
          <ac:chgData name="ΕΙΡΗΝΗ ΚΑΤΣΑΡΟΥ" userId="3d7c3f3ab11cf231" providerId="LiveId" clId="{58D3516E-C68E-4816-BB91-0168A74178CB}" dt="2023-02-11T14:54:38.534" v="5376" actId="21"/>
          <ac:picMkLst>
            <pc:docMk/>
            <pc:sldMk cId="1687662710" sldId="380"/>
            <ac:picMk id="22" creationId="{44F50081-74CA-CE4B-6269-45C064E924C9}"/>
          </ac:picMkLst>
        </pc:picChg>
        <pc:picChg chg="add del mod">
          <ac:chgData name="ΕΙΡΗΝΗ ΚΑΤΣΑΡΟΥ" userId="3d7c3f3ab11cf231" providerId="LiveId" clId="{58D3516E-C68E-4816-BB91-0168A74178CB}" dt="2023-02-11T15:29:29.530" v="6654" actId="21"/>
          <ac:picMkLst>
            <pc:docMk/>
            <pc:sldMk cId="1687662710" sldId="380"/>
            <ac:picMk id="23" creationId="{351BABA2-271E-D610-0D9A-DD94A0142075}"/>
          </ac:picMkLst>
        </pc:picChg>
        <pc:picChg chg="del">
          <ac:chgData name="ΕΙΡΗΝΗ ΚΑΤΣΑΡΟΥ" userId="3d7c3f3ab11cf231" providerId="LiveId" clId="{58D3516E-C68E-4816-BB91-0168A74178CB}" dt="2023-02-11T14:54:40.726" v="5377" actId="21"/>
          <ac:picMkLst>
            <pc:docMk/>
            <pc:sldMk cId="1687662710" sldId="380"/>
            <ac:picMk id="24" creationId="{C0B08072-0CA6-EB37-76E0-C9DFBC25B04C}"/>
          </ac:picMkLst>
        </pc:picChg>
        <pc:picChg chg="add mod">
          <ac:chgData name="ΕΙΡΗΝΗ ΚΑΤΣΑΡΟΥ" userId="3d7c3f3ab11cf231" providerId="LiveId" clId="{58D3516E-C68E-4816-BB91-0168A74178CB}" dt="2023-02-11T15:29:42.078" v="6657" actId="962"/>
          <ac:picMkLst>
            <pc:docMk/>
            <pc:sldMk cId="1687662710" sldId="380"/>
            <ac:picMk id="28" creationId="{3FB504F6-5449-E5BC-47DD-3598C759E9DB}"/>
          </ac:picMkLst>
        </pc:picChg>
      </pc:sldChg>
      <pc:sldChg chg="addSp delSp modSp add mod setBg delDesignElem">
        <pc:chgData name="ΕΙΡΗΝΗ ΚΑΤΣΑΡΟΥ" userId="3d7c3f3ab11cf231" providerId="LiveId" clId="{58D3516E-C68E-4816-BB91-0168A74178CB}" dt="2023-02-12T13:04:50.118" v="26668" actId="947"/>
        <pc:sldMkLst>
          <pc:docMk/>
          <pc:sldMk cId="2538949729" sldId="381"/>
        </pc:sldMkLst>
        <pc:spChg chg="mod">
          <ac:chgData name="ΕΙΡΗΝΗ ΚΑΤΣΑΡΟΥ" userId="3d7c3f3ab11cf231" providerId="LiveId" clId="{58D3516E-C68E-4816-BB91-0168A74178CB}" dt="2023-02-12T13:04:50.118" v="26668" actId="947"/>
          <ac:spMkLst>
            <pc:docMk/>
            <pc:sldMk cId="2538949729" sldId="381"/>
            <ac:spMk id="10" creationId="{47CB9539-9C1D-C1B1-41FF-32292F994CC7}"/>
          </ac:spMkLst>
        </pc:spChg>
        <pc:spChg chg="mod">
          <ac:chgData name="ΕΙΡΗΝΗ ΚΑΤΣΑΡΟΥ" userId="3d7c3f3ab11cf231" providerId="LiveId" clId="{58D3516E-C68E-4816-BB91-0168A74178CB}" dt="2023-02-11T15:07:44.759" v="5868" actId="14100"/>
          <ac:spMkLst>
            <pc:docMk/>
            <pc:sldMk cId="2538949729" sldId="381"/>
            <ac:spMk id="12" creationId="{71EA3740-303A-E435-BD11-6ECE78E37653}"/>
          </ac:spMkLst>
        </pc:spChg>
        <pc:spChg chg="del">
          <ac:chgData name="ΕΙΡΗΝΗ ΚΑΤΣΑΡΟΥ" userId="3d7c3f3ab11cf231" providerId="LiveId" clId="{58D3516E-C68E-4816-BB91-0168A74178CB}" dt="2023-02-11T15:02:07.512" v="5799"/>
          <ac:spMkLst>
            <pc:docMk/>
            <pc:sldMk cId="2538949729" sldId="381"/>
            <ac:spMk id="14" creationId="{FA23A907-97FB-4A8F-880A-DD77401C4296}"/>
          </ac:spMkLst>
        </pc:spChg>
        <pc:spChg chg="add del">
          <ac:chgData name="ΕΙΡΗΝΗ ΚΑΤΣΑΡΟΥ" userId="3d7c3f3ab11cf231" providerId="LiveId" clId="{58D3516E-C68E-4816-BB91-0168A74178CB}" dt="2023-02-11T15:05:54.921" v="5834" actId="26606"/>
          <ac:spMkLst>
            <pc:docMk/>
            <pc:sldMk cId="2538949729" sldId="381"/>
            <ac:spMk id="15" creationId="{907EF6B7-1338-4443-8C46-6A318D952DFD}"/>
          </ac:spMkLst>
        </pc:spChg>
        <pc:spChg chg="add del">
          <ac:chgData name="ΕΙΡΗΝΗ ΚΑΤΣΑΡΟΥ" userId="3d7c3f3ab11cf231" providerId="LiveId" clId="{58D3516E-C68E-4816-BB91-0168A74178CB}" dt="2023-02-11T15:05:54.921" v="5834" actId="26606"/>
          <ac:spMkLst>
            <pc:docMk/>
            <pc:sldMk cId="2538949729" sldId="381"/>
            <ac:spMk id="16" creationId="{DAAE4CDD-124C-4DCF-9584-B6033B545DD5}"/>
          </ac:spMkLst>
        </pc:spChg>
        <pc:spChg chg="del">
          <ac:chgData name="ΕΙΡΗΝΗ ΚΑΤΣΑΡΟΥ" userId="3d7c3f3ab11cf231" providerId="LiveId" clId="{58D3516E-C68E-4816-BB91-0168A74178CB}" dt="2023-02-11T15:02:07.512" v="5799"/>
          <ac:spMkLst>
            <pc:docMk/>
            <pc:sldMk cId="2538949729" sldId="381"/>
            <ac:spMk id="17" creationId="{C2554CA6-288E-4202-BC52-2E5A8F0C0AED}"/>
          </ac:spMkLst>
        </pc:spChg>
        <pc:spChg chg="add del">
          <ac:chgData name="ΕΙΡΗΝΗ ΚΑΤΣΑΡΟΥ" userId="3d7c3f3ab11cf231" providerId="LiveId" clId="{58D3516E-C68E-4816-BB91-0168A74178CB}" dt="2023-02-11T15:05:54.921" v="5834" actId="26606"/>
          <ac:spMkLst>
            <pc:docMk/>
            <pc:sldMk cId="2538949729" sldId="381"/>
            <ac:spMk id="18" creationId="{081E4A58-353D-44AE-B2FC-2A74E2E400F7}"/>
          </ac:spMkLst>
        </pc:spChg>
        <pc:spChg chg="del">
          <ac:chgData name="ΕΙΡΗΝΗ ΚΑΤΣΑΡΟΥ" userId="3d7c3f3ab11cf231" providerId="LiveId" clId="{58D3516E-C68E-4816-BB91-0168A74178CB}" dt="2023-02-11T15:02:07.512" v="5799"/>
          <ac:spMkLst>
            <pc:docMk/>
            <pc:sldMk cId="2538949729" sldId="381"/>
            <ac:spMk id="19" creationId="{B10BB131-AC8E-4A8E-A5D1-36260F720C3B}"/>
          </ac:spMkLst>
        </pc:spChg>
        <pc:spChg chg="del">
          <ac:chgData name="ΕΙΡΗΝΗ ΚΑΤΣΑΡΟΥ" userId="3d7c3f3ab11cf231" providerId="LiveId" clId="{58D3516E-C68E-4816-BB91-0168A74178CB}" dt="2023-02-11T15:02:07.512" v="5799"/>
          <ac:spMkLst>
            <pc:docMk/>
            <pc:sldMk cId="2538949729" sldId="381"/>
            <ac:spMk id="21" creationId="{5B7778FC-632E-4DCA-A7CB-0D7731CCF970}"/>
          </ac:spMkLst>
        </pc:spChg>
        <pc:spChg chg="add">
          <ac:chgData name="ΕΙΡΗΝΗ ΚΑΤΣΑΡΟΥ" userId="3d7c3f3ab11cf231" providerId="LiveId" clId="{58D3516E-C68E-4816-BB91-0168A74178CB}" dt="2023-02-11T15:05:54.921" v="5834" actId="26606"/>
          <ac:spMkLst>
            <pc:docMk/>
            <pc:sldMk cId="2538949729" sldId="381"/>
            <ac:spMk id="23" creationId="{C2554CA6-288E-4202-BC52-2E5A8F0C0AED}"/>
          </ac:spMkLst>
        </pc:spChg>
        <pc:spChg chg="add">
          <ac:chgData name="ΕΙΡΗΝΗ ΚΑΤΣΑΡΟΥ" userId="3d7c3f3ab11cf231" providerId="LiveId" clId="{58D3516E-C68E-4816-BB91-0168A74178CB}" dt="2023-02-11T15:05:54.921" v="5834" actId="26606"/>
          <ac:spMkLst>
            <pc:docMk/>
            <pc:sldMk cId="2538949729" sldId="381"/>
            <ac:spMk id="25" creationId="{B10BB131-AC8E-4A8E-A5D1-36260F720C3B}"/>
          </ac:spMkLst>
        </pc:spChg>
        <pc:spChg chg="add">
          <ac:chgData name="ΕΙΡΗΝΗ ΚΑΤΣΑΡΟΥ" userId="3d7c3f3ab11cf231" providerId="LiveId" clId="{58D3516E-C68E-4816-BB91-0168A74178CB}" dt="2023-02-11T15:05:54.921" v="5834" actId="26606"/>
          <ac:spMkLst>
            <pc:docMk/>
            <pc:sldMk cId="2538949729" sldId="381"/>
            <ac:spMk id="27" creationId="{5B7778FC-632E-4DCA-A7CB-0D7731CCF970}"/>
          </ac:spMkLst>
        </pc:spChg>
        <pc:spChg chg="add">
          <ac:chgData name="ΕΙΡΗΝΗ ΚΑΤΣΑΡΟΥ" userId="3d7c3f3ab11cf231" providerId="LiveId" clId="{58D3516E-C68E-4816-BB91-0168A74178CB}" dt="2023-02-11T15:05:54.921" v="5834" actId="26606"/>
          <ac:spMkLst>
            <pc:docMk/>
            <pc:sldMk cId="2538949729" sldId="381"/>
            <ac:spMk id="29" creationId="{FA23A907-97FB-4A8F-880A-DD77401C4296}"/>
          </ac:spMkLst>
        </pc:spChg>
      </pc:sldChg>
      <pc:sldChg chg="addSp delSp modSp add mod">
        <pc:chgData name="ΕΙΡΗΝΗ ΚΑΤΣΑΡΟΥ" userId="3d7c3f3ab11cf231" providerId="LiveId" clId="{58D3516E-C68E-4816-BB91-0168A74178CB}" dt="2023-02-12T13:06:14.135" v="26673" actId="1076"/>
        <pc:sldMkLst>
          <pc:docMk/>
          <pc:sldMk cId="3003058801" sldId="382"/>
        </pc:sldMkLst>
        <pc:spChg chg="add del mod">
          <ac:chgData name="ΕΙΡΗΝΗ ΚΑΤΣΑΡΟΥ" userId="3d7c3f3ab11cf231" providerId="LiveId" clId="{58D3516E-C68E-4816-BB91-0168A74178CB}" dt="2023-02-11T15:11:14.498" v="5871" actId="931"/>
          <ac:spMkLst>
            <pc:docMk/>
            <pc:sldMk cId="3003058801" sldId="382"/>
            <ac:spMk id="3" creationId="{424349F6-67AC-006B-37F2-BE8BFAEBCBFB}"/>
          </ac:spMkLst>
        </pc:spChg>
        <pc:spChg chg="mod">
          <ac:chgData name="ΕΙΡΗΝΗ ΚΑΤΣΑΡΟΥ" userId="3d7c3f3ab11cf231" providerId="LiveId" clId="{58D3516E-C68E-4816-BB91-0168A74178CB}" dt="2023-02-12T13:05:50.156" v="26669" actId="2711"/>
          <ac:spMkLst>
            <pc:docMk/>
            <pc:sldMk cId="3003058801" sldId="382"/>
            <ac:spMk id="5" creationId="{ABD7D3E9-194D-4A3D-9826-F2458533B950}"/>
          </ac:spMkLst>
        </pc:spChg>
        <pc:spChg chg="mod">
          <ac:chgData name="ΕΙΡΗΝΗ ΚΑΤΣΑΡΟΥ" userId="3d7c3f3ab11cf231" providerId="LiveId" clId="{58D3516E-C68E-4816-BB91-0168A74178CB}" dt="2023-02-12T13:06:14.135" v="26673" actId="1076"/>
          <ac:spMkLst>
            <pc:docMk/>
            <pc:sldMk cId="3003058801" sldId="382"/>
            <ac:spMk id="6" creationId="{5AF42BF0-0B17-4E57-940A-6CE81C90668D}"/>
          </ac:spMkLst>
        </pc:spChg>
        <pc:spChg chg="del">
          <ac:chgData name="ΕΙΡΗΝΗ ΚΑΤΣΑΡΟΥ" userId="3d7c3f3ab11cf231" providerId="LiveId" clId="{58D3516E-C68E-4816-BB91-0168A74178CB}" dt="2023-02-11T15:12:02.173" v="5955" actId="21"/>
          <ac:spMkLst>
            <pc:docMk/>
            <pc:sldMk cId="3003058801" sldId="382"/>
            <ac:spMk id="10" creationId="{D6AA2E5A-6160-8974-5832-92BE725C61F3}"/>
          </ac:spMkLst>
        </pc:spChg>
        <pc:spChg chg="del">
          <ac:chgData name="ΕΙΡΗΝΗ ΚΑΤΣΑΡΟΥ" userId="3d7c3f3ab11cf231" providerId="LiveId" clId="{58D3516E-C68E-4816-BB91-0168A74178CB}" dt="2023-02-11T15:12:42.541" v="5957" actId="21"/>
          <ac:spMkLst>
            <pc:docMk/>
            <pc:sldMk cId="3003058801" sldId="382"/>
            <ac:spMk id="13" creationId="{6BCE96E8-653C-2C6C-CF3E-7634C8C89F26}"/>
          </ac:spMkLst>
        </pc:spChg>
        <pc:picChg chg="add mod">
          <ac:chgData name="ΕΙΡΗΝΗ ΚΑΤΣΑΡΟΥ" userId="3d7c3f3ab11cf231" providerId="LiveId" clId="{58D3516E-C68E-4816-BB91-0168A74178CB}" dt="2023-02-11T15:15:31.722" v="5984" actId="14100"/>
          <ac:picMkLst>
            <pc:docMk/>
            <pc:sldMk cId="3003058801" sldId="382"/>
            <ac:picMk id="8" creationId="{A1BDA2A2-7909-3D6D-178F-2F4C4A37FC19}"/>
          </ac:picMkLst>
        </pc:picChg>
        <pc:picChg chg="del">
          <ac:chgData name="ΕΙΡΗΝΗ ΚΑΤΣΑΡΟΥ" userId="3d7c3f3ab11cf231" providerId="LiveId" clId="{58D3516E-C68E-4816-BB91-0168A74178CB}" dt="2023-02-11T15:11:08.700" v="5870" actId="21"/>
          <ac:picMkLst>
            <pc:docMk/>
            <pc:sldMk cId="3003058801" sldId="382"/>
            <ac:picMk id="9" creationId="{9A188146-C502-FB39-5B3C-EDE6F611CCD3}"/>
          </ac:picMkLst>
        </pc:picChg>
        <pc:picChg chg="add mod">
          <ac:chgData name="ΕΙΡΗΝΗ ΚΑΤΣΑΡΟΥ" userId="3d7c3f3ab11cf231" providerId="LiveId" clId="{58D3516E-C68E-4816-BB91-0168A74178CB}" dt="2023-02-11T15:16:48.440" v="5998" actId="1440"/>
          <ac:picMkLst>
            <pc:docMk/>
            <pc:sldMk cId="3003058801" sldId="382"/>
            <ac:picMk id="14" creationId="{7C5569F0-D72A-80C0-2708-929B921A4778}"/>
          </ac:picMkLst>
        </pc:picChg>
      </pc:sldChg>
      <pc:sldChg chg="addSp delSp modSp add mod">
        <pc:chgData name="ΕΙΡΗΝΗ ΚΑΤΣΑΡΟΥ" userId="3d7c3f3ab11cf231" providerId="LiveId" clId="{58D3516E-C68E-4816-BB91-0168A74178CB}" dt="2023-02-12T13:06:47.031" v="26678" actId="14100"/>
        <pc:sldMkLst>
          <pc:docMk/>
          <pc:sldMk cId="4221354589" sldId="383"/>
        </pc:sldMkLst>
        <pc:spChg chg="add del mod">
          <ac:chgData name="ΕΙΡΗΝΗ ΚΑΤΣΑΡΟΥ" userId="3d7c3f3ab11cf231" providerId="LiveId" clId="{58D3516E-C68E-4816-BB91-0168A74178CB}" dt="2023-02-11T16:01:36.743" v="6663" actId="931"/>
          <ac:spMkLst>
            <pc:docMk/>
            <pc:sldMk cId="4221354589" sldId="383"/>
            <ac:spMk id="3" creationId="{0E7569DD-2D71-766B-0AC8-BFC6F042D6AB}"/>
          </ac:spMkLst>
        </pc:spChg>
        <pc:spChg chg="mod">
          <ac:chgData name="ΕΙΡΗΝΗ ΚΑΤΣΑΡΟΥ" userId="3d7c3f3ab11cf231" providerId="LiveId" clId="{58D3516E-C68E-4816-BB91-0168A74178CB}" dt="2023-02-12T13:06:47.031" v="26678" actId="14100"/>
          <ac:spMkLst>
            <pc:docMk/>
            <pc:sldMk cId="4221354589" sldId="383"/>
            <ac:spMk id="5" creationId="{ABD7D3E9-194D-4A3D-9826-F2458533B950}"/>
          </ac:spMkLst>
        </pc:spChg>
        <pc:spChg chg="mod">
          <ac:chgData name="ΕΙΡΗΝΗ ΚΑΤΣΑΡΟΥ" userId="3d7c3f3ab11cf231" providerId="LiveId" clId="{58D3516E-C68E-4816-BB91-0168A74178CB}" dt="2023-02-12T13:06:31.171" v="26675" actId="255"/>
          <ac:spMkLst>
            <pc:docMk/>
            <pc:sldMk cId="4221354589" sldId="383"/>
            <ac:spMk id="6" creationId="{5AF42BF0-0B17-4E57-940A-6CE81C90668D}"/>
          </ac:spMkLst>
        </pc:spChg>
        <pc:picChg chg="del">
          <ac:chgData name="ΕΙΡΗΝΗ ΚΑΤΣΑΡΟΥ" userId="3d7c3f3ab11cf231" providerId="LiveId" clId="{58D3516E-C68E-4816-BB91-0168A74178CB}" dt="2023-02-11T16:01:23.268" v="6662" actId="21"/>
          <ac:picMkLst>
            <pc:docMk/>
            <pc:sldMk cId="4221354589" sldId="383"/>
            <ac:picMk id="8" creationId="{A1BDA2A2-7909-3D6D-178F-2F4C4A37FC19}"/>
          </ac:picMkLst>
        </pc:picChg>
        <pc:picChg chg="add mod">
          <ac:chgData name="ΕΙΡΗΝΗ ΚΑΤΣΑΡΟΥ" userId="3d7c3f3ab11cf231" providerId="LiveId" clId="{58D3516E-C68E-4816-BB91-0168A74178CB}" dt="2023-02-11T16:02:24.014" v="6679" actId="14100"/>
          <ac:picMkLst>
            <pc:docMk/>
            <pc:sldMk cId="4221354589" sldId="383"/>
            <ac:picMk id="9" creationId="{90ACA753-5FF8-475F-2AE5-4C926999E416}"/>
          </ac:picMkLst>
        </pc:picChg>
        <pc:picChg chg="add mod">
          <ac:chgData name="ΕΙΡΗΝΗ ΚΑΤΣΑΡΟΥ" userId="3d7c3f3ab11cf231" providerId="LiveId" clId="{58D3516E-C68E-4816-BB91-0168A74178CB}" dt="2023-02-11T16:02:20.542" v="6678" actId="14100"/>
          <ac:picMkLst>
            <pc:docMk/>
            <pc:sldMk cId="4221354589" sldId="383"/>
            <ac:picMk id="11" creationId="{4C3C6D39-19E9-AB54-0E33-80B2E9882039}"/>
          </ac:picMkLst>
        </pc:picChg>
        <pc:picChg chg="del">
          <ac:chgData name="ΕΙΡΗΝΗ ΚΑΤΣΑΡΟΥ" userId="3d7c3f3ab11cf231" providerId="LiveId" clId="{58D3516E-C68E-4816-BB91-0168A74178CB}" dt="2023-02-11T16:02:11.339" v="6675" actId="21"/>
          <ac:picMkLst>
            <pc:docMk/>
            <pc:sldMk cId="4221354589" sldId="383"/>
            <ac:picMk id="14" creationId="{7C5569F0-D72A-80C0-2708-929B921A4778}"/>
          </ac:picMkLst>
        </pc:picChg>
        <pc:picChg chg="add mod">
          <ac:chgData name="ΕΙΡΗΝΗ ΚΑΤΣΑΡΟΥ" userId="3d7c3f3ab11cf231" providerId="LiveId" clId="{58D3516E-C68E-4816-BB91-0168A74178CB}" dt="2023-02-11T16:12:44.904" v="7211" actId="1076"/>
          <ac:picMkLst>
            <pc:docMk/>
            <pc:sldMk cId="4221354589" sldId="383"/>
            <ac:picMk id="15" creationId="{EF957864-0EFB-FD56-4EA3-E4E798019E79}"/>
          </ac:picMkLst>
        </pc:picChg>
      </pc:sldChg>
      <pc:sldChg chg="addSp delSp modSp add mod">
        <pc:chgData name="ΕΙΡΗΝΗ ΚΑΤΣΑΡΟΥ" userId="3d7c3f3ab11cf231" providerId="LiveId" clId="{58D3516E-C68E-4816-BB91-0168A74178CB}" dt="2023-02-12T13:07:16.176" v="26683" actId="20577"/>
        <pc:sldMkLst>
          <pc:docMk/>
          <pc:sldMk cId="168693031" sldId="384"/>
        </pc:sldMkLst>
        <pc:spChg chg="mod">
          <ac:chgData name="ΕΙΡΗΝΗ ΚΑΤΣΑΡΟΥ" userId="3d7c3f3ab11cf231" providerId="LiveId" clId="{58D3516E-C68E-4816-BB91-0168A74178CB}" dt="2023-02-12T13:07:16.176" v="26683" actId="20577"/>
          <ac:spMkLst>
            <pc:docMk/>
            <pc:sldMk cId="168693031" sldId="384"/>
            <ac:spMk id="5" creationId="{ABD7D3E9-194D-4A3D-9826-F2458533B950}"/>
          </ac:spMkLst>
        </pc:spChg>
        <pc:spChg chg="mod">
          <ac:chgData name="ΕΙΡΗΝΗ ΚΑΤΣΑΡΟΥ" userId="3d7c3f3ab11cf231" providerId="LiveId" clId="{58D3516E-C68E-4816-BB91-0168A74178CB}" dt="2023-02-11T16:34:56.150" v="8576" actId="255"/>
          <ac:spMkLst>
            <pc:docMk/>
            <pc:sldMk cId="168693031" sldId="384"/>
            <ac:spMk id="6" creationId="{5AF42BF0-0B17-4E57-940A-6CE81C90668D}"/>
          </ac:spMkLst>
        </pc:spChg>
        <pc:spChg chg="mod">
          <ac:chgData name="ΕΙΡΗΝΗ ΚΑΤΣΑΡΟΥ" userId="3d7c3f3ab11cf231" providerId="LiveId" clId="{58D3516E-C68E-4816-BB91-0168A74178CB}" dt="2023-02-11T16:21:36.095" v="7856" actId="14100"/>
          <ac:spMkLst>
            <pc:docMk/>
            <pc:sldMk cId="168693031" sldId="384"/>
            <ac:spMk id="12" creationId="{CA4B76B6-CF1E-7559-6EB3-436435EF8F24}"/>
          </ac:spMkLst>
        </pc:spChg>
        <pc:picChg chg="add mod">
          <ac:chgData name="ΕΙΡΗΝΗ ΚΑΤΣΑΡΟΥ" userId="3d7c3f3ab11cf231" providerId="LiveId" clId="{58D3516E-C68E-4816-BB91-0168A74178CB}" dt="2023-02-11T16:21:43.054" v="7858" actId="1440"/>
          <ac:picMkLst>
            <pc:docMk/>
            <pc:sldMk cId="168693031" sldId="384"/>
            <ac:picMk id="3" creationId="{D176934A-1DDD-EDEF-34BE-508E1B2304A9}"/>
          </ac:picMkLst>
        </pc:picChg>
        <pc:picChg chg="del">
          <ac:chgData name="ΕΙΡΗΝΗ ΚΑΤΣΑΡΟΥ" userId="3d7c3f3ab11cf231" providerId="LiveId" clId="{58D3516E-C68E-4816-BB91-0168A74178CB}" dt="2023-02-11T16:14:48.331" v="7370" actId="21"/>
          <ac:picMkLst>
            <pc:docMk/>
            <pc:sldMk cId="168693031" sldId="384"/>
            <ac:picMk id="15" creationId="{EF957864-0EFB-FD56-4EA3-E4E798019E79}"/>
          </ac:picMkLst>
        </pc:picChg>
      </pc:sldChg>
      <pc:sldChg chg="addSp delSp modSp add mod">
        <pc:chgData name="ΕΙΡΗΝΗ ΚΑΤΣΑΡΟΥ" userId="3d7c3f3ab11cf231" providerId="LiveId" clId="{58D3516E-C68E-4816-BB91-0168A74178CB}" dt="2023-02-11T16:33:35.301" v="8573" actId="14100"/>
        <pc:sldMkLst>
          <pc:docMk/>
          <pc:sldMk cId="1002518666" sldId="385"/>
        </pc:sldMkLst>
        <pc:spChg chg="mod">
          <ac:chgData name="ΕΙΡΗΝΗ ΚΑΤΣΑΡΟΥ" userId="3d7c3f3ab11cf231" providerId="LiveId" clId="{58D3516E-C68E-4816-BB91-0168A74178CB}" dt="2023-02-11T16:33:35.301" v="8573" actId="14100"/>
          <ac:spMkLst>
            <pc:docMk/>
            <pc:sldMk cId="1002518666" sldId="385"/>
            <ac:spMk id="4" creationId="{2C831749-47ED-4B1D-822C-821C2833F86A}"/>
          </ac:spMkLst>
        </pc:spChg>
        <pc:spChg chg="mod">
          <ac:chgData name="ΕΙΡΗΝΗ ΚΑΤΣΑΡΟΥ" userId="3d7c3f3ab11cf231" providerId="LiveId" clId="{58D3516E-C68E-4816-BB91-0168A74178CB}" dt="2023-02-11T16:33:17.870" v="8567" actId="2711"/>
          <ac:spMkLst>
            <pc:docMk/>
            <pc:sldMk cId="1002518666" sldId="385"/>
            <ac:spMk id="5" creationId="{ABD7D3E9-194D-4A3D-9826-F2458533B950}"/>
          </ac:spMkLst>
        </pc:spChg>
        <pc:spChg chg="mod">
          <ac:chgData name="ΕΙΡΗΝΗ ΚΑΤΣΑΡΟΥ" userId="3d7c3f3ab11cf231" providerId="LiveId" clId="{58D3516E-C68E-4816-BB91-0168A74178CB}" dt="2023-02-11T16:33:12.237" v="8566" actId="2711"/>
          <ac:spMkLst>
            <pc:docMk/>
            <pc:sldMk cId="1002518666" sldId="385"/>
            <ac:spMk id="6" creationId="{5AF42BF0-0B17-4E57-940A-6CE81C90668D}"/>
          </ac:spMkLst>
        </pc:spChg>
        <pc:spChg chg="mod">
          <ac:chgData name="ΕΙΡΗΝΗ ΚΑΤΣΑΡΟΥ" userId="3d7c3f3ab11cf231" providerId="LiveId" clId="{58D3516E-C68E-4816-BB91-0168A74178CB}" dt="2023-02-11T16:32:41.033" v="8565" actId="14100"/>
          <ac:spMkLst>
            <pc:docMk/>
            <pc:sldMk cId="1002518666" sldId="385"/>
            <ac:spMk id="12" creationId="{CA4B76B6-CF1E-7559-6EB3-436435EF8F24}"/>
          </ac:spMkLst>
        </pc:spChg>
        <pc:picChg chg="del">
          <ac:chgData name="ΕΙΡΗΝΗ ΚΑΤΣΑΡΟΥ" userId="3d7c3f3ab11cf231" providerId="LiveId" clId="{58D3516E-C68E-4816-BB91-0168A74178CB}" dt="2023-02-11T16:24:29.269" v="7877" actId="21"/>
          <ac:picMkLst>
            <pc:docMk/>
            <pc:sldMk cId="1002518666" sldId="385"/>
            <ac:picMk id="3" creationId="{D176934A-1DDD-EDEF-34BE-508E1B2304A9}"/>
          </ac:picMkLst>
        </pc:picChg>
        <pc:picChg chg="add mod">
          <ac:chgData name="ΕΙΡΗΝΗ ΚΑΤΣΑΡΟΥ" userId="3d7c3f3ab11cf231" providerId="LiveId" clId="{58D3516E-C68E-4816-BB91-0168A74178CB}" dt="2023-02-11T16:31:22.369" v="8563" actId="1440"/>
          <ac:picMkLst>
            <pc:docMk/>
            <pc:sldMk cId="1002518666" sldId="385"/>
            <ac:picMk id="7" creationId="{711B7235-4D45-D07B-05AD-68B395D0B815}"/>
          </ac:picMkLst>
        </pc:picChg>
        <pc:picChg chg="mod">
          <ac:chgData name="ΕΙΡΗΝΗ ΚΑΤΣΑΡΟΥ" userId="3d7c3f3ab11cf231" providerId="LiveId" clId="{58D3516E-C68E-4816-BB91-0168A74178CB}" dt="2023-02-11T16:33:23.590" v="8568" actId="14100"/>
          <ac:picMkLst>
            <pc:docMk/>
            <pc:sldMk cId="1002518666" sldId="385"/>
            <ac:picMk id="9" creationId="{90ACA753-5FF8-475F-2AE5-4C926999E416}"/>
          </ac:picMkLst>
        </pc:picChg>
        <pc:picChg chg="mod">
          <ac:chgData name="ΕΙΡΗΝΗ ΚΑΤΣΑΡΟΥ" userId="3d7c3f3ab11cf231" providerId="LiveId" clId="{58D3516E-C68E-4816-BB91-0168A74178CB}" dt="2023-02-11T16:33:30.327" v="8572" actId="14100"/>
          <ac:picMkLst>
            <pc:docMk/>
            <pc:sldMk cId="1002518666" sldId="385"/>
            <ac:picMk id="11" creationId="{4C3C6D39-19E9-AB54-0E33-80B2E9882039}"/>
          </ac:picMkLst>
        </pc:picChg>
      </pc:sldChg>
      <pc:sldChg chg="addSp delSp modSp new mod ord setBg">
        <pc:chgData name="ΕΙΡΗΝΗ ΚΑΤΣΑΡΟΥ" userId="3d7c3f3ab11cf231" providerId="LiveId" clId="{58D3516E-C68E-4816-BB91-0168A74178CB}" dt="2023-02-12T12:57:05.803" v="26660"/>
        <pc:sldMkLst>
          <pc:docMk/>
          <pc:sldMk cId="2300749688" sldId="386"/>
        </pc:sldMkLst>
        <pc:spChg chg="add del mod">
          <ac:chgData name="ΕΙΡΗΝΗ ΚΑΤΣΑΡΟΥ" userId="3d7c3f3ab11cf231" providerId="LiveId" clId="{58D3516E-C68E-4816-BB91-0168A74178CB}" dt="2023-02-11T16:47:46.706" v="9189" actId="931"/>
          <ac:spMkLst>
            <pc:docMk/>
            <pc:sldMk cId="2300749688" sldId="386"/>
            <ac:spMk id="2" creationId="{9803D8F0-BEB0-88B1-D5FF-85A6FD51DCB8}"/>
          </ac:spMkLst>
        </pc:spChg>
        <pc:spChg chg="add mod">
          <ac:chgData name="ΕΙΡΗΝΗ ΚΑΤΣΑΡΟΥ" userId="3d7c3f3ab11cf231" providerId="LiveId" clId="{58D3516E-C68E-4816-BB91-0168A74178CB}" dt="2023-02-11T16:39:22.837" v="8755" actId="14100"/>
          <ac:spMkLst>
            <pc:docMk/>
            <pc:sldMk cId="2300749688" sldId="386"/>
            <ac:spMk id="3" creationId="{6794504A-4241-5FB5-A20D-2DD537775C46}"/>
          </ac:spMkLst>
        </pc:spChg>
        <pc:spChg chg="add del mod">
          <ac:chgData name="ΕΙΡΗΝΗ ΚΑΤΣΑΡΟΥ" userId="3d7c3f3ab11cf231" providerId="LiveId" clId="{58D3516E-C68E-4816-BB91-0168A74178CB}" dt="2023-02-11T16:50:51.123" v="9372" actId="1076"/>
          <ac:spMkLst>
            <pc:docMk/>
            <pc:sldMk cId="2300749688" sldId="386"/>
            <ac:spMk id="5" creationId="{BBCDB0AE-58AF-AB2E-C8BB-2BE857322670}"/>
          </ac:spMkLst>
        </pc:spChg>
        <pc:spChg chg="add del">
          <ac:chgData name="ΕΙΡΗΝΗ ΚΑΤΣΑΡΟΥ" userId="3d7c3f3ab11cf231" providerId="LiveId" clId="{58D3516E-C68E-4816-BB91-0168A74178CB}" dt="2023-02-11T16:36:00.697" v="8579" actId="26606"/>
          <ac:spMkLst>
            <pc:docMk/>
            <pc:sldMk cId="2300749688" sldId="386"/>
            <ac:spMk id="8" creationId="{8B089790-F4B6-46A7-BB28-7B74A9A9EFDC}"/>
          </ac:spMkLst>
        </pc:spChg>
        <pc:spChg chg="add mod">
          <ac:chgData name="ΕΙΡΗΝΗ ΚΑΤΣΑΡΟΥ" userId="3d7c3f3ab11cf231" providerId="LiveId" clId="{58D3516E-C68E-4816-BB91-0168A74178CB}" dt="2023-02-11T16:51:10.099" v="9378" actId="1076"/>
          <ac:spMkLst>
            <pc:docMk/>
            <pc:sldMk cId="2300749688" sldId="386"/>
            <ac:spMk id="9" creationId="{1CE3B298-4F91-8C9E-D86F-5484C0D1B4A2}"/>
          </ac:spMkLst>
        </pc:spChg>
        <pc:spChg chg="add del mod">
          <ac:chgData name="ΕΙΡΗΝΗ ΚΑΤΣΑΡΟΥ" userId="3d7c3f3ab11cf231" providerId="LiveId" clId="{58D3516E-C68E-4816-BB91-0168A74178CB}" dt="2023-02-11T16:50:32.709" v="9369" actId="931"/>
          <ac:spMkLst>
            <pc:docMk/>
            <pc:sldMk cId="2300749688" sldId="386"/>
            <ac:spMk id="16" creationId="{5E534CC2-8C61-4C0B-7ECE-DCAFA2EA3167}"/>
          </ac:spMkLst>
        </pc:spChg>
        <pc:spChg chg="add mod">
          <ac:chgData name="ΕΙΡΗΝΗ ΚΑΤΣΑΡΟΥ" userId="3d7c3f3ab11cf231" providerId="LiveId" clId="{58D3516E-C68E-4816-BB91-0168A74178CB}" dt="2023-02-11T16:52:43.346" v="9579" actId="20577"/>
          <ac:spMkLst>
            <pc:docMk/>
            <pc:sldMk cId="2300749688" sldId="386"/>
            <ac:spMk id="19" creationId="{DED7D019-9BFE-59E5-DC5D-A0E941D42A0F}"/>
          </ac:spMkLst>
        </pc:spChg>
        <pc:spChg chg="add del mod">
          <ac:chgData name="ΕΙΡΗΝΗ ΚΑΤΣΑΡΟΥ" userId="3d7c3f3ab11cf231" providerId="LiveId" clId="{58D3516E-C68E-4816-BB91-0168A74178CB}" dt="2023-02-11T16:53:42.607" v="9582" actId="931"/>
          <ac:spMkLst>
            <pc:docMk/>
            <pc:sldMk cId="2300749688" sldId="386"/>
            <ac:spMk id="21" creationId="{E78F77F3-4409-51A2-B625-E51F22023FB9}"/>
          </ac:spMkLst>
        </pc:spChg>
        <pc:spChg chg="add del mod">
          <ac:chgData name="ΕΙΡΗΝΗ ΚΑΤΣΑΡΟΥ" userId="3d7c3f3ab11cf231" providerId="LiveId" clId="{58D3516E-C68E-4816-BB91-0168A74178CB}" dt="2023-02-11T16:56:05.844" v="9584" actId="931"/>
          <ac:spMkLst>
            <pc:docMk/>
            <pc:sldMk cId="2300749688" sldId="386"/>
            <ac:spMk id="25" creationId="{C19CB7EC-8764-2EDC-023E-9D2029F5FC96}"/>
          </ac:spMkLst>
        </pc:spChg>
        <pc:grpChg chg="add del">
          <ac:chgData name="ΕΙΡΗΝΗ ΚΑΤΣΑΡΟΥ" userId="3d7c3f3ab11cf231" providerId="LiveId" clId="{58D3516E-C68E-4816-BB91-0168A74178CB}" dt="2023-02-11T16:36:00.697" v="8579" actId="26606"/>
          <ac:grpSpMkLst>
            <pc:docMk/>
            <pc:sldMk cId="2300749688" sldId="386"/>
            <ac:grpSpMk id="10" creationId="{9DE3F54D-33BC-4382-A2AB-5E002F0F1166}"/>
          </ac:grpSpMkLst>
        </pc:grpChg>
        <pc:picChg chg="add del">
          <ac:chgData name="ΕΙΡΗΝΗ ΚΑΤΣΑΡΟΥ" userId="3d7c3f3ab11cf231" providerId="LiveId" clId="{58D3516E-C68E-4816-BB91-0168A74178CB}" dt="2023-02-11T16:36:00.697" v="8579" actId="26606"/>
          <ac:picMkLst>
            <pc:docMk/>
            <pc:sldMk cId="2300749688" sldId="386"/>
            <ac:picMk id="4" creationId="{7FE2616D-BA4B-ECCC-BF52-769F0F49DBCA}"/>
          </ac:picMkLst>
        </pc:picChg>
        <pc:picChg chg="add del mod">
          <ac:chgData name="ΕΙΡΗΝΗ ΚΑΤΣΑΡΟΥ" userId="3d7c3f3ab11cf231" providerId="LiveId" clId="{58D3516E-C68E-4816-BB91-0168A74178CB}" dt="2023-02-11T16:50:25.154" v="9368" actId="21"/>
          <ac:picMkLst>
            <pc:docMk/>
            <pc:sldMk cId="2300749688" sldId="386"/>
            <ac:picMk id="7" creationId="{1E3E9081-6AEC-E048-5878-1AE8774EBDAC}"/>
          </ac:picMkLst>
        </pc:picChg>
        <pc:picChg chg="add del mod">
          <ac:chgData name="ΕΙΡΗΝΗ ΚΑΤΣΑΡΟΥ" userId="3d7c3f3ab11cf231" providerId="LiveId" clId="{58D3516E-C68E-4816-BB91-0168A74178CB}" dt="2023-02-11T16:52:47.606" v="9580" actId="21"/>
          <ac:picMkLst>
            <pc:docMk/>
            <pc:sldMk cId="2300749688" sldId="386"/>
            <ac:picMk id="18" creationId="{1FC6EED1-388A-9111-BDC9-ECAA3195B998}"/>
          </ac:picMkLst>
        </pc:picChg>
        <pc:picChg chg="add del mod">
          <ac:chgData name="ΕΙΡΗΝΗ ΚΑΤΣΑΡΟΥ" userId="3d7c3f3ab11cf231" providerId="LiveId" clId="{58D3516E-C68E-4816-BB91-0168A74178CB}" dt="2023-02-11T16:53:46.785" v="9583" actId="21"/>
          <ac:picMkLst>
            <pc:docMk/>
            <pc:sldMk cId="2300749688" sldId="386"/>
            <ac:picMk id="23" creationId="{4A58B25E-5D86-DF74-2570-6F73F30959B9}"/>
          </ac:picMkLst>
        </pc:picChg>
        <pc:picChg chg="add mod">
          <ac:chgData name="ΕΙΡΗΝΗ ΚΑΤΣΑΡΟΥ" userId="3d7c3f3ab11cf231" providerId="LiveId" clId="{58D3516E-C68E-4816-BB91-0168A74178CB}" dt="2023-02-11T16:56:22.264" v="9589" actId="14100"/>
          <ac:picMkLst>
            <pc:docMk/>
            <pc:sldMk cId="2300749688" sldId="386"/>
            <ac:picMk id="27" creationId="{5C3B6C9F-ECB3-D360-BDD0-929F37F2A939}"/>
          </ac:picMkLst>
        </pc:picChg>
      </pc:sldChg>
      <pc:sldChg chg="addSp delSp modSp add mod setBg delDesignElem">
        <pc:chgData name="ΕΙΡΗΝΗ ΚΑΤΣΑΡΟΥ" userId="3d7c3f3ab11cf231" providerId="LiveId" clId="{58D3516E-C68E-4816-BB91-0168A74178CB}" dt="2023-02-11T17:28:14.165" v="10997" actId="14100"/>
        <pc:sldMkLst>
          <pc:docMk/>
          <pc:sldMk cId="1069551800" sldId="387"/>
        </pc:sldMkLst>
        <pc:spChg chg="add del mod">
          <ac:chgData name="ΕΙΡΗΝΗ ΚΑΤΣΑΡΟΥ" userId="3d7c3f3ab11cf231" providerId="LiveId" clId="{58D3516E-C68E-4816-BB91-0168A74178CB}" dt="2023-02-11T17:02:46.821" v="9674"/>
          <ac:spMkLst>
            <pc:docMk/>
            <pc:sldMk cId="1069551800" sldId="387"/>
            <ac:spMk id="2" creationId="{A167318D-923F-577D-B121-64A18AE95A62}"/>
          </ac:spMkLst>
        </pc:spChg>
        <pc:spChg chg="mod">
          <ac:chgData name="ΕΙΡΗΝΗ ΚΑΤΣΑΡΟΥ" userId="3d7c3f3ab11cf231" providerId="LiveId" clId="{58D3516E-C68E-4816-BB91-0168A74178CB}" dt="2023-02-11T17:07:12.072" v="9735" actId="122"/>
          <ac:spMkLst>
            <pc:docMk/>
            <pc:sldMk cId="1069551800" sldId="387"/>
            <ac:spMk id="4" creationId="{90276DB8-9550-7789-6DF8-AA2A0B318FE6}"/>
          </ac:spMkLst>
        </pc:spChg>
        <pc:spChg chg="del mod ord">
          <ac:chgData name="ΕΙΡΗΝΗ ΚΑΤΣΑΡΟΥ" userId="3d7c3f3ab11cf231" providerId="LiveId" clId="{58D3516E-C68E-4816-BB91-0168A74178CB}" dt="2023-02-11T17:07:46.414" v="9736" actId="26606"/>
          <ac:spMkLst>
            <pc:docMk/>
            <pc:sldMk cId="1069551800" sldId="387"/>
            <ac:spMk id="5" creationId="{04457D61-2F82-556B-05FC-2E655E2F7B0A}"/>
          </ac:spMkLst>
        </pc:spChg>
        <pc:spChg chg="add mod">
          <ac:chgData name="ΕΙΡΗΝΗ ΚΑΤΣΑΡΟΥ" userId="3d7c3f3ab11cf231" providerId="LiveId" clId="{58D3516E-C68E-4816-BB91-0168A74178CB}" dt="2023-02-11T17:07:52.338" v="9737" actId="122"/>
          <ac:spMkLst>
            <pc:docMk/>
            <pc:sldMk cId="1069551800" sldId="387"/>
            <ac:spMk id="6" creationId="{9C8869CB-1908-2A84-3D37-ACE5A33F10A9}"/>
          </ac:spMkLst>
        </pc:spChg>
        <pc:spChg chg="add mod">
          <ac:chgData name="ΕΙΡΗΝΗ ΚΑΤΣΑΡΟΥ" userId="3d7c3f3ab11cf231" providerId="LiveId" clId="{58D3516E-C68E-4816-BB91-0168A74178CB}" dt="2023-02-11T17:28:14.165" v="10997" actId="14100"/>
          <ac:spMkLst>
            <pc:docMk/>
            <pc:sldMk cId="1069551800" sldId="387"/>
            <ac:spMk id="8" creationId="{B7892747-4F99-3A82-E487-EB20F5B29311}"/>
          </ac:spMkLst>
        </pc:spChg>
        <pc:spChg chg="add">
          <ac:chgData name="ΕΙΡΗΝΗ ΚΑΤΣΑΡΟΥ" userId="3d7c3f3ab11cf231" providerId="LiveId" clId="{58D3516E-C68E-4816-BB91-0168A74178CB}" dt="2023-02-11T17:04:13.517" v="9695" actId="26606"/>
          <ac:spMkLst>
            <pc:docMk/>
            <pc:sldMk cId="1069551800" sldId="387"/>
            <ac:spMk id="16" creationId="{2EB492CD-616E-47F8-933B-5E2D952A0593}"/>
          </ac:spMkLst>
        </pc:spChg>
        <pc:spChg chg="add">
          <ac:chgData name="ΕΙΡΗΝΗ ΚΑΤΣΑΡΟΥ" userId="3d7c3f3ab11cf231" providerId="LiveId" clId="{58D3516E-C68E-4816-BB91-0168A74178CB}" dt="2023-02-11T17:04:13.517" v="9695" actId="26606"/>
          <ac:spMkLst>
            <pc:docMk/>
            <pc:sldMk cId="1069551800" sldId="387"/>
            <ac:spMk id="18" creationId="{59383CF9-23B5-4335-9B21-1791C4CF1C75}"/>
          </ac:spMkLst>
        </pc:spChg>
        <pc:spChg chg="add">
          <ac:chgData name="ΕΙΡΗΝΗ ΚΑΤΣΑΡΟΥ" userId="3d7c3f3ab11cf231" providerId="LiveId" clId="{58D3516E-C68E-4816-BB91-0168A74178CB}" dt="2023-02-11T17:04:13.517" v="9695" actId="26606"/>
          <ac:spMkLst>
            <pc:docMk/>
            <pc:sldMk cId="1069551800" sldId="387"/>
            <ac:spMk id="20" creationId="{0007FE00-9498-4706-B255-6437B0252C02}"/>
          </ac:spMkLst>
        </pc:spChg>
        <pc:spChg chg="del">
          <ac:chgData name="ΕΙΡΗΝΗ ΚΑΤΣΑΡΟΥ" userId="3d7c3f3ab11cf231" providerId="LiveId" clId="{58D3516E-C68E-4816-BB91-0168A74178CB}" dt="2023-02-11T17:00:05.956" v="9591"/>
          <ac:spMkLst>
            <pc:docMk/>
            <pc:sldMk cId="1069551800" sldId="387"/>
            <ac:spMk id="24" creationId="{42A5316D-ED2F-4F89-B4B4-8D9240B1A348}"/>
          </ac:spMkLst>
        </pc:spChg>
        <pc:graphicFrameChg chg="add mod">
          <ac:chgData name="ΕΙΡΗΝΗ ΚΑΤΣΑΡΟΥ" userId="3d7c3f3ab11cf231" providerId="LiveId" clId="{58D3516E-C68E-4816-BB91-0168A74178CB}" dt="2023-02-11T17:10:42.951" v="9987" actId="108"/>
          <ac:graphicFrameMkLst>
            <pc:docMk/>
            <pc:sldMk cId="1069551800" sldId="387"/>
            <ac:graphicFrameMk id="22" creationId="{571D5E63-0FEA-9EEB-C7E5-724AF4C302F6}"/>
          </ac:graphicFrameMkLst>
        </pc:graphicFrameChg>
        <pc:picChg chg="del">
          <ac:chgData name="ΕΙΡΗΝΗ ΚΑΤΣΑΡΟΥ" userId="3d7c3f3ab11cf231" providerId="LiveId" clId="{58D3516E-C68E-4816-BB91-0168A74178CB}" dt="2023-02-11T17:00:17.523" v="9592" actId="21"/>
          <ac:picMkLst>
            <pc:docMk/>
            <pc:sldMk cId="1069551800" sldId="387"/>
            <ac:picMk id="3" creationId="{725E5540-1A57-AA4E-05CA-3BC6D258EDD2}"/>
          </ac:picMkLst>
        </pc:picChg>
        <pc:picChg chg="add del mod">
          <ac:chgData name="ΕΙΡΗΝΗ ΚΑΤΣΑΡΟΥ" userId="3d7c3f3ab11cf231" providerId="LiveId" clId="{58D3516E-C68E-4816-BB91-0168A74178CB}" dt="2023-02-11T17:04:59.496" v="9700" actId="21"/>
          <ac:picMkLst>
            <pc:docMk/>
            <pc:sldMk cId="1069551800" sldId="387"/>
            <ac:picMk id="7" creationId="{D7377BCA-048F-0206-3D71-220081D59E74}"/>
          </ac:picMkLst>
        </pc:picChg>
        <pc:cxnChg chg="add del">
          <ac:chgData name="ΕΙΡΗΝΗ ΚΑΤΣΑΡΟΥ" userId="3d7c3f3ab11cf231" providerId="LiveId" clId="{58D3516E-C68E-4816-BB91-0168A74178CB}" dt="2023-02-11T17:04:13.517" v="9695" actId="26606"/>
          <ac:cxnSpMkLst>
            <pc:docMk/>
            <pc:sldMk cId="1069551800" sldId="387"/>
            <ac:cxnSpMk id="11" creationId="{A7F400EE-A8A5-48AF-B4D6-291B52C6F0B0}"/>
          </ac:cxnSpMkLst>
        </pc:cxnChg>
      </pc:sldChg>
      <pc:sldChg chg="addSp delSp modSp add del mod">
        <pc:chgData name="ΕΙΡΗΝΗ ΚΑΤΣΑΡΟΥ" userId="3d7c3f3ab11cf231" providerId="LiveId" clId="{58D3516E-C68E-4816-BB91-0168A74178CB}" dt="2023-02-11T16:52:50.940" v="9581" actId="2696"/>
        <pc:sldMkLst>
          <pc:docMk/>
          <pc:sldMk cId="2791603564" sldId="387"/>
        </pc:sldMkLst>
        <pc:spChg chg="add mod">
          <ac:chgData name="ΕΙΡΗΝΗ ΚΑΤΣΑΡΟΥ" userId="3d7c3f3ab11cf231" providerId="LiveId" clId="{58D3516E-C68E-4816-BB91-0168A74178CB}" dt="2023-02-11T16:48:26.342" v="9192" actId="21"/>
          <ac:spMkLst>
            <pc:docMk/>
            <pc:sldMk cId="2791603564" sldId="387"/>
            <ac:spMk id="4" creationId="{7323C39F-0A9E-932B-35CB-1DEBCBD19FBA}"/>
          </ac:spMkLst>
        </pc:spChg>
        <pc:spChg chg="mod">
          <ac:chgData name="ΕΙΡΗΝΗ ΚΑΤΣΑΡΟΥ" userId="3d7c3f3ab11cf231" providerId="LiveId" clId="{58D3516E-C68E-4816-BB91-0168A74178CB}" dt="2023-02-11T16:49:48.272" v="9365" actId="20577"/>
          <ac:spMkLst>
            <pc:docMk/>
            <pc:sldMk cId="2791603564" sldId="387"/>
            <ac:spMk id="5" creationId="{BBCDB0AE-58AF-AB2E-C8BB-2BE857322670}"/>
          </ac:spMkLst>
        </pc:spChg>
        <pc:picChg chg="del">
          <ac:chgData name="ΕΙΡΗΝΗ ΚΑΤΣΑΡΟΥ" userId="3d7c3f3ab11cf231" providerId="LiveId" clId="{58D3516E-C68E-4816-BB91-0168A74178CB}" dt="2023-02-11T16:48:26.342" v="9192" actId="21"/>
          <ac:picMkLst>
            <pc:docMk/>
            <pc:sldMk cId="2791603564" sldId="387"/>
            <ac:picMk id="7" creationId="{1E3E9081-6AEC-E048-5878-1AE8774EBDAC}"/>
          </ac:picMkLst>
        </pc:picChg>
      </pc:sldChg>
      <pc:sldChg chg="modSp add mod">
        <pc:chgData name="ΕΙΡΗΝΗ ΚΑΤΣΑΡΟΥ" userId="3d7c3f3ab11cf231" providerId="LiveId" clId="{58D3516E-C68E-4816-BB91-0168A74178CB}" dt="2023-02-11T19:35:06.782" v="19027" actId="14100"/>
        <pc:sldMkLst>
          <pc:docMk/>
          <pc:sldMk cId="3874870829" sldId="388"/>
        </pc:sldMkLst>
        <pc:spChg chg="mod">
          <ac:chgData name="ΕΙΡΗΝΗ ΚΑΤΣΑΡΟΥ" userId="3d7c3f3ab11cf231" providerId="LiveId" clId="{58D3516E-C68E-4816-BB91-0168A74178CB}" dt="2023-02-11T19:35:06.782" v="19027" actId="14100"/>
          <ac:spMkLst>
            <pc:docMk/>
            <pc:sldMk cId="3874870829" sldId="388"/>
            <ac:spMk id="8" creationId="{5CF5BDA4-10C7-46A6-AC30-523A3FC438AC}"/>
          </ac:spMkLst>
        </pc:spChg>
      </pc:sldChg>
      <pc:sldChg chg="modSp add mod">
        <pc:chgData name="ΕΙΡΗΝΗ ΚΑΤΣΑΡΟΥ" userId="3d7c3f3ab11cf231" providerId="LiveId" clId="{58D3516E-C68E-4816-BB91-0168A74178CB}" dt="2023-02-11T17:32:21.964" v="11104" actId="20577"/>
        <pc:sldMkLst>
          <pc:docMk/>
          <pc:sldMk cId="1976079553" sldId="389"/>
        </pc:sldMkLst>
        <pc:spChg chg="mod">
          <ac:chgData name="ΕΙΡΗΝΗ ΚΑΤΣΑΡΟΥ" userId="3d7c3f3ab11cf231" providerId="LiveId" clId="{58D3516E-C68E-4816-BB91-0168A74178CB}" dt="2023-02-11T17:32:21.964" v="11104" actId="20577"/>
          <ac:spMkLst>
            <pc:docMk/>
            <pc:sldMk cId="1976079553" sldId="389"/>
            <ac:spMk id="8" creationId="{5CF5BDA4-10C7-46A6-AC30-523A3FC438AC}"/>
          </ac:spMkLst>
        </pc:spChg>
      </pc:sldChg>
      <pc:sldChg chg="addSp delSp modSp new del mod">
        <pc:chgData name="ΕΙΡΗΝΗ ΚΑΤΣΑΡΟΥ" userId="3d7c3f3ab11cf231" providerId="LiveId" clId="{58D3516E-C68E-4816-BB91-0168A74178CB}" dt="2023-02-11T17:36:31.316" v="11110" actId="2696"/>
        <pc:sldMkLst>
          <pc:docMk/>
          <pc:sldMk cId="108442742" sldId="390"/>
        </pc:sldMkLst>
        <pc:spChg chg="del">
          <ac:chgData name="ΕΙΡΗΝΗ ΚΑΤΣΑΡΟΥ" userId="3d7c3f3ab11cf231" providerId="LiveId" clId="{58D3516E-C68E-4816-BB91-0168A74178CB}" dt="2023-02-11T17:36:14.749" v="11106" actId="21"/>
          <ac:spMkLst>
            <pc:docMk/>
            <pc:sldMk cId="108442742" sldId="390"/>
            <ac:spMk id="2" creationId="{6EC3BF89-080B-804F-3F4B-82C6F12EFBB4}"/>
          </ac:spMkLst>
        </pc:spChg>
        <pc:spChg chg="add del mod">
          <ac:chgData name="ΕΙΡΗΝΗ ΚΑΤΣΑΡΟΥ" userId="3d7c3f3ab11cf231" providerId="LiveId" clId="{58D3516E-C68E-4816-BB91-0168A74178CB}" dt="2023-02-11T17:36:26.708" v="11109"/>
          <ac:spMkLst>
            <pc:docMk/>
            <pc:sldMk cId="108442742" sldId="390"/>
            <ac:spMk id="4" creationId="{1353C0E1-2FB5-2EA5-505A-9E47322A6E02}"/>
          </ac:spMkLst>
        </pc:spChg>
      </pc:sldChg>
      <pc:sldChg chg="addSp delSp modSp new del mod">
        <pc:chgData name="ΕΙΡΗΝΗ ΚΑΤΣΑΡΟΥ" userId="3d7c3f3ab11cf231" providerId="LiveId" clId="{58D3516E-C68E-4816-BB91-0168A74178CB}" dt="2023-02-11T17:43:47.535" v="11169" actId="2696"/>
        <pc:sldMkLst>
          <pc:docMk/>
          <pc:sldMk cId="337942255" sldId="390"/>
        </pc:sldMkLst>
        <pc:spChg chg="del">
          <ac:chgData name="ΕΙΡΗΝΗ ΚΑΤΣΑΡΟΥ" userId="3d7c3f3ab11cf231" providerId="LiveId" clId="{58D3516E-C68E-4816-BB91-0168A74178CB}" dt="2023-02-11T17:42:34.563" v="11141" actId="931"/>
          <ac:spMkLst>
            <pc:docMk/>
            <pc:sldMk cId="337942255" sldId="390"/>
            <ac:spMk id="2" creationId="{4A58C5EE-EE36-FC4E-7AC7-3CCDFFC35E6C}"/>
          </ac:spMkLst>
        </pc:spChg>
        <pc:spChg chg="add mod">
          <ac:chgData name="ΕΙΡΗΝΗ ΚΑΤΣΑΡΟΥ" userId="3d7c3f3ab11cf231" providerId="LiveId" clId="{58D3516E-C68E-4816-BB91-0168A74178CB}" dt="2023-02-11T17:43:13.980" v="11168" actId="20577"/>
          <ac:spMkLst>
            <pc:docMk/>
            <pc:sldMk cId="337942255" sldId="390"/>
            <ac:spMk id="5" creationId="{68CF4316-B932-F9CA-1666-4DCCCF36243B}"/>
          </ac:spMkLst>
        </pc:spChg>
        <pc:picChg chg="add mod">
          <ac:chgData name="ΕΙΡΗΝΗ ΚΑΤΣΑΡΟΥ" userId="3d7c3f3ab11cf231" providerId="LiveId" clId="{58D3516E-C68E-4816-BB91-0168A74178CB}" dt="2023-02-11T17:42:37.028" v="11143" actId="962"/>
          <ac:picMkLst>
            <pc:docMk/>
            <pc:sldMk cId="337942255" sldId="390"/>
            <ac:picMk id="4" creationId="{84DB19D1-30CF-6C56-9EF5-E2B24FDE0243}"/>
          </ac:picMkLst>
        </pc:picChg>
      </pc:sldChg>
      <pc:sldChg chg="addSp delSp modSp add del mod">
        <pc:chgData name="ΕΙΡΗΝΗ ΚΑΤΣΑΡΟΥ" userId="3d7c3f3ab11cf231" providerId="LiveId" clId="{58D3516E-C68E-4816-BB91-0168A74178CB}" dt="2023-02-11T17:42:06.698" v="11139" actId="2696"/>
        <pc:sldMkLst>
          <pc:docMk/>
          <pc:sldMk cId="599225385" sldId="390"/>
        </pc:sldMkLst>
        <pc:spChg chg="add del mod">
          <ac:chgData name="ΕΙΡΗΝΗ ΚΑΤΣΑΡΟΥ" userId="3d7c3f3ab11cf231" providerId="LiveId" clId="{58D3516E-C68E-4816-BB91-0168A74178CB}" dt="2023-02-11T17:38:57.939" v="11118" actId="21"/>
          <ac:spMkLst>
            <pc:docMk/>
            <pc:sldMk cId="599225385" sldId="390"/>
            <ac:spMk id="3" creationId="{76420592-B829-5564-3591-C1CAB8F71515}"/>
          </ac:spMkLst>
        </pc:spChg>
        <pc:spChg chg="mod">
          <ac:chgData name="ΕΙΡΗΝΗ ΚΑΤΣΑΡΟΥ" userId="3d7c3f3ab11cf231" providerId="LiveId" clId="{58D3516E-C68E-4816-BB91-0168A74178CB}" dt="2023-02-11T17:40:05.558" v="11127" actId="14100"/>
          <ac:spMkLst>
            <pc:docMk/>
            <pc:sldMk cId="599225385" sldId="390"/>
            <ac:spMk id="4" creationId="{2C831749-47ED-4B1D-822C-821C2833F86A}"/>
          </ac:spMkLst>
        </pc:spChg>
        <pc:spChg chg="add del mod">
          <ac:chgData name="ΕΙΡΗΝΗ ΚΑΤΣΑΡΟΥ" userId="3d7c3f3ab11cf231" providerId="LiveId" clId="{58D3516E-C68E-4816-BB91-0168A74178CB}" dt="2023-02-11T17:39:59.658" v="11126" actId="478"/>
          <ac:spMkLst>
            <pc:docMk/>
            <pc:sldMk cId="599225385" sldId="390"/>
            <ac:spMk id="8" creationId="{5390DDC0-7104-BCC3-0471-E713018CCAD3}"/>
          </ac:spMkLst>
        </pc:spChg>
        <pc:spChg chg="add mod">
          <ac:chgData name="ΕΙΡΗΝΗ ΚΑΤΣΑΡΟΥ" userId="3d7c3f3ab11cf231" providerId="LiveId" clId="{58D3516E-C68E-4816-BB91-0168A74178CB}" dt="2023-02-11T17:41:04.907" v="11133" actId="207"/>
          <ac:spMkLst>
            <pc:docMk/>
            <pc:sldMk cId="599225385" sldId="390"/>
            <ac:spMk id="10" creationId="{D7BD035A-2DBE-9931-9A70-73DF80A64C05}"/>
          </ac:spMkLst>
        </pc:spChg>
        <pc:spChg chg="mod">
          <ac:chgData name="ΕΙΡΗΝΗ ΚΑΤΣΑΡΟΥ" userId="3d7c3f3ab11cf231" providerId="LiveId" clId="{58D3516E-C68E-4816-BB91-0168A74178CB}" dt="2023-02-11T17:41:46.275" v="11136" actId="207"/>
          <ac:spMkLst>
            <pc:docMk/>
            <pc:sldMk cId="599225385" sldId="390"/>
            <ac:spMk id="12" creationId="{CA4B76B6-CF1E-7559-6EB3-436435EF8F24}"/>
          </ac:spMkLst>
        </pc:spChg>
        <pc:spChg chg="add mod">
          <ac:chgData name="ΕΙΡΗΝΗ ΚΑΤΣΑΡΟΥ" userId="3d7c3f3ab11cf231" providerId="LiveId" clId="{58D3516E-C68E-4816-BB91-0168A74178CB}" dt="2023-02-11T17:41:18.824" v="11135" actId="1076"/>
          <ac:spMkLst>
            <pc:docMk/>
            <pc:sldMk cId="599225385" sldId="390"/>
            <ac:spMk id="13" creationId="{444760DC-898B-CE92-20F2-191947080250}"/>
          </ac:spMkLst>
        </pc:spChg>
        <pc:spChg chg="add mod">
          <ac:chgData name="ΕΙΡΗΝΗ ΚΑΤΣΑΡΟΥ" userId="3d7c3f3ab11cf231" providerId="LiveId" clId="{58D3516E-C68E-4816-BB91-0168A74178CB}" dt="2023-02-11T17:41:57.262" v="11138" actId="1076"/>
          <ac:spMkLst>
            <pc:docMk/>
            <pc:sldMk cId="599225385" sldId="390"/>
            <ac:spMk id="14" creationId="{40341855-5879-EEBD-39CA-F1CEC773A32A}"/>
          </ac:spMkLst>
        </pc:spChg>
        <pc:picChg chg="del">
          <ac:chgData name="ΕΙΡΗΝΗ ΚΑΤΣΑΡΟΥ" userId="3d7c3f3ab11cf231" providerId="LiveId" clId="{58D3516E-C68E-4816-BB91-0168A74178CB}" dt="2023-02-11T17:38:47.970" v="11116" actId="21"/>
          <ac:picMkLst>
            <pc:docMk/>
            <pc:sldMk cId="599225385" sldId="390"/>
            <ac:picMk id="7" creationId="{711B7235-4D45-D07B-05AD-68B395D0B815}"/>
          </ac:picMkLst>
        </pc:picChg>
        <pc:picChg chg="del">
          <ac:chgData name="ΕΙΡΗΝΗ ΚΑΤΣΑΡΟΥ" userId="3d7c3f3ab11cf231" providerId="LiveId" clId="{58D3516E-C68E-4816-BB91-0168A74178CB}" dt="2023-02-11T17:38:51.086" v="11117" actId="21"/>
          <ac:picMkLst>
            <pc:docMk/>
            <pc:sldMk cId="599225385" sldId="390"/>
            <ac:picMk id="9" creationId="{90ACA753-5FF8-475F-2AE5-4C926999E416}"/>
          </ac:picMkLst>
        </pc:picChg>
        <pc:picChg chg="del">
          <ac:chgData name="ΕΙΡΗΝΗ ΚΑΤΣΑΡΟΥ" userId="3d7c3f3ab11cf231" providerId="LiveId" clId="{58D3516E-C68E-4816-BB91-0168A74178CB}" dt="2023-02-11T17:39:01.671" v="11119" actId="21"/>
          <ac:picMkLst>
            <pc:docMk/>
            <pc:sldMk cId="599225385" sldId="390"/>
            <ac:picMk id="11" creationId="{4C3C6D39-19E9-AB54-0E33-80B2E9882039}"/>
          </ac:picMkLst>
        </pc:picChg>
      </pc:sldChg>
      <pc:sldChg chg="addSp delSp new del mod">
        <pc:chgData name="ΕΙΡΗΝΗ ΚΑΤΣΑΡΟΥ" userId="3d7c3f3ab11cf231" providerId="LiveId" clId="{58D3516E-C68E-4816-BB91-0168A74178CB}" dt="2023-02-11T17:37:27.268" v="11114" actId="2696"/>
        <pc:sldMkLst>
          <pc:docMk/>
          <pc:sldMk cId="1521762346" sldId="390"/>
        </pc:sldMkLst>
        <pc:spChg chg="add del">
          <ac:chgData name="ΕΙΡΗΝΗ ΚΑΤΣΑΡΟΥ" userId="3d7c3f3ab11cf231" providerId="LiveId" clId="{58D3516E-C68E-4816-BB91-0168A74178CB}" dt="2023-02-11T17:36:58.224" v="11113" actId="21"/>
          <ac:spMkLst>
            <pc:docMk/>
            <pc:sldMk cId="1521762346" sldId="390"/>
            <ac:spMk id="3" creationId="{3382F01F-5156-20AC-7875-AADD35146F6A}"/>
          </ac:spMkLst>
        </pc:spChg>
      </pc:sldChg>
      <pc:sldChg chg="new del">
        <pc:chgData name="ΕΙΡΗΝΗ ΚΑΤΣΑΡΟΥ" userId="3d7c3f3ab11cf231" providerId="LiveId" clId="{58D3516E-C68E-4816-BB91-0168A74178CB}" dt="2023-02-11T17:45:16.521" v="11171" actId="2696"/>
        <pc:sldMkLst>
          <pc:docMk/>
          <pc:sldMk cId="2905011149" sldId="390"/>
        </pc:sldMkLst>
      </pc:sldChg>
      <pc:sldChg chg="addSp delSp modSp new mod setBg">
        <pc:chgData name="ΕΙΡΗΝΗ ΚΑΤΣΑΡΟΥ" userId="3d7c3f3ab11cf231" providerId="LiveId" clId="{58D3516E-C68E-4816-BB91-0168A74178CB}" dt="2023-02-11T19:14:50.561" v="17141" actId="14100"/>
        <pc:sldMkLst>
          <pc:docMk/>
          <pc:sldMk cId="3188244214" sldId="390"/>
        </pc:sldMkLst>
        <pc:spChg chg="add del mod">
          <ac:chgData name="ΕΙΡΗΝΗ ΚΑΤΣΑΡΟΥ" userId="3d7c3f3ab11cf231" providerId="LiveId" clId="{58D3516E-C68E-4816-BB91-0168A74178CB}" dt="2023-02-11T17:45:52.583" v="11175"/>
          <ac:spMkLst>
            <pc:docMk/>
            <pc:sldMk cId="3188244214" sldId="390"/>
            <ac:spMk id="2" creationId="{E0EB9021-72F7-2D76-F56F-3D834B9BC06E}"/>
          </ac:spMkLst>
        </pc:spChg>
        <pc:spChg chg="add del mod">
          <ac:chgData name="ΕΙΡΗΝΗ ΚΑΤΣΑΡΟΥ" userId="3d7c3f3ab11cf231" providerId="LiveId" clId="{58D3516E-C68E-4816-BB91-0168A74178CB}" dt="2023-02-11T17:46:05.548" v="11178"/>
          <ac:spMkLst>
            <pc:docMk/>
            <pc:sldMk cId="3188244214" sldId="390"/>
            <ac:spMk id="3" creationId="{6A4F9483-D783-1814-034E-D5164E59874F}"/>
          </ac:spMkLst>
        </pc:spChg>
        <pc:spChg chg="add mod">
          <ac:chgData name="ΕΙΡΗΝΗ ΚΑΤΣΑΡΟΥ" userId="3d7c3f3ab11cf231" providerId="LiveId" clId="{58D3516E-C68E-4816-BB91-0168A74178CB}" dt="2023-02-11T18:44:07.491" v="14232" actId="20577"/>
          <ac:spMkLst>
            <pc:docMk/>
            <pc:sldMk cId="3188244214" sldId="390"/>
            <ac:spMk id="4" creationId="{D7F42822-2B8F-B894-3E5E-C27228EC345D}"/>
          </ac:spMkLst>
        </pc:spChg>
        <pc:spChg chg="add mod">
          <ac:chgData name="ΕΙΡΗΝΗ ΚΑΤΣΑΡΟΥ" userId="3d7c3f3ab11cf231" providerId="LiveId" clId="{58D3516E-C68E-4816-BB91-0168A74178CB}" dt="2023-02-11T19:14:50.561" v="17141" actId="14100"/>
          <ac:spMkLst>
            <pc:docMk/>
            <pc:sldMk cId="3188244214" sldId="390"/>
            <ac:spMk id="5" creationId="{35DF4799-A56B-05CE-FC3B-1826326BA490}"/>
          </ac:spMkLst>
        </pc:spChg>
        <pc:spChg chg="add del">
          <ac:chgData name="ΕΙΡΗΝΗ ΚΑΤΣΑΡΟΥ" userId="3d7c3f3ab11cf231" providerId="LiveId" clId="{58D3516E-C68E-4816-BB91-0168A74178CB}" dt="2023-02-11T18:21:36.893" v="13845" actId="26606"/>
          <ac:spMkLst>
            <pc:docMk/>
            <pc:sldMk cId="3188244214" sldId="390"/>
            <ac:spMk id="10" creationId="{6D6CDB20-394C-4D51-9C5B-8751E21338DC}"/>
          </ac:spMkLst>
        </pc:spChg>
        <pc:spChg chg="add del">
          <ac:chgData name="ΕΙΡΗΝΗ ΚΑΤΣΑΡΟΥ" userId="3d7c3f3ab11cf231" providerId="LiveId" clId="{58D3516E-C68E-4816-BB91-0168A74178CB}" dt="2023-02-11T18:21:36.893" v="13845" actId="26606"/>
          <ac:spMkLst>
            <pc:docMk/>
            <pc:sldMk cId="3188244214" sldId="390"/>
            <ac:spMk id="12" creationId="{46DFD1E0-DCA7-47E6-B78B-6ECDDF873DD6}"/>
          </ac:spMkLst>
        </pc:spChg>
        <pc:spChg chg="add del">
          <ac:chgData name="ΕΙΡΗΝΗ ΚΑΤΣΑΡΟΥ" userId="3d7c3f3ab11cf231" providerId="LiveId" clId="{58D3516E-C68E-4816-BB91-0168A74178CB}" dt="2023-02-11T18:21:36.893" v="13845" actId="26606"/>
          <ac:spMkLst>
            <pc:docMk/>
            <pc:sldMk cId="3188244214" sldId="390"/>
            <ac:spMk id="14" creationId="{8AAB0B1E-BB97-40E0-8DCD-D1197A0E1D6A}"/>
          </ac:spMkLst>
        </pc:spChg>
        <pc:spChg chg="add">
          <ac:chgData name="ΕΙΡΗΝΗ ΚΑΤΣΑΡΟΥ" userId="3d7c3f3ab11cf231" providerId="LiveId" clId="{58D3516E-C68E-4816-BB91-0168A74178CB}" dt="2023-02-11T18:21:36.893" v="13845" actId="26606"/>
          <ac:spMkLst>
            <pc:docMk/>
            <pc:sldMk cId="3188244214" sldId="390"/>
            <ac:spMk id="21" creationId="{17718681-A12E-49D6-9925-DD7C68176D61}"/>
          </ac:spMkLst>
        </pc:spChg>
        <pc:spChg chg="add">
          <ac:chgData name="ΕΙΡΗΝΗ ΚΑΤΣΑΡΟΥ" userId="3d7c3f3ab11cf231" providerId="LiveId" clId="{58D3516E-C68E-4816-BB91-0168A74178CB}" dt="2023-02-11T18:21:36.893" v="13845" actId="26606"/>
          <ac:spMkLst>
            <pc:docMk/>
            <pc:sldMk cId="3188244214" sldId="390"/>
            <ac:spMk id="23" creationId="{FBD77573-9EF2-4C35-8285-A1CF6FBB0EA5}"/>
          </ac:spMkLst>
        </pc:spChg>
        <pc:cxnChg chg="add del">
          <ac:chgData name="ΕΙΡΗΝΗ ΚΑΤΣΑΡΟΥ" userId="3d7c3f3ab11cf231" providerId="LiveId" clId="{58D3516E-C68E-4816-BB91-0168A74178CB}" dt="2023-02-11T18:21:36.893" v="13845" actId="26606"/>
          <ac:cxnSpMkLst>
            <pc:docMk/>
            <pc:sldMk cId="3188244214" sldId="390"/>
            <ac:cxnSpMk id="16" creationId="{F492F8DF-EE34-4FC5-9FFE-76EB2E3BBA95}"/>
          </ac:cxnSpMkLst>
        </pc:cxnChg>
      </pc:sldChg>
      <pc:sldChg chg="addSp delSp modSp add del mod setBg delDesignElem">
        <pc:chgData name="ΕΙΡΗΝΗ ΚΑΤΣΑΡΟΥ" userId="3d7c3f3ab11cf231" providerId="LiveId" clId="{58D3516E-C68E-4816-BB91-0168A74178CB}" dt="2023-02-11T18:21:50.102" v="13846" actId="2696"/>
        <pc:sldMkLst>
          <pc:docMk/>
          <pc:sldMk cId="998609997" sldId="391"/>
        </pc:sldMkLst>
        <pc:spChg chg="mod">
          <ac:chgData name="ΕΙΡΗΝΗ ΚΑΤΣΑΡΟΥ" userId="3d7c3f3ab11cf231" providerId="LiveId" clId="{58D3516E-C68E-4816-BB91-0168A74178CB}" dt="2023-02-11T18:15:46.566" v="13594" actId="108"/>
          <ac:spMkLst>
            <pc:docMk/>
            <pc:sldMk cId="998609997" sldId="391"/>
            <ac:spMk id="4" creationId="{D7F42822-2B8F-B894-3E5E-C27228EC345D}"/>
          </ac:spMkLst>
        </pc:spChg>
        <pc:spChg chg="mod">
          <ac:chgData name="ΕΙΡΗΝΗ ΚΑΤΣΑΡΟΥ" userId="3d7c3f3ab11cf231" providerId="LiveId" clId="{58D3516E-C68E-4816-BB91-0168A74178CB}" dt="2023-02-11T18:17:48.419" v="13607" actId="14100"/>
          <ac:spMkLst>
            <pc:docMk/>
            <pc:sldMk cId="998609997" sldId="391"/>
            <ac:spMk id="5" creationId="{35DF4799-A56B-05CE-FC3B-1826326BA490}"/>
          </ac:spMkLst>
        </pc:spChg>
        <pc:spChg chg="add">
          <ac:chgData name="ΕΙΡΗΝΗ ΚΑΤΣΑΡΟΥ" userId="3d7c3f3ab11cf231" providerId="LiveId" clId="{58D3516E-C68E-4816-BB91-0168A74178CB}" dt="2023-02-11T18:11:12.303" v="13539" actId="26606"/>
          <ac:spMkLst>
            <pc:docMk/>
            <pc:sldMk cId="998609997" sldId="391"/>
            <ac:spMk id="7" creationId="{6D6CDB20-394C-4D51-9C5B-8751E21338DC}"/>
          </ac:spMkLst>
        </pc:spChg>
        <pc:spChg chg="add">
          <ac:chgData name="ΕΙΡΗΝΗ ΚΑΤΣΑΡΟΥ" userId="3d7c3f3ab11cf231" providerId="LiveId" clId="{58D3516E-C68E-4816-BB91-0168A74178CB}" dt="2023-02-11T18:11:12.303" v="13539" actId="26606"/>
          <ac:spMkLst>
            <pc:docMk/>
            <pc:sldMk cId="998609997" sldId="391"/>
            <ac:spMk id="8" creationId="{46DFD1E0-DCA7-47E6-B78B-6ECDDF873DD6}"/>
          </ac:spMkLst>
        </pc:spChg>
        <pc:spChg chg="add">
          <ac:chgData name="ΕΙΡΗΝΗ ΚΑΤΣΑΡΟΥ" userId="3d7c3f3ab11cf231" providerId="LiveId" clId="{58D3516E-C68E-4816-BB91-0168A74178CB}" dt="2023-02-11T18:11:12.303" v="13539" actId="26606"/>
          <ac:spMkLst>
            <pc:docMk/>
            <pc:sldMk cId="998609997" sldId="391"/>
            <ac:spMk id="9" creationId="{8AAB0B1E-BB97-40E0-8DCD-D1197A0E1D6A}"/>
          </ac:spMkLst>
        </pc:spChg>
        <pc:spChg chg="del">
          <ac:chgData name="ΕΙΡΗΝΗ ΚΑΤΣΑΡΟΥ" userId="3d7c3f3ab11cf231" providerId="LiveId" clId="{58D3516E-C68E-4816-BB91-0168A74178CB}" dt="2023-02-11T18:11:07.050" v="13538"/>
          <ac:spMkLst>
            <pc:docMk/>
            <pc:sldMk cId="998609997" sldId="391"/>
            <ac:spMk id="10" creationId="{6D6CDB20-394C-4D51-9C5B-8751E21338DC}"/>
          </ac:spMkLst>
        </pc:spChg>
        <pc:spChg chg="del">
          <ac:chgData name="ΕΙΡΗΝΗ ΚΑΤΣΑΡΟΥ" userId="3d7c3f3ab11cf231" providerId="LiveId" clId="{58D3516E-C68E-4816-BB91-0168A74178CB}" dt="2023-02-11T18:11:07.050" v="13538"/>
          <ac:spMkLst>
            <pc:docMk/>
            <pc:sldMk cId="998609997" sldId="391"/>
            <ac:spMk id="12" creationId="{46DFD1E0-DCA7-47E6-B78B-6ECDDF873DD6}"/>
          </ac:spMkLst>
        </pc:spChg>
        <pc:spChg chg="del">
          <ac:chgData name="ΕΙΡΗΝΗ ΚΑΤΣΑΡΟΥ" userId="3d7c3f3ab11cf231" providerId="LiveId" clId="{58D3516E-C68E-4816-BB91-0168A74178CB}" dt="2023-02-11T18:11:07.050" v="13538"/>
          <ac:spMkLst>
            <pc:docMk/>
            <pc:sldMk cId="998609997" sldId="391"/>
            <ac:spMk id="14" creationId="{8AAB0B1E-BB97-40E0-8DCD-D1197A0E1D6A}"/>
          </ac:spMkLst>
        </pc:spChg>
        <pc:cxnChg chg="add">
          <ac:chgData name="ΕΙΡΗΝΗ ΚΑΤΣΑΡΟΥ" userId="3d7c3f3ab11cf231" providerId="LiveId" clId="{58D3516E-C68E-4816-BB91-0168A74178CB}" dt="2023-02-11T18:11:12.303" v="13539" actId="26606"/>
          <ac:cxnSpMkLst>
            <pc:docMk/>
            <pc:sldMk cId="998609997" sldId="391"/>
            <ac:cxnSpMk id="11" creationId="{F492F8DF-EE34-4FC5-9FFE-76EB2E3BBA95}"/>
          </ac:cxnSpMkLst>
        </pc:cxnChg>
        <pc:cxnChg chg="del">
          <ac:chgData name="ΕΙΡΗΝΗ ΚΑΤΣΑΡΟΥ" userId="3d7c3f3ab11cf231" providerId="LiveId" clId="{58D3516E-C68E-4816-BB91-0168A74178CB}" dt="2023-02-11T18:11:07.050" v="13538"/>
          <ac:cxnSpMkLst>
            <pc:docMk/>
            <pc:sldMk cId="998609997" sldId="391"/>
            <ac:cxnSpMk id="16" creationId="{F492F8DF-EE34-4FC5-9FFE-76EB2E3BBA95}"/>
          </ac:cxnSpMkLst>
        </pc:cxnChg>
      </pc:sldChg>
      <pc:sldChg chg="addSp modSp new del mod">
        <pc:chgData name="ΕΙΡΗΝΗ ΚΑΤΣΑΡΟΥ" userId="3d7c3f3ab11cf231" providerId="LiveId" clId="{58D3516E-C68E-4816-BB91-0168A74178CB}" dt="2023-02-11T18:25:36.167" v="13890" actId="2696"/>
        <pc:sldMkLst>
          <pc:docMk/>
          <pc:sldMk cId="1171391713" sldId="392"/>
        </pc:sldMkLst>
        <pc:spChg chg="add mod">
          <ac:chgData name="ΕΙΡΗΝΗ ΚΑΤΣΑΡΟΥ" userId="3d7c3f3ab11cf231" providerId="LiveId" clId="{58D3516E-C68E-4816-BB91-0168A74178CB}" dt="2023-02-11T18:20:26.457" v="13841" actId="20577"/>
          <ac:spMkLst>
            <pc:docMk/>
            <pc:sldMk cId="1171391713" sldId="392"/>
            <ac:spMk id="2" creationId="{ABDE3250-A001-F114-DC70-F8A99E30A339}"/>
          </ac:spMkLst>
        </pc:spChg>
      </pc:sldChg>
      <pc:sldChg chg="addSp delSp modSp add mod setBg delDesignElem">
        <pc:chgData name="ΕΙΡΗΝΗ ΚΑΤΣΑΡΟΥ" userId="3d7c3f3ab11cf231" providerId="LiveId" clId="{58D3516E-C68E-4816-BB91-0168A74178CB}" dt="2023-02-12T10:59:45.659" v="19648" actId="27636"/>
        <pc:sldMkLst>
          <pc:docMk/>
          <pc:sldMk cId="3369519981" sldId="393"/>
        </pc:sldMkLst>
        <pc:spChg chg="mod">
          <ac:chgData name="ΕΙΡΗΝΗ ΚΑΤΣΑΡΟΥ" userId="3d7c3f3ab11cf231" providerId="LiveId" clId="{58D3516E-C68E-4816-BB91-0168A74178CB}" dt="2023-02-11T18:23:00.324" v="13865" actId="1076"/>
          <ac:spMkLst>
            <pc:docMk/>
            <pc:sldMk cId="3369519981" sldId="393"/>
            <ac:spMk id="4" creationId="{D7F42822-2B8F-B894-3E5E-C27228EC345D}"/>
          </ac:spMkLst>
        </pc:spChg>
        <pc:spChg chg="mod">
          <ac:chgData name="ΕΙΡΗΝΗ ΚΑΤΣΑΡΟΥ" userId="3d7c3f3ab11cf231" providerId="LiveId" clId="{58D3516E-C68E-4816-BB91-0168A74178CB}" dt="2023-02-12T10:59:45.659" v="19648" actId="27636"/>
          <ac:spMkLst>
            <pc:docMk/>
            <pc:sldMk cId="3369519981" sldId="393"/>
            <ac:spMk id="5" creationId="{35DF4799-A56B-05CE-FC3B-1826326BA490}"/>
          </ac:spMkLst>
        </pc:spChg>
        <pc:spChg chg="del">
          <ac:chgData name="ΕΙΡΗΝΗ ΚΑΤΣΑΡΟΥ" userId="3d7c3f3ab11cf231" providerId="LiveId" clId="{58D3516E-C68E-4816-BB91-0168A74178CB}" dt="2023-02-11T18:20:54.532" v="13843"/>
          <ac:spMkLst>
            <pc:docMk/>
            <pc:sldMk cId="3369519981" sldId="393"/>
            <ac:spMk id="7" creationId="{6D6CDB20-394C-4D51-9C5B-8751E21338DC}"/>
          </ac:spMkLst>
        </pc:spChg>
        <pc:spChg chg="del">
          <ac:chgData name="ΕΙΡΗΝΗ ΚΑΤΣΑΡΟΥ" userId="3d7c3f3ab11cf231" providerId="LiveId" clId="{58D3516E-C68E-4816-BB91-0168A74178CB}" dt="2023-02-11T18:20:54.532" v="13843"/>
          <ac:spMkLst>
            <pc:docMk/>
            <pc:sldMk cId="3369519981" sldId="393"/>
            <ac:spMk id="8" creationId="{46DFD1E0-DCA7-47E6-B78B-6ECDDF873DD6}"/>
          </ac:spMkLst>
        </pc:spChg>
        <pc:spChg chg="del">
          <ac:chgData name="ΕΙΡΗΝΗ ΚΑΤΣΑΡΟΥ" userId="3d7c3f3ab11cf231" providerId="LiveId" clId="{58D3516E-C68E-4816-BB91-0168A74178CB}" dt="2023-02-11T18:20:54.532" v="13843"/>
          <ac:spMkLst>
            <pc:docMk/>
            <pc:sldMk cId="3369519981" sldId="393"/>
            <ac:spMk id="9" creationId="{8AAB0B1E-BB97-40E0-8DCD-D1197A0E1D6A}"/>
          </ac:spMkLst>
        </pc:spChg>
        <pc:spChg chg="add">
          <ac:chgData name="ΕΙΡΗΝΗ ΚΑΤΣΑΡΟΥ" userId="3d7c3f3ab11cf231" providerId="LiveId" clId="{58D3516E-C68E-4816-BB91-0168A74178CB}" dt="2023-02-11T18:21:18.437" v="13844" actId="26606"/>
          <ac:spMkLst>
            <pc:docMk/>
            <pc:sldMk cId="3369519981" sldId="393"/>
            <ac:spMk id="10" creationId="{17718681-A12E-49D6-9925-DD7C68176D61}"/>
          </ac:spMkLst>
        </pc:spChg>
        <pc:spChg chg="add">
          <ac:chgData name="ΕΙΡΗΝΗ ΚΑΤΣΑΡΟΥ" userId="3d7c3f3ab11cf231" providerId="LiveId" clId="{58D3516E-C68E-4816-BB91-0168A74178CB}" dt="2023-02-11T18:21:18.437" v="13844" actId="26606"/>
          <ac:spMkLst>
            <pc:docMk/>
            <pc:sldMk cId="3369519981" sldId="393"/>
            <ac:spMk id="12" creationId="{FBD77573-9EF2-4C35-8285-A1CF6FBB0EA5}"/>
          </ac:spMkLst>
        </pc:spChg>
        <pc:cxnChg chg="del">
          <ac:chgData name="ΕΙΡΗΝΗ ΚΑΤΣΑΡΟΥ" userId="3d7c3f3ab11cf231" providerId="LiveId" clId="{58D3516E-C68E-4816-BB91-0168A74178CB}" dt="2023-02-11T18:20:54.532" v="13843"/>
          <ac:cxnSpMkLst>
            <pc:docMk/>
            <pc:sldMk cId="3369519981" sldId="393"/>
            <ac:cxnSpMk id="11" creationId="{F492F8DF-EE34-4FC5-9FFE-76EB2E3BBA95}"/>
          </ac:cxnSpMkLst>
        </pc:cxnChg>
      </pc:sldChg>
      <pc:sldChg chg="addSp delSp modSp add mod setBg delDesignElem">
        <pc:chgData name="ΕΙΡΗΝΗ ΚΑΤΣΑΡΟΥ" userId="3d7c3f3ab11cf231" providerId="LiveId" clId="{58D3516E-C68E-4816-BB91-0168A74178CB}" dt="2023-02-11T18:42:17.460" v="14227" actId="2711"/>
        <pc:sldMkLst>
          <pc:docMk/>
          <pc:sldMk cId="3866629391" sldId="394"/>
        </pc:sldMkLst>
        <pc:spChg chg="add del mod">
          <ac:chgData name="ΕΙΡΗΝΗ ΚΑΤΣΑΡΟΥ" userId="3d7c3f3ab11cf231" providerId="LiveId" clId="{58D3516E-C68E-4816-BB91-0168A74178CB}" dt="2023-02-11T18:39:51.410" v="14211" actId="21"/>
          <ac:spMkLst>
            <pc:docMk/>
            <pc:sldMk cId="3866629391" sldId="394"/>
            <ac:spMk id="2" creationId="{9A7A6D70-9E92-B99C-7DE0-654553C08C38}"/>
          </ac:spMkLst>
        </pc:spChg>
        <pc:spChg chg="add del mod">
          <ac:chgData name="ΕΙΡΗΝΗ ΚΑΤΣΑΡΟΥ" userId="3d7c3f3ab11cf231" providerId="LiveId" clId="{58D3516E-C68E-4816-BB91-0168A74178CB}" dt="2023-02-11T18:39:59.693" v="14213" actId="21"/>
          <ac:spMkLst>
            <pc:docMk/>
            <pc:sldMk cId="3866629391" sldId="394"/>
            <ac:spMk id="3" creationId="{CA343D6D-FC53-9484-3E37-E067E82CEE44}"/>
          </ac:spMkLst>
        </pc:spChg>
        <pc:spChg chg="mod">
          <ac:chgData name="ΕΙΡΗΝΗ ΚΑΤΣΑΡΟΥ" userId="3d7c3f3ab11cf231" providerId="LiveId" clId="{58D3516E-C68E-4816-BB91-0168A74178CB}" dt="2023-02-11T18:41:07.601" v="14223" actId="20577"/>
          <ac:spMkLst>
            <pc:docMk/>
            <pc:sldMk cId="3866629391" sldId="394"/>
            <ac:spMk id="4" creationId="{D7F42822-2B8F-B894-3E5E-C27228EC345D}"/>
          </ac:spMkLst>
        </pc:spChg>
        <pc:spChg chg="add del mod">
          <ac:chgData name="ΕΙΡΗΝΗ ΚΑΤΣΑΡΟΥ" userId="3d7c3f3ab11cf231" providerId="LiveId" clId="{58D3516E-C68E-4816-BB91-0168A74178CB}" dt="2023-02-11T18:34:26.520" v="14194" actId="26606"/>
          <ac:spMkLst>
            <pc:docMk/>
            <pc:sldMk cId="3866629391" sldId="394"/>
            <ac:spMk id="5" creationId="{35DF4799-A56B-05CE-FC3B-1826326BA490}"/>
          </ac:spMkLst>
        </pc:spChg>
        <pc:spChg chg="add del">
          <ac:chgData name="ΕΙΡΗΝΗ ΚΑΤΣΑΡΟΥ" userId="3d7c3f3ab11cf231" providerId="LiveId" clId="{58D3516E-C68E-4816-BB91-0168A74178CB}" dt="2023-02-11T18:33:56.604" v="14190" actId="26606"/>
          <ac:spMkLst>
            <pc:docMk/>
            <pc:sldMk cId="3866629391" sldId="394"/>
            <ac:spMk id="7" creationId="{12FB12AE-71D1-47FD-9AC3-EE2C07424534}"/>
          </ac:spMkLst>
        </pc:spChg>
        <pc:spChg chg="add del">
          <ac:chgData name="ΕΙΡΗΝΗ ΚΑΤΣΑΡΟΥ" userId="3d7c3f3ab11cf231" providerId="LiveId" clId="{58D3516E-C68E-4816-BB91-0168A74178CB}" dt="2023-02-11T18:33:56.604" v="14190" actId="26606"/>
          <ac:spMkLst>
            <pc:docMk/>
            <pc:sldMk cId="3866629391" sldId="394"/>
            <ac:spMk id="8" creationId="{64853C7E-3CBA-4464-865F-6044D94B1BE9}"/>
          </ac:spMkLst>
        </pc:spChg>
        <pc:spChg chg="del">
          <ac:chgData name="ΕΙΡΗΝΗ ΚΑΤΣΑΡΟΥ" userId="3d7c3f3ab11cf231" providerId="LiveId" clId="{58D3516E-C68E-4816-BB91-0168A74178CB}" dt="2023-02-11T18:24:18.965" v="13883"/>
          <ac:spMkLst>
            <pc:docMk/>
            <pc:sldMk cId="3866629391" sldId="394"/>
            <ac:spMk id="10" creationId="{17718681-A12E-49D6-9925-DD7C68176D61}"/>
          </ac:spMkLst>
        </pc:spChg>
        <pc:spChg chg="del">
          <ac:chgData name="ΕΙΡΗΝΗ ΚΑΤΣΑΡΟΥ" userId="3d7c3f3ab11cf231" providerId="LiveId" clId="{58D3516E-C68E-4816-BB91-0168A74178CB}" dt="2023-02-11T18:24:18.965" v="13883"/>
          <ac:spMkLst>
            <pc:docMk/>
            <pc:sldMk cId="3866629391" sldId="394"/>
            <ac:spMk id="12" creationId="{FBD77573-9EF2-4C35-8285-A1CF6FBB0EA5}"/>
          </ac:spMkLst>
        </pc:spChg>
        <pc:spChg chg="add del">
          <ac:chgData name="ΕΙΡΗΝΗ ΚΑΤΣΑΡΟΥ" userId="3d7c3f3ab11cf231" providerId="LiveId" clId="{58D3516E-C68E-4816-BB91-0168A74178CB}" dt="2023-02-11T18:33:56.604" v="14190" actId="26606"/>
          <ac:spMkLst>
            <pc:docMk/>
            <pc:sldMk cId="3866629391" sldId="394"/>
            <ac:spMk id="14" creationId="{55EFEC59-B929-4851-9DEF-9106F27979A9}"/>
          </ac:spMkLst>
        </pc:spChg>
        <pc:spChg chg="add del">
          <ac:chgData name="ΕΙΡΗΝΗ ΚΑΤΣΑΡΟΥ" userId="3d7c3f3ab11cf231" providerId="LiveId" clId="{58D3516E-C68E-4816-BB91-0168A74178CB}" dt="2023-02-11T18:33:56.604" v="14190" actId="26606"/>
          <ac:spMkLst>
            <pc:docMk/>
            <pc:sldMk cId="3866629391" sldId="394"/>
            <ac:spMk id="16" creationId="{6C132392-D5FF-4588-8FA1-5BAD77BF6464}"/>
          </ac:spMkLst>
        </pc:spChg>
        <pc:spChg chg="add del">
          <ac:chgData name="ΕΙΡΗΝΗ ΚΑΤΣΑΡΟΥ" userId="3d7c3f3ab11cf231" providerId="LiveId" clId="{58D3516E-C68E-4816-BB91-0168A74178CB}" dt="2023-02-11T18:33:56.604" v="14190" actId="26606"/>
          <ac:spMkLst>
            <pc:docMk/>
            <pc:sldMk cId="3866629391" sldId="394"/>
            <ac:spMk id="18" creationId="{C7EAC045-695C-4E73-9B7C-AFD6FB22DA20}"/>
          </ac:spMkLst>
        </pc:spChg>
        <pc:spChg chg="add del">
          <ac:chgData name="ΕΙΡΗΝΗ ΚΑΤΣΑΡΟΥ" userId="3d7c3f3ab11cf231" providerId="LiveId" clId="{58D3516E-C68E-4816-BB91-0168A74178CB}" dt="2023-02-11T18:33:56.604" v="14190" actId="26606"/>
          <ac:spMkLst>
            <pc:docMk/>
            <pc:sldMk cId="3866629391" sldId="394"/>
            <ac:spMk id="20" creationId="{404A7A3A-BEAE-4BC6-A163-5D0E5F8C4669}"/>
          </ac:spMkLst>
        </pc:spChg>
        <pc:spChg chg="add del">
          <ac:chgData name="ΕΙΡΗΝΗ ΚΑΤΣΑΡΟΥ" userId="3d7c3f3ab11cf231" providerId="LiveId" clId="{58D3516E-C68E-4816-BB91-0168A74178CB}" dt="2023-02-11T18:33:56.604" v="14190" actId="26606"/>
          <ac:spMkLst>
            <pc:docMk/>
            <pc:sldMk cId="3866629391" sldId="394"/>
            <ac:spMk id="22" creationId="{12ED3B7D-405D-4DFA-8608-B6DE7467183E}"/>
          </ac:spMkLst>
        </pc:spChg>
        <pc:spChg chg="add del">
          <ac:chgData name="ΕΙΡΗΝΗ ΚΑΤΣΑΡΟΥ" userId="3d7c3f3ab11cf231" providerId="LiveId" clId="{58D3516E-C68E-4816-BB91-0168A74178CB}" dt="2023-02-11T18:33:11.905" v="14187" actId="26606"/>
          <ac:spMkLst>
            <pc:docMk/>
            <pc:sldMk cId="3866629391" sldId="394"/>
            <ac:spMk id="27" creationId="{327D73B4-9F5C-4A64-A179-51B9500CB8B5}"/>
          </ac:spMkLst>
        </pc:spChg>
        <pc:spChg chg="add del">
          <ac:chgData name="ΕΙΡΗΝΗ ΚΑΤΣΑΡΟΥ" userId="3d7c3f3ab11cf231" providerId="LiveId" clId="{58D3516E-C68E-4816-BB91-0168A74178CB}" dt="2023-02-11T18:34:26.520" v="14194" actId="26606"/>
          <ac:spMkLst>
            <pc:docMk/>
            <pc:sldMk cId="3866629391" sldId="394"/>
            <ac:spMk id="28" creationId="{460B0EFB-53ED-4F35-B05D-F658EA021C65}"/>
          </ac:spMkLst>
        </pc:spChg>
        <pc:spChg chg="add del">
          <ac:chgData name="ΕΙΡΗΝΗ ΚΑΤΣΑΡΟΥ" userId="3d7c3f3ab11cf231" providerId="LiveId" clId="{58D3516E-C68E-4816-BB91-0168A74178CB}" dt="2023-02-11T18:33:11.905" v="14187" actId="26606"/>
          <ac:spMkLst>
            <pc:docMk/>
            <pc:sldMk cId="3866629391" sldId="394"/>
            <ac:spMk id="29" creationId="{C1F06963-6374-4B48-844F-071A9BAAAE02}"/>
          </ac:spMkLst>
        </pc:spChg>
        <pc:spChg chg="add del">
          <ac:chgData name="ΕΙΡΗΝΗ ΚΑΤΣΑΡΟΥ" userId="3d7c3f3ab11cf231" providerId="LiveId" clId="{58D3516E-C68E-4816-BB91-0168A74178CB}" dt="2023-02-11T18:34:26.520" v="14194" actId="26606"/>
          <ac:spMkLst>
            <pc:docMk/>
            <pc:sldMk cId="3866629391" sldId="394"/>
            <ac:spMk id="30" creationId="{835EF3DD-7D43-4A27-8967-A92FD8CC9365}"/>
          </ac:spMkLst>
        </pc:spChg>
        <pc:spChg chg="add del">
          <ac:chgData name="ΕΙΡΗΝΗ ΚΑΤΣΑΡΟΥ" userId="3d7c3f3ab11cf231" providerId="LiveId" clId="{58D3516E-C68E-4816-BB91-0168A74178CB}" dt="2023-02-11T18:33:11.905" v="14187" actId="26606"/>
          <ac:spMkLst>
            <pc:docMk/>
            <pc:sldMk cId="3866629391" sldId="394"/>
            <ac:spMk id="31" creationId="{6CB927A4-E432-4310-9CD5-E89FF5063179}"/>
          </ac:spMkLst>
        </pc:spChg>
        <pc:spChg chg="add del">
          <ac:chgData name="ΕΙΡΗΝΗ ΚΑΤΣΑΡΟΥ" userId="3d7c3f3ab11cf231" providerId="LiveId" clId="{58D3516E-C68E-4816-BB91-0168A74178CB}" dt="2023-02-11T18:34:26.405" v="14193" actId="26606"/>
          <ac:spMkLst>
            <pc:docMk/>
            <pc:sldMk cId="3866629391" sldId="394"/>
            <ac:spMk id="32" creationId="{4F7EBAE4-9945-4473-9E34-B2C66EA0F03D}"/>
          </ac:spMkLst>
        </pc:spChg>
        <pc:spChg chg="add del">
          <ac:chgData name="ΕΙΡΗΝΗ ΚΑΤΣΑΡΟΥ" userId="3d7c3f3ab11cf231" providerId="LiveId" clId="{58D3516E-C68E-4816-BB91-0168A74178CB}" dt="2023-02-11T18:33:11.905" v="14187" actId="26606"/>
          <ac:spMkLst>
            <pc:docMk/>
            <pc:sldMk cId="3866629391" sldId="394"/>
            <ac:spMk id="33" creationId="{1453BF6C-B012-48B7-B4E8-6D7AC7C27D02}"/>
          </ac:spMkLst>
        </pc:spChg>
        <pc:spChg chg="add del">
          <ac:chgData name="ΕΙΡΗΝΗ ΚΑΤΣΑΡΟΥ" userId="3d7c3f3ab11cf231" providerId="LiveId" clId="{58D3516E-C68E-4816-BB91-0168A74178CB}" dt="2023-02-11T18:34:26.405" v="14193" actId="26606"/>
          <ac:spMkLst>
            <pc:docMk/>
            <pc:sldMk cId="3866629391" sldId="394"/>
            <ac:spMk id="34" creationId="{70BEB1E7-2F88-40BC-B73D-42E5B6F80BFC}"/>
          </ac:spMkLst>
        </pc:spChg>
        <pc:spChg chg="add del">
          <ac:chgData name="ΕΙΡΗΝΗ ΚΑΤΣΑΡΟΥ" userId="3d7c3f3ab11cf231" providerId="LiveId" clId="{58D3516E-C68E-4816-BB91-0168A74178CB}" dt="2023-02-11T18:33:11.905" v="14187" actId="26606"/>
          <ac:spMkLst>
            <pc:docMk/>
            <pc:sldMk cId="3866629391" sldId="394"/>
            <ac:spMk id="35" creationId="{E3020543-B24B-4EC4-8FFC-8DD88EEA91A8}"/>
          </ac:spMkLst>
        </pc:spChg>
        <pc:spChg chg="add del">
          <ac:chgData name="ΕΙΡΗΝΗ ΚΑΤΣΑΡΟΥ" userId="3d7c3f3ab11cf231" providerId="LiveId" clId="{58D3516E-C68E-4816-BB91-0168A74178CB}" dt="2023-02-11T18:34:26.405" v="14193" actId="26606"/>
          <ac:spMkLst>
            <pc:docMk/>
            <pc:sldMk cId="3866629391" sldId="394"/>
            <ac:spMk id="36" creationId="{A7B99495-F43F-4D80-A44F-2CB4764EB90B}"/>
          </ac:spMkLst>
        </pc:spChg>
        <pc:spChg chg="add">
          <ac:chgData name="ΕΙΡΗΝΗ ΚΑΤΣΑΡΟΥ" userId="3d7c3f3ab11cf231" providerId="LiveId" clId="{58D3516E-C68E-4816-BB91-0168A74178CB}" dt="2023-02-11T18:34:26.520" v="14194" actId="26606"/>
          <ac:spMkLst>
            <pc:docMk/>
            <pc:sldMk cId="3866629391" sldId="394"/>
            <ac:spMk id="38" creationId="{460B0EFB-53ED-4F35-B05D-F658EA021C65}"/>
          </ac:spMkLst>
        </pc:spChg>
        <pc:spChg chg="add del">
          <ac:chgData name="ΕΙΡΗΝΗ ΚΑΤΣΑΡΟΥ" userId="3d7c3f3ab11cf231" providerId="LiveId" clId="{58D3516E-C68E-4816-BB91-0168A74178CB}" dt="2023-02-11T18:33:56.571" v="14189" actId="26606"/>
          <ac:spMkLst>
            <pc:docMk/>
            <pc:sldMk cId="3866629391" sldId="394"/>
            <ac:spMk id="39" creationId="{889C5E17-24D0-4696-A3C5-A2261FB455FA}"/>
          </ac:spMkLst>
        </pc:spChg>
        <pc:spChg chg="add del">
          <ac:chgData name="ΕΙΡΗΝΗ ΚΑΤΣΑΡΟΥ" userId="3d7c3f3ab11cf231" providerId="LiveId" clId="{58D3516E-C68E-4816-BB91-0168A74178CB}" dt="2023-02-11T18:33:56.571" v="14189" actId="26606"/>
          <ac:spMkLst>
            <pc:docMk/>
            <pc:sldMk cId="3866629391" sldId="394"/>
            <ac:spMk id="40" creationId="{6929B58F-2358-44CC-ACE5-EF1BD3C6C824}"/>
          </ac:spMkLst>
        </pc:spChg>
        <pc:spChg chg="add">
          <ac:chgData name="ΕΙΡΗΝΗ ΚΑΤΣΑΡΟΥ" userId="3d7c3f3ab11cf231" providerId="LiveId" clId="{58D3516E-C68E-4816-BB91-0168A74178CB}" dt="2023-02-11T18:34:26.520" v="14194" actId="26606"/>
          <ac:spMkLst>
            <pc:docMk/>
            <pc:sldMk cId="3866629391" sldId="394"/>
            <ac:spMk id="42" creationId="{835EF3DD-7D43-4A27-8967-A92FD8CC9365}"/>
          </ac:spMkLst>
        </pc:spChg>
        <pc:grpChg chg="add del">
          <ac:chgData name="ΕΙΡΗΝΗ ΚΑΤΣΑΡΟΥ" userId="3d7c3f3ab11cf231" providerId="LiveId" clId="{58D3516E-C68E-4816-BB91-0168A74178CB}" dt="2023-02-11T18:33:56.571" v="14189" actId="26606"/>
          <ac:grpSpMkLst>
            <pc:docMk/>
            <pc:sldMk cId="3866629391" sldId="394"/>
            <ac:grpSpMk id="41" creationId="{09DA5303-A1AF-4830-806C-51FCD96188B7}"/>
          </ac:grpSpMkLst>
        </pc:grpChg>
        <pc:graphicFrameChg chg="add mod">
          <ac:chgData name="ΕΙΡΗΝΗ ΚΑΤΣΑΡΟΥ" userId="3d7c3f3ab11cf231" providerId="LiveId" clId="{58D3516E-C68E-4816-BB91-0168A74178CB}" dt="2023-02-11T18:42:17.460" v="14227" actId="2711"/>
          <ac:graphicFrameMkLst>
            <pc:docMk/>
            <pc:sldMk cId="3866629391" sldId="394"/>
            <ac:graphicFrameMk id="43" creationId="{8840C080-C466-4E3C-9859-A35C5FCF346F}"/>
          </ac:graphicFrameMkLst>
        </pc:graphicFrameChg>
        <pc:picChg chg="add mod ord">
          <ac:chgData name="ΕΙΡΗΝΗ ΚΑΤΣΑΡΟΥ" userId="3d7c3f3ab11cf231" providerId="LiveId" clId="{58D3516E-C68E-4816-BB91-0168A74178CB}" dt="2023-02-11T18:34:35.380" v="14196" actId="27614"/>
          <ac:picMkLst>
            <pc:docMk/>
            <pc:sldMk cId="3866629391" sldId="394"/>
            <ac:picMk id="24" creationId="{951A1249-051C-29CB-1087-1CC7D3046261}"/>
          </ac:picMkLst>
        </pc:picChg>
        <pc:cxnChg chg="add del">
          <ac:chgData name="ΕΙΡΗΝΗ ΚΑΤΣΑΡΟΥ" userId="3d7c3f3ab11cf231" providerId="LiveId" clId="{58D3516E-C68E-4816-BB91-0168A74178CB}" dt="2023-02-11T18:33:11.905" v="14187" actId="26606"/>
          <ac:cxnSpMkLst>
            <pc:docMk/>
            <pc:sldMk cId="3866629391" sldId="394"/>
            <ac:cxnSpMk id="37" creationId="{C49DA8F6-BCC1-4447-B54C-57856834B94B}"/>
          </ac:cxnSpMkLst>
        </pc:cxnChg>
      </pc:sldChg>
      <pc:sldChg chg="addSp delSp modSp add mod setBg delDesignElem">
        <pc:chgData name="ΕΙΡΗΝΗ ΚΑΤΣΑΡΟΥ" userId="3d7c3f3ab11cf231" providerId="LiveId" clId="{58D3516E-C68E-4816-BB91-0168A74178CB}" dt="2023-02-11T19:14:39.807" v="17139" actId="27636"/>
        <pc:sldMkLst>
          <pc:docMk/>
          <pc:sldMk cId="1794487027" sldId="395"/>
        </pc:sldMkLst>
        <pc:spChg chg="mod">
          <ac:chgData name="ΕΙΡΗΝΗ ΚΑΤΣΑΡΟΥ" userId="3d7c3f3ab11cf231" providerId="LiveId" clId="{58D3516E-C68E-4816-BB91-0168A74178CB}" dt="2023-02-11T18:51:39.119" v="14959" actId="14100"/>
          <ac:spMkLst>
            <pc:docMk/>
            <pc:sldMk cId="1794487027" sldId="395"/>
            <ac:spMk id="4" creationId="{D7F42822-2B8F-B894-3E5E-C27228EC345D}"/>
          </ac:spMkLst>
        </pc:spChg>
        <pc:spChg chg="mod">
          <ac:chgData name="ΕΙΡΗΝΗ ΚΑΤΣΑΡΟΥ" userId="3d7c3f3ab11cf231" providerId="LiveId" clId="{58D3516E-C68E-4816-BB91-0168A74178CB}" dt="2023-02-11T19:14:39.807" v="17139" actId="27636"/>
          <ac:spMkLst>
            <pc:docMk/>
            <pc:sldMk cId="1794487027" sldId="395"/>
            <ac:spMk id="5" creationId="{35DF4799-A56B-05CE-FC3B-1826326BA490}"/>
          </ac:spMkLst>
        </pc:spChg>
        <pc:spChg chg="add">
          <ac:chgData name="ΕΙΡΗΝΗ ΚΑΤΣΑΡΟΥ" userId="3d7c3f3ab11cf231" providerId="LiveId" clId="{58D3516E-C68E-4816-BB91-0168A74178CB}" dt="2023-02-11T18:43:55.441" v="14230" actId="26606"/>
          <ac:spMkLst>
            <pc:docMk/>
            <pc:sldMk cId="1794487027" sldId="395"/>
            <ac:spMk id="10" creationId="{17718681-A12E-49D6-9925-DD7C68176D61}"/>
          </ac:spMkLst>
        </pc:spChg>
        <pc:spChg chg="add">
          <ac:chgData name="ΕΙΡΗΝΗ ΚΑΤΣΑΡΟΥ" userId="3d7c3f3ab11cf231" providerId="LiveId" clId="{58D3516E-C68E-4816-BB91-0168A74178CB}" dt="2023-02-11T18:43:55.441" v="14230" actId="26606"/>
          <ac:spMkLst>
            <pc:docMk/>
            <pc:sldMk cId="1794487027" sldId="395"/>
            <ac:spMk id="12" creationId="{FBD77573-9EF2-4C35-8285-A1CF6FBB0EA5}"/>
          </ac:spMkLst>
        </pc:spChg>
        <pc:spChg chg="del">
          <ac:chgData name="ΕΙΡΗΝΗ ΚΑΤΣΑΡΟΥ" userId="3d7c3f3ab11cf231" providerId="LiveId" clId="{58D3516E-C68E-4816-BB91-0168A74178CB}" dt="2023-02-11T18:43:25.719" v="14229"/>
          <ac:spMkLst>
            <pc:docMk/>
            <pc:sldMk cId="1794487027" sldId="395"/>
            <ac:spMk id="21" creationId="{17718681-A12E-49D6-9925-DD7C68176D61}"/>
          </ac:spMkLst>
        </pc:spChg>
        <pc:spChg chg="del">
          <ac:chgData name="ΕΙΡΗΝΗ ΚΑΤΣΑΡΟΥ" userId="3d7c3f3ab11cf231" providerId="LiveId" clId="{58D3516E-C68E-4816-BB91-0168A74178CB}" dt="2023-02-11T18:43:25.719" v="14229"/>
          <ac:spMkLst>
            <pc:docMk/>
            <pc:sldMk cId="1794487027" sldId="395"/>
            <ac:spMk id="23" creationId="{FBD77573-9EF2-4C35-8285-A1CF6FBB0EA5}"/>
          </ac:spMkLst>
        </pc:spChg>
      </pc:sldChg>
      <pc:sldChg chg="delSp modSp add mod setBg delDesignElem">
        <pc:chgData name="ΕΙΡΗΝΗ ΚΑΤΣΑΡΟΥ" userId="3d7c3f3ab11cf231" providerId="LiveId" clId="{58D3516E-C68E-4816-BB91-0168A74178CB}" dt="2023-02-11T18:59:44.570" v="15736" actId="123"/>
        <pc:sldMkLst>
          <pc:docMk/>
          <pc:sldMk cId="53863415" sldId="396"/>
        </pc:sldMkLst>
        <pc:spChg chg="mod">
          <ac:chgData name="ΕΙΡΗΝΗ ΚΑΤΣΑΡΟΥ" userId="3d7c3f3ab11cf231" providerId="LiveId" clId="{58D3516E-C68E-4816-BB91-0168A74178CB}" dt="2023-02-11T18:55:44.619" v="15322" actId="20577"/>
          <ac:spMkLst>
            <pc:docMk/>
            <pc:sldMk cId="53863415" sldId="396"/>
            <ac:spMk id="4" creationId="{D7F42822-2B8F-B894-3E5E-C27228EC345D}"/>
          </ac:spMkLst>
        </pc:spChg>
        <pc:spChg chg="del">
          <ac:chgData name="ΕΙΡΗΝΗ ΚΑΤΣΑΡΟΥ" userId="3d7c3f3ab11cf231" providerId="LiveId" clId="{58D3516E-C68E-4816-BB91-0168A74178CB}" dt="2023-02-11T18:55:23.545" v="15295"/>
          <ac:spMkLst>
            <pc:docMk/>
            <pc:sldMk cId="53863415" sldId="396"/>
            <ac:spMk id="38" creationId="{460B0EFB-53ED-4F35-B05D-F658EA021C65}"/>
          </ac:spMkLst>
        </pc:spChg>
        <pc:spChg chg="del">
          <ac:chgData name="ΕΙΡΗΝΗ ΚΑΤΣΑΡΟΥ" userId="3d7c3f3ab11cf231" providerId="LiveId" clId="{58D3516E-C68E-4816-BB91-0168A74178CB}" dt="2023-02-11T18:55:23.545" v="15295"/>
          <ac:spMkLst>
            <pc:docMk/>
            <pc:sldMk cId="53863415" sldId="396"/>
            <ac:spMk id="42" creationId="{835EF3DD-7D43-4A27-8967-A92FD8CC9365}"/>
          </ac:spMkLst>
        </pc:spChg>
        <pc:graphicFrameChg chg="mod">
          <ac:chgData name="ΕΙΡΗΝΗ ΚΑΤΣΑΡΟΥ" userId="3d7c3f3ab11cf231" providerId="LiveId" clId="{58D3516E-C68E-4816-BB91-0168A74178CB}" dt="2023-02-11T18:59:44.570" v="15736" actId="123"/>
          <ac:graphicFrameMkLst>
            <pc:docMk/>
            <pc:sldMk cId="53863415" sldId="396"/>
            <ac:graphicFrameMk id="43" creationId="{8840C080-C466-4E3C-9859-A35C5FCF346F}"/>
          </ac:graphicFrameMkLst>
        </pc:graphicFrameChg>
      </pc:sldChg>
      <pc:sldChg chg="addSp delSp modSp add mod setBg delDesignElem">
        <pc:chgData name="ΕΙΡΗΝΗ ΚΑΤΣΑΡΟΥ" userId="3d7c3f3ab11cf231" providerId="LiveId" clId="{58D3516E-C68E-4816-BB91-0168A74178CB}" dt="2023-02-11T19:14:31.330" v="17137" actId="255"/>
        <pc:sldMkLst>
          <pc:docMk/>
          <pc:sldMk cId="2617637311" sldId="397"/>
        </pc:sldMkLst>
        <pc:spChg chg="mod">
          <ac:chgData name="ΕΙΡΗΝΗ ΚΑΤΣΑΡΟΥ" userId="3d7c3f3ab11cf231" providerId="LiveId" clId="{58D3516E-C68E-4816-BB91-0168A74178CB}" dt="2023-02-11T19:01:00.878" v="15777" actId="20577"/>
          <ac:spMkLst>
            <pc:docMk/>
            <pc:sldMk cId="2617637311" sldId="397"/>
            <ac:spMk id="4" creationId="{D7F42822-2B8F-B894-3E5E-C27228EC345D}"/>
          </ac:spMkLst>
        </pc:spChg>
        <pc:spChg chg="mod">
          <ac:chgData name="ΕΙΡΗΝΗ ΚΑΤΣΑΡΟΥ" userId="3d7c3f3ab11cf231" providerId="LiveId" clId="{58D3516E-C68E-4816-BB91-0168A74178CB}" dt="2023-02-11T19:14:31.330" v="17137" actId="255"/>
          <ac:spMkLst>
            <pc:docMk/>
            <pc:sldMk cId="2617637311" sldId="397"/>
            <ac:spMk id="5" creationId="{35DF4799-A56B-05CE-FC3B-1826326BA490}"/>
          </ac:spMkLst>
        </pc:spChg>
        <pc:spChg chg="add">
          <ac:chgData name="ΕΙΡΗΝΗ ΚΑΤΣΑΡΟΥ" userId="3d7c3f3ab11cf231" providerId="LiveId" clId="{58D3516E-C68E-4816-BB91-0168A74178CB}" dt="2023-02-11T19:00:18.945" v="15739" actId="26606"/>
          <ac:spMkLst>
            <pc:docMk/>
            <pc:sldMk cId="2617637311" sldId="397"/>
            <ac:spMk id="7" creationId="{17718681-A12E-49D6-9925-DD7C68176D61}"/>
          </ac:spMkLst>
        </pc:spChg>
        <pc:spChg chg="add">
          <ac:chgData name="ΕΙΡΗΝΗ ΚΑΤΣΑΡΟΥ" userId="3d7c3f3ab11cf231" providerId="LiveId" clId="{58D3516E-C68E-4816-BB91-0168A74178CB}" dt="2023-02-11T19:00:18.945" v="15739" actId="26606"/>
          <ac:spMkLst>
            <pc:docMk/>
            <pc:sldMk cId="2617637311" sldId="397"/>
            <ac:spMk id="8" creationId="{FBD77573-9EF2-4C35-8285-A1CF6FBB0EA5}"/>
          </ac:spMkLst>
        </pc:spChg>
        <pc:spChg chg="del">
          <ac:chgData name="ΕΙΡΗΝΗ ΚΑΤΣΑΡΟΥ" userId="3d7c3f3ab11cf231" providerId="LiveId" clId="{58D3516E-C68E-4816-BB91-0168A74178CB}" dt="2023-02-11T19:00:05.935" v="15738"/>
          <ac:spMkLst>
            <pc:docMk/>
            <pc:sldMk cId="2617637311" sldId="397"/>
            <ac:spMk id="10" creationId="{17718681-A12E-49D6-9925-DD7C68176D61}"/>
          </ac:spMkLst>
        </pc:spChg>
        <pc:spChg chg="del">
          <ac:chgData name="ΕΙΡΗΝΗ ΚΑΤΣΑΡΟΥ" userId="3d7c3f3ab11cf231" providerId="LiveId" clId="{58D3516E-C68E-4816-BB91-0168A74178CB}" dt="2023-02-11T19:00:05.935" v="15738"/>
          <ac:spMkLst>
            <pc:docMk/>
            <pc:sldMk cId="2617637311" sldId="397"/>
            <ac:spMk id="12" creationId="{FBD77573-9EF2-4C35-8285-A1CF6FBB0EA5}"/>
          </ac:spMkLst>
        </pc:spChg>
      </pc:sldChg>
      <pc:sldChg chg="addSp delSp modSp add mod setBg delDesignElem">
        <pc:chgData name="ΕΙΡΗΝΗ ΚΑΤΣΑΡΟΥ" userId="3d7c3f3ab11cf231" providerId="LiveId" clId="{58D3516E-C68E-4816-BB91-0168A74178CB}" dt="2023-02-11T19:39:52.422" v="19045" actId="20577"/>
        <pc:sldMkLst>
          <pc:docMk/>
          <pc:sldMk cId="1523429770" sldId="398"/>
        </pc:sldMkLst>
        <pc:spChg chg="mod">
          <ac:chgData name="ΕΙΡΗΝΗ ΚΑΤΣΑΡΟΥ" userId="3d7c3f3ab11cf231" providerId="LiveId" clId="{58D3516E-C68E-4816-BB91-0168A74178CB}" dt="2023-02-11T19:17:25.799" v="17479" actId="1076"/>
          <ac:spMkLst>
            <pc:docMk/>
            <pc:sldMk cId="1523429770" sldId="398"/>
            <ac:spMk id="4" creationId="{D7F42822-2B8F-B894-3E5E-C27228EC345D}"/>
          </ac:spMkLst>
        </pc:spChg>
        <pc:spChg chg="mod">
          <ac:chgData name="ΕΙΡΗΝΗ ΚΑΤΣΑΡΟΥ" userId="3d7c3f3ab11cf231" providerId="LiveId" clId="{58D3516E-C68E-4816-BB91-0168A74178CB}" dt="2023-02-11T19:39:52.422" v="19045" actId="20577"/>
          <ac:spMkLst>
            <pc:docMk/>
            <pc:sldMk cId="1523429770" sldId="398"/>
            <ac:spMk id="5" creationId="{35DF4799-A56B-05CE-FC3B-1826326BA490}"/>
          </ac:spMkLst>
        </pc:spChg>
        <pc:spChg chg="del">
          <ac:chgData name="ΕΙΡΗΝΗ ΚΑΤΣΑΡΟΥ" userId="3d7c3f3ab11cf231" providerId="LiveId" clId="{58D3516E-C68E-4816-BB91-0168A74178CB}" dt="2023-02-11T19:07:21.780" v="16431"/>
          <ac:spMkLst>
            <pc:docMk/>
            <pc:sldMk cId="1523429770" sldId="398"/>
            <ac:spMk id="7" creationId="{17718681-A12E-49D6-9925-DD7C68176D61}"/>
          </ac:spMkLst>
        </pc:spChg>
        <pc:spChg chg="del">
          <ac:chgData name="ΕΙΡΗΝΗ ΚΑΤΣΑΡΟΥ" userId="3d7c3f3ab11cf231" providerId="LiveId" clId="{58D3516E-C68E-4816-BB91-0168A74178CB}" dt="2023-02-11T19:07:21.780" v="16431"/>
          <ac:spMkLst>
            <pc:docMk/>
            <pc:sldMk cId="1523429770" sldId="398"/>
            <ac:spMk id="8" creationId="{FBD77573-9EF2-4C35-8285-A1CF6FBB0EA5}"/>
          </ac:spMkLst>
        </pc:spChg>
        <pc:spChg chg="add">
          <ac:chgData name="ΕΙΡΗΝΗ ΚΑΤΣΑΡΟΥ" userId="3d7c3f3ab11cf231" providerId="LiveId" clId="{58D3516E-C68E-4816-BB91-0168A74178CB}" dt="2023-02-11T19:07:33.402" v="16432" actId="26606"/>
          <ac:spMkLst>
            <pc:docMk/>
            <pc:sldMk cId="1523429770" sldId="398"/>
            <ac:spMk id="10" creationId="{17718681-A12E-49D6-9925-DD7C68176D61}"/>
          </ac:spMkLst>
        </pc:spChg>
        <pc:spChg chg="add">
          <ac:chgData name="ΕΙΡΗΝΗ ΚΑΤΣΑΡΟΥ" userId="3d7c3f3ab11cf231" providerId="LiveId" clId="{58D3516E-C68E-4816-BB91-0168A74178CB}" dt="2023-02-11T19:07:33.402" v="16432" actId="26606"/>
          <ac:spMkLst>
            <pc:docMk/>
            <pc:sldMk cId="1523429770" sldId="398"/>
            <ac:spMk id="12" creationId="{FBD77573-9EF2-4C35-8285-A1CF6FBB0EA5}"/>
          </ac:spMkLst>
        </pc:spChg>
      </pc:sldChg>
      <pc:sldChg chg="modSp add mod">
        <pc:chgData name="ΕΙΡΗΝΗ ΚΑΤΣΑΡΟΥ" userId="3d7c3f3ab11cf231" providerId="LiveId" clId="{58D3516E-C68E-4816-BB91-0168A74178CB}" dt="2023-02-11T19:20:41.609" v="17784"/>
        <pc:sldMkLst>
          <pc:docMk/>
          <pc:sldMk cId="2557422253" sldId="399"/>
        </pc:sldMkLst>
        <pc:spChg chg="mod">
          <ac:chgData name="ΕΙΡΗΝΗ ΚΑΤΣΑΡΟΥ" userId="3d7c3f3ab11cf231" providerId="LiveId" clId="{58D3516E-C68E-4816-BB91-0168A74178CB}" dt="2023-02-11T19:19:02.633" v="17622" actId="20577"/>
          <ac:spMkLst>
            <pc:docMk/>
            <pc:sldMk cId="2557422253" sldId="399"/>
            <ac:spMk id="4" creationId="{D7F42822-2B8F-B894-3E5E-C27228EC345D}"/>
          </ac:spMkLst>
        </pc:spChg>
        <pc:graphicFrameChg chg="mod">
          <ac:chgData name="ΕΙΡΗΝΗ ΚΑΤΣΑΡΟΥ" userId="3d7c3f3ab11cf231" providerId="LiveId" clId="{58D3516E-C68E-4816-BB91-0168A74178CB}" dt="2023-02-11T19:20:41.609" v="17784"/>
          <ac:graphicFrameMkLst>
            <pc:docMk/>
            <pc:sldMk cId="2557422253" sldId="399"/>
            <ac:graphicFrameMk id="43" creationId="{8840C080-C466-4E3C-9859-A35C5FCF346F}"/>
          </ac:graphicFrameMkLst>
        </pc:graphicFrameChg>
      </pc:sldChg>
      <pc:sldChg chg="addSp delSp modSp add mod setBg delDesignElem">
        <pc:chgData name="ΕΙΡΗΝΗ ΚΑΤΣΑΡΟΥ" userId="3d7c3f3ab11cf231" providerId="LiveId" clId="{58D3516E-C68E-4816-BB91-0168A74178CB}" dt="2023-02-11T19:28:34.123" v="18633" actId="14100"/>
        <pc:sldMkLst>
          <pc:docMk/>
          <pc:sldMk cId="2735003332" sldId="400"/>
        </pc:sldMkLst>
        <pc:spChg chg="mod">
          <ac:chgData name="ΕΙΡΗΝΗ ΚΑΤΣΑΡΟΥ" userId="3d7c3f3ab11cf231" providerId="LiveId" clId="{58D3516E-C68E-4816-BB91-0168A74178CB}" dt="2023-02-11T19:23:34.783" v="17992" actId="14100"/>
          <ac:spMkLst>
            <pc:docMk/>
            <pc:sldMk cId="2735003332" sldId="400"/>
            <ac:spMk id="4" creationId="{D7F42822-2B8F-B894-3E5E-C27228EC345D}"/>
          </ac:spMkLst>
        </pc:spChg>
        <pc:spChg chg="mod">
          <ac:chgData name="ΕΙΡΗΝΗ ΚΑΤΣΑΡΟΥ" userId="3d7c3f3ab11cf231" providerId="LiveId" clId="{58D3516E-C68E-4816-BB91-0168A74178CB}" dt="2023-02-11T19:28:34.123" v="18633" actId="14100"/>
          <ac:spMkLst>
            <pc:docMk/>
            <pc:sldMk cId="2735003332" sldId="400"/>
            <ac:spMk id="5" creationId="{35DF4799-A56B-05CE-FC3B-1826326BA490}"/>
          </ac:spMkLst>
        </pc:spChg>
        <pc:spChg chg="del">
          <ac:chgData name="ΕΙΡΗΝΗ ΚΑΤΣΑΡΟΥ" userId="3d7c3f3ab11cf231" providerId="LiveId" clId="{58D3516E-C68E-4816-BB91-0168A74178CB}" dt="2023-02-11T19:20:56.843" v="17786"/>
          <ac:spMkLst>
            <pc:docMk/>
            <pc:sldMk cId="2735003332" sldId="400"/>
            <ac:spMk id="7" creationId="{17718681-A12E-49D6-9925-DD7C68176D61}"/>
          </ac:spMkLst>
        </pc:spChg>
        <pc:spChg chg="del">
          <ac:chgData name="ΕΙΡΗΝΗ ΚΑΤΣΑΡΟΥ" userId="3d7c3f3ab11cf231" providerId="LiveId" clId="{58D3516E-C68E-4816-BB91-0168A74178CB}" dt="2023-02-11T19:20:56.843" v="17786"/>
          <ac:spMkLst>
            <pc:docMk/>
            <pc:sldMk cId="2735003332" sldId="400"/>
            <ac:spMk id="8" creationId="{FBD77573-9EF2-4C35-8285-A1CF6FBB0EA5}"/>
          </ac:spMkLst>
        </pc:spChg>
        <pc:spChg chg="add">
          <ac:chgData name="ΕΙΡΗΝΗ ΚΑΤΣΑΡΟΥ" userId="3d7c3f3ab11cf231" providerId="LiveId" clId="{58D3516E-C68E-4816-BB91-0168A74178CB}" dt="2023-02-11T19:21:02.464" v="17787" actId="26606"/>
          <ac:spMkLst>
            <pc:docMk/>
            <pc:sldMk cId="2735003332" sldId="400"/>
            <ac:spMk id="10" creationId="{17718681-A12E-49D6-9925-DD7C68176D61}"/>
          </ac:spMkLst>
        </pc:spChg>
        <pc:spChg chg="add">
          <ac:chgData name="ΕΙΡΗΝΗ ΚΑΤΣΑΡΟΥ" userId="3d7c3f3ab11cf231" providerId="LiveId" clId="{58D3516E-C68E-4816-BB91-0168A74178CB}" dt="2023-02-11T19:21:02.464" v="17787" actId="26606"/>
          <ac:spMkLst>
            <pc:docMk/>
            <pc:sldMk cId="2735003332" sldId="400"/>
            <ac:spMk id="12" creationId="{FBD77573-9EF2-4C35-8285-A1CF6FBB0EA5}"/>
          </ac:spMkLst>
        </pc:spChg>
      </pc:sldChg>
      <pc:sldChg chg="modSp add">
        <pc:chgData name="ΕΙΡΗΝΗ ΚΑΤΣΑΡΟΥ" userId="3d7c3f3ab11cf231" providerId="LiveId" clId="{58D3516E-C68E-4816-BB91-0168A74178CB}" dt="2023-02-11T19:31:38.324" v="19007" actId="20577"/>
        <pc:sldMkLst>
          <pc:docMk/>
          <pc:sldMk cId="2389998789" sldId="401"/>
        </pc:sldMkLst>
        <pc:graphicFrameChg chg="mod">
          <ac:chgData name="ΕΙΡΗΝΗ ΚΑΤΣΑΡΟΥ" userId="3d7c3f3ab11cf231" providerId="LiveId" clId="{58D3516E-C68E-4816-BB91-0168A74178CB}" dt="2023-02-11T19:31:38.324" v="19007" actId="20577"/>
          <ac:graphicFrameMkLst>
            <pc:docMk/>
            <pc:sldMk cId="2389998789" sldId="401"/>
            <ac:graphicFrameMk id="43" creationId="{8840C080-C466-4E3C-9859-A35C5FCF346F}"/>
          </ac:graphicFrameMkLst>
        </pc:graphicFrameChg>
      </pc:sldChg>
      <pc:sldChg chg="addSp modSp new del mod">
        <pc:chgData name="ΕΙΡΗΝΗ ΚΑΤΣΑΡΟΥ" userId="3d7c3f3ab11cf231" providerId="LiveId" clId="{58D3516E-C68E-4816-BB91-0168A74178CB}" dt="2023-02-12T10:59:27.776" v="19639" actId="2696"/>
        <pc:sldMkLst>
          <pc:docMk/>
          <pc:sldMk cId="1271415752" sldId="402"/>
        </pc:sldMkLst>
        <pc:spChg chg="add mod">
          <ac:chgData name="ΕΙΡΗΝΗ ΚΑΤΣΑΡΟΥ" userId="3d7c3f3ab11cf231" providerId="LiveId" clId="{58D3516E-C68E-4816-BB91-0168A74178CB}" dt="2023-02-12T10:57:27.891" v="19632" actId="20577"/>
          <ac:spMkLst>
            <pc:docMk/>
            <pc:sldMk cId="1271415752" sldId="402"/>
            <ac:spMk id="2" creationId="{01A492C5-6A37-9A1A-56FD-FCCBA61BC3CB}"/>
          </ac:spMkLst>
        </pc:spChg>
      </pc:sldChg>
      <pc:sldChg chg="addSp delSp modSp add mod setBg delDesignElem">
        <pc:chgData name="ΕΙΡΗΝΗ ΚΑΤΣΑΡΟΥ" userId="3d7c3f3ab11cf231" providerId="LiveId" clId="{58D3516E-C68E-4816-BB91-0168A74178CB}" dt="2023-02-12T11:27:04.020" v="21981" actId="948"/>
        <pc:sldMkLst>
          <pc:docMk/>
          <pc:sldMk cId="442878631" sldId="403"/>
        </pc:sldMkLst>
        <pc:spChg chg="mod">
          <ac:chgData name="ΕΙΡΗΝΗ ΚΑΤΣΑΡΟΥ" userId="3d7c3f3ab11cf231" providerId="LiveId" clId="{58D3516E-C68E-4816-BB91-0168A74178CB}" dt="2023-02-12T11:06:01.293" v="20106" actId="1076"/>
          <ac:spMkLst>
            <pc:docMk/>
            <pc:sldMk cId="442878631" sldId="403"/>
            <ac:spMk id="4" creationId="{D7F42822-2B8F-B894-3E5E-C27228EC345D}"/>
          </ac:spMkLst>
        </pc:spChg>
        <pc:spChg chg="mod">
          <ac:chgData name="ΕΙΡΗΝΗ ΚΑΤΣΑΡΟΥ" userId="3d7c3f3ab11cf231" providerId="LiveId" clId="{58D3516E-C68E-4816-BB91-0168A74178CB}" dt="2023-02-12T11:27:04.020" v="21981" actId="948"/>
          <ac:spMkLst>
            <pc:docMk/>
            <pc:sldMk cId="442878631" sldId="403"/>
            <ac:spMk id="5" creationId="{35DF4799-A56B-05CE-FC3B-1826326BA490}"/>
          </ac:spMkLst>
        </pc:spChg>
        <pc:spChg chg="del">
          <ac:chgData name="ΕΙΡΗΝΗ ΚΑΤΣΑΡΟΥ" userId="3d7c3f3ab11cf231" providerId="LiveId" clId="{58D3516E-C68E-4816-BB91-0168A74178CB}" dt="2023-02-12T10:57:59.677" v="19634"/>
          <ac:spMkLst>
            <pc:docMk/>
            <pc:sldMk cId="442878631" sldId="403"/>
            <ac:spMk id="10" creationId="{17718681-A12E-49D6-9925-DD7C68176D61}"/>
          </ac:spMkLst>
        </pc:spChg>
        <pc:spChg chg="add">
          <ac:chgData name="ΕΙΡΗΝΗ ΚΑΤΣΑΡΟΥ" userId="3d7c3f3ab11cf231" providerId="LiveId" clId="{58D3516E-C68E-4816-BB91-0168A74178CB}" dt="2023-02-12T10:59:19.122" v="19637" actId="26606"/>
          <ac:spMkLst>
            <pc:docMk/>
            <pc:sldMk cId="442878631" sldId="403"/>
            <ac:spMk id="11" creationId="{460B0EFB-53ED-4F35-B05D-F658EA021C65}"/>
          </ac:spMkLst>
        </pc:spChg>
        <pc:spChg chg="del">
          <ac:chgData name="ΕΙΡΗΝΗ ΚΑΤΣΑΡΟΥ" userId="3d7c3f3ab11cf231" providerId="LiveId" clId="{58D3516E-C68E-4816-BB91-0168A74178CB}" dt="2023-02-12T10:57:59.677" v="19634"/>
          <ac:spMkLst>
            <pc:docMk/>
            <pc:sldMk cId="442878631" sldId="403"/>
            <ac:spMk id="12" creationId="{FBD77573-9EF2-4C35-8285-A1CF6FBB0EA5}"/>
          </ac:spMkLst>
        </pc:spChg>
        <pc:spChg chg="add">
          <ac:chgData name="ΕΙΡΗΝΗ ΚΑΤΣΑΡΟΥ" userId="3d7c3f3ab11cf231" providerId="LiveId" clId="{58D3516E-C68E-4816-BB91-0168A74178CB}" dt="2023-02-12T10:59:19.122" v="19637" actId="26606"/>
          <ac:spMkLst>
            <pc:docMk/>
            <pc:sldMk cId="442878631" sldId="403"/>
            <ac:spMk id="13" creationId="{835EF3DD-7D43-4A27-8967-A92FD8CC9365}"/>
          </ac:spMkLst>
        </pc:spChg>
        <pc:picChg chg="add mod">
          <ac:chgData name="ΕΙΡΗΝΗ ΚΑΤΣΑΡΟΥ" userId="3d7c3f3ab11cf231" providerId="LiveId" clId="{58D3516E-C68E-4816-BB91-0168A74178CB}" dt="2023-02-12T11:15:37.110" v="20989" actId="14100"/>
          <ac:picMkLst>
            <pc:docMk/>
            <pc:sldMk cId="442878631" sldId="403"/>
            <ac:picMk id="7" creationId="{81FFDA69-140E-E30A-A43B-82E4770D0A1E}"/>
          </ac:picMkLst>
        </pc:picChg>
      </pc:sldChg>
      <pc:sldChg chg="addSp delSp modSp add mod setBg delDesignElem">
        <pc:chgData name="ΕΙΡΗΝΗ ΚΑΤΣΑΡΟΥ" userId="3d7c3f3ab11cf231" providerId="LiveId" clId="{58D3516E-C68E-4816-BB91-0168A74178CB}" dt="2023-02-12T11:37:48.082" v="22804" actId="21"/>
        <pc:sldMkLst>
          <pc:docMk/>
          <pc:sldMk cId="2496167333" sldId="404"/>
        </pc:sldMkLst>
        <pc:spChg chg="del mod">
          <ac:chgData name="ΕΙΡΗΝΗ ΚΑΤΣΑΡΟΥ" userId="3d7c3f3ab11cf231" providerId="LiveId" clId="{58D3516E-C68E-4816-BB91-0168A74178CB}" dt="2023-02-12T11:37:48.082" v="22804" actId="21"/>
          <ac:spMkLst>
            <pc:docMk/>
            <pc:sldMk cId="2496167333" sldId="404"/>
            <ac:spMk id="4" creationId="{D7F42822-2B8F-B894-3E5E-C27228EC345D}"/>
          </ac:spMkLst>
        </pc:spChg>
        <pc:spChg chg="mod">
          <ac:chgData name="ΕΙΡΗΝΗ ΚΑΤΣΑΡΟΥ" userId="3d7c3f3ab11cf231" providerId="LiveId" clId="{58D3516E-C68E-4816-BB91-0168A74178CB}" dt="2023-02-12T11:26:42.624" v="21978" actId="1076"/>
          <ac:spMkLst>
            <pc:docMk/>
            <pc:sldMk cId="2496167333" sldId="404"/>
            <ac:spMk id="5" creationId="{35DF4799-A56B-05CE-FC3B-1826326BA490}"/>
          </ac:spMkLst>
        </pc:spChg>
        <pc:spChg chg="del">
          <ac:chgData name="ΕΙΡΗΝΗ ΚΑΤΣΑΡΟΥ" userId="3d7c3f3ab11cf231" providerId="LiveId" clId="{58D3516E-C68E-4816-BB91-0168A74178CB}" dt="2023-02-12T11:08:50.584" v="20459"/>
          <ac:spMkLst>
            <pc:docMk/>
            <pc:sldMk cId="2496167333" sldId="404"/>
            <ac:spMk id="11" creationId="{460B0EFB-53ED-4F35-B05D-F658EA021C65}"/>
          </ac:spMkLst>
        </pc:spChg>
        <pc:spChg chg="add">
          <ac:chgData name="ΕΙΡΗΝΗ ΚΑΤΣΑΡΟΥ" userId="3d7c3f3ab11cf231" providerId="LiveId" clId="{58D3516E-C68E-4816-BB91-0168A74178CB}" dt="2023-02-12T11:14:10.621" v="20971" actId="26606"/>
          <ac:spMkLst>
            <pc:docMk/>
            <pc:sldMk cId="2496167333" sldId="404"/>
            <ac:spMk id="12" creationId="{460B0EFB-53ED-4F35-B05D-F658EA021C65}"/>
          </ac:spMkLst>
        </pc:spChg>
        <pc:spChg chg="del">
          <ac:chgData name="ΕΙΡΗΝΗ ΚΑΤΣΑΡΟΥ" userId="3d7c3f3ab11cf231" providerId="LiveId" clId="{58D3516E-C68E-4816-BB91-0168A74178CB}" dt="2023-02-12T11:08:50.584" v="20459"/>
          <ac:spMkLst>
            <pc:docMk/>
            <pc:sldMk cId="2496167333" sldId="404"/>
            <ac:spMk id="13" creationId="{835EF3DD-7D43-4A27-8967-A92FD8CC9365}"/>
          </ac:spMkLst>
        </pc:spChg>
        <pc:spChg chg="add">
          <ac:chgData name="ΕΙΡΗΝΗ ΚΑΤΣΑΡΟΥ" userId="3d7c3f3ab11cf231" providerId="LiveId" clId="{58D3516E-C68E-4816-BB91-0168A74178CB}" dt="2023-02-12T11:14:10.621" v="20971" actId="26606"/>
          <ac:spMkLst>
            <pc:docMk/>
            <pc:sldMk cId="2496167333" sldId="404"/>
            <ac:spMk id="14" creationId="{835EF3DD-7D43-4A27-8967-A92FD8CC9365}"/>
          </ac:spMkLst>
        </pc:spChg>
        <pc:picChg chg="mod">
          <ac:chgData name="ΕΙΡΗΝΗ ΚΑΤΣΑΡΟΥ" userId="3d7c3f3ab11cf231" providerId="LiveId" clId="{58D3516E-C68E-4816-BB91-0168A74178CB}" dt="2023-02-12T11:16:31.308" v="21000" actId="14100"/>
          <ac:picMkLst>
            <pc:docMk/>
            <pc:sldMk cId="2496167333" sldId="404"/>
            <ac:picMk id="7" creationId="{81FFDA69-140E-E30A-A43B-82E4770D0A1E}"/>
          </ac:picMkLst>
        </pc:picChg>
      </pc:sldChg>
      <pc:sldChg chg="addSp delSp modSp add mod setBg delDesignElem">
        <pc:chgData name="ΕΙΡΗΝΗ ΚΑΤΣΑΡΟΥ" userId="3d7c3f3ab11cf231" providerId="LiveId" clId="{58D3516E-C68E-4816-BB91-0168A74178CB}" dt="2023-02-12T11:44:58.941" v="23418" actId="14100"/>
        <pc:sldMkLst>
          <pc:docMk/>
          <pc:sldMk cId="4042102321" sldId="405"/>
        </pc:sldMkLst>
        <pc:spChg chg="mod">
          <ac:chgData name="ΕΙΡΗΝΗ ΚΑΤΣΑΡΟΥ" userId="3d7c3f3ab11cf231" providerId="LiveId" clId="{58D3516E-C68E-4816-BB91-0168A74178CB}" dt="2023-02-12T11:27:53.800" v="21987" actId="14100"/>
          <ac:spMkLst>
            <pc:docMk/>
            <pc:sldMk cId="4042102321" sldId="405"/>
            <ac:spMk id="4" creationId="{D7F42822-2B8F-B894-3E5E-C27228EC345D}"/>
          </ac:spMkLst>
        </pc:spChg>
        <pc:spChg chg="mod">
          <ac:chgData name="ΕΙΡΗΝΗ ΚΑΤΣΑΡΟΥ" userId="3d7c3f3ab11cf231" providerId="LiveId" clId="{58D3516E-C68E-4816-BB91-0168A74178CB}" dt="2023-02-12T11:44:58.941" v="23418" actId="14100"/>
          <ac:spMkLst>
            <pc:docMk/>
            <pc:sldMk cId="4042102321" sldId="405"/>
            <ac:spMk id="5" creationId="{35DF4799-A56B-05CE-FC3B-1826326BA490}"/>
          </ac:spMkLst>
        </pc:spChg>
        <pc:spChg chg="add">
          <ac:chgData name="ΕΙΡΗΝΗ ΚΑΤΣΑΡΟΥ" userId="3d7c3f3ab11cf231" providerId="LiveId" clId="{58D3516E-C68E-4816-BB91-0168A74178CB}" dt="2023-02-12T11:27:26.732" v="21984" actId="26606"/>
          <ac:spMkLst>
            <pc:docMk/>
            <pc:sldMk cId="4042102321" sldId="405"/>
            <ac:spMk id="9" creationId="{460B0EFB-53ED-4F35-B05D-F658EA021C65}"/>
          </ac:spMkLst>
        </pc:spChg>
        <pc:spChg chg="add">
          <ac:chgData name="ΕΙΡΗΝΗ ΚΑΤΣΑΡΟΥ" userId="3d7c3f3ab11cf231" providerId="LiveId" clId="{58D3516E-C68E-4816-BB91-0168A74178CB}" dt="2023-02-12T11:27:26.732" v="21984" actId="26606"/>
          <ac:spMkLst>
            <pc:docMk/>
            <pc:sldMk cId="4042102321" sldId="405"/>
            <ac:spMk id="10" creationId="{835EF3DD-7D43-4A27-8967-A92FD8CC9365}"/>
          </ac:spMkLst>
        </pc:spChg>
        <pc:spChg chg="del">
          <ac:chgData name="ΕΙΡΗΝΗ ΚΑΤΣΑΡΟΥ" userId="3d7c3f3ab11cf231" providerId="LiveId" clId="{58D3516E-C68E-4816-BB91-0168A74178CB}" dt="2023-02-12T11:27:14.365" v="21983"/>
          <ac:spMkLst>
            <pc:docMk/>
            <pc:sldMk cId="4042102321" sldId="405"/>
            <ac:spMk id="12" creationId="{460B0EFB-53ED-4F35-B05D-F658EA021C65}"/>
          </ac:spMkLst>
        </pc:spChg>
        <pc:spChg chg="del">
          <ac:chgData name="ΕΙΡΗΝΗ ΚΑΤΣΑΡΟΥ" userId="3d7c3f3ab11cf231" providerId="LiveId" clId="{58D3516E-C68E-4816-BB91-0168A74178CB}" dt="2023-02-12T11:27:14.365" v="21983"/>
          <ac:spMkLst>
            <pc:docMk/>
            <pc:sldMk cId="4042102321" sldId="405"/>
            <ac:spMk id="14" creationId="{835EF3DD-7D43-4A27-8967-A92FD8CC9365}"/>
          </ac:spMkLst>
        </pc:spChg>
        <pc:picChg chg="mod">
          <ac:chgData name="ΕΙΡΗΝΗ ΚΑΤΣΑΡΟΥ" userId="3d7c3f3ab11cf231" providerId="LiveId" clId="{58D3516E-C68E-4816-BB91-0168A74178CB}" dt="2023-02-12T11:28:39.532" v="21999" actId="14100"/>
          <ac:picMkLst>
            <pc:docMk/>
            <pc:sldMk cId="4042102321" sldId="405"/>
            <ac:picMk id="7" creationId="{81FFDA69-140E-E30A-A43B-82E4770D0A1E}"/>
          </ac:picMkLst>
        </pc:picChg>
      </pc:sldChg>
      <pc:sldChg chg="addSp delSp modSp add mod setBg delDesignElem">
        <pc:chgData name="ΕΙΡΗΝΗ ΚΑΤΣΑΡΟΥ" userId="3d7c3f3ab11cf231" providerId="LiveId" clId="{58D3516E-C68E-4816-BB91-0168A74178CB}" dt="2023-02-12T11:44:51.989" v="23417" actId="14100"/>
        <pc:sldMkLst>
          <pc:docMk/>
          <pc:sldMk cId="2045838646" sldId="406"/>
        </pc:sldMkLst>
        <pc:spChg chg="del mod">
          <ac:chgData name="ΕΙΡΗΝΗ ΚΑΤΣΑΡΟΥ" userId="3d7c3f3ab11cf231" providerId="LiveId" clId="{58D3516E-C68E-4816-BB91-0168A74178CB}" dt="2023-02-12T11:38:02.363" v="22806" actId="21"/>
          <ac:spMkLst>
            <pc:docMk/>
            <pc:sldMk cId="2045838646" sldId="406"/>
            <ac:spMk id="4" creationId="{D7F42822-2B8F-B894-3E5E-C27228EC345D}"/>
          </ac:spMkLst>
        </pc:spChg>
        <pc:spChg chg="mod">
          <ac:chgData name="ΕΙΡΗΝΗ ΚΑΤΣΑΡΟΥ" userId="3d7c3f3ab11cf231" providerId="LiveId" clId="{58D3516E-C68E-4816-BB91-0168A74178CB}" dt="2023-02-12T11:44:51.989" v="23417" actId="14100"/>
          <ac:spMkLst>
            <pc:docMk/>
            <pc:sldMk cId="2045838646" sldId="406"/>
            <ac:spMk id="5" creationId="{35DF4799-A56B-05CE-FC3B-1826326BA490}"/>
          </ac:spMkLst>
        </pc:spChg>
        <pc:spChg chg="del">
          <ac:chgData name="ΕΙΡΗΝΗ ΚΑΤΣΑΡΟΥ" userId="3d7c3f3ab11cf231" providerId="LiveId" clId="{58D3516E-C68E-4816-BB91-0168A74178CB}" dt="2023-02-12T11:37:27.127" v="22802"/>
          <ac:spMkLst>
            <pc:docMk/>
            <pc:sldMk cId="2045838646" sldId="406"/>
            <ac:spMk id="9" creationId="{460B0EFB-53ED-4F35-B05D-F658EA021C65}"/>
          </ac:spMkLst>
        </pc:spChg>
        <pc:spChg chg="del">
          <ac:chgData name="ΕΙΡΗΝΗ ΚΑΤΣΑΡΟΥ" userId="3d7c3f3ab11cf231" providerId="LiveId" clId="{58D3516E-C68E-4816-BB91-0168A74178CB}" dt="2023-02-12T11:37:27.127" v="22802"/>
          <ac:spMkLst>
            <pc:docMk/>
            <pc:sldMk cId="2045838646" sldId="406"/>
            <ac:spMk id="10" creationId="{835EF3DD-7D43-4A27-8967-A92FD8CC9365}"/>
          </ac:spMkLst>
        </pc:spChg>
        <pc:spChg chg="add">
          <ac:chgData name="ΕΙΡΗΝΗ ΚΑΤΣΑΡΟΥ" userId="3d7c3f3ab11cf231" providerId="LiveId" clId="{58D3516E-C68E-4816-BB91-0168A74178CB}" dt="2023-02-12T11:37:32.613" v="22803" actId="26606"/>
          <ac:spMkLst>
            <pc:docMk/>
            <pc:sldMk cId="2045838646" sldId="406"/>
            <ac:spMk id="12" creationId="{460B0EFB-53ED-4F35-B05D-F658EA021C65}"/>
          </ac:spMkLst>
        </pc:spChg>
        <pc:spChg chg="add">
          <ac:chgData name="ΕΙΡΗΝΗ ΚΑΤΣΑΡΟΥ" userId="3d7c3f3ab11cf231" providerId="LiveId" clId="{58D3516E-C68E-4816-BB91-0168A74178CB}" dt="2023-02-12T11:37:32.613" v="22803" actId="26606"/>
          <ac:spMkLst>
            <pc:docMk/>
            <pc:sldMk cId="2045838646" sldId="406"/>
            <ac:spMk id="14" creationId="{835EF3DD-7D43-4A27-8967-A92FD8CC9365}"/>
          </ac:spMkLst>
        </pc:spChg>
        <pc:picChg chg="mod">
          <ac:chgData name="ΕΙΡΗΝΗ ΚΑΤΣΑΡΟΥ" userId="3d7c3f3ab11cf231" providerId="LiveId" clId="{58D3516E-C68E-4816-BB91-0168A74178CB}" dt="2023-02-12T11:38:36.916" v="22813" actId="14100"/>
          <ac:picMkLst>
            <pc:docMk/>
            <pc:sldMk cId="2045838646" sldId="406"/>
            <ac:picMk id="7" creationId="{81FFDA69-140E-E30A-A43B-82E4770D0A1E}"/>
          </ac:picMkLst>
        </pc:picChg>
      </pc:sldChg>
      <pc:sldChg chg="addSp delSp modSp add mod setBg delDesignElem">
        <pc:chgData name="ΕΙΡΗΝΗ ΚΑΤΣΑΡΟΥ" userId="3d7c3f3ab11cf231" providerId="LiveId" clId="{58D3516E-C68E-4816-BB91-0168A74178CB}" dt="2023-02-12T11:52:57.441" v="24180" actId="313"/>
        <pc:sldMkLst>
          <pc:docMk/>
          <pc:sldMk cId="3196860781" sldId="407"/>
        </pc:sldMkLst>
        <pc:spChg chg="mod">
          <ac:chgData name="ΕΙΡΗΝΗ ΚΑΤΣΑΡΟΥ" userId="3d7c3f3ab11cf231" providerId="LiveId" clId="{58D3516E-C68E-4816-BB91-0168A74178CB}" dt="2023-02-12T11:49:02.206" v="23586" actId="122"/>
          <ac:spMkLst>
            <pc:docMk/>
            <pc:sldMk cId="3196860781" sldId="407"/>
            <ac:spMk id="4" creationId="{D7F42822-2B8F-B894-3E5E-C27228EC345D}"/>
          </ac:spMkLst>
        </pc:spChg>
        <pc:spChg chg="mod">
          <ac:chgData name="ΕΙΡΗΝΗ ΚΑΤΣΑΡΟΥ" userId="3d7c3f3ab11cf231" providerId="LiveId" clId="{58D3516E-C68E-4816-BB91-0168A74178CB}" dt="2023-02-12T11:52:57.441" v="24180" actId="313"/>
          <ac:spMkLst>
            <pc:docMk/>
            <pc:sldMk cId="3196860781" sldId="407"/>
            <ac:spMk id="5" creationId="{35DF4799-A56B-05CE-FC3B-1826326BA490}"/>
          </ac:spMkLst>
        </pc:spChg>
        <pc:spChg chg="del">
          <ac:chgData name="ΕΙΡΗΝΗ ΚΑΤΣΑΡΟΥ" userId="3d7c3f3ab11cf231" providerId="LiveId" clId="{58D3516E-C68E-4816-BB91-0168A74178CB}" dt="2023-02-12T11:45:14.467" v="23420"/>
          <ac:spMkLst>
            <pc:docMk/>
            <pc:sldMk cId="3196860781" sldId="407"/>
            <ac:spMk id="9" creationId="{460B0EFB-53ED-4F35-B05D-F658EA021C65}"/>
          </ac:spMkLst>
        </pc:spChg>
        <pc:spChg chg="del">
          <ac:chgData name="ΕΙΡΗΝΗ ΚΑΤΣΑΡΟΥ" userId="3d7c3f3ab11cf231" providerId="LiveId" clId="{58D3516E-C68E-4816-BB91-0168A74178CB}" dt="2023-02-12T11:45:14.467" v="23420"/>
          <ac:spMkLst>
            <pc:docMk/>
            <pc:sldMk cId="3196860781" sldId="407"/>
            <ac:spMk id="10" creationId="{835EF3DD-7D43-4A27-8967-A92FD8CC9365}"/>
          </ac:spMkLst>
        </pc:spChg>
        <pc:spChg chg="add">
          <ac:chgData name="ΕΙΡΗΝΗ ΚΑΤΣΑΡΟΥ" userId="3d7c3f3ab11cf231" providerId="LiveId" clId="{58D3516E-C68E-4816-BB91-0168A74178CB}" dt="2023-02-12T11:45:23.505" v="23421" actId="26606"/>
          <ac:spMkLst>
            <pc:docMk/>
            <pc:sldMk cId="3196860781" sldId="407"/>
            <ac:spMk id="12" creationId="{460B0EFB-53ED-4F35-B05D-F658EA021C65}"/>
          </ac:spMkLst>
        </pc:spChg>
        <pc:spChg chg="add">
          <ac:chgData name="ΕΙΡΗΝΗ ΚΑΤΣΑΡΟΥ" userId="3d7c3f3ab11cf231" providerId="LiveId" clId="{58D3516E-C68E-4816-BB91-0168A74178CB}" dt="2023-02-12T11:45:23.505" v="23421" actId="26606"/>
          <ac:spMkLst>
            <pc:docMk/>
            <pc:sldMk cId="3196860781" sldId="407"/>
            <ac:spMk id="14" creationId="{835EF3DD-7D43-4A27-8967-A92FD8CC9365}"/>
          </ac:spMkLst>
        </pc:spChg>
        <pc:picChg chg="mod">
          <ac:chgData name="ΕΙΡΗΝΗ ΚΑΤΣΑΡΟΥ" userId="3d7c3f3ab11cf231" providerId="LiveId" clId="{58D3516E-C68E-4816-BB91-0168A74178CB}" dt="2023-02-12T11:46:08.512" v="23437" actId="14100"/>
          <ac:picMkLst>
            <pc:docMk/>
            <pc:sldMk cId="3196860781" sldId="407"/>
            <ac:picMk id="7" creationId="{81FFDA69-140E-E30A-A43B-82E4770D0A1E}"/>
          </ac:picMkLst>
        </pc:picChg>
      </pc:sldChg>
      <pc:sldChg chg="addSp delSp modSp add mod setBg delDesignElem">
        <pc:chgData name="ΕΙΡΗΝΗ ΚΑΤΣΑΡΟΥ" userId="3d7c3f3ab11cf231" providerId="LiveId" clId="{58D3516E-C68E-4816-BB91-0168A74178CB}" dt="2023-02-12T12:25:47.154" v="25229" actId="20577"/>
        <pc:sldMkLst>
          <pc:docMk/>
          <pc:sldMk cId="2687914328" sldId="408"/>
        </pc:sldMkLst>
        <pc:spChg chg="mod">
          <ac:chgData name="ΕΙΡΗΝΗ ΚΑΤΣΑΡΟΥ" userId="3d7c3f3ab11cf231" providerId="LiveId" clId="{58D3516E-C68E-4816-BB91-0168A74178CB}" dt="2023-02-12T11:54:20.542" v="24207" actId="20577"/>
          <ac:spMkLst>
            <pc:docMk/>
            <pc:sldMk cId="2687914328" sldId="408"/>
            <ac:spMk id="4" creationId="{D7F42822-2B8F-B894-3E5E-C27228EC345D}"/>
          </ac:spMkLst>
        </pc:spChg>
        <pc:spChg chg="mod">
          <ac:chgData name="ΕΙΡΗΝΗ ΚΑΤΣΑΡΟΥ" userId="3d7c3f3ab11cf231" providerId="LiveId" clId="{58D3516E-C68E-4816-BB91-0168A74178CB}" dt="2023-02-12T12:25:47.154" v="25229" actId="20577"/>
          <ac:spMkLst>
            <pc:docMk/>
            <pc:sldMk cId="2687914328" sldId="408"/>
            <ac:spMk id="5" creationId="{35DF4799-A56B-05CE-FC3B-1826326BA490}"/>
          </ac:spMkLst>
        </pc:spChg>
        <pc:spChg chg="add">
          <ac:chgData name="ΕΙΡΗΝΗ ΚΑΤΣΑΡΟΥ" userId="3d7c3f3ab11cf231" providerId="LiveId" clId="{58D3516E-C68E-4816-BB91-0168A74178CB}" dt="2023-02-12T11:53:19.143" v="24183" actId="26606"/>
          <ac:spMkLst>
            <pc:docMk/>
            <pc:sldMk cId="2687914328" sldId="408"/>
            <ac:spMk id="9" creationId="{460B0EFB-53ED-4F35-B05D-F658EA021C65}"/>
          </ac:spMkLst>
        </pc:spChg>
        <pc:spChg chg="add">
          <ac:chgData name="ΕΙΡΗΝΗ ΚΑΤΣΑΡΟΥ" userId="3d7c3f3ab11cf231" providerId="LiveId" clId="{58D3516E-C68E-4816-BB91-0168A74178CB}" dt="2023-02-12T11:53:19.143" v="24183" actId="26606"/>
          <ac:spMkLst>
            <pc:docMk/>
            <pc:sldMk cId="2687914328" sldId="408"/>
            <ac:spMk id="10" creationId="{835EF3DD-7D43-4A27-8967-A92FD8CC9365}"/>
          </ac:spMkLst>
        </pc:spChg>
        <pc:spChg chg="del">
          <ac:chgData name="ΕΙΡΗΝΗ ΚΑΤΣΑΡΟΥ" userId="3d7c3f3ab11cf231" providerId="LiveId" clId="{58D3516E-C68E-4816-BB91-0168A74178CB}" dt="2023-02-12T11:53:13.032" v="24182"/>
          <ac:spMkLst>
            <pc:docMk/>
            <pc:sldMk cId="2687914328" sldId="408"/>
            <ac:spMk id="12" creationId="{460B0EFB-53ED-4F35-B05D-F658EA021C65}"/>
          </ac:spMkLst>
        </pc:spChg>
        <pc:spChg chg="del">
          <ac:chgData name="ΕΙΡΗΝΗ ΚΑΤΣΑΡΟΥ" userId="3d7c3f3ab11cf231" providerId="LiveId" clId="{58D3516E-C68E-4816-BB91-0168A74178CB}" dt="2023-02-12T11:53:13.032" v="24182"/>
          <ac:spMkLst>
            <pc:docMk/>
            <pc:sldMk cId="2687914328" sldId="408"/>
            <ac:spMk id="14" creationId="{835EF3DD-7D43-4A27-8967-A92FD8CC9365}"/>
          </ac:spMkLst>
        </pc:spChg>
        <pc:picChg chg="mod">
          <ac:chgData name="ΕΙΡΗΝΗ ΚΑΤΣΑΡΟΥ" userId="3d7c3f3ab11cf231" providerId="LiveId" clId="{58D3516E-C68E-4816-BB91-0168A74178CB}" dt="2023-02-12T11:53:19.143" v="24183" actId="26606"/>
          <ac:picMkLst>
            <pc:docMk/>
            <pc:sldMk cId="2687914328" sldId="408"/>
            <ac:picMk id="7" creationId="{81FFDA69-140E-E30A-A43B-82E4770D0A1E}"/>
          </ac:picMkLst>
        </pc:picChg>
      </pc:sldChg>
      <pc:sldChg chg="addSp delSp modSp add mod setBg delDesignElem">
        <pc:chgData name="ΕΙΡΗΝΗ ΚΑΤΣΑΡΟΥ" userId="3d7c3f3ab11cf231" providerId="LiveId" clId="{58D3516E-C68E-4816-BB91-0168A74178CB}" dt="2023-02-12T12:38:45.685" v="26561" actId="14100"/>
        <pc:sldMkLst>
          <pc:docMk/>
          <pc:sldMk cId="2578867730" sldId="409"/>
        </pc:sldMkLst>
        <pc:spChg chg="mod">
          <ac:chgData name="ΕΙΡΗΝΗ ΚΑΤΣΑΡΟΥ" userId="3d7c3f3ab11cf231" providerId="LiveId" clId="{58D3516E-C68E-4816-BB91-0168A74178CB}" dt="2023-02-12T12:26:19.932" v="25235" actId="14100"/>
          <ac:spMkLst>
            <pc:docMk/>
            <pc:sldMk cId="2578867730" sldId="409"/>
            <ac:spMk id="4" creationId="{D7F42822-2B8F-B894-3E5E-C27228EC345D}"/>
          </ac:spMkLst>
        </pc:spChg>
        <pc:spChg chg="mod">
          <ac:chgData name="ΕΙΡΗΝΗ ΚΑΤΣΑΡΟΥ" userId="3d7c3f3ab11cf231" providerId="LiveId" clId="{58D3516E-C68E-4816-BB91-0168A74178CB}" dt="2023-02-12T12:38:45.685" v="26561" actId="14100"/>
          <ac:spMkLst>
            <pc:docMk/>
            <pc:sldMk cId="2578867730" sldId="409"/>
            <ac:spMk id="5" creationId="{35DF4799-A56B-05CE-FC3B-1826326BA490}"/>
          </ac:spMkLst>
        </pc:spChg>
        <pc:spChg chg="del">
          <ac:chgData name="ΕΙΡΗΝΗ ΚΑΤΣΑΡΟΥ" userId="3d7c3f3ab11cf231" providerId="LiveId" clId="{58D3516E-C68E-4816-BB91-0168A74178CB}" dt="2023-02-12T11:53:25.101" v="24185"/>
          <ac:spMkLst>
            <pc:docMk/>
            <pc:sldMk cId="2578867730" sldId="409"/>
            <ac:spMk id="9" creationId="{460B0EFB-53ED-4F35-B05D-F658EA021C65}"/>
          </ac:spMkLst>
        </pc:spChg>
        <pc:spChg chg="del">
          <ac:chgData name="ΕΙΡΗΝΗ ΚΑΤΣΑΡΟΥ" userId="3d7c3f3ab11cf231" providerId="LiveId" clId="{58D3516E-C68E-4816-BB91-0168A74178CB}" dt="2023-02-12T11:53:25.101" v="24185"/>
          <ac:spMkLst>
            <pc:docMk/>
            <pc:sldMk cId="2578867730" sldId="409"/>
            <ac:spMk id="10" creationId="{835EF3DD-7D43-4A27-8967-A92FD8CC9365}"/>
          </ac:spMkLst>
        </pc:spChg>
        <pc:spChg chg="add">
          <ac:chgData name="ΕΙΡΗΝΗ ΚΑΤΣΑΡΟΥ" userId="3d7c3f3ab11cf231" providerId="LiveId" clId="{58D3516E-C68E-4816-BB91-0168A74178CB}" dt="2023-02-12T11:53:28.136" v="24186" actId="26606"/>
          <ac:spMkLst>
            <pc:docMk/>
            <pc:sldMk cId="2578867730" sldId="409"/>
            <ac:spMk id="12" creationId="{460B0EFB-53ED-4F35-B05D-F658EA021C65}"/>
          </ac:spMkLst>
        </pc:spChg>
        <pc:spChg chg="add">
          <ac:chgData name="ΕΙΡΗΝΗ ΚΑΤΣΑΡΟΥ" userId="3d7c3f3ab11cf231" providerId="LiveId" clId="{58D3516E-C68E-4816-BB91-0168A74178CB}" dt="2023-02-12T11:53:28.136" v="24186" actId="26606"/>
          <ac:spMkLst>
            <pc:docMk/>
            <pc:sldMk cId="2578867730" sldId="409"/>
            <ac:spMk id="14" creationId="{835EF3DD-7D43-4A27-8967-A92FD8CC9365}"/>
          </ac:spMkLst>
        </pc:spChg>
        <pc:picChg chg="mod">
          <ac:chgData name="ΕΙΡΗΝΗ ΚΑΤΣΑΡΟΥ" userId="3d7c3f3ab11cf231" providerId="LiveId" clId="{58D3516E-C68E-4816-BB91-0168A74178CB}" dt="2023-02-12T12:26:00.928" v="25231" actId="14100"/>
          <ac:picMkLst>
            <pc:docMk/>
            <pc:sldMk cId="2578867730" sldId="409"/>
            <ac:picMk id="7" creationId="{81FFDA69-140E-E30A-A43B-82E4770D0A1E}"/>
          </ac:picMkLst>
        </pc:picChg>
      </pc:sldChg>
      <pc:sldChg chg="addSp delSp modSp add mod setBg delDesignElem">
        <pc:chgData name="ΕΙΡΗΝΗ ΚΑΤΣΑΡΟΥ" userId="3d7c3f3ab11cf231" providerId="LiveId" clId="{58D3516E-C68E-4816-BB91-0168A74178CB}" dt="2023-02-12T14:10:11.584" v="27320" actId="20577"/>
        <pc:sldMkLst>
          <pc:docMk/>
          <pc:sldMk cId="2796159391" sldId="410"/>
        </pc:sldMkLst>
        <pc:spChg chg="mod">
          <ac:chgData name="ΕΙΡΗΝΗ ΚΑΤΣΑΡΟΥ" userId="3d7c3f3ab11cf231" providerId="LiveId" clId="{58D3516E-C68E-4816-BB91-0168A74178CB}" dt="2023-02-12T14:10:11.584" v="27320" actId="20577"/>
          <ac:spMkLst>
            <pc:docMk/>
            <pc:sldMk cId="2796159391" sldId="410"/>
            <ac:spMk id="4" creationId="{90276DB8-9550-7789-6DF8-AA2A0B318FE6}"/>
          </ac:spMkLst>
        </pc:spChg>
        <pc:spChg chg="mod">
          <ac:chgData name="ΕΙΡΗΝΗ ΚΑΤΣΑΡΟΥ" userId="3d7c3f3ab11cf231" providerId="LiveId" clId="{58D3516E-C68E-4816-BB91-0168A74178CB}" dt="2023-02-12T12:53:34.471" v="26610" actId="12"/>
          <ac:spMkLst>
            <pc:docMk/>
            <pc:sldMk cId="2796159391" sldId="410"/>
            <ac:spMk id="5" creationId="{04457D61-2F82-556B-05FC-2E655E2F7B0A}"/>
          </ac:spMkLst>
        </pc:spChg>
        <pc:spChg chg="add del">
          <ac:chgData name="ΕΙΡΗΝΗ ΚΑΤΣΑΡΟΥ" userId="3d7c3f3ab11cf231" providerId="LiveId" clId="{58D3516E-C68E-4816-BB91-0168A74178CB}" dt="2023-02-12T12:51:52.074" v="26592" actId="26606"/>
          <ac:spMkLst>
            <pc:docMk/>
            <pc:sldMk cId="2796159391" sldId="410"/>
            <ac:spMk id="10" creationId="{827B839B-9ADE-406B-8590-F1CAEDED45A1}"/>
          </ac:spMkLst>
        </pc:spChg>
        <pc:spChg chg="add del">
          <ac:chgData name="ΕΙΡΗΝΗ ΚΑΤΣΑΡΟΥ" userId="3d7c3f3ab11cf231" providerId="LiveId" clId="{58D3516E-C68E-4816-BB91-0168A74178CB}" dt="2023-02-12T12:51:52.074" v="26592" actId="26606"/>
          <ac:spMkLst>
            <pc:docMk/>
            <pc:sldMk cId="2796159391" sldId="410"/>
            <ac:spMk id="12" creationId="{CFE45BF0-46DB-408C-B5F7-7B11716805D4}"/>
          </ac:spMkLst>
        </pc:spChg>
        <pc:spChg chg="add del">
          <ac:chgData name="ΕΙΡΗΝΗ ΚΑΤΣΑΡΟΥ" userId="3d7c3f3ab11cf231" providerId="LiveId" clId="{58D3516E-C68E-4816-BB91-0168A74178CB}" dt="2023-02-12T12:51:52.074" v="26592" actId="26606"/>
          <ac:spMkLst>
            <pc:docMk/>
            <pc:sldMk cId="2796159391" sldId="410"/>
            <ac:spMk id="14" creationId="{2AEBC8F2-97B1-41B4-93F1-2D289E197FBA}"/>
          </ac:spMkLst>
        </pc:spChg>
        <pc:spChg chg="add del">
          <ac:chgData name="ΕΙΡΗΝΗ ΚΑΤΣΑΡΟΥ" userId="3d7c3f3ab11cf231" providerId="LiveId" clId="{58D3516E-C68E-4816-BB91-0168A74178CB}" dt="2023-02-12T12:51:52.074" v="26592" actId="26606"/>
          <ac:spMkLst>
            <pc:docMk/>
            <pc:sldMk cId="2796159391" sldId="410"/>
            <ac:spMk id="16" creationId="{472E3A19-F5D5-48FC-BB9C-48C2F68F598B}"/>
          </ac:spMkLst>
        </pc:spChg>
        <pc:spChg chg="add del">
          <ac:chgData name="ΕΙΡΗΝΗ ΚΑΤΣΑΡΟΥ" userId="3d7c3f3ab11cf231" providerId="LiveId" clId="{58D3516E-C68E-4816-BB91-0168A74178CB}" dt="2023-02-12T12:51:52.074" v="26592" actId="26606"/>
          <ac:spMkLst>
            <pc:docMk/>
            <pc:sldMk cId="2796159391" sldId="410"/>
            <ac:spMk id="18" creationId="{7A62E32F-BB65-43A8-8EB5-92346890E549}"/>
          </ac:spMkLst>
        </pc:spChg>
        <pc:spChg chg="add del">
          <ac:chgData name="ΕΙΡΗΝΗ ΚΑΤΣΑΡΟΥ" userId="3d7c3f3ab11cf231" providerId="LiveId" clId="{58D3516E-C68E-4816-BB91-0168A74178CB}" dt="2023-02-12T12:51:52.074" v="26592" actId="26606"/>
          <ac:spMkLst>
            <pc:docMk/>
            <pc:sldMk cId="2796159391" sldId="410"/>
            <ac:spMk id="20" creationId="{14E91B64-9FCC-451E-AFB4-A827D6329367}"/>
          </ac:spMkLst>
        </pc:spChg>
        <pc:spChg chg="del">
          <ac:chgData name="ΕΙΡΗΝΗ ΚΑΤΣΑΡΟΥ" userId="3d7c3f3ab11cf231" providerId="LiveId" clId="{58D3516E-C68E-4816-BB91-0168A74178CB}" dt="2023-02-12T12:49:22.425" v="26566"/>
          <ac:spMkLst>
            <pc:docMk/>
            <pc:sldMk cId="2796159391" sldId="410"/>
            <ac:spMk id="24" creationId="{42A5316D-ED2F-4F89-B4B4-8D9240B1A348}"/>
          </ac:spMkLst>
        </pc:spChg>
        <pc:spChg chg="add">
          <ac:chgData name="ΕΙΡΗΝΗ ΚΑΤΣΑΡΟΥ" userId="3d7c3f3ab11cf231" providerId="LiveId" clId="{58D3516E-C68E-4816-BB91-0168A74178CB}" dt="2023-02-12T12:51:52.074" v="26592" actId="26606"/>
          <ac:spMkLst>
            <pc:docMk/>
            <pc:sldMk cId="2796159391" sldId="410"/>
            <ac:spMk id="25" creationId="{AC17DE74-01C9-4859-B65A-85CF999E8580}"/>
          </ac:spMkLst>
        </pc:spChg>
        <pc:spChg chg="add">
          <ac:chgData name="ΕΙΡΗΝΗ ΚΑΤΣΑΡΟΥ" userId="3d7c3f3ab11cf231" providerId="LiveId" clId="{58D3516E-C68E-4816-BB91-0168A74178CB}" dt="2023-02-12T12:51:52.074" v="26592" actId="26606"/>
          <ac:spMkLst>
            <pc:docMk/>
            <pc:sldMk cId="2796159391" sldId="410"/>
            <ac:spMk id="27" creationId="{068C0432-0E90-4CC1-8CD3-D44A90DF07EF}"/>
          </ac:spMkLst>
        </pc:spChg>
        <pc:picChg chg="del">
          <ac:chgData name="ΕΙΡΗΝΗ ΚΑΤΣΑΡΟΥ" userId="3d7c3f3ab11cf231" providerId="LiveId" clId="{58D3516E-C68E-4816-BB91-0168A74178CB}" dt="2023-02-12T12:49:48.313" v="26567" actId="21"/>
          <ac:picMkLst>
            <pc:docMk/>
            <pc:sldMk cId="2796159391" sldId="410"/>
            <ac:picMk id="2" creationId="{D10EF92A-791B-E0F7-6910-BC69E7ACB211}"/>
          </ac:picMkLst>
        </pc:picChg>
      </pc:sldChg>
      <pc:sldChg chg="delSp new del mod">
        <pc:chgData name="ΕΙΡΗΝΗ ΚΑΤΣΑΡΟΥ" userId="3d7c3f3ab11cf231" providerId="LiveId" clId="{58D3516E-C68E-4816-BB91-0168A74178CB}" dt="2023-02-12T13:08:24.887" v="26686" actId="2696"/>
        <pc:sldMkLst>
          <pc:docMk/>
          <pc:sldMk cId="2402479242" sldId="411"/>
        </pc:sldMkLst>
        <pc:spChg chg="del">
          <ac:chgData name="ΕΙΡΗΝΗ ΚΑΤΣΑΡΟΥ" userId="3d7c3f3ab11cf231" providerId="LiveId" clId="{58D3516E-C68E-4816-BB91-0168A74178CB}" dt="2023-02-12T13:08:16.497" v="26685" actId="21"/>
          <ac:spMkLst>
            <pc:docMk/>
            <pc:sldMk cId="2402479242" sldId="411"/>
            <ac:spMk id="3" creationId="{6EE8665E-6289-7071-346B-12D101FCAFB7}"/>
          </ac:spMkLst>
        </pc:spChg>
      </pc:sldChg>
      <pc:sldChg chg="addSp delSp modSp add mod ord setBg delDesignElem">
        <pc:chgData name="ΕΙΡΗΝΗ ΚΑΤΣΑΡΟΥ" userId="3d7c3f3ab11cf231" providerId="LiveId" clId="{58D3516E-C68E-4816-BB91-0168A74178CB}" dt="2023-02-12T13:15:37.479" v="26805" actId="20577"/>
        <pc:sldMkLst>
          <pc:docMk/>
          <pc:sldMk cId="2771275169" sldId="411"/>
        </pc:sldMkLst>
        <pc:spChg chg="mod">
          <ac:chgData name="ΕΙΡΗΝΗ ΚΑΤΣΑΡΟΥ" userId="3d7c3f3ab11cf231" providerId="LiveId" clId="{58D3516E-C68E-4816-BB91-0168A74178CB}" dt="2023-02-12T13:15:37.479" v="26805" actId="20577"/>
          <ac:spMkLst>
            <pc:docMk/>
            <pc:sldMk cId="2771275169" sldId="411"/>
            <ac:spMk id="4" creationId="{90276DB8-9550-7789-6DF8-AA2A0B318FE6}"/>
          </ac:spMkLst>
        </pc:spChg>
        <pc:spChg chg="mod ord">
          <ac:chgData name="ΕΙΡΗΝΗ ΚΑΤΣΑΡΟΥ" userId="3d7c3f3ab11cf231" providerId="LiveId" clId="{58D3516E-C68E-4816-BB91-0168A74178CB}" dt="2023-02-12T13:14:55.447" v="26792" actId="12"/>
          <ac:spMkLst>
            <pc:docMk/>
            <pc:sldMk cId="2771275169" sldId="411"/>
            <ac:spMk id="5" creationId="{04457D61-2F82-556B-05FC-2E655E2F7B0A}"/>
          </ac:spMkLst>
        </pc:spChg>
        <pc:spChg chg="add del">
          <ac:chgData name="ΕΙΡΗΝΗ ΚΑΤΣΑΡΟΥ" userId="3d7c3f3ab11cf231" providerId="LiveId" clId="{58D3516E-C68E-4816-BB91-0168A74178CB}" dt="2023-02-12T13:14:14.286" v="26770" actId="26606"/>
          <ac:spMkLst>
            <pc:docMk/>
            <pc:sldMk cId="2771275169" sldId="411"/>
            <ac:spMk id="10" creationId="{3AD318CC-E2A8-4E27-9548-A047A78999B1}"/>
          </ac:spMkLst>
        </pc:spChg>
        <pc:spChg chg="add del">
          <ac:chgData name="ΕΙΡΗΝΗ ΚΑΤΣΑΡΟΥ" userId="3d7c3f3ab11cf231" providerId="LiveId" clId="{58D3516E-C68E-4816-BB91-0168A74178CB}" dt="2023-02-12T13:14:14.286" v="26770" actId="26606"/>
          <ac:spMkLst>
            <pc:docMk/>
            <pc:sldMk cId="2771275169" sldId="411"/>
            <ac:spMk id="16" creationId="{2C1BBA94-3F40-40AA-8BB9-E69E25E537C1}"/>
          </ac:spMkLst>
        </pc:spChg>
        <pc:spChg chg="add">
          <ac:chgData name="ΕΙΡΗΝΗ ΚΑΤΣΑΡΟΥ" userId="3d7c3f3ab11cf231" providerId="LiveId" clId="{58D3516E-C68E-4816-BB91-0168A74178CB}" dt="2023-02-12T13:14:14.286" v="26770" actId="26606"/>
          <ac:spMkLst>
            <pc:docMk/>
            <pc:sldMk cId="2771275169" sldId="411"/>
            <ac:spMk id="21" creationId="{2B566528-1B12-4246-9431-5C2D7D081168}"/>
          </ac:spMkLst>
        </pc:spChg>
        <pc:spChg chg="del">
          <ac:chgData name="ΕΙΡΗΝΗ ΚΑΤΣΑΡΟΥ" userId="3d7c3f3ab11cf231" providerId="LiveId" clId="{58D3516E-C68E-4816-BB91-0168A74178CB}" dt="2023-02-12T13:08:39.157" v="26688"/>
          <ac:spMkLst>
            <pc:docMk/>
            <pc:sldMk cId="2771275169" sldId="411"/>
            <ac:spMk id="25" creationId="{AC17DE74-01C9-4859-B65A-85CF999E8580}"/>
          </ac:spMkLst>
        </pc:spChg>
        <pc:spChg chg="del">
          <ac:chgData name="ΕΙΡΗΝΗ ΚΑΤΣΑΡΟΥ" userId="3d7c3f3ab11cf231" providerId="LiveId" clId="{58D3516E-C68E-4816-BB91-0168A74178CB}" dt="2023-02-12T13:08:39.157" v="26688"/>
          <ac:spMkLst>
            <pc:docMk/>
            <pc:sldMk cId="2771275169" sldId="411"/>
            <ac:spMk id="27" creationId="{068C0432-0E90-4CC1-8CD3-D44A90DF07EF}"/>
          </ac:spMkLst>
        </pc:spChg>
        <pc:grpChg chg="add del">
          <ac:chgData name="ΕΙΡΗΝΗ ΚΑΤΣΑΡΟΥ" userId="3d7c3f3ab11cf231" providerId="LiveId" clId="{58D3516E-C68E-4816-BB91-0168A74178CB}" dt="2023-02-12T13:14:14.286" v="26770" actId="26606"/>
          <ac:grpSpMkLst>
            <pc:docMk/>
            <pc:sldMk cId="2771275169" sldId="411"/>
            <ac:grpSpMk id="12" creationId="{B14B560F-9DD7-4302-A60B-EBD3EF59B073}"/>
          </ac:grpSpMkLst>
        </pc:grpChg>
        <pc:grpChg chg="add">
          <ac:chgData name="ΕΙΡΗΝΗ ΚΑΤΣΑΡΟΥ" userId="3d7c3f3ab11cf231" providerId="LiveId" clId="{58D3516E-C68E-4816-BB91-0168A74178CB}" dt="2023-02-12T13:14:14.286" v="26770" actId="26606"/>
          <ac:grpSpMkLst>
            <pc:docMk/>
            <pc:sldMk cId="2771275169" sldId="411"/>
            <ac:grpSpMk id="19" creationId="{3EA7D759-6BEF-4CBD-A325-BCFA77832B3F}"/>
          </ac:grpSpMkLst>
        </pc:grpChg>
        <pc:grpChg chg="add">
          <ac:chgData name="ΕΙΡΗΝΗ ΚΑΤΣΑΡΟΥ" userId="3d7c3f3ab11cf231" providerId="LiveId" clId="{58D3516E-C68E-4816-BB91-0168A74178CB}" dt="2023-02-12T13:14:14.286" v="26770" actId="26606"/>
          <ac:grpSpMkLst>
            <pc:docMk/>
            <pc:sldMk cId="2771275169" sldId="411"/>
            <ac:grpSpMk id="23" creationId="{287F69AB-2350-44E3-9076-00265B93F313}"/>
          </ac:grpSpMkLst>
        </pc:grpChg>
        <pc:picChg chg="add mod">
          <ac:chgData name="ΕΙΡΗΝΗ ΚΑΤΣΑΡΟΥ" userId="3d7c3f3ab11cf231" providerId="LiveId" clId="{58D3516E-C68E-4816-BB91-0168A74178CB}" dt="2023-02-12T13:14:58.971" v="26793" actId="14100"/>
          <ac:picMkLst>
            <pc:docMk/>
            <pc:sldMk cId="2771275169" sldId="411"/>
            <ac:picMk id="3" creationId="{46C217FA-027F-F364-E801-AA4024408436}"/>
          </ac:picMkLst>
        </pc:picChg>
      </pc:sldChg>
      <pc:sldChg chg="addSp delSp modSp add mod setBg delDesignElem">
        <pc:chgData name="ΕΙΡΗΝΗ ΚΑΤΣΑΡΟΥ" userId="3d7c3f3ab11cf231" providerId="LiveId" clId="{58D3516E-C68E-4816-BB91-0168A74178CB}" dt="2023-02-12T13:27:51.806" v="26999" actId="20577"/>
        <pc:sldMkLst>
          <pc:docMk/>
          <pc:sldMk cId="1119917368" sldId="412"/>
        </pc:sldMkLst>
        <pc:spChg chg="mod">
          <ac:chgData name="ΕΙΡΗΝΗ ΚΑΤΣΑΡΟΥ" userId="3d7c3f3ab11cf231" providerId="LiveId" clId="{58D3516E-C68E-4816-BB91-0168A74178CB}" dt="2023-02-12T13:27:51.806" v="26999" actId="20577"/>
          <ac:spMkLst>
            <pc:docMk/>
            <pc:sldMk cId="1119917368" sldId="412"/>
            <ac:spMk id="4" creationId="{90276DB8-9550-7789-6DF8-AA2A0B318FE6}"/>
          </ac:spMkLst>
        </pc:spChg>
        <pc:spChg chg="mod ord">
          <ac:chgData name="ΕΙΡΗΝΗ ΚΑΤΣΑΡΟΥ" userId="3d7c3f3ab11cf231" providerId="LiveId" clId="{58D3516E-C68E-4816-BB91-0168A74178CB}" dt="2023-02-12T13:26:09.501" v="26939" actId="20577"/>
          <ac:spMkLst>
            <pc:docMk/>
            <pc:sldMk cId="1119917368" sldId="412"/>
            <ac:spMk id="5" creationId="{04457D61-2F82-556B-05FC-2E655E2F7B0A}"/>
          </ac:spMkLst>
        </pc:spChg>
        <pc:spChg chg="add mod">
          <ac:chgData name="ΕΙΡΗΝΗ ΚΑΤΣΑΡΟΥ" userId="3d7c3f3ab11cf231" providerId="LiveId" clId="{58D3516E-C68E-4816-BB91-0168A74178CB}" dt="2023-02-12T13:27:04.235" v="26952" actId="1076"/>
          <ac:spMkLst>
            <pc:docMk/>
            <pc:sldMk cId="1119917368" sldId="412"/>
            <ac:spMk id="7" creationId="{2E42FA13-C175-A377-FC68-E41B546489E3}"/>
          </ac:spMkLst>
        </pc:spChg>
        <pc:spChg chg="add">
          <ac:chgData name="ΕΙΡΗΝΗ ΚΑΤΣΑΡΟΥ" userId="3d7c3f3ab11cf231" providerId="LiveId" clId="{58D3516E-C68E-4816-BB91-0168A74178CB}" dt="2023-02-12T13:24:54.910" v="26859" actId="26606"/>
          <ac:spMkLst>
            <pc:docMk/>
            <pc:sldMk cId="1119917368" sldId="412"/>
            <ac:spMk id="11" creationId="{2EB492CD-616E-47F8-933B-5E2D952A0593}"/>
          </ac:spMkLst>
        </pc:spChg>
        <pc:spChg chg="add">
          <ac:chgData name="ΕΙΡΗΝΗ ΚΑΤΣΑΡΟΥ" userId="3d7c3f3ab11cf231" providerId="LiveId" clId="{58D3516E-C68E-4816-BB91-0168A74178CB}" dt="2023-02-12T13:24:54.910" v="26859" actId="26606"/>
          <ac:spMkLst>
            <pc:docMk/>
            <pc:sldMk cId="1119917368" sldId="412"/>
            <ac:spMk id="13" creationId="{59383CF9-23B5-4335-9B21-1791C4CF1C75}"/>
          </ac:spMkLst>
        </pc:spChg>
        <pc:spChg chg="add">
          <ac:chgData name="ΕΙΡΗΝΗ ΚΑΤΣΑΡΟΥ" userId="3d7c3f3ab11cf231" providerId="LiveId" clId="{58D3516E-C68E-4816-BB91-0168A74178CB}" dt="2023-02-12T13:24:54.910" v="26859" actId="26606"/>
          <ac:spMkLst>
            <pc:docMk/>
            <pc:sldMk cId="1119917368" sldId="412"/>
            <ac:spMk id="15" creationId="{0007FE00-9498-4706-B255-6437B0252C02}"/>
          </ac:spMkLst>
        </pc:spChg>
        <pc:spChg chg="del">
          <ac:chgData name="ΕΙΡΗΝΗ ΚΑΤΣΑΡΟΥ" userId="3d7c3f3ab11cf231" providerId="LiveId" clId="{58D3516E-C68E-4816-BB91-0168A74178CB}" dt="2023-02-12T13:17:10.508" v="26807"/>
          <ac:spMkLst>
            <pc:docMk/>
            <pc:sldMk cId="1119917368" sldId="412"/>
            <ac:spMk id="21" creationId="{2B566528-1B12-4246-9431-5C2D7D081168}"/>
          </ac:spMkLst>
        </pc:spChg>
        <pc:grpChg chg="del">
          <ac:chgData name="ΕΙΡΗΝΗ ΚΑΤΣΑΡΟΥ" userId="3d7c3f3ab11cf231" providerId="LiveId" clId="{58D3516E-C68E-4816-BB91-0168A74178CB}" dt="2023-02-12T13:17:10.508" v="26807"/>
          <ac:grpSpMkLst>
            <pc:docMk/>
            <pc:sldMk cId="1119917368" sldId="412"/>
            <ac:grpSpMk id="19" creationId="{3EA7D759-6BEF-4CBD-A325-BCFA77832B3F}"/>
          </ac:grpSpMkLst>
        </pc:grpChg>
        <pc:grpChg chg="del">
          <ac:chgData name="ΕΙΡΗΝΗ ΚΑΤΣΑΡΟΥ" userId="3d7c3f3ab11cf231" providerId="LiveId" clId="{58D3516E-C68E-4816-BB91-0168A74178CB}" dt="2023-02-12T13:17:10.508" v="26807"/>
          <ac:grpSpMkLst>
            <pc:docMk/>
            <pc:sldMk cId="1119917368" sldId="412"/>
            <ac:grpSpMk id="23" creationId="{287F69AB-2350-44E3-9076-00265B93F313}"/>
          </ac:grpSpMkLst>
        </pc:grpChg>
        <pc:picChg chg="del">
          <ac:chgData name="ΕΙΡΗΝΗ ΚΑΤΣΑΡΟΥ" userId="3d7c3f3ab11cf231" providerId="LiveId" clId="{58D3516E-C68E-4816-BB91-0168A74178CB}" dt="2023-02-12T13:18:28.519" v="26845" actId="21"/>
          <ac:picMkLst>
            <pc:docMk/>
            <pc:sldMk cId="1119917368" sldId="412"/>
            <ac:picMk id="3" creationId="{46C217FA-027F-F364-E801-AA4024408436}"/>
          </ac:picMkLst>
        </pc:picChg>
        <pc:picChg chg="add mod">
          <ac:chgData name="ΕΙΡΗΝΗ ΚΑΤΣΑΡΟΥ" userId="3d7c3f3ab11cf231" providerId="LiveId" clId="{58D3516E-C68E-4816-BB91-0168A74178CB}" dt="2023-02-12T13:27:06.436" v="26953" actId="1076"/>
          <ac:picMkLst>
            <pc:docMk/>
            <pc:sldMk cId="1119917368" sldId="412"/>
            <ac:picMk id="6" creationId="{A2913804-DF20-41D2-2D83-3543C55BCEA5}"/>
          </ac:picMkLst>
        </pc:picChg>
      </pc:sldChg>
      <pc:sldChg chg="addSp delSp modSp add mod setBg delDesignElem">
        <pc:chgData name="ΕΙΡΗΝΗ ΚΑΤΣΑΡΟΥ" userId="3d7c3f3ab11cf231" providerId="LiveId" clId="{58D3516E-C68E-4816-BB91-0168A74178CB}" dt="2023-02-12T13:36:22.107" v="27106" actId="1076"/>
        <pc:sldMkLst>
          <pc:docMk/>
          <pc:sldMk cId="233305434" sldId="413"/>
        </pc:sldMkLst>
        <pc:spChg chg="mod">
          <ac:chgData name="ΕΙΡΗΝΗ ΚΑΤΣΑΡΟΥ" userId="3d7c3f3ab11cf231" providerId="LiveId" clId="{58D3516E-C68E-4816-BB91-0168A74178CB}" dt="2023-02-12T13:36:22.107" v="27106" actId="1076"/>
          <ac:spMkLst>
            <pc:docMk/>
            <pc:sldMk cId="233305434" sldId="413"/>
            <ac:spMk id="4" creationId="{90276DB8-9550-7789-6DF8-AA2A0B318FE6}"/>
          </ac:spMkLst>
        </pc:spChg>
        <pc:spChg chg="mod ord">
          <ac:chgData name="ΕΙΡΗΝΗ ΚΑΤΣΑΡΟΥ" userId="3d7c3f3ab11cf231" providerId="LiveId" clId="{58D3516E-C68E-4816-BB91-0168A74178CB}" dt="2023-02-12T13:36:15.551" v="27105" actId="14100"/>
          <ac:spMkLst>
            <pc:docMk/>
            <pc:sldMk cId="233305434" sldId="413"/>
            <ac:spMk id="5" creationId="{04457D61-2F82-556B-05FC-2E655E2F7B0A}"/>
          </ac:spMkLst>
        </pc:spChg>
        <pc:spChg chg="del">
          <ac:chgData name="ΕΙΡΗΝΗ ΚΑΤΣΑΡΟΥ" userId="3d7c3f3ab11cf231" providerId="LiveId" clId="{58D3516E-C68E-4816-BB91-0168A74178CB}" dt="2023-02-12T13:33:32.148" v="27080" actId="21"/>
          <ac:spMkLst>
            <pc:docMk/>
            <pc:sldMk cId="233305434" sldId="413"/>
            <ac:spMk id="7" creationId="{2E42FA13-C175-A377-FC68-E41B546489E3}"/>
          </ac:spMkLst>
        </pc:spChg>
        <pc:spChg chg="del">
          <ac:chgData name="ΕΙΡΗΝΗ ΚΑΤΣΑΡΟΥ" userId="3d7c3f3ab11cf231" providerId="LiveId" clId="{58D3516E-C68E-4816-BB91-0168A74178CB}" dt="2023-02-12T13:28:43.340" v="27001"/>
          <ac:spMkLst>
            <pc:docMk/>
            <pc:sldMk cId="233305434" sldId="413"/>
            <ac:spMk id="11" creationId="{2EB492CD-616E-47F8-933B-5E2D952A0593}"/>
          </ac:spMkLst>
        </pc:spChg>
        <pc:spChg chg="del">
          <ac:chgData name="ΕΙΡΗΝΗ ΚΑΤΣΑΡΟΥ" userId="3d7c3f3ab11cf231" providerId="LiveId" clId="{58D3516E-C68E-4816-BB91-0168A74178CB}" dt="2023-02-12T13:28:43.340" v="27001"/>
          <ac:spMkLst>
            <pc:docMk/>
            <pc:sldMk cId="233305434" sldId="413"/>
            <ac:spMk id="13" creationId="{59383CF9-23B5-4335-9B21-1791C4CF1C75}"/>
          </ac:spMkLst>
        </pc:spChg>
        <pc:spChg chg="del">
          <ac:chgData name="ΕΙΡΗΝΗ ΚΑΤΣΑΡΟΥ" userId="3d7c3f3ab11cf231" providerId="LiveId" clId="{58D3516E-C68E-4816-BB91-0168A74178CB}" dt="2023-02-12T13:28:43.340" v="27001"/>
          <ac:spMkLst>
            <pc:docMk/>
            <pc:sldMk cId="233305434" sldId="413"/>
            <ac:spMk id="15" creationId="{0007FE00-9498-4706-B255-6437B0252C02}"/>
          </ac:spMkLst>
        </pc:spChg>
        <pc:spChg chg="add">
          <ac:chgData name="ΕΙΡΗΝΗ ΚΑΤΣΑΡΟΥ" userId="3d7c3f3ab11cf231" providerId="LiveId" clId="{58D3516E-C68E-4816-BB91-0168A74178CB}" dt="2023-02-12T13:34:30.196" v="27083" actId="26606"/>
          <ac:spMkLst>
            <pc:docMk/>
            <pc:sldMk cId="233305434" sldId="413"/>
            <ac:spMk id="1031" creationId="{2B566528-1B12-4246-9431-5C2D7D081168}"/>
          </ac:spMkLst>
        </pc:spChg>
        <pc:grpChg chg="add">
          <ac:chgData name="ΕΙΡΗΝΗ ΚΑΤΣΑΡΟΥ" userId="3d7c3f3ab11cf231" providerId="LiveId" clId="{58D3516E-C68E-4816-BB91-0168A74178CB}" dt="2023-02-12T13:34:30.196" v="27083" actId="26606"/>
          <ac:grpSpMkLst>
            <pc:docMk/>
            <pc:sldMk cId="233305434" sldId="413"/>
            <ac:grpSpMk id="1033" creationId="{4724F874-E407-41A5-918C-1CF5DF5269E1}"/>
          </ac:grpSpMkLst>
        </pc:grpChg>
        <pc:grpChg chg="add">
          <ac:chgData name="ΕΙΡΗΝΗ ΚΑΤΣΑΡΟΥ" userId="3d7c3f3ab11cf231" providerId="LiveId" clId="{58D3516E-C68E-4816-BB91-0168A74178CB}" dt="2023-02-12T13:34:30.196" v="27083" actId="26606"/>
          <ac:grpSpMkLst>
            <pc:docMk/>
            <pc:sldMk cId="233305434" sldId="413"/>
            <ac:grpSpMk id="1037" creationId="{DC8D6E3B-FFED-480F-941D-FE376375B8B7}"/>
          </ac:grpSpMkLst>
        </pc:grpChg>
        <pc:picChg chg="del">
          <ac:chgData name="ΕΙΡΗΝΗ ΚΑΤΣΑΡΟΥ" userId="3d7c3f3ab11cf231" providerId="LiveId" clId="{58D3516E-C68E-4816-BB91-0168A74178CB}" dt="2023-02-12T13:28:46.836" v="27002" actId="21"/>
          <ac:picMkLst>
            <pc:docMk/>
            <pc:sldMk cId="233305434" sldId="413"/>
            <ac:picMk id="6" creationId="{A2913804-DF20-41D2-2D83-3543C55BCEA5}"/>
          </ac:picMkLst>
        </pc:picChg>
        <pc:picChg chg="add mod">
          <ac:chgData name="ΕΙΡΗΝΗ ΚΑΤΣΑΡΟΥ" userId="3d7c3f3ab11cf231" providerId="LiveId" clId="{58D3516E-C68E-4816-BB91-0168A74178CB}" dt="2023-02-12T13:34:53.934" v="27092" actId="1076"/>
          <ac:picMkLst>
            <pc:docMk/>
            <pc:sldMk cId="233305434" sldId="413"/>
            <ac:picMk id="1026" creationId="{30BE7AA1-7620-F5A9-FE52-9850B172AC7E}"/>
          </ac:picMkLst>
        </pc:picChg>
      </pc:sldChg>
      <pc:sldChg chg="addSp delSp modSp add mod setBg delDesignElem">
        <pc:chgData name="ΕΙΡΗΝΗ ΚΑΤΣΑΡΟΥ" userId="3d7c3f3ab11cf231" providerId="LiveId" clId="{58D3516E-C68E-4816-BB91-0168A74178CB}" dt="2023-02-12T14:19:44.411" v="27383" actId="1076"/>
        <pc:sldMkLst>
          <pc:docMk/>
          <pc:sldMk cId="408072485" sldId="414"/>
        </pc:sldMkLst>
        <pc:spChg chg="mod">
          <ac:chgData name="ΕΙΡΗΝΗ ΚΑΤΣΑΡΟΥ" userId="3d7c3f3ab11cf231" providerId="LiveId" clId="{58D3516E-C68E-4816-BB91-0168A74178CB}" dt="2023-02-12T14:19:09.802" v="27382" actId="1076"/>
          <ac:spMkLst>
            <pc:docMk/>
            <pc:sldMk cId="408072485" sldId="414"/>
            <ac:spMk id="4" creationId="{90276DB8-9550-7789-6DF8-AA2A0B318FE6}"/>
          </ac:spMkLst>
        </pc:spChg>
        <pc:spChg chg="mod ord">
          <ac:chgData name="ΕΙΡΗΝΗ ΚΑΤΣΑΡΟΥ" userId="3d7c3f3ab11cf231" providerId="LiveId" clId="{58D3516E-C68E-4816-BB91-0168A74178CB}" dt="2023-02-12T14:19:01.874" v="27381" actId="14100"/>
          <ac:spMkLst>
            <pc:docMk/>
            <pc:sldMk cId="408072485" sldId="414"/>
            <ac:spMk id="5" creationId="{04457D61-2F82-556B-05FC-2E655E2F7B0A}"/>
          </ac:spMkLst>
        </pc:spChg>
        <pc:spChg chg="add del">
          <ac:chgData name="ΕΙΡΗΝΗ ΚΑΤΣΑΡΟΥ" userId="3d7c3f3ab11cf231" providerId="LiveId" clId="{58D3516E-C68E-4816-BB91-0168A74178CB}" dt="2023-02-12T14:17:50.098" v="27361" actId="26606"/>
          <ac:spMkLst>
            <pc:docMk/>
            <pc:sldMk cId="408072485" sldId="414"/>
            <ac:spMk id="10" creationId="{CEB41C5C-0F34-4DDA-9D7C-5E717F35F60C}"/>
          </ac:spMkLst>
        </pc:spChg>
        <pc:spChg chg="add">
          <ac:chgData name="ΕΙΡΗΝΗ ΚΑΤΣΑΡΟΥ" userId="3d7c3f3ab11cf231" providerId="LiveId" clId="{58D3516E-C68E-4816-BB91-0168A74178CB}" dt="2023-02-12T14:17:50.098" v="27361" actId="26606"/>
          <ac:spMkLst>
            <pc:docMk/>
            <pc:sldMk cId="408072485" sldId="414"/>
            <ac:spMk id="17" creationId="{2EB492CD-616E-47F8-933B-5E2D952A0593}"/>
          </ac:spMkLst>
        </pc:spChg>
        <pc:spChg chg="add">
          <ac:chgData name="ΕΙΡΗΝΗ ΚΑΤΣΑΡΟΥ" userId="3d7c3f3ab11cf231" providerId="LiveId" clId="{58D3516E-C68E-4816-BB91-0168A74178CB}" dt="2023-02-12T14:17:50.098" v="27361" actId="26606"/>
          <ac:spMkLst>
            <pc:docMk/>
            <pc:sldMk cId="408072485" sldId="414"/>
            <ac:spMk id="19" creationId="{59383CF9-23B5-4335-9B21-1791C4CF1C75}"/>
          </ac:spMkLst>
        </pc:spChg>
        <pc:spChg chg="add">
          <ac:chgData name="ΕΙΡΗΝΗ ΚΑΤΣΑΡΟΥ" userId="3d7c3f3ab11cf231" providerId="LiveId" clId="{58D3516E-C68E-4816-BB91-0168A74178CB}" dt="2023-02-12T14:17:50.098" v="27361" actId="26606"/>
          <ac:spMkLst>
            <pc:docMk/>
            <pc:sldMk cId="408072485" sldId="414"/>
            <ac:spMk id="21" creationId="{0007FE00-9498-4706-B255-6437B0252C02}"/>
          </ac:spMkLst>
        </pc:spChg>
        <pc:spChg chg="del">
          <ac:chgData name="ΕΙΡΗΝΗ ΚΑΤΣΑΡΟΥ" userId="3d7c3f3ab11cf231" providerId="LiveId" clId="{58D3516E-C68E-4816-BB91-0168A74178CB}" dt="2023-02-12T13:36:42.116" v="27108"/>
          <ac:spMkLst>
            <pc:docMk/>
            <pc:sldMk cId="408072485" sldId="414"/>
            <ac:spMk id="1031" creationId="{2B566528-1B12-4246-9431-5C2D7D081168}"/>
          </ac:spMkLst>
        </pc:spChg>
        <pc:grpChg chg="del">
          <ac:chgData name="ΕΙΡΗΝΗ ΚΑΤΣΑΡΟΥ" userId="3d7c3f3ab11cf231" providerId="LiveId" clId="{58D3516E-C68E-4816-BB91-0168A74178CB}" dt="2023-02-12T13:36:42.116" v="27108"/>
          <ac:grpSpMkLst>
            <pc:docMk/>
            <pc:sldMk cId="408072485" sldId="414"/>
            <ac:grpSpMk id="1033" creationId="{4724F874-E407-41A5-918C-1CF5DF5269E1}"/>
          </ac:grpSpMkLst>
        </pc:grpChg>
        <pc:grpChg chg="del">
          <ac:chgData name="ΕΙΡΗΝΗ ΚΑΤΣΑΡΟΥ" userId="3d7c3f3ab11cf231" providerId="LiveId" clId="{58D3516E-C68E-4816-BB91-0168A74178CB}" dt="2023-02-12T13:36:42.116" v="27108"/>
          <ac:grpSpMkLst>
            <pc:docMk/>
            <pc:sldMk cId="408072485" sldId="414"/>
            <ac:grpSpMk id="1037" creationId="{DC8D6E3B-FFED-480F-941D-FE376375B8B7}"/>
          </ac:grpSpMkLst>
        </pc:grpChg>
        <pc:picChg chg="add mod">
          <ac:chgData name="ΕΙΡΗΝΗ ΚΑΤΣΑΡΟΥ" userId="3d7c3f3ab11cf231" providerId="LiveId" clId="{58D3516E-C68E-4816-BB91-0168A74178CB}" dt="2023-02-12T14:19:44.411" v="27383" actId="1076"/>
          <ac:picMkLst>
            <pc:docMk/>
            <pc:sldMk cId="408072485" sldId="414"/>
            <ac:picMk id="3" creationId="{A6528B65-4AFC-939C-77B1-1C5A43F53B1E}"/>
          </ac:picMkLst>
        </pc:picChg>
        <pc:picChg chg="del">
          <ac:chgData name="ΕΙΡΗΝΗ ΚΑΤΣΑΡΟΥ" userId="3d7c3f3ab11cf231" providerId="LiveId" clId="{58D3516E-C68E-4816-BB91-0168A74178CB}" dt="2023-02-12T13:36:45.631" v="27109" actId="21"/>
          <ac:picMkLst>
            <pc:docMk/>
            <pc:sldMk cId="408072485" sldId="414"/>
            <ac:picMk id="1026" creationId="{30BE7AA1-7620-F5A9-FE52-9850B172AC7E}"/>
          </ac:picMkLst>
        </pc:picChg>
        <pc:cxnChg chg="add del">
          <ac:chgData name="ΕΙΡΗΝΗ ΚΑΤΣΑΡΟΥ" userId="3d7c3f3ab11cf231" providerId="LiveId" clId="{58D3516E-C68E-4816-BB91-0168A74178CB}" dt="2023-02-12T14:17:50.098" v="27361" actId="26606"/>
          <ac:cxnSpMkLst>
            <pc:docMk/>
            <pc:sldMk cId="408072485" sldId="414"/>
            <ac:cxnSpMk id="12" creationId="{57E1E5E6-F385-4E9C-B201-BA5BDE5CAD52}"/>
          </ac:cxnSpMkLst>
        </pc:cxnChg>
      </pc:sldChg>
      <pc:sldChg chg="addSp delSp modSp new mod setBg">
        <pc:chgData name="ΕΙΡΗΝΗ ΚΑΤΣΑΡΟΥ" userId="3d7c3f3ab11cf231" providerId="LiveId" clId="{58D3516E-C68E-4816-BB91-0168A74178CB}" dt="2023-02-12T13:50:57.323" v="27241" actId="255"/>
        <pc:sldMkLst>
          <pc:docMk/>
          <pc:sldMk cId="1527641046" sldId="415"/>
        </pc:sldMkLst>
        <pc:spChg chg="add del mod">
          <ac:chgData name="ΕΙΡΗΝΗ ΚΑΤΣΑΡΟΥ" userId="3d7c3f3ab11cf231" providerId="LiveId" clId="{58D3516E-C68E-4816-BB91-0168A74178CB}" dt="2023-02-12T13:43:44.479" v="27187" actId="26606"/>
          <ac:spMkLst>
            <pc:docMk/>
            <pc:sldMk cId="1527641046" sldId="415"/>
            <ac:spMk id="4" creationId="{56B1E190-C6DD-E598-EBF4-97267496AF82}"/>
          </ac:spMkLst>
        </pc:spChg>
        <pc:spChg chg="add del">
          <ac:chgData name="ΕΙΡΗΝΗ ΚΑΤΣΑΡΟΥ" userId="3d7c3f3ab11cf231" providerId="LiveId" clId="{58D3516E-C68E-4816-BB91-0168A74178CB}" dt="2023-02-12T13:49:56.337" v="27233" actId="26606"/>
          <ac:spMkLst>
            <pc:docMk/>
            <pc:sldMk cId="1527641046" sldId="415"/>
            <ac:spMk id="11" creationId="{2B566528-1B12-4246-9431-5C2D7D081168}"/>
          </ac:spMkLst>
        </pc:spChg>
        <pc:spChg chg="add del">
          <ac:chgData name="ΕΙΡΗΝΗ ΚΑΤΣΑΡΟΥ" userId="3d7c3f3ab11cf231" providerId="LiveId" clId="{58D3516E-C68E-4816-BB91-0168A74178CB}" dt="2023-02-12T13:49:56.337" v="27233" actId="26606"/>
          <ac:spMkLst>
            <pc:docMk/>
            <pc:sldMk cId="1527641046" sldId="415"/>
            <ac:spMk id="13" creationId="{2E80C965-DB6D-4F81-9E9E-B027384D0BD6}"/>
          </ac:spMkLst>
        </pc:spChg>
        <pc:spChg chg="add del">
          <ac:chgData name="ΕΙΡΗΝΗ ΚΑΤΣΑΡΟΥ" userId="3d7c3f3ab11cf231" providerId="LiveId" clId="{58D3516E-C68E-4816-BB91-0168A74178CB}" dt="2023-02-12T13:49:56.337" v="27233" actId="26606"/>
          <ac:spMkLst>
            <pc:docMk/>
            <pc:sldMk cId="1527641046" sldId="415"/>
            <ac:spMk id="15" creationId="{A580F890-B085-4E95-96AA-55AEBEC5CE6E}"/>
          </ac:spMkLst>
        </pc:spChg>
        <pc:spChg chg="add del">
          <ac:chgData name="ΕΙΡΗΝΗ ΚΑΤΣΑΡΟΥ" userId="3d7c3f3ab11cf231" providerId="LiveId" clId="{58D3516E-C68E-4816-BB91-0168A74178CB}" dt="2023-02-12T13:49:56.337" v="27233" actId="26606"/>
          <ac:spMkLst>
            <pc:docMk/>
            <pc:sldMk cId="1527641046" sldId="415"/>
            <ac:spMk id="17" creationId="{D3F51FEB-38FB-4F6C-9F7B-2F2AFAB65463}"/>
          </ac:spMkLst>
        </pc:spChg>
        <pc:spChg chg="add del">
          <ac:chgData name="ΕΙΡΗΝΗ ΚΑΤΣΑΡΟΥ" userId="3d7c3f3ab11cf231" providerId="LiveId" clId="{58D3516E-C68E-4816-BB91-0168A74178CB}" dt="2023-02-12T13:49:56.337" v="27233" actId="26606"/>
          <ac:spMkLst>
            <pc:docMk/>
            <pc:sldMk cId="1527641046" sldId="415"/>
            <ac:spMk id="19" creationId="{1E547BA6-BAE0-43BB-A7CA-60F69CE252F0}"/>
          </ac:spMkLst>
        </pc:spChg>
        <pc:spChg chg="add">
          <ac:chgData name="ΕΙΡΗΝΗ ΚΑΤΣΑΡΟΥ" userId="3d7c3f3ab11cf231" providerId="LiveId" clId="{58D3516E-C68E-4816-BB91-0168A74178CB}" dt="2023-02-12T13:49:56.337" v="27233" actId="26606"/>
          <ac:spMkLst>
            <pc:docMk/>
            <pc:sldMk cId="1527641046" sldId="415"/>
            <ac:spMk id="24" creationId="{7D144591-E9E9-4209-8701-3BB48A917D51}"/>
          </ac:spMkLst>
        </pc:spChg>
        <pc:graphicFrameChg chg="add del mod">
          <ac:chgData name="ΕΙΡΗΝΗ ΚΑΤΣΑΡΟΥ" userId="3d7c3f3ab11cf231" providerId="LiveId" clId="{58D3516E-C68E-4816-BB91-0168A74178CB}" dt="2023-02-12T13:42:30.181" v="27182" actId="21"/>
          <ac:graphicFrameMkLst>
            <pc:docMk/>
            <pc:sldMk cId="1527641046" sldId="415"/>
            <ac:graphicFrameMk id="2" creationId="{C42ADADF-8DEA-D331-A0BB-35C8825CFEDB}"/>
          </ac:graphicFrameMkLst>
        </pc:graphicFrameChg>
        <pc:graphicFrameChg chg="add mod modGraphic">
          <ac:chgData name="ΕΙΡΗΝΗ ΚΑΤΣΑΡΟΥ" userId="3d7c3f3ab11cf231" providerId="LiveId" clId="{58D3516E-C68E-4816-BB91-0168A74178CB}" dt="2023-02-12T13:50:57.323" v="27241" actId="255"/>
          <ac:graphicFrameMkLst>
            <pc:docMk/>
            <pc:sldMk cId="1527641046" sldId="415"/>
            <ac:graphicFrameMk id="6" creationId="{44C26834-0E03-DC42-1DCA-AAC93B1B3819}"/>
          </ac:graphicFrameMkLst>
        </pc:graphicFrameChg>
      </pc:sldChg>
      <pc:sldChg chg="addSp modSp new mod">
        <pc:chgData name="ΕΙΡΗΝΗ ΚΑΤΣΑΡΟΥ" userId="3d7c3f3ab11cf231" providerId="LiveId" clId="{58D3516E-C68E-4816-BB91-0168A74178CB}" dt="2023-02-12T14:11:01.342" v="27343" actId="14100"/>
        <pc:sldMkLst>
          <pc:docMk/>
          <pc:sldMk cId="2156917374" sldId="416"/>
        </pc:sldMkLst>
        <pc:spChg chg="add mod">
          <ac:chgData name="ΕΙΡΗΝΗ ΚΑΤΣΑΡΟΥ" userId="3d7c3f3ab11cf231" providerId="LiveId" clId="{58D3516E-C68E-4816-BB91-0168A74178CB}" dt="2023-02-12T14:11:01.342" v="27343" actId="14100"/>
          <ac:spMkLst>
            <pc:docMk/>
            <pc:sldMk cId="2156917374" sldId="416"/>
            <ac:spMk id="2" creationId="{7E753268-B1A0-4647-A39E-051A73A5DF2E}"/>
          </ac:spMkLst>
        </pc:spChg>
        <pc:spChg chg="add mod">
          <ac:chgData name="ΕΙΡΗΝΗ ΚΑΤΣΑΡΟΥ" userId="3d7c3f3ab11cf231" providerId="LiveId" clId="{58D3516E-C68E-4816-BB91-0168A74178CB}" dt="2023-02-12T14:10:42.119" v="27338" actId="20577"/>
          <ac:spMkLst>
            <pc:docMk/>
            <pc:sldMk cId="2156917374" sldId="416"/>
            <ac:spMk id="3" creationId="{DB767AAC-D353-62DB-8CEB-CB082DC16DB9}"/>
          </ac:spMkLst>
        </pc:spChg>
      </pc:sldChg>
      <pc:sldChg chg="modSp add mod">
        <pc:chgData name="ΕΙΡΗΝΗ ΚΑΤΣΑΡΟΥ" userId="3d7c3f3ab11cf231" providerId="LiveId" clId="{58D3516E-C68E-4816-BB91-0168A74178CB}" dt="2023-02-12T14:11:13.126" v="27345" actId="14100"/>
        <pc:sldMkLst>
          <pc:docMk/>
          <pc:sldMk cId="3508601769" sldId="417"/>
        </pc:sldMkLst>
        <pc:spChg chg="mod">
          <ac:chgData name="ΕΙΡΗΝΗ ΚΑΤΣΑΡΟΥ" userId="3d7c3f3ab11cf231" providerId="LiveId" clId="{58D3516E-C68E-4816-BB91-0168A74178CB}" dt="2023-02-12T14:11:13.126" v="27345" actId="14100"/>
          <ac:spMkLst>
            <pc:docMk/>
            <pc:sldMk cId="3508601769" sldId="417"/>
            <ac:spMk id="2" creationId="{7E753268-B1A0-4647-A39E-051A73A5DF2E}"/>
          </ac:spMkLst>
        </pc:spChg>
        <pc:spChg chg="mod">
          <ac:chgData name="ΕΙΡΗΝΗ ΚΑΤΣΑΡΟΥ" userId="3d7c3f3ab11cf231" providerId="LiveId" clId="{58D3516E-C68E-4816-BB91-0168A74178CB}" dt="2023-02-12T14:10:35.826" v="27335" actId="20577"/>
          <ac:spMkLst>
            <pc:docMk/>
            <pc:sldMk cId="3508601769" sldId="417"/>
            <ac:spMk id="3" creationId="{DB767AAC-D353-62DB-8CEB-CB082DC16DB9}"/>
          </ac:spMkLst>
        </pc:spChg>
      </pc:sldChg>
      <pc:sldChg chg="modSp add mod">
        <pc:chgData name="ΕΙΡΗΝΗ ΚΑΤΣΑΡΟΥ" userId="3d7c3f3ab11cf231" providerId="LiveId" clId="{58D3516E-C68E-4816-BB91-0168A74178CB}" dt="2023-02-12T14:11:19.477" v="27347" actId="14100"/>
        <pc:sldMkLst>
          <pc:docMk/>
          <pc:sldMk cId="101679480" sldId="418"/>
        </pc:sldMkLst>
        <pc:spChg chg="mod">
          <ac:chgData name="ΕΙΡΗΝΗ ΚΑΤΣΑΡΟΥ" userId="3d7c3f3ab11cf231" providerId="LiveId" clId="{58D3516E-C68E-4816-BB91-0168A74178CB}" dt="2023-02-12T14:11:19.477" v="27347" actId="14100"/>
          <ac:spMkLst>
            <pc:docMk/>
            <pc:sldMk cId="101679480" sldId="418"/>
            <ac:spMk id="2" creationId="{7E753268-B1A0-4647-A39E-051A73A5DF2E}"/>
          </ac:spMkLst>
        </pc:spChg>
        <pc:spChg chg="mod">
          <ac:chgData name="ΕΙΡΗΝΗ ΚΑΤΣΑΡΟΥ" userId="3d7c3f3ab11cf231" providerId="LiveId" clId="{58D3516E-C68E-4816-BB91-0168A74178CB}" dt="2023-02-12T14:10:22.454" v="27326" actId="20577"/>
          <ac:spMkLst>
            <pc:docMk/>
            <pc:sldMk cId="101679480" sldId="418"/>
            <ac:spMk id="3" creationId="{DB767AAC-D353-62DB-8CEB-CB082DC16DB9}"/>
          </ac:spMkLst>
        </pc:spChg>
      </pc:sldChg>
      <pc:sldChg chg="modSp add mod">
        <pc:chgData name="ΕΙΡΗΝΗ ΚΑΤΣΑΡΟΥ" userId="3d7c3f3ab11cf231" providerId="LiveId" clId="{58D3516E-C68E-4816-BB91-0168A74178CB}" dt="2023-02-12T14:11:28.485" v="27349" actId="14100"/>
        <pc:sldMkLst>
          <pc:docMk/>
          <pc:sldMk cId="363749296" sldId="419"/>
        </pc:sldMkLst>
        <pc:spChg chg="mod">
          <ac:chgData name="ΕΙΡΗΝΗ ΚΑΤΣΑΡΟΥ" userId="3d7c3f3ab11cf231" providerId="LiveId" clId="{58D3516E-C68E-4816-BB91-0168A74178CB}" dt="2023-02-12T14:11:28.485" v="27349" actId="14100"/>
          <ac:spMkLst>
            <pc:docMk/>
            <pc:sldMk cId="363749296" sldId="419"/>
            <ac:spMk id="2" creationId="{7E753268-B1A0-4647-A39E-051A73A5DF2E}"/>
          </ac:spMkLst>
        </pc:spChg>
        <pc:spChg chg="mod">
          <ac:chgData name="ΕΙΡΗΝΗ ΚΑΤΣΑΡΟΥ" userId="3d7c3f3ab11cf231" providerId="LiveId" clId="{58D3516E-C68E-4816-BB91-0168A74178CB}" dt="2023-02-12T14:10:15.736" v="27323" actId="20577"/>
          <ac:spMkLst>
            <pc:docMk/>
            <pc:sldMk cId="363749296" sldId="419"/>
            <ac:spMk id="3" creationId="{DB767AAC-D353-62DB-8CEB-CB082DC16DB9}"/>
          </ac:spMkLst>
        </pc:spChg>
      </pc:sldChg>
      <pc:sldChg chg="addSp delSp modSp add mod setBg delDesignElem">
        <pc:chgData name="ΕΙΡΗΝΗ ΚΑΤΣΑΡΟΥ" userId="3d7c3f3ab11cf231" providerId="LiveId" clId="{58D3516E-C68E-4816-BB91-0168A74178CB}" dt="2023-02-12T14:38:18.514" v="28057" actId="1076"/>
        <pc:sldMkLst>
          <pc:docMk/>
          <pc:sldMk cId="3538796565" sldId="420"/>
        </pc:sldMkLst>
        <pc:spChg chg="mod">
          <ac:chgData name="ΕΙΡΗΝΗ ΚΑΤΣΑΡΟΥ" userId="3d7c3f3ab11cf231" providerId="LiveId" clId="{58D3516E-C68E-4816-BB91-0168A74178CB}" dt="2023-02-12T14:36:48.206" v="28042" actId="14100"/>
          <ac:spMkLst>
            <pc:docMk/>
            <pc:sldMk cId="3538796565" sldId="420"/>
            <ac:spMk id="4" creationId="{90276DB8-9550-7789-6DF8-AA2A0B318FE6}"/>
          </ac:spMkLst>
        </pc:spChg>
        <pc:spChg chg="mod">
          <ac:chgData name="ΕΙΡΗΝΗ ΚΑΤΣΑΡΟΥ" userId="3d7c3f3ab11cf231" providerId="LiveId" clId="{58D3516E-C68E-4816-BB91-0168A74178CB}" dt="2023-02-12T14:38:18.514" v="28057" actId="1076"/>
          <ac:spMkLst>
            <pc:docMk/>
            <pc:sldMk cId="3538796565" sldId="420"/>
            <ac:spMk id="5" creationId="{04457D61-2F82-556B-05FC-2E655E2F7B0A}"/>
          </ac:spMkLst>
        </pc:spChg>
        <pc:spChg chg="add">
          <ac:chgData name="ΕΙΡΗΝΗ ΚΑΤΣΑΡΟΥ" userId="3d7c3f3ab11cf231" providerId="LiveId" clId="{58D3516E-C68E-4816-BB91-0168A74178CB}" dt="2023-02-12T14:36:25.321" v="28036" actId="26606"/>
          <ac:spMkLst>
            <pc:docMk/>
            <pc:sldMk cId="3538796565" sldId="420"/>
            <ac:spMk id="10" creationId="{081EA652-8C6A-4E69-BEB9-170809474553}"/>
          </ac:spMkLst>
        </pc:spChg>
        <pc:spChg chg="add">
          <ac:chgData name="ΕΙΡΗΝΗ ΚΑΤΣΑΡΟΥ" userId="3d7c3f3ab11cf231" providerId="LiveId" clId="{58D3516E-C68E-4816-BB91-0168A74178CB}" dt="2023-02-12T14:36:25.321" v="28036" actId="26606"/>
          <ac:spMkLst>
            <pc:docMk/>
            <pc:sldMk cId="3538796565" sldId="420"/>
            <ac:spMk id="12" creationId="{5298780A-33B9-4EA2-8F67-DE68AD62841B}"/>
          </ac:spMkLst>
        </pc:spChg>
        <pc:spChg chg="add">
          <ac:chgData name="ΕΙΡΗΝΗ ΚΑΤΣΑΡΟΥ" userId="3d7c3f3ab11cf231" providerId="LiveId" clId="{58D3516E-C68E-4816-BB91-0168A74178CB}" dt="2023-02-12T14:36:25.321" v="28036" actId="26606"/>
          <ac:spMkLst>
            <pc:docMk/>
            <pc:sldMk cId="3538796565" sldId="420"/>
            <ac:spMk id="14" creationId="{7F488E8B-4E1E-4402-8935-D4E6C02615C7}"/>
          </ac:spMkLst>
        </pc:spChg>
        <pc:spChg chg="del">
          <ac:chgData name="ΕΙΡΗΝΗ ΚΑΤΣΑΡΟΥ" userId="3d7c3f3ab11cf231" providerId="LiveId" clId="{58D3516E-C68E-4816-BB91-0168A74178CB}" dt="2023-02-12T14:23:34.359" v="27385"/>
          <ac:spMkLst>
            <pc:docMk/>
            <pc:sldMk cId="3538796565" sldId="420"/>
            <ac:spMk id="25" creationId="{AC17DE74-01C9-4859-B65A-85CF999E8580}"/>
          </ac:spMkLst>
        </pc:spChg>
        <pc:spChg chg="del">
          <ac:chgData name="ΕΙΡΗΝΗ ΚΑΤΣΑΡΟΥ" userId="3d7c3f3ab11cf231" providerId="LiveId" clId="{58D3516E-C68E-4816-BB91-0168A74178CB}" dt="2023-02-12T14:23:34.359" v="27385"/>
          <ac:spMkLst>
            <pc:docMk/>
            <pc:sldMk cId="3538796565" sldId="420"/>
            <ac:spMk id="27" creationId="{068C0432-0E90-4CC1-8CD3-D44A90DF07EF}"/>
          </ac:spMkLst>
        </pc:spChg>
        <pc:cxnChg chg="add">
          <ac:chgData name="ΕΙΡΗΝΗ ΚΑΤΣΑΡΟΥ" userId="3d7c3f3ab11cf231" providerId="LiveId" clId="{58D3516E-C68E-4816-BB91-0168A74178CB}" dt="2023-02-12T14:36:25.321" v="28036" actId="26606"/>
          <ac:cxnSpMkLst>
            <pc:docMk/>
            <pc:sldMk cId="3538796565" sldId="420"/>
            <ac:cxnSpMk id="16" creationId="{23AAC9B5-8015-485C-ACF9-A750390E9A56}"/>
          </ac:cxnSpMkLst>
        </pc:cxnChg>
      </pc:sldChg>
      <pc:sldChg chg="delSp add del setBg delDesignElem">
        <pc:chgData name="ΕΙΡΗΝΗ ΚΑΤΣΑΡΟΥ" userId="3d7c3f3ab11cf231" providerId="LiveId" clId="{58D3516E-C68E-4816-BB91-0168A74178CB}" dt="2023-02-12T14:40:56.173" v="28063" actId="2696"/>
        <pc:sldMkLst>
          <pc:docMk/>
          <pc:sldMk cId="982228246" sldId="421"/>
        </pc:sldMkLst>
        <pc:spChg chg="del">
          <ac:chgData name="ΕΙΡΗΝΗ ΚΑΤΣΑΡΟΥ" userId="3d7c3f3ab11cf231" providerId="LiveId" clId="{58D3516E-C68E-4816-BB91-0168A74178CB}" dt="2023-02-12T14:40:30.678" v="28062"/>
          <ac:spMkLst>
            <pc:docMk/>
            <pc:sldMk cId="982228246" sldId="421"/>
            <ac:spMk id="10" creationId="{081EA652-8C6A-4E69-BEB9-170809474553}"/>
          </ac:spMkLst>
        </pc:spChg>
        <pc:spChg chg="del">
          <ac:chgData name="ΕΙΡΗΝΗ ΚΑΤΣΑΡΟΥ" userId="3d7c3f3ab11cf231" providerId="LiveId" clId="{58D3516E-C68E-4816-BB91-0168A74178CB}" dt="2023-02-12T14:40:30.678" v="28062"/>
          <ac:spMkLst>
            <pc:docMk/>
            <pc:sldMk cId="982228246" sldId="421"/>
            <ac:spMk id="12" creationId="{5298780A-33B9-4EA2-8F67-DE68AD62841B}"/>
          </ac:spMkLst>
        </pc:spChg>
        <pc:spChg chg="del">
          <ac:chgData name="ΕΙΡΗΝΗ ΚΑΤΣΑΡΟΥ" userId="3d7c3f3ab11cf231" providerId="LiveId" clId="{58D3516E-C68E-4816-BB91-0168A74178CB}" dt="2023-02-12T14:40:30.678" v="28062"/>
          <ac:spMkLst>
            <pc:docMk/>
            <pc:sldMk cId="982228246" sldId="421"/>
            <ac:spMk id="14" creationId="{7F488E8B-4E1E-4402-8935-D4E6C02615C7}"/>
          </ac:spMkLst>
        </pc:spChg>
        <pc:cxnChg chg="del">
          <ac:chgData name="ΕΙΡΗΝΗ ΚΑΤΣΑΡΟΥ" userId="3d7c3f3ab11cf231" providerId="LiveId" clId="{58D3516E-C68E-4816-BB91-0168A74178CB}" dt="2023-02-12T14:40:30.678" v="28062"/>
          <ac:cxnSpMkLst>
            <pc:docMk/>
            <pc:sldMk cId="982228246" sldId="421"/>
            <ac:cxnSpMk id="16" creationId="{23AAC9B5-8015-485C-ACF9-A750390E9A56}"/>
          </ac:cxnSpMkLst>
        </pc:cxnChg>
      </pc:sldChg>
      <pc:sldChg chg="addSp delSp modSp new mod">
        <pc:chgData name="ΕΙΡΗΝΗ ΚΑΤΣΑΡΟΥ" userId="3d7c3f3ab11cf231" providerId="LiveId" clId="{58D3516E-C68E-4816-BB91-0168A74178CB}" dt="2023-02-12T14:51:19.617" v="28961" actId="113"/>
        <pc:sldMkLst>
          <pc:docMk/>
          <pc:sldMk cId="2135957450" sldId="421"/>
        </pc:sldMkLst>
        <pc:spChg chg="del">
          <ac:chgData name="ΕΙΡΗΝΗ ΚΑΤΣΑΡΟΥ" userId="3d7c3f3ab11cf231" providerId="LiveId" clId="{58D3516E-C68E-4816-BB91-0168A74178CB}" dt="2023-02-12T14:42:13.031" v="28065" actId="931"/>
          <ac:spMkLst>
            <pc:docMk/>
            <pc:sldMk cId="2135957450" sldId="421"/>
            <ac:spMk id="2" creationId="{CA7E7FBB-46D8-74C2-6D32-E509472D6528}"/>
          </ac:spMkLst>
        </pc:spChg>
        <pc:spChg chg="add mod">
          <ac:chgData name="ΕΙΡΗΝΗ ΚΑΤΣΑΡΟΥ" userId="3d7c3f3ab11cf231" providerId="LiveId" clId="{58D3516E-C68E-4816-BB91-0168A74178CB}" dt="2023-02-12T14:50:33.211" v="28956" actId="1076"/>
          <ac:spMkLst>
            <pc:docMk/>
            <pc:sldMk cId="2135957450" sldId="421"/>
            <ac:spMk id="5" creationId="{7A3A385F-A5C1-6263-2238-6FF282EA08BA}"/>
          </ac:spMkLst>
        </pc:spChg>
        <pc:spChg chg="add mod">
          <ac:chgData name="ΕΙΡΗΝΗ ΚΑΤΣΑΡΟΥ" userId="3d7c3f3ab11cf231" providerId="LiveId" clId="{58D3516E-C68E-4816-BB91-0168A74178CB}" dt="2023-02-12T14:51:19.617" v="28961" actId="113"/>
          <ac:spMkLst>
            <pc:docMk/>
            <pc:sldMk cId="2135957450" sldId="421"/>
            <ac:spMk id="6" creationId="{8EB5D653-A52B-01B8-12A7-AFBEE9459572}"/>
          </ac:spMkLst>
        </pc:spChg>
        <pc:picChg chg="add mod">
          <ac:chgData name="ΕΙΡΗΝΗ ΚΑΤΣΑΡΟΥ" userId="3d7c3f3ab11cf231" providerId="LiveId" clId="{58D3516E-C68E-4816-BB91-0168A74178CB}" dt="2023-02-12T14:42:13.031" v="28065" actId="931"/>
          <ac:picMkLst>
            <pc:docMk/>
            <pc:sldMk cId="2135957450" sldId="421"/>
            <ac:picMk id="4" creationId="{986F72EE-DEA8-0950-29C1-908A0A732E1D}"/>
          </ac:picMkLst>
        </pc:picChg>
      </pc:sldChg>
      <pc:sldChg chg="delSp add del setBg delDesignElem">
        <pc:chgData name="ΕΙΡΗΝΗ ΚΑΤΣΑΡΟΥ" userId="3d7c3f3ab11cf231" providerId="LiveId" clId="{58D3516E-C68E-4816-BB91-0168A74178CB}" dt="2023-02-12T14:40:27.934" v="28060" actId="2696"/>
        <pc:sldMkLst>
          <pc:docMk/>
          <pc:sldMk cId="3099333387" sldId="421"/>
        </pc:sldMkLst>
        <pc:spChg chg="del">
          <ac:chgData name="ΕΙΡΗΝΗ ΚΑΤΣΑΡΟΥ" userId="3d7c3f3ab11cf231" providerId="LiveId" clId="{58D3516E-C68E-4816-BB91-0168A74178CB}" dt="2023-02-12T14:39:59.785" v="28059"/>
          <ac:spMkLst>
            <pc:docMk/>
            <pc:sldMk cId="3099333387" sldId="421"/>
            <ac:spMk id="23" creationId="{C2554CA6-288E-4202-BC52-2E5A8F0C0AED}"/>
          </ac:spMkLst>
        </pc:spChg>
        <pc:spChg chg="del">
          <ac:chgData name="ΕΙΡΗΝΗ ΚΑΤΣΑΡΟΥ" userId="3d7c3f3ab11cf231" providerId="LiveId" clId="{58D3516E-C68E-4816-BB91-0168A74178CB}" dt="2023-02-12T14:39:59.785" v="28059"/>
          <ac:spMkLst>
            <pc:docMk/>
            <pc:sldMk cId="3099333387" sldId="421"/>
            <ac:spMk id="25" creationId="{B10BB131-AC8E-4A8E-A5D1-36260F720C3B}"/>
          </ac:spMkLst>
        </pc:spChg>
        <pc:spChg chg="del">
          <ac:chgData name="ΕΙΡΗΝΗ ΚΑΤΣΑΡΟΥ" userId="3d7c3f3ab11cf231" providerId="LiveId" clId="{58D3516E-C68E-4816-BB91-0168A74178CB}" dt="2023-02-12T14:39:59.785" v="28059"/>
          <ac:spMkLst>
            <pc:docMk/>
            <pc:sldMk cId="3099333387" sldId="421"/>
            <ac:spMk id="27" creationId="{5B7778FC-632E-4DCA-A7CB-0D7731CCF970}"/>
          </ac:spMkLst>
        </pc:spChg>
        <pc:spChg chg="del">
          <ac:chgData name="ΕΙΡΗΝΗ ΚΑΤΣΑΡΟΥ" userId="3d7c3f3ab11cf231" providerId="LiveId" clId="{58D3516E-C68E-4816-BB91-0168A74178CB}" dt="2023-02-12T14:39:59.785" v="28059"/>
          <ac:spMkLst>
            <pc:docMk/>
            <pc:sldMk cId="3099333387" sldId="421"/>
            <ac:spMk id="29" creationId="{FA23A907-97FB-4A8F-880A-DD77401C4296}"/>
          </ac:spMkLst>
        </pc:spChg>
      </pc:sldChg>
      <pc:sldChg chg="addSp delSp modSp add mod setBg">
        <pc:chgData name="ΕΙΡΗΝΗ ΚΑΤΣΑΡΟΥ" userId="3d7c3f3ab11cf231" providerId="LiveId" clId="{58D3516E-C68E-4816-BB91-0168A74178CB}" dt="2023-02-12T15:08:11.480" v="29883" actId="113"/>
        <pc:sldMkLst>
          <pc:docMk/>
          <pc:sldMk cId="954203662" sldId="422"/>
        </pc:sldMkLst>
        <pc:spChg chg="add del mod">
          <ac:chgData name="ΕΙΡΗΝΗ ΚΑΤΣΑΡΟΥ" userId="3d7c3f3ab11cf231" providerId="LiveId" clId="{58D3516E-C68E-4816-BB91-0168A74178CB}" dt="2023-02-12T14:54:47.672" v="28979" actId="931"/>
          <ac:spMkLst>
            <pc:docMk/>
            <pc:sldMk cId="954203662" sldId="422"/>
            <ac:spMk id="3" creationId="{91E493A7-3D33-8C74-1B4B-4841507302FF}"/>
          </ac:spMkLst>
        </pc:spChg>
        <pc:spChg chg="mod">
          <ac:chgData name="ΕΙΡΗΝΗ ΚΑΤΣΑΡΟΥ" userId="3d7c3f3ab11cf231" providerId="LiveId" clId="{58D3516E-C68E-4816-BB91-0168A74178CB}" dt="2023-02-12T15:05:18.867" v="29637" actId="27636"/>
          <ac:spMkLst>
            <pc:docMk/>
            <pc:sldMk cId="954203662" sldId="422"/>
            <ac:spMk id="5" creationId="{7A3A385F-A5C1-6263-2238-6FF282EA08BA}"/>
          </ac:spMkLst>
        </pc:spChg>
        <pc:spChg chg="mod ord">
          <ac:chgData name="ΕΙΡΗΝΗ ΚΑΤΣΑΡΟΥ" userId="3d7c3f3ab11cf231" providerId="LiveId" clId="{58D3516E-C68E-4816-BB91-0168A74178CB}" dt="2023-02-12T15:08:11.480" v="29883" actId="113"/>
          <ac:spMkLst>
            <pc:docMk/>
            <pc:sldMk cId="954203662" sldId="422"/>
            <ac:spMk id="6" creationId="{8EB5D653-A52B-01B8-12A7-AFBEE9459572}"/>
          </ac:spMkLst>
        </pc:spChg>
        <pc:spChg chg="add del mod">
          <ac:chgData name="ΕΙΡΗΝΗ ΚΑΤΣΑΡΟΥ" userId="3d7c3f3ab11cf231" providerId="LiveId" clId="{58D3516E-C68E-4816-BB91-0168A74178CB}" dt="2023-02-12T14:56:15.602" v="28990" actId="931"/>
          <ac:spMkLst>
            <pc:docMk/>
            <pc:sldMk cId="954203662" sldId="422"/>
            <ac:spMk id="10" creationId="{F03D3FB7-F868-3972-36AC-295A2BD3145A}"/>
          </ac:spMkLst>
        </pc:spChg>
        <pc:spChg chg="add del">
          <ac:chgData name="ΕΙΡΗΝΗ ΚΑΤΣΑΡΟΥ" userId="3d7c3f3ab11cf231" providerId="LiveId" clId="{58D3516E-C68E-4816-BB91-0168A74178CB}" dt="2023-02-12T14:55:17.911" v="28982" actId="26606"/>
          <ac:spMkLst>
            <pc:docMk/>
            <pc:sldMk cId="954203662" sldId="422"/>
            <ac:spMk id="13" creationId="{4F7EBAE4-9945-4473-9E34-B2C66EA0F03D}"/>
          </ac:spMkLst>
        </pc:spChg>
        <pc:spChg chg="add del">
          <ac:chgData name="ΕΙΡΗΝΗ ΚΑΤΣΑΡΟΥ" userId="3d7c3f3ab11cf231" providerId="LiveId" clId="{58D3516E-C68E-4816-BB91-0168A74178CB}" dt="2023-02-12T14:57:51.943" v="28997" actId="26606"/>
          <ac:spMkLst>
            <pc:docMk/>
            <pc:sldMk cId="954203662" sldId="422"/>
            <ac:spMk id="14" creationId="{2B566528-1B12-4246-9431-5C2D7D081168}"/>
          </ac:spMkLst>
        </pc:spChg>
        <pc:spChg chg="add del">
          <ac:chgData name="ΕΙΡΗΝΗ ΚΑΤΣΑΡΟΥ" userId="3d7c3f3ab11cf231" providerId="LiveId" clId="{58D3516E-C68E-4816-BB91-0168A74178CB}" dt="2023-02-12T14:55:17.911" v="28982" actId="26606"/>
          <ac:spMkLst>
            <pc:docMk/>
            <pc:sldMk cId="954203662" sldId="422"/>
            <ac:spMk id="15" creationId="{70BEB1E7-2F88-40BC-B73D-42E5B6F80BFC}"/>
          </ac:spMkLst>
        </pc:spChg>
        <pc:spChg chg="add del">
          <ac:chgData name="ΕΙΡΗΝΗ ΚΑΤΣΑΡΟΥ" userId="3d7c3f3ab11cf231" providerId="LiveId" clId="{58D3516E-C68E-4816-BB91-0168A74178CB}" dt="2023-02-12T14:55:17.911" v="28982" actId="26606"/>
          <ac:spMkLst>
            <pc:docMk/>
            <pc:sldMk cId="954203662" sldId="422"/>
            <ac:spMk id="17" creationId="{A7B99495-F43F-4D80-A44F-2CB4764EB90B}"/>
          </ac:spMkLst>
        </pc:spChg>
        <pc:spChg chg="add del">
          <ac:chgData name="ΕΙΡΗΝΗ ΚΑΤΣΑΡΟΥ" userId="3d7c3f3ab11cf231" providerId="LiveId" clId="{58D3516E-C68E-4816-BB91-0168A74178CB}" dt="2023-02-12T14:55:26.483" v="28986" actId="26606"/>
          <ac:spMkLst>
            <pc:docMk/>
            <pc:sldMk cId="954203662" sldId="422"/>
            <ac:spMk id="22" creationId="{2B566528-1B12-4246-9431-5C2D7D081168}"/>
          </ac:spMkLst>
        </pc:spChg>
        <pc:spChg chg="add del mod">
          <ac:chgData name="ΕΙΡΗΝΗ ΚΑΤΣΑΡΟΥ" userId="3d7c3f3ab11cf231" providerId="LiveId" clId="{58D3516E-C68E-4816-BB91-0168A74178CB}" dt="2023-02-12T14:57:10.595" v="28993" actId="21"/>
          <ac:spMkLst>
            <pc:docMk/>
            <pc:sldMk cId="954203662" sldId="422"/>
            <ac:spMk id="27" creationId="{70014001-13BB-6800-91B1-9D4F6EBFE232}"/>
          </ac:spMkLst>
        </pc:spChg>
        <pc:spChg chg="add">
          <ac:chgData name="ΕΙΡΗΝΗ ΚΑΤΣΑΡΟΥ" userId="3d7c3f3ab11cf231" providerId="LiveId" clId="{58D3516E-C68E-4816-BB91-0168A74178CB}" dt="2023-02-12T14:57:51.943" v="28997" actId="26606"/>
          <ac:spMkLst>
            <pc:docMk/>
            <pc:sldMk cId="954203662" sldId="422"/>
            <ac:spMk id="34" creationId="{5E39A796-BE83-48B1-B33F-35C4A32AAB57}"/>
          </ac:spMkLst>
        </pc:spChg>
        <pc:spChg chg="add">
          <ac:chgData name="ΕΙΡΗΝΗ ΚΑΤΣΑΡΟΥ" userId="3d7c3f3ab11cf231" providerId="LiveId" clId="{58D3516E-C68E-4816-BB91-0168A74178CB}" dt="2023-02-12T14:57:51.943" v="28997" actId="26606"/>
          <ac:spMkLst>
            <pc:docMk/>
            <pc:sldMk cId="954203662" sldId="422"/>
            <ac:spMk id="36" creationId="{72F84B47-E267-4194-8194-831DB7B5547F}"/>
          </ac:spMkLst>
        </pc:spChg>
        <pc:grpChg chg="add del">
          <ac:chgData name="ΕΙΡΗΝΗ ΚΑΤΣΑΡΟΥ" userId="3d7c3f3ab11cf231" providerId="LiveId" clId="{58D3516E-C68E-4816-BB91-0168A74178CB}" dt="2023-02-12T14:57:51.943" v="28997" actId="26606"/>
          <ac:grpSpMkLst>
            <pc:docMk/>
            <pc:sldMk cId="954203662" sldId="422"/>
            <ac:grpSpMk id="16" creationId="{4724F874-E407-41A5-918C-1CF5DF5269E1}"/>
          </ac:grpSpMkLst>
        </pc:grpChg>
        <pc:grpChg chg="add del">
          <ac:chgData name="ΕΙΡΗΝΗ ΚΑΤΣΑΡΟΥ" userId="3d7c3f3ab11cf231" providerId="LiveId" clId="{58D3516E-C68E-4816-BB91-0168A74178CB}" dt="2023-02-12T14:57:51.943" v="28997" actId="26606"/>
          <ac:grpSpMkLst>
            <pc:docMk/>
            <pc:sldMk cId="954203662" sldId="422"/>
            <ac:grpSpMk id="18" creationId="{DC8D6E3B-FFED-480F-941D-FE376375B8B7}"/>
          </ac:grpSpMkLst>
        </pc:grpChg>
        <pc:grpChg chg="add del">
          <ac:chgData name="ΕΙΡΗΝΗ ΚΑΤΣΑΡΟΥ" userId="3d7c3f3ab11cf231" providerId="LiveId" clId="{58D3516E-C68E-4816-BB91-0168A74178CB}" dt="2023-02-12T14:55:26.483" v="28986" actId="26606"/>
          <ac:grpSpMkLst>
            <pc:docMk/>
            <pc:sldMk cId="954203662" sldId="422"/>
            <ac:grpSpMk id="19" creationId="{DC8D6E3B-FFED-480F-941D-FE376375B8B7}"/>
          </ac:grpSpMkLst>
        </pc:grpChg>
        <pc:grpChg chg="add del">
          <ac:chgData name="ΕΙΡΗΝΗ ΚΑΤΣΑΡΟΥ" userId="3d7c3f3ab11cf231" providerId="LiveId" clId="{58D3516E-C68E-4816-BB91-0168A74178CB}" dt="2023-02-12T14:55:26.483" v="28986" actId="26606"/>
          <ac:grpSpMkLst>
            <pc:docMk/>
            <pc:sldMk cId="954203662" sldId="422"/>
            <ac:grpSpMk id="23" creationId="{4724F874-E407-41A5-918C-1CF5DF5269E1}"/>
          </ac:grpSpMkLst>
        </pc:grpChg>
        <pc:picChg chg="del">
          <ac:chgData name="ΕΙΡΗΝΗ ΚΑΤΣΑΡΟΥ" userId="3d7c3f3ab11cf231" providerId="LiveId" clId="{58D3516E-C68E-4816-BB91-0168A74178CB}" dt="2023-02-12T14:52:27.678" v="28978" actId="21"/>
          <ac:picMkLst>
            <pc:docMk/>
            <pc:sldMk cId="954203662" sldId="422"/>
            <ac:picMk id="4" creationId="{986F72EE-DEA8-0950-29C1-908A0A732E1D}"/>
          </ac:picMkLst>
        </pc:picChg>
        <pc:picChg chg="add del mod">
          <ac:chgData name="ΕΙΡΗΝΗ ΚΑΤΣΑΡΟΥ" userId="3d7c3f3ab11cf231" providerId="LiveId" clId="{58D3516E-C68E-4816-BB91-0168A74178CB}" dt="2023-02-12T14:55:40.414" v="28989" actId="21"/>
          <ac:picMkLst>
            <pc:docMk/>
            <pc:sldMk cId="954203662" sldId="422"/>
            <ac:picMk id="8" creationId="{031B88A1-370E-776D-C3D3-7FD2B94827D7}"/>
          </ac:picMkLst>
        </pc:picChg>
        <pc:picChg chg="add del mod">
          <ac:chgData name="ΕΙΡΗΝΗ ΚΑΤΣΑΡΟΥ" userId="3d7c3f3ab11cf231" providerId="LiveId" clId="{58D3516E-C68E-4816-BB91-0168A74178CB}" dt="2023-02-12T14:57:07.805" v="28992" actId="21"/>
          <ac:picMkLst>
            <pc:docMk/>
            <pc:sldMk cId="954203662" sldId="422"/>
            <ac:picMk id="12" creationId="{AD65B771-4904-71F0-364C-7C12D38AA460}"/>
          </ac:picMkLst>
        </pc:picChg>
        <pc:picChg chg="add mod">
          <ac:chgData name="ΕΙΡΗΝΗ ΚΑΤΣΑΡΟΥ" userId="3d7c3f3ab11cf231" providerId="LiveId" clId="{58D3516E-C68E-4816-BB91-0168A74178CB}" dt="2023-02-12T14:57:51.943" v="28997" actId="26606"/>
          <ac:picMkLst>
            <pc:docMk/>
            <pc:sldMk cId="954203662" sldId="422"/>
            <ac:picMk id="29" creationId="{A7DE4585-92EB-AA67-12A9-EE068DC37478}"/>
          </ac:picMkLst>
        </pc:picChg>
      </pc:sldChg>
      <pc:sldChg chg="addSp delSp modSp add mod setBg">
        <pc:chgData name="ΕΙΡΗΝΗ ΚΑΤΣΑΡΟΥ" userId="3d7c3f3ab11cf231" providerId="LiveId" clId="{58D3516E-C68E-4816-BB91-0168A74178CB}" dt="2023-02-12T15:22:36.238" v="30806" actId="113"/>
        <pc:sldMkLst>
          <pc:docMk/>
          <pc:sldMk cId="2997787583" sldId="423"/>
        </pc:sldMkLst>
        <pc:spChg chg="add del mod">
          <ac:chgData name="ΕΙΡΗΝΗ ΚΑΤΣΑΡΟΥ" userId="3d7c3f3ab11cf231" providerId="LiveId" clId="{58D3516E-C68E-4816-BB91-0168A74178CB}" dt="2023-02-12T15:09:33.643" v="29901" actId="931"/>
          <ac:spMkLst>
            <pc:docMk/>
            <pc:sldMk cId="2997787583" sldId="423"/>
            <ac:spMk id="3" creationId="{54C7C6EB-DDE5-B17B-E373-0AD47DD410F6}"/>
          </ac:spMkLst>
        </pc:spChg>
        <pc:spChg chg="mod">
          <ac:chgData name="ΕΙΡΗΝΗ ΚΑΤΣΑΡΟΥ" userId="3d7c3f3ab11cf231" providerId="LiveId" clId="{58D3516E-C68E-4816-BB91-0168A74178CB}" dt="2023-02-12T15:22:20.321" v="30802" actId="1076"/>
          <ac:spMkLst>
            <pc:docMk/>
            <pc:sldMk cId="2997787583" sldId="423"/>
            <ac:spMk id="5" creationId="{7A3A385F-A5C1-6263-2238-6FF282EA08BA}"/>
          </ac:spMkLst>
        </pc:spChg>
        <pc:spChg chg="mod ord">
          <ac:chgData name="ΕΙΡΗΝΗ ΚΑΤΣΑΡΟΥ" userId="3d7c3f3ab11cf231" providerId="LiveId" clId="{58D3516E-C68E-4816-BB91-0168A74178CB}" dt="2023-02-12T15:22:36.238" v="30806" actId="113"/>
          <ac:spMkLst>
            <pc:docMk/>
            <pc:sldMk cId="2997787583" sldId="423"/>
            <ac:spMk id="6" creationId="{8EB5D653-A52B-01B8-12A7-AFBEE9459572}"/>
          </ac:spMkLst>
        </pc:spChg>
        <pc:spChg chg="add">
          <ac:chgData name="ΕΙΡΗΝΗ ΚΑΤΣΑΡΟΥ" userId="3d7c3f3ab11cf231" providerId="LiveId" clId="{58D3516E-C68E-4816-BB91-0168A74178CB}" dt="2023-02-12T15:09:42.379" v="29902" actId="26606"/>
          <ac:spMkLst>
            <pc:docMk/>
            <pc:sldMk cId="2997787583" sldId="423"/>
            <ac:spMk id="13" creationId="{2EB492CD-616E-47F8-933B-5E2D952A0593}"/>
          </ac:spMkLst>
        </pc:spChg>
        <pc:spChg chg="add">
          <ac:chgData name="ΕΙΡΗΝΗ ΚΑΤΣΑΡΟΥ" userId="3d7c3f3ab11cf231" providerId="LiveId" clId="{58D3516E-C68E-4816-BB91-0168A74178CB}" dt="2023-02-12T15:09:42.379" v="29902" actId="26606"/>
          <ac:spMkLst>
            <pc:docMk/>
            <pc:sldMk cId="2997787583" sldId="423"/>
            <ac:spMk id="15" creationId="{59383CF9-23B5-4335-9B21-1791C4CF1C75}"/>
          </ac:spMkLst>
        </pc:spChg>
        <pc:spChg chg="add">
          <ac:chgData name="ΕΙΡΗΝΗ ΚΑΤΣΑΡΟΥ" userId="3d7c3f3ab11cf231" providerId="LiveId" clId="{58D3516E-C68E-4816-BB91-0168A74178CB}" dt="2023-02-12T15:09:42.379" v="29902" actId="26606"/>
          <ac:spMkLst>
            <pc:docMk/>
            <pc:sldMk cId="2997787583" sldId="423"/>
            <ac:spMk id="17" creationId="{0007FE00-9498-4706-B255-6437B0252C02}"/>
          </ac:spMkLst>
        </pc:spChg>
        <pc:picChg chg="del">
          <ac:chgData name="ΕΙΡΗΝΗ ΚΑΤΣΑΡΟΥ" userId="3d7c3f3ab11cf231" providerId="LiveId" clId="{58D3516E-C68E-4816-BB91-0168A74178CB}" dt="2023-02-12T15:08:32.074" v="29885" actId="21"/>
          <ac:picMkLst>
            <pc:docMk/>
            <pc:sldMk cId="2997787583" sldId="423"/>
            <ac:picMk id="4" creationId="{986F72EE-DEA8-0950-29C1-908A0A732E1D}"/>
          </ac:picMkLst>
        </pc:picChg>
        <pc:picChg chg="add mod">
          <ac:chgData name="ΕΙΡΗΝΗ ΚΑΤΣΑΡΟΥ" userId="3d7c3f3ab11cf231" providerId="LiveId" clId="{58D3516E-C68E-4816-BB91-0168A74178CB}" dt="2023-02-12T15:09:52.197" v="29905"/>
          <ac:picMkLst>
            <pc:docMk/>
            <pc:sldMk cId="2997787583" sldId="423"/>
            <ac:picMk id="8" creationId="{DB81C1C1-8430-0DE2-2DF1-FED46D43854F}"/>
          </ac:picMkLst>
        </pc:picChg>
      </pc:sldChg>
      <pc:sldChg chg="addSp delSp modSp add mod setBg">
        <pc:chgData name="ΕΙΡΗΝΗ ΚΑΤΣΑΡΟΥ" userId="3d7c3f3ab11cf231" providerId="LiveId" clId="{58D3516E-C68E-4816-BB91-0168A74178CB}" dt="2023-02-12T15:44:53.514" v="31746" actId="1076"/>
        <pc:sldMkLst>
          <pc:docMk/>
          <pc:sldMk cId="890936354" sldId="424"/>
        </pc:sldMkLst>
        <pc:spChg chg="add del mod">
          <ac:chgData name="ΕΙΡΗΝΗ ΚΑΤΣΑΡΟΥ" userId="3d7c3f3ab11cf231" providerId="LiveId" clId="{58D3516E-C68E-4816-BB91-0168A74178CB}" dt="2023-02-12T15:29:31.971" v="30831" actId="931"/>
          <ac:spMkLst>
            <pc:docMk/>
            <pc:sldMk cId="890936354" sldId="424"/>
            <ac:spMk id="3" creationId="{33620F35-4418-DB98-D5AE-C1AD3478F959}"/>
          </ac:spMkLst>
        </pc:spChg>
        <pc:spChg chg="mod">
          <ac:chgData name="ΕΙΡΗΝΗ ΚΑΤΣΑΡΟΥ" userId="3d7c3f3ab11cf231" providerId="LiveId" clId="{58D3516E-C68E-4816-BB91-0168A74178CB}" dt="2023-02-12T15:44:50.752" v="31745" actId="1076"/>
          <ac:spMkLst>
            <pc:docMk/>
            <pc:sldMk cId="890936354" sldId="424"/>
            <ac:spMk id="5" creationId="{7A3A385F-A5C1-6263-2238-6FF282EA08BA}"/>
          </ac:spMkLst>
        </pc:spChg>
        <pc:spChg chg="mod">
          <ac:chgData name="ΕΙΡΗΝΗ ΚΑΤΣΑΡΟΥ" userId="3d7c3f3ab11cf231" providerId="LiveId" clId="{58D3516E-C68E-4816-BB91-0168A74178CB}" dt="2023-02-12T15:44:53.514" v="31746" actId="1076"/>
          <ac:spMkLst>
            <pc:docMk/>
            <pc:sldMk cId="890936354" sldId="424"/>
            <ac:spMk id="6" creationId="{8EB5D653-A52B-01B8-12A7-AFBEE9459572}"/>
          </ac:spMkLst>
        </pc:spChg>
        <pc:spChg chg="add del mod">
          <ac:chgData name="ΕΙΡΗΝΗ ΚΑΤΣΑΡΟΥ" userId="3d7c3f3ab11cf231" providerId="LiveId" clId="{58D3516E-C68E-4816-BB91-0168A74178CB}" dt="2023-02-12T15:29:54.379" v="30834" actId="931"/>
          <ac:spMkLst>
            <pc:docMk/>
            <pc:sldMk cId="890936354" sldId="424"/>
            <ac:spMk id="10" creationId="{A2AB05A2-F547-3E0E-BDD4-D4480F723103}"/>
          </ac:spMkLst>
        </pc:spChg>
        <pc:spChg chg="add del mod">
          <ac:chgData name="ΕΙΡΗΝΗ ΚΑΤΣΑΡΟΥ" userId="3d7c3f3ab11cf231" providerId="LiveId" clId="{58D3516E-C68E-4816-BB91-0168A74178CB}" dt="2023-02-12T15:30:07.956" v="30836" actId="21"/>
          <ac:spMkLst>
            <pc:docMk/>
            <pc:sldMk cId="890936354" sldId="424"/>
            <ac:spMk id="14" creationId="{8618955C-EAD2-8CDE-3C48-CC752D3F0B0F}"/>
          </ac:spMkLst>
        </pc:spChg>
        <pc:spChg chg="add">
          <ac:chgData name="ΕΙΡΗΝΗ ΚΑΤΣΑΡΟΥ" userId="3d7c3f3ab11cf231" providerId="LiveId" clId="{58D3516E-C68E-4816-BB91-0168A74178CB}" dt="2023-02-12T15:30:26.768" v="30838" actId="26606"/>
          <ac:spMkLst>
            <pc:docMk/>
            <pc:sldMk cId="890936354" sldId="424"/>
            <ac:spMk id="21" creationId="{5E39A796-BE83-48B1-B33F-35C4A32AAB57}"/>
          </ac:spMkLst>
        </pc:spChg>
        <pc:spChg chg="add">
          <ac:chgData name="ΕΙΡΗΝΗ ΚΑΤΣΑΡΟΥ" userId="3d7c3f3ab11cf231" providerId="LiveId" clId="{58D3516E-C68E-4816-BB91-0168A74178CB}" dt="2023-02-12T15:30:26.768" v="30838" actId="26606"/>
          <ac:spMkLst>
            <pc:docMk/>
            <pc:sldMk cId="890936354" sldId="424"/>
            <ac:spMk id="23" creationId="{72F84B47-E267-4194-8194-831DB7B5547F}"/>
          </ac:spMkLst>
        </pc:spChg>
        <pc:picChg chg="del">
          <ac:chgData name="ΕΙΡΗΝΗ ΚΑΤΣΑΡΟΥ" userId="3d7c3f3ab11cf231" providerId="LiveId" clId="{58D3516E-C68E-4816-BB91-0168A74178CB}" dt="2023-02-12T15:27:53.474" v="30830" actId="21"/>
          <ac:picMkLst>
            <pc:docMk/>
            <pc:sldMk cId="890936354" sldId="424"/>
            <ac:picMk id="4" creationId="{986F72EE-DEA8-0950-29C1-908A0A732E1D}"/>
          </ac:picMkLst>
        </pc:picChg>
        <pc:picChg chg="add del mod">
          <ac:chgData name="ΕΙΡΗΝΗ ΚΑΤΣΑΡΟΥ" userId="3d7c3f3ab11cf231" providerId="LiveId" clId="{58D3516E-C68E-4816-BB91-0168A74178CB}" dt="2023-02-12T15:29:44.402" v="30833" actId="21"/>
          <ac:picMkLst>
            <pc:docMk/>
            <pc:sldMk cId="890936354" sldId="424"/>
            <ac:picMk id="8" creationId="{2749D4EE-3F2A-BE79-4433-5111B59C40D3}"/>
          </ac:picMkLst>
        </pc:picChg>
        <pc:picChg chg="add del mod">
          <ac:chgData name="ΕΙΡΗΝΗ ΚΑΤΣΑΡΟΥ" userId="3d7c3f3ab11cf231" providerId="LiveId" clId="{58D3516E-C68E-4816-BB91-0168A74178CB}" dt="2023-02-12T15:30:03.708" v="30835" actId="21"/>
          <ac:picMkLst>
            <pc:docMk/>
            <pc:sldMk cId="890936354" sldId="424"/>
            <ac:picMk id="12" creationId="{363C3D01-95B3-2118-D6F0-77F8837960F7}"/>
          </ac:picMkLst>
        </pc:picChg>
        <pc:picChg chg="add mod">
          <ac:chgData name="ΕΙΡΗΝΗ ΚΑΤΣΑΡΟΥ" userId="3d7c3f3ab11cf231" providerId="LiveId" clId="{58D3516E-C68E-4816-BB91-0168A74178CB}" dt="2023-02-12T15:33:01.196" v="30876" actId="1440"/>
          <ac:picMkLst>
            <pc:docMk/>
            <pc:sldMk cId="890936354" sldId="424"/>
            <ac:picMk id="16" creationId="{9935EEC7-6D8A-466C-BB81-077D20ECBF35}"/>
          </ac:picMkLst>
        </pc:picChg>
      </pc:sldChg>
      <pc:sldChg chg="addSp delSp modSp add mod">
        <pc:chgData name="ΕΙΡΗΝΗ ΚΑΤΣΑΡΟΥ" userId="3d7c3f3ab11cf231" providerId="LiveId" clId="{58D3516E-C68E-4816-BB91-0168A74178CB}" dt="2023-02-12T15:56:38.922" v="32414" actId="20577"/>
        <pc:sldMkLst>
          <pc:docMk/>
          <pc:sldMk cId="4054908595" sldId="425"/>
        </pc:sldMkLst>
        <pc:spChg chg="add del mod">
          <ac:chgData name="ΕΙΡΗΝΗ ΚΑΤΣΑΡΟΥ" userId="3d7c3f3ab11cf231" providerId="LiveId" clId="{58D3516E-C68E-4816-BB91-0168A74178CB}" dt="2023-02-12T15:50:58.447" v="31757" actId="931"/>
          <ac:spMkLst>
            <pc:docMk/>
            <pc:sldMk cId="4054908595" sldId="425"/>
            <ac:spMk id="3" creationId="{71A6B0E8-2C88-C91C-4232-C0014F48D2D7}"/>
          </ac:spMkLst>
        </pc:spChg>
        <pc:spChg chg="mod">
          <ac:chgData name="ΕΙΡΗΝΗ ΚΑΤΣΑΡΟΥ" userId="3d7c3f3ab11cf231" providerId="LiveId" clId="{58D3516E-C68E-4816-BB91-0168A74178CB}" dt="2023-02-12T15:49:15.156" v="31755" actId="20577"/>
          <ac:spMkLst>
            <pc:docMk/>
            <pc:sldMk cId="4054908595" sldId="425"/>
            <ac:spMk id="5" creationId="{7A3A385F-A5C1-6263-2238-6FF282EA08BA}"/>
          </ac:spMkLst>
        </pc:spChg>
        <pc:spChg chg="mod">
          <ac:chgData name="ΕΙΡΗΝΗ ΚΑΤΣΑΡΟΥ" userId="3d7c3f3ab11cf231" providerId="LiveId" clId="{58D3516E-C68E-4816-BB91-0168A74178CB}" dt="2023-02-12T15:56:38.922" v="32414" actId="20577"/>
          <ac:spMkLst>
            <pc:docMk/>
            <pc:sldMk cId="4054908595" sldId="425"/>
            <ac:spMk id="6" creationId="{8EB5D653-A52B-01B8-12A7-AFBEE9459572}"/>
          </ac:spMkLst>
        </pc:spChg>
        <pc:picChg chg="del">
          <ac:chgData name="ΕΙΡΗΝΗ ΚΑΤΣΑΡΟΥ" userId="3d7c3f3ab11cf231" providerId="LiveId" clId="{58D3516E-C68E-4816-BB91-0168A74178CB}" dt="2023-02-12T15:49:19.241" v="31756" actId="21"/>
          <ac:picMkLst>
            <pc:docMk/>
            <pc:sldMk cId="4054908595" sldId="425"/>
            <ac:picMk id="4" creationId="{986F72EE-DEA8-0950-29C1-908A0A732E1D}"/>
          </ac:picMkLst>
        </pc:picChg>
        <pc:picChg chg="add mod">
          <ac:chgData name="ΕΙΡΗΝΗ ΚΑΤΣΑΡΟΥ" userId="3d7c3f3ab11cf231" providerId="LiveId" clId="{58D3516E-C68E-4816-BB91-0168A74178CB}" dt="2023-02-12T15:50:58.447" v="31757" actId="931"/>
          <ac:picMkLst>
            <pc:docMk/>
            <pc:sldMk cId="4054908595" sldId="425"/>
            <ac:picMk id="8" creationId="{5E4B38A2-4B69-4B2A-2BBB-08339CB0F44D}"/>
          </ac:picMkLst>
        </pc:picChg>
      </pc:sldChg>
    </pc:docChg>
  </pc:docChgLst>
</pc:chgInfo>
</file>

<file path=ppt/diagrams/_rels/data1.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image" Target="../media/image23.png"/></Relationships>
</file>

<file path=ppt/diagrams/_rels/data2.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image" Target="../media/image23.png"/></Relationships>
</file>

<file path=ppt/diagrams/_rels/data3.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image" Target="../media/image23.png"/></Relationships>
</file>

<file path=ppt/diagrams/_rels/data4.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image" Target="../media/image23.png"/></Relationships>
</file>

<file path=ppt/diagrams/_rels/drawing1.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image" Target="../media/image23.png"/></Relationships>
</file>

<file path=ppt/diagrams/_rels/drawing2.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image" Target="../media/image23.png"/></Relationships>
</file>

<file path=ppt/diagrams/_rels/drawing3.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image" Target="../media/image23.png"/></Relationships>
</file>

<file path=ppt/diagrams/_rels/drawing4.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FF9C2E-D4FF-4D62-BF9E-D28B2D75D1C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F455DC6-F172-418A-B865-41FBC2222DF5}">
      <dgm:prSet custT="1"/>
      <dgm:spPr/>
      <dgm:t>
        <a:bodyPr/>
        <a:lstStyle/>
        <a:p>
          <a:pPr>
            <a:lnSpc>
              <a:spcPct val="100000"/>
            </a:lnSpc>
          </a:pPr>
          <a:r>
            <a:rPr lang="en-US" sz="1800" b="1" dirty="0">
              <a:latin typeface="Garamond" panose="02020404030301010803" pitchFamily="18" charset="0"/>
            </a:rPr>
            <a:t>α) </a:t>
          </a:r>
          <a:r>
            <a:rPr lang="el-GR" sz="1800" dirty="0">
              <a:latin typeface="Garamond" panose="02020404030301010803" pitchFamily="18" charset="0"/>
            </a:rPr>
            <a:t>Να εξετάσετε τους λόγους απροθυμίας των εκπαιδευτικών στην κατάρτιση προγράμματος δημιουργικών δραστηριοτήτων.</a:t>
          </a:r>
          <a:endParaRPr lang="en-US" sz="1800" dirty="0">
            <a:latin typeface="Garamond" panose="02020404030301010803" pitchFamily="18" charset="0"/>
          </a:endParaRPr>
        </a:p>
      </dgm:t>
    </dgm:pt>
    <dgm:pt modelId="{A16E0808-23F8-4881-9E0C-E4D7A21D1091}" type="parTrans" cxnId="{D0C6E238-A174-4021-87A5-1F9C8A0C3C74}">
      <dgm:prSet/>
      <dgm:spPr/>
      <dgm:t>
        <a:bodyPr/>
        <a:lstStyle/>
        <a:p>
          <a:endParaRPr lang="en-US"/>
        </a:p>
      </dgm:t>
    </dgm:pt>
    <dgm:pt modelId="{08CA567B-3186-4153-868B-F5CEFCFC0735}" type="sibTrans" cxnId="{D0C6E238-A174-4021-87A5-1F9C8A0C3C74}">
      <dgm:prSet/>
      <dgm:spPr/>
      <dgm:t>
        <a:bodyPr/>
        <a:lstStyle/>
        <a:p>
          <a:endParaRPr lang="en-US"/>
        </a:p>
      </dgm:t>
    </dgm:pt>
    <dgm:pt modelId="{93A0817C-782F-4DA6-B516-60EA28BD65B5}">
      <dgm:prSet custT="1"/>
      <dgm:spPr/>
      <dgm:t>
        <a:bodyPr/>
        <a:lstStyle/>
        <a:p>
          <a:pPr algn="just">
            <a:lnSpc>
              <a:spcPct val="100000"/>
            </a:lnSpc>
            <a:spcAft>
              <a:spcPts val="0"/>
            </a:spcAft>
          </a:pPr>
          <a:r>
            <a:rPr lang="en-US" sz="1800" b="1" dirty="0">
              <a:latin typeface="Garamond" panose="02020404030301010803" pitchFamily="18" charset="0"/>
            </a:rPr>
            <a:t>β) </a:t>
          </a:r>
          <a:r>
            <a:rPr lang="el-GR" sz="1800" dirty="0">
              <a:latin typeface="Garamond" panose="02020404030301010803" pitchFamily="18" charset="0"/>
            </a:rPr>
            <a:t>Να αναφέρετε παράγοντες που θα μπορούσαν να συμβάλουν </a:t>
          </a:r>
        </a:p>
        <a:p>
          <a:pPr algn="just">
            <a:lnSpc>
              <a:spcPct val="100000"/>
            </a:lnSpc>
            <a:spcAft>
              <a:spcPts val="0"/>
            </a:spcAft>
          </a:pPr>
          <a:r>
            <a:rPr lang="el-GR" sz="1800" dirty="0">
              <a:latin typeface="Garamond" panose="02020404030301010803" pitchFamily="18" charset="0"/>
            </a:rPr>
            <a:t>θετικά στην κατάρτιση και εφαρμογή προγραμμάτων </a:t>
          </a:r>
        </a:p>
        <a:p>
          <a:pPr algn="just">
            <a:lnSpc>
              <a:spcPct val="100000"/>
            </a:lnSpc>
            <a:spcAft>
              <a:spcPts val="0"/>
            </a:spcAft>
          </a:pPr>
          <a:r>
            <a:rPr lang="el-GR" sz="1800" dirty="0">
              <a:latin typeface="Garamond" panose="02020404030301010803" pitchFamily="18" charset="0"/>
            </a:rPr>
            <a:t>δημιουργικών δραστηριοτήτων του σχολείου σε συνεργασία </a:t>
          </a:r>
        </a:p>
        <a:p>
          <a:pPr algn="just">
            <a:lnSpc>
              <a:spcPct val="100000"/>
            </a:lnSpc>
            <a:spcAft>
              <a:spcPts val="0"/>
            </a:spcAft>
          </a:pPr>
          <a:r>
            <a:rPr lang="el-GR" sz="1800" dirty="0">
              <a:latin typeface="Garamond" panose="02020404030301010803" pitchFamily="18" charset="0"/>
            </a:rPr>
            <a:t>με φορείς της τοπικής κοινωνίας</a:t>
          </a:r>
          <a:r>
            <a:rPr lang="en-US" sz="1800" dirty="0">
              <a:latin typeface="Garamond" panose="02020404030301010803" pitchFamily="18" charset="0"/>
            </a:rPr>
            <a:t>.</a:t>
          </a:r>
        </a:p>
      </dgm:t>
    </dgm:pt>
    <dgm:pt modelId="{9B31EFA5-4F3D-4353-A0BC-10569F9D84F5}" type="parTrans" cxnId="{E032570C-1438-4761-BE30-22E63CA29D45}">
      <dgm:prSet/>
      <dgm:spPr/>
      <dgm:t>
        <a:bodyPr/>
        <a:lstStyle/>
        <a:p>
          <a:endParaRPr lang="en-US"/>
        </a:p>
      </dgm:t>
    </dgm:pt>
    <dgm:pt modelId="{A07C82F7-5474-48A8-AD76-4D13F6570262}" type="sibTrans" cxnId="{E032570C-1438-4761-BE30-22E63CA29D45}">
      <dgm:prSet/>
      <dgm:spPr/>
      <dgm:t>
        <a:bodyPr/>
        <a:lstStyle/>
        <a:p>
          <a:endParaRPr lang="en-US"/>
        </a:p>
      </dgm:t>
    </dgm:pt>
    <dgm:pt modelId="{4AB2496D-5FC5-4159-B30C-F36728E3A515}" type="pres">
      <dgm:prSet presAssocID="{14FF9C2E-D4FF-4D62-BF9E-D28B2D75D1C8}" presName="root" presStyleCnt="0">
        <dgm:presLayoutVars>
          <dgm:dir/>
          <dgm:resizeHandles val="exact"/>
        </dgm:presLayoutVars>
      </dgm:prSet>
      <dgm:spPr/>
    </dgm:pt>
    <dgm:pt modelId="{5BE8360F-6C6E-4160-9E9A-C28E4D17DC28}" type="pres">
      <dgm:prSet presAssocID="{3F455DC6-F172-418A-B865-41FBC2222DF5}" presName="compNode" presStyleCnt="0"/>
      <dgm:spPr/>
    </dgm:pt>
    <dgm:pt modelId="{0AD2574A-2FA5-4DD8-B7A3-9B28501BEBA2}" type="pres">
      <dgm:prSet presAssocID="{3F455DC6-F172-418A-B865-41FBC2222DF5}" presName="bgRect" presStyleLbl="bgShp" presStyleIdx="0" presStyleCnt="2" custScaleX="100000" custLinFactNeighborX="3025" custLinFactNeighborY="-1988"/>
      <dgm:spPr/>
    </dgm:pt>
    <dgm:pt modelId="{CA1E0CEF-EF3E-4AC9-A0BE-8C563E9BAB8B}" type="pres">
      <dgm:prSet presAssocID="{3F455DC6-F172-418A-B865-41FBC2222DF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Εξαιρετικό με συμπαγές γέμισμα"/>
        </a:ext>
      </dgm:extLst>
    </dgm:pt>
    <dgm:pt modelId="{CC2ABDD5-1EA1-433A-AE7D-02EFDFFCB97C}" type="pres">
      <dgm:prSet presAssocID="{3F455DC6-F172-418A-B865-41FBC2222DF5}" presName="spaceRect" presStyleCnt="0"/>
      <dgm:spPr/>
    </dgm:pt>
    <dgm:pt modelId="{58CDC794-3E9C-4720-9DD9-399FF29010A3}" type="pres">
      <dgm:prSet presAssocID="{3F455DC6-F172-418A-B865-41FBC2222DF5}" presName="parTx" presStyleLbl="revTx" presStyleIdx="0" presStyleCnt="2" custScaleX="111702">
        <dgm:presLayoutVars>
          <dgm:chMax val="0"/>
          <dgm:chPref val="0"/>
        </dgm:presLayoutVars>
      </dgm:prSet>
      <dgm:spPr/>
    </dgm:pt>
    <dgm:pt modelId="{3F9C5CDE-3F26-4B7F-8A6E-BD11165208AC}" type="pres">
      <dgm:prSet presAssocID="{08CA567B-3186-4153-868B-F5CEFCFC0735}" presName="sibTrans" presStyleCnt="0"/>
      <dgm:spPr/>
    </dgm:pt>
    <dgm:pt modelId="{D8C0989B-4935-4700-B474-64C2F694BA4F}" type="pres">
      <dgm:prSet presAssocID="{93A0817C-782F-4DA6-B516-60EA28BD65B5}" presName="compNode" presStyleCnt="0"/>
      <dgm:spPr/>
    </dgm:pt>
    <dgm:pt modelId="{6B2D7397-E64A-4085-8DE4-4DAFDC3FCB03}" type="pres">
      <dgm:prSet presAssocID="{93A0817C-782F-4DA6-B516-60EA28BD65B5}" presName="bgRect" presStyleLbl="bgShp" presStyleIdx="1" presStyleCnt="2" custLinFactNeighborX="4369" custLinFactNeighborY="-704"/>
      <dgm:spPr/>
    </dgm:pt>
    <dgm:pt modelId="{88A357E1-7AAC-4C25-8DE9-3807B6B6F983}" type="pres">
      <dgm:prSet presAssocID="{93A0817C-782F-4DA6-B516-60EA28BD65B5}" presName="iconRect" presStyleLbl="node1" presStyleIdx="1" presStyleCnt="2" custLinFactNeighborX="-13361" custLinFactNeighborY="1280"/>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 modelId="{25687CB2-DF6B-41E4-A3E1-359AF5A9B71F}" type="pres">
      <dgm:prSet presAssocID="{93A0817C-782F-4DA6-B516-60EA28BD65B5}" presName="spaceRect" presStyleCnt="0"/>
      <dgm:spPr/>
    </dgm:pt>
    <dgm:pt modelId="{00276C85-D90A-4F31-B333-D310A484F32C}" type="pres">
      <dgm:prSet presAssocID="{93A0817C-782F-4DA6-B516-60EA28BD65B5}" presName="parTx" presStyleLbl="revTx" presStyleIdx="1" presStyleCnt="2" custScaleX="115638">
        <dgm:presLayoutVars>
          <dgm:chMax val="0"/>
          <dgm:chPref val="0"/>
        </dgm:presLayoutVars>
      </dgm:prSet>
      <dgm:spPr/>
    </dgm:pt>
  </dgm:ptLst>
  <dgm:cxnLst>
    <dgm:cxn modelId="{E032570C-1438-4761-BE30-22E63CA29D45}" srcId="{14FF9C2E-D4FF-4D62-BF9E-D28B2D75D1C8}" destId="{93A0817C-782F-4DA6-B516-60EA28BD65B5}" srcOrd="1" destOrd="0" parTransId="{9B31EFA5-4F3D-4353-A0BC-10569F9D84F5}" sibTransId="{A07C82F7-5474-48A8-AD76-4D13F6570262}"/>
    <dgm:cxn modelId="{D0C6E238-A174-4021-87A5-1F9C8A0C3C74}" srcId="{14FF9C2E-D4FF-4D62-BF9E-D28B2D75D1C8}" destId="{3F455DC6-F172-418A-B865-41FBC2222DF5}" srcOrd="0" destOrd="0" parTransId="{A16E0808-23F8-4881-9E0C-E4D7A21D1091}" sibTransId="{08CA567B-3186-4153-868B-F5CEFCFC0735}"/>
    <dgm:cxn modelId="{85DE5F4F-4A87-4A11-9F51-8C15DB5B5C11}" type="presOf" srcId="{93A0817C-782F-4DA6-B516-60EA28BD65B5}" destId="{00276C85-D90A-4F31-B333-D310A484F32C}" srcOrd="0" destOrd="0" presId="urn:microsoft.com/office/officeart/2018/2/layout/IconVerticalSolidList"/>
    <dgm:cxn modelId="{5FDD78C9-C4EB-49D8-8C31-9B8AABCA1E8C}" type="presOf" srcId="{14FF9C2E-D4FF-4D62-BF9E-D28B2D75D1C8}" destId="{4AB2496D-5FC5-4159-B30C-F36728E3A515}" srcOrd="0" destOrd="0" presId="urn:microsoft.com/office/officeart/2018/2/layout/IconVerticalSolidList"/>
    <dgm:cxn modelId="{41C1EBD5-EB80-472F-BDDB-43D524158AE2}" type="presOf" srcId="{3F455DC6-F172-418A-B865-41FBC2222DF5}" destId="{58CDC794-3E9C-4720-9DD9-399FF29010A3}" srcOrd="0" destOrd="0" presId="urn:microsoft.com/office/officeart/2018/2/layout/IconVerticalSolidList"/>
    <dgm:cxn modelId="{2205977C-7946-4AC1-B3F2-E839FA4F36EC}" type="presParOf" srcId="{4AB2496D-5FC5-4159-B30C-F36728E3A515}" destId="{5BE8360F-6C6E-4160-9E9A-C28E4D17DC28}" srcOrd="0" destOrd="0" presId="urn:microsoft.com/office/officeart/2018/2/layout/IconVerticalSolidList"/>
    <dgm:cxn modelId="{61153593-048F-45DF-9E42-A7DC7AF82D86}" type="presParOf" srcId="{5BE8360F-6C6E-4160-9E9A-C28E4D17DC28}" destId="{0AD2574A-2FA5-4DD8-B7A3-9B28501BEBA2}" srcOrd="0" destOrd="0" presId="urn:microsoft.com/office/officeart/2018/2/layout/IconVerticalSolidList"/>
    <dgm:cxn modelId="{589FD0FD-2C7E-49E9-AB40-8AF3C1FAC7A3}" type="presParOf" srcId="{5BE8360F-6C6E-4160-9E9A-C28E4D17DC28}" destId="{CA1E0CEF-EF3E-4AC9-A0BE-8C563E9BAB8B}" srcOrd="1" destOrd="0" presId="urn:microsoft.com/office/officeart/2018/2/layout/IconVerticalSolidList"/>
    <dgm:cxn modelId="{76FDA337-30FE-4D4F-B4CD-7AE9D80053E6}" type="presParOf" srcId="{5BE8360F-6C6E-4160-9E9A-C28E4D17DC28}" destId="{CC2ABDD5-1EA1-433A-AE7D-02EFDFFCB97C}" srcOrd="2" destOrd="0" presId="urn:microsoft.com/office/officeart/2018/2/layout/IconVerticalSolidList"/>
    <dgm:cxn modelId="{A775FCA0-E232-4463-BFFF-623F0545990C}" type="presParOf" srcId="{5BE8360F-6C6E-4160-9E9A-C28E4D17DC28}" destId="{58CDC794-3E9C-4720-9DD9-399FF29010A3}" srcOrd="3" destOrd="0" presId="urn:microsoft.com/office/officeart/2018/2/layout/IconVerticalSolidList"/>
    <dgm:cxn modelId="{D4DB0403-ED98-4488-B213-A399DCAFEC3D}" type="presParOf" srcId="{4AB2496D-5FC5-4159-B30C-F36728E3A515}" destId="{3F9C5CDE-3F26-4B7F-8A6E-BD11165208AC}" srcOrd="1" destOrd="0" presId="urn:microsoft.com/office/officeart/2018/2/layout/IconVerticalSolidList"/>
    <dgm:cxn modelId="{D28FA6DD-D19C-41C9-93B2-B5D9F97004A5}" type="presParOf" srcId="{4AB2496D-5FC5-4159-B30C-F36728E3A515}" destId="{D8C0989B-4935-4700-B474-64C2F694BA4F}" srcOrd="2" destOrd="0" presId="urn:microsoft.com/office/officeart/2018/2/layout/IconVerticalSolidList"/>
    <dgm:cxn modelId="{59863301-2BC8-484D-B31F-6F0D1C72D0C2}" type="presParOf" srcId="{D8C0989B-4935-4700-B474-64C2F694BA4F}" destId="{6B2D7397-E64A-4085-8DE4-4DAFDC3FCB03}" srcOrd="0" destOrd="0" presId="urn:microsoft.com/office/officeart/2018/2/layout/IconVerticalSolidList"/>
    <dgm:cxn modelId="{3AEB5062-C827-4CA3-8E15-A5F28419BF92}" type="presParOf" srcId="{D8C0989B-4935-4700-B474-64C2F694BA4F}" destId="{88A357E1-7AAC-4C25-8DE9-3807B6B6F983}" srcOrd="1" destOrd="0" presId="urn:microsoft.com/office/officeart/2018/2/layout/IconVerticalSolidList"/>
    <dgm:cxn modelId="{E99DD437-C2B4-42D7-B9C5-730349B1D37E}" type="presParOf" srcId="{D8C0989B-4935-4700-B474-64C2F694BA4F}" destId="{25687CB2-DF6B-41E4-A3E1-359AF5A9B71F}" srcOrd="2" destOrd="0" presId="urn:microsoft.com/office/officeart/2018/2/layout/IconVerticalSolidList"/>
    <dgm:cxn modelId="{2F05C52E-3F33-4FB3-AC17-1C0A1480FFC5}" type="presParOf" srcId="{D8C0989B-4935-4700-B474-64C2F694BA4F}" destId="{00276C85-D90A-4F31-B333-D310A484F32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4FF9C2E-D4FF-4D62-BF9E-D28B2D75D1C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F455DC6-F172-418A-B865-41FBC2222DF5}">
      <dgm:prSet custT="1"/>
      <dgm:spPr/>
      <dgm:t>
        <a:bodyPr/>
        <a:lstStyle/>
        <a:p>
          <a:pPr>
            <a:lnSpc>
              <a:spcPct val="100000"/>
            </a:lnSpc>
          </a:pPr>
          <a:r>
            <a:rPr lang="en-US" sz="1800" b="1" dirty="0">
              <a:latin typeface="Garamond" panose="02020404030301010803" pitchFamily="18" charset="0"/>
            </a:rPr>
            <a:t>α) </a:t>
          </a:r>
          <a:r>
            <a:rPr lang="el-GR" sz="1800" dirty="0">
              <a:latin typeface="Garamond" panose="02020404030301010803" pitchFamily="18" charset="0"/>
            </a:rPr>
            <a:t>Να εξετάσετε αν η τεχνική του </a:t>
          </a:r>
          <a:r>
            <a:rPr lang="en-US" sz="1800" dirty="0">
              <a:latin typeface="Garamond" panose="02020404030301010803" pitchFamily="18" charset="0"/>
            </a:rPr>
            <a:t>MBO</a:t>
          </a:r>
          <a:r>
            <a:rPr lang="el-GR" sz="1800" dirty="0">
              <a:latin typeface="Garamond" panose="02020404030301010803" pitchFamily="18" charset="0"/>
            </a:rPr>
            <a:t> εφαρμόζεται στα δημόσια σχολεία της χώρας μας και σε καταφατική περίπτωση, αν εφαρμόζεται με επιτυχία.</a:t>
          </a:r>
          <a:endParaRPr lang="en-US" sz="1800" dirty="0">
            <a:latin typeface="Garamond" panose="02020404030301010803" pitchFamily="18" charset="0"/>
          </a:endParaRPr>
        </a:p>
      </dgm:t>
    </dgm:pt>
    <dgm:pt modelId="{A16E0808-23F8-4881-9E0C-E4D7A21D1091}" type="parTrans" cxnId="{D0C6E238-A174-4021-87A5-1F9C8A0C3C74}">
      <dgm:prSet/>
      <dgm:spPr/>
      <dgm:t>
        <a:bodyPr/>
        <a:lstStyle/>
        <a:p>
          <a:endParaRPr lang="en-US"/>
        </a:p>
      </dgm:t>
    </dgm:pt>
    <dgm:pt modelId="{08CA567B-3186-4153-868B-F5CEFCFC0735}" type="sibTrans" cxnId="{D0C6E238-A174-4021-87A5-1F9C8A0C3C74}">
      <dgm:prSet/>
      <dgm:spPr/>
      <dgm:t>
        <a:bodyPr/>
        <a:lstStyle/>
        <a:p>
          <a:endParaRPr lang="en-US"/>
        </a:p>
      </dgm:t>
    </dgm:pt>
    <dgm:pt modelId="{93A0817C-782F-4DA6-B516-60EA28BD65B5}">
      <dgm:prSet custT="1"/>
      <dgm:spPr/>
      <dgm:t>
        <a:bodyPr/>
        <a:lstStyle/>
        <a:p>
          <a:pPr>
            <a:lnSpc>
              <a:spcPct val="100000"/>
            </a:lnSpc>
          </a:pPr>
          <a:r>
            <a:rPr lang="en-US" sz="1800" b="1" dirty="0">
              <a:latin typeface="Garamond" panose="02020404030301010803" pitchFamily="18" charset="0"/>
            </a:rPr>
            <a:t>β) </a:t>
          </a:r>
          <a:r>
            <a:rPr lang="el-GR" sz="1800" dirty="0">
              <a:latin typeface="Garamond" panose="02020404030301010803" pitchFamily="18" charset="0"/>
            </a:rPr>
            <a:t>Ποια είναι τα βασικά στοιχεία που διαφοροποιούν την εφαρμογή της μεθόδου του </a:t>
          </a:r>
          <a:r>
            <a:rPr lang="en-US" sz="1800" dirty="0">
              <a:latin typeface="Garamond" panose="02020404030301010803" pitchFamily="18" charset="0"/>
            </a:rPr>
            <a:t>MBO</a:t>
          </a:r>
          <a:r>
            <a:rPr lang="el-GR" sz="1800" dirty="0">
              <a:latin typeface="Garamond" panose="02020404030301010803" pitchFamily="18" charset="0"/>
            </a:rPr>
            <a:t> μεταξύ ενός δημόσιου σχολείου και ενός κερδοσκοπικού οργανισμού;</a:t>
          </a:r>
          <a:endParaRPr lang="en-US" sz="1800" dirty="0">
            <a:latin typeface="Garamond" panose="02020404030301010803" pitchFamily="18" charset="0"/>
          </a:endParaRPr>
        </a:p>
      </dgm:t>
    </dgm:pt>
    <dgm:pt modelId="{9B31EFA5-4F3D-4353-A0BC-10569F9D84F5}" type="parTrans" cxnId="{E032570C-1438-4761-BE30-22E63CA29D45}">
      <dgm:prSet/>
      <dgm:spPr/>
      <dgm:t>
        <a:bodyPr/>
        <a:lstStyle/>
        <a:p>
          <a:endParaRPr lang="en-US"/>
        </a:p>
      </dgm:t>
    </dgm:pt>
    <dgm:pt modelId="{A07C82F7-5474-48A8-AD76-4D13F6570262}" type="sibTrans" cxnId="{E032570C-1438-4761-BE30-22E63CA29D45}">
      <dgm:prSet/>
      <dgm:spPr/>
      <dgm:t>
        <a:bodyPr/>
        <a:lstStyle/>
        <a:p>
          <a:endParaRPr lang="en-US"/>
        </a:p>
      </dgm:t>
    </dgm:pt>
    <dgm:pt modelId="{4AB2496D-5FC5-4159-B30C-F36728E3A515}" type="pres">
      <dgm:prSet presAssocID="{14FF9C2E-D4FF-4D62-BF9E-D28B2D75D1C8}" presName="root" presStyleCnt="0">
        <dgm:presLayoutVars>
          <dgm:dir/>
          <dgm:resizeHandles val="exact"/>
        </dgm:presLayoutVars>
      </dgm:prSet>
      <dgm:spPr/>
    </dgm:pt>
    <dgm:pt modelId="{5BE8360F-6C6E-4160-9E9A-C28E4D17DC28}" type="pres">
      <dgm:prSet presAssocID="{3F455DC6-F172-418A-B865-41FBC2222DF5}" presName="compNode" presStyleCnt="0"/>
      <dgm:spPr/>
    </dgm:pt>
    <dgm:pt modelId="{0AD2574A-2FA5-4DD8-B7A3-9B28501BEBA2}" type="pres">
      <dgm:prSet presAssocID="{3F455DC6-F172-418A-B865-41FBC2222DF5}" presName="bgRect" presStyleLbl="bgShp" presStyleIdx="0" presStyleCnt="2"/>
      <dgm:spPr/>
    </dgm:pt>
    <dgm:pt modelId="{CA1E0CEF-EF3E-4AC9-A0BE-8C563E9BAB8B}" type="pres">
      <dgm:prSet presAssocID="{3F455DC6-F172-418A-B865-41FBC2222DF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Εξαιρετικό με συμπαγές γέμισμα"/>
        </a:ext>
      </dgm:extLst>
    </dgm:pt>
    <dgm:pt modelId="{CC2ABDD5-1EA1-433A-AE7D-02EFDFFCB97C}" type="pres">
      <dgm:prSet presAssocID="{3F455DC6-F172-418A-B865-41FBC2222DF5}" presName="spaceRect" presStyleCnt="0"/>
      <dgm:spPr/>
    </dgm:pt>
    <dgm:pt modelId="{58CDC794-3E9C-4720-9DD9-399FF29010A3}" type="pres">
      <dgm:prSet presAssocID="{3F455DC6-F172-418A-B865-41FBC2222DF5}" presName="parTx" presStyleLbl="revTx" presStyleIdx="0" presStyleCnt="2">
        <dgm:presLayoutVars>
          <dgm:chMax val="0"/>
          <dgm:chPref val="0"/>
        </dgm:presLayoutVars>
      </dgm:prSet>
      <dgm:spPr/>
    </dgm:pt>
    <dgm:pt modelId="{3F9C5CDE-3F26-4B7F-8A6E-BD11165208AC}" type="pres">
      <dgm:prSet presAssocID="{08CA567B-3186-4153-868B-F5CEFCFC0735}" presName="sibTrans" presStyleCnt="0"/>
      <dgm:spPr/>
    </dgm:pt>
    <dgm:pt modelId="{D8C0989B-4935-4700-B474-64C2F694BA4F}" type="pres">
      <dgm:prSet presAssocID="{93A0817C-782F-4DA6-B516-60EA28BD65B5}" presName="compNode" presStyleCnt="0"/>
      <dgm:spPr/>
    </dgm:pt>
    <dgm:pt modelId="{6B2D7397-E64A-4085-8DE4-4DAFDC3FCB03}" type="pres">
      <dgm:prSet presAssocID="{93A0817C-782F-4DA6-B516-60EA28BD65B5}" presName="bgRect" presStyleLbl="bgShp" presStyleIdx="1" presStyleCnt="2"/>
      <dgm:spPr/>
    </dgm:pt>
    <dgm:pt modelId="{88A357E1-7AAC-4C25-8DE9-3807B6B6F983}" type="pres">
      <dgm:prSet presAssocID="{93A0817C-782F-4DA6-B516-60EA28BD65B5}" presName="iconRect" presStyleLbl="node1" presStyleIdx="1" presStyleCnt="2"/>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 modelId="{25687CB2-DF6B-41E4-A3E1-359AF5A9B71F}" type="pres">
      <dgm:prSet presAssocID="{93A0817C-782F-4DA6-B516-60EA28BD65B5}" presName="spaceRect" presStyleCnt="0"/>
      <dgm:spPr/>
    </dgm:pt>
    <dgm:pt modelId="{00276C85-D90A-4F31-B333-D310A484F32C}" type="pres">
      <dgm:prSet presAssocID="{93A0817C-782F-4DA6-B516-60EA28BD65B5}" presName="parTx" presStyleLbl="revTx" presStyleIdx="1" presStyleCnt="2">
        <dgm:presLayoutVars>
          <dgm:chMax val="0"/>
          <dgm:chPref val="0"/>
        </dgm:presLayoutVars>
      </dgm:prSet>
      <dgm:spPr/>
    </dgm:pt>
  </dgm:ptLst>
  <dgm:cxnLst>
    <dgm:cxn modelId="{E032570C-1438-4761-BE30-22E63CA29D45}" srcId="{14FF9C2E-D4FF-4D62-BF9E-D28B2D75D1C8}" destId="{93A0817C-782F-4DA6-B516-60EA28BD65B5}" srcOrd="1" destOrd="0" parTransId="{9B31EFA5-4F3D-4353-A0BC-10569F9D84F5}" sibTransId="{A07C82F7-5474-48A8-AD76-4D13F6570262}"/>
    <dgm:cxn modelId="{D0C6E238-A174-4021-87A5-1F9C8A0C3C74}" srcId="{14FF9C2E-D4FF-4D62-BF9E-D28B2D75D1C8}" destId="{3F455DC6-F172-418A-B865-41FBC2222DF5}" srcOrd="0" destOrd="0" parTransId="{A16E0808-23F8-4881-9E0C-E4D7A21D1091}" sibTransId="{08CA567B-3186-4153-868B-F5CEFCFC0735}"/>
    <dgm:cxn modelId="{85DE5F4F-4A87-4A11-9F51-8C15DB5B5C11}" type="presOf" srcId="{93A0817C-782F-4DA6-B516-60EA28BD65B5}" destId="{00276C85-D90A-4F31-B333-D310A484F32C}" srcOrd="0" destOrd="0" presId="urn:microsoft.com/office/officeart/2018/2/layout/IconVerticalSolidList"/>
    <dgm:cxn modelId="{5FDD78C9-C4EB-49D8-8C31-9B8AABCA1E8C}" type="presOf" srcId="{14FF9C2E-D4FF-4D62-BF9E-D28B2D75D1C8}" destId="{4AB2496D-5FC5-4159-B30C-F36728E3A515}" srcOrd="0" destOrd="0" presId="urn:microsoft.com/office/officeart/2018/2/layout/IconVerticalSolidList"/>
    <dgm:cxn modelId="{41C1EBD5-EB80-472F-BDDB-43D524158AE2}" type="presOf" srcId="{3F455DC6-F172-418A-B865-41FBC2222DF5}" destId="{58CDC794-3E9C-4720-9DD9-399FF29010A3}" srcOrd="0" destOrd="0" presId="urn:microsoft.com/office/officeart/2018/2/layout/IconVerticalSolidList"/>
    <dgm:cxn modelId="{2205977C-7946-4AC1-B3F2-E839FA4F36EC}" type="presParOf" srcId="{4AB2496D-5FC5-4159-B30C-F36728E3A515}" destId="{5BE8360F-6C6E-4160-9E9A-C28E4D17DC28}" srcOrd="0" destOrd="0" presId="urn:microsoft.com/office/officeart/2018/2/layout/IconVerticalSolidList"/>
    <dgm:cxn modelId="{61153593-048F-45DF-9E42-A7DC7AF82D86}" type="presParOf" srcId="{5BE8360F-6C6E-4160-9E9A-C28E4D17DC28}" destId="{0AD2574A-2FA5-4DD8-B7A3-9B28501BEBA2}" srcOrd="0" destOrd="0" presId="urn:microsoft.com/office/officeart/2018/2/layout/IconVerticalSolidList"/>
    <dgm:cxn modelId="{589FD0FD-2C7E-49E9-AB40-8AF3C1FAC7A3}" type="presParOf" srcId="{5BE8360F-6C6E-4160-9E9A-C28E4D17DC28}" destId="{CA1E0CEF-EF3E-4AC9-A0BE-8C563E9BAB8B}" srcOrd="1" destOrd="0" presId="urn:microsoft.com/office/officeart/2018/2/layout/IconVerticalSolidList"/>
    <dgm:cxn modelId="{76FDA337-30FE-4D4F-B4CD-7AE9D80053E6}" type="presParOf" srcId="{5BE8360F-6C6E-4160-9E9A-C28E4D17DC28}" destId="{CC2ABDD5-1EA1-433A-AE7D-02EFDFFCB97C}" srcOrd="2" destOrd="0" presId="urn:microsoft.com/office/officeart/2018/2/layout/IconVerticalSolidList"/>
    <dgm:cxn modelId="{A775FCA0-E232-4463-BFFF-623F0545990C}" type="presParOf" srcId="{5BE8360F-6C6E-4160-9E9A-C28E4D17DC28}" destId="{58CDC794-3E9C-4720-9DD9-399FF29010A3}" srcOrd="3" destOrd="0" presId="urn:microsoft.com/office/officeart/2018/2/layout/IconVerticalSolidList"/>
    <dgm:cxn modelId="{D4DB0403-ED98-4488-B213-A399DCAFEC3D}" type="presParOf" srcId="{4AB2496D-5FC5-4159-B30C-F36728E3A515}" destId="{3F9C5CDE-3F26-4B7F-8A6E-BD11165208AC}" srcOrd="1" destOrd="0" presId="urn:microsoft.com/office/officeart/2018/2/layout/IconVerticalSolidList"/>
    <dgm:cxn modelId="{D28FA6DD-D19C-41C9-93B2-B5D9F97004A5}" type="presParOf" srcId="{4AB2496D-5FC5-4159-B30C-F36728E3A515}" destId="{D8C0989B-4935-4700-B474-64C2F694BA4F}" srcOrd="2" destOrd="0" presId="urn:microsoft.com/office/officeart/2018/2/layout/IconVerticalSolidList"/>
    <dgm:cxn modelId="{59863301-2BC8-484D-B31F-6F0D1C72D0C2}" type="presParOf" srcId="{D8C0989B-4935-4700-B474-64C2F694BA4F}" destId="{6B2D7397-E64A-4085-8DE4-4DAFDC3FCB03}" srcOrd="0" destOrd="0" presId="urn:microsoft.com/office/officeart/2018/2/layout/IconVerticalSolidList"/>
    <dgm:cxn modelId="{3AEB5062-C827-4CA3-8E15-A5F28419BF92}" type="presParOf" srcId="{D8C0989B-4935-4700-B474-64C2F694BA4F}" destId="{88A357E1-7AAC-4C25-8DE9-3807B6B6F983}" srcOrd="1" destOrd="0" presId="urn:microsoft.com/office/officeart/2018/2/layout/IconVerticalSolidList"/>
    <dgm:cxn modelId="{E99DD437-C2B4-42D7-B9C5-730349B1D37E}" type="presParOf" srcId="{D8C0989B-4935-4700-B474-64C2F694BA4F}" destId="{25687CB2-DF6B-41E4-A3E1-359AF5A9B71F}" srcOrd="2" destOrd="0" presId="urn:microsoft.com/office/officeart/2018/2/layout/IconVerticalSolidList"/>
    <dgm:cxn modelId="{2F05C52E-3F33-4FB3-AC17-1C0A1480FFC5}" type="presParOf" srcId="{D8C0989B-4935-4700-B474-64C2F694BA4F}" destId="{00276C85-D90A-4F31-B333-D310A484F32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4FF9C2E-D4FF-4D62-BF9E-D28B2D75D1C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F455DC6-F172-418A-B865-41FBC2222DF5}">
      <dgm:prSet custT="1"/>
      <dgm:spPr/>
      <dgm:t>
        <a:bodyPr/>
        <a:lstStyle/>
        <a:p>
          <a:pPr>
            <a:lnSpc>
              <a:spcPct val="100000"/>
            </a:lnSpc>
          </a:pPr>
          <a:r>
            <a:rPr lang="en-US" sz="1800" b="1" dirty="0">
              <a:latin typeface="Garamond" panose="02020404030301010803" pitchFamily="18" charset="0"/>
            </a:rPr>
            <a:t>α) </a:t>
          </a:r>
          <a:r>
            <a:rPr lang="el-GR" sz="1800" dirty="0">
              <a:latin typeface="Garamond" panose="02020404030301010803" pitchFamily="18" charset="0"/>
            </a:rPr>
            <a:t>Να εξετάσετε τους παράγοντες που θα έπρεπε να λάβει υπόψη του ο κ. Β. για να αποφασίσει αν το πρόγραμμα διοίκησης βάσει στόχων θα ήταν αποτελεσματικό στο σχολείο του.</a:t>
          </a:r>
          <a:endParaRPr lang="en-US" sz="1800" dirty="0">
            <a:latin typeface="Garamond" panose="02020404030301010803" pitchFamily="18" charset="0"/>
          </a:endParaRPr>
        </a:p>
      </dgm:t>
    </dgm:pt>
    <dgm:pt modelId="{A16E0808-23F8-4881-9E0C-E4D7A21D1091}" type="parTrans" cxnId="{D0C6E238-A174-4021-87A5-1F9C8A0C3C74}">
      <dgm:prSet/>
      <dgm:spPr/>
      <dgm:t>
        <a:bodyPr/>
        <a:lstStyle/>
        <a:p>
          <a:endParaRPr lang="en-US"/>
        </a:p>
      </dgm:t>
    </dgm:pt>
    <dgm:pt modelId="{08CA567B-3186-4153-868B-F5CEFCFC0735}" type="sibTrans" cxnId="{D0C6E238-A174-4021-87A5-1F9C8A0C3C74}">
      <dgm:prSet/>
      <dgm:spPr/>
      <dgm:t>
        <a:bodyPr/>
        <a:lstStyle/>
        <a:p>
          <a:endParaRPr lang="en-US"/>
        </a:p>
      </dgm:t>
    </dgm:pt>
    <dgm:pt modelId="{93A0817C-782F-4DA6-B516-60EA28BD65B5}">
      <dgm:prSet custT="1"/>
      <dgm:spPr/>
      <dgm:t>
        <a:bodyPr/>
        <a:lstStyle/>
        <a:p>
          <a:pPr>
            <a:lnSpc>
              <a:spcPct val="100000"/>
            </a:lnSpc>
          </a:pPr>
          <a:r>
            <a:rPr lang="en-US" sz="1800" b="1" dirty="0">
              <a:latin typeface="Garamond" panose="02020404030301010803" pitchFamily="18" charset="0"/>
            </a:rPr>
            <a:t>β) </a:t>
          </a:r>
          <a:r>
            <a:rPr lang="el-GR" sz="1800" dirty="0">
              <a:latin typeface="Garamond" panose="02020404030301010803" pitchFamily="18" charset="0"/>
            </a:rPr>
            <a:t>Αν υποθέσουμε ότι ο κ. Β. αποφασίζει να εφαρμόσει ένα πρόγραμμα διοίκησης βάσει στόχων, περιγράψτε ειδικά τι θα έπρεπε να κάνει.</a:t>
          </a:r>
          <a:endParaRPr lang="en-US" sz="1800" dirty="0">
            <a:latin typeface="Garamond" panose="02020404030301010803" pitchFamily="18" charset="0"/>
          </a:endParaRPr>
        </a:p>
      </dgm:t>
    </dgm:pt>
    <dgm:pt modelId="{9B31EFA5-4F3D-4353-A0BC-10569F9D84F5}" type="parTrans" cxnId="{E032570C-1438-4761-BE30-22E63CA29D45}">
      <dgm:prSet/>
      <dgm:spPr/>
      <dgm:t>
        <a:bodyPr/>
        <a:lstStyle/>
        <a:p>
          <a:endParaRPr lang="en-US"/>
        </a:p>
      </dgm:t>
    </dgm:pt>
    <dgm:pt modelId="{A07C82F7-5474-48A8-AD76-4D13F6570262}" type="sibTrans" cxnId="{E032570C-1438-4761-BE30-22E63CA29D45}">
      <dgm:prSet/>
      <dgm:spPr/>
      <dgm:t>
        <a:bodyPr/>
        <a:lstStyle/>
        <a:p>
          <a:endParaRPr lang="en-US"/>
        </a:p>
      </dgm:t>
    </dgm:pt>
    <dgm:pt modelId="{4AB2496D-5FC5-4159-B30C-F36728E3A515}" type="pres">
      <dgm:prSet presAssocID="{14FF9C2E-D4FF-4D62-BF9E-D28B2D75D1C8}" presName="root" presStyleCnt="0">
        <dgm:presLayoutVars>
          <dgm:dir/>
          <dgm:resizeHandles val="exact"/>
        </dgm:presLayoutVars>
      </dgm:prSet>
      <dgm:spPr/>
    </dgm:pt>
    <dgm:pt modelId="{5BE8360F-6C6E-4160-9E9A-C28E4D17DC28}" type="pres">
      <dgm:prSet presAssocID="{3F455DC6-F172-418A-B865-41FBC2222DF5}" presName="compNode" presStyleCnt="0"/>
      <dgm:spPr/>
    </dgm:pt>
    <dgm:pt modelId="{0AD2574A-2FA5-4DD8-B7A3-9B28501BEBA2}" type="pres">
      <dgm:prSet presAssocID="{3F455DC6-F172-418A-B865-41FBC2222DF5}" presName="bgRect" presStyleLbl="bgShp" presStyleIdx="0" presStyleCnt="2"/>
      <dgm:spPr/>
    </dgm:pt>
    <dgm:pt modelId="{CA1E0CEF-EF3E-4AC9-A0BE-8C563E9BAB8B}" type="pres">
      <dgm:prSet presAssocID="{3F455DC6-F172-418A-B865-41FBC2222DF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Εξαιρετικό με συμπαγές γέμισμα"/>
        </a:ext>
      </dgm:extLst>
    </dgm:pt>
    <dgm:pt modelId="{CC2ABDD5-1EA1-433A-AE7D-02EFDFFCB97C}" type="pres">
      <dgm:prSet presAssocID="{3F455DC6-F172-418A-B865-41FBC2222DF5}" presName="spaceRect" presStyleCnt="0"/>
      <dgm:spPr/>
    </dgm:pt>
    <dgm:pt modelId="{58CDC794-3E9C-4720-9DD9-399FF29010A3}" type="pres">
      <dgm:prSet presAssocID="{3F455DC6-F172-418A-B865-41FBC2222DF5}" presName="parTx" presStyleLbl="revTx" presStyleIdx="0" presStyleCnt="2">
        <dgm:presLayoutVars>
          <dgm:chMax val="0"/>
          <dgm:chPref val="0"/>
        </dgm:presLayoutVars>
      </dgm:prSet>
      <dgm:spPr/>
    </dgm:pt>
    <dgm:pt modelId="{3F9C5CDE-3F26-4B7F-8A6E-BD11165208AC}" type="pres">
      <dgm:prSet presAssocID="{08CA567B-3186-4153-868B-F5CEFCFC0735}" presName="sibTrans" presStyleCnt="0"/>
      <dgm:spPr/>
    </dgm:pt>
    <dgm:pt modelId="{D8C0989B-4935-4700-B474-64C2F694BA4F}" type="pres">
      <dgm:prSet presAssocID="{93A0817C-782F-4DA6-B516-60EA28BD65B5}" presName="compNode" presStyleCnt="0"/>
      <dgm:spPr/>
    </dgm:pt>
    <dgm:pt modelId="{6B2D7397-E64A-4085-8DE4-4DAFDC3FCB03}" type="pres">
      <dgm:prSet presAssocID="{93A0817C-782F-4DA6-B516-60EA28BD65B5}" presName="bgRect" presStyleLbl="bgShp" presStyleIdx="1" presStyleCnt="2"/>
      <dgm:spPr/>
    </dgm:pt>
    <dgm:pt modelId="{88A357E1-7AAC-4C25-8DE9-3807B6B6F983}" type="pres">
      <dgm:prSet presAssocID="{93A0817C-782F-4DA6-B516-60EA28BD65B5}" presName="iconRect" presStyleLbl="node1" presStyleIdx="1" presStyleCnt="2"/>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 modelId="{25687CB2-DF6B-41E4-A3E1-359AF5A9B71F}" type="pres">
      <dgm:prSet presAssocID="{93A0817C-782F-4DA6-B516-60EA28BD65B5}" presName="spaceRect" presStyleCnt="0"/>
      <dgm:spPr/>
    </dgm:pt>
    <dgm:pt modelId="{00276C85-D90A-4F31-B333-D310A484F32C}" type="pres">
      <dgm:prSet presAssocID="{93A0817C-782F-4DA6-B516-60EA28BD65B5}" presName="parTx" presStyleLbl="revTx" presStyleIdx="1" presStyleCnt="2">
        <dgm:presLayoutVars>
          <dgm:chMax val="0"/>
          <dgm:chPref val="0"/>
        </dgm:presLayoutVars>
      </dgm:prSet>
      <dgm:spPr/>
    </dgm:pt>
  </dgm:ptLst>
  <dgm:cxnLst>
    <dgm:cxn modelId="{E032570C-1438-4761-BE30-22E63CA29D45}" srcId="{14FF9C2E-D4FF-4D62-BF9E-D28B2D75D1C8}" destId="{93A0817C-782F-4DA6-B516-60EA28BD65B5}" srcOrd="1" destOrd="0" parTransId="{9B31EFA5-4F3D-4353-A0BC-10569F9D84F5}" sibTransId="{A07C82F7-5474-48A8-AD76-4D13F6570262}"/>
    <dgm:cxn modelId="{D0C6E238-A174-4021-87A5-1F9C8A0C3C74}" srcId="{14FF9C2E-D4FF-4D62-BF9E-D28B2D75D1C8}" destId="{3F455DC6-F172-418A-B865-41FBC2222DF5}" srcOrd="0" destOrd="0" parTransId="{A16E0808-23F8-4881-9E0C-E4D7A21D1091}" sibTransId="{08CA567B-3186-4153-868B-F5CEFCFC0735}"/>
    <dgm:cxn modelId="{85DE5F4F-4A87-4A11-9F51-8C15DB5B5C11}" type="presOf" srcId="{93A0817C-782F-4DA6-B516-60EA28BD65B5}" destId="{00276C85-D90A-4F31-B333-D310A484F32C}" srcOrd="0" destOrd="0" presId="urn:microsoft.com/office/officeart/2018/2/layout/IconVerticalSolidList"/>
    <dgm:cxn modelId="{5FDD78C9-C4EB-49D8-8C31-9B8AABCA1E8C}" type="presOf" srcId="{14FF9C2E-D4FF-4D62-BF9E-D28B2D75D1C8}" destId="{4AB2496D-5FC5-4159-B30C-F36728E3A515}" srcOrd="0" destOrd="0" presId="urn:microsoft.com/office/officeart/2018/2/layout/IconVerticalSolidList"/>
    <dgm:cxn modelId="{41C1EBD5-EB80-472F-BDDB-43D524158AE2}" type="presOf" srcId="{3F455DC6-F172-418A-B865-41FBC2222DF5}" destId="{58CDC794-3E9C-4720-9DD9-399FF29010A3}" srcOrd="0" destOrd="0" presId="urn:microsoft.com/office/officeart/2018/2/layout/IconVerticalSolidList"/>
    <dgm:cxn modelId="{2205977C-7946-4AC1-B3F2-E839FA4F36EC}" type="presParOf" srcId="{4AB2496D-5FC5-4159-B30C-F36728E3A515}" destId="{5BE8360F-6C6E-4160-9E9A-C28E4D17DC28}" srcOrd="0" destOrd="0" presId="urn:microsoft.com/office/officeart/2018/2/layout/IconVerticalSolidList"/>
    <dgm:cxn modelId="{61153593-048F-45DF-9E42-A7DC7AF82D86}" type="presParOf" srcId="{5BE8360F-6C6E-4160-9E9A-C28E4D17DC28}" destId="{0AD2574A-2FA5-4DD8-B7A3-9B28501BEBA2}" srcOrd="0" destOrd="0" presId="urn:microsoft.com/office/officeart/2018/2/layout/IconVerticalSolidList"/>
    <dgm:cxn modelId="{589FD0FD-2C7E-49E9-AB40-8AF3C1FAC7A3}" type="presParOf" srcId="{5BE8360F-6C6E-4160-9E9A-C28E4D17DC28}" destId="{CA1E0CEF-EF3E-4AC9-A0BE-8C563E9BAB8B}" srcOrd="1" destOrd="0" presId="urn:microsoft.com/office/officeart/2018/2/layout/IconVerticalSolidList"/>
    <dgm:cxn modelId="{76FDA337-30FE-4D4F-B4CD-7AE9D80053E6}" type="presParOf" srcId="{5BE8360F-6C6E-4160-9E9A-C28E4D17DC28}" destId="{CC2ABDD5-1EA1-433A-AE7D-02EFDFFCB97C}" srcOrd="2" destOrd="0" presId="urn:microsoft.com/office/officeart/2018/2/layout/IconVerticalSolidList"/>
    <dgm:cxn modelId="{A775FCA0-E232-4463-BFFF-623F0545990C}" type="presParOf" srcId="{5BE8360F-6C6E-4160-9E9A-C28E4D17DC28}" destId="{58CDC794-3E9C-4720-9DD9-399FF29010A3}" srcOrd="3" destOrd="0" presId="urn:microsoft.com/office/officeart/2018/2/layout/IconVerticalSolidList"/>
    <dgm:cxn modelId="{D4DB0403-ED98-4488-B213-A399DCAFEC3D}" type="presParOf" srcId="{4AB2496D-5FC5-4159-B30C-F36728E3A515}" destId="{3F9C5CDE-3F26-4B7F-8A6E-BD11165208AC}" srcOrd="1" destOrd="0" presId="urn:microsoft.com/office/officeart/2018/2/layout/IconVerticalSolidList"/>
    <dgm:cxn modelId="{D28FA6DD-D19C-41C9-93B2-B5D9F97004A5}" type="presParOf" srcId="{4AB2496D-5FC5-4159-B30C-F36728E3A515}" destId="{D8C0989B-4935-4700-B474-64C2F694BA4F}" srcOrd="2" destOrd="0" presId="urn:microsoft.com/office/officeart/2018/2/layout/IconVerticalSolidList"/>
    <dgm:cxn modelId="{59863301-2BC8-484D-B31F-6F0D1C72D0C2}" type="presParOf" srcId="{D8C0989B-4935-4700-B474-64C2F694BA4F}" destId="{6B2D7397-E64A-4085-8DE4-4DAFDC3FCB03}" srcOrd="0" destOrd="0" presId="urn:microsoft.com/office/officeart/2018/2/layout/IconVerticalSolidList"/>
    <dgm:cxn modelId="{3AEB5062-C827-4CA3-8E15-A5F28419BF92}" type="presParOf" srcId="{D8C0989B-4935-4700-B474-64C2F694BA4F}" destId="{88A357E1-7AAC-4C25-8DE9-3807B6B6F983}" srcOrd="1" destOrd="0" presId="urn:microsoft.com/office/officeart/2018/2/layout/IconVerticalSolidList"/>
    <dgm:cxn modelId="{E99DD437-C2B4-42D7-B9C5-730349B1D37E}" type="presParOf" srcId="{D8C0989B-4935-4700-B474-64C2F694BA4F}" destId="{25687CB2-DF6B-41E4-A3E1-359AF5A9B71F}" srcOrd="2" destOrd="0" presId="urn:microsoft.com/office/officeart/2018/2/layout/IconVerticalSolidList"/>
    <dgm:cxn modelId="{2F05C52E-3F33-4FB3-AC17-1C0A1480FFC5}" type="presParOf" srcId="{D8C0989B-4935-4700-B474-64C2F694BA4F}" destId="{00276C85-D90A-4F31-B333-D310A484F32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4FF9C2E-D4FF-4D62-BF9E-D28B2D75D1C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F455DC6-F172-418A-B865-41FBC2222DF5}">
      <dgm:prSet custT="1"/>
      <dgm:spPr/>
      <dgm:t>
        <a:bodyPr/>
        <a:lstStyle/>
        <a:p>
          <a:pPr>
            <a:lnSpc>
              <a:spcPct val="100000"/>
            </a:lnSpc>
          </a:pPr>
          <a:r>
            <a:rPr lang="en-US" sz="1800" b="1" dirty="0">
              <a:latin typeface="Garamond" panose="02020404030301010803" pitchFamily="18" charset="0"/>
            </a:rPr>
            <a:t>α) </a:t>
          </a:r>
          <a:r>
            <a:rPr lang="el-GR" sz="1800" dirty="0">
              <a:latin typeface="Garamond" panose="02020404030301010803" pitchFamily="18" charset="0"/>
            </a:rPr>
            <a:t>Με βάση τα παραπάνω στοιχεία, να απαντήσετε στην εξής ερώτηση: Αν ήσαστε στη θέση του κ. Κώστα Π., τι θα συμβουλεύατε την κ. Μαρία Ν. για να χρησιμοποιήσει καλύτερα το χρόνο της;</a:t>
          </a:r>
          <a:endParaRPr lang="en-US" sz="1800" dirty="0">
            <a:latin typeface="Garamond" panose="02020404030301010803" pitchFamily="18" charset="0"/>
          </a:endParaRPr>
        </a:p>
      </dgm:t>
    </dgm:pt>
    <dgm:pt modelId="{A16E0808-23F8-4881-9E0C-E4D7A21D1091}" type="parTrans" cxnId="{D0C6E238-A174-4021-87A5-1F9C8A0C3C74}">
      <dgm:prSet/>
      <dgm:spPr/>
      <dgm:t>
        <a:bodyPr/>
        <a:lstStyle/>
        <a:p>
          <a:endParaRPr lang="en-US"/>
        </a:p>
      </dgm:t>
    </dgm:pt>
    <dgm:pt modelId="{08CA567B-3186-4153-868B-F5CEFCFC0735}" type="sibTrans" cxnId="{D0C6E238-A174-4021-87A5-1F9C8A0C3C74}">
      <dgm:prSet/>
      <dgm:spPr/>
      <dgm:t>
        <a:bodyPr/>
        <a:lstStyle/>
        <a:p>
          <a:endParaRPr lang="en-US"/>
        </a:p>
      </dgm:t>
    </dgm:pt>
    <dgm:pt modelId="{4AB2496D-5FC5-4159-B30C-F36728E3A515}" type="pres">
      <dgm:prSet presAssocID="{14FF9C2E-D4FF-4D62-BF9E-D28B2D75D1C8}" presName="root" presStyleCnt="0">
        <dgm:presLayoutVars>
          <dgm:dir/>
          <dgm:resizeHandles val="exact"/>
        </dgm:presLayoutVars>
      </dgm:prSet>
      <dgm:spPr/>
    </dgm:pt>
    <dgm:pt modelId="{5BE8360F-6C6E-4160-9E9A-C28E4D17DC28}" type="pres">
      <dgm:prSet presAssocID="{3F455DC6-F172-418A-B865-41FBC2222DF5}" presName="compNode" presStyleCnt="0"/>
      <dgm:spPr/>
    </dgm:pt>
    <dgm:pt modelId="{0AD2574A-2FA5-4DD8-B7A3-9B28501BEBA2}" type="pres">
      <dgm:prSet presAssocID="{3F455DC6-F172-418A-B865-41FBC2222DF5}" presName="bgRect" presStyleLbl="bgShp" presStyleIdx="0" presStyleCnt="1"/>
      <dgm:spPr/>
    </dgm:pt>
    <dgm:pt modelId="{CA1E0CEF-EF3E-4AC9-A0BE-8C563E9BAB8B}" type="pres">
      <dgm:prSet presAssocID="{3F455DC6-F172-418A-B865-41FBC2222DF5}"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Εξαιρετικό με συμπαγές γέμισμα"/>
        </a:ext>
      </dgm:extLst>
    </dgm:pt>
    <dgm:pt modelId="{CC2ABDD5-1EA1-433A-AE7D-02EFDFFCB97C}" type="pres">
      <dgm:prSet presAssocID="{3F455DC6-F172-418A-B865-41FBC2222DF5}" presName="spaceRect" presStyleCnt="0"/>
      <dgm:spPr/>
    </dgm:pt>
    <dgm:pt modelId="{58CDC794-3E9C-4720-9DD9-399FF29010A3}" type="pres">
      <dgm:prSet presAssocID="{3F455DC6-F172-418A-B865-41FBC2222DF5}" presName="parTx" presStyleLbl="revTx" presStyleIdx="0" presStyleCnt="1">
        <dgm:presLayoutVars>
          <dgm:chMax val="0"/>
          <dgm:chPref val="0"/>
        </dgm:presLayoutVars>
      </dgm:prSet>
      <dgm:spPr/>
    </dgm:pt>
  </dgm:ptLst>
  <dgm:cxnLst>
    <dgm:cxn modelId="{D0C6E238-A174-4021-87A5-1F9C8A0C3C74}" srcId="{14FF9C2E-D4FF-4D62-BF9E-D28B2D75D1C8}" destId="{3F455DC6-F172-418A-B865-41FBC2222DF5}" srcOrd="0" destOrd="0" parTransId="{A16E0808-23F8-4881-9E0C-E4D7A21D1091}" sibTransId="{08CA567B-3186-4153-868B-F5CEFCFC0735}"/>
    <dgm:cxn modelId="{5FDD78C9-C4EB-49D8-8C31-9B8AABCA1E8C}" type="presOf" srcId="{14FF9C2E-D4FF-4D62-BF9E-D28B2D75D1C8}" destId="{4AB2496D-5FC5-4159-B30C-F36728E3A515}" srcOrd="0" destOrd="0" presId="urn:microsoft.com/office/officeart/2018/2/layout/IconVerticalSolidList"/>
    <dgm:cxn modelId="{41C1EBD5-EB80-472F-BDDB-43D524158AE2}" type="presOf" srcId="{3F455DC6-F172-418A-B865-41FBC2222DF5}" destId="{58CDC794-3E9C-4720-9DD9-399FF29010A3}" srcOrd="0" destOrd="0" presId="urn:microsoft.com/office/officeart/2018/2/layout/IconVerticalSolidList"/>
    <dgm:cxn modelId="{2205977C-7946-4AC1-B3F2-E839FA4F36EC}" type="presParOf" srcId="{4AB2496D-5FC5-4159-B30C-F36728E3A515}" destId="{5BE8360F-6C6E-4160-9E9A-C28E4D17DC28}" srcOrd="0" destOrd="0" presId="urn:microsoft.com/office/officeart/2018/2/layout/IconVerticalSolidList"/>
    <dgm:cxn modelId="{61153593-048F-45DF-9E42-A7DC7AF82D86}" type="presParOf" srcId="{5BE8360F-6C6E-4160-9E9A-C28E4D17DC28}" destId="{0AD2574A-2FA5-4DD8-B7A3-9B28501BEBA2}" srcOrd="0" destOrd="0" presId="urn:microsoft.com/office/officeart/2018/2/layout/IconVerticalSolidList"/>
    <dgm:cxn modelId="{589FD0FD-2C7E-49E9-AB40-8AF3C1FAC7A3}" type="presParOf" srcId="{5BE8360F-6C6E-4160-9E9A-C28E4D17DC28}" destId="{CA1E0CEF-EF3E-4AC9-A0BE-8C563E9BAB8B}" srcOrd="1" destOrd="0" presId="urn:microsoft.com/office/officeart/2018/2/layout/IconVerticalSolidList"/>
    <dgm:cxn modelId="{76FDA337-30FE-4D4F-B4CD-7AE9D80053E6}" type="presParOf" srcId="{5BE8360F-6C6E-4160-9E9A-C28E4D17DC28}" destId="{CC2ABDD5-1EA1-433A-AE7D-02EFDFFCB97C}" srcOrd="2" destOrd="0" presId="urn:microsoft.com/office/officeart/2018/2/layout/IconVerticalSolidList"/>
    <dgm:cxn modelId="{A775FCA0-E232-4463-BFFF-623F0545990C}" type="presParOf" srcId="{5BE8360F-6C6E-4160-9E9A-C28E4D17DC28}" destId="{58CDC794-3E9C-4720-9DD9-399FF29010A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D2574A-2FA5-4DD8-B7A3-9B28501BEBA2}">
      <dsp:nvSpPr>
        <dsp:cNvPr id="0" name=""/>
        <dsp:cNvSpPr/>
      </dsp:nvSpPr>
      <dsp:spPr>
        <a:xfrm>
          <a:off x="-25" y="645554"/>
          <a:ext cx="7125347" cy="13396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1E0CEF-EF3E-4AC9-A0BE-8C563E9BAB8B}">
      <dsp:nvSpPr>
        <dsp:cNvPr id="0" name=""/>
        <dsp:cNvSpPr/>
      </dsp:nvSpPr>
      <dsp:spPr>
        <a:xfrm>
          <a:off x="189672" y="973603"/>
          <a:ext cx="738240" cy="73679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CDC794-3E9C-4720-9DD9-399FF29010A3}">
      <dsp:nvSpPr>
        <dsp:cNvPr id="0" name=""/>
        <dsp:cNvSpPr/>
      </dsp:nvSpPr>
      <dsp:spPr>
        <a:xfrm>
          <a:off x="1007129" y="672185"/>
          <a:ext cx="6224126" cy="1340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917" tIns="141917" rIns="141917" bIns="141917" numCol="1" spcCol="1270" anchor="ctr" anchorCtr="0">
          <a:noAutofit/>
        </a:bodyPr>
        <a:lstStyle/>
        <a:p>
          <a:pPr marL="0" lvl="0" indent="0" algn="l" defTabSz="800100">
            <a:lnSpc>
              <a:spcPct val="100000"/>
            </a:lnSpc>
            <a:spcBef>
              <a:spcPct val="0"/>
            </a:spcBef>
            <a:spcAft>
              <a:spcPct val="35000"/>
            </a:spcAft>
            <a:buNone/>
          </a:pPr>
          <a:r>
            <a:rPr lang="en-US" sz="1800" b="1" kern="1200" dirty="0">
              <a:latin typeface="Garamond" panose="02020404030301010803" pitchFamily="18" charset="0"/>
            </a:rPr>
            <a:t>α) </a:t>
          </a:r>
          <a:r>
            <a:rPr lang="el-GR" sz="1800" kern="1200" dirty="0">
              <a:latin typeface="Garamond" panose="02020404030301010803" pitchFamily="18" charset="0"/>
            </a:rPr>
            <a:t>Να εξετάσετε τους λόγους απροθυμίας των εκπαιδευτικών στην κατάρτιση προγράμματος δημιουργικών δραστηριοτήτων.</a:t>
          </a:r>
          <a:endParaRPr lang="en-US" sz="1800" kern="1200" dirty="0">
            <a:latin typeface="Garamond" panose="02020404030301010803" pitchFamily="18" charset="0"/>
          </a:endParaRPr>
        </a:p>
      </dsp:txBody>
      <dsp:txXfrm>
        <a:off x="1007129" y="672185"/>
        <a:ext cx="6224126" cy="1340944"/>
      </dsp:txXfrm>
    </dsp:sp>
    <dsp:sp modelId="{6B2D7397-E64A-4085-8DE4-4DAFDC3FCB03}">
      <dsp:nvSpPr>
        <dsp:cNvPr id="0" name=""/>
        <dsp:cNvSpPr/>
      </dsp:nvSpPr>
      <dsp:spPr>
        <a:xfrm>
          <a:off x="0" y="2328776"/>
          <a:ext cx="7125347" cy="13396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A357E1-7AAC-4C25-8DE9-3807B6B6F983}">
      <dsp:nvSpPr>
        <dsp:cNvPr id="0" name=""/>
        <dsp:cNvSpPr/>
      </dsp:nvSpPr>
      <dsp:spPr>
        <a:xfrm>
          <a:off x="91035" y="2649056"/>
          <a:ext cx="738240" cy="736799"/>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276C85-D90A-4F31-B333-D310A484F32C}">
      <dsp:nvSpPr>
        <dsp:cNvPr id="0" name=""/>
        <dsp:cNvSpPr/>
      </dsp:nvSpPr>
      <dsp:spPr>
        <a:xfrm>
          <a:off x="897470" y="2338207"/>
          <a:ext cx="6443443" cy="1340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917" tIns="141917" rIns="141917" bIns="141917" numCol="1" spcCol="1270" anchor="ctr" anchorCtr="0">
          <a:noAutofit/>
        </a:bodyPr>
        <a:lstStyle/>
        <a:p>
          <a:pPr marL="0" lvl="0" indent="0" algn="just" defTabSz="800100">
            <a:lnSpc>
              <a:spcPct val="100000"/>
            </a:lnSpc>
            <a:spcBef>
              <a:spcPct val="0"/>
            </a:spcBef>
            <a:spcAft>
              <a:spcPts val="0"/>
            </a:spcAft>
            <a:buNone/>
          </a:pPr>
          <a:r>
            <a:rPr lang="en-US" sz="1800" b="1" kern="1200" dirty="0">
              <a:latin typeface="Garamond" panose="02020404030301010803" pitchFamily="18" charset="0"/>
            </a:rPr>
            <a:t>β) </a:t>
          </a:r>
          <a:r>
            <a:rPr lang="el-GR" sz="1800" kern="1200" dirty="0">
              <a:latin typeface="Garamond" panose="02020404030301010803" pitchFamily="18" charset="0"/>
            </a:rPr>
            <a:t>Να αναφέρετε παράγοντες που θα μπορούσαν να συμβάλουν </a:t>
          </a:r>
        </a:p>
        <a:p>
          <a:pPr marL="0" lvl="0" indent="0" algn="just" defTabSz="800100">
            <a:lnSpc>
              <a:spcPct val="100000"/>
            </a:lnSpc>
            <a:spcBef>
              <a:spcPct val="0"/>
            </a:spcBef>
            <a:spcAft>
              <a:spcPts val="0"/>
            </a:spcAft>
            <a:buNone/>
          </a:pPr>
          <a:r>
            <a:rPr lang="el-GR" sz="1800" kern="1200" dirty="0">
              <a:latin typeface="Garamond" panose="02020404030301010803" pitchFamily="18" charset="0"/>
            </a:rPr>
            <a:t>θετικά στην κατάρτιση και εφαρμογή προγραμμάτων </a:t>
          </a:r>
        </a:p>
        <a:p>
          <a:pPr marL="0" lvl="0" indent="0" algn="just" defTabSz="800100">
            <a:lnSpc>
              <a:spcPct val="100000"/>
            </a:lnSpc>
            <a:spcBef>
              <a:spcPct val="0"/>
            </a:spcBef>
            <a:spcAft>
              <a:spcPts val="0"/>
            </a:spcAft>
            <a:buNone/>
          </a:pPr>
          <a:r>
            <a:rPr lang="el-GR" sz="1800" kern="1200" dirty="0">
              <a:latin typeface="Garamond" panose="02020404030301010803" pitchFamily="18" charset="0"/>
            </a:rPr>
            <a:t>δημιουργικών δραστηριοτήτων του σχολείου σε συνεργασία </a:t>
          </a:r>
        </a:p>
        <a:p>
          <a:pPr marL="0" lvl="0" indent="0" algn="just" defTabSz="800100">
            <a:lnSpc>
              <a:spcPct val="100000"/>
            </a:lnSpc>
            <a:spcBef>
              <a:spcPct val="0"/>
            </a:spcBef>
            <a:spcAft>
              <a:spcPts val="0"/>
            </a:spcAft>
            <a:buNone/>
          </a:pPr>
          <a:r>
            <a:rPr lang="el-GR" sz="1800" kern="1200" dirty="0">
              <a:latin typeface="Garamond" panose="02020404030301010803" pitchFamily="18" charset="0"/>
            </a:rPr>
            <a:t>με φορείς της τοπικής κοινωνίας</a:t>
          </a:r>
          <a:r>
            <a:rPr lang="en-US" sz="1800" kern="1200" dirty="0">
              <a:latin typeface="Garamond" panose="02020404030301010803" pitchFamily="18" charset="0"/>
            </a:rPr>
            <a:t>.</a:t>
          </a:r>
        </a:p>
      </dsp:txBody>
      <dsp:txXfrm>
        <a:off x="897470" y="2338207"/>
        <a:ext cx="6443443" cy="13409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D2574A-2FA5-4DD8-B7A3-9B28501BEBA2}">
      <dsp:nvSpPr>
        <dsp:cNvPr id="0" name=""/>
        <dsp:cNvSpPr/>
      </dsp:nvSpPr>
      <dsp:spPr>
        <a:xfrm>
          <a:off x="0" y="707092"/>
          <a:ext cx="6795557" cy="13054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1E0CEF-EF3E-4AC9-A0BE-8C563E9BAB8B}">
      <dsp:nvSpPr>
        <dsp:cNvPr id="0" name=""/>
        <dsp:cNvSpPr/>
      </dsp:nvSpPr>
      <dsp:spPr>
        <a:xfrm>
          <a:off x="394883" y="1000807"/>
          <a:ext cx="717970" cy="7179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CDC794-3E9C-4720-9DD9-399FF29010A3}">
      <dsp:nvSpPr>
        <dsp:cNvPr id="0" name=""/>
        <dsp:cNvSpPr/>
      </dsp:nvSpPr>
      <dsp:spPr>
        <a:xfrm>
          <a:off x="1507738" y="707092"/>
          <a:ext cx="5287818"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800100">
            <a:lnSpc>
              <a:spcPct val="100000"/>
            </a:lnSpc>
            <a:spcBef>
              <a:spcPct val="0"/>
            </a:spcBef>
            <a:spcAft>
              <a:spcPct val="35000"/>
            </a:spcAft>
            <a:buNone/>
          </a:pPr>
          <a:r>
            <a:rPr lang="en-US" sz="1800" b="1" kern="1200" dirty="0">
              <a:latin typeface="Garamond" panose="02020404030301010803" pitchFamily="18" charset="0"/>
            </a:rPr>
            <a:t>α) </a:t>
          </a:r>
          <a:r>
            <a:rPr lang="el-GR" sz="1800" kern="1200" dirty="0">
              <a:latin typeface="Garamond" panose="02020404030301010803" pitchFamily="18" charset="0"/>
            </a:rPr>
            <a:t>Να εξετάσετε αν η τεχνική του </a:t>
          </a:r>
          <a:r>
            <a:rPr lang="en-US" sz="1800" kern="1200" dirty="0">
              <a:latin typeface="Garamond" panose="02020404030301010803" pitchFamily="18" charset="0"/>
            </a:rPr>
            <a:t>MBO</a:t>
          </a:r>
          <a:r>
            <a:rPr lang="el-GR" sz="1800" kern="1200" dirty="0">
              <a:latin typeface="Garamond" panose="02020404030301010803" pitchFamily="18" charset="0"/>
            </a:rPr>
            <a:t> εφαρμόζεται στα δημόσια σχολεία της χώρας μας και σε καταφατική περίπτωση, αν εφαρμόζεται με επιτυχία.</a:t>
          </a:r>
          <a:endParaRPr lang="en-US" sz="1800" kern="1200" dirty="0">
            <a:latin typeface="Garamond" panose="02020404030301010803" pitchFamily="18" charset="0"/>
          </a:endParaRPr>
        </a:p>
      </dsp:txBody>
      <dsp:txXfrm>
        <a:off x="1507738" y="707092"/>
        <a:ext cx="5287818" cy="1305401"/>
      </dsp:txXfrm>
    </dsp:sp>
    <dsp:sp modelId="{6B2D7397-E64A-4085-8DE4-4DAFDC3FCB03}">
      <dsp:nvSpPr>
        <dsp:cNvPr id="0" name=""/>
        <dsp:cNvSpPr/>
      </dsp:nvSpPr>
      <dsp:spPr>
        <a:xfrm>
          <a:off x="0" y="2338844"/>
          <a:ext cx="6795557" cy="13054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A357E1-7AAC-4C25-8DE9-3807B6B6F983}">
      <dsp:nvSpPr>
        <dsp:cNvPr id="0" name=""/>
        <dsp:cNvSpPr/>
      </dsp:nvSpPr>
      <dsp:spPr>
        <a:xfrm>
          <a:off x="394883" y="2632559"/>
          <a:ext cx="717970" cy="717970"/>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276C85-D90A-4F31-B333-D310A484F32C}">
      <dsp:nvSpPr>
        <dsp:cNvPr id="0" name=""/>
        <dsp:cNvSpPr/>
      </dsp:nvSpPr>
      <dsp:spPr>
        <a:xfrm>
          <a:off x="1507738" y="2338844"/>
          <a:ext cx="5287818"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800100">
            <a:lnSpc>
              <a:spcPct val="100000"/>
            </a:lnSpc>
            <a:spcBef>
              <a:spcPct val="0"/>
            </a:spcBef>
            <a:spcAft>
              <a:spcPct val="35000"/>
            </a:spcAft>
            <a:buNone/>
          </a:pPr>
          <a:r>
            <a:rPr lang="en-US" sz="1800" b="1" kern="1200" dirty="0">
              <a:latin typeface="Garamond" panose="02020404030301010803" pitchFamily="18" charset="0"/>
            </a:rPr>
            <a:t>β) </a:t>
          </a:r>
          <a:r>
            <a:rPr lang="el-GR" sz="1800" kern="1200" dirty="0">
              <a:latin typeface="Garamond" panose="02020404030301010803" pitchFamily="18" charset="0"/>
            </a:rPr>
            <a:t>Ποια είναι τα βασικά στοιχεία που διαφοροποιούν την εφαρμογή της μεθόδου του </a:t>
          </a:r>
          <a:r>
            <a:rPr lang="en-US" sz="1800" kern="1200" dirty="0">
              <a:latin typeface="Garamond" panose="02020404030301010803" pitchFamily="18" charset="0"/>
            </a:rPr>
            <a:t>MBO</a:t>
          </a:r>
          <a:r>
            <a:rPr lang="el-GR" sz="1800" kern="1200" dirty="0">
              <a:latin typeface="Garamond" panose="02020404030301010803" pitchFamily="18" charset="0"/>
            </a:rPr>
            <a:t> μεταξύ ενός δημόσιου σχολείου και ενός κερδοσκοπικού οργανισμού;</a:t>
          </a:r>
          <a:endParaRPr lang="en-US" sz="1800" kern="1200" dirty="0">
            <a:latin typeface="Garamond" panose="02020404030301010803" pitchFamily="18" charset="0"/>
          </a:endParaRPr>
        </a:p>
      </dsp:txBody>
      <dsp:txXfrm>
        <a:off x="1507738" y="2338844"/>
        <a:ext cx="5287818" cy="13054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D2574A-2FA5-4DD8-B7A3-9B28501BEBA2}">
      <dsp:nvSpPr>
        <dsp:cNvPr id="0" name=""/>
        <dsp:cNvSpPr/>
      </dsp:nvSpPr>
      <dsp:spPr>
        <a:xfrm>
          <a:off x="0" y="707092"/>
          <a:ext cx="6795557" cy="13054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1E0CEF-EF3E-4AC9-A0BE-8C563E9BAB8B}">
      <dsp:nvSpPr>
        <dsp:cNvPr id="0" name=""/>
        <dsp:cNvSpPr/>
      </dsp:nvSpPr>
      <dsp:spPr>
        <a:xfrm>
          <a:off x="394883" y="1000807"/>
          <a:ext cx="717970" cy="7179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CDC794-3E9C-4720-9DD9-399FF29010A3}">
      <dsp:nvSpPr>
        <dsp:cNvPr id="0" name=""/>
        <dsp:cNvSpPr/>
      </dsp:nvSpPr>
      <dsp:spPr>
        <a:xfrm>
          <a:off x="1507738" y="707092"/>
          <a:ext cx="5287818"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800100">
            <a:lnSpc>
              <a:spcPct val="100000"/>
            </a:lnSpc>
            <a:spcBef>
              <a:spcPct val="0"/>
            </a:spcBef>
            <a:spcAft>
              <a:spcPct val="35000"/>
            </a:spcAft>
            <a:buNone/>
          </a:pPr>
          <a:r>
            <a:rPr lang="en-US" sz="1800" b="1" kern="1200" dirty="0">
              <a:latin typeface="Garamond" panose="02020404030301010803" pitchFamily="18" charset="0"/>
            </a:rPr>
            <a:t>α) </a:t>
          </a:r>
          <a:r>
            <a:rPr lang="el-GR" sz="1800" kern="1200" dirty="0">
              <a:latin typeface="Garamond" panose="02020404030301010803" pitchFamily="18" charset="0"/>
            </a:rPr>
            <a:t>Να εξετάσετε τους παράγοντες που θα έπρεπε να λάβει υπόψη του ο κ. Β. για να αποφασίσει αν το πρόγραμμα διοίκησης βάσει στόχων θα ήταν αποτελεσματικό στο σχολείο του.</a:t>
          </a:r>
          <a:endParaRPr lang="en-US" sz="1800" kern="1200" dirty="0">
            <a:latin typeface="Garamond" panose="02020404030301010803" pitchFamily="18" charset="0"/>
          </a:endParaRPr>
        </a:p>
      </dsp:txBody>
      <dsp:txXfrm>
        <a:off x="1507738" y="707092"/>
        <a:ext cx="5287818" cy="1305401"/>
      </dsp:txXfrm>
    </dsp:sp>
    <dsp:sp modelId="{6B2D7397-E64A-4085-8DE4-4DAFDC3FCB03}">
      <dsp:nvSpPr>
        <dsp:cNvPr id="0" name=""/>
        <dsp:cNvSpPr/>
      </dsp:nvSpPr>
      <dsp:spPr>
        <a:xfrm>
          <a:off x="0" y="2338844"/>
          <a:ext cx="6795557" cy="13054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A357E1-7AAC-4C25-8DE9-3807B6B6F983}">
      <dsp:nvSpPr>
        <dsp:cNvPr id="0" name=""/>
        <dsp:cNvSpPr/>
      </dsp:nvSpPr>
      <dsp:spPr>
        <a:xfrm>
          <a:off x="394883" y="2632559"/>
          <a:ext cx="717970" cy="717970"/>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276C85-D90A-4F31-B333-D310A484F32C}">
      <dsp:nvSpPr>
        <dsp:cNvPr id="0" name=""/>
        <dsp:cNvSpPr/>
      </dsp:nvSpPr>
      <dsp:spPr>
        <a:xfrm>
          <a:off x="1507738" y="2338844"/>
          <a:ext cx="5287818"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800100">
            <a:lnSpc>
              <a:spcPct val="100000"/>
            </a:lnSpc>
            <a:spcBef>
              <a:spcPct val="0"/>
            </a:spcBef>
            <a:spcAft>
              <a:spcPct val="35000"/>
            </a:spcAft>
            <a:buNone/>
          </a:pPr>
          <a:r>
            <a:rPr lang="en-US" sz="1800" b="1" kern="1200" dirty="0">
              <a:latin typeface="Garamond" panose="02020404030301010803" pitchFamily="18" charset="0"/>
            </a:rPr>
            <a:t>β) </a:t>
          </a:r>
          <a:r>
            <a:rPr lang="el-GR" sz="1800" kern="1200" dirty="0">
              <a:latin typeface="Garamond" panose="02020404030301010803" pitchFamily="18" charset="0"/>
            </a:rPr>
            <a:t>Αν υποθέσουμε ότι ο κ. Β. αποφασίζει να εφαρμόσει ένα πρόγραμμα διοίκησης βάσει στόχων, περιγράψτε ειδικά τι θα έπρεπε να κάνει.</a:t>
          </a:r>
          <a:endParaRPr lang="en-US" sz="1800" kern="1200" dirty="0">
            <a:latin typeface="Garamond" panose="02020404030301010803" pitchFamily="18" charset="0"/>
          </a:endParaRPr>
        </a:p>
      </dsp:txBody>
      <dsp:txXfrm>
        <a:off x="1507738" y="2338844"/>
        <a:ext cx="5287818" cy="13054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D2574A-2FA5-4DD8-B7A3-9B28501BEBA2}">
      <dsp:nvSpPr>
        <dsp:cNvPr id="0" name=""/>
        <dsp:cNvSpPr/>
      </dsp:nvSpPr>
      <dsp:spPr>
        <a:xfrm>
          <a:off x="0" y="1522968"/>
          <a:ext cx="6795557" cy="13054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1E0CEF-EF3E-4AC9-A0BE-8C563E9BAB8B}">
      <dsp:nvSpPr>
        <dsp:cNvPr id="0" name=""/>
        <dsp:cNvSpPr/>
      </dsp:nvSpPr>
      <dsp:spPr>
        <a:xfrm>
          <a:off x="394883" y="1816683"/>
          <a:ext cx="717970" cy="7179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CDC794-3E9C-4720-9DD9-399FF29010A3}">
      <dsp:nvSpPr>
        <dsp:cNvPr id="0" name=""/>
        <dsp:cNvSpPr/>
      </dsp:nvSpPr>
      <dsp:spPr>
        <a:xfrm>
          <a:off x="1507738" y="1522968"/>
          <a:ext cx="5287818"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800100">
            <a:lnSpc>
              <a:spcPct val="100000"/>
            </a:lnSpc>
            <a:spcBef>
              <a:spcPct val="0"/>
            </a:spcBef>
            <a:spcAft>
              <a:spcPct val="35000"/>
            </a:spcAft>
            <a:buNone/>
          </a:pPr>
          <a:r>
            <a:rPr lang="en-US" sz="1800" b="1" kern="1200" dirty="0">
              <a:latin typeface="Garamond" panose="02020404030301010803" pitchFamily="18" charset="0"/>
            </a:rPr>
            <a:t>α) </a:t>
          </a:r>
          <a:r>
            <a:rPr lang="el-GR" sz="1800" kern="1200" dirty="0">
              <a:latin typeface="Garamond" panose="02020404030301010803" pitchFamily="18" charset="0"/>
            </a:rPr>
            <a:t>Με βάση τα παραπάνω στοιχεία, να απαντήσετε στην εξής ερώτηση: Αν ήσαστε στη θέση του κ. Κώστα Π., τι θα συμβουλεύατε την κ. Μαρία Ν. για να χρησιμοποιήσει καλύτερα το χρόνο της;</a:t>
          </a:r>
          <a:endParaRPr lang="en-US" sz="1800" kern="1200" dirty="0">
            <a:latin typeface="Garamond" panose="02020404030301010803" pitchFamily="18" charset="0"/>
          </a:endParaRPr>
        </a:p>
      </dsp:txBody>
      <dsp:txXfrm>
        <a:off x="1507738" y="1522968"/>
        <a:ext cx="5287818" cy="130540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AAF045-FEF6-43EA-9CDC-C84FC3F85E9C}" type="datetimeFigureOut">
              <a:rPr lang="en-US" smtClean="0"/>
              <a:pPr/>
              <a:t>3/5/2023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2F1279-6CE4-4169-83D3-4483097B6907}" type="slidenum">
              <a:rPr lang="en-US" smtClean="0"/>
              <a:pPr/>
              <a:t>‹#›</a:t>
            </a:fld>
            <a:endParaRPr lang="en-US"/>
          </a:p>
        </p:txBody>
      </p:sp>
    </p:spTree>
    <p:extLst>
      <p:ext uri="{BB962C8B-B14F-4D97-AF65-F5344CB8AC3E}">
        <p14:creationId xmlns:p14="http://schemas.microsoft.com/office/powerpoint/2010/main" val="1405589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7691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2667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6D7AFB-15B6-4481-A6C1-90C4E03582BF}"/>
              </a:ext>
            </a:extLst>
          </p:cNvPr>
          <p:cNvSpPr/>
          <p:nvPr userDrawn="1"/>
        </p:nvSpPr>
        <p:spPr>
          <a:xfrm>
            <a:off x="5781047" y="260648"/>
            <a:ext cx="5952661" cy="633670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3" name="Picture Placeholder 2">
            <a:extLst>
              <a:ext uri="{FF2B5EF4-FFF2-40B4-BE49-F238E27FC236}">
                <a16:creationId xmlns:a16="http://schemas.microsoft.com/office/drawing/2014/main" id="{A2D93165-E73B-49E2-8635-02E21C046FC9}"/>
              </a:ext>
            </a:extLst>
          </p:cNvPr>
          <p:cNvSpPr>
            <a:spLocks noGrp="1"/>
          </p:cNvSpPr>
          <p:nvPr>
            <p:ph type="pic" idx="14" hasCustomPrompt="1"/>
          </p:nvPr>
        </p:nvSpPr>
        <p:spPr>
          <a:xfrm>
            <a:off x="734769" y="1196752"/>
            <a:ext cx="10849205" cy="3456384"/>
          </a:xfrm>
          <a:prstGeom prst="rect">
            <a:avLst/>
          </a:prstGeom>
          <a:solidFill>
            <a:schemeClr val="bg1">
              <a:lumMod val="95000"/>
            </a:schemeClr>
          </a:solidFill>
          <a:ln w="19050">
            <a:solidFill>
              <a:schemeClr val="bg1">
                <a:lumMod val="65000"/>
              </a:schemeClr>
            </a:solidFill>
          </a:ln>
        </p:spPr>
        <p:txBody>
          <a:bodyPr anchor="ctr"/>
          <a:lstStyle>
            <a:lvl1pPr marL="0" indent="0" algn="ctr">
              <a:buNone/>
              <a:defRPr sz="1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4" name="제목 1">
            <a:extLst>
              <a:ext uri="{FF2B5EF4-FFF2-40B4-BE49-F238E27FC236}">
                <a16:creationId xmlns:a16="http://schemas.microsoft.com/office/drawing/2014/main" id="{8F51187F-8B7D-4CCE-8CAB-89F352270EAC}"/>
              </a:ext>
            </a:extLst>
          </p:cNvPr>
          <p:cNvSpPr>
            <a:spLocks noGrp="1"/>
          </p:cNvSpPr>
          <p:nvPr>
            <p:ph type="title" hasCustomPrompt="1"/>
          </p:nvPr>
        </p:nvSpPr>
        <p:spPr>
          <a:xfrm>
            <a:off x="0" y="269852"/>
            <a:ext cx="12192000" cy="710877"/>
          </a:xfrm>
          <a:prstGeom prst="rect">
            <a:avLst/>
          </a:prstGeom>
        </p:spPr>
        <p:txBody>
          <a:bodyPr anchor="ctr">
            <a:noAutofit/>
          </a:bodyPr>
          <a:lstStyle>
            <a:lvl1pPr algn="ctr">
              <a:defRPr sz="4800" b="0" baseline="0">
                <a:solidFill>
                  <a:schemeClr val="tx1">
                    <a:lumMod val="75000"/>
                    <a:lumOff val="25000"/>
                  </a:schemeClr>
                </a:solidFill>
                <a:latin typeface="Arial" pitchFamily="34" charset="0"/>
                <a:cs typeface="Arial"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2445283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8684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ontents slide layou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233BDCAA-2A7E-41A1-9D44-649A2432BF22}"/>
              </a:ext>
            </a:extLst>
          </p:cNvPr>
          <p:cNvSpPr>
            <a:spLocks noGrp="1"/>
          </p:cNvSpPr>
          <p:nvPr>
            <p:ph type="pic" idx="10" hasCustomPrompt="1"/>
          </p:nvPr>
        </p:nvSpPr>
        <p:spPr>
          <a:xfrm>
            <a:off x="4092000" y="545824"/>
            <a:ext cx="8100000" cy="2736000"/>
          </a:xfrm>
          <a:prstGeom prst="rect">
            <a:avLst/>
          </a:prstGeom>
          <a:solidFill>
            <a:schemeClr val="bg1">
              <a:lumMod val="95000"/>
            </a:schemeClr>
          </a:solidFill>
        </p:spPr>
        <p:txBody>
          <a:bodyPr anchor="ctr"/>
          <a:lstStyle>
            <a:lvl1pPr marL="0" indent="0" algn="ctr">
              <a:buNone/>
              <a:defRPr sz="1200" baseline="0">
                <a:effectLst/>
                <a:latin typeface="+mn-lt"/>
                <a:ea typeface="+mj-ea"/>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3" name="Picture Placeholder 2">
            <a:extLst>
              <a:ext uri="{FF2B5EF4-FFF2-40B4-BE49-F238E27FC236}">
                <a16:creationId xmlns:a16="http://schemas.microsoft.com/office/drawing/2014/main" id="{A9C2840B-D2DF-4F8C-B40B-85D0E23CC558}"/>
              </a:ext>
            </a:extLst>
          </p:cNvPr>
          <p:cNvSpPr>
            <a:spLocks noGrp="1"/>
          </p:cNvSpPr>
          <p:nvPr>
            <p:ph type="pic" idx="11" hasCustomPrompt="1"/>
          </p:nvPr>
        </p:nvSpPr>
        <p:spPr>
          <a:xfrm>
            <a:off x="0" y="3575404"/>
            <a:ext cx="8100000" cy="2736000"/>
          </a:xfrm>
          <a:prstGeom prst="rect">
            <a:avLst/>
          </a:prstGeom>
          <a:solidFill>
            <a:schemeClr val="bg1">
              <a:lumMod val="95000"/>
            </a:schemeClr>
          </a:solidFill>
        </p:spPr>
        <p:txBody>
          <a:bodyPr anchor="ctr"/>
          <a:lstStyle>
            <a:lvl1pPr marL="0" indent="0" algn="ctr">
              <a:buNone/>
              <a:defRPr sz="1200" baseline="0">
                <a:effectLst/>
                <a:latin typeface="+mn-lt"/>
                <a:ea typeface="+mj-ea"/>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9188379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55743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Contents slide layout">
    <p:spTree>
      <p:nvGrpSpPr>
        <p:cNvPr id="1" name=""/>
        <p:cNvGrpSpPr/>
        <p:nvPr/>
      </p:nvGrpSpPr>
      <p:grpSpPr>
        <a:xfrm>
          <a:off x="0" y="0"/>
          <a:ext cx="0" cy="0"/>
          <a:chOff x="0" y="0"/>
          <a:chExt cx="0" cy="0"/>
        </a:xfrm>
      </p:grpSpPr>
      <p:grpSp>
        <p:nvGrpSpPr>
          <p:cNvPr id="2" name="Graphic 14">
            <a:extLst>
              <a:ext uri="{FF2B5EF4-FFF2-40B4-BE49-F238E27FC236}">
                <a16:creationId xmlns:a16="http://schemas.microsoft.com/office/drawing/2014/main" id="{E0178A45-E1F2-4219-82A5-06E071535503}"/>
              </a:ext>
            </a:extLst>
          </p:cNvPr>
          <p:cNvGrpSpPr/>
          <p:nvPr userDrawn="1"/>
        </p:nvGrpSpPr>
        <p:grpSpPr>
          <a:xfrm>
            <a:off x="637723" y="3059055"/>
            <a:ext cx="4156177" cy="3268904"/>
            <a:chOff x="2444748" y="555045"/>
            <a:chExt cx="7282048" cy="5727454"/>
          </a:xfrm>
        </p:grpSpPr>
        <p:sp>
          <p:nvSpPr>
            <p:cNvPr id="3" name="Freeform: Shape 2">
              <a:extLst>
                <a:ext uri="{FF2B5EF4-FFF2-40B4-BE49-F238E27FC236}">
                  <a16:creationId xmlns:a16="http://schemas.microsoft.com/office/drawing/2014/main" id="{85E309B5-D35D-4C95-A09A-4E2C8B12E33E}"/>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3A4C29C0-CEE1-45B8-A0C3-402E9D4A7CCC}"/>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endParaRPr lang="en-US" dirty="0"/>
            </a:p>
          </p:txBody>
        </p:sp>
        <p:sp>
          <p:nvSpPr>
            <p:cNvPr id="5" name="Freeform: Shape 4">
              <a:extLst>
                <a:ext uri="{FF2B5EF4-FFF2-40B4-BE49-F238E27FC236}">
                  <a16:creationId xmlns:a16="http://schemas.microsoft.com/office/drawing/2014/main" id="{3DAF51F6-CAE6-497C-8F0E-AC4008FDE669}"/>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ADE4362C-E294-4C51-947C-C72C712BDF94}"/>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7848B4B1-766D-4432-9FDC-F940B1A061D7}"/>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B5855D06-FC93-4234-A8B0-C678B458F671}"/>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704C8F15-E1BE-4C55-9E32-90AE37C36470}"/>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ABF5B835-A302-44A2-A60F-1F12E64F4EE3}"/>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11" name="그림 개체 틀 2">
            <a:extLst>
              <a:ext uri="{FF2B5EF4-FFF2-40B4-BE49-F238E27FC236}">
                <a16:creationId xmlns:a16="http://schemas.microsoft.com/office/drawing/2014/main" id="{E32D52F7-8EF1-4FD1-9F8E-0108B46380D2}"/>
              </a:ext>
            </a:extLst>
          </p:cNvPr>
          <p:cNvSpPr>
            <a:spLocks noGrp="1"/>
          </p:cNvSpPr>
          <p:nvPr>
            <p:ph type="pic" sz="quarter" idx="14" hasCustomPrompt="1"/>
          </p:nvPr>
        </p:nvSpPr>
        <p:spPr>
          <a:xfrm>
            <a:off x="0" y="1"/>
            <a:ext cx="12192000" cy="3884023"/>
          </a:xfrm>
          <a:custGeom>
            <a:avLst/>
            <a:gdLst>
              <a:gd name="connsiteX0" fmla="*/ 0 w 9144000"/>
              <a:gd name="connsiteY0" fmla="*/ 0 h 1556792"/>
              <a:gd name="connsiteX1" fmla="*/ 9144000 w 9144000"/>
              <a:gd name="connsiteY1" fmla="*/ 0 h 1556792"/>
              <a:gd name="connsiteX2" fmla="*/ 9144000 w 9144000"/>
              <a:gd name="connsiteY2" fmla="*/ 1556792 h 1556792"/>
              <a:gd name="connsiteX3" fmla="*/ 0 w 9144000"/>
              <a:gd name="connsiteY3" fmla="*/ 1556792 h 1556792"/>
              <a:gd name="connsiteX4" fmla="*/ 0 w 9144000"/>
              <a:gd name="connsiteY4" fmla="*/ 0 h 1556792"/>
              <a:gd name="connsiteX0" fmla="*/ 0 w 9144000"/>
              <a:gd name="connsiteY0" fmla="*/ 0 h 3176042"/>
              <a:gd name="connsiteX1" fmla="*/ 9144000 w 9144000"/>
              <a:gd name="connsiteY1" fmla="*/ 0 h 3176042"/>
              <a:gd name="connsiteX2" fmla="*/ 9144000 w 9144000"/>
              <a:gd name="connsiteY2" fmla="*/ 3176042 h 3176042"/>
              <a:gd name="connsiteX3" fmla="*/ 0 w 9144000"/>
              <a:gd name="connsiteY3" fmla="*/ 1556792 h 3176042"/>
              <a:gd name="connsiteX4" fmla="*/ 0 w 9144000"/>
              <a:gd name="connsiteY4" fmla="*/ 0 h 3176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3176042">
                <a:moveTo>
                  <a:pt x="0" y="0"/>
                </a:moveTo>
                <a:lnTo>
                  <a:pt x="9144000" y="0"/>
                </a:lnTo>
                <a:lnTo>
                  <a:pt x="9144000" y="3176042"/>
                </a:lnTo>
                <a:lnTo>
                  <a:pt x="0" y="1556792"/>
                </a:lnTo>
                <a:lnTo>
                  <a:pt x="0" y="0"/>
                </a:lnTo>
                <a:close/>
              </a:path>
            </a:pathLst>
          </a:cu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12" name="그림 개체 틀 2">
            <a:extLst>
              <a:ext uri="{FF2B5EF4-FFF2-40B4-BE49-F238E27FC236}">
                <a16:creationId xmlns:a16="http://schemas.microsoft.com/office/drawing/2014/main" id="{5CF05A6B-CDF0-4EC5-9C70-296EED51DE50}"/>
              </a:ext>
            </a:extLst>
          </p:cNvPr>
          <p:cNvSpPr>
            <a:spLocks noGrp="1"/>
          </p:cNvSpPr>
          <p:nvPr>
            <p:ph type="pic" sz="quarter" idx="42" hasCustomPrompt="1"/>
          </p:nvPr>
        </p:nvSpPr>
        <p:spPr>
          <a:xfrm>
            <a:off x="767538" y="3202164"/>
            <a:ext cx="3917673" cy="2251458"/>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37509740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3662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Contents slide layou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23B867E3-38AB-4476-8632-34EDFC59DB87}"/>
              </a:ext>
            </a:extLst>
          </p:cNvPr>
          <p:cNvSpPr>
            <a:spLocks noGrp="1"/>
          </p:cNvSpPr>
          <p:nvPr>
            <p:ph type="pic" sz="quarter" idx="43" hasCustomPrompt="1"/>
          </p:nvPr>
        </p:nvSpPr>
        <p:spPr>
          <a:xfrm>
            <a:off x="6600622" y="1305993"/>
            <a:ext cx="4334608" cy="4335090"/>
          </a:xfrm>
          <a:prstGeom prst="ellipse">
            <a:avLst/>
          </a:prstGeom>
          <a:solidFill>
            <a:schemeClr val="bg1">
              <a:lumMod val="95000"/>
            </a:schemeClr>
          </a:solidFill>
        </p:spPr>
        <p:txBody>
          <a:bodyPr anchor="ctr"/>
          <a:lstStyle>
            <a:lvl1pPr marL="0" marR="0" indent="0" algn="ctr" defTabSz="914446" rtl="0" eaLnBrk="1" fontAlgn="auto" latinLnBrk="0" hangingPunct="1">
              <a:lnSpc>
                <a:spcPct val="100000"/>
              </a:lnSpc>
              <a:spcBef>
                <a:spcPct val="20000"/>
              </a:spcBef>
              <a:spcAft>
                <a:spcPts val="0"/>
              </a:spcAft>
              <a:buClrTx/>
              <a:buSzTx/>
              <a:buFont typeface="Arial" pitchFamily="34" charset="0"/>
              <a:buNone/>
              <a:tabLst/>
              <a:defRPr sz="120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3" name="Arc 2">
            <a:extLst>
              <a:ext uri="{FF2B5EF4-FFF2-40B4-BE49-F238E27FC236}">
                <a16:creationId xmlns:a16="http://schemas.microsoft.com/office/drawing/2014/main" id="{94A74E82-B34D-4C4B-B00A-63C2E0C1481F}"/>
              </a:ext>
            </a:extLst>
          </p:cNvPr>
          <p:cNvSpPr/>
          <p:nvPr userDrawn="1"/>
        </p:nvSpPr>
        <p:spPr>
          <a:xfrm>
            <a:off x="6320628" y="1026240"/>
            <a:ext cx="4894597" cy="4894597"/>
          </a:xfrm>
          <a:prstGeom prst="arc">
            <a:avLst>
              <a:gd name="adj1" fmla="val 12493243"/>
              <a:gd name="adj2" fmla="val 8891088"/>
            </a:avLst>
          </a:prstGeom>
          <a:ln w="25400">
            <a:solidFill>
              <a:schemeClr val="accent1"/>
            </a:solidFill>
            <a:headEnd type="none" w="lg" len="lg"/>
            <a:tailEnd type="oval"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964928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6040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4830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06671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24463927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3136765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Break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720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899324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839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Agenda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320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EF70765A-4598-4D75-8EBE-B820808F6559}"/>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Our Team LAYOUT</a:t>
            </a:r>
          </a:p>
        </p:txBody>
      </p:sp>
      <p:sp>
        <p:nvSpPr>
          <p:cNvPr id="4" name="그림 개체 틀 2">
            <a:extLst>
              <a:ext uri="{FF2B5EF4-FFF2-40B4-BE49-F238E27FC236}">
                <a16:creationId xmlns:a16="http://schemas.microsoft.com/office/drawing/2014/main" id="{7A93F2A8-E9B4-4FBC-B414-DC9803D923D9}"/>
              </a:ext>
            </a:extLst>
          </p:cNvPr>
          <p:cNvSpPr>
            <a:spLocks noGrp="1"/>
          </p:cNvSpPr>
          <p:nvPr>
            <p:ph type="pic" sz="quarter" idx="11" hasCustomPrompt="1"/>
          </p:nvPr>
        </p:nvSpPr>
        <p:spPr>
          <a:xfrm>
            <a:off x="995168" y="2560523"/>
            <a:ext cx="2160000" cy="2160000"/>
          </a:xfrm>
          <a:prstGeom prst="ellipse">
            <a:avLst/>
          </a:prstGeom>
          <a:solidFill>
            <a:schemeClr val="bg1">
              <a:lumMod val="95000"/>
            </a:schemeClr>
          </a:solidFill>
          <a:ln w="22225">
            <a:solidFill>
              <a:schemeClr val="accent3"/>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5" name="그림 개체 틀 2">
            <a:extLst>
              <a:ext uri="{FF2B5EF4-FFF2-40B4-BE49-F238E27FC236}">
                <a16:creationId xmlns:a16="http://schemas.microsoft.com/office/drawing/2014/main" id="{EC3D2488-3F58-407E-9BB0-8EE204A58A8A}"/>
              </a:ext>
            </a:extLst>
          </p:cNvPr>
          <p:cNvSpPr>
            <a:spLocks noGrp="1"/>
          </p:cNvSpPr>
          <p:nvPr>
            <p:ph type="pic" sz="quarter" idx="57" hasCustomPrompt="1"/>
          </p:nvPr>
        </p:nvSpPr>
        <p:spPr>
          <a:xfrm>
            <a:off x="4495312" y="2560523"/>
            <a:ext cx="2160000" cy="2160000"/>
          </a:xfrm>
          <a:prstGeom prst="ellipse">
            <a:avLst/>
          </a:prstGeom>
          <a:solidFill>
            <a:schemeClr val="bg1">
              <a:lumMod val="95000"/>
            </a:schemeClr>
          </a:solidFill>
          <a:ln w="22225">
            <a:solidFill>
              <a:schemeClr val="accent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6" name="그림 개체 틀 2">
            <a:extLst>
              <a:ext uri="{FF2B5EF4-FFF2-40B4-BE49-F238E27FC236}">
                <a16:creationId xmlns:a16="http://schemas.microsoft.com/office/drawing/2014/main" id="{86B69C6D-9647-4A3E-9A66-A73EE3F4286F}"/>
              </a:ext>
            </a:extLst>
          </p:cNvPr>
          <p:cNvSpPr>
            <a:spLocks noGrp="1"/>
          </p:cNvSpPr>
          <p:nvPr>
            <p:ph type="pic" sz="quarter" idx="60" hasCustomPrompt="1"/>
          </p:nvPr>
        </p:nvSpPr>
        <p:spPr>
          <a:xfrm>
            <a:off x="7995455" y="2560523"/>
            <a:ext cx="2160000" cy="2160000"/>
          </a:xfrm>
          <a:prstGeom prst="ellipse">
            <a:avLst/>
          </a:prstGeom>
          <a:solidFill>
            <a:schemeClr val="bg1">
              <a:lumMod val="95000"/>
            </a:schemeClr>
          </a:solidFill>
          <a:ln w="22225">
            <a:solidFill>
              <a:schemeClr val="accent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Tree>
    <p:extLst>
      <p:ext uri="{BB962C8B-B14F-4D97-AF65-F5344CB8AC3E}">
        <p14:creationId xmlns:p14="http://schemas.microsoft.com/office/powerpoint/2010/main" val="768664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E117BCC-3032-4F8C-AA88-4892223066D6}"/>
              </a:ext>
            </a:extLst>
          </p:cNvPr>
          <p:cNvGrpSpPr/>
          <p:nvPr userDrawn="1"/>
        </p:nvGrpSpPr>
        <p:grpSpPr>
          <a:xfrm>
            <a:off x="9613650" y="2003247"/>
            <a:ext cx="2578350" cy="4052320"/>
            <a:chOff x="9508727" y="2147107"/>
            <a:chExt cx="2683273" cy="4217224"/>
          </a:xfrm>
        </p:grpSpPr>
        <p:sp>
          <p:nvSpPr>
            <p:cNvPr id="3" name="Freeform: Shape 2">
              <a:extLst>
                <a:ext uri="{FF2B5EF4-FFF2-40B4-BE49-F238E27FC236}">
                  <a16:creationId xmlns:a16="http://schemas.microsoft.com/office/drawing/2014/main" id="{D9E0B0B1-4B11-4180-BADE-DB071FCDEC5D}"/>
                </a:ext>
              </a:extLst>
            </p:cNvPr>
            <p:cNvSpPr/>
            <p:nvPr/>
          </p:nvSpPr>
          <p:spPr>
            <a:xfrm>
              <a:off x="11381596" y="5780548"/>
              <a:ext cx="810404" cy="583783"/>
            </a:xfrm>
            <a:custGeom>
              <a:avLst/>
              <a:gdLst>
                <a:gd name="connsiteX0" fmla="*/ 267669 w 810404"/>
                <a:gd name="connsiteY0" fmla="*/ 0 h 583783"/>
                <a:gd name="connsiteX1" fmla="*/ 769357 w 810404"/>
                <a:gd name="connsiteY1" fmla="*/ 0 h 583783"/>
                <a:gd name="connsiteX2" fmla="*/ 805844 w 810404"/>
                <a:gd name="connsiteY2" fmla="*/ 0 h 583783"/>
                <a:gd name="connsiteX3" fmla="*/ 810404 w 810404"/>
                <a:gd name="connsiteY3" fmla="*/ 0 h 583783"/>
                <a:gd name="connsiteX4" fmla="*/ 810404 w 810404"/>
                <a:gd name="connsiteY4" fmla="*/ 583783 h 583783"/>
                <a:gd name="connsiteX5" fmla="*/ 805844 w 810404"/>
                <a:gd name="connsiteY5" fmla="*/ 583783 h 583783"/>
                <a:gd name="connsiteX6" fmla="*/ 769357 w 810404"/>
                <a:gd name="connsiteY6" fmla="*/ 583783 h 583783"/>
                <a:gd name="connsiteX7" fmla="*/ 170371 w 810404"/>
                <a:gd name="connsiteY7" fmla="*/ 583783 h 583783"/>
                <a:gd name="connsiteX8" fmla="*/ 152128 w 810404"/>
                <a:gd name="connsiteY8" fmla="*/ 367906 h 583783"/>
                <a:gd name="connsiteX9" fmla="*/ 267669 w 810404"/>
                <a:gd name="connsiteY9" fmla="*/ 0 h 583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0404" h="583783">
                  <a:moveTo>
                    <a:pt x="267669" y="0"/>
                  </a:moveTo>
                  <a:lnTo>
                    <a:pt x="769357" y="0"/>
                  </a:lnTo>
                  <a:lnTo>
                    <a:pt x="805844" y="0"/>
                  </a:lnTo>
                  <a:lnTo>
                    <a:pt x="810404" y="0"/>
                  </a:lnTo>
                  <a:lnTo>
                    <a:pt x="810404" y="583783"/>
                  </a:lnTo>
                  <a:lnTo>
                    <a:pt x="805844" y="583783"/>
                  </a:lnTo>
                  <a:cubicBezTo>
                    <a:pt x="805844" y="583783"/>
                    <a:pt x="793682" y="583783"/>
                    <a:pt x="769357" y="583783"/>
                  </a:cubicBezTo>
                  <a:cubicBezTo>
                    <a:pt x="675101" y="583783"/>
                    <a:pt x="413614" y="583783"/>
                    <a:pt x="170371" y="583783"/>
                  </a:cubicBezTo>
                  <a:cubicBezTo>
                    <a:pt x="-133682" y="583783"/>
                    <a:pt x="39629" y="483446"/>
                    <a:pt x="152128" y="367906"/>
                  </a:cubicBezTo>
                  <a:cubicBezTo>
                    <a:pt x="264629" y="249324"/>
                    <a:pt x="267669" y="0"/>
                    <a:pt x="267669" y="0"/>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wrap="square" rtlCol="0" anchor="ctr">
              <a:noAutofit/>
            </a:bodyPr>
            <a:lstStyle/>
            <a:p>
              <a:endParaRPr lang="en-US"/>
            </a:p>
          </p:txBody>
        </p:sp>
        <p:sp>
          <p:nvSpPr>
            <p:cNvPr id="4" name="Freeform: Shape 3">
              <a:extLst>
                <a:ext uri="{FF2B5EF4-FFF2-40B4-BE49-F238E27FC236}">
                  <a16:creationId xmlns:a16="http://schemas.microsoft.com/office/drawing/2014/main" id="{1EDE72EE-879B-4FEA-A6CD-BCF46F39E4C4}"/>
                </a:ext>
              </a:extLst>
            </p:cNvPr>
            <p:cNvSpPr/>
            <p:nvPr/>
          </p:nvSpPr>
          <p:spPr>
            <a:xfrm>
              <a:off x="9508727" y="2147107"/>
              <a:ext cx="2683273" cy="3642562"/>
            </a:xfrm>
            <a:custGeom>
              <a:avLst/>
              <a:gdLst>
                <a:gd name="connsiteX0" fmla="*/ 170270 w 2683273"/>
                <a:gd name="connsiteY0" fmla="*/ 0 h 3642562"/>
                <a:gd name="connsiteX1" fmla="*/ 2645266 w 2683273"/>
                <a:gd name="connsiteY1" fmla="*/ 0 h 3642562"/>
                <a:gd name="connsiteX2" fmla="*/ 2683273 w 2683273"/>
                <a:gd name="connsiteY2" fmla="*/ 0 h 3642562"/>
                <a:gd name="connsiteX3" fmla="*/ 2683273 w 2683273"/>
                <a:gd name="connsiteY3" fmla="*/ 3642562 h 3642562"/>
                <a:gd name="connsiteX4" fmla="*/ 155068 w 2683273"/>
                <a:gd name="connsiteY4" fmla="*/ 3642562 h 3642562"/>
                <a:gd name="connsiteX5" fmla="*/ 0 w 2683273"/>
                <a:gd name="connsiteY5" fmla="*/ 3469251 h 3642562"/>
                <a:gd name="connsiteX6" fmla="*/ 0 w 2683273"/>
                <a:gd name="connsiteY6" fmla="*/ 170270 h 3642562"/>
                <a:gd name="connsiteX7" fmla="*/ 170270 w 2683273"/>
                <a:gd name="connsiteY7" fmla="*/ 0 h 364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273" h="3642562">
                  <a:moveTo>
                    <a:pt x="170270" y="0"/>
                  </a:moveTo>
                  <a:lnTo>
                    <a:pt x="2645266" y="0"/>
                  </a:lnTo>
                  <a:lnTo>
                    <a:pt x="2683273" y="0"/>
                  </a:lnTo>
                  <a:lnTo>
                    <a:pt x="2683273" y="3642562"/>
                  </a:lnTo>
                  <a:lnTo>
                    <a:pt x="155068" y="3642562"/>
                  </a:lnTo>
                  <a:cubicBezTo>
                    <a:pt x="69933" y="3642562"/>
                    <a:pt x="0" y="3566549"/>
                    <a:pt x="0" y="3469251"/>
                  </a:cubicBezTo>
                  <a:lnTo>
                    <a:pt x="0" y="170270"/>
                  </a:lnTo>
                  <a:cubicBezTo>
                    <a:pt x="0" y="72973"/>
                    <a:pt x="82095" y="0"/>
                    <a:pt x="170270" y="0"/>
                  </a:cubicBezTo>
                  <a:close/>
                </a:path>
              </a:pathLst>
            </a:custGeom>
            <a:solidFill>
              <a:srgbClr val="999999"/>
            </a:solidFill>
            <a:ln w="9525" cap="flat">
              <a:noFill/>
              <a:prstDash val="solid"/>
              <a:miter/>
            </a:ln>
          </p:spPr>
          <p:txBody>
            <a:bodyPr wrap="square" rtlCol="0" anchor="ctr">
              <a:noAutofit/>
            </a:bodyPr>
            <a:lstStyle/>
            <a:p>
              <a:endParaRPr lang="en-US" dirty="0"/>
            </a:p>
          </p:txBody>
        </p:sp>
        <p:sp>
          <p:nvSpPr>
            <p:cNvPr id="5" name="Freeform: Shape 4">
              <a:extLst>
                <a:ext uri="{FF2B5EF4-FFF2-40B4-BE49-F238E27FC236}">
                  <a16:creationId xmlns:a16="http://schemas.microsoft.com/office/drawing/2014/main" id="{2CCB3843-05FA-4D36-8253-9E8F3AB1921C}"/>
                </a:ext>
              </a:extLst>
            </p:cNvPr>
            <p:cNvSpPr/>
            <p:nvPr/>
          </p:nvSpPr>
          <p:spPr>
            <a:xfrm>
              <a:off x="9536092" y="2177513"/>
              <a:ext cx="2655908" cy="3195604"/>
            </a:xfrm>
            <a:custGeom>
              <a:avLst/>
              <a:gdLst>
                <a:gd name="connsiteX0" fmla="*/ 170270 w 2655908"/>
                <a:gd name="connsiteY0" fmla="*/ 0 h 3195604"/>
                <a:gd name="connsiteX1" fmla="*/ 2623983 w 2655908"/>
                <a:gd name="connsiteY1" fmla="*/ 0 h 3195604"/>
                <a:gd name="connsiteX2" fmla="*/ 2655908 w 2655908"/>
                <a:gd name="connsiteY2" fmla="*/ 0 h 3195604"/>
                <a:gd name="connsiteX3" fmla="*/ 2655908 w 2655908"/>
                <a:gd name="connsiteY3" fmla="*/ 3195604 h 3195604"/>
                <a:gd name="connsiteX4" fmla="*/ 0 w 2655908"/>
                <a:gd name="connsiteY4" fmla="*/ 3195604 h 3195604"/>
                <a:gd name="connsiteX5" fmla="*/ 0 w 2655908"/>
                <a:gd name="connsiteY5" fmla="*/ 148987 h 3195604"/>
                <a:gd name="connsiteX6" fmla="*/ 170270 w 2655908"/>
                <a:gd name="connsiteY6" fmla="*/ 0 h 3195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5908" h="3195604">
                  <a:moveTo>
                    <a:pt x="170270" y="0"/>
                  </a:moveTo>
                  <a:lnTo>
                    <a:pt x="2623983" y="0"/>
                  </a:lnTo>
                  <a:lnTo>
                    <a:pt x="2655908" y="0"/>
                  </a:lnTo>
                  <a:lnTo>
                    <a:pt x="2655908" y="3195604"/>
                  </a:lnTo>
                  <a:lnTo>
                    <a:pt x="0" y="3195604"/>
                  </a:lnTo>
                  <a:lnTo>
                    <a:pt x="0" y="148987"/>
                  </a:lnTo>
                  <a:cubicBezTo>
                    <a:pt x="0" y="60811"/>
                    <a:pt x="82095" y="0"/>
                    <a:pt x="170270" y="0"/>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6" name="Freeform: Shape 5">
              <a:extLst>
                <a:ext uri="{FF2B5EF4-FFF2-40B4-BE49-F238E27FC236}">
                  <a16:creationId xmlns:a16="http://schemas.microsoft.com/office/drawing/2014/main" id="{AB7AF8A9-20F4-42A9-9ACC-52EA430548E1}"/>
                </a:ext>
              </a:extLst>
            </p:cNvPr>
            <p:cNvSpPr/>
            <p:nvPr/>
          </p:nvSpPr>
          <p:spPr>
            <a:xfrm>
              <a:off x="11384738" y="6312642"/>
              <a:ext cx="807262" cy="48649"/>
            </a:xfrm>
            <a:custGeom>
              <a:avLst/>
              <a:gdLst>
                <a:gd name="connsiteX0" fmla="*/ 0 w 807262"/>
                <a:gd name="connsiteY0" fmla="*/ 0 h 48649"/>
                <a:gd name="connsiteX1" fmla="*/ 807262 w 807262"/>
                <a:gd name="connsiteY1" fmla="*/ 0 h 48649"/>
                <a:gd name="connsiteX2" fmla="*/ 807262 w 807262"/>
                <a:gd name="connsiteY2" fmla="*/ 48649 h 48649"/>
                <a:gd name="connsiteX3" fmla="*/ 799662 w 807262"/>
                <a:gd name="connsiteY3" fmla="*/ 48649 h 48649"/>
                <a:gd name="connsiteX4" fmla="*/ 772297 w 807262"/>
                <a:gd name="connsiteY4" fmla="*/ 48649 h 48649"/>
                <a:gd name="connsiteX5" fmla="*/ 173311 w 807262"/>
                <a:gd name="connsiteY5" fmla="*/ 48649 h 48649"/>
                <a:gd name="connsiteX6" fmla="*/ 0 w 807262"/>
                <a:gd name="connsiteY6" fmla="*/ 6081 h 48649"/>
                <a:gd name="connsiteX7" fmla="*/ 0 w 807262"/>
                <a:gd name="connsiteY7" fmla="*/ 3041 h 48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262" h="48649">
                  <a:moveTo>
                    <a:pt x="0" y="0"/>
                  </a:moveTo>
                  <a:lnTo>
                    <a:pt x="807262" y="0"/>
                  </a:lnTo>
                  <a:lnTo>
                    <a:pt x="807262" y="48649"/>
                  </a:lnTo>
                  <a:lnTo>
                    <a:pt x="799662" y="48649"/>
                  </a:lnTo>
                  <a:cubicBezTo>
                    <a:pt x="793581" y="48649"/>
                    <a:pt x="784459" y="48649"/>
                    <a:pt x="772297" y="48649"/>
                  </a:cubicBezTo>
                  <a:cubicBezTo>
                    <a:pt x="678039" y="48649"/>
                    <a:pt x="416553" y="48649"/>
                    <a:pt x="173311" y="48649"/>
                  </a:cubicBezTo>
                  <a:cubicBezTo>
                    <a:pt x="48648" y="48649"/>
                    <a:pt x="0" y="36487"/>
                    <a:pt x="0" y="6081"/>
                  </a:cubicBezTo>
                  <a:cubicBezTo>
                    <a:pt x="0" y="6081"/>
                    <a:pt x="0" y="6081"/>
                    <a:pt x="0" y="3041"/>
                  </a:cubicBezTo>
                  <a:close/>
                </a:path>
              </a:pathLst>
            </a:custGeom>
            <a:solidFill>
              <a:schemeClr val="tx1">
                <a:lumMod val="50000"/>
                <a:lumOff val="50000"/>
              </a:schemeClr>
            </a:solidFill>
            <a:ln w="9525" cap="flat">
              <a:noFill/>
              <a:prstDash val="solid"/>
              <a:miter/>
            </a:ln>
          </p:spPr>
          <p:txBody>
            <a:bodyPr wrap="square" rtlCol="0" anchor="ctr">
              <a:noAutofit/>
            </a:bodyPr>
            <a:lstStyle/>
            <a:p>
              <a:endParaRPr lang="en-US" dirty="0"/>
            </a:p>
          </p:txBody>
        </p:sp>
        <p:sp>
          <p:nvSpPr>
            <p:cNvPr id="7" name="Freeform: Shape 6">
              <a:extLst>
                <a:ext uri="{FF2B5EF4-FFF2-40B4-BE49-F238E27FC236}">
                  <a16:creationId xmlns:a16="http://schemas.microsoft.com/office/drawing/2014/main" id="{A3B04ADD-D9A0-4779-9DE8-7B053FC465FF}"/>
                </a:ext>
              </a:extLst>
            </p:cNvPr>
            <p:cNvSpPr/>
            <p:nvPr/>
          </p:nvSpPr>
          <p:spPr>
            <a:xfrm>
              <a:off x="9536092" y="5379197"/>
              <a:ext cx="2655908" cy="395270"/>
            </a:xfrm>
            <a:custGeom>
              <a:avLst/>
              <a:gdLst>
                <a:gd name="connsiteX0" fmla="*/ 0 w 2655908"/>
                <a:gd name="connsiteY0" fmla="*/ 0 h 395270"/>
                <a:gd name="connsiteX1" fmla="*/ 2655908 w 2655908"/>
                <a:gd name="connsiteY1" fmla="*/ 0 h 395270"/>
                <a:gd name="connsiteX2" fmla="*/ 2655908 w 2655908"/>
                <a:gd name="connsiteY2" fmla="*/ 395270 h 395270"/>
                <a:gd name="connsiteX3" fmla="*/ 2623983 w 2655908"/>
                <a:gd name="connsiteY3" fmla="*/ 395270 h 395270"/>
                <a:gd name="connsiteX4" fmla="*/ 170270 w 2655908"/>
                <a:gd name="connsiteY4" fmla="*/ 395270 h 395270"/>
                <a:gd name="connsiteX5" fmla="*/ 0 w 2655908"/>
                <a:gd name="connsiteY5" fmla="*/ 246284 h 395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5908" h="395270">
                  <a:moveTo>
                    <a:pt x="0" y="0"/>
                  </a:moveTo>
                  <a:lnTo>
                    <a:pt x="2655908" y="0"/>
                  </a:lnTo>
                  <a:lnTo>
                    <a:pt x="2655908" y="395270"/>
                  </a:lnTo>
                  <a:lnTo>
                    <a:pt x="2623983" y="395270"/>
                  </a:lnTo>
                  <a:lnTo>
                    <a:pt x="170270" y="395270"/>
                  </a:lnTo>
                  <a:cubicBezTo>
                    <a:pt x="82095" y="395270"/>
                    <a:pt x="0" y="322297"/>
                    <a:pt x="0" y="246284"/>
                  </a:cubicBezTo>
                  <a:close/>
                </a:path>
              </a:pathLst>
            </a:custGeom>
            <a:solidFill>
              <a:schemeClr val="bg1">
                <a:lumMod val="75000"/>
              </a:schemeClr>
            </a:solidFill>
            <a:ln w="9525" cap="flat">
              <a:noFill/>
              <a:prstDash val="solid"/>
              <a:miter/>
            </a:ln>
          </p:spPr>
          <p:txBody>
            <a:bodyPr wrap="square" rtlCol="0" anchor="ctr">
              <a:noAutofit/>
            </a:bodyPr>
            <a:lstStyle/>
            <a:p>
              <a:endParaRPr lang="en-US"/>
            </a:p>
          </p:txBody>
        </p:sp>
        <p:sp>
          <p:nvSpPr>
            <p:cNvPr id="8" name="Freeform: Shape 7">
              <a:extLst>
                <a:ext uri="{FF2B5EF4-FFF2-40B4-BE49-F238E27FC236}">
                  <a16:creationId xmlns:a16="http://schemas.microsoft.com/office/drawing/2014/main" id="{F98221A9-6AC7-4184-B404-4D26AC76772E}"/>
                </a:ext>
              </a:extLst>
            </p:cNvPr>
            <p:cNvSpPr/>
            <p:nvPr/>
          </p:nvSpPr>
          <p:spPr>
            <a:xfrm>
              <a:off x="9711093" y="2388830"/>
              <a:ext cx="2480907" cy="2797293"/>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E24C79AC-939D-4B2C-8A93-F1F58E8EDBA8}"/>
                </a:ext>
              </a:extLst>
            </p:cNvPr>
            <p:cNvSpPr/>
            <p:nvPr/>
          </p:nvSpPr>
          <p:spPr>
            <a:xfrm>
              <a:off x="10791316" y="2439610"/>
              <a:ext cx="1400684" cy="2776919"/>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10" name="Rectangle 9">
            <a:extLst>
              <a:ext uri="{FF2B5EF4-FFF2-40B4-BE49-F238E27FC236}">
                <a16:creationId xmlns:a16="http://schemas.microsoft.com/office/drawing/2014/main" id="{079717CE-5FF1-456C-B564-55798E060E3B}"/>
              </a:ext>
            </a:extLst>
          </p:cNvPr>
          <p:cNvSpPr/>
          <p:nvPr userDrawn="1"/>
        </p:nvSpPr>
        <p:spPr>
          <a:xfrm>
            <a:off x="0" y="2"/>
            <a:ext cx="12192000" cy="188044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solidFill>
                <a:schemeClr val="bg1"/>
              </a:solidFill>
            </a:endParaRPr>
          </a:p>
        </p:txBody>
      </p:sp>
      <p:sp>
        <p:nvSpPr>
          <p:cNvPr id="11" name="Oval 10">
            <a:extLst>
              <a:ext uri="{FF2B5EF4-FFF2-40B4-BE49-F238E27FC236}">
                <a16:creationId xmlns:a16="http://schemas.microsoft.com/office/drawing/2014/main" id="{F51B4AAB-F0BC-4BA8-8711-B6E764DC67C4}"/>
              </a:ext>
            </a:extLst>
          </p:cNvPr>
          <p:cNvSpPr/>
          <p:nvPr userDrawn="1"/>
        </p:nvSpPr>
        <p:spPr>
          <a:xfrm>
            <a:off x="5466000" y="1233032"/>
            <a:ext cx="1260000" cy="1260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2" name="Oval 9">
            <a:extLst>
              <a:ext uri="{FF2B5EF4-FFF2-40B4-BE49-F238E27FC236}">
                <a16:creationId xmlns:a16="http://schemas.microsoft.com/office/drawing/2014/main" id="{13FCA882-D6A7-47A0-8F53-222F73770C2C}"/>
              </a:ext>
            </a:extLst>
          </p:cNvPr>
          <p:cNvSpPr/>
          <p:nvPr userDrawn="1"/>
        </p:nvSpPr>
        <p:spPr>
          <a:xfrm>
            <a:off x="6714751" y="3743880"/>
            <a:ext cx="2520000" cy="252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3" name="Picture Placeholder 2">
            <a:extLst>
              <a:ext uri="{FF2B5EF4-FFF2-40B4-BE49-F238E27FC236}">
                <a16:creationId xmlns:a16="http://schemas.microsoft.com/office/drawing/2014/main" id="{9DB5361C-4E28-430F-9AB8-82C47DA59C59}"/>
              </a:ext>
            </a:extLst>
          </p:cNvPr>
          <p:cNvSpPr>
            <a:spLocks noGrp="1"/>
          </p:cNvSpPr>
          <p:nvPr>
            <p:ph type="pic" idx="10" hasCustomPrompt="1"/>
          </p:nvPr>
        </p:nvSpPr>
        <p:spPr>
          <a:xfrm>
            <a:off x="9745813" y="2221239"/>
            <a:ext cx="2446188" cy="2736814"/>
          </a:xfrm>
          <a:prstGeom prst="rect">
            <a:avLst/>
          </a:prstGeom>
          <a:solidFill>
            <a:schemeClr val="bg1">
              <a:lumMod val="95000"/>
            </a:schemeClr>
          </a:solidFill>
          <a:ln w="127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grpSp>
        <p:nvGrpSpPr>
          <p:cNvPr id="14" name="Group 20">
            <a:extLst>
              <a:ext uri="{FF2B5EF4-FFF2-40B4-BE49-F238E27FC236}">
                <a16:creationId xmlns:a16="http://schemas.microsoft.com/office/drawing/2014/main" id="{354EA4D5-D4EB-4CB5-9857-49FA2B15841F}"/>
              </a:ext>
            </a:extLst>
          </p:cNvPr>
          <p:cNvGrpSpPr/>
          <p:nvPr userDrawn="1"/>
        </p:nvGrpSpPr>
        <p:grpSpPr>
          <a:xfrm>
            <a:off x="7019112" y="2341950"/>
            <a:ext cx="1890758" cy="3323854"/>
            <a:chOff x="445712" y="1449040"/>
            <a:chExt cx="2113018" cy="3924176"/>
          </a:xfrm>
        </p:grpSpPr>
        <p:sp>
          <p:nvSpPr>
            <p:cNvPr id="15" name="Rounded Rectangle 21">
              <a:extLst>
                <a:ext uri="{FF2B5EF4-FFF2-40B4-BE49-F238E27FC236}">
                  <a16:creationId xmlns:a16="http://schemas.microsoft.com/office/drawing/2014/main" id="{FBFC0138-3DDC-4D23-9F01-896D4915E925}"/>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16" name="Rectangle 22">
              <a:extLst>
                <a:ext uri="{FF2B5EF4-FFF2-40B4-BE49-F238E27FC236}">
                  <a16:creationId xmlns:a16="http://schemas.microsoft.com/office/drawing/2014/main" id="{118890BA-E4FD-42D6-8AC7-1AC8FAC00592}"/>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17" name="Group 23">
              <a:extLst>
                <a:ext uri="{FF2B5EF4-FFF2-40B4-BE49-F238E27FC236}">
                  <a16:creationId xmlns:a16="http://schemas.microsoft.com/office/drawing/2014/main" id="{2E10FAE0-0A16-4D44-B561-8BFCCF53C81B}"/>
                </a:ext>
              </a:extLst>
            </p:cNvPr>
            <p:cNvGrpSpPr/>
            <p:nvPr userDrawn="1"/>
          </p:nvGrpSpPr>
          <p:grpSpPr>
            <a:xfrm>
              <a:off x="1407705" y="5045834"/>
              <a:ext cx="211967" cy="211967"/>
              <a:chOff x="1549420" y="5712364"/>
              <a:chExt cx="312583" cy="312583"/>
            </a:xfrm>
          </p:grpSpPr>
          <p:sp>
            <p:nvSpPr>
              <p:cNvPr id="18" name="Oval 24">
                <a:extLst>
                  <a:ext uri="{FF2B5EF4-FFF2-40B4-BE49-F238E27FC236}">
                    <a16:creationId xmlns:a16="http://schemas.microsoft.com/office/drawing/2014/main" id="{9AE4CF47-5EF3-4EA4-A009-ABF2A05D1F14}"/>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9" name="Rounded Rectangle 25">
                <a:extLst>
                  <a:ext uri="{FF2B5EF4-FFF2-40B4-BE49-F238E27FC236}">
                    <a16:creationId xmlns:a16="http://schemas.microsoft.com/office/drawing/2014/main" id="{6C8A489D-2846-49A9-B94F-3D588B4AB95C}"/>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sp>
        <p:nvSpPr>
          <p:cNvPr id="20" name="Picture Placeholder 2">
            <a:extLst>
              <a:ext uri="{FF2B5EF4-FFF2-40B4-BE49-F238E27FC236}">
                <a16:creationId xmlns:a16="http://schemas.microsoft.com/office/drawing/2014/main" id="{35D9DFBD-E320-498F-B6AB-EDE7A3C3E4A3}"/>
              </a:ext>
            </a:extLst>
          </p:cNvPr>
          <p:cNvSpPr>
            <a:spLocks noGrp="1"/>
          </p:cNvSpPr>
          <p:nvPr>
            <p:ph type="pic" idx="11" hasCustomPrompt="1"/>
          </p:nvPr>
        </p:nvSpPr>
        <p:spPr>
          <a:xfrm>
            <a:off x="7145482" y="2668904"/>
            <a:ext cx="1624041" cy="2663428"/>
          </a:xfrm>
          <a:prstGeom prst="rect">
            <a:avLst/>
          </a:prstGeom>
          <a:solidFill>
            <a:schemeClr val="bg1">
              <a:lumMod val="95000"/>
            </a:schemeClr>
          </a:solidFill>
          <a:ln w="127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21" name="Text Placeholder 9">
            <a:extLst>
              <a:ext uri="{FF2B5EF4-FFF2-40B4-BE49-F238E27FC236}">
                <a16:creationId xmlns:a16="http://schemas.microsoft.com/office/drawing/2014/main" id="{4E77E7AC-8C78-442E-888C-75CA5F39664A}"/>
              </a:ext>
            </a:extLst>
          </p:cNvPr>
          <p:cNvSpPr>
            <a:spLocks noGrp="1"/>
          </p:cNvSpPr>
          <p:nvPr>
            <p:ph type="body" sz="quarter" idx="12"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833295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445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642695E7-0C1B-46BA-A458-9D37FBA5911A}"/>
              </a:ext>
            </a:extLst>
          </p:cNvPr>
          <p:cNvSpPr>
            <a:spLocks noGrp="1"/>
          </p:cNvSpPr>
          <p:nvPr>
            <p:ph type="pic" idx="10" hasCustomPrompt="1"/>
          </p:nvPr>
        </p:nvSpPr>
        <p:spPr>
          <a:xfrm>
            <a:off x="0" y="0"/>
            <a:ext cx="4032000" cy="685800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3" name="Picture Placeholder 2">
            <a:extLst>
              <a:ext uri="{FF2B5EF4-FFF2-40B4-BE49-F238E27FC236}">
                <a16:creationId xmlns:a16="http://schemas.microsoft.com/office/drawing/2014/main" id="{2A4CA258-6152-46AF-8FC9-428779C9219B}"/>
              </a:ext>
            </a:extLst>
          </p:cNvPr>
          <p:cNvSpPr>
            <a:spLocks noGrp="1"/>
          </p:cNvSpPr>
          <p:nvPr>
            <p:ph type="pic" idx="11" hasCustomPrompt="1"/>
          </p:nvPr>
        </p:nvSpPr>
        <p:spPr>
          <a:xfrm>
            <a:off x="8160000" y="0"/>
            <a:ext cx="4032000" cy="685800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Tree>
    <p:extLst>
      <p:ext uri="{BB962C8B-B14F-4D97-AF65-F5344CB8AC3E}">
        <p14:creationId xmlns:p14="http://schemas.microsoft.com/office/powerpoint/2010/main" val="119958567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theme" Target="../theme/theme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5990320"/>
      </p:ext>
    </p:extLst>
  </p:cSld>
  <p:clrMap bg1="lt1" tx1="dk1" bg2="lt2" tx2="dk2" accent1="accent1" accent2="accent2" accent3="accent3" accent4="accent4" accent5="accent5" accent6="accent6" hlink="hlink" folHlink="folHlink"/>
  <p:sldLayoutIdLst>
    <p:sldLayoutId id="2147483649" r:id="rId1"/>
    <p:sldLayoutId id="2147483650"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311501"/>
      </p:ext>
    </p:extLst>
  </p:cSld>
  <p:clrMap bg1="lt1" tx1="dk1" bg2="lt2" tx2="dk2" accent1="accent1" accent2="accent2" accent3="accent3" accent4="accent4" accent5="accent5" accent6="accent6" hlink="hlink" folHlink="folHlink"/>
  <p:sldLayoutIdLst>
    <p:sldLayoutId id="2147483652" r:id="rId1"/>
    <p:sldLayoutId id="214748365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9" r:id="rId15"/>
    <p:sldLayoutId id="2147483688" r:id="rId16"/>
    <p:sldLayoutId id="2147483687" r:id="rId17"/>
    <p:sldLayoutId id="2147483671" r:id="rId18"/>
    <p:sldLayoutId id="2147483672"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408049"/>
      </p:ext>
    </p:extLst>
  </p:cSld>
  <p:clrMap bg1="lt1" tx1="dk1" bg2="lt2" tx2="dk2" accent1="accent1" accent2="accent2" accent3="accent3" accent4="accent4" accent5="accent5" accent6="accent6" hlink="hlink" folHlink="folHlink"/>
  <p:sldLayoutIdLst>
    <p:sldLayoutId id="2147483674"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2.jpeg"/><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2.jpeg"/><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jfif"/><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2.jpeg"/><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2.jpeg"/><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3B4C724-0776-4328-8F0A-B72DA1579537}"/>
              </a:ext>
            </a:extLst>
          </p:cNvPr>
          <p:cNvSpPr txBox="1"/>
          <p:nvPr/>
        </p:nvSpPr>
        <p:spPr>
          <a:xfrm>
            <a:off x="964810" y="1509563"/>
            <a:ext cx="6248516" cy="1323439"/>
          </a:xfrm>
          <a:prstGeom prst="rect">
            <a:avLst/>
          </a:prstGeom>
          <a:noFill/>
        </p:spPr>
        <p:txBody>
          <a:bodyPr wrap="square" rtlCol="0" anchor="ctr">
            <a:spAutoFit/>
          </a:bodyPr>
          <a:lstStyle/>
          <a:p>
            <a:pPr algn="ctr"/>
            <a:r>
              <a:rPr lang="el-GR" sz="4000" dirty="0">
                <a:solidFill>
                  <a:schemeClr val="bg1"/>
                </a:solidFill>
                <a:latin typeface="+mj-lt"/>
              </a:rPr>
              <a:t>Πιστοποιητικό Παιδαγωγικής Επάρκειας</a:t>
            </a:r>
            <a:endParaRPr lang="ko-KR" altLang="en-US" sz="4000" dirty="0">
              <a:solidFill>
                <a:schemeClr val="bg1"/>
              </a:solidFill>
              <a:latin typeface="+mj-lt"/>
              <a:cs typeface="Arial" pitchFamily="34" charset="0"/>
            </a:endParaRPr>
          </a:p>
        </p:txBody>
      </p:sp>
      <p:sp>
        <p:nvSpPr>
          <p:cNvPr id="9" name="TextBox 8">
            <a:extLst>
              <a:ext uri="{FF2B5EF4-FFF2-40B4-BE49-F238E27FC236}">
                <a16:creationId xmlns:a16="http://schemas.microsoft.com/office/drawing/2014/main" id="{2B6167FF-AD5E-41E4-8385-3024DC936CF2}"/>
              </a:ext>
            </a:extLst>
          </p:cNvPr>
          <p:cNvSpPr txBox="1"/>
          <p:nvPr/>
        </p:nvSpPr>
        <p:spPr>
          <a:xfrm>
            <a:off x="925169" y="2833002"/>
            <a:ext cx="5808569" cy="666977"/>
          </a:xfrm>
          <a:prstGeom prst="rect">
            <a:avLst/>
          </a:prstGeom>
          <a:noFill/>
        </p:spPr>
        <p:txBody>
          <a:bodyPr wrap="square" rtlCol="0" anchor="ctr">
            <a:spAutoFit/>
          </a:bodyPr>
          <a:lstStyle/>
          <a:p>
            <a:pPr algn="ctr"/>
            <a:r>
              <a:rPr lang="el-GR" altLang="ko-KR" sz="1867" dirty="0">
                <a:solidFill>
                  <a:schemeClr val="bg1"/>
                </a:solidFill>
                <a:cs typeface="Arial" pitchFamily="34" charset="0"/>
              </a:rPr>
              <a:t>Τμήμα Δασολογίας και Διαχείρισης Περιβάλλοντος &amp; Φυσικών Πόρων, ΔΠΘ</a:t>
            </a:r>
            <a:endParaRPr lang="ko-KR" altLang="en-US" sz="1867" dirty="0">
              <a:solidFill>
                <a:schemeClr val="bg1"/>
              </a:solidFill>
              <a:cs typeface="Arial" pitchFamily="34" charset="0"/>
            </a:endParaRPr>
          </a:p>
        </p:txBody>
      </p:sp>
      <p:pic>
        <p:nvPicPr>
          <p:cNvPr id="5" name="Εικόνα 4">
            <a:extLst>
              <a:ext uri="{FF2B5EF4-FFF2-40B4-BE49-F238E27FC236}">
                <a16:creationId xmlns:a16="http://schemas.microsoft.com/office/drawing/2014/main" id="{6920CC7A-D2BA-ADC0-E5A8-75FF416EBC5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95711" y="145626"/>
            <a:ext cx="1538197" cy="1127630"/>
          </a:xfrm>
          <a:prstGeom prst="ellipse">
            <a:avLst/>
          </a:prstGeom>
          <a:ln>
            <a:noFill/>
          </a:ln>
          <a:effectLst>
            <a:softEdge rad="112500"/>
          </a:effectLst>
        </p:spPr>
      </p:pic>
      <p:sp>
        <p:nvSpPr>
          <p:cNvPr id="6" name="TextBox 5">
            <a:extLst>
              <a:ext uri="{FF2B5EF4-FFF2-40B4-BE49-F238E27FC236}">
                <a16:creationId xmlns:a16="http://schemas.microsoft.com/office/drawing/2014/main" id="{1CD4A43C-BAAB-20EB-332D-616C6A2A8810}"/>
              </a:ext>
            </a:extLst>
          </p:cNvPr>
          <p:cNvSpPr txBox="1"/>
          <p:nvPr/>
        </p:nvSpPr>
        <p:spPr>
          <a:xfrm>
            <a:off x="112144" y="4156441"/>
            <a:ext cx="6104010" cy="666977"/>
          </a:xfrm>
          <a:prstGeom prst="rect">
            <a:avLst/>
          </a:prstGeom>
          <a:noFill/>
        </p:spPr>
        <p:txBody>
          <a:bodyPr wrap="square" rtlCol="0" anchor="ctr">
            <a:spAutoFit/>
          </a:bodyPr>
          <a:lstStyle/>
          <a:p>
            <a:r>
              <a:rPr lang="el-GR" altLang="ko-KR" sz="1867" b="1" cap="small" dirty="0">
                <a:solidFill>
                  <a:schemeClr val="bg1"/>
                </a:solidFill>
                <a:effectLst>
                  <a:outerShdw blurRad="38100" dist="38100" dir="2700000" algn="tl">
                    <a:srgbClr val="000000">
                      <a:alpha val="43137"/>
                    </a:srgbClr>
                  </a:outerShdw>
                </a:effectLst>
                <a:cs typeface="Arial" pitchFamily="34" charset="0"/>
              </a:rPr>
              <a:t>Οργανωση και Διοικηση Εκπαιδευτικων Μοναδων</a:t>
            </a:r>
          </a:p>
          <a:p>
            <a:r>
              <a:rPr lang="el-GR" altLang="ko-KR" sz="1867" b="1" dirty="0">
                <a:solidFill>
                  <a:srgbClr val="00B050"/>
                </a:solidFill>
                <a:cs typeface="Arial" pitchFamily="34" charset="0"/>
              </a:rPr>
              <a:t>Ενότητα 2</a:t>
            </a:r>
            <a:r>
              <a:rPr lang="el-GR" altLang="ko-KR" sz="1867" b="1" baseline="30000" dirty="0">
                <a:solidFill>
                  <a:srgbClr val="00B050"/>
                </a:solidFill>
                <a:cs typeface="Arial" pitchFamily="34" charset="0"/>
              </a:rPr>
              <a:t>η </a:t>
            </a:r>
            <a:r>
              <a:rPr lang="el-GR" altLang="ko-KR" sz="1867" b="1" dirty="0">
                <a:solidFill>
                  <a:srgbClr val="00B050"/>
                </a:solidFill>
                <a:cs typeface="Arial" pitchFamily="34" charset="0"/>
              </a:rPr>
              <a:t>: </a:t>
            </a:r>
            <a:r>
              <a:rPr lang="el-GR" altLang="ko-KR" sz="1867" dirty="0">
                <a:solidFill>
                  <a:schemeClr val="bg1"/>
                </a:solidFill>
                <a:cs typeface="Arial" pitchFamily="34" charset="0"/>
              </a:rPr>
              <a:t>Προγραμματισμός στην Εκπαίδευση</a:t>
            </a:r>
            <a:endParaRPr lang="ko-KR" altLang="en-US" sz="1867" dirty="0">
              <a:solidFill>
                <a:schemeClr val="bg1"/>
              </a:solidFill>
              <a:cs typeface="Arial" pitchFamily="34" charset="0"/>
            </a:endParaRPr>
          </a:p>
        </p:txBody>
      </p:sp>
      <p:sp>
        <p:nvSpPr>
          <p:cNvPr id="10" name="TextBox 9">
            <a:extLst>
              <a:ext uri="{FF2B5EF4-FFF2-40B4-BE49-F238E27FC236}">
                <a16:creationId xmlns:a16="http://schemas.microsoft.com/office/drawing/2014/main" id="{86F87994-9317-7811-8774-9296AA79511A}"/>
              </a:ext>
            </a:extLst>
          </p:cNvPr>
          <p:cNvSpPr txBox="1"/>
          <p:nvPr/>
        </p:nvSpPr>
        <p:spPr>
          <a:xfrm>
            <a:off x="238845" y="5100224"/>
            <a:ext cx="6104010" cy="379656"/>
          </a:xfrm>
          <a:prstGeom prst="rect">
            <a:avLst/>
          </a:prstGeom>
          <a:noFill/>
        </p:spPr>
        <p:txBody>
          <a:bodyPr wrap="square" rtlCol="0" anchor="ctr">
            <a:spAutoFit/>
          </a:bodyPr>
          <a:lstStyle/>
          <a:p>
            <a:r>
              <a:rPr lang="el-GR" altLang="ko-KR" sz="1867" dirty="0">
                <a:solidFill>
                  <a:schemeClr val="bg1"/>
                </a:solidFill>
                <a:effectLst>
                  <a:outerShdw blurRad="38100" dist="38100" dir="2700000" algn="tl">
                    <a:srgbClr val="000000">
                      <a:alpha val="43137"/>
                    </a:srgbClr>
                  </a:outerShdw>
                </a:effectLst>
                <a:cs typeface="Arial" pitchFamily="34" charset="0"/>
              </a:rPr>
              <a:t>Διδάσκουσα: Δρ. Ειρήνη Κατσαρού</a:t>
            </a:r>
            <a:endParaRPr lang="ko-KR" altLang="en-US" sz="1867" dirty="0">
              <a:solidFill>
                <a:schemeClr val="bg1"/>
              </a:solidFill>
              <a:cs typeface="Arial" pitchFamily="34" charset="0"/>
            </a:endParaRPr>
          </a:p>
        </p:txBody>
      </p:sp>
    </p:spTree>
    <p:extLst>
      <p:ext uri="{BB962C8B-B14F-4D97-AF65-F5344CB8AC3E}">
        <p14:creationId xmlns:p14="http://schemas.microsoft.com/office/powerpoint/2010/main" val="2581868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7" name="Rectangle 26">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2127059-2E59-CD50-7947-6D5D6EED328D}"/>
              </a:ext>
            </a:extLst>
          </p:cNvPr>
          <p:cNvSpPr txBox="1"/>
          <p:nvPr/>
        </p:nvSpPr>
        <p:spPr>
          <a:xfrm>
            <a:off x="579529" y="950563"/>
            <a:ext cx="11032944" cy="5110872"/>
          </a:xfrm>
          <a:prstGeom prst="rect">
            <a:avLst/>
          </a:prstGeom>
        </p:spPr>
        <p:txBody>
          <a:bodyPr vert="horz" lIns="91440" tIns="45720" rIns="91440" bIns="45720" rtlCol="0" anchor="ctr">
            <a:noAutofit/>
          </a:bodyPr>
          <a:lstStyle/>
          <a:p>
            <a:pPr indent="180000" algn="just"/>
            <a:endParaRPr lang="en-US" sz="2000" dirty="0">
              <a:latin typeface="Garamond" panose="02020404030301010803" pitchFamily="18" charset="0"/>
            </a:endParaRPr>
          </a:p>
        </p:txBody>
      </p:sp>
      <p:pic>
        <p:nvPicPr>
          <p:cNvPr id="3" name="Εικόνα 2">
            <a:extLst>
              <a:ext uri="{FF2B5EF4-FFF2-40B4-BE49-F238E27FC236}">
                <a16:creationId xmlns:a16="http://schemas.microsoft.com/office/drawing/2014/main" id="{7B0B72C8-94AD-A590-5DF8-607FEED7A2E6}"/>
              </a:ext>
            </a:extLst>
          </p:cNvPr>
          <p:cNvPicPr>
            <a:picLocks noChangeAspect="1"/>
          </p:cNvPicPr>
          <p:nvPr/>
        </p:nvPicPr>
        <p:blipFill>
          <a:blip r:embed="rId2"/>
          <a:stretch>
            <a:fillRect/>
          </a:stretch>
        </p:blipFill>
        <p:spPr>
          <a:xfrm>
            <a:off x="1106920" y="314037"/>
            <a:ext cx="4608945" cy="5887425"/>
          </a:xfrm>
          <a:prstGeom prst="rect">
            <a:avLst/>
          </a:prstGeom>
          <a:ln>
            <a:noFill/>
          </a:ln>
          <a:effectLst>
            <a:softEdge rad="112500"/>
          </a:effectLst>
        </p:spPr>
      </p:pic>
      <p:pic>
        <p:nvPicPr>
          <p:cNvPr id="7" name="Εικόνα 6">
            <a:extLst>
              <a:ext uri="{FF2B5EF4-FFF2-40B4-BE49-F238E27FC236}">
                <a16:creationId xmlns:a16="http://schemas.microsoft.com/office/drawing/2014/main" id="{2D766A70-A9D5-66A2-888E-8201AFD28D4B}"/>
              </a:ext>
            </a:extLst>
          </p:cNvPr>
          <p:cNvPicPr>
            <a:picLocks noChangeAspect="1"/>
          </p:cNvPicPr>
          <p:nvPr/>
        </p:nvPicPr>
        <p:blipFill>
          <a:blip r:embed="rId3"/>
          <a:stretch>
            <a:fillRect/>
          </a:stretch>
        </p:blipFill>
        <p:spPr>
          <a:xfrm>
            <a:off x="6243256" y="314037"/>
            <a:ext cx="5622695" cy="5887425"/>
          </a:xfrm>
          <a:prstGeom prst="rect">
            <a:avLst/>
          </a:prstGeom>
        </p:spPr>
      </p:pic>
    </p:spTree>
    <p:extLst>
      <p:ext uri="{BB962C8B-B14F-4D97-AF65-F5344CB8AC3E}">
        <p14:creationId xmlns:p14="http://schemas.microsoft.com/office/powerpoint/2010/main" val="24365220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A634718-FC1A-A724-73B0-4EEF6F7ED9E0}"/>
              </a:ext>
            </a:extLst>
          </p:cNvPr>
          <p:cNvSpPr txBox="1"/>
          <p:nvPr/>
        </p:nvSpPr>
        <p:spPr>
          <a:xfrm>
            <a:off x="1178848" y="153998"/>
            <a:ext cx="9849751" cy="64256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200" b="1" kern="1200" dirty="0">
                <a:solidFill>
                  <a:schemeClr val="tx1"/>
                </a:solidFill>
                <a:latin typeface="Garamond" panose="02020404030301010803" pitchFamily="18" charset="0"/>
                <a:ea typeface="+mj-ea"/>
                <a:cs typeface="+mj-cs"/>
              </a:rPr>
              <a:t>Η </a:t>
            </a:r>
            <a:r>
              <a:rPr lang="en-US" sz="3200" b="1" kern="1200" dirty="0" err="1">
                <a:solidFill>
                  <a:schemeClr val="tx1"/>
                </a:solidFill>
                <a:latin typeface="Garamond" panose="02020404030301010803" pitchFamily="18" charset="0"/>
                <a:ea typeface="+mj-ea"/>
                <a:cs typeface="+mj-cs"/>
              </a:rPr>
              <a:t>Δι</a:t>
            </a:r>
            <a:r>
              <a:rPr lang="en-US" sz="3200" b="1" kern="1200" dirty="0">
                <a:solidFill>
                  <a:schemeClr val="tx1"/>
                </a:solidFill>
                <a:latin typeface="Garamond" panose="02020404030301010803" pitchFamily="18" charset="0"/>
                <a:ea typeface="+mj-ea"/>
                <a:cs typeface="+mj-cs"/>
              </a:rPr>
              <a:t>αδικασία του Σχεδιασμού-Προγραμματισμού</a:t>
            </a:r>
          </a:p>
        </p:txBody>
      </p:sp>
      <p:sp>
        <p:nvSpPr>
          <p:cNvPr id="2" name="TextBox 1">
            <a:extLst>
              <a:ext uri="{FF2B5EF4-FFF2-40B4-BE49-F238E27FC236}">
                <a16:creationId xmlns:a16="http://schemas.microsoft.com/office/drawing/2014/main" id="{C2127059-2E59-CD50-7947-6D5D6EED328D}"/>
              </a:ext>
            </a:extLst>
          </p:cNvPr>
          <p:cNvSpPr txBox="1"/>
          <p:nvPr/>
        </p:nvSpPr>
        <p:spPr>
          <a:xfrm>
            <a:off x="579528" y="1104562"/>
            <a:ext cx="11032944" cy="2722720"/>
          </a:xfrm>
          <a:prstGeom prst="rect">
            <a:avLst/>
          </a:prstGeom>
        </p:spPr>
        <p:txBody>
          <a:bodyPr vert="horz" lIns="91440" tIns="45720" rIns="91440" bIns="45720" rtlCol="0" anchor="ctr">
            <a:noAutofit/>
          </a:bodyPr>
          <a:lstStyle/>
          <a:p>
            <a:pPr algn="just">
              <a:lnSpc>
                <a:spcPct val="90000"/>
              </a:lnSpc>
              <a:spcAft>
                <a:spcPts val="600"/>
              </a:spcAft>
            </a:pPr>
            <a:endParaRPr lang="el-GR" sz="2200" b="1" dirty="0">
              <a:latin typeface="Garamond" panose="02020404030301010803" pitchFamily="18" charset="0"/>
            </a:endParaRPr>
          </a:p>
          <a:p>
            <a:pPr algn="just">
              <a:lnSpc>
                <a:spcPct val="90000"/>
              </a:lnSpc>
              <a:spcAft>
                <a:spcPts val="600"/>
              </a:spcAft>
            </a:pPr>
            <a:r>
              <a:rPr lang="el-GR" sz="2100" b="1" dirty="0">
                <a:latin typeface="Garamond" panose="02020404030301010803" pitchFamily="18" charset="0"/>
              </a:rPr>
              <a:t>Βήμα </a:t>
            </a:r>
            <a:r>
              <a:rPr lang="en-US" sz="2100" b="1" dirty="0">
                <a:latin typeface="Garamond" panose="02020404030301010803" pitchFamily="18" charset="0"/>
              </a:rPr>
              <a:t>1. </a:t>
            </a:r>
            <a:r>
              <a:rPr lang="en-US" sz="2100" dirty="0">
                <a:latin typeface="Garamond" panose="02020404030301010803" pitchFamily="18" charset="0"/>
              </a:rPr>
              <a:t>Κα</a:t>
            </a:r>
            <a:r>
              <a:rPr lang="en-US" sz="2100" dirty="0" err="1">
                <a:latin typeface="Garamond" panose="02020404030301010803" pitchFamily="18" charset="0"/>
              </a:rPr>
              <a:t>θορισμός</a:t>
            </a:r>
            <a:r>
              <a:rPr lang="en-US" sz="2100" dirty="0">
                <a:latin typeface="Garamond" panose="02020404030301010803" pitchFamily="18" charset="0"/>
              </a:rPr>
              <a:t> </a:t>
            </a:r>
            <a:r>
              <a:rPr lang="en-US" sz="2100" dirty="0" err="1">
                <a:latin typeface="Garamond" panose="02020404030301010803" pitchFamily="18" charset="0"/>
              </a:rPr>
              <a:t>των</a:t>
            </a:r>
            <a:r>
              <a:rPr lang="en-US" sz="2100" dirty="0">
                <a:latin typeface="Garamond" panose="02020404030301010803" pitchFamily="18" charset="0"/>
              </a:rPr>
              <a:t> α</a:t>
            </a:r>
            <a:r>
              <a:rPr lang="en-US" sz="2100" dirty="0" err="1">
                <a:latin typeface="Garamond" panose="02020404030301010803" pitchFamily="18" charset="0"/>
              </a:rPr>
              <a:t>ντικειμενικών</a:t>
            </a:r>
            <a:r>
              <a:rPr lang="en-US" sz="2100" dirty="0">
                <a:latin typeface="Garamond" panose="02020404030301010803" pitchFamily="18" charset="0"/>
              </a:rPr>
              <a:t> </a:t>
            </a:r>
            <a:r>
              <a:rPr lang="en-US" sz="2100" dirty="0" err="1">
                <a:latin typeface="Garamond" panose="02020404030301010803" pitchFamily="18" charset="0"/>
              </a:rPr>
              <a:t>στόχων</a:t>
            </a:r>
            <a:r>
              <a:rPr lang="en-US" sz="2100" dirty="0">
                <a:latin typeface="Garamond" panose="02020404030301010803" pitchFamily="18" charset="0"/>
              </a:rPr>
              <a:t> </a:t>
            </a:r>
            <a:r>
              <a:rPr lang="en-US" sz="2100" dirty="0" err="1">
                <a:latin typeface="Garamond" panose="02020404030301010803" pitchFamily="18" charset="0"/>
              </a:rPr>
              <a:t>του</a:t>
            </a:r>
            <a:r>
              <a:rPr lang="en-US" sz="2100" dirty="0">
                <a:latin typeface="Garamond" panose="02020404030301010803" pitchFamily="18" charset="0"/>
              </a:rPr>
              <a:t> </a:t>
            </a:r>
            <a:r>
              <a:rPr lang="en-US" sz="2100" dirty="0" err="1">
                <a:latin typeface="Garamond" panose="02020404030301010803" pitchFamily="18" charset="0"/>
              </a:rPr>
              <a:t>οργ</a:t>
            </a:r>
            <a:r>
              <a:rPr lang="en-US" sz="2100" dirty="0">
                <a:latin typeface="Garamond" panose="02020404030301010803" pitchFamily="18" charset="0"/>
              </a:rPr>
              <a:t>ανισμού:</a:t>
            </a:r>
            <a:endParaRPr lang="el-GR" sz="2100" dirty="0">
              <a:latin typeface="Garamond" panose="02020404030301010803" pitchFamily="18" charset="0"/>
            </a:endParaRPr>
          </a:p>
          <a:p>
            <a:pPr algn="just">
              <a:lnSpc>
                <a:spcPct val="90000"/>
              </a:lnSpc>
              <a:spcAft>
                <a:spcPts val="600"/>
              </a:spcAft>
            </a:pPr>
            <a:r>
              <a:rPr lang="el-GR" sz="2100" dirty="0">
                <a:latin typeface="Garamond" panose="02020404030301010803" pitchFamily="18" charset="0"/>
              </a:rPr>
              <a:t>Ως στόχοι νοούνται ‘οι επιθυμίες ή η αποστολή που πρέπει να πετύχει ένας οργανισμός για να επιβιώσει’, και λογικά αποτελούν το σημείο εκκίνησης για όλες τις άλλες δραστηριότητες της διοίκησης, αφού η οριοθέτηση των στόχων δείχνει το σημείο που θέλει να φθάσει ένας οργανισμός.</a:t>
            </a:r>
          </a:p>
          <a:p>
            <a:pPr algn="just">
              <a:lnSpc>
                <a:spcPct val="90000"/>
              </a:lnSpc>
              <a:spcAft>
                <a:spcPts val="600"/>
              </a:spcAft>
            </a:pPr>
            <a:endParaRPr lang="el-GR" sz="2200" dirty="0">
              <a:latin typeface="Garamond" panose="02020404030301010803" pitchFamily="18" charset="0"/>
            </a:endParaRPr>
          </a:p>
          <a:p>
            <a:pPr algn="just">
              <a:lnSpc>
                <a:spcPct val="90000"/>
              </a:lnSpc>
              <a:spcAft>
                <a:spcPts val="600"/>
              </a:spcAft>
            </a:pPr>
            <a:endParaRPr lang="el-GR" sz="2000" dirty="0">
              <a:latin typeface="Garamond" panose="02020404030301010803" pitchFamily="18" charset="0"/>
            </a:endParaRPr>
          </a:p>
          <a:p>
            <a:pPr algn="just">
              <a:lnSpc>
                <a:spcPct val="90000"/>
              </a:lnSpc>
              <a:spcAft>
                <a:spcPts val="600"/>
              </a:spcAft>
            </a:pPr>
            <a:endParaRPr lang="el-GR" sz="2000" dirty="0">
              <a:latin typeface="Garamond" panose="02020404030301010803" pitchFamily="18" charset="0"/>
            </a:endParaRPr>
          </a:p>
          <a:p>
            <a:pPr algn="just">
              <a:lnSpc>
                <a:spcPct val="90000"/>
              </a:lnSpc>
              <a:spcAft>
                <a:spcPts val="600"/>
              </a:spcAft>
            </a:pPr>
            <a:endParaRPr lang="en-US" sz="2000" dirty="0">
              <a:latin typeface="Garamond" panose="02020404030301010803" pitchFamily="18" charset="0"/>
            </a:endParaRPr>
          </a:p>
        </p:txBody>
      </p:sp>
      <p:cxnSp>
        <p:nvCxnSpPr>
          <p:cNvPr id="4" name="Ευθεία γραμμή σύνδεσης 3">
            <a:extLst>
              <a:ext uri="{FF2B5EF4-FFF2-40B4-BE49-F238E27FC236}">
                <a16:creationId xmlns:a16="http://schemas.microsoft.com/office/drawing/2014/main" id="{17003135-4453-6F84-ABE1-0421B005313A}"/>
              </a:ext>
            </a:extLst>
          </p:cNvPr>
          <p:cNvCxnSpPr>
            <a:cxnSpLocks/>
          </p:cNvCxnSpPr>
          <p:nvPr/>
        </p:nvCxnSpPr>
        <p:spPr>
          <a:xfrm>
            <a:off x="1025353" y="950563"/>
            <a:ext cx="1020201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pic>
        <p:nvPicPr>
          <p:cNvPr id="6" name="Εικόνα 5">
            <a:extLst>
              <a:ext uri="{FF2B5EF4-FFF2-40B4-BE49-F238E27FC236}">
                <a16:creationId xmlns:a16="http://schemas.microsoft.com/office/drawing/2014/main" id="{6B6EC92A-F29D-242C-FB68-25AC88A7A9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7130" y="3827282"/>
            <a:ext cx="4786194" cy="2498104"/>
          </a:xfrm>
          <a:prstGeom prst="rect">
            <a:avLst/>
          </a:prstGeom>
        </p:spPr>
      </p:pic>
      <p:pic>
        <p:nvPicPr>
          <p:cNvPr id="10" name="Εικόνα 9" descr="Εικόνα που περιέχει κείμενο, στιγμιότυπο οθόνης, επιχειρηματική κάρτα&#10;&#10;Περιγραφή που δημιουργήθηκε αυτόματα">
            <a:extLst>
              <a:ext uri="{FF2B5EF4-FFF2-40B4-BE49-F238E27FC236}">
                <a16:creationId xmlns:a16="http://schemas.microsoft.com/office/drawing/2014/main" id="{68D43D8A-E200-471D-D90F-A116DCF212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676" y="3278080"/>
            <a:ext cx="4210812" cy="2788026"/>
          </a:xfrm>
          <a:prstGeom prst="rect">
            <a:avLst/>
          </a:prstGeom>
        </p:spPr>
      </p:pic>
      <p:sp>
        <p:nvSpPr>
          <p:cNvPr id="12" name="Oval 6">
            <a:extLst>
              <a:ext uri="{FF2B5EF4-FFF2-40B4-BE49-F238E27FC236}">
                <a16:creationId xmlns:a16="http://schemas.microsoft.com/office/drawing/2014/main" id="{DD1C89A7-C11E-4A39-DAE7-84C29BEC913F}"/>
              </a:ext>
            </a:extLst>
          </p:cNvPr>
          <p:cNvSpPr/>
          <p:nvPr/>
        </p:nvSpPr>
        <p:spPr>
          <a:xfrm>
            <a:off x="211858" y="87782"/>
            <a:ext cx="813495" cy="8134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TextBox 12">
            <a:extLst>
              <a:ext uri="{FF2B5EF4-FFF2-40B4-BE49-F238E27FC236}">
                <a16:creationId xmlns:a16="http://schemas.microsoft.com/office/drawing/2014/main" id="{24B8E10E-9218-9BBC-F334-71F57D2EE00D}"/>
              </a:ext>
            </a:extLst>
          </p:cNvPr>
          <p:cNvSpPr txBox="1"/>
          <p:nvPr/>
        </p:nvSpPr>
        <p:spPr>
          <a:xfrm>
            <a:off x="128052" y="202589"/>
            <a:ext cx="981106" cy="646331"/>
          </a:xfrm>
          <a:prstGeom prst="rect">
            <a:avLst/>
          </a:prstGeom>
          <a:noFill/>
        </p:spPr>
        <p:txBody>
          <a:bodyPr wrap="square" lIns="108000" rIns="108000" rtlCol="0" anchor="ctr">
            <a:spAutoFit/>
          </a:bodyPr>
          <a:lstStyle/>
          <a:p>
            <a:pPr algn="ctr"/>
            <a:r>
              <a:rPr lang="el-GR" altLang="ko-KR" sz="3600" b="1" dirty="0">
                <a:cs typeface="Arial" pitchFamily="34" charset="0"/>
              </a:rPr>
              <a:t>#1</a:t>
            </a:r>
            <a:endParaRPr lang="ko-KR" altLang="en-US" sz="3600" b="1" dirty="0">
              <a:cs typeface="Arial" pitchFamily="34" charset="0"/>
            </a:endParaRPr>
          </a:p>
        </p:txBody>
      </p:sp>
    </p:spTree>
    <p:extLst>
      <p:ext uri="{BB962C8B-B14F-4D97-AF65-F5344CB8AC3E}">
        <p14:creationId xmlns:p14="http://schemas.microsoft.com/office/powerpoint/2010/main" val="77803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A634718-FC1A-A724-73B0-4EEF6F7ED9E0}"/>
              </a:ext>
            </a:extLst>
          </p:cNvPr>
          <p:cNvSpPr txBox="1"/>
          <p:nvPr/>
        </p:nvSpPr>
        <p:spPr>
          <a:xfrm>
            <a:off x="1178848" y="153998"/>
            <a:ext cx="9849751" cy="64256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200" b="1" kern="1200" dirty="0">
                <a:solidFill>
                  <a:schemeClr val="tx1"/>
                </a:solidFill>
                <a:latin typeface="Garamond" panose="02020404030301010803" pitchFamily="18" charset="0"/>
                <a:ea typeface="+mj-ea"/>
                <a:cs typeface="+mj-cs"/>
              </a:rPr>
              <a:t>Η </a:t>
            </a:r>
            <a:r>
              <a:rPr lang="en-US" sz="3200" b="1" kern="1200" dirty="0" err="1">
                <a:solidFill>
                  <a:schemeClr val="tx1"/>
                </a:solidFill>
                <a:latin typeface="Garamond" panose="02020404030301010803" pitchFamily="18" charset="0"/>
                <a:ea typeface="+mj-ea"/>
                <a:cs typeface="+mj-cs"/>
              </a:rPr>
              <a:t>Δι</a:t>
            </a:r>
            <a:r>
              <a:rPr lang="en-US" sz="3200" b="1" kern="1200" dirty="0">
                <a:solidFill>
                  <a:schemeClr val="tx1"/>
                </a:solidFill>
                <a:latin typeface="Garamond" panose="02020404030301010803" pitchFamily="18" charset="0"/>
                <a:ea typeface="+mj-ea"/>
                <a:cs typeface="+mj-cs"/>
              </a:rPr>
              <a:t>αδικασία του Σχεδιασμού-Προγραμματισμού</a:t>
            </a:r>
          </a:p>
        </p:txBody>
      </p:sp>
      <p:sp>
        <p:nvSpPr>
          <p:cNvPr id="2" name="TextBox 1">
            <a:extLst>
              <a:ext uri="{FF2B5EF4-FFF2-40B4-BE49-F238E27FC236}">
                <a16:creationId xmlns:a16="http://schemas.microsoft.com/office/drawing/2014/main" id="{C2127059-2E59-CD50-7947-6D5D6EED328D}"/>
              </a:ext>
            </a:extLst>
          </p:cNvPr>
          <p:cNvSpPr txBox="1"/>
          <p:nvPr/>
        </p:nvSpPr>
        <p:spPr>
          <a:xfrm>
            <a:off x="331931" y="2933330"/>
            <a:ext cx="7269597" cy="2974107"/>
          </a:xfrm>
          <a:prstGeom prst="rect">
            <a:avLst/>
          </a:prstGeom>
        </p:spPr>
        <p:txBody>
          <a:bodyPr vert="horz" lIns="91440" tIns="45720" rIns="91440" bIns="45720" rtlCol="0" anchor="ctr">
            <a:noAutofit/>
          </a:bodyPr>
          <a:lstStyle/>
          <a:p>
            <a:pPr algn="just">
              <a:lnSpc>
                <a:spcPct val="90000"/>
              </a:lnSpc>
              <a:spcAft>
                <a:spcPts val="600"/>
              </a:spcAft>
            </a:pPr>
            <a:endParaRPr lang="el-GR" sz="2200" b="1" dirty="0">
              <a:latin typeface="Garamond" panose="02020404030301010803" pitchFamily="18" charset="0"/>
            </a:endParaRPr>
          </a:p>
          <a:p>
            <a:pPr algn="just">
              <a:lnSpc>
                <a:spcPct val="90000"/>
              </a:lnSpc>
              <a:spcAft>
                <a:spcPts val="600"/>
              </a:spcAft>
            </a:pPr>
            <a:r>
              <a:rPr lang="el-GR" sz="2100" b="1" dirty="0">
                <a:latin typeface="Garamond" panose="02020404030301010803" pitchFamily="18" charset="0"/>
              </a:rPr>
              <a:t>Ιδιότητες των Στόχων</a:t>
            </a:r>
            <a:r>
              <a:rPr lang="en-US" sz="2100" dirty="0">
                <a:latin typeface="Garamond" panose="02020404030301010803" pitchFamily="18" charset="0"/>
              </a:rPr>
              <a:t>:</a:t>
            </a:r>
            <a:endParaRPr lang="el-GR" sz="2100" dirty="0">
              <a:latin typeface="Garamond" panose="02020404030301010803" pitchFamily="18" charset="0"/>
            </a:endParaRPr>
          </a:p>
          <a:p>
            <a:pPr marL="342900" indent="-342900" algn="just">
              <a:lnSpc>
                <a:spcPct val="90000"/>
              </a:lnSpc>
              <a:spcAft>
                <a:spcPts val="600"/>
              </a:spcAft>
              <a:buFont typeface="Wingdings" panose="05000000000000000000" pitchFamily="2" charset="2"/>
              <a:buChar char="§"/>
            </a:pPr>
            <a:r>
              <a:rPr lang="el-GR" sz="2100" b="1" dirty="0">
                <a:latin typeface="Garamond" panose="02020404030301010803" pitchFamily="18" charset="0"/>
              </a:rPr>
              <a:t>Σαφήνεια</a:t>
            </a:r>
            <a:r>
              <a:rPr lang="el-GR" sz="2100" dirty="0">
                <a:latin typeface="Garamond" panose="02020404030301010803" pitchFamily="18" charset="0"/>
              </a:rPr>
              <a:t>: Κάθε στόχος πρέπει να είναι διατυπωμένος με σαφήνεια ως προς το περιεχόμενό του και τη χρονική του διάρκεια και ως προς το φορέα υλοποίησής του και γραπτά για να είναι αποσαφηνισμένος και να δεσμεύει το ανθρώπινο δυναμικό για την επίτευξή του.</a:t>
            </a:r>
          </a:p>
          <a:p>
            <a:pPr marL="342900" indent="-342900" algn="just">
              <a:buFont typeface="Wingdings" panose="05000000000000000000" pitchFamily="2" charset="2"/>
              <a:buChar char="§"/>
            </a:pPr>
            <a:r>
              <a:rPr lang="el-GR" sz="2100" b="1" dirty="0">
                <a:latin typeface="Garamond" panose="02020404030301010803" pitchFamily="18" charset="0"/>
              </a:rPr>
              <a:t>Ρεαλισμός</a:t>
            </a:r>
            <a:r>
              <a:rPr lang="el-GR" sz="2100" dirty="0">
                <a:latin typeface="Garamond" panose="02020404030301010803" pitchFamily="18" charset="0"/>
              </a:rPr>
              <a:t>: Οι επιλεγόμενοι στόχοι πρέπει να μπορούν να επιτευχθούν με τα μέσα και το ανθρώπινο δυναμικό που διαθέτει ο εκπαιδευτικός οργανισμός, και όχι σε εξωπραγματικούς υπολογισμούς.</a:t>
            </a:r>
          </a:p>
          <a:p>
            <a:pPr marL="342900" indent="-342900" algn="just">
              <a:buFont typeface="Wingdings" panose="05000000000000000000" pitchFamily="2" charset="2"/>
              <a:buChar char="§"/>
            </a:pPr>
            <a:r>
              <a:rPr lang="el-GR" sz="2100" b="1" dirty="0">
                <a:latin typeface="Garamond" panose="02020404030301010803" pitchFamily="18" charset="0"/>
              </a:rPr>
              <a:t>Ιεράρχηση</a:t>
            </a:r>
            <a:r>
              <a:rPr lang="el-GR" sz="2100" dirty="0">
                <a:latin typeface="Garamond" panose="02020404030301010803" pitchFamily="18" charset="0"/>
              </a:rPr>
              <a:t>: Η ιεράρχηση των στόχων θα πρέπει να γίνεται με βάση τη σπουδαιότητα του καθενός για να αποτρέπεται η σύγχυση.</a:t>
            </a:r>
          </a:p>
          <a:p>
            <a:pPr marL="342900" indent="-342900" algn="just">
              <a:buFont typeface="Wingdings" panose="05000000000000000000" pitchFamily="2" charset="2"/>
              <a:buChar char="§"/>
            </a:pPr>
            <a:r>
              <a:rPr lang="el-GR" sz="2100" b="1" dirty="0">
                <a:latin typeface="Garamond" panose="02020404030301010803" pitchFamily="18" charset="0"/>
              </a:rPr>
              <a:t>Συνέπεια</a:t>
            </a:r>
            <a:r>
              <a:rPr lang="el-GR" sz="2100" dirty="0">
                <a:latin typeface="Garamond" panose="02020404030301010803" pitchFamily="18" charset="0"/>
              </a:rPr>
              <a:t>: Οι στόχοι θα πρέπει να συμφωνούν με την αποστολή και τους γενικότερους στόχους της εκπαίδευσης και της εκπαιδευτικής πολιτικής.</a:t>
            </a:r>
          </a:p>
          <a:p>
            <a:pPr marL="342900" indent="-342900" algn="just">
              <a:lnSpc>
                <a:spcPct val="90000"/>
              </a:lnSpc>
              <a:spcAft>
                <a:spcPts val="600"/>
              </a:spcAft>
              <a:buFont typeface="Wingdings" panose="05000000000000000000" pitchFamily="2" charset="2"/>
              <a:buChar char="ü"/>
            </a:pPr>
            <a:endParaRPr lang="el-GR" sz="2100" dirty="0">
              <a:latin typeface="Garamond" panose="02020404030301010803" pitchFamily="18" charset="0"/>
            </a:endParaRPr>
          </a:p>
          <a:p>
            <a:pPr marL="342900" indent="-342900" algn="just">
              <a:lnSpc>
                <a:spcPct val="90000"/>
              </a:lnSpc>
              <a:spcAft>
                <a:spcPts val="600"/>
              </a:spcAft>
              <a:buFont typeface="Wingdings" panose="05000000000000000000" pitchFamily="2" charset="2"/>
              <a:buChar char="ü"/>
            </a:pPr>
            <a:endParaRPr lang="el-GR" sz="2100" dirty="0">
              <a:latin typeface="Garamond" panose="02020404030301010803" pitchFamily="18" charset="0"/>
            </a:endParaRPr>
          </a:p>
          <a:p>
            <a:pPr algn="just">
              <a:lnSpc>
                <a:spcPct val="90000"/>
              </a:lnSpc>
              <a:spcAft>
                <a:spcPts val="600"/>
              </a:spcAft>
            </a:pPr>
            <a:endParaRPr lang="el-GR" sz="2200" dirty="0">
              <a:latin typeface="Garamond" panose="02020404030301010803" pitchFamily="18" charset="0"/>
            </a:endParaRPr>
          </a:p>
          <a:p>
            <a:pPr algn="just">
              <a:lnSpc>
                <a:spcPct val="90000"/>
              </a:lnSpc>
              <a:spcAft>
                <a:spcPts val="600"/>
              </a:spcAft>
            </a:pPr>
            <a:endParaRPr lang="el-GR" sz="2000" dirty="0">
              <a:latin typeface="Garamond" panose="02020404030301010803" pitchFamily="18" charset="0"/>
            </a:endParaRPr>
          </a:p>
          <a:p>
            <a:pPr algn="just">
              <a:lnSpc>
                <a:spcPct val="90000"/>
              </a:lnSpc>
              <a:spcAft>
                <a:spcPts val="600"/>
              </a:spcAft>
            </a:pPr>
            <a:endParaRPr lang="el-GR" sz="2000" dirty="0">
              <a:latin typeface="Garamond" panose="02020404030301010803" pitchFamily="18" charset="0"/>
            </a:endParaRPr>
          </a:p>
          <a:p>
            <a:pPr algn="just">
              <a:lnSpc>
                <a:spcPct val="90000"/>
              </a:lnSpc>
              <a:spcAft>
                <a:spcPts val="600"/>
              </a:spcAft>
            </a:pPr>
            <a:endParaRPr lang="en-US" sz="2000" dirty="0">
              <a:latin typeface="Garamond" panose="02020404030301010803" pitchFamily="18" charset="0"/>
            </a:endParaRPr>
          </a:p>
        </p:txBody>
      </p:sp>
      <p:cxnSp>
        <p:nvCxnSpPr>
          <p:cNvPr id="4" name="Ευθεία γραμμή σύνδεσης 3">
            <a:extLst>
              <a:ext uri="{FF2B5EF4-FFF2-40B4-BE49-F238E27FC236}">
                <a16:creationId xmlns:a16="http://schemas.microsoft.com/office/drawing/2014/main" id="{17003135-4453-6F84-ABE1-0421B005313A}"/>
              </a:ext>
            </a:extLst>
          </p:cNvPr>
          <p:cNvCxnSpPr>
            <a:cxnSpLocks/>
          </p:cNvCxnSpPr>
          <p:nvPr/>
        </p:nvCxnSpPr>
        <p:spPr>
          <a:xfrm>
            <a:off x="1025353" y="950563"/>
            <a:ext cx="1020201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12" name="Oval 6">
            <a:extLst>
              <a:ext uri="{FF2B5EF4-FFF2-40B4-BE49-F238E27FC236}">
                <a16:creationId xmlns:a16="http://schemas.microsoft.com/office/drawing/2014/main" id="{DD1C89A7-C11E-4A39-DAE7-84C29BEC913F}"/>
              </a:ext>
            </a:extLst>
          </p:cNvPr>
          <p:cNvSpPr/>
          <p:nvPr/>
        </p:nvSpPr>
        <p:spPr>
          <a:xfrm>
            <a:off x="211858" y="87782"/>
            <a:ext cx="813495" cy="8134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TextBox 12">
            <a:extLst>
              <a:ext uri="{FF2B5EF4-FFF2-40B4-BE49-F238E27FC236}">
                <a16:creationId xmlns:a16="http://schemas.microsoft.com/office/drawing/2014/main" id="{24B8E10E-9218-9BBC-F334-71F57D2EE00D}"/>
              </a:ext>
            </a:extLst>
          </p:cNvPr>
          <p:cNvSpPr txBox="1"/>
          <p:nvPr/>
        </p:nvSpPr>
        <p:spPr>
          <a:xfrm>
            <a:off x="128052" y="202589"/>
            <a:ext cx="981106" cy="646331"/>
          </a:xfrm>
          <a:prstGeom prst="rect">
            <a:avLst/>
          </a:prstGeom>
          <a:noFill/>
        </p:spPr>
        <p:txBody>
          <a:bodyPr wrap="square" lIns="108000" rIns="108000" rtlCol="0" anchor="ctr">
            <a:spAutoFit/>
          </a:bodyPr>
          <a:lstStyle/>
          <a:p>
            <a:pPr algn="ctr"/>
            <a:r>
              <a:rPr lang="el-GR" altLang="ko-KR" sz="3600" b="1" dirty="0">
                <a:cs typeface="Arial" pitchFamily="34" charset="0"/>
              </a:rPr>
              <a:t>#1</a:t>
            </a:r>
            <a:endParaRPr lang="ko-KR" altLang="en-US" sz="3600" b="1" dirty="0">
              <a:cs typeface="Arial" pitchFamily="34" charset="0"/>
            </a:endParaRPr>
          </a:p>
        </p:txBody>
      </p:sp>
      <p:pic>
        <p:nvPicPr>
          <p:cNvPr id="6" name="Εικόνα 5">
            <a:extLst>
              <a:ext uri="{FF2B5EF4-FFF2-40B4-BE49-F238E27FC236}">
                <a16:creationId xmlns:a16="http://schemas.microsoft.com/office/drawing/2014/main" id="{726B2EFD-BBE2-C00A-5451-3A456BADFEC3}"/>
              </a:ext>
            </a:extLst>
          </p:cNvPr>
          <p:cNvPicPr>
            <a:picLocks noChangeAspect="1"/>
          </p:cNvPicPr>
          <p:nvPr/>
        </p:nvPicPr>
        <p:blipFill>
          <a:blip r:embed="rId2"/>
          <a:stretch>
            <a:fillRect/>
          </a:stretch>
        </p:blipFill>
        <p:spPr>
          <a:xfrm>
            <a:off x="7886992" y="1874698"/>
            <a:ext cx="4202728" cy="27065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16808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A634718-FC1A-A724-73B0-4EEF6F7ED9E0}"/>
              </a:ext>
            </a:extLst>
          </p:cNvPr>
          <p:cNvSpPr txBox="1"/>
          <p:nvPr/>
        </p:nvSpPr>
        <p:spPr>
          <a:xfrm>
            <a:off x="1178848" y="153998"/>
            <a:ext cx="9849751" cy="64256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200" b="1" kern="1200" dirty="0">
                <a:solidFill>
                  <a:schemeClr val="tx1"/>
                </a:solidFill>
                <a:latin typeface="Garamond" panose="02020404030301010803" pitchFamily="18" charset="0"/>
                <a:ea typeface="+mj-ea"/>
                <a:cs typeface="+mj-cs"/>
              </a:rPr>
              <a:t>Η </a:t>
            </a:r>
            <a:r>
              <a:rPr lang="en-US" sz="3200" b="1" kern="1200" dirty="0" err="1">
                <a:solidFill>
                  <a:schemeClr val="tx1"/>
                </a:solidFill>
                <a:latin typeface="Garamond" panose="02020404030301010803" pitchFamily="18" charset="0"/>
                <a:ea typeface="+mj-ea"/>
                <a:cs typeface="+mj-cs"/>
              </a:rPr>
              <a:t>Δι</a:t>
            </a:r>
            <a:r>
              <a:rPr lang="en-US" sz="3200" b="1" kern="1200" dirty="0">
                <a:solidFill>
                  <a:schemeClr val="tx1"/>
                </a:solidFill>
                <a:latin typeface="Garamond" panose="02020404030301010803" pitchFamily="18" charset="0"/>
                <a:ea typeface="+mj-ea"/>
                <a:cs typeface="+mj-cs"/>
              </a:rPr>
              <a:t>αδικασία του Σχεδιασμού-Προγραμματισμού</a:t>
            </a:r>
          </a:p>
        </p:txBody>
      </p:sp>
      <p:sp>
        <p:nvSpPr>
          <p:cNvPr id="2" name="TextBox 1">
            <a:extLst>
              <a:ext uri="{FF2B5EF4-FFF2-40B4-BE49-F238E27FC236}">
                <a16:creationId xmlns:a16="http://schemas.microsoft.com/office/drawing/2014/main" id="{C2127059-2E59-CD50-7947-6D5D6EED328D}"/>
              </a:ext>
            </a:extLst>
          </p:cNvPr>
          <p:cNvSpPr txBox="1"/>
          <p:nvPr/>
        </p:nvSpPr>
        <p:spPr>
          <a:xfrm>
            <a:off x="211857" y="3528291"/>
            <a:ext cx="11499851" cy="2974107"/>
          </a:xfrm>
          <a:prstGeom prst="rect">
            <a:avLst/>
          </a:prstGeom>
        </p:spPr>
        <p:txBody>
          <a:bodyPr vert="horz" lIns="91440" tIns="45720" rIns="91440" bIns="45720" rtlCol="0" anchor="ctr">
            <a:noAutofit/>
          </a:bodyPr>
          <a:lstStyle/>
          <a:p>
            <a:pPr algn="just">
              <a:lnSpc>
                <a:spcPct val="90000"/>
              </a:lnSpc>
              <a:spcAft>
                <a:spcPts val="600"/>
              </a:spcAft>
            </a:pPr>
            <a:endParaRPr lang="el-GR" sz="2200" b="1" dirty="0">
              <a:latin typeface="Garamond" panose="02020404030301010803" pitchFamily="18" charset="0"/>
            </a:endParaRPr>
          </a:p>
          <a:p>
            <a:pPr algn="just">
              <a:lnSpc>
                <a:spcPct val="90000"/>
              </a:lnSpc>
              <a:spcAft>
                <a:spcPts val="600"/>
              </a:spcAft>
            </a:pPr>
            <a:r>
              <a:rPr lang="el-GR" sz="2100" b="1" dirty="0">
                <a:latin typeface="Garamond" panose="02020404030301010803" pitchFamily="18" charset="0"/>
              </a:rPr>
              <a:t>Οι στόχοι ενός εκπαιδευτικού συστήματος και της εκπαιδευτικής μονάδας </a:t>
            </a:r>
            <a:r>
              <a:rPr lang="el-GR" sz="2100" b="1" dirty="0" err="1">
                <a:latin typeface="Garamond" panose="02020404030301010803" pitchFamily="18" charset="0"/>
              </a:rPr>
              <a:t>κατ΄επέκταση</a:t>
            </a:r>
            <a:r>
              <a:rPr lang="el-GR" sz="2100" b="1" dirty="0">
                <a:latin typeface="Garamond" panose="02020404030301010803" pitchFamily="18" charset="0"/>
              </a:rPr>
              <a:t> μπορεί να είναι</a:t>
            </a:r>
            <a:r>
              <a:rPr lang="en-US" sz="2100" dirty="0">
                <a:latin typeface="Garamond" panose="02020404030301010803" pitchFamily="18" charset="0"/>
              </a:rPr>
              <a:t>:</a:t>
            </a:r>
            <a:endParaRPr lang="el-GR" sz="2100" dirty="0">
              <a:latin typeface="Garamond" panose="02020404030301010803" pitchFamily="18" charset="0"/>
            </a:endParaRPr>
          </a:p>
          <a:p>
            <a:pPr marL="342900" indent="-342900" algn="just">
              <a:lnSpc>
                <a:spcPct val="90000"/>
              </a:lnSpc>
              <a:spcAft>
                <a:spcPts val="600"/>
              </a:spcAft>
              <a:buFont typeface="Wingdings" panose="05000000000000000000" pitchFamily="2" charset="2"/>
              <a:buChar char="ü"/>
            </a:pPr>
            <a:r>
              <a:rPr lang="el-GR" sz="2100" dirty="0">
                <a:latin typeface="Garamond" panose="02020404030301010803" pitchFamily="18" charset="0"/>
              </a:rPr>
              <a:t>να αναγνωρίζονται τα ποικίλα ατομικά χαρίσματα των μαθητών και να καλλιεργείται η διανοητική, σωματική και δημιουργική τους ικανότητα</a:t>
            </a:r>
          </a:p>
          <a:p>
            <a:pPr marL="342900" indent="-342900" algn="just">
              <a:lnSpc>
                <a:spcPct val="90000"/>
              </a:lnSpc>
              <a:spcAft>
                <a:spcPts val="600"/>
              </a:spcAft>
              <a:buFont typeface="Wingdings" panose="05000000000000000000" pitchFamily="2" charset="2"/>
              <a:buChar char="ü"/>
            </a:pPr>
            <a:r>
              <a:rPr lang="el-GR" sz="2100" dirty="0">
                <a:latin typeface="Garamond" panose="02020404030301010803" pitchFamily="18" charset="0"/>
              </a:rPr>
              <a:t>να επιδιώκεται ώστε το αναλυτικό πρόγραμμα να εξυπηρετεί τις ατομικές ανάγκες τόσο των μαθητών όσο και των εκπαιδευτικών</a:t>
            </a:r>
          </a:p>
          <a:p>
            <a:pPr marL="342900" indent="-342900" algn="just">
              <a:lnSpc>
                <a:spcPct val="90000"/>
              </a:lnSpc>
              <a:spcAft>
                <a:spcPts val="600"/>
              </a:spcAft>
              <a:buFont typeface="Wingdings" panose="05000000000000000000" pitchFamily="2" charset="2"/>
              <a:buChar char="ü"/>
            </a:pPr>
            <a:r>
              <a:rPr lang="el-GR" sz="2100" dirty="0">
                <a:latin typeface="Garamond" panose="02020404030301010803" pitchFamily="18" charset="0"/>
              </a:rPr>
              <a:t>να αναγνωρίζονται οι θεμιτές αξιώσεις των εργαζομένων και να δίνονται οι κατάλληλες οικονομικές παροχές</a:t>
            </a:r>
          </a:p>
          <a:p>
            <a:pPr marL="342900" indent="-342900" algn="just">
              <a:lnSpc>
                <a:spcPct val="90000"/>
              </a:lnSpc>
              <a:spcAft>
                <a:spcPts val="600"/>
              </a:spcAft>
              <a:buFont typeface="Wingdings" panose="05000000000000000000" pitchFamily="2" charset="2"/>
              <a:buChar char="ü"/>
            </a:pPr>
            <a:r>
              <a:rPr lang="el-GR" sz="2100" dirty="0">
                <a:latin typeface="Garamond" panose="02020404030301010803" pitchFamily="18" charset="0"/>
              </a:rPr>
              <a:t>να αναγνωρίζονται οι αξιώσεις της κοινωνίας σε ό,τι αφορά τις επαρκείς γραμματικές γνώσεις των μαθητών καθώς και τις στοιχειώδεις γνώσεις και ικανότητες που πρέπει να διαθέτουν </a:t>
            </a:r>
          </a:p>
          <a:p>
            <a:pPr marL="342900" indent="-342900" algn="just">
              <a:lnSpc>
                <a:spcPct val="90000"/>
              </a:lnSpc>
              <a:spcAft>
                <a:spcPts val="600"/>
              </a:spcAft>
              <a:buFont typeface="Wingdings" panose="05000000000000000000" pitchFamily="2" charset="2"/>
              <a:buChar char="ü"/>
            </a:pPr>
            <a:r>
              <a:rPr lang="el-GR" sz="2100" dirty="0">
                <a:latin typeface="Garamond" panose="02020404030301010803" pitchFamily="18" charset="0"/>
              </a:rPr>
              <a:t>να εξοπλίζονται οι νέοι με την απαραίτητη μόρφωση για την είσοδό τους σε ένα επάγγελμα</a:t>
            </a:r>
          </a:p>
          <a:p>
            <a:pPr marL="342900" indent="-342900" algn="just">
              <a:lnSpc>
                <a:spcPct val="90000"/>
              </a:lnSpc>
              <a:spcAft>
                <a:spcPts val="600"/>
              </a:spcAft>
              <a:buFont typeface="Wingdings" panose="05000000000000000000" pitchFamily="2" charset="2"/>
              <a:buChar char="ü"/>
            </a:pPr>
            <a:r>
              <a:rPr lang="el-GR" sz="2100" dirty="0">
                <a:latin typeface="Garamond" panose="02020404030301010803" pitchFamily="18" charset="0"/>
              </a:rPr>
              <a:t>να αξιολογείται κατά πόσο ο μαθητής αξιοποιεί τα φυσικά χαρίσματα και τις ευκαιρίες που του προσφέρονται</a:t>
            </a:r>
          </a:p>
          <a:p>
            <a:pPr marL="342900" indent="-342900" algn="just">
              <a:lnSpc>
                <a:spcPct val="90000"/>
              </a:lnSpc>
              <a:spcAft>
                <a:spcPts val="600"/>
              </a:spcAft>
              <a:buFont typeface="Wingdings" panose="05000000000000000000" pitchFamily="2" charset="2"/>
              <a:buChar char="ü"/>
            </a:pPr>
            <a:r>
              <a:rPr lang="el-GR" sz="2100" dirty="0">
                <a:latin typeface="Garamond" panose="02020404030301010803" pitchFamily="18" charset="0"/>
              </a:rPr>
              <a:t>να επιλέγεται προσεκτικά η διδακτική ύλη των γνωστικών αντικειμένων του αναλυτικού προγράμματος έχοντας υπόψη: την καλλιέργεια της δια βίου μάθησης προσέγγισης, τη διέγερση της διανοητικής περιέργειας, την καθοδήγηση και άσκηση των συναισθημάτων, την ενθάρρυνση κριτικής ικανότητας, την ανάπτυξη της προσέγγισης ‘</a:t>
            </a:r>
            <a:r>
              <a:rPr lang="en-US" sz="2100" dirty="0">
                <a:latin typeface="Garamond" panose="02020404030301010803" pitchFamily="18" charset="0"/>
              </a:rPr>
              <a:t>learning how to learn’</a:t>
            </a:r>
            <a:r>
              <a:rPr lang="el-GR" sz="2100" dirty="0">
                <a:latin typeface="Garamond" panose="02020404030301010803" pitchFamily="18" charset="0"/>
              </a:rPr>
              <a:t>, την καλλιέργεια ικανότητας επίλυσης προβλημάτων, την κατανόηση της ουσίας και της σημασίας της γνώσης και της επαφής με τη διαδικασία και τους πόρους της γνώσης  </a:t>
            </a:r>
          </a:p>
          <a:p>
            <a:pPr marL="342900" indent="-342900" algn="just">
              <a:lnSpc>
                <a:spcPct val="90000"/>
              </a:lnSpc>
              <a:spcAft>
                <a:spcPts val="600"/>
              </a:spcAft>
              <a:buFont typeface="Wingdings" panose="05000000000000000000" pitchFamily="2" charset="2"/>
              <a:buChar char="ü"/>
            </a:pPr>
            <a:endParaRPr lang="el-GR" sz="2100" dirty="0">
              <a:latin typeface="Garamond" panose="02020404030301010803" pitchFamily="18" charset="0"/>
            </a:endParaRPr>
          </a:p>
          <a:p>
            <a:pPr marL="342900" indent="-342900" algn="just">
              <a:lnSpc>
                <a:spcPct val="90000"/>
              </a:lnSpc>
              <a:spcAft>
                <a:spcPts val="600"/>
              </a:spcAft>
              <a:buFont typeface="Wingdings" panose="05000000000000000000" pitchFamily="2" charset="2"/>
              <a:buChar char="ü"/>
            </a:pPr>
            <a:endParaRPr lang="el-GR" sz="2100" dirty="0">
              <a:latin typeface="Garamond" panose="02020404030301010803" pitchFamily="18" charset="0"/>
            </a:endParaRPr>
          </a:p>
          <a:p>
            <a:pPr marL="342900" indent="-342900" algn="just">
              <a:lnSpc>
                <a:spcPct val="90000"/>
              </a:lnSpc>
              <a:spcAft>
                <a:spcPts val="600"/>
              </a:spcAft>
              <a:buFont typeface="Wingdings" panose="05000000000000000000" pitchFamily="2" charset="2"/>
              <a:buChar char="ü"/>
            </a:pPr>
            <a:endParaRPr lang="el-GR" sz="2100" dirty="0">
              <a:latin typeface="Garamond" panose="02020404030301010803" pitchFamily="18" charset="0"/>
            </a:endParaRPr>
          </a:p>
          <a:p>
            <a:pPr algn="just">
              <a:lnSpc>
                <a:spcPct val="90000"/>
              </a:lnSpc>
              <a:spcAft>
                <a:spcPts val="600"/>
              </a:spcAft>
            </a:pPr>
            <a:endParaRPr lang="el-GR" sz="2200" dirty="0">
              <a:latin typeface="Garamond" panose="02020404030301010803" pitchFamily="18" charset="0"/>
            </a:endParaRPr>
          </a:p>
          <a:p>
            <a:pPr algn="just">
              <a:lnSpc>
                <a:spcPct val="90000"/>
              </a:lnSpc>
              <a:spcAft>
                <a:spcPts val="600"/>
              </a:spcAft>
            </a:pPr>
            <a:endParaRPr lang="el-GR" sz="2000" dirty="0">
              <a:latin typeface="Garamond" panose="02020404030301010803" pitchFamily="18" charset="0"/>
            </a:endParaRPr>
          </a:p>
          <a:p>
            <a:pPr algn="just">
              <a:lnSpc>
                <a:spcPct val="90000"/>
              </a:lnSpc>
              <a:spcAft>
                <a:spcPts val="600"/>
              </a:spcAft>
            </a:pPr>
            <a:endParaRPr lang="el-GR" sz="2000" dirty="0">
              <a:latin typeface="Garamond" panose="02020404030301010803" pitchFamily="18" charset="0"/>
            </a:endParaRPr>
          </a:p>
          <a:p>
            <a:pPr algn="just">
              <a:lnSpc>
                <a:spcPct val="90000"/>
              </a:lnSpc>
              <a:spcAft>
                <a:spcPts val="600"/>
              </a:spcAft>
            </a:pPr>
            <a:endParaRPr lang="en-US" sz="2000" dirty="0">
              <a:latin typeface="Garamond" panose="02020404030301010803" pitchFamily="18" charset="0"/>
            </a:endParaRPr>
          </a:p>
        </p:txBody>
      </p:sp>
      <p:cxnSp>
        <p:nvCxnSpPr>
          <p:cNvPr id="4" name="Ευθεία γραμμή σύνδεσης 3">
            <a:extLst>
              <a:ext uri="{FF2B5EF4-FFF2-40B4-BE49-F238E27FC236}">
                <a16:creationId xmlns:a16="http://schemas.microsoft.com/office/drawing/2014/main" id="{17003135-4453-6F84-ABE1-0421B005313A}"/>
              </a:ext>
            </a:extLst>
          </p:cNvPr>
          <p:cNvCxnSpPr>
            <a:cxnSpLocks/>
          </p:cNvCxnSpPr>
          <p:nvPr/>
        </p:nvCxnSpPr>
        <p:spPr>
          <a:xfrm>
            <a:off x="1025353" y="950563"/>
            <a:ext cx="1020201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12" name="Oval 6">
            <a:extLst>
              <a:ext uri="{FF2B5EF4-FFF2-40B4-BE49-F238E27FC236}">
                <a16:creationId xmlns:a16="http://schemas.microsoft.com/office/drawing/2014/main" id="{DD1C89A7-C11E-4A39-DAE7-84C29BEC913F}"/>
              </a:ext>
            </a:extLst>
          </p:cNvPr>
          <p:cNvSpPr/>
          <p:nvPr/>
        </p:nvSpPr>
        <p:spPr>
          <a:xfrm>
            <a:off x="211858" y="87782"/>
            <a:ext cx="813495" cy="8134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TextBox 12">
            <a:extLst>
              <a:ext uri="{FF2B5EF4-FFF2-40B4-BE49-F238E27FC236}">
                <a16:creationId xmlns:a16="http://schemas.microsoft.com/office/drawing/2014/main" id="{24B8E10E-9218-9BBC-F334-71F57D2EE00D}"/>
              </a:ext>
            </a:extLst>
          </p:cNvPr>
          <p:cNvSpPr txBox="1"/>
          <p:nvPr/>
        </p:nvSpPr>
        <p:spPr>
          <a:xfrm>
            <a:off x="128052" y="202589"/>
            <a:ext cx="981106" cy="646331"/>
          </a:xfrm>
          <a:prstGeom prst="rect">
            <a:avLst/>
          </a:prstGeom>
          <a:noFill/>
        </p:spPr>
        <p:txBody>
          <a:bodyPr wrap="square" lIns="108000" rIns="108000" rtlCol="0" anchor="ctr">
            <a:spAutoFit/>
          </a:bodyPr>
          <a:lstStyle/>
          <a:p>
            <a:pPr algn="ctr"/>
            <a:r>
              <a:rPr lang="el-GR" altLang="ko-KR" sz="3600" b="1" dirty="0">
                <a:cs typeface="Arial" pitchFamily="34" charset="0"/>
              </a:rPr>
              <a:t>#1</a:t>
            </a:r>
            <a:endParaRPr lang="ko-KR" altLang="en-US" sz="3600" b="1" dirty="0">
              <a:cs typeface="Arial" pitchFamily="34" charset="0"/>
            </a:endParaRPr>
          </a:p>
        </p:txBody>
      </p:sp>
    </p:spTree>
    <p:extLst>
      <p:ext uri="{BB962C8B-B14F-4D97-AF65-F5344CB8AC3E}">
        <p14:creationId xmlns:p14="http://schemas.microsoft.com/office/powerpoint/2010/main" val="3986254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A634718-FC1A-A724-73B0-4EEF6F7ED9E0}"/>
              </a:ext>
            </a:extLst>
          </p:cNvPr>
          <p:cNvSpPr txBox="1"/>
          <p:nvPr/>
        </p:nvSpPr>
        <p:spPr>
          <a:xfrm>
            <a:off x="1178848" y="153998"/>
            <a:ext cx="9849751" cy="64256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200" b="1" kern="1200" dirty="0">
                <a:solidFill>
                  <a:schemeClr val="tx1"/>
                </a:solidFill>
                <a:latin typeface="Garamond" panose="02020404030301010803" pitchFamily="18" charset="0"/>
                <a:ea typeface="+mj-ea"/>
                <a:cs typeface="+mj-cs"/>
              </a:rPr>
              <a:t>Η </a:t>
            </a:r>
            <a:r>
              <a:rPr lang="en-US" sz="3200" b="1" kern="1200" dirty="0" err="1">
                <a:solidFill>
                  <a:schemeClr val="tx1"/>
                </a:solidFill>
                <a:latin typeface="Garamond" panose="02020404030301010803" pitchFamily="18" charset="0"/>
                <a:ea typeface="+mj-ea"/>
                <a:cs typeface="+mj-cs"/>
              </a:rPr>
              <a:t>Δι</a:t>
            </a:r>
            <a:r>
              <a:rPr lang="en-US" sz="3200" b="1" kern="1200" dirty="0">
                <a:solidFill>
                  <a:schemeClr val="tx1"/>
                </a:solidFill>
                <a:latin typeface="Garamond" panose="02020404030301010803" pitchFamily="18" charset="0"/>
                <a:ea typeface="+mj-ea"/>
                <a:cs typeface="+mj-cs"/>
              </a:rPr>
              <a:t>αδικασία του Σχεδιασμού-Προγραμματισμού</a:t>
            </a:r>
          </a:p>
        </p:txBody>
      </p:sp>
      <p:sp>
        <p:nvSpPr>
          <p:cNvPr id="2" name="TextBox 1">
            <a:extLst>
              <a:ext uri="{FF2B5EF4-FFF2-40B4-BE49-F238E27FC236}">
                <a16:creationId xmlns:a16="http://schemas.microsoft.com/office/drawing/2014/main" id="{C2127059-2E59-CD50-7947-6D5D6EED328D}"/>
              </a:ext>
            </a:extLst>
          </p:cNvPr>
          <p:cNvSpPr txBox="1"/>
          <p:nvPr/>
        </p:nvSpPr>
        <p:spPr>
          <a:xfrm>
            <a:off x="128052" y="2475345"/>
            <a:ext cx="11499851" cy="2974107"/>
          </a:xfrm>
          <a:prstGeom prst="rect">
            <a:avLst/>
          </a:prstGeom>
        </p:spPr>
        <p:txBody>
          <a:bodyPr vert="horz" lIns="91440" tIns="45720" rIns="91440" bIns="45720" rtlCol="0" anchor="ctr">
            <a:noAutofit/>
          </a:bodyPr>
          <a:lstStyle/>
          <a:p>
            <a:pPr algn="just">
              <a:lnSpc>
                <a:spcPct val="90000"/>
              </a:lnSpc>
              <a:spcAft>
                <a:spcPts val="600"/>
              </a:spcAft>
            </a:pPr>
            <a:endParaRPr lang="el-GR" sz="2200" b="1" dirty="0">
              <a:latin typeface="Garamond" panose="02020404030301010803" pitchFamily="18" charset="0"/>
            </a:endParaRPr>
          </a:p>
          <a:p>
            <a:pPr algn="just">
              <a:lnSpc>
                <a:spcPct val="90000"/>
              </a:lnSpc>
              <a:spcAft>
                <a:spcPts val="600"/>
              </a:spcAft>
            </a:pPr>
            <a:r>
              <a:rPr lang="el-GR" sz="2100" b="1" dirty="0">
                <a:latin typeface="Garamond" panose="02020404030301010803" pitchFamily="18" charset="0"/>
              </a:rPr>
              <a:t>Οι στόχοι ενός εκπαιδευτικού συστήματος και της εκπαιδευτικής μονάδας </a:t>
            </a:r>
            <a:r>
              <a:rPr lang="el-GR" sz="2100" b="1" dirty="0" err="1">
                <a:latin typeface="Garamond" panose="02020404030301010803" pitchFamily="18" charset="0"/>
              </a:rPr>
              <a:t>κατ΄επέκταση</a:t>
            </a:r>
            <a:r>
              <a:rPr lang="el-GR" sz="2100" b="1" dirty="0">
                <a:latin typeface="Garamond" panose="02020404030301010803" pitchFamily="18" charset="0"/>
              </a:rPr>
              <a:t> μπορεί να είναι</a:t>
            </a:r>
            <a:r>
              <a:rPr lang="en-US" sz="2100" dirty="0">
                <a:latin typeface="Garamond" panose="02020404030301010803" pitchFamily="18" charset="0"/>
              </a:rPr>
              <a:t>:</a:t>
            </a:r>
            <a:endParaRPr lang="el-GR" sz="2100" dirty="0">
              <a:latin typeface="Garamond" panose="02020404030301010803" pitchFamily="18" charset="0"/>
            </a:endParaRPr>
          </a:p>
          <a:p>
            <a:pPr marL="342900" indent="-342900" algn="just">
              <a:lnSpc>
                <a:spcPct val="90000"/>
              </a:lnSpc>
              <a:spcAft>
                <a:spcPts val="600"/>
              </a:spcAft>
              <a:buFont typeface="Wingdings" panose="05000000000000000000" pitchFamily="2" charset="2"/>
              <a:buChar char="ü"/>
            </a:pPr>
            <a:r>
              <a:rPr lang="el-GR" sz="2100" dirty="0">
                <a:latin typeface="Garamond" panose="02020404030301010803" pitchFamily="18" charset="0"/>
              </a:rPr>
              <a:t>να διατηρείται η εκπαιδευτική μονάδα ως μια κοινότητα, υπογραμμίζοντας την κεντρική σημασία των καλών ανθρώπινων σχέσεων βάσει της ειλικρίνειας, της αποδοχής και της καλής προαίρεσης</a:t>
            </a:r>
          </a:p>
          <a:p>
            <a:pPr marL="342900" indent="-342900" algn="just">
              <a:lnSpc>
                <a:spcPct val="90000"/>
              </a:lnSpc>
              <a:spcAft>
                <a:spcPts val="600"/>
              </a:spcAft>
              <a:buFont typeface="Wingdings" panose="05000000000000000000" pitchFamily="2" charset="2"/>
              <a:buChar char="ü"/>
            </a:pPr>
            <a:r>
              <a:rPr lang="el-GR" sz="2100" dirty="0">
                <a:latin typeface="Garamond" panose="02020404030301010803" pitchFamily="18" charset="0"/>
              </a:rPr>
              <a:t>να καλλιεργείται η υπευθυνότητα, η αυτοπειθαρχία, η πρωτοβουλία, η αυτενέργεια και η κριτική σκέψη</a:t>
            </a:r>
          </a:p>
          <a:p>
            <a:pPr marL="342900" indent="-342900" algn="just">
              <a:lnSpc>
                <a:spcPct val="90000"/>
              </a:lnSpc>
              <a:spcAft>
                <a:spcPts val="600"/>
              </a:spcAft>
              <a:buFont typeface="Wingdings" panose="05000000000000000000" pitchFamily="2" charset="2"/>
              <a:buChar char="ü"/>
            </a:pPr>
            <a:r>
              <a:rPr lang="el-GR" sz="2100" dirty="0">
                <a:latin typeface="Garamond" panose="02020404030301010803" pitchFamily="18" charset="0"/>
              </a:rPr>
              <a:t>να εξασφαλίζεται η ενεργητική συμμετοχή όλων όσων συνδέονται με την πρόοδο του εκπαιδευτικού οργανισμού στη διαρκή αξιολόγηση της επίτευξης των στόχων της εκπαιδευτικής μονάδας</a:t>
            </a:r>
          </a:p>
          <a:p>
            <a:pPr marL="342900" indent="-342900" algn="just">
              <a:lnSpc>
                <a:spcPct val="90000"/>
              </a:lnSpc>
              <a:spcAft>
                <a:spcPts val="600"/>
              </a:spcAft>
              <a:buFont typeface="Wingdings" panose="05000000000000000000" pitchFamily="2" charset="2"/>
              <a:buChar char="ü"/>
            </a:pPr>
            <a:endParaRPr lang="el-GR" sz="2100" dirty="0">
              <a:latin typeface="Garamond" panose="02020404030301010803" pitchFamily="18" charset="0"/>
            </a:endParaRPr>
          </a:p>
          <a:p>
            <a:pPr marL="342900" indent="-342900" algn="just">
              <a:lnSpc>
                <a:spcPct val="90000"/>
              </a:lnSpc>
              <a:spcAft>
                <a:spcPts val="600"/>
              </a:spcAft>
              <a:buFont typeface="Wingdings" panose="05000000000000000000" pitchFamily="2" charset="2"/>
              <a:buChar char="ü"/>
            </a:pPr>
            <a:endParaRPr lang="el-GR" sz="2100" dirty="0">
              <a:latin typeface="Garamond" panose="02020404030301010803" pitchFamily="18" charset="0"/>
            </a:endParaRPr>
          </a:p>
          <a:p>
            <a:pPr marL="342900" indent="-342900" algn="just">
              <a:lnSpc>
                <a:spcPct val="90000"/>
              </a:lnSpc>
              <a:spcAft>
                <a:spcPts val="600"/>
              </a:spcAft>
              <a:buFont typeface="Wingdings" panose="05000000000000000000" pitchFamily="2" charset="2"/>
              <a:buChar char="ü"/>
            </a:pPr>
            <a:endParaRPr lang="el-GR" sz="2100" dirty="0">
              <a:latin typeface="Garamond" panose="02020404030301010803" pitchFamily="18" charset="0"/>
            </a:endParaRPr>
          </a:p>
          <a:p>
            <a:pPr algn="just">
              <a:lnSpc>
                <a:spcPct val="90000"/>
              </a:lnSpc>
              <a:spcAft>
                <a:spcPts val="600"/>
              </a:spcAft>
            </a:pPr>
            <a:endParaRPr lang="el-GR" sz="2200" dirty="0">
              <a:latin typeface="Garamond" panose="02020404030301010803" pitchFamily="18" charset="0"/>
            </a:endParaRPr>
          </a:p>
          <a:p>
            <a:pPr algn="just">
              <a:lnSpc>
                <a:spcPct val="90000"/>
              </a:lnSpc>
              <a:spcAft>
                <a:spcPts val="600"/>
              </a:spcAft>
            </a:pPr>
            <a:endParaRPr lang="el-GR" sz="2000" dirty="0">
              <a:latin typeface="Garamond" panose="02020404030301010803" pitchFamily="18" charset="0"/>
            </a:endParaRPr>
          </a:p>
          <a:p>
            <a:pPr algn="just">
              <a:lnSpc>
                <a:spcPct val="90000"/>
              </a:lnSpc>
              <a:spcAft>
                <a:spcPts val="600"/>
              </a:spcAft>
            </a:pPr>
            <a:endParaRPr lang="el-GR" sz="2000" dirty="0">
              <a:latin typeface="Garamond" panose="02020404030301010803" pitchFamily="18" charset="0"/>
            </a:endParaRPr>
          </a:p>
          <a:p>
            <a:pPr algn="just">
              <a:lnSpc>
                <a:spcPct val="90000"/>
              </a:lnSpc>
              <a:spcAft>
                <a:spcPts val="600"/>
              </a:spcAft>
            </a:pPr>
            <a:endParaRPr lang="en-US" sz="2000" dirty="0">
              <a:latin typeface="Garamond" panose="02020404030301010803" pitchFamily="18" charset="0"/>
            </a:endParaRPr>
          </a:p>
        </p:txBody>
      </p:sp>
      <p:cxnSp>
        <p:nvCxnSpPr>
          <p:cNvPr id="4" name="Ευθεία γραμμή σύνδεσης 3">
            <a:extLst>
              <a:ext uri="{FF2B5EF4-FFF2-40B4-BE49-F238E27FC236}">
                <a16:creationId xmlns:a16="http://schemas.microsoft.com/office/drawing/2014/main" id="{17003135-4453-6F84-ABE1-0421B005313A}"/>
              </a:ext>
            </a:extLst>
          </p:cNvPr>
          <p:cNvCxnSpPr>
            <a:cxnSpLocks/>
          </p:cNvCxnSpPr>
          <p:nvPr/>
        </p:nvCxnSpPr>
        <p:spPr>
          <a:xfrm>
            <a:off x="1025353" y="950563"/>
            <a:ext cx="1020201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12" name="Oval 6">
            <a:extLst>
              <a:ext uri="{FF2B5EF4-FFF2-40B4-BE49-F238E27FC236}">
                <a16:creationId xmlns:a16="http://schemas.microsoft.com/office/drawing/2014/main" id="{DD1C89A7-C11E-4A39-DAE7-84C29BEC913F}"/>
              </a:ext>
            </a:extLst>
          </p:cNvPr>
          <p:cNvSpPr/>
          <p:nvPr/>
        </p:nvSpPr>
        <p:spPr>
          <a:xfrm>
            <a:off x="211858" y="87782"/>
            <a:ext cx="813495" cy="8134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TextBox 12">
            <a:extLst>
              <a:ext uri="{FF2B5EF4-FFF2-40B4-BE49-F238E27FC236}">
                <a16:creationId xmlns:a16="http://schemas.microsoft.com/office/drawing/2014/main" id="{24B8E10E-9218-9BBC-F334-71F57D2EE00D}"/>
              </a:ext>
            </a:extLst>
          </p:cNvPr>
          <p:cNvSpPr txBox="1"/>
          <p:nvPr/>
        </p:nvSpPr>
        <p:spPr>
          <a:xfrm>
            <a:off x="128052" y="202589"/>
            <a:ext cx="981106" cy="646331"/>
          </a:xfrm>
          <a:prstGeom prst="rect">
            <a:avLst/>
          </a:prstGeom>
          <a:noFill/>
        </p:spPr>
        <p:txBody>
          <a:bodyPr wrap="square" lIns="108000" rIns="108000" rtlCol="0" anchor="ctr">
            <a:spAutoFit/>
          </a:bodyPr>
          <a:lstStyle/>
          <a:p>
            <a:pPr algn="ctr"/>
            <a:r>
              <a:rPr lang="el-GR" altLang="ko-KR" sz="3600" b="1" dirty="0">
                <a:cs typeface="Arial" pitchFamily="34" charset="0"/>
              </a:rPr>
              <a:t>#1</a:t>
            </a:r>
            <a:endParaRPr lang="ko-KR" altLang="en-US" sz="3600" b="1" dirty="0">
              <a:cs typeface="Arial" pitchFamily="34" charset="0"/>
            </a:endParaRPr>
          </a:p>
        </p:txBody>
      </p:sp>
    </p:spTree>
    <p:extLst>
      <p:ext uri="{BB962C8B-B14F-4D97-AF65-F5344CB8AC3E}">
        <p14:creationId xmlns:p14="http://schemas.microsoft.com/office/powerpoint/2010/main" val="25292000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A634718-FC1A-A724-73B0-4EEF6F7ED9E0}"/>
              </a:ext>
            </a:extLst>
          </p:cNvPr>
          <p:cNvSpPr txBox="1"/>
          <p:nvPr/>
        </p:nvSpPr>
        <p:spPr>
          <a:xfrm>
            <a:off x="1178848" y="153998"/>
            <a:ext cx="9849751" cy="64256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200" b="1" kern="1200" dirty="0">
                <a:solidFill>
                  <a:schemeClr val="tx1"/>
                </a:solidFill>
                <a:latin typeface="Garamond" panose="02020404030301010803" pitchFamily="18" charset="0"/>
                <a:ea typeface="+mj-ea"/>
                <a:cs typeface="+mj-cs"/>
              </a:rPr>
              <a:t>Η </a:t>
            </a:r>
            <a:r>
              <a:rPr lang="en-US" sz="3200" b="1" kern="1200" dirty="0" err="1">
                <a:solidFill>
                  <a:schemeClr val="tx1"/>
                </a:solidFill>
                <a:latin typeface="Garamond" panose="02020404030301010803" pitchFamily="18" charset="0"/>
                <a:ea typeface="+mj-ea"/>
                <a:cs typeface="+mj-cs"/>
              </a:rPr>
              <a:t>Δι</a:t>
            </a:r>
            <a:r>
              <a:rPr lang="en-US" sz="3200" b="1" kern="1200" dirty="0">
                <a:solidFill>
                  <a:schemeClr val="tx1"/>
                </a:solidFill>
                <a:latin typeface="Garamond" panose="02020404030301010803" pitchFamily="18" charset="0"/>
                <a:ea typeface="+mj-ea"/>
                <a:cs typeface="+mj-cs"/>
              </a:rPr>
              <a:t>αδικασία του Σχεδιασμού-Προγραμματισμού</a:t>
            </a:r>
          </a:p>
        </p:txBody>
      </p:sp>
      <p:sp>
        <p:nvSpPr>
          <p:cNvPr id="2" name="TextBox 1">
            <a:extLst>
              <a:ext uri="{FF2B5EF4-FFF2-40B4-BE49-F238E27FC236}">
                <a16:creationId xmlns:a16="http://schemas.microsoft.com/office/drawing/2014/main" id="{C2127059-2E59-CD50-7947-6D5D6EED328D}"/>
              </a:ext>
            </a:extLst>
          </p:cNvPr>
          <p:cNvSpPr txBox="1"/>
          <p:nvPr/>
        </p:nvSpPr>
        <p:spPr>
          <a:xfrm>
            <a:off x="579528" y="1104561"/>
            <a:ext cx="11032944" cy="4071120"/>
          </a:xfrm>
          <a:prstGeom prst="rect">
            <a:avLst/>
          </a:prstGeom>
        </p:spPr>
        <p:txBody>
          <a:bodyPr vert="horz" lIns="91440" tIns="45720" rIns="91440" bIns="45720" rtlCol="0" anchor="ctr">
            <a:noAutofit/>
          </a:bodyPr>
          <a:lstStyle/>
          <a:p>
            <a:pPr algn="just">
              <a:lnSpc>
                <a:spcPct val="90000"/>
              </a:lnSpc>
              <a:spcAft>
                <a:spcPts val="600"/>
              </a:spcAft>
            </a:pPr>
            <a:endParaRPr lang="el-GR" sz="2200" b="1" dirty="0">
              <a:latin typeface="Garamond" panose="02020404030301010803" pitchFamily="18" charset="0"/>
            </a:endParaRPr>
          </a:p>
          <a:p>
            <a:pPr algn="just">
              <a:lnSpc>
                <a:spcPct val="90000"/>
              </a:lnSpc>
              <a:spcAft>
                <a:spcPts val="600"/>
              </a:spcAft>
            </a:pPr>
            <a:r>
              <a:rPr lang="el-GR" sz="2100" b="1" dirty="0">
                <a:latin typeface="Garamond" panose="02020404030301010803" pitchFamily="18" charset="0"/>
              </a:rPr>
              <a:t>Βήμα 2</a:t>
            </a:r>
            <a:r>
              <a:rPr lang="en-US" sz="2100" b="1" dirty="0">
                <a:latin typeface="Garamond" panose="02020404030301010803" pitchFamily="18" charset="0"/>
              </a:rPr>
              <a:t>. </a:t>
            </a:r>
            <a:r>
              <a:rPr lang="el-GR" sz="2100" dirty="0">
                <a:latin typeface="Garamond" panose="02020404030301010803" pitchFamily="18" charset="0"/>
              </a:rPr>
              <a:t>Προσδιορισμός της Υφιστάμενης Κατάστασης του Οργανισμού</a:t>
            </a:r>
            <a:r>
              <a:rPr lang="en-US" sz="2100" dirty="0">
                <a:latin typeface="Garamond" panose="02020404030301010803" pitchFamily="18" charset="0"/>
              </a:rPr>
              <a:t>:</a:t>
            </a:r>
            <a:endParaRPr lang="el-GR" sz="2100" dirty="0">
              <a:latin typeface="Garamond" panose="02020404030301010803" pitchFamily="18" charset="0"/>
            </a:endParaRPr>
          </a:p>
          <a:p>
            <a:pPr indent="180000" algn="just"/>
            <a:r>
              <a:rPr lang="el-GR" sz="2100" dirty="0">
                <a:latin typeface="Garamond" panose="02020404030301010803" pitchFamily="18" charset="0"/>
              </a:rPr>
              <a:t>Τα διοικητικά στελέχη αξιολογούν την υφιστάμενη κατάσταση του οργανισμού και εξετάζουν τις εσωτερικές δυνατότητες όσο και την επηρεασμό που δέχεται ο οργανισμός από το εξωτερικό του περιβάλλον.</a:t>
            </a:r>
            <a:r>
              <a:rPr lang="en-US" sz="2100" dirty="0">
                <a:latin typeface="Garamond" panose="02020404030301010803" pitchFamily="18" charset="0"/>
              </a:rPr>
              <a:t> </a:t>
            </a:r>
            <a:r>
              <a:rPr lang="el-GR" sz="2100" dirty="0">
                <a:latin typeface="Garamond" panose="02020404030301010803" pitchFamily="18" charset="0"/>
              </a:rPr>
              <a:t>Παράλληλα, εξετάζεται αν ο οργανισμός μπορεί, βάσει συγκεκριμένων προϋποθέσεων να πετύχει μελλοντικά τους καθορισμένους αντικειμενικούς στόχους. </a:t>
            </a:r>
          </a:p>
          <a:p>
            <a:pPr indent="180000" algn="just"/>
            <a:r>
              <a:rPr lang="el-GR" sz="2100" dirty="0">
                <a:latin typeface="Garamond" panose="02020404030301010803" pitchFamily="18" charset="0"/>
              </a:rPr>
              <a:t>Το σημείο αυτό είναι κρίσιμο για τη διοίκηση, επειδή η ανάπτυξη προϋποθέσεων για το μελλοντικό περιβάλλον της οργάνωσης στηρίζεται στην πρόβλεψη γεγονότων ή συνθηκών που μπορούν να επηρεάσουν την επίτευξη των στόχων της οργάνωσης.</a:t>
            </a:r>
          </a:p>
          <a:p>
            <a:pPr indent="180000" algn="just"/>
            <a:r>
              <a:rPr lang="el-GR" sz="2100" dirty="0">
                <a:latin typeface="Garamond" panose="02020404030301010803" pitchFamily="18" charset="0"/>
              </a:rPr>
              <a:t> Το </a:t>
            </a:r>
            <a:r>
              <a:rPr lang="en-US" sz="2100" dirty="0">
                <a:latin typeface="Garamond" panose="02020404030301010803" pitchFamily="18" charset="0"/>
              </a:rPr>
              <a:t>SWOT analysis </a:t>
            </a:r>
            <a:r>
              <a:rPr lang="el-GR" sz="2100" dirty="0">
                <a:latin typeface="Garamond" panose="02020404030301010803" pitchFamily="18" charset="0"/>
              </a:rPr>
              <a:t>αποτελεί χρήσιμο εργαλείο σε αυτό το στάδιο.</a:t>
            </a:r>
          </a:p>
          <a:p>
            <a:pPr algn="just">
              <a:lnSpc>
                <a:spcPct val="90000"/>
              </a:lnSpc>
              <a:spcAft>
                <a:spcPts val="600"/>
              </a:spcAft>
            </a:pPr>
            <a:endParaRPr lang="el-GR" sz="2200" dirty="0">
              <a:latin typeface="Garamond" panose="02020404030301010803" pitchFamily="18" charset="0"/>
            </a:endParaRPr>
          </a:p>
          <a:p>
            <a:pPr algn="just">
              <a:lnSpc>
                <a:spcPct val="90000"/>
              </a:lnSpc>
              <a:spcAft>
                <a:spcPts val="600"/>
              </a:spcAft>
            </a:pPr>
            <a:endParaRPr lang="el-GR" sz="2000" dirty="0">
              <a:latin typeface="Garamond" panose="02020404030301010803" pitchFamily="18" charset="0"/>
            </a:endParaRPr>
          </a:p>
          <a:p>
            <a:pPr algn="just">
              <a:lnSpc>
                <a:spcPct val="90000"/>
              </a:lnSpc>
              <a:spcAft>
                <a:spcPts val="600"/>
              </a:spcAft>
            </a:pPr>
            <a:endParaRPr lang="el-GR" sz="2000" dirty="0">
              <a:latin typeface="Garamond" panose="02020404030301010803" pitchFamily="18" charset="0"/>
            </a:endParaRPr>
          </a:p>
          <a:p>
            <a:pPr algn="just">
              <a:lnSpc>
                <a:spcPct val="90000"/>
              </a:lnSpc>
              <a:spcAft>
                <a:spcPts val="600"/>
              </a:spcAft>
            </a:pPr>
            <a:endParaRPr lang="en-US" sz="2000" dirty="0">
              <a:latin typeface="Garamond" panose="02020404030301010803" pitchFamily="18" charset="0"/>
            </a:endParaRPr>
          </a:p>
        </p:txBody>
      </p:sp>
      <p:cxnSp>
        <p:nvCxnSpPr>
          <p:cNvPr id="4" name="Ευθεία γραμμή σύνδεσης 3">
            <a:extLst>
              <a:ext uri="{FF2B5EF4-FFF2-40B4-BE49-F238E27FC236}">
                <a16:creationId xmlns:a16="http://schemas.microsoft.com/office/drawing/2014/main" id="{17003135-4453-6F84-ABE1-0421B005313A}"/>
              </a:ext>
            </a:extLst>
          </p:cNvPr>
          <p:cNvCxnSpPr>
            <a:cxnSpLocks/>
          </p:cNvCxnSpPr>
          <p:nvPr/>
        </p:nvCxnSpPr>
        <p:spPr>
          <a:xfrm>
            <a:off x="1025353" y="950563"/>
            <a:ext cx="1020201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pic>
        <p:nvPicPr>
          <p:cNvPr id="7" name="Εικόνα 6" descr="Εικόνα που περιέχει κείμενο&#10;&#10;Περιγραφή που δημιουργήθηκε αυτόματα">
            <a:extLst>
              <a:ext uri="{FF2B5EF4-FFF2-40B4-BE49-F238E27FC236}">
                <a16:creationId xmlns:a16="http://schemas.microsoft.com/office/drawing/2014/main" id="{171B2232-FF45-C869-0EAE-B1FA8B06EB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1960" y="4210490"/>
            <a:ext cx="4305300" cy="2238375"/>
          </a:xfrm>
          <a:prstGeom prst="rect">
            <a:avLst/>
          </a:prstGeom>
        </p:spPr>
      </p:pic>
      <p:sp>
        <p:nvSpPr>
          <p:cNvPr id="8" name="Oval 6">
            <a:extLst>
              <a:ext uri="{FF2B5EF4-FFF2-40B4-BE49-F238E27FC236}">
                <a16:creationId xmlns:a16="http://schemas.microsoft.com/office/drawing/2014/main" id="{2D3FC51E-C58E-A18B-EECA-40F32168D2BA}"/>
              </a:ext>
            </a:extLst>
          </p:cNvPr>
          <p:cNvSpPr/>
          <p:nvPr/>
        </p:nvSpPr>
        <p:spPr>
          <a:xfrm>
            <a:off x="211858" y="87782"/>
            <a:ext cx="813495" cy="81349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TextBox 8">
            <a:extLst>
              <a:ext uri="{FF2B5EF4-FFF2-40B4-BE49-F238E27FC236}">
                <a16:creationId xmlns:a16="http://schemas.microsoft.com/office/drawing/2014/main" id="{736A7B72-A847-F531-7B23-C1CB569A21F9}"/>
              </a:ext>
            </a:extLst>
          </p:cNvPr>
          <p:cNvSpPr txBox="1"/>
          <p:nvPr/>
        </p:nvSpPr>
        <p:spPr>
          <a:xfrm>
            <a:off x="128052" y="202589"/>
            <a:ext cx="981106" cy="646331"/>
          </a:xfrm>
          <a:prstGeom prst="rect">
            <a:avLst/>
          </a:prstGeom>
          <a:noFill/>
        </p:spPr>
        <p:txBody>
          <a:bodyPr wrap="square" lIns="108000" rIns="108000" rtlCol="0" anchor="ctr">
            <a:spAutoFit/>
          </a:bodyPr>
          <a:lstStyle/>
          <a:p>
            <a:pPr algn="ctr"/>
            <a:r>
              <a:rPr lang="el-GR" altLang="ko-KR" sz="3600" b="1" dirty="0">
                <a:cs typeface="Arial" pitchFamily="34" charset="0"/>
              </a:rPr>
              <a:t>#2</a:t>
            </a:r>
            <a:endParaRPr lang="ko-KR" altLang="en-US" sz="3600" b="1" dirty="0">
              <a:cs typeface="Arial" pitchFamily="34" charset="0"/>
            </a:endParaRPr>
          </a:p>
        </p:txBody>
      </p:sp>
    </p:spTree>
    <p:extLst>
      <p:ext uri="{BB962C8B-B14F-4D97-AF65-F5344CB8AC3E}">
        <p14:creationId xmlns:p14="http://schemas.microsoft.com/office/powerpoint/2010/main" val="15745217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A634718-FC1A-A724-73B0-4EEF6F7ED9E0}"/>
              </a:ext>
            </a:extLst>
          </p:cNvPr>
          <p:cNvSpPr txBox="1"/>
          <p:nvPr/>
        </p:nvSpPr>
        <p:spPr>
          <a:xfrm>
            <a:off x="1178848" y="153998"/>
            <a:ext cx="9849751" cy="64256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200" b="1" kern="1200" dirty="0">
                <a:solidFill>
                  <a:schemeClr val="tx1"/>
                </a:solidFill>
                <a:latin typeface="Garamond" panose="02020404030301010803" pitchFamily="18" charset="0"/>
                <a:ea typeface="+mj-ea"/>
                <a:cs typeface="+mj-cs"/>
              </a:rPr>
              <a:t>SWOT </a:t>
            </a:r>
            <a:r>
              <a:rPr lang="en-US" sz="3200" b="1" dirty="0">
                <a:latin typeface="Garamond" panose="02020404030301010803" pitchFamily="18" charset="0"/>
                <a:ea typeface="+mj-ea"/>
                <a:cs typeface="+mj-cs"/>
              </a:rPr>
              <a:t>Analysis</a:t>
            </a:r>
            <a:endParaRPr lang="en-US" sz="3200" b="1" kern="1200" dirty="0">
              <a:solidFill>
                <a:schemeClr val="tx1"/>
              </a:solidFill>
              <a:latin typeface="Garamond" panose="02020404030301010803" pitchFamily="18" charset="0"/>
              <a:ea typeface="+mj-ea"/>
              <a:cs typeface="+mj-cs"/>
            </a:endParaRPr>
          </a:p>
        </p:txBody>
      </p:sp>
      <p:sp>
        <p:nvSpPr>
          <p:cNvPr id="2" name="TextBox 1">
            <a:extLst>
              <a:ext uri="{FF2B5EF4-FFF2-40B4-BE49-F238E27FC236}">
                <a16:creationId xmlns:a16="http://schemas.microsoft.com/office/drawing/2014/main" id="{C2127059-2E59-CD50-7947-6D5D6EED328D}"/>
              </a:ext>
            </a:extLst>
          </p:cNvPr>
          <p:cNvSpPr txBox="1"/>
          <p:nvPr/>
        </p:nvSpPr>
        <p:spPr>
          <a:xfrm>
            <a:off x="579528" y="1104561"/>
            <a:ext cx="11032944" cy="4071120"/>
          </a:xfrm>
          <a:prstGeom prst="rect">
            <a:avLst/>
          </a:prstGeom>
        </p:spPr>
        <p:txBody>
          <a:bodyPr vert="horz" lIns="91440" tIns="45720" rIns="91440" bIns="45720" rtlCol="0" anchor="ctr">
            <a:noAutofit/>
          </a:bodyPr>
          <a:lstStyle/>
          <a:p>
            <a:pPr algn="l"/>
            <a:endParaRPr lang="el-GR" sz="1800" b="0" i="0" u="none" strike="noStrike" baseline="0" dirty="0">
              <a:solidFill>
                <a:srgbClr val="000000"/>
              </a:solidFill>
              <a:latin typeface="Verdana" panose="020B0604030504040204" pitchFamily="34" charset="0"/>
            </a:endParaRPr>
          </a:p>
          <a:p>
            <a:endParaRPr lang="el-GR" sz="1800" b="0" i="0" u="none" strike="noStrike" baseline="0" dirty="0">
              <a:latin typeface="Verdana" panose="020B0604030504040204" pitchFamily="34" charset="0"/>
            </a:endParaRPr>
          </a:p>
          <a:p>
            <a:r>
              <a:rPr lang="el-GR" sz="1800" b="0" i="0" u="none" strike="noStrike" baseline="0" dirty="0">
                <a:latin typeface="Verdana" panose="020B0604030504040204" pitchFamily="34" charset="0"/>
              </a:rPr>
              <a:t> </a:t>
            </a:r>
            <a:r>
              <a:rPr lang="el-GR" sz="2200" b="1" i="0" u="none" strike="noStrike" baseline="0" dirty="0">
                <a:latin typeface="Garamond" panose="02020404030301010803" pitchFamily="18" charset="0"/>
              </a:rPr>
              <a:t>Ορισμοί: </a:t>
            </a:r>
            <a:endParaRPr lang="el-GR" sz="2200" b="0" i="0" u="none" strike="noStrike" baseline="0" dirty="0">
              <a:latin typeface="Garamond" panose="02020404030301010803" pitchFamily="18" charset="0"/>
            </a:endParaRPr>
          </a:p>
          <a:p>
            <a:pPr algn="just"/>
            <a:r>
              <a:rPr lang="en-US" sz="2200" b="0" i="0" u="none" strike="noStrike" baseline="0" dirty="0">
                <a:solidFill>
                  <a:srgbClr val="000000"/>
                </a:solidFill>
                <a:latin typeface="Garamond" panose="02020404030301010803" pitchFamily="18" charset="0"/>
              </a:rPr>
              <a:t>H</a:t>
            </a:r>
            <a:r>
              <a:rPr lang="el-GR" sz="2200" b="0" i="0" u="none" strike="noStrike" baseline="0" dirty="0">
                <a:solidFill>
                  <a:srgbClr val="000000"/>
                </a:solidFill>
                <a:latin typeface="Garamond" panose="02020404030301010803" pitchFamily="18" charset="0"/>
              </a:rPr>
              <a:t> SWOT </a:t>
            </a:r>
            <a:r>
              <a:rPr lang="el-GR" sz="2200" b="0" i="0" u="none" strike="noStrike" baseline="0" dirty="0" err="1">
                <a:solidFill>
                  <a:srgbClr val="000000"/>
                </a:solidFill>
                <a:latin typeface="Garamond" panose="02020404030301010803" pitchFamily="18" charset="0"/>
              </a:rPr>
              <a:t>analysis</a:t>
            </a:r>
            <a:r>
              <a:rPr lang="el-GR" sz="2200" b="0" i="0" u="none" strike="noStrike" baseline="0" dirty="0">
                <a:solidFill>
                  <a:srgbClr val="000000"/>
                </a:solidFill>
                <a:latin typeface="Garamond" panose="02020404030301010803" pitchFamily="18" charset="0"/>
              </a:rPr>
              <a:t> είναι η διαδικασία ανάλυσης των οργανισμών και του περιβάλλοντος τους εξετάζοντας τις δυνατότητες και τις αδυναμίες του οργανισμού, καθώς επίσης και τις ευκαιρίες και τις απειλές του περιβάλλοντος</a:t>
            </a:r>
            <a:r>
              <a:rPr lang="en-US" sz="2200" b="0" i="0" u="none" strike="noStrike" baseline="0" dirty="0">
                <a:solidFill>
                  <a:srgbClr val="000000"/>
                </a:solidFill>
                <a:latin typeface="Garamond" panose="02020404030301010803" pitchFamily="18" charset="0"/>
              </a:rPr>
              <a:t> (Lee et al., 2000)</a:t>
            </a:r>
            <a:r>
              <a:rPr lang="el-GR" sz="2200" b="0" i="0" u="none" strike="noStrike" baseline="0" dirty="0">
                <a:solidFill>
                  <a:srgbClr val="000000"/>
                </a:solidFill>
                <a:latin typeface="Garamond" panose="02020404030301010803" pitchFamily="18" charset="0"/>
              </a:rPr>
              <a:t>. </a:t>
            </a:r>
            <a:r>
              <a:rPr lang="en-US" sz="2200" b="0" i="0" u="none" strike="noStrike" baseline="0" dirty="0">
                <a:solidFill>
                  <a:srgbClr val="000000"/>
                </a:solidFill>
                <a:latin typeface="Garamond" panose="02020404030301010803" pitchFamily="18" charset="0"/>
              </a:rPr>
              <a:t> </a:t>
            </a:r>
            <a:r>
              <a:rPr lang="el-GR" sz="2200" b="0" i="0" u="none" strike="noStrike" baseline="0" dirty="0">
                <a:solidFill>
                  <a:srgbClr val="000000"/>
                </a:solidFill>
                <a:latin typeface="Garamond" panose="02020404030301010803" pitchFamily="18" charset="0"/>
              </a:rPr>
              <a:t>Το αρκτικόλεξο SWOT προκύπτει από τις αγγλικές λέξεις: </a:t>
            </a:r>
            <a:r>
              <a:rPr lang="el-GR" sz="2200" b="0" i="0" u="none" strike="noStrike" baseline="0" dirty="0" err="1">
                <a:solidFill>
                  <a:srgbClr val="000000"/>
                </a:solidFill>
                <a:latin typeface="Garamond" panose="02020404030301010803" pitchFamily="18" charset="0"/>
              </a:rPr>
              <a:t>Strengths</a:t>
            </a:r>
            <a:r>
              <a:rPr lang="el-GR" sz="2200" b="0" i="0" u="none" strike="noStrike" baseline="0" dirty="0">
                <a:solidFill>
                  <a:srgbClr val="000000"/>
                </a:solidFill>
                <a:latin typeface="Garamond" panose="02020404030301010803" pitchFamily="18" charset="0"/>
              </a:rPr>
              <a:t>, </a:t>
            </a:r>
            <a:r>
              <a:rPr lang="el-GR" sz="2200" b="0" i="0" u="none" strike="noStrike" baseline="0" dirty="0" err="1">
                <a:solidFill>
                  <a:srgbClr val="000000"/>
                </a:solidFill>
                <a:latin typeface="Garamond" panose="02020404030301010803" pitchFamily="18" charset="0"/>
              </a:rPr>
              <a:t>Weaknesses</a:t>
            </a:r>
            <a:r>
              <a:rPr lang="el-GR" sz="2200" b="0" i="0" u="none" strike="noStrike" baseline="0" dirty="0">
                <a:solidFill>
                  <a:srgbClr val="000000"/>
                </a:solidFill>
                <a:latin typeface="Garamond" panose="02020404030301010803" pitchFamily="18" charset="0"/>
              </a:rPr>
              <a:t>, </a:t>
            </a:r>
            <a:r>
              <a:rPr lang="el-GR" sz="2200" b="0" i="0" u="none" strike="noStrike" baseline="0" dirty="0" err="1">
                <a:solidFill>
                  <a:srgbClr val="000000"/>
                </a:solidFill>
                <a:latin typeface="Garamond" panose="02020404030301010803" pitchFamily="18" charset="0"/>
              </a:rPr>
              <a:t>Opportunities</a:t>
            </a:r>
            <a:r>
              <a:rPr lang="el-GR" sz="2200" b="0" i="0" u="none" strike="noStrike" baseline="0" dirty="0">
                <a:solidFill>
                  <a:srgbClr val="000000"/>
                </a:solidFill>
                <a:latin typeface="Garamond" panose="02020404030301010803" pitchFamily="18" charset="0"/>
              </a:rPr>
              <a:t>, </a:t>
            </a:r>
            <a:r>
              <a:rPr lang="el-GR" sz="2200" b="0" i="0" u="none" strike="noStrike" baseline="0" dirty="0" err="1">
                <a:solidFill>
                  <a:srgbClr val="000000"/>
                </a:solidFill>
                <a:latin typeface="Garamond" panose="02020404030301010803" pitchFamily="18" charset="0"/>
              </a:rPr>
              <a:t>Threats</a:t>
            </a:r>
            <a:r>
              <a:rPr lang="el-GR" sz="2200" b="0" i="0" u="none" strike="noStrike" baseline="0" dirty="0">
                <a:solidFill>
                  <a:srgbClr val="000000"/>
                </a:solidFill>
                <a:latin typeface="Garamond" panose="02020404030301010803" pitchFamily="18" charset="0"/>
              </a:rPr>
              <a:t> (αντίστοιχα στα ελληνικά: δυνατά σημεία, αδύναμα σημεία, ευκαιρίες, απειλές). </a:t>
            </a:r>
          </a:p>
          <a:p>
            <a:pPr algn="just"/>
            <a:endParaRPr lang="el-GR" sz="2200" b="0" i="0" u="none" strike="noStrike" baseline="0" dirty="0">
              <a:solidFill>
                <a:srgbClr val="000000"/>
              </a:solidFill>
              <a:latin typeface="Garamond" panose="02020404030301010803" pitchFamily="18" charset="0"/>
            </a:endParaRPr>
          </a:p>
          <a:p>
            <a:pPr algn="just"/>
            <a:r>
              <a:rPr lang="el-GR" sz="2200" b="1" i="0" u="none" strike="noStrike" baseline="0" dirty="0">
                <a:solidFill>
                  <a:srgbClr val="000000"/>
                </a:solidFill>
                <a:latin typeface="Garamond" panose="02020404030301010803" pitchFamily="18" charset="0"/>
              </a:rPr>
              <a:t>Σκοπός: </a:t>
            </a:r>
            <a:endParaRPr lang="el-GR" sz="2200" b="0" i="0" u="none" strike="noStrike" baseline="0" dirty="0">
              <a:solidFill>
                <a:srgbClr val="000000"/>
              </a:solidFill>
              <a:latin typeface="Garamond" panose="02020404030301010803" pitchFamily="18" charset="0"/>
            </a:endParaRPr>
          </a:p>
          <a:p>
            <a:pPr algn="just"/>
            <a:r>
              <a:rPr lang="el-GR" sz="2200" b="0" i="0" u="none" strike="noStrike" baseline="0" dirty="0">
                <a:solidFill>
                  <a:srgbClr val="000000"/>
                </a:solidFill>
                <a:latin typeface="Garamond" panose="02020404030301010803" pitchFamily="18" charset="0"/>
              </a:rPr>
              <a:t>Να αναγνωριστούν τα πλεονεκτήματα και οι αδυναμίες ενός οργανισμού που αποτελούν το εσωτερικό του περιβάλλον και οι ευκαιρίες και οι κίνδυνοι οι οποίοι αποτελούν το εξωτερικό περιβάλλον. </a:t>
            </a:r>
            <a:r>
              <a:rPr lang="en-US" sz="2200" b="0" i="0" u="none" strike="noStrike" baseline="0" dirty="0">
                <a:solidFill>
                  <a:srgbClr val="000000"/>
                </a:solidFill>
                <a:latin typeface="Garamond" panose="02020404030301010803" pitchFamily="18" charset="0"/>
              </a:rPr>
              <a:t>(Dyson, 2002) </a:t>
            </a:r>
            <a:endParaRPr lang="el-GR" sz="2200" dirty="0">
              <a:latin typeface="Garamond" panose="02020404030301010803" pitchFamily="18" charset="0"/>
            </a:endParaRPr>
          </a:p>
          <a:p>
            <a:pPr algn="just">
              <a:lnSpc>
                <a:spcPct val="90000"/>
              </a:lnSpc>
              <a:spcAft>
                <a:spcPts val="600"/>
              </a:spcAft>
            </a:pPr>
            <a:endParaRPr lang="el-GR" sz="2000" dirty="0">
              <a:latin typeface="Garamond" panose="02020404030301010803" pitchFamily="18" charset="0"/>
            </a:endParaRPr>
          </a:p>
          <a:p>
            <a:pPr algn="just">
              <a:lnSpc>
                <a:spcPct val="90000"/>
              </a:lnSpc>
              <a:spcAft>
                <a:spcPts val="600"/>
              </a:spcAft>
            </a:pPr>
            <a:endParaRPr lang="el-GR" sz="2000" dirty="0">
              <a:latin typeface="Garamond" panose="02020404030301010803" pitchFamily="18" charset="0"/>
            </a:endParaRPr>
          </a:p>
          <a:p>
            <a:pPr algn="just">
              <a:lnSpc>
                <a:spcPct val="90000"/>
              </a:lnSpc>
              <a:spcAft>
                <a:spcPts val="600"/>
              </a:spcAft>
            </a:pPr>
            <a:endParaRPr lang="en-US" sz="2000" dirty="0">
              <a:latin typeface="Garamond" panose="02020404030301010803" pitchFamily="18" charset="0"/>
            </a:endParaRPr>
          </a:p>
        </p:txBody>
      </p:sp>
      <p:cxnSp>
        <p:nvCxnSpPr>
          <p:cNvPr id="4" name="Ευθεία γραμμή σύνδεσης 3">
            <a:extLst>
              <a:ext uri="{FF2B5EF4-FFF2-40B4-BE49-F238E27FC236}">
                <a16:creationId xmlns:a16="http://schemas.microsoft.com/office/drawing/2014/main" id="{17003135-4453-6F84-ABE1-0421B005313A}"/>
              </a:ext>
            </a:extLst>
          </p:cNvPr>
          <p:cNvCxnSpPr>
            <a:cxnSpLocks/>
          </p:cNvCxnSpPr>
          <p:nvPr/>
        </p:nvCxnSpPr>
        <p:spPr>
          <a:xfrm>
            <a:off x="1025353" y="950563"/>
            <a:ext cx="1020201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64684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A634718-FC1A-A724-73B0-4EEF6F7ED9E0}"/>
              </a:ext>
            </a:extLst>
          </p:cNvPr>
          <p:cNvSpPr txBox="1"/>
          <p:nvPr/>
        </p:nvSpPr>
        <p:spPr>
          <a:xfrm>
            <a:off x="763480" y="153998"/>
            <a:ext cx="10265119" cy="642567"/>
          </a:xfrm>
          <a:prstGeom prst="rect">
            <a:avLst/>
          </a:prstGeom>
        </p:spPr>
        <p:txBody>
          <a:bodyPr vert="horz" lIns="91440" tIns="45720" rIns="91440" bIns="45720" rtlCol="0" anchor="b">
            <a:normAutofit fontScale="85000" lnSpcReduction="10000"/>
          </a:bodyPr>
          <a:lstStyle/>
          <a:p>
            <a:pPr>
              <a:lnSpc>
                <a:spcPct val="90000"/>
              </a:lnSpc>
              <a:spcBef>
                <a:spcPct val="0"/>
              </a:spcBef>
              <a:spcAft>
                <a:spcPts val="600"/>
              </a:spcAft>
            </a:pPr>
            <a:r>
              <a:rPr lang="en-US" sz="3200" b="1" kern="1200" dirty="0">
                <a:solidFill>
                  <a:schemeClr val="tx1"/>
                </a:solidFill>
                <a:latin typeface="Garamond" panose="02020404030301010803" pitchFamily="18" charset="0"/>
                <a:ea typeface="+mj-ea"/>
                <a:cs typeface="+mj-cs"/>
              </a:rPr>
              <a:t>SWOT </a:t>
            </a:r>
            <a:r>
              <a:rPr lang="en-US" sz="3200" b="1" dirty="0">
                <a:latin typeface="Garamond" panose="02020404030301010803" pitchFamily="18" charset="0"/>
                <a:ea typeface="+mj-ea"/>
                <a:cs typeface="+mj-cs"/>
              </a:rPr>
              <a:t>Analysis | </a:t>
            </a:r>
            <a:r>
              <a:rPr lang="el-GR" sz="3200" b="1" dirty="0">
                <a:latin typeface="Garamond" panose="02020404030301010803" pitchFamily="18" charset="0"/>
                <a:ea typeface="+mj-ea"/>
                <a:cs typeface="+mj-cs"/>
              </a:rPr>
              <a:t>Δυνατότητες </a:t>
            </a:r>
            <a:r>
              <a:rPr lang="en-US" sz="3200" b="1" dirty="0">
                <a:latin typeface="Garamond" panose="02020404030301010803" pitchFamily="18" charset="0"/>
                <a:ea typeface="+mj-ea"/>
                <a:cs typeface="+mj-cs"/>
              </a:rPr>
              <a:t>(Strengths)</a:t>
            </a:r>
            <a:r>
              <a:rPr lang="el-GR" sz="3200" b="1" dirty="0">
                <a:latin typeface="Garamond" panose="02020404030301010803" pitchFamily="18" charset="0"/>
                <a:ea typeface="+mj-ea"/>
                <a:cs typeface="+mj-cs"/>
              </a:rPr>
              <a:t> - Αδυναμίες (</a:t>
            </a:r>
            <a:r>
              <a:rPr lang="en-US" sz="3200" b="1" dirty="0">
                <a:latin typeface="Garamond" panose="02020404030301010803" pitchFamily="18" charset="0"/>
                <a:ea typeface="+mj-ea"/>
                <a:cs typeface="+mj-cs"/>
              </a:rPr>
              <a:t>Weaknesses)</a:t>
            </a:r>
            <a:endParaRPr lang="en-US" sz="3200" b="1" kern="1200" dirty="0">
              <a:solidFill>
                <a:schemeClr val="tx1"/>
              </a:solidFill>
              <a:latin typeface="Garamond" panose="02020404030301010803" pitchFamily="18" charset="0"/>
              <a:ea typeface="+mj-ea"/>
              <a:cs typeface="+mj-cs"/>
            </a:endParaRPr>
          </a:p>
        </p:txBody>
      </p:sp>
      <p:sp>
        <p:nvSpPr>
          <p:cNvPr id="2" name="TextBox 1">
            <a:extLst>
              <a:ext uri="{FF2B5EF4-FFF2-40B4-BE49-F238E27FC236}">
                <a16:creationId xmlns:a16="http://schemas.microsoft.com/office/drawing/2014/main" id="{C2127059-2E59-CD50-7947-6D5D6EED328D}"/>
              </a:ext>
            </a:extLst>
          </p:cNvPr>
          <p:cNvSpPr txBox="1"/>
          <p:nvPr/>
        </p:nvSpPr>
        <p:spPr>
          <a:xfrm>
            <a:off x="579528" y="1104561"/>
            <a:ext cx="11032944" cy="3289886"/>
          </a:xfrm>
          <a:prstGeom prst="rect">
            <a:avLst/>
          </a:prstGeom>
        </p:spPr>
        <p:txBody>
          <a:bodyPr vert="horz" lIns="91440" tIns="45720" rIns="91440" bIns="45720" rtlCol="0" anchor="ctr">
            <a:noAutofit/>
          </a:bodyPr>
          <a:lstStyle/>
          <a:p>
            <a:pPr algn="l"/>
            <a:endParaRPr lang="el-GR" sz="1800" b="0" i="0" u="none" strike="noStrike" baseline="0" dirty="0">
              <a:solidFill>
                <a:srgbClr val="000000"/>
              </a:solidFill>
              <a:latin typeface="Verdana" panose="020B0604030504040204" pitchFamily="34" charset="0"/>
            </a:endParaRPr>
          </a:p>
          <a:p>
            <a:endParaRPr lang="el-GR" sz="1800" b="0" i="0" u="none" strike="noStrike" baseline="0" dirty="0">
              <a:latin typeface="Verdana" panose="020B0604030504040204" pitchFamily="34" charset="0"/>
            </a:endParaRPr>
          </a:p>
          <a:p>
            <a:pPr algn="l"/>
            <a:r>
              <a:rPr lang="el-GR" sz="1800" b="0" i="0" u="none" strike="noStrike" baseline="0" dirty="0">
                <a:latin typeface="Verdana" panose="020B0604030504040204" pitchFamily="34" charset="0"/>
              </a:rPr>
              <a:t> </a:t>
            </a:r>
            <a:endParaRPr lang="el-GR" sz="1800" b="0" i="0" u="none" strike="noStrike" baseline="0" dirty="0">
              <a:solidFill>
                <a:srgbClr val="000000"/>
              </a:solidFill>
              <a:latin typeface="Verdana" panose="020B0604030504040204" pitchFamily="34" charset="0"/>
            </a:endParaRPr>
          </a:p>
          <a:p>
            <a:r>
              <a:rPr lang="el-GR" sz="2000" b="1" i="0" u="none" strike="noStrike" baseline="0" dirty="0">
                <a:solidFill>
                  <a:srgbClr val="006565"/>
                </a:solidFill>
                <a:latin typeface="Garamond" panose="02020404030301010803" pitchFamily="18" charset="0"/>
              </a:rPr>
              <a:t>Εσωτερικό Περιβάλλον: </a:t>
            </a:r>
            <a:endParaRPr lang="el-GR" sz="2000" b="0" i="0" u="none" strike="noStrike" baseline="0" dirty="0">
              <a:solidFill>
                <a:srgbClr val="000000"/>
              </a:solidFill>
              <a:latin typeface="Garamond" panose="02020404030301010803" pitchFamily="18" charset="0"/>
            </a:endParaRPr>
          </a:p>
          <a:p>
            <a:r>
              <a:rPr lang="el-GR" sz="2000" b="0" i="0" u="none" strike="noStrike" baseline="0" dirty="0">
                <a:solidFill>
                  <a:srgbClr val="000000"/>
                </a:solidFill>
                <a:latin typeface="Garamond" panose="02020404030301010803" pitchFamily="18" charset="0"/>
              </a:rPr>
              <a:t>Οι Δυνατότητες και Αδυναμίες που προκύπτουν από τους εσωτερικούς πόρους που η επιχείρηση κατέχει. </a:t>
            </a:r>
          </a:p>
          <a:p>
            <a:r>
              <a:rPr lang="el-GR" sz="2000" b="1" i="0" u="none" strike="noStrike" baseline="0" dirty="0">
                <a:solidFill>
                  <a:srgbClr val="000000"/>
                </a:solidFill>
                <a:latin typeface="Garamond" panose="02020404030301010803" pitchFamily="18" charset="0"/>
              </a:rPr>
              <a:t>Α) Δυνατότητες </a:t>
            </a:r>
            <a:endParaRPr lang="el-GR" sz="2000" b="0" i="0" u="none" strike="noStrike" baseline="0" dirty="0">
              <a:solidFill>
                <a:srgbClr val="000000"/>
              </a:solidFill>
              <a:latin typeface="Garamond" panose="02020404030301010803" pitchFamily="18" charset="0"/>
            </a:endParaRPr>
          </a:p>
          <a:p>
            <a:r>
              <a:rPr lang="el-GR" sz="2000" b="0" i="0" u="none" strike="noStrike" baseline="0" dirty="0">
                <a:solidFill>
                  <a:srgbClr val="000000"/>
                </a:solidFill>
                <a:latin typeface="Garamond" panose="02020404030301010803" pitchFamily="18" charset="0"/>
              </a:rPr>
              <a:t>Τα γνωρίσματα του οργανισμού που είναι βοηθητικά για την επίτευξη των στόχων του. </a:t>
            </a:r>
          </a:p>
          <a:p>
            <a:r>
              <a:rPr lang="el-GR" sz="2000" b="0" i="1" u="none" strike="noStrike" baseline="0" dirty="0">
                <a:solidFill>
                  <a:srgbClr val="000000"/>
                </a:solidFill>
                <a:latin typeface="Garamond" panose="02020404030301010803" pitchFamily="18" charset="0"/>
              </a:rPr>
              <a:t>Σε κερδοσκοπικούς οργανισμούς: </a:t>
            </a:r>
            <a:r>
              <a:rPr lang="el-GR" sz="2000" b="0" i="0" u="none" strike="noStrike" baseline="0" dirty="0">
                <a:solidFill>
                  <a:srgbClr val="000000"/>
                </a:solidFill>
                <a:latin typeface="Garamond" panose="02020404030301010803" pitchFamily="18" charset="0"/>
              </a:rPr>
              <a:t>επαρκής αριθμός των υπαλλήλων και καλή φήμη στην αγορά κτλ. </a:t>
            </a:r>
          </a:p>
          <a:p>
            <a:r>
              <a:rPr lang="el-GR" sz="2000" b="0" i="1" u="none" strike="noStrike" baseline="0" dirty="0">
                <a:solidFill>
                  <a:srgbClr val="000000"/>
                </a:solidFill>
                <a:latin typeface="Garamond" panose="02020404030301010803" pitchFamily="18" charset="0"/>
              </a:rPr>
              <a:t>Σε εκπαιδευτικούς οργανισμούς: </a:t>
            </a:r>
            <a:r>
              <a:rPr lang="el-GR" sz="2000" b="0" i="0" u="none" strike="noStrike" baseline="0" dirty="0">
                <a:solidFill>
                  <a:srgbClr val="000000"/>
                </a:solidFill>
                <a:latin typeface="Garamond" panose="02020404030301010803" pitchFamily="18" charset="0"/>
              </a:rPr>
              <a:t>σταθερό Αναλυτικό Πρόγραμμα και καλή γεωγραφική θέση του σχολείου κτλ. </a:t>
            </a:r>
          </a:p>
          <a:p>
            <a:r>
              <a:rPr lang="el-GR" sz="2000" b="1" i="0" u="none" strike="noStrike" baseline="0" dirty="0">
                <a:solidFill>
                  <a:srgbClr val="000000"/>
                </a:solidFill>
                <a:latin typeface="Garamond" panose="02020404030301010803" pitchFamily="18" charset="0"/>
              </a:rPr>
              <a:t>Β) Αδυναμίες </a:t>
            </a:r>
            <a:endParaRPr lang="el-GR" sz="2000" b="0" i="0" u="none" strike="noStrike" baseline="0" dirty="0">
              <a:solidFill>
                <a:srgbClr val="000000"/>
              </a:solidFill>
              <a:latin typeface="Garamond" panose="02020404030301010803" pitchFamily="18" charset="0"/>
            </a:endParaRPr>
          </a:p>
          <a:p>
            <a:r>
              <a:rPr lang="el-GR" sz="2000" b="0" i="0" u="none" strike="noStrike" baseline="0" dirty="0">
                <a:solidFill>
                  <a:srgbClr val="000000"/>
                </a:solidFill>
                <a:latin typeface="Garamond" panose="02020404030301010803" pitchFamily="18" charset="0"/>
              </a:rPr>
              <a:t>Τα χαρακτηριστικά του οργανισμού που είναι επιβλαβή για την επίτευξη των στόχων του. </a:t>
            </a:r>
          </a:p>
          <a:p>
            <a:r>
              <a:rPr lang="el-GR" sz="2000" b="0" i="1" u="none" strike="noStrike" baseline="0" dirty="0">
                <a:solidFill>
                  <a:srgbClr val="000000"/>
                </a:solidFill>
                <a:latin typeface="Garamond" panose="02020404030301010803" pitchFamily="18" charset="0"/>
              </a:rPr>
              <a:t>Σε κερδοσκοπικούς οργανισμούς: </a:t>
            </a:r>
            <a:r>
              <a:rPr lang="el-GR" sz="2000" b="0" i="0" u="none" strike="noStrike" baseline="0" dirty="0">
                <a:solidFill>
                  <a:srgbClr val="000000"/>
                </a:solidFill>
                <a:latin typeface="Garamond" panose="02020404030301010803" pitchFamily="18" charset="0"/>
              </a:rPr>
              <a:t>ανειδίκευτο προσωπικό, μη επαρκής υλική υποδομή κτλ. </a:t>
            </a:r>
          </a:p>
          <a:p>
            <a:r>
              <a:rPr lang="el-GR" sz="2000" b="0" i="1" u="none" strike="noStrike" baseline="0" dirty="0">
                <a:solidFill>
                  <a:srgbClr val="000000"/>
                </a:solidFill>
                <a:latin typeface="Garamond" panose="02020404030301010803" pitchFamily="18" charset="0"/>
              </a:rPr>
              <a:t>Σε εκπαιδευτικούς οργανισμούς: </a:t>
            </a:r>
            <a:r>
              <a:rPr lang="el-GR" sz="2000" b="0" i="0" u="none" strike="noStrike" baseline="0" dirty="0">
                <a:solidFill>
                  <a:srgbClr val="000000"/>
                </a:solidFill>
                <a:latin typeface="Garamond" panose="02020404030301010803" pitchFamily="18" charset="0"/>
              </a:rPr>
              <a:t>έλλειψη εξειδικευμένου προσωπικού, έλλειψη ειδικών αιθουσών κτλ. </a:t>
            </a:r>
            <a:endParaRPr lang="el-GR" sz="2000" dirty="0">
              <a:latin typeface="Garamond" panose="02020404030301010803" pitchFamily="18" charset="0"/>
            </a:endParaRPr>
          </a:p>
          <a:p>
            <a:pPr algn="just">
              <a:lnSpc>
                <a:spcPct val="90000"/>
              </a:lnSpc>
              <a:spcAft>
                <a:spcPts val="600"/>
              </a:spcAft>
            </a:pPr>
            <a:endParaRPr lang="el-GR" sz="2000" dirty="0">
              <a:latin typeface="Garamond" panose="02020404030301010803" pitchFamily="18" charset="0"/>
            </a:endParaRPr>
          </a:p>
          <a:p>
            <a:pPr algn="just">
              <a:lnSpc>
                <a:spcPct val="90000"/>
              </a:lnSpc>
              <a:spcAft>
                <a:spcPts val="600"/>
              </a:spcAft>
            </a:pPr>
            <a:endParaRPr lang="en-US" sz="2000" dirty="0">
              <a:latin typeface="Garamond" panose="02020404030301010803" pitchFamily="18" charset="0"/>
            </a:endParaRPr>
          </a:p>
        </p:txBody>
      </p:sp>
      <p:cxnSp>
        <p:nvCxnSpPr>
          <p:cNvPr id="4" name="Ευθεία γραμμή σύνδεσης 3">
            <a:extLst>
              <a:ext uri="{FF2B5EF4-FFF2-40B4-BE49-F238E27FC236}">
                <a16:creationId xmlns:a16="http://schemas.microsoft.com/office/drawing/2014/main" id="{17003135-4453-6F84-ABE1-0421B005313A}"/>
              </a:ext>
            </a:extLst>
          </p:cNvPr>
          <p:cNvCxnSpPr>
            <a:cxnSpLocks/>
          </p:cNvCxnSpPr>
          <p:nvPr/>
        </p:nvCxnSpPr>
        <p:spPr>
          <a:xfrm>
            <a:off x="1025353" y="950563"/>
            <a:ext cx="1020201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32390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A634718-FC1A-A724-73B0-4EEF6F7ED9E0}"/>
              </a:ext>
            </a:extLst>
          </p:cNvPr>
          <p:cNvSpPr txBox="1"/>
          <p:nvPr/>
        </p:nvSpPr>
        <p:spPr>
          <a:xfrm>
            <a:off x="1178848" y="153998"/>
            <a:ext cx="9849751" cy="642567"/>
          </a:xfrm>
          <a:prstGeom prst="rect">
            <a:avLst/>
          </a:prstGeom>
        </p:spPr>
        <p:txBody>
          <a:bodyPr vert="horz" lIns="91440" tIns="45720" rIns="91440" bIns="45720" rtlCol="0" anchor="b">
            <a:normAutofit fontScale="85000" lnSpcReduction="10000"/>
          </a:bodyPr>
          <a:lstStyle/>
          <a:p>
            <a:pPr>
              <a:lnSpc>
                <a:spcPct val="90000"/>
              </a:lnSpc>
              <a:spcBef>
                <a:spcPct val="0"/>
              </a:spcBef>
              <a:spcAft>
                <a:spcPts val="600"/>
              </a:spcAft>
            </a:pPr>
            <a:r>
              <a:rPr lang="en-US" sz="3200" b="1" kern="1200" dirty="0">
                <a:solidFill>
                  <a:schemeClr val="tx1"/>
                </a:solidFill>
                <a:latin typeface="Garamond" panose="02020404030301010803" pitchFamily="18" charset="0"/>
                <a:ea typeface="+mj-ea"/>
                <a:cs typeface="+mj-cs"/>
              </a:rPr>
              <a:t>SWOT </a:t>
            </a:r>
            <a:r>
              <a:rPr lang="en-US" sz="3200" b="1" dirty="0">
                <a:latin typeface="Garamond" panose="02020404030301010803" pitchFamily="18" charset="0"/>
                <a:ea typeface="+mj-ea"/>
                <a:cs typeface="+mj-cs"/>
              </a:rPr>
              <a:t>Analysis | </a:t>
            </a:r>
            <a:r>
              <a:rPr lang="el-GR" sz="3200" b="1" dirty="0">
                <a:latin typeface="Garamond" panose="02020404030301010803" pitchFamily="18" charset="0"/>
                <a:ea typeface="+mj-ea"/>
                <a:cs typeface="+mj-cs"/>
              </a:rPr>
              <a:t>Ευκαιρίες </a:t>
            </a:r>
            <a:r>
              <a:rPr lang="en-US" sz="3200" b="1" dirty="0">
                <a:latin typeface="Garamond" panose="02020404030301010803" pitchFamily="18" charset="0"/>
                <a:ea typeface="+mj-ea"/>
                <a:cs typeface="+mj-cs"/>
              </a:rPr>
              <a:t>(Opportunities)</a:t>
            </a:r>
            <a:r>
              <a:rPr lang="el-GR" sz="3200" b="1" dirty="0">
                <a:latin typeface="Garamond" panose="02020404030301010803" pitchFamily="18" charset="0"/>
                <a:ea typeface="+mj-ea"/>
                <a:cs typeface="+mj-cs"/>
              </a:rPr>
              <a:t> – Απειλές )</a:t>
            </a:r>
            <a:r>
              <a:rPr lang="en-US" sz="3200" b="1" dirty="0">
                <a:latin typeface="Garamond" panose="02020404030301010803" pitchFamily="18" charset="0"/>
                <a:ea typeface="+mj-ea"/>
                <a:cs typeface="+mj-cs"/>
              </a:rPr>
              <a:t>Threats</a:t>
            </a:r>
            <a:endParaRPr lang="en-US" sz="3200" b="1" kern="1200" dirty="0">
              <a:solidFill>
                <a:schemeClr val="tx1"/>
              </a:solidFill>
              <a:latin typeface="Garamond" panose="02020404030301010803" pitchFamily="18" charset="0"/>
              <a:ea typeface="+mj-ea"/>
              <a:cs typeface="+mj-cs"/>
            </a:endParaRPr>
          </a:p>
        </p:txBody>
      </p:sp>
      <p:sp>
        <p:nvSpPr>
          <p:cNvPr id="2" name="TextBox 1">
            <a:extLst>
              <a:ext uri="{FF2B5EF4-FFF2-40B4-BE49-F238E27FC236}">
                <a16:creationId xmlns:a16="http://schemas.microsoft.com/office/drawing/2014/main" id="{C2127059-2E59-CD50-7947-6D5D6EED328D}"/>
              </a:ext>
            </a:extLst>
          </p:cNvPr>
          <p:cNvSpPr txBox="1"/>
          <p:nvPr/>
        </p:nvSpPr>
        <p:spPr>
          <a:xfrm>
            <a:off x="579528" y="1104560"/>
            <a:ext cx="11032944" cy="4802875"/>
          </a:xfrm>
          <a:prstGeom prst="rect">
            <a:avLst/>
          </a:prstGeom>
        </p:spPr>
        <p:txBody>
          <a:bodyPr vert="horz" lIns="91440" tIns="45720" rIns="91440" bIns="45720" rtlCol="0" anchor="ctr">
            <a:noAutofit/>
          </a:bodyPr>
          <a:lstStyle/>
          <a:p>
            <a:pPr algn="l"/>
            <a:endParaRPr lang="el-GR" sz="1800" b="0" i="0" u="none" strike="noStrike" baseline="0" dirty="0">
              <a:solidFill>
                <a:srgbClr val="000000"/>
              </a:solidFill>
              <a:latin typeface="Verdana" panose="020B0604030504040204" pitchFamily="34" charset="0"/>
            </a:endParaRPr>
          </a:p>
          <a:p>
            <a:endParaRPr lang="el-GR" sz="1800" b="0" i="0" u="none" strike="noStrike" baseline="0" dirty="0">
              <a:latin typeface="Verdana" panose="020B0604030504040204" pitchFamily="34" charset="0"/>
            </a:endParaRPr>
          </a:p>
          <a:p>
            <a:pPr algn="just"/>
            <a:r>
              <a:rPr lang="el-GR" sz="1800" b="0" i="0" u="none" strike="noStrike" baseline="0" dirty="0">
                <a:latin typeface="Verdana" panose="020B0604030504040204" pitchFamily="34" charset="0"/>
              </a:rPr>
              <a:t> </a:t>
            </a:r>
            <a:r>
              <a:rPr lang="el-GR" sz="2100" b="1" i="0" u="none" strike="noStrike" baseline="0" dirty="0">
                <a:solidFill>
                  <a:srgbClr val="006565"/>
                </a:solidFill>
                <a:latin typeface="Garamond" panose="02020404030301010803" pitchFamily="18" charset="0"/>
              </a:rPr>
              <a:t>Εξωτερικό Περιβάλλον: </a:t>
            </a:r>
            <a:endParaRPr lang="el-GR" sz="2100" b="0" i="0" u="none" strike="noStrike" baseline="0" dirty="0">
              <a:solidFill>
                <a:srgbClr val="000000"/>
              </a:solidFill>
              <a:latin typeface="Garamond" panose="02020404030301010803" pitchFamily="18" charset="0"/>
            </a:endParaRPr>
          </a:p>
          <a:p>
            <a:pPr algn="just"/>
            <a:r>
              <a:rPr lang="el-GR" sz="2100" b="0" i="0" u="none" strike="noStrike" baseline="0" dirty="0" err="1">
                <a:solidFill>
                  <a:srgbClr val="000000"/>
                </a:solidFill>
                <a:latin typeface="Garamond" panose="02020404030301010803" pitchFamily="18" charset="0"/>
              </a:rPr>
              <a:t>Oι</a:t>
            </a:r>
            <a:r>
              <a:rPr lang="el-GR" sz="2100" b="0" i="0" u="none" strike="noStrike" baseline="0" dirty="0">
                <a:solidFill>
                  <a:srgbClr val="000000"/>
                </a:solidFill>
                <a:latin typeface="Garamond" panose="02020404030301010803" pitchFamily="18" charset="0"/>
              </a:rPr>
              <a:t> ευκαιρίες και οι απειλές αντανακλούν μεταβλητές του εξωτερικού περιβάλλοντος της επιχείρησης, τις οποίες η επιχείρηση θα πρέπει να εντοπίσει, να προσαρμοστεί σε αυτές ή ακόμα και να τις προσαρμόσει όπου κάτι τέτοιο είναι εφικτό. </a:t>
            </a:r>
          </a:p>
          <a:p>
            <a:pPr algn="just"/>
            <a:r>
              <a:rPr lang="el-GR" sz="2100" b="1" i="0" u="none" strike="noStrike" baseline="0" dirty="0">
                <a:solidFill>
                  <a:srgbClr val="000000"/>
                </a:solidFill>
                <a:latin typeface="Garamond" panose="02020404030301010803" pitchFamily="18" charset="0"/>
              </a:rPr>
              <a:t>Α)Ευκαιρίες </a:t>
            </a:r>
            <a:endParaRPr lang="el-GR" sz="2100" b="0" i="0" u="none" strike="noStrike" baseline="0" dirty="0">
              <a:solidFill>
                <a:srgbClr val="000000"/>
              </a:solidFill>
              <a:latin typeface="Garamond" panose="02020404030301010803" pitchFamily="18" charset="0"/>
            </a:endParaRPr>
          </a:p>
          <a:p>
            <a:pPr algn="just"/>
            <a:r>
              <a:rPr lang="el-GR" sz="2100" b="0" i="0" u="none" strike="noStrike" baseline="0" dirty="0">
                <a:solidFill>
                  <a:srgbClr val="000000"/>
                </a:solidFill>
                <a:latin typeface="Garamond" panose="02020404030301010803" pitchFamily="18" charset="0"/>
              </a:rPr>
              <a:t>Συνθήκες του εξωτερικού περιβάλλοντος που βοηθούν στην επίτευξη των στόχων του οργανισμού. </a:t>
            </a:r>
          </a:p>
          <a:p>
            <a:pPr algn="just"/>
            <a:r>
              <a:rPr lang="el-GR" sz="2100" b="0" i="1" u="none" strike="noStrike" baseline="0" dirty="0">
                <a:solidFill>
                  <a:srgbClr val="000000"/>
                </a:solidFill>
                <a:latin typeface="Garamond" panose="02020404030301010803" pitchFamily="18" charset="0"/>
              </a:rPr>
              <a:t>Σε κερδοσκοπικούς οργανισμούς: </a:t>
            </a:r>
            <a:r>
              <a:rPr lang="el-GR" sz="2100" b="0" i="0" u="none" strike="noStrike" baseline="0" dirty="0">
                <a:solidFill>
                  <a:srgbClr val="000000"/>
                </a:solidFill>
                <a:latin typeface="Garamond" panose="02020404030301010803" pitchFamily="18" charset="0"/>
              </a:rPr>
              <a:t>αύξηση του αγοραστικού κοινού, προοπτικές επέκτασης των εργασιών κτλ. </a:t>
            </a:r>
          </a:p>
          <a:p>
            <a:pPr algn="just"/>
            <a:r>
              <a:rPr lang="el-GR" sz="2100" b="0" i="1" u="none" strike="noStrike" baseline="0" dirty="0">
                <a:solidFill>
                  <a:srgbClr val="000000"/>
                </a:solidFill>
                <a:latin typeface="Garamond" panose="02020404030301010803" pitchFamily="18" charset="0"/>
              </a:rPr>
              <a:t>Σε εκπαιδευτικούς οργανισμούς: </a:t>
            </a:r>
            <a:r>
              <a:rPr lang="el-GR" sz="2100" b="0" i="0" u="none" strike="noStrike" baseline="0" dirty="0">
                <a:solidFill>
                  <a:srgbClr val="000000"/>
                </a:solidFill>
                <a:latin typeface="Garamond" panose="02020404030301010803" pitchFamily="18" charset="0"/>
              </a:rPr>
              <a:t>συμμετοχή σε ευρωπαϊκά προγράμματα, αυξημένο ενδιαφέρον της πολιτείας για την παιδεία κτλ. </a:t>
            </a:r>
          </a:p>
          <a:p>
            <a:pPr algn="just"/>
            <a:r>
              <a:rPr lang="el-GR" sz="2100" b="1" i="0" u="none" strike="noStrike" baseline="0" dirty="0">
                <a:solidFill>
                  <a:srgbClr val="000000"/>
                </a:solidFill>
                <a:latin typeface="Garamond" panose="02020404030301010803" pitchFamily="18" charset="0"/>
              </a:rPr>
              <a:t>Β)Απειλές </a:t>
            </a:r>
            <a:endParaRPr lang="el-GR" sz="2100" b="0" i="0" u="none" strike="noStrike" baseline="0" dirty="0">
              <a:solidFill>
                <a:srgbClr val="000000"/>
              </a:solidFill>
              <a:latin typeface="Garamond" panose="02020404030301010803" pitchFamily="18" charset="0"/>
            </a:endParaRPr>
          </a:p>
          <a:p>
            <a:pPr algn="just"/>
            <a:r>
              <a:rPr lang="el-GR" sz="2100" b="0" i="0" u="none" strike="noStrike" baseline="0" dirty="0">
                <a:solidFill>
                  <a:srgbClr val="000000"/>
                </a:solidFill>
                <a:latin typeface="Garamond" panose="02020404030301010803" pitchFamily="18" charset="0"/>
              </a:rPr>
              <a:t>Εξωτερικές συνθήκες που θα μπορούσαν να κάνουν ζημιά στην επίτευξη των στόχων του οργανισμού. </a:t>
            </a:r>
          </a:p>
          <a:p>
            <a:pPr algn="just"/>
            <a:r>
              <a:rPr lang="el-GR" sz="2100" b="0" i="1" u="none" strike="noStrike" baseline="0" dirty="0">
                <a:solidFill>
                  <a:srgbClr val="000000"/>
                </a:solidFill>
                <a:latin typeface="Garamond" panose="02020404030301010803" pitchFamily="18" charset="0"/>
              </a:rPr>
              <a:t>Σε κερδοσκοπικούς οργανισμούς: </a:t>
            </a:r>
            <a:r>
              <a:rPr lang="el-GR" sz="2100" b="0" i="0" u="none" strike="noStrike" baseline="0" dirty="0">
                <a:solidFill>
                  <a:srgbClr val="000000"/>
                </a:solidFill>
                <a:latin typeface="Garamond" panose="02020404030301010803" pitchFamily="18" charset="0"/>
              </a:rPr>
              <a:t>ανταγωνισμός από μεγαλύτερες εταιρείες και ύπαρξη εναλλακτικών προϊόντων κτλ. </a:t>
            </a:r>
          </a:p>
          <a:p>
            <a:pPr algn="just"/>
            <a:r>
              <a:rPr lang="el-GR" sz="2100" b="0" i="1" u="none" strike="noStrike" baseline="0" dirty="0">
                <a:solidFill>
                  <a:srgbClr val="000000"/>
                </a:solidFill>
                <a:latin typeface="Garamond" panose="02020404030301010803" pitchFamily="18" charset="0"/>
              </a:rPr>
              <a:t>Σε εκπαιδευτικούς οργανισμούς: </a:t>
            </a:r>
            <a:r>
              <a:rPr lang="el-GR" sz="2100" b="0" i="0" u="none" strike="noStrike" baseline="0" dirty="0">
                <a:solidFill>
                  <a:srgbClr val="000000"/>
                </a:solidFill>
                <a:latin typeface="Garamond" panose="02020404030301010803" pitchFamily="18" charset="0"/>
              </a:rPr>
              <a:t>μη επαρκής χρηματοδότηση από το κράτος και προηγμένες υπηρεσίες των ανταγωνιστικών ιδιωτικών σχολείων </a:t>
            </a:r>
            <a:r>
              <a:rPr lang="el-GR" sz="2100" b="0" i="0" u="none" strike="noStrike" baseline="0" dirty="0" err="1">
                <a:solidFill>
                  <a:srgbClr val="000000"/>
                </a:solidFill>
                <a:latin typeface="Garamond" panose="02020404030301010803" pitchFamily="18" charset="0"/>
              </a:rPr>
              <a:t>κτλ</a:t>
            </a:r>
            <a:r>
              <a:rPr lang="el-GR" sz="2100" b="0" i="0" u="none" strike="noStrike" baseline="0" dirty="0">
                <a:solidFill>
                  <a:srgbClr val="000000"/>
                </a:solidFill>
                <a:latin typeface="Garamond" panose="02020404030301010803" pitchFamily="18" charset="0"/>
              </a:rPr>
              <a:t> </a:t>
            </a:r>
            <a:endParaRPr lang="el-GR" sz="2100" dirty="0">
              <a:latin typeface="Garamond" panose="02020404030301010803" pitchFamily="18" charset="0"/>
            </a:endParaRPr>
          </a:p>
          <a:p>
            <a:pPr algn="just">
              <a:lnSpc>
                <a:spcPct val="90000"/>
              </a:lnSpc>
              <a:spcAft>
                <a:spcPts val="600"/>
              </a:spcAft>
            </a:pPr>
            <a:endParaRPr lang="el-GR" sz="2000" dirty="0">
              <a:latin typeface="Garamond" panose="02020404030301010803" pitchFamily="18" charset="0"/>
            </a:endParaRPr>
          </a:p>
          <a:p>
            <a:pPr algn="just">
              <a:lnSpc>
                <a:spcPct val="90000"/>
              </a:lnSpc>
              <a:spcAft>
                <a:spcPts val="600"/>
              </a:spcAft>
            </a:pPr>
            <a:endParaRPr lang="en-US" sz="2000" dirty="0">
              <a:latin typeface="Garamond" panose="02020404030301010803" pitchFamily="18" charset="0"/>
            </a:endParaRPr>
          </a:p>
        </p:txBody>
      </p:sp>
      <p:cxnSp>
        <p:nvCxnSpPr>
          <p:cNvPr id="4" name="Ευθεία γραμμή σύνδεσης 3">
            <a:extLst>
              <a:ext uri="{FF2B5EF4-FFF2-40B4-BE49-F238E27FC236}">
                <a16:creationId xmlns:a16="http://schemas.microsoft.com/office/drawing/2014/main" id="{17003135-4453-6F84-ABE1-0421B005313A}"/>
              </a:ext>
            </a:extLst>
          </p:cNvPr>
          <p:cNvCxnSpPr>
            <a:cxnSpLocks/>
          </p:cNvCxnSpPr>
          <p:nvPr/>
        </p:nvCxnSpPr>
        <p:spPr>
          <a:xfrm>
            <a:off x="1025353" y="950563"/>
            <a:ext cx="1020201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27387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A634718-FC1A-A724-73B0-4EEF6F7ED9E0}"/>
              </a:ext>
            </a:extLst>
          </p:cNvPr>
          <p:cNvSpPr txBox="1"/>
          <p:nvPr/>
        </p:nvSpPr>
        <p:spPr>
          <a:xfrm>
            <a:off x="1178848" y="153998"/>
            <a:ext cx="9849751" cy="64256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200" b="1" kern="1200" dirty="0">
                <a:solidFill>
                  <a:schemeClr val="tx1"/>
                </a:solidFill>
                <a:latin typeface="Garamond" panose="02020404030301010803" pitchFamily="18" charset="0"/>
                <a:ea typeface="+mj-ea"/>
                <a:cs typeface="+mj-cs"/>
              </a:rPr>
              <a:t>SWOT </a:t>
            </a:r>
            <a:r>
              <a:rPr lang="en-US" sz="3200" b="1" dirty="0">
                <a:latin typeface="Garamond" panose="02020404030301010803" pitchFamily="18" charset="0"/>
                <a:ea typeface="+mj-ea"/>
                <a:cs typeface="+mj-cs"/>
              </a:rPr>
              <a:t>Analysis | </a:t>
            </a:r>
            <a:r>
              <a:rPr lang="el-GR" sz="3200" b="1" dirty="0">
                <a:latin typeface="Garamond" panose="02020404030301010803" pitchFamily="18" charset="0"/>
                <a:ea typeface="+mj-ea"/>
                <a:cs typeface="+mj-cs"/>
              </a:rPr>
              <a:t>Στάδια διεξαγωγής</a:t>
            </a:r>
            <a:endParaRPr lang="en-US" sz="3200" b="1" kern="1200" dirty="0">
              <a:solidFill>
                <a:schemeClr val="tx1"/>
              </a:solidFill>
              <a:latin typeface="Garamond" panose="02020404030301010803" pitchFamily="18" charset="0"/>
              <a:ea typeface="+mj-ea"/>
              <a:cs typeface="+mj-cs"/>
            </a:endParaRPr>
          </a:p>
        </p:txBody>
      </p:sp>
      <p:sp>
        <p:nvSpPr>
          <p:cNvPr id="2" name="TextBox 1">
            <a:extLst>
              <a:ext uri="{FF2B5EF4-FFF2-40B4-BE49-F238E27FC236}">
                <a16:creationId xmlns:a16="http://schemas.microsoft.com/office/drawing/2014/main" id="{C2127059-2E59-CD50-7947-6D5D6EED328D}"/>
              </a:ext>
            </a:extLst>
          </p:cNvPr>
          <p:cNvSpPr txBox="1"/>
          <p:nvPr/>
        </p:nvSpPr>
        <p:spPr>
          <a:xfrm>
            <a:off x="579528" y="1104561"/>
            <a:ext cx="11032944" cy="4071120"/>
          </a:xfrm>
          <a:prstGeom prst="rect">
            <a:avLst/>
          </a:prstGeom>
        </p:spPr>
        <p:txBody>
          <a:bodyPr vert="horz" lIns="91440" tIns="45720" rIns="91440" bIns="45720" rtlCol="0" anchor="ctr">
            <a:noAutofit/>
          </a:bodyPr>
          <a:lstStyle/>
          <a:p>
            <a:pPr algn="l"/>
            <a:endParaRPr lang="el-GR" sz="1800" b="0" i="0" u="none" strike="noStrike" baseline="0" dirty="0">
              <a:solidFill>
                <a:srgbClr val="000000"/>
              </a:solidFill>
              <a:latin typeface="Verdana" panose="020B0604030504040204" pitchFamily="34" charset="0"/>
            </a:endParaRPr>
          </a:p>
          <a:p>
            <a:endParaRPr lang="el-GR" sz="1800" b="0" i="0" u="none" strike="noStrike" baseline="0" dirty="0">
              <a:latin typeface="Verdana" panose="020B0604030504040204" pitchFamily="34" charset="0"/>
            </a:endParaRPr>
          </a:p>
          <a:p>
            <a:pPr algn="l"/>
            <a:r>
              <a:rPr lang="el-GR" sz="1800" b="0" i="0" u="none" strike="noStrike" baseline="0" dirty="0">
                <a:latin typeface="Verdana" panose="020B0604030504040204" pitchFamily="34" charset="0"/>
              </a:rPr>
              <a:t> </a:t>
            </a:r>
            <a:endParaRPr lang="el-GR" sz="1800" b="0" i="0" u="none" strike="noStrike" baseline="0" dirty="0">
              <a:solidFill>
                <a:srgbClr val="000000"/>
              </a:solidFill>
              <a:latin typeface="Verdana" panose="020B0604030504040204" pitchFamily="34" charset="0"/>
            </a:endParaRPr>
          </a:p>
          <a:p>
            <a:r>
              <a:rPr lang="el-GR" sz="2200" b="1" i="0" u="none" strike="noStrike" baseline="0" dirty="0">
                <a:latin typeface="Garamond" panose="02020404030301010803" pitchFamily="18" charset="0"/>
              </a:rPr>
              <a:t>1ο Στάδιο: </a:t>
            </a:r>
            <a:r>
              <a:rPr lang="el-GR" sz="2200" b="0" i="0" u="none" strike="noStrike" baseline="0" dirty="0">
                <a:latin typeface="Garamond" panose="02020404030301010803" pitchFamily="18" charset="0"/>
              </a:rPr>
              <a:t>Οριοθέτηση του στόχου για τον οποίο διεξάγεται η SWOT </a:t>
            </a:r>
            <a:r>
              <a:rPr lang="el-GR" sz="2200" b="0" i="0" u="none" strike="noStrike" baseline="0" dirty="0" err="1">
                <a:latin typeface="Garamond" panose="02020404030301010803" pitchFamily="18" charset="0"/>
              </a:rPr>
              <a:t>Analysis</a:t>
            </a:r>
            <a:r>
              <a:rPr lang="el-GR" sz="2200" b="0" i="0" u="none" strike="noStrike" baseline="0" dirty="0">
                <a:latin typeface="Garamond" panose="02020404030301010803" pitchFamily="18" charset="0"/>
              </a:rPr>
              <a:t> </a:t>
            </a:r>
          </a:p>
          <a:p>
            <a:r>
              <a:rPr lang="el-GR" sz="2200" b="1" i="0" u="none" strike="noStrike" baseline="0" dirty="0">
                <a:latin typeface="Garamond" panose="02020404030301010803" pitchFamily="18" charset="0"/>
              </a:rPr>
              <a:t>2ο Στάδιο: </a:t>
            </a:r>
            <a:r>
              <a:rPr lang="el-GR" sz="2200" b="0" i="0" u="none" strike="noStrike" baseline="0" dirty="0">
                <a:latin typeface="Garamond" panose="02020404030301010803" pitchFamily="18" charset="0"/>
              </a:rPr>
              <a:t>Επιλογή των κατάλληλων συνεργατών </a:t>
            </a:r>
          </a:p>
          <a:p>
            <a:r>
              <a:rPr lang="el-GR" sz="2200" b="1" i="0" u="none" strike="noStrike" baseline="0" dirty="0">
                <a:latin typeface="Garamond" panose="02020404030301010803" pitchFamily="18" charset="0"/>
              </a:rPr>
              <a:t>3ο Στάδιο: </a:t>
            </a:r>
            <a:r>
              <a:rPr lang="el-GR" sz="2200" b="0" i="0" u="none" strike="noStrike" baseline="0" dirty="0">
                <a:latin typeface="Garamond" panose="02020404030301010803" pitchFamily="18" charset="0"/>
              </a:rPr>
              <a:t>Επισκόπηση σχετικής βιβλιογραφίας και συλλογή των απαραίτητων πληροφοριών </a:t>
            </a:r>
          </a:p>
          <a:p>
            <a:r>
              <a:rPr lang="el-GR" sz="2200" b="1" i="0" u="none" strike="noStrike" baseline="0" dirty="0">
                <a:latin typeface="Garamond" panose="02020404030301010803" pitchFamily="18" charset="0"/>
              </a:rPr>
              <a:t>4ο Στάδιο: </a:t>
            </a:r>
            <a:r>
              <a:rPr lang="el-GR" sz="2200" b="0" i="0" u="none" strike="noStrike" baseline="0" dirty="0">
                <a:latin typeface="Garamond" panose="02020404030301010803" pitchFamily="18" charset="0"/>
              </a:rPr>
              <a:t>Δημιουργία εργαστηριακών ομάδων </a:t>
            </a:r>
          </a:p>
          <a:p>
            <a:r>
              <a:rPr lang="el-GR" sz="2200" b="1" i="0" u="none" strike="noStrike" baseline="0" dirty="0">
                <a:latin typeface="Garamond" panose="02020404030301010803" pitchFamily="18" charset="0"/>
              </a:rPr>
              <a:t>5ο Στάδιο: </a:t>
            </a:r>
            <a:r>
              <a:rPr lang="el-GR" sz="2200" b="0" i="0" u="none" strike="noStrike" baseline="0" dirty="0">
                <a:latin typeface="Garamond" panose="02020404030301010803" pitchFamily="18" charset="0"/>
              </a:rPr>
              <a:t>Καταγραφή δυνατοτήτων (</a:t>
            </a:r>
            <a:r>
              <a:rPr lang="el-GR" sz="2200" b="0" i="0" u="none" strike="noStrike" baseline="0" dirty="0" err="1">
                <a:latin typeface="Garamond" panose="02020404030301010803" pitchFamily="18" charset="0"/>
              </a:rPr>
              <a:t>Strengths</a:t>
            </a:r>
            <a:r>
              <a:rPr lang="el-GR" sz="2200" b="0" i="0" u="none" strike="noStrike" baseline="0" dirty="0">
                <a:latin typeface="Garamond" panose="02020404030301010803" pitchFamily="18" charset="0"/>
              </a:rPr>
              <a:t>) </a:t>
            </a:r>
          </a:p>
          <a:p>
            <a:r>
              <a:rPr lang="el-GR" sz="2200" b="1" i="0" u="none" strike="noStrike" baseline="0" dirty="0">
                <a:latin typeface="Garamond" panose="02020404030301010803" pitchFamily="18" charset="0"/>
              </a:rPr>
              <a:t>6ο Στάδιο: </a:t>
            </a:r>
            <a:r>
              <a:rPr lang="el-GR" sz="2200" b="0" i="0" u="none" strike="noStrike" baseline="0" dirty="0">
                <a:latin typeface="Garamond" panose="02020404030301010803" pitchFamily="18" charset="0"/>
              </a:rPr>
              <a:t>Καταγραφή αδυναμιών (</a:t>
            </a:r>
            <a:r>
              <a:rPr lang="el-GR" sz="2200" b="0" i="0" u="none" strike="noStrike" baseline="0" dirty="0" err="1">
                <a:latin typeface="Garamond" panose="02020404030301010803" pitchFamily="18" charset="0"/>
              </a:rPr>
              <a:t>Weaknesses</a:t>
            </a:r>
            <a:r>
              <a:rPr lang="el-GR" sz="2200" b="0" i="0" u="none" strike="noStrike" baseline="0" dirty="0">
                <a:latin typeface="Garamond" panose="02020404030301010803" pitchFamily="18" charset="0"/>
              </a:rPr>
              <a:t>) </a:t>
            </a:r>
          </a:p>
          <a:p>
            <a:r>
              <a:rPr lang="el-GR" sz="2200" b="1" i="0" u="none" strike="noStrike" baseline="0" dirty="0">
                <a:latin typeface="Garamond" panose="02020404030301010803" pitchFamily="18" charset="0"/>
              </a:rPr>
              <a:t>7ο Στάδιο</a:t>
            </a:r>
            <a:r>
              <a:rPr lang="el-GR" sz="2200" b="0" i="0" u="none" strike="noStrike" baseline="0" dirty="0">
                <a:latin typeface="Garamond" panose="02020404030301010803" pitchFamily="18" charset="0"/>
              </a:rPr>
              <a:t>: Καταγραφή ευκαιριών (</a:t>
            </a:r>
            <a:r>
              <a:rPr lang="el-GR" sz="2200" b="0" i="0" u="none" strike="noStrike" baseline="0" dirty="0" err="1">
                <a:latin typeface="Garamond" panose="02020404030301010803" pitchFamily="18" charset="0"/>
              </a:rPr>
              <a:t>Opportunities</a:t>
            </a:r>
            <a:r>
              <a:rPr lang="el-GR" sz="2200" b="0" i="0" u="none" strike="noStrike" baseline="0" dirty="0">
                <a:latin typeface="Garamond" panose="02020404030301010803" pitchFamily="18" charset="0"/>
              </a:rPr>
              <a:t>) </a:t>
            </a:r>
          </a:p>
          <a:p>
            <a:r>
              <a:rPr lang="el-GR" sz="2200" b="1" i="0" u="none" strike="noStrike" baseline="0" dirty="0">
                <a:latin typeface="Garamond" panose="02020404030301010803" pitchFamily="18" charset="0"/>
              </a:rPr>
              <a:t>8ο Στάδιο: </a:t>
            </a:r>
            <a:r>
              <a:rPr lang="el-GR" sz="2200" b="0" i="0" u="none" strike="noStrike" baseline="0" dirty="0">
                <a:latin typeface="Garamond" panose="02020404030301010803" pitchFamily="18" charset="0"/>
              </a:rPr>
              <a:t>Καταγραφή απειλών (</a:t>
            </a:r>
            <a:r>
              <a:rPr lang="el-GR" sz="2200" b="0" i="0" u="none" strike="noStrike" baseline="0" dirty="0" err="1">
                <a:latin typeface="Garamond" panose="02020404030301010803" pitchFamily="18" charset="0"/>
              </a:rPr>
              <a:t>Threats</a:t>
            </a:r>
            <a:r>
              <a:rPr lang="el-GR" sz="2200" b="0" i="0" u="none" strike="noStrike" baseline="0" dirty="0">
                <a:latin typeface="Garamond" panose="02020404030301010803" pitchFamily="18" charset="0"/>
              </a:rPr>
              <a:t>) </a:t>
            </a:r>
          </a:p>
          <a:p>
            <a:r>
              <a:rPr lang="el-GR" sz="2200" b="1" i="0" u="none" strike="noStrike" baseline="0" dirty="0">
                <a:latin typeface="Garamond" panose="02020404030301010803" pitchFamily="18" charset="0"/>
              </a:rPr>
              <a:t>9ο Στάδιο: </a:t>
            </a:r>
            <a:r>
              <a:rPr lang="el-GR" sz="2200" b="0" i="0" u="none" strike="noStrike" baseline="0" dirty="0">
                <a:latin typeface="Garamond" panose="02020404030301010803" pitchFamily="18" charset="0"/>
              </a:rPr>
              <a:t>Αξιολόγηση και σύγκριση των καταγραμμένων ιδεών σε σχέση με τους στόχους </a:t>
            </a:r>
          </a:p>
          <a:p>
            <a:r>
              <a:rPr lang="el-GR" sz="2200" b="1" i="0" u="none" strike="noStrike" baseline="0" dirty="0">
                <a:latin typeface="Garamond" panose="02020404030301010803" pitchFamily="18" charset="0"/>
              </a:rPr>
              <a:t>10ο Στάδιο: </a:t>
            </a:r>
            <a:r>
              <a:rPr lang="el-GR" sz="2200" b="0" i="0" u="none" strike="noStrike" baseline="0" dirty="0">
                <a:latin typeface="Garamond" panose="02020404030301010803" pitchFamily="18" charset="0"/>
              </a:rPr>
              <a:t>Χρήση των δεδομένων από τη SWOT </a:t>
            </a:r>
            <a:r>
              <a:rPr lang="el-GR" sz="2200" b="0" i="0" u="none" strike="noStrike" baseline="0" dirty="0" err="1">
                <a:latin typeface="Garamond" panose="02020404030301010803" pitchFamily="18" charset="0"/>
              </a:rPr>
              <a:t>Analysis</a:t>
            </a:r>
            <a:r>
              <a:rPr lang="el-GR" sz="2200" b="0" i="0" u="none" strike="noStrike" baseline="0" dirty="0">
                <a:latin typeface="Garamond" panose="02020404030301010803" pitchFamily="18" charset="0"/>
              </a:rPr>
              <a:t> για προγραμματισμό </a:t>
            </a:r>
            <a:endParaRPr lang="el-GR" sz="2200" dirty="0">
              <a:latin typeface="Garamond" panose="02020404030301010803" pitchFamily="18" charset="0"/>
            </a:endParaRPr>
          </a:p>
          <a:p>
            <a:pPr algn="just">
              <a:lnSpc>
                <a:spcPct val="90000"/>
              </a:lnSpc>
              <a:spcAft>
                <a:spcPts val="600"/>
              </a:spcAft>
            </a:pPr>
            <a:endParaRPr lang="el-GR" sz="2000" dirty="0">
              <a:latin typeface="Garamond" panose="02020404030301010803" pitchFamily="18" charset="0"/>
            </a:endParaRPr>
          </a:p>
          <a:p>
            <a:pPr algn="just">
              <a:lnSpc>
                <a:spcPct val="90000"/>
              </a:lnSpc>
              <a:spcAft>
                <a:spcPts val="600"/>
              </a:spcAft>
            </a:pPr>
            <a:endParaRPr lang="en-US" sz="2000" dirty="0">
              <a:latin typeface="Garamond" panose="02020404030301010803" pitchFamily="18" charset="0"/>
            </a:endParaRPr>
          </a:p>
        </p:txBody>
      </p:sp>
      <p:cxnSp>
        <p:nvCxnSpPr>
          <p:cNvPr id="4" name="Ευθεία γραμμή σύνδεσης 3">
            <a:extLst>
              <a:ext uri="{FF2B5EF4-FFF2-40B4-BE49-F238E27FC236}">
                <a16:creationId xmlns:a16="http://schemas.microsoft.com/office/drawing/2014/main" id="{17003135-4453-6F84-ABE1-0421B005313A}"/>
              </a:ext>
            </a:extLst>
          </p:cNvPr>
          <p:cNvCxnSpPr>
            <a:cxnSpLocks/>
          </p:cNvCxnSpPr>
          <p:nvPr/>
        </p:nvCxnSpPr>
        <p:spPr>
          <a:xfrm>
            <a:off x="1025353" y="950563"/>
            <a:ext cx="1020201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378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A4BDA0-C270-4764-9C18-A593BCE2C965}"/>
              </a:ext>
            </a:extLst>
          </p:cNvPr>
          <p:cNvSpPr txBox="1"/>
          <p:nvPr/>
        </p:nvSpPr>
        <p:spPr>
          <a:xfrm>
            <a:off x="7144871" y="1375477"/>
            <a:ext cx="4748080" cy="707886"/>
          </a:xfrm>
          <a:prstGeom prst="rect">
            <a:avLst/>
          </a:prstGeom>
          <a:noFill/>
        </p:spPr>
        <p:txBody>
          <a:bodyPr wrap="square" rtlCol="0" anchor="ctr">
            <a:spAutoFit/>
          </a:bodyPr>
          <a:lstStyle/>
          <a:p>
            <a:pPr algn="ctr"/>
            <a:r>
              <a:rPr lang="el-GR" altLang="ko-KR" sz="4000" b="1" dirty="0">
                <a:solidFill>
                  <a:schemeClr val="accent4">
                    <a:lumMod val="50000"/>
                  </a:schemeClr>
                </a:solidFill>
                <a:effectLst>
                  <a:outerShdw blurRad="38100" dist="38100" dir="2700000" algn="tl">
                    <a:srgbClr val="000000">
                      <a:alpha val="43137"/>
                    </a:srgbClr>
                  </a:outerShdw>
                </a:effectLst>
                <a:latin typeface="Garamond" pitchFamily="18" charset="0"/>
                <a:cs typeface="Arial" pitchFamily="34" charset="0"/>
              </a:rPr>
              <a:t>Στόχοι της Ενότητας</a:t>
            </a:r>
            <a:endParaRPr lang="ko-KR" altLang="en-US" sz="4000" b="1" dirty="0">
              <a:solidFill>
                <a:schemeClr val="accent4">
                  <a:lumMod val="50000"/>
                </a:schemeClr>
              </a:solidFill>
              <a:effectLst>
                <a:outerShdw blurRad="38100" dist="38100" dir="2700000" algn="tl">
                  <a:srgbClr val="000000">
                    <a:alpha val="43137"/>
                  </a:srgbClr>
                </a:outerShdw>
              </a:effectLst>
              <a:latin typeface="Algerian" pitchFamily="82" charset="0"/>
              <a:cs typeface="Arial" pitchFamily="34" charset="0"/>
            </a:endParaRPr>
          </a:p>
        </p:txBody>
      </p:sp>
      <p:grpSp>
        <p:nvGrpSpPr>
          <p:cNvPr id="5" name="Group 4">
            <a:extLst>
              <a:ext uri="{FF2B5EF4-FFF2-40B4-BE49-F238E27FC236}">
                <a16:creationId xmlns:a16="http://schemas.microsoft.com/office/drawing/2014/main" id="{17C092FA-D178-4441-94AF-863F91E5D912}"/>
              </a:ext>
            </a:extLst>
          </p:cNvPr>
          <p:cNvGrpSpPr/>
          <p:nvPr/>
        </p:nvGrpSpPr>
        <p:grpSpPr>
          <a:xfrm>
            <a:off x="826662" y="672189"/>
            <a:ext cx="6203866" cy="834820"/>
            <a:chOff x="5511873" y="994406"/>
            <a:chExt cx="6203866" cy="834820"/>
          </a:xfrm>
        </p:grpSpPr>
        <p:sp>
          <p:nvSpPr>
            <p:cNvPr id="7" name="Oval 6">
              <a:extLst>
                <a:ext uri="{FF2B5EF4-FFF2-40B4-BE49-F238E27FC236}">
                  <a16:creationId xmlns:a16="http://schemas.microsoft.com/office/drawing/2014/main" id="{A69585AF-56CD-4D2C-81A5-0845A599F70D}"/>
                </a:ext>
              </a:extLst>
            </p:cNvPr>
            <p:cNvSpPr/>
            <p:nvPr/>
          </p:nvSpPr>
          <p:spPr>
            <a:xfrm>
              <a:off x="5595679" y="994406"/>
              <a:ext cx="813495" cy="8134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TextBox 10">
              <a:extLst>
                <a:ext uri="{FF2B5EF4-FFF2-40B4-BE49-F238E27FC236}">
                  <a16:creationId xmlns:a16="http://schemas.microsoft.com/office/drawing/2014/main" id="{165B8408-DF83-4102-9CE6-165CC54D8F30}"/>
                </a:ext>
              </a:extLst>
            </p:cNvPr>
            <p:cNvSpPr txBox="1"/>
            <p:nvPr/>
          </p:nvSpPr>
          <p:spPr>
            <a:xfrm>
              <a:off x="6575881" y="998229"/>
              <a:ext cx="5139858" cy="830997"/>
            </a:xfrm>
            <a:prstGeom prst="rect">
              <a:avLst/>
            </a:prstGeom>
            <a:noFill/>
          </p:spPr>
          <p:txBody>
            <a:bodyPr wrap="square" lIns="108000" rIns="108000" rtlCol="0" anchor="ctr">
              <a:spAutoFit/>
            </a:bodyPr>
            <a:lstStyle/>
            <a:p>
              <a:pPr lvl="1" indent="-457200" algn="ctr"/>
              <a:r>
                <a:rPr lang="el-GR" altLang="ko-KR" sz="2400" b="1" dirty="0">
                  <a:solidFill>
                    <a:schemeClr val="bg1"/>
                  </a:solidFill>
                  <a:latin typeface="Garamond" pitchFamily="18" charset="0"/>
                  <a:cs typeface="Arial" pitchFamily="34" charset="0"/>
                </a:rPr>
                <a:t>Έννοια και Σημασία του Σχεδιασμού-Προγραμματισμού</a:t>
              </a:r>
              <a:endParaRPr lang="ko-KR" altLang="en-US" sz="2400" b="1" dirty="0">
                <a:solidFill>
                  <a:schemeClr val="bg1"/>
                </a:solidFill>
                <a:latin typeface="Garamond" pitchFamily="18" charset="0"/>
                <a:cs typeface="Arial" pitchFamily="34" charset="0"/>
              </a:endParaRPr>
            </a:p>
          </p:txBody>
        </p:sp>
        <p:sp>
          <p:nvSpPr>
            <p:cNvPr id="9" name="TextBox 8">
              <a:extLst>
                <a:ext uri="{FF2B5EF4-FFF2-40B4-BE49-F238E27FC236}">
                  <a16:creationId xmlns:a16="http://schemas.microsoft.com/office/drawing/2014/main" id="{7AAA6D9E-C75A-4D81-8EAD-A847114B8528}"/>
                </a:ext>
              </a:extLst>
            </p:cNvPr>
            <p:cNvSpPr txBox="1"/>
            <p:nvPr/>
          </p:nvSpPr>
          <p:spPr>
            <a:xfrm>
              <a:off x="5511873" y="1091591"/>
              <a:ext cx="981106" cy="646331"/>
            </a:xfrm>
            <a:prstGeom prst="rect">
              <a:avLst/>
            </a:prstGeom>
            <a:noFill/>
          </p:spPr>
          <p:txBody>
            <a:bodyPr wrap="square" lIns="108000" rIns="108000" rtlCol="0" anchor="ctr">
              <a:spAutoFit/>
            </a:bodyPr>
            <a:lstStyle/>
            <a:p>
              <a:pPr algn="ctr"/>
              <a:r>
                <a:rPr lang="en-US" altLang="ko-KR" sz="3600" b="1" dirty="0">
                  <a:solidFill>
                    <a:schemeClr val="bg1"/>
                  </a:solidFill>
                  <a:cs typeface="Arial" pitchFamily="34" charset="0"/>
                </a:rPr>
                <a:t>01</a:t>
              </a:r>
              <a:endParaRPr lang="ko-KR" altLang="en-US" sz="3600" b="1" dirty="0">
                <a:solidFill>
                  <a:schemeClr val="bg1"/>
                </a:solidFill>
                <a:cs typeface="Arial" pitchFamily="34" charset="0"/>
              </a:endParaRPr>
            </a:p>
          </p:txBody>
        </p:sp>
      </p:grpSp>
      <p:grpSp>
        <p:nvGrpSpPr>
          <p:cNvPr id="12" name="Group 11">
            <a:extLst>
              <a:ext uri="{FF2B5EF4-FFF2-40B4-BE49-F238E27FC236}">
                <a16:creationId xmlns:a16="http://schemas.microsoft.com/office/drawing/2014/main" id="{FD49D2C0-5951-4E76-AE78-FEBD174179B9}"/>
              </a:ext>
            </a:extLst>
          </p:cNvPr>
          <p:cNvGrpSpPr/>
          <p:nvPr/>
        </p:nvGrpSpPr>
        <p:grpSpPr>
          <a:xfrm>
            <a:off x="826662" y="1944951"/>
            <a:ext cx="5642043" cy="900976"/>
            <a:chOff x="5511873" y="906925"/>
            <a:chExt cx="5642043" cy="900976"/>
          </a:xfrm>
        </p:grpSpPr>
        <p:sp>
          <p:nvSpPr>
            <p:cNvPr id="14" name="Oval 13">
              <a:extLst>
                <a:ext uri="{FF2B5EF4-FFF2-40B4-BE49-F238E27FC236}">
                  <a16:creationId xmlns:a16="http://schemas.microsoft.com/office/drawing/2014/main" id="{B3B07BD2-F092-4366-9E18-05201737AD7F}"/>
                </a:ext>
              </a:extLst>
            </p:cNvPr>
            <p:cNvSpPr/>
            <p:nvPr/>
          </p:nvSpPr>
          <p:spPr>
            <a:xfrm>
              <a:off x="5595679" y="994406"/>
              <a:ext cx="813495" cy="81349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 name="TextBox 17">
              <a:extLst>
                <a:ext uri="{FF2B5EF4-FFF2-40B4-BE49-F238E27FC236}">
                  <a16:creationId xmlns:a16="http://schemas.microsoft.com/office/drawing/2014/main" id="{0BA65369-09F1-438D-BA4F-EB6DB36C23ED}"/>
                </a:ext>
              </a:extLst>
            </p:cNvPr>
            <p:cNvSpPr txBox="1"/>
            <p:nvPr/>
          </p:nvSpPr>
          <p:spPr>
            <a:xfrm>
              <a:off x="6492076" y="906925"/>
              <a:ext cx="4661840" cy="830997"/>
            </a:xfrm>
            <a:prstGeom prst="rect">
              <a:avLst/>
            </a:prstGeom>
            <a:noFill/>
          </p:spPr>
          <p:txBody>
            <a:bodyPr wrap="square" lIns="108000" rIns="108000" rtlCol="0" anchor="ctr">
              <a:spAutoFit/>
            </a:bodyPr>
            <a:lstStyle/>
            <a:p>
              <a:pPr algn="ctr"/>
              <a:r>
                <a:rPr lang="el-GR" altLang="ko-KR" sz="2400" b="1" dirty="0">
                  <a:solidFill>
                    <a:schemeClr val="bg1"/>
                  </a:solidFill>
                  <a:latin typeface="Garamond" pitchFamily="18" charset="0"/>
                  <a:cs typeface="Arial" pitchFamily="34" charset="0"/>
                </a:rPr>
                <a:t>Βασικά</a:t>
              </a:r>
              <a:r>
                <a:rPr lang="el-GR" altLang="ko-KR" b="1" dirty="0">
                  <a:solidFill>
                    <a:schemeClr val="bg1"/>
                  </a:solidFill>
                  <a:cs typeface="Arial" pitchFamily="34" charset="0"/>
                </a:rPr>
                <a:t> </a:t>
              </a:r>
              <a:r>
                <a:rPr lang="el-GR" altLang="ko-KR" sz="2400" b="1" dirty="0">
                  <a:solidFill>
                    <a:schemeClr val="bg1"/>
                  </a:solidFill>
                  <a:latin typeface="Garamond" pitchFamily="18" charset="0"/>
                  <a:cs typeface="Arial" pitchFamily="34" charset="0"/>
                </a:rPr>
                <a:t>Στοιχεία του Σχεδιασμού-Προγραμματισμού</a:t>
              </a:r>
              <a:endParaRPr lang="ko-KR" altLang="en-US" sz="2400" b="1" dirty="0">
                <a:solidFill>
                  <a:schemeClr val="bg1"/>
                </a:solidFill>
                <a:latin typeface="Garamond" pitchFamily="18" charset="0"/>
                <a:cs typeface="Arial" pitchFamily="34" charset="0"/>
              </a:endParaRPr>
            </a:p>
          </p:txBody>
        </p:sp>
        <p:sp>
          <p:nvSpPr>
            <p:cNvPr id="16" name="TextBox 15">
              <a:extLst>
                <a:ext uri="{FF2B5EF4-FFF2-40B4-BE49-F238E27FC236}">
                  <a16:creationId xmlns:a16="http://schemas.microsoft.com/office/drawing/2014/main" id="{E47AA6F6-09CD-4C59-86C0-A96973D2185A}"/>
                </a:ext>
              </a:extLst>
            </p:cNvPr>
            <p:cNvSpPr txBox="1"/>
            <p:nvPr/>
          </p:nvSpPr>
          <p:spPr>
            <a:xfrm>
              <a:off x="5511873" y="1091591"/>
              <a:ext cx="981106" cy="646331"/>
            </a:xfrm>
            <a:prstGeom prst="rect">
              <a:avLst/>
            </a:prstGeom>
            <a:noFill/>
          </p:spPr>
          <p:txBody>
            <a:bodyPr wrap="square" lIns="108000" rIns="108000" rtlCol="0" anchor="ctr">
              <a:spAutoFit/>
            </a:bodyPr>
            <a:lstStyle/>
            <a:p>
              <a:pPr algn="ctr"/>
              <a:r>
                <a:rPr lang="en-US" altLang="ko-KR" sz="3600" b="1" dirty="0">
                  <a:solidFill>
                    <a:schemeClr val="bg1"/>
                  </a:solidFill>
                  <a:cs typeface="Arial" pitchFamily="34" charset="0"/>
                </a:rPr>
                <a:t>02</a:t>
              </a:r>
              <a:endParaRPr lang="ko-KR" altLang="en-US" sz="3600" b="1" dirty="0">
                <a:solidFill>
                  <a:schemeClr val="bg1"/>
                </a:solidFill>
                <a:cs typeface="Arial" pitchFamily="34" charset="0"/>
              </a:endParaRPr>
            </a:p>
          </p:txBody>
        </p:sp>
      </p:grpSp>
      <p:grpSp>
        <p:nvGrpSpPr>
          <p:cNvPr id="19" name="Group 18">
            <a:extLst>
              <a:ext uri="{FF2B5EF4-FFF2-40B4-BE49-F238E27FC236}">
                <a16:creationId xmlns:a16="http://schemas.microsoft.com/office/drawing/2014/main" id="{724DF2F2-F6FA-4A1B-9581-10F070613814}"/>
              </a:ext>
            </a:extLst>
          </p:cNvPr>
          <p:cNvGrpSpPr/>
          <p:nvPr/>
        </p:nvGrpSpPr>
        <p:grpSpPr>
          <a:xfrm>
            <a:off x="826662" y="3392675"/>
            <a:ext cx="5725848" cy="1204152"/>
            <a:chOff x="5511873" y="994406"/>
            <a:chExt cx="5725848" cy="1204152"/>
          </a:xfrm>
        </p:grpSpPr>
        <p:sp>
          <p:nvSpPr>
            <p:cNvPr id="21" name="Oval 20">
              <a:extLst>
                <a:ext uri="{FF2B5EF4-FFF2-40B4-BE49-F238E27FC236}">
                  <a16:creationId xmlns:a16="http://schemas.microsoft.com/office/drawing/2014/main" id="{039D01F5-D1E6-410C-AFB4-BCFE46173AC9}"/>
                </a:ext>
              </a:extLst>
            </p:cNvPr>
            <p:cNvSpPr/>
            <p:nvPr/>
          </p:nvSpPr>
          <p:spPr>
            <a:xfrm>
              <a:off x="5595679" y="994406"/>
              <a:ext cx="813495" cy="8134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5" name="TextBox 24">
              <a:extLst>
                <a:ext uri="{FF2B5EF4-FFF2-40B4-BE49-F238E27FC236}">
                  <a16:creationId xmlns:a16="http://schemas.microsoft.com/office/drawing/2014/main" id="{83F348DA-2905-40BE-BD83-B536C04DE678}"/>
                </a:ext>
              </a:extLst>
            </p:cNvPr>
            <p:cNvSpPr txBox="1"/>
            <p:nvPr/>
          </p:nvSpPr>
          <p:spPr>
            <a:xfrm>
              <a:off x="6575881" y="998229"/>
              <a:ext cx="4661840" cy="1200329"/>
            </a:xfrm>
            <a:prstGeom prst="rect">
              <a:avLst/>
            </a:prstGeom>
            <a:noFill/>
          </p:spPr>
          <p:txBody>
            <a:bodyPr wrap="square" lIns="108000" rIns="108000" rtlCol="0" anchor="ctr">
              <a:spAutoFit/>
            </a:bodyPr>
            <a:lstStyle/>
            <a:p>
              <a:pPr algn="ctr"/>
              <a:r>
                <a:rPr lang="el-GR" altLang="ko-KR" sz="2400" b="1" dirty="0">
                  <a:solidFill>
                    <a:schemeClr val="bg1"/>
                  </a:solidFill>
                  <a:latin typeface="Garamond" pitchFamily="18" charset="0"/>
                  <a:cs typeface="Arial" pitchFamily="34" charset="0"/>
                </a:rPr>
                <a:t>Σχεδιασμός-Προγραμματισμός και η Ελληνική Εκπαιδευτική Πραγματικότητα</a:t>
              </a:r>
              <a:endParaRPr lang="ko-KR" altLang="en-US" sz="2400" b="1" dirty="0">
                <a:solidFill>
                  <a:schemeClr val="bg1"/>
                </a:solidFill>
                <a:latin typeface="Garamond" pitchFamily="18" charset="0"/>
                <a:cs typeface="Arial" pitchFamily="34" charset="0"/>
              </a:endParaRPr>
            </a:p>
          </p:txBody>
        </p:sp>
        <p:sp>
          <p:nvSpPr>
            <p:cNvPr id="23" name="TextBox 22">
              <a:extLst>
                <a:ext uri="{FF2B5EF4-FFF2-40B4-BE49-F238E27FC236}">
                  <a16:creationId xmlns:a16="http://schemas.microsoft.com/office/drawing/2014/main" id="{8DEF2864-50F1-4B9C-BFFD-B4F94CC5EAE5}"/>
                </a:ext>
              </a:extLst>
            </p:cNvPr>
            <p:cNvSpPr txBox="1"/>
            <p:nvPr/>
          </p:nvSpPr>
          <p:spPr>
            <a:xfrm>
              <a:off x="5511873" y="1077988"/>
              <a:ext cx="981106" cy="646331"/>
            </a:xfrm>
            <a:prstGeom prst="rect">
              <a:avLst/>
            </a:prstGeom>
            <a:noFill/>
          </p:spPr>
          <p:txBody>
            <a:bodyPr wrap="square" lIns="108000" rIns="108000" rtlCol="0" anchor="ctr">
              <a:spAutoFit/>
            </a:bodyPr>
            <a:lstStyle/>
            <a:p>
              <a:pPr algn="ctr"/>
              <a:r>
                <a:rPr lang="en-US" altLang="ko-KR" sz="3600" b="1" dirty="0">
                  <a:solidFill>
                    <a:schemeClr val="bg1"/>
                  </a:solidFill>
                  <a:cs typeface="Arial" pitchFamily="34" charset="0"/>
                </a:rPr>
                <a:t>03</a:t>
              </a:r>
              <a:endParaRPr lang="ko-KR" altLang="en-US" sz="3600" b="1" dirty="0">
                <a:solidFill>
                  <a:schemeClr val="bg1"/>
                </a:solidFill>
                <a:cs typeface="Arial" pitchFamily="34" charset="0"/>
              </a:endParaRPr>
            </a:p>
          </p:txBody>
        </p:sp>
      </p:grpSp>
      <p:sp>
        <p:nvSpPr>
          <p:cNvPr id="2" name="Oval 20">
            <a:extLst>
              <a:ext uri="{FF2B5EF4-FFF2-40B4-BE49-F238E27FC236}">
                <a16:creationId xmlns:a16="http://schemas.microsoft.com/office/drawing/2014/main" id="{D6994617-B159-23D2-F81A-3C8E6CB367BA}"/>
              </a:ext>
            </a:extLst>
          </p:cNvPr>
          <p:cNvSpPr/>
          <p:nvPr/>
        </p:nvSpPr>
        <p:spPr>
          <a:xfrm>
            <a:off x="989558" y="4999119"/>
            <a:ext cx="813495" cy="8134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Box 2">
            <a:extLst>
              <a:ext uri="{FF2B5EF4-FFF2-40B4-BE49-F238E27FC236}">
                <a16:creationId xmlns:a16="http://schemas.microsoft.com/office/drawing/2014/main" id="{238781E8-39E0-7ED7-802B-0E8E0E9B55A8}"/>
              </a:ext>
            </a:extLst>
          </p:cNvPr>
          <p:cNvSpPr txBox="1"/>
          <p:nvPr/>
        </p:nvSpPr>
        <p:spPr>
          <a:xfrm>
            <a:off x="878857" y="5127524"/>
            <a:ext cx="981106" cy="646331"/>
          </a:xfrm>
          <a:prstGeom prst="rect">
            <a:avLst/>
          </a:prstGeom>
          <a:noFill/>
        </p:spPr>
        <p:txBody>
          <a:bodyPr wrap="square" lIns="108000" rIns="108000" rtlCol="0" anchor="ctr">
            <a:spAutoFit/>
          </a:bodyPr>
          <a:lstStyle/>
          <a:p>
            <a:pPr algn="ctr"/>
            <a:r>
              <a:rPr lang="en-US" altLang="ko-KR" sz="3600" b="1" dirty="0">
                <a:solidFill>
                  <a:schemeClr val="bg1"/>
                </a:solidFill>
                <a:cs typeface="Arial" pitchFamily="34" charset="0"/>
              </a:rPr>
              <a:t>0</a:t>
            </a:r>
            <a:r>
              <a:rPr lang="el-GR" altLang="ko-KR" sz="3600" b="1" dirty="0">
                <a:solidFill>
                  <a:schemeClr val="bg1"/>
                </a:solidFill>
                <a:cs typeface="Arial" pitchFamily="34" charset="0"/>
              </a:rPr>
              <a:t>4</a:t>
            </a:r>
            <a:endParaRPr lang="ko-KR" altLang="en-US" sz="3600" b="1" dirty="0">
              <a:solidFill>
                <a:schemeClr val="bg1"/>
              </a:solidFill>
              <a:cs typeface="Arial" pitchFamily="34" charset="0"/>
            </a:endParaRPr>
          </a:p>
        </p:txBody>
      </p:sp>
      <p:sp>
        <p:nvSpPr>
          <p:cNvPr id="6" name="TextBox 5">
            <a:extLst>
              <a:ext uri="{FF2B5EF4-FFF2-40B4-BE49-F238E27FC236}">
                <a16:creationId xmlns:a16="http://schemas.microsoft.com/office/drawing/2014/main" id="{FC8CD7E6-2BAC-74A1-5DBD-3ABD4492A7EF}"/>
              </a:ext>
            </a:extLst>
          </p:cNvPr>
          <p:cNvSpPr txBox="1"/>
          <p:nvPr/>
        </p:nvSpPr>
        <p:spPr>
          <a:xfrm>
            <a:off x="1989717" y="5048876"/>
            <a:ext cx="4661840" cy="461665"/>
          </a:xfrm>
          <a:prstGeom prst="rect">
            <a:avLst/>
          </a:prstGeom>
          <a:noFill/>
        </p:spPr>
        <p:txBody>
          <a:bodyPr wrap="square" lIns="108000" rIns="108000" rtlCol="0" anchor="ctr">
            <a:spAutoFit/>
          </a:bodyPr>
          <a:lstStyle/>
          <a:p>
            <a:pPr algn="ctr"/>
            <a:r>
              <a:rPr lang="el-GR" altLang="ko-KR" sz="2400" b="1" dirty="0">
                <a:solidFill>
                  <a:schemeClr val="bg1"/>
                </a:solidFill>
                <a:latin typeface="Garamond" pitchFamily="18" charset="0"/>
                <a:cs typeface="Arial" pitchFamily="34" charset="0"/>
              </a:rPr>
              <a:t>Μελέτες Περιπτώσεων</a:t>
            </a:r>
            <a:endParaRPr lang="ko-KR" altLang="en-US" sz="2400" b="1" dirty="0">
              <a:solidFill>
                <a:schemeClr val="bg1"/>
              </a:solidFill>
              <a:latin typeface="Garamond" pitchFamily="18" charset="0"/>
              <a:cs typeface="Arial" pitchFamily="34" charset="0"/>
            </a:endParaRPr>
          </a:p>
        </p:txBody>
      </p:sp>
    </p:spTree>
    <p:extLst>
      <p:ext uri="{BB962C8B-B14F-4D97-AF65-F5344CB8AC3E}">
        <p14:creationId xmlns:p14="http://schemas.microsoft.com/office/powerpoint/2010/main" val="31488225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A634718-FC1A-A724-73B0-4EEF6F7ED9E0}"/>
              </a:ext>
            </a:extLst>
          </p:cNvPr>
          <p:cNvSpPr txBox="1"/>
          <p:nvPr/>
        </p:nvSpPr>
        <p:spPr>
          <a:xfrm>
            <a:off x="1178848" y="153998"/>
            <a:ext cx="9849751" cy="64256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200" b="1" kern="1200" dirty="0">
                <a:solidFill>
                  <a:schemeClr val="tx1"/>
                </a:solidFill>
                <a:latin typeface="Garamond" panose="02020404030301010803" pitchFamily="18" charset="0"/>
                <a:ea typeface="+mj-ea"/>
                <a:cs typeface="+mj-cs"/>
              </a:rPr>
              <a:t>SWOT </a:t>
            </a:r>
            <a:r>
              <a:rPr lang="en-US" sz="3200" b="1" dirty="0">
                <a:latin typeface="Garamond" panose="02020404030301010803" pitchFamily="18" charset="0"/>
                <a:ea typeface="+mj-ea"/>
                <a:cs typeface="+mj-cs"/>
              </a:rPr>
              <a:t>Analysis</a:t>
            </a:r>
            <a:r>
              <a:rPr lang="el-GR" sz="3200" b="1" dirty="0">
                <a:latin typeface="Garamond" panose="02020404030301010803" pitchFamily="18" charset="0"/>
                <a:ea typeface="+mj-ea"/>
                <a:cs typeface="+mj-cs"/>
              </a:rPr>
              <a:t> | Χρήση Ερωτηματολογίου</a:t>
            </a:r>
            <a:endParaRPr lang="en-US" sz="3200" b="1" kern="1200" dirty="0">
              <a:solidFill>
                <a:schemeClr val="tx1"/>
              </a:solidFill>
              <a:latin typeface="Garamond" panose="02020404030301010803" pitchFamily="18" charset="0"/>
              <a:ea typeface="+mj-ea"/>
              <a:cs typeface="+mj-cs"/>
            </a:endParaRPr>
          </a:p>
        </p:txBody>
      </p:sp>
      <p:sp>
        <p:nvSpPr>
          <p:cNvPr id="2" name="TextBox 1">
            <a:extLst>
              <a:ext uri="{FF2B5EF4-FFF2-40B4-BE49-F238E27FC236}">
                <a16:creationId xmlns:a16="http://schemas.microsoft.com/office/drawing/2014/main" id="{C2127059-2E59-CD50-7947-6D5D6EED328D}"/>
              </a:ext>
            </a:extLst>
          </p:cNvPr>
          <p:cNvSpPr txBox="1"/>
          <p:nvPr/>
        </p:nvSpPr>
        <p:spPr>
          <a:xfrm>
            <a:off x="216023" y="1104560"/>
            <a:ext cx="5332521" cy="5145317"/>
          </a:xfrm>
          <a:prstGeom prst="rect">
            <a:avLst/>
          </a:prstGeom>
        </p:spPr>
        <p:txBody>
          <a:bodyPr vert="horz" lIns="91440" tIns="45720" rIns="91440" bIns="45720" rtlCol="0" anchor="ctr">
            <a:noAutofit/>
          </a:bodyPr>
          <a:lstStyle/>
          <a:p>
            <a:pPr algn="l"/>
            <a:endParaRPr lang="el-GR" sz="1800" b="0" i="0" u="none" strike="noStrike" baseline="0" dirty="0">
              <a:solidFill>
                <a:srgbClr val="000000"/>
              </a:solidFill>
              <a:latin typeface="Verdana" panose="020B0604030504040204" pitchFamily="34" charset="0"/>
            </a:endParaRPr>
          </a:p>
          <a:p>
            <a:endParaRPr lang="el-GR" sz="1800" b="0" i="0" u="none" strike="noStrike" baseline="0" dirty="0">
              <a:latin typeface="Verdana" panose="020B0604030504040204" pitchFamily="34" charset="0"/>
            </a:endParaRPr>
          </a:p>
          <a:p>
            <a:pPr algn="l"/>
            <a:endParaRPr lang="el-GR" sz="1800" b="0" i="0" u="none" strike="noStrike" baseline="0" dirty="0">
              <a:solidFill>
                <a:srgbClr val="000000"/>
              </a:solidFill>
              <a:latin typeface="Verdana" panose="020B0604030504040204" pitchFamily="34" charset="0"/>
            </a:endParaRPr>
          </a:p>
          <a:p>
            <a:r>
              <a:rPr lang="el-GR" sz="2000" b="1" i="0" u="none" strike="noStrike" baseline="0" dirty="0">
                <a:latin typeface="Garamond" panose="02020404030301010803" pitchFamily="18" charset="0"/>
              </a:rPr>
              <a:t>Δυνατότητες</a:t>
            </a:r>
            <a:r>
              <a:rPr lang="el-GR" sz="2000" b="0" i="0" u="none" strike="noStrike" baseline="0" dirty="0">
                <a:latin typeface="Garamond" panose="02020404030301010803" pitchFamily="18" charset="0"/>
              </a:rPr>
              <a:t>: </a:t>
            </a:r>
          </a:p>
          <a:p>
            <a:pPr marL="342900" indent="-342900">
              <a:buFont typeface="Wingdings" panose="05000000000000000000" pitchFamily="2" charset="2"/>
              <a:buChar char="ü"/>
            </a:pPr>
            <a:r>
              <a:rPr lang="el-GR" sz="2000" b="0" i="0" u="none" strike="noStrike" baseline="0" dirty="0">
                <a:solidFill>
                  <a:srgbClr val="000000"/>
                </a:solidFill>
                <a:latin typeface="Garamond" panose="02020404030301010803" pitchFamily="18" charset="0"/>
              </a:rPr>
              <a:t>Ποια είναι τα πλεονεκτήματα; </a:t>
            </a:r>
          </a:p>
          <a:p>
            <a:pPr marL="342900" indent="-342900">
              <a:buFont typeface="Wingdings" panose="05000000000000000000" pitchFamily="2" charset="2"/>
              <a:buChar char="ü"/>
            </a:pPr>
            <a:r>
              <a:rPr lang="el-GR" sz="2000" b="0" i="0" u="none" strike="noStrike" baseline="0" dirty="0">
                <a:solidFill>
                  <a:srgbClr val="000000"/>
                </a:solidFill>
                <a:latin typeface="Garamond" panose="02020404030301010803" pitchFamily="18" charset="0"/>
              </a:rPr>
              <a:t>Ποιο είναι το πλέον ανταγωνιστικό προϊόν/υπηρεσία; </a:t>
            </a:r>
          </a:p>
          <a:p>
            <a:pPr marL="342900" indent="-342900">
              <a:buFont typeface="Wingdings" panose="05000000000000000000" pitchFamily="2" charset="2"/>
              <a:buChar char="ü"/>
            </a:pPr>
            <a:r>
              <a:rPr lang="el-GR" sz="2000" b="0" i="0" u="none" strike="noStrike" baseline="0" dirty="0">
                <a:solidFill>
                  <a:srgbClr val="000000"/>
                </a:solidFill>
                <a:latin typeface="Garamond" panose="02020404030301010803" pitchFamily="18" charset="0"/>
              </a:rPr>
              <a:t>Ποιοι είναι οι διαθέσιμοι πόροι που είναι μοναδικοί ή έχουν το μικρότερο συγκριτικά κόστος; </a:t>
            </a:r>
          </a:p>
          <a:p>
            <a:pPr marL="342900" indent="-342900">
              <a:buFont typeface="Wingdings" panose="05000000000000000000" pitchFamily="2" charset="2"/>
              <a:buChar char="ü"/>
            </a:pPr>
            <a:r>
              <a:rPr lang="el-GR" sz="2000" b="0" i="0" u="none" strike="noStrike" baseline="0" dirty="0">
                <a:solidFill>
                  <a:srgbClr val="000000"/>
                </a:solidFill>
                <a:latin typeface="Garamond" panose="02020404030301010803" pitchFamily="18" charset="0"/>
              </a:rPr>
              <a:t>Τι θεωρούν οι τοπικοί οικονομικοί παράγοντες ως ενδογενή δύναμη της περιοχής; </a:t>
            </a:r>
          </a:p>
          <a:p>
            <a:endParaRPr lang="el-GR" sz="2000" b="0" i="0" u="none" strike="noStrike" baseline="0" dirty="0">
              <a:solidFill>
                <a:srgbClr val="000000"/>
              </a:solidFill>
              <a:latin typeface="Garamond" panose="02020404030301010803" pitchFamily="18" charset="0"/>
            </a:endParaRPr>
          </a:p>
          <a:p>
            <a:r>
              <a:rPr lang="el-GR" sz="2000" b="1" i="0" u="none" strike="noStrike" baseline="0" dirty="0">
                <a:solidFill>
                  <a:srgbClr val="000000"/>
                </a:solidFill>
                <a:latin typeface="Garamond" panose="02020404030301010803" pitchFamily="18" charset="0"/>
              </a:rPr>
              <a:t>Αδυναμίες</a:t>
            </a:r>
            <a:r>
              <a:rPr lang="el-GR" sz="2000" b="0" i="0" u="none" strike="noStrike" baseline="0" dirty="0">
                <a:solidFill>
                  <a:srgbClr val="000000"/>
                </a:solidFill>
                <a:latin typeface="Garamond" panose="02020404030301010803" pitchFamily="18" charset="0"/>
              </a:rPr>
              <a:t>: </a:t>
            </a:r>
          </a:p>
          <a:p>
            <a:pPr marL="342900" indent="-342900">
              <a:buFont typeface="Wingdings" panose="05000000000000000000" pitchFamily="2" charset="2"/>
              <a:buChar char="ü"/>
            </a:pPr>
            <a:r>
              <a:rPr lang="el-GR" sz="2000" b="0" i="0" u="none" strike="noStrike" baseline="0" dirty="0">
                <a:solidFill>
                  <a:srgbClr val="000000"/>
                </a:solidFill>
                <a:latin typeface="Garamond" panose="02020404030301010803" pitchFamily="18" charset="0"/>
              </a:rPr>
              <a:t>Τι μπορεί να βελτιωθεί? </a:t>
            </a:r>
          </a:p>
          <a:p>
            <a:pPr marL="342900" indent="-342900">
              <a:buFont typeface="Wingdings" panose="05000000000000000000" pitchFamily="2" charset="2"/>
              <a:buChar char="ü"/>
            </a:pPr>
            <a:r>
              <a:rPr lang="el-GR" sz="2000" b="0" i="0" u="none" strike="noStrike" baseline="0" dirty="0">
                <a:solidFill>
                  <a:srgbClr val="000000"/>
                </a:solidFill>
                <a:latin typeface="Garamond" panose="02020404030301010803" pitchFamily="18" charset="0"/>
              </a:rPr>
              <a:t>Τι πραγματοποιείται λάθος? </a:t>
            </a:r>
          </a:p>
          <a:p>
            <a:pPr marL="342900" indent="-342900">
              <a:buFont typeface="Wingdings" panose="05000000000000000000" pitchFamily="2" charset="2"/>
              <a:buChar char="ü"/>
            </a:pPr>
            <a:r>
              <a:rPr lang="el-GR" sz="2000" b="0" i="0" u="none" strike="noStrike" baseline="0" dirty="0">
                <a:solidFill>
                  <a:srgbClr val="000000"/>
                </a:solidFill>
                <a:latin typeface="Garamond" panose="02020404030301010803" pitchFamily="18" charset="0"/>
              </a:rPr>
              <a:t>Τι πρέπει να αποφεύγεται? </a:t>
            </a:r>
          </a:p>
          <a:p>
            <a:pPr marL="342900" indent="-342900">
              <a:buFont typeface="Wingdings" panose="05000000000000000000" pitchFamily="2" charset="2"/>
              <a:buChar char="ü"/>
            </a:pPr>
            <a:r>
              <a:rPr lang="en-US" sz="2000" b="0" i="0" u="none" strike="noStrike" baseline="0" dirty="0">
                <a:solidFill>
                  <a:srgbClr val="000000"/>
                </a:solidFill>
                <a:latin typeface="Garamond" panose="02020404030301010803" pitchFamily="18" charset="0"/>
              </a:rPr>
              <a:t> </a:t>
            </a:r>
            <a:endParaRPr lang="el-GR" sz="2000" dirty="0">
              <a:latin typeface="Garamond" panose="02020404030301010803" pitchFamily="18" charset="0"/>
            </a:endParaRPr>
          </a:p>
          <a:p>
            <a:pPr algn="just">
              <a:lnSpc>
                <a:spcPct val="90000"/>
              </a:lnSpc>
              <a:spcAft>
                <a:spcPts val="600"/>
              </a:spcAft>
            </a:pPr>
            <a:endParaRPr lang="el-GR" sz="2000" dirty="0">
              <a:latin typeface="Garamond" panose="02020404030301010803" pitchFamily="18" charset="0"/>
            </a:endParaRPr>
          </a:p>
          <a:p>
            <a:pPr algn="just">
              <a:lnSpc>
                <a:spcPct val="90000"/>
              </a:lnSpc>
              <a:spcAft>
                <a:spcPts val="600"/>
              </a:spcAft>
            </a:pPr>
            <a:endParaRPr lang="el-GR" sz="2000" dirty="0">
              <a:latin typeface="Garamond" panose="02020404030301010803" pitchFamily="18" charset="0"/>
            </a:endParaRPr>
          </a:p>
          <a:p>
            <a:pPr algn="just">
              <a:lnSpc>
                <a:spcPct val="90000"/>
              </a:lnSpc>
              <a:spcAft>
                <a:spcPts val="600"/>
              </a:spcAft>
            </a:pPr>
            <a:endParaRPr lang="en-US" sz="2000" dirty="0">
              <a:latin typeface="Garamond" panose="02020404030301010803" pitchFamily="18" charset="0"/>
            </a:endParaRPr>
          </a:p>
        </p:txBody>
      </p:sp>
      <p:cxnSp>
        <p:nvCxnSpPr>
          <p:cNvPr id="4" name="Ευθεία γραμμή σύνδεσης 3">
            <a:extLst>
              <a:ext uri="{FF2B5EF4-FFF2-40B4-BE49-F238E27FC236}">
                <a16:creationId xmlns:a16="http://schemas.microsoft.com/office/drawing/2014/main" id="{17003135-4453-6F84-ABE1-0421B005313A}"/>
              </a:ext>
            </a:extLst>
          </p:cNvPr>
          <p:cNvCxnSpPr>
            <a:cxnSpLocks/>
          </p:cNvCxnSpPr>
          <p:nvPr/>
        </p:nvCxnSpPr>
        <p:spPr>
          <a:xfrm>
            <a:off x="1025353" y="950563"/>
            <a:ext cx="1020201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57FEFEC-90A5-6E36-3EA0-202D0EEB3F73}"/>
              </a:ext>
            </a:extLst>
          </p:cNvPr>
          <p:cNvSpPr txBox="1"/>
          <p:nvPr/>
        </p:nvSpPr>
        <p:spPr>
          <a:xfrm>
            <a:off x="6159105" y="1104560"/>
            <a:ext cx="5816872" cy="5599441"/>
          </a:xfrm>
          <a:prstGeom prst="rect">
            <a:avLst/>
          </a:prstGeom>
        </p:spPr>
        <p:txBody>
          <a:bodyPr vert="horz" lIns="91440" tIns="45720" rIns="91440" bIns="45720" rtlCol="0" anchor="ctr">
            <a:noAutofit/>
          </a:bodyPr>
          <a:lstStyle/>
          <a:p>
            <a:pPr algn="l"/>
            <a:endParaRPr lang="el-GR" sz="1800" b="0" i="0" u="none" strike="noStrike" baseline="0" dirty="0">
              <a:solidFill>
                <a:srgbClr val="000000"/>
              </a:solidFill>
              <a:latin typeface="Verdana" panose="020B0604030504040204" pitchFamily="34" charset="0"/>
            </a:endParaRPr>
          </a:p>
          <a:p>
            <a:endParaRPr lang="el-GR" sz="1800" b="0" i="0" u="none" strike="noStrike" baseline="0" dirty="0">
              <a:latin typeface="Verdana" panose="020B0604030504040204" pitchFamily="34" charset="0"/>
            </a:endParaRPr>
          </a:p>
          <a:p>
            <a:pPr algn="l"/>
            <a:endParaRPr lang="el-GR" sz="1800" b="0" i="0" u="none" strike="noStrike" baseline="0" dirty="0">
              <a:solidFill>
                <a:srgbClr val="000000"/>
              </a:solidFill>
              <a:latin typeface="Verdana" panose="020B0604030504040204" pitchFamily="34" charset="0"/>
            </a:endParaRPr>
          </a:p>
          <a:p>
            <a:pPr algn="l"/>
            <a:endParaRPr lang="el-GR" sz="1800" b="0" i="0" u="none" strike="noStrike" baseline="0" dirty="0">
              <a:solidFill>
                <a:srgbClr val="000000"/>
              </a:solidFill>
              <a:latin typeface="Verdana" panose="020B0604030504040204" pitchFamily="34" charset="0"/>
            </a:endParaRPr>
          </a:p>
          <a:p>
            <a:r>
              <a:rPr lang="el-GR" sz="2000" b="1" i="0" u="none" strike="noStrike" baseline="0" dirty="0">
                <a:latin typeface="Garamond" panose="02020404030301010803" pitchFamily="18" charset="0"/>
              </a:rPr>
              <a:t>Ευκαιρίες</a:t>
            </a:r>
            <a:r>
              <a:rPr lang="el-GR" sz="2000" b="0" i="0" u="none" strike="noStrike" baseline="0" dirty="0">
                <a:latin typeface="Garamond" panose="02020404030301010803" pitchFamily="18" charset="0"/>
              </a:rPr>
              <a:t>: </a:t>
            </a:r>
          </a:p>
          <a:p>
            <a:pPr marL="342900" indent="-342900">
              <a:buFont typeface="Wingdings" panose="05000000000000000000" pitchFamily="2" charset="2"/>
              <a:buChar char="ü"/>
            </a:pPr>
            <a:r>
              <a:rPr lang="el-GR" sz="2000" b="0" i="0" u="none" strike="noStrike" baseline="0" dirty="0">
                <a:solidFill>
                  <a:srgbClr val="000000"/>
                </a:solidFill>
                <a:latin typeface="Garamond" panose="02020404030301010803" pitchFamily="18" charset="0"/>
              </a:rPr>
              <a:t>Ποιες καλές ευκαιρίες υπάρχουν για τον οργανισμό? </a:t>
            </a:r>
          </a:p>
          <a:p>
            <a:pPr marL="342900" indent="-342900">
              <a:buFont typeface="Wingdings" panose="05000000000000000000" pitchFamily="2" charset="2"/>
              <a:buChar char="ü"/>
            </a:pPr>
            <a:r>
              <a:rPr lang="el-GR" sz="2000" b="0" i="0" u="none" strike="noStrike" baseline="0" dirty="0">
                <a:solidFill>
                  <a:srgbClr val="000000"/>
                </a:solidFill>
                <a:latin typeface="Garamond" panose="02020404030301010803" pitchFamily="18" charset="0"/>
              </a:rPr>
              <a:t>Ποιες είναι οι ενδιαφέρουσες τάσεις που υπάρχουν? </a:t>
            </a:r>
          </a:p>
          <a:p>
            <a:pPr marL="342900" indent="-342900">
              <a:buFont typeface="Wingdings" panose="05000000000000000000" pitchFamily="2" charset="2"/>
              <a:buChar char="ü"/>
            </a:pPr>
            <a:r>
              <a:rPr lang="el-GR" sz="2000" b="0" i="0" u="none" strike="noStrike" baseline="0" dirty="0">
                <a:solidFill>
                  <a:srgbClr val="000000"/>
                </a:solidFill>
                <a:latin typeface="Garamond" panose="02020404030301010803" pitchFamily="18" charset="0"/>
              </a:rPr>
              <a:t>Πολύτιμες ευκαιρίες μπορεί να προέλθουν από: </a:t>
            </a:r>
          </a:p>
          <a:p>
            <a:pPr marL="342900" indent="-342900">
              <a:buFont typeface="Wingdings" panose="05000000000000000000" pitchFamily="2" charset="2"/>
              <a:buChar char="ü"/>
            </a:pPr>
            <a:r>
              <a:rPr lang="el-GR" sz="2000" b="0" i="0" u="none" strike="noStrike" baseline="0" dirty="0">
                <a:solidFill>
                  <a:srgbClr val="000000"/>
                </a:solidFill>
                <a:latin typeface="Garamond" panose="02020404030301010803" pitchFamily="18" charset="0"/>
              </a:rPr>
              <a:t>Αλλαγές στην τεχνολογία σε μικρή και μεγάλη κλίμακα. </a:t>
            </a:r>
          </a:p>
          <a:p>
            <a:pPr marL="342900" indent="-342900">
              <a:buFont typeface="Wingdings" panose="05000000000000000000" pitchFamily="2" charset="2"/>
              <a:buChar char="ü"/>
            </a:pPr>
            <a:r>
              <a:rPr lang="el-GR" sz="2000" b="0" i="0" u="none" strike="noStrike" baseline="0" dirty="0">
                <a:solidFill>
                  <a:srgbClr val="000000"/>
                </a:solidFill>
                <a:latin typeface="Garamond" panose="02020404030301010803" pitchFamily="18" charset="0"/>
              </a:rPr>
              <a:t>Αλλαγές στην κυβερνητική πολιτική </a:t>
            </a:r>
          </a:p>
          <a:p>
            <a:pPr marL="342900" indent="-342900">
              <a:buFont typeface="Wingdings" panose="05000000000000000000" pitchFamily="2" charset="2"/>
              <a:buChar char="ü"/>
            </a:pPr>
            <a:r>
              <a:rPr lang="el-GR" sz="2000" b="0" i="0" u="none" strike="noStrike" baseline="0" dirty="0">
                <a:solidFill>
                  <a:srgbClr val="000000"/>
                </a:solidFill>
                <a:latin typeface="Garamond" panose="02020404030301010803" pitchFamily="18" charset="0"/>
              </a:rPr>
              <a:t>Αλλαγές σε κοινωνικό επίπεδο, δημογραφικό επίπεδο και επίπεδο τρόπου ζωής. </a:t>
            </a:r>
          </a:p>
          <a:p>
            <a:pPr marL="342900" indent="-342900">
              <a:buFont typeface="Wingdings" panose="05000000000000000000" pitchFamily="2" charset="2"/>
              <a:buChar char="ü"/>
            </a:pPr>
            <a:r>
              <a:rPr lang="el-GR" sz="2000" b="0" i="0" u="none" strike="noStrike" baseline="0" dirty="0">
                <a:solidFill>
                  <a:srgbClr val="000000"/>
                </a:solidFill>
                <a:latin typeface="Garamond" panose="02020404030301010803" pitchFamily="18" charset="0"/>
              </a:rPr>
              <a:t>Τοπικά γεγονότα. </a:t>
            </a:r>
          </a:p>
          <a:p>
            <a:endParaRPr lang="el-GR" sz="2000" b="0" i="0" u="none" strike="noStrike" baseline="0" dirty="0">
              <a:solidFill>
                <a:srgbClr val="000000"/>
              </a:solidFill>
              <a:latin typeface="Garamond" panose="02020404030301010803" pitchFamily="18" charset="0"/>
            </a:endParaRPr>
          </a:p>
          <a:p>
            <a:r>
              <a:rPr lang="el-GR" sz="2000" b="1" i="0" u="none" strike="noStrike" baseline="0" dirty="0">
                <a:solidFill>
                  <a:srgbClr val="000000"/>
                </a:solidFill>
                <a:latin typeface="Garamond" panose="02020404030301010803" pitchFamily="18" charset="0"/>
              </a:rPr>
              <a:t>Απειλές</a:t>
            </a:r>
            <a:r>
              <a:rPr lang="el-GR" sz="2000" b="0" i="0" u="none" strike="noStrike" baseline="0" dirty="0">
                <a:solidFill>
                  <a:srgbClr val="000000"/>
                </a:solidFill>
                <a:latin typeface="Garamond" panose="02020404030301010803" pitchFamily="18" charset="0"/>
              </a:rPr>
              <a:t>: </a:t>
            </a:r>
          </a:p>
          <a:p>
            <a:pPr marL="342900" indent="-342900">
              <a:buFont typeface="Wingdings" panose="05000000000000000000" pitchFamily="2" charset="2"/>
              <a:buChar char="ü"/>
            </a:pPr>
            <a:r>
              <a:rPr lang="el-GR" sz="2000" b="0" i="0" u="none" strike="noStrike" baseline="0" dirty="0">
                <a:solidFill>
                  <a:srgbClr val="000000"/>
                </a:solidFill>
                <a:latin typeface="Garamond" panose="02020404030301010803" pitchFamily="18" charset="0"/>
              </a:rPr>
              <a:t>Ποια εμπόδια εμφανίζονται συνήθως? </a:t>
            </a:r>
          </a:p>
          <a:p>
            <a:pPr marL="342900" indent="-342900">
              <a:buFont typeface="Wingdings" panose="05000000000000000000" pitchFamily="2" charset="2"/>
              <a:buChar char="ü"/>
            </a:pPr>
            <a:r>
              <a:rPr lang="el-GR" sz="2000" b="0" i="0" u="none" strike="noStrike" baseline="0" dirty="0">
                <a:solidFill>
                  <a:srgbClr val="000000"/>
                </a:solidFill>
                <a:latin typeface="Garamond" panose="02020404030301010803" pitchFamily="18" charset="0"/>
              </a:rPr>
              <a:t>Τι κάνουν οι ανταγωνιστές? </a:t>
            </a:r>
          </a:p>
          <a:p>
            <a:pPr marL="342900" indent="-342900">
              <a:buFont typeface="Wingdings" panose="05000000000000000000" pitchFamily="2" charset="2"/>
              <a:buChar char="ü"/>
            </a:pPr>
            <a:r>
              <a:rPr lang="el-GR" sz="2000" b="0" i="0" u="none" strike="noStrike" baseline="0" dirty="0">
                <a:solidFill>
                  <a:srgbClr val="000000"/>
                </a:solidFill>
                <a:latin typeface="Garamond" panose="02020404030301010803" pitchFamily="18" charset="0"/>
              </a:rPr>
              <a:t>Μήπως αλλάζουν οι προδιαγραφές της εργασίας για τα ήδη παρεχόμενα προϊόντα ή υπηρεσίες? </a:t>
            </a:r>
          </a:p>
          <a:p>
            <a:pPr marL="342900" indent="-342900">
              <a:buFont typeface="Wingdings" panose="05000000000000000000" pitchFamily="2" charset="2"/>
              <a:buChar char="ü"/>
            </a:pPr>
            <a:r>
              <a:rPr lang="el-GR" sz="2000" b="0" i="0" u="none" strike="noStrike" baseline="0" dirty="0">
                <a:solidFill>
                  <a:srgbClr val="000000"/>
                </a:solidFill>
                <a:latin typeface="Garamond" panose="02020404030301010803" pitchFamily="18" charset="0"/>
              </a:rPr>
              <a:t>Οι τεχνολογικές αλλαγές απειλούν ή ακυρώνουν την υφιστάμενη οικονομία της περιοχής? </a:t>
            </a:r>
          </a:p>
          <a:p>
            <a:pPr marL="342900" indent="-342900">
              <a:buFont typeface="Wingdings" panose="05000000000000000000" pitchFamily="2" charset="2"/>
              <a:buChar char="ü"/>
            </a:pPr>
            <a:r>
              <a:rPr lang="el-GR" sz="2000" b="0" i="0" u="none" strike="noStrike" baseline="0" dirty="0">
                <a:solidFill>
                  <a:srgbClr val="000000"/>
                </a:solidFill>
                <a:latin typeface="Garamond" panose="02020404030301010803" pitchFamily="18" charset="0"/>
              </a:rPr>
              <a:t>Υπάρχουν προβλήματα? </a:t>
            </a:r>
          </a:p>
          <a:p>
            <a:r>
              <a:rPr lang="en-US" sz="2000" b="0" i="0" u="none" strike="noStrike" baseline="0" dirty="0">
                <a:solidFill>
                  <a:srgbClr val="000000"/>
                </a:solidFill>
                <a:latin typeface="Garamond" panose="02020404030301010803" pitchFamily="18" charset="0"/>
              </a:rPr>
              <a:t> </a:t>
            </a:r>
            <a:endParaRPr lang="el-GR" sz="2000" dirty="0">
              <a:latin typeface="Garamond" panose="02020404030301010803" pitchFamily="18" charset="0"/>
            </a:endParaRPr>
          </a:p>
          <a:p>
            <a:pPr algn="just">
              <a:lnSpc>
                <a:spcPct val="90000"/>
              </a:lnSpc>
              <a:spcAft>
                <a:spcPts val="600"/>
              </a:spcAft>
            </a:pPr>
            <a:endParaRPr lang="el-GR" sz="2000" dirty="0">
              <a:latin typeface="Garamond" panose="02020404030301010803" pitchFamily="18" charset="0"/>
            </a:endParaRPr>
          </a:p>
          <a:p>
            <a:pPr algn="just">
              <a:lnSpc>
                <a:spcPct val="90000"/>
              </a:lnSpc>
              <a:spcAft>
                <a:spcPts val="600"/>
              </a:spcAft>
            </a:pPr>
            <a:endParaRPr lang="el-GR" sz="2000" dirty="0">
              <a:latin typeface="Garamond" panose="02020404030301010803" pitchFamily="18" charset="0"/>
            </a:endParaRPr>
          </a:p>
          <a:p>
            <a:pPr algn="just">
              <a:lnSpc>
                <a:spcPct val="90000"/>
              </a:lnSpc>
              <a:spcAft>
                <a:spcPts val="600"/>
              </a:spcAft>
            </a:pPr>
            <a:endParaRPr lang="en-US" sz="2000" dirty="0">
              <a:latin typeface="Garamond" panose="02020404030301010803" pitchFamily="18" charset="0"/>
            </a:endParaRPr>
          </a:p>
        </p:txBody>
      </p:sp>
      <p:cxnSp>
        <p:nvCxnSpPr>
          <p:cNvPr id="6" name="Ευθεία γραμμή σύνδεσης 5">
            <a:extLst>
              <a:ext uri="{FF2B5EF4-FFF2-40B4-BE49-F238E27FC236}">
                <a16:creationId xmlns:a16="http://schemas.microsoft.com/office/drawing/2014/main" id="{760DAD2E-040D-4394-A2B8-0C0A1EC956ED}"/>
              </a:ext>
            </a:extLst>
          </p:cNvPr>
          <p:cNvCxnSpPr>
            <a:cxnSpLocks/>
          </p:cNvCxnSpPr>
          <p:nvPr/>
        </p:nvCxnSpPr>
        <p:spPr>
          <a:xfrm>
            <a:off x="826584" y="4121371"/>
            <a:ext cx="10202015"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Ευθεία γραμμή σύνδεσης 6">
            <a:extLst>
              <a:ext uri="{FF2B5EF4-FFF2-40B4-BE49-F238E27FC236}">
                <a16:creationId xmlns:a16="http://schemas.microsoft.com/office/drawing/2014/main" id="{9CA1858E-0206-35B5-E49C-23C0274D4D63}"/>
              </a:ext>
            </a:extLst>
          </p:cNvPr>
          <p:cNvCxnSpPr>
            <a:cxnSpLocks/>
          </p:cNvCxnSpPr>
          <p:nvPr/>
        </p:nvCxnSpPr>
        <p:spPr>
          <a:xfrm>
            <a:off x="5734975" y="1216241"/>
            <a:ext cx="0" cy="5566299"/>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17376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A634718-FC1A-A724-73B0-4EEF6F7ED9E0}"/>
              </a:ext>
            </a:extLst>
          </p:cNvPr>
          <p:cNvSpPr txBox="1"/>
          <p:nvPr/>
        </p:nvSpPr>
        <p:spPr>
          <a:xfrm>
            <a:off x="1178848" y="153998"/>
            <a:ext cx="9849751" cy="64256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200" b="1" kern="1200" dirty="0">
                <a:solidFill>
                  <a:schemeClr val="tx1"/>
                </a:solidFill>
                <a:latin typeface="Garamond" panose="02020404030301010803" pitchFamily="18" charset="0"/>
                <a:ea typeface="+mj-ea"/>
                <a:cs typeface="+mj-cs"/>
              </a:rPr>
              <a:t>SWOT </a:t>
            </a:r>
            <a:r>
              <a:rPr lang="en-US" sz="3200" b="1" dirty="0">
                <a:latin typeface="Garamond" panose="02020404030301010803" pitchFamily="18" charset="0"/>
                <a:ea typeface="+mj-ea"/>
                <a:cs typeface="+mj-cs"/>
              </a:rPr>
              <a:t>Analysis</a:t>
            </a:r>
            <a:r>
              <a:rPr lang="el-GR" sz="3200" b="1" dirty="0">
                <a:latin typeface="Garamond" panose="02020404030301010803" pitchFamily="18" charset="0"/>
                <a:ea typeface="+mj-ea"/>
                <a:cs typeface="+mj-cs"/>
              </a:rPr>
              <a:t> | Πλεονεκτήματα και Κίνδυνοι</a:t>
            </a:r>
            <a:endParaRPr lang="en-US" sz="3200" b="1" kern="1200" dirty="0">
              <a:solidFill>
                <a:schemeClr val="tx1"/>
              </a:solidFill>
              <a:latin typeface="Garamond" panose="02020404030301010803" pitchFamily="18" charset="0"/>
              <a:ea typeface="+mj-ea"/>
              <a:cs typeface="+mj-cs"/>
            </a:endParaRPr>
          </a:p>
        </p:txBody>
      </p:sp>
      <p:sp>
        <p:nvSpPr>
          <p:cNvPr id="2" name="TextBox 1">
            <a:extLst>
              <a:ext uri="{FF2B5EF4-FFF2-40B4-BE49-F238E27FC236}">
                <a16:creationId xmlns:a16="http://schemas.microsoft.com/office/drawing/2014/main" id="{C2127059-2E59-CD50-7947-6D5D6EED328D}"/>
              </a:ext>
            </a:extLst>
          </p:cNvPr>
          <p:cNvSpPr txBox="1"/>
          <p:nvPr/>
        </p:nvSpPr>
        <p:spPr>
          <a:xfrm>
            <a:off x="588405" y="1237725"/>
            <a:ext cx="4729320" cy="3813667"/>
          </a:xfrm>
          <a:prstGeom prst="rect">
            <a:avLst/>
          </a:prstGeom>
        </p:spPr>
        <p:txBody>
          <a:bodyPr vert="horz" lIns="91440" tIns="45720" rIns="91440" bIns="45720" rtlCol="0" anchor="ctr">
            <a:noAutofit/>
          </a:bodyPr>
          <a:lstStyle/>
          <a:p>
            <a:r>
              <a:rPr lang="el-GR" sz="2000" b="1" i="0" u="none" strike="noStrike" baseline="0" dirty="0">
                <a:latin typeface="Garamond" panose="02020404030301010803" pitchFamily="18" charset="0"/>
              </a:rPr>
              <a:t>Πλεονεκτήματα</a:t>
            </a:r>
          </a:p>
          <a:p>
            <a:r>
              <a:rPr lang="el-GR" sz="2000" b="0" i="0" u="none" strike="noStrike" baseline="0" dirty="0">
                <a:latin typeface="Garamond" panose="02020404030301010803" pitchFamily="18" charset="0"/>
              </a:rPr>
              <a:t>Η διαδικασία της SWOT </a:t>
            </a:r>
            <a:r>
              <a:rPr lang="el-GR" sz="2000" b="0" i="0" u="none" strike="noStrike" baseline="0" dirty="0" err="1">
                <a:latin typeface="Garamond" panose="02020404030301010803" pitchFamily="18" charset="0"/>
              </a:rPr>
              <a:t>Analysis</a:t>
            </a:r>
            <a:r>
              <a:rPr lang="el-GR" sz="2000" b="0" i="0" u="none" strike="noStrike" baseline="0" dirty="0">
                <a:latin typeface="Garamond" panose="02020404030301010803" pitchFamily="18" charset="0"/>
              </a:rPr>
              <a:t> </a:t>
            </a:r>
            <a:r>
              <a:rPr lang="el-GR" sz="2000" b="1" i="0" u="none" strike="noStrike" baseline="0" dirty="0">
                <a:latin typeface="Garamond" panose="02020404030301010803" pitchFamily="18" charset="0"/>
              </a:rPr>
              <a:t>προσφέρει</a:t>
            </a:r>
            <a:r>
              <a:rPr lang="el-GR" sz="2000" b="0" i="0" u="none" strike="noStrike" baseline="0" dirty="0">
                <a:latin typeface="Garamond" panose="02020404030301010803" pitchFamily="18" charset="0"/>
              </a:rPr>
              <a:t>: </a:t>
            </a:r>
          </a:p>
          <a:p>
            <a:pPr marL="342900" indent="-342900">
              <a:buFont typeface="Wingdings" panose="05000000000000000000" pitchFamily="2" charset="2"/>
              <a:buChar char="ü"/>
            </a:pPr>
            <a:r>
              <a:rPr lang="el-GR" sz="2000" b="0" i="0" u="none" strike="noStrike" baseline="0" dirty="0">
                <a:solidFill>
                  <a:srgbClr val="000000"/>
                </a:solidFill>
                <a:latin typeface="Garamond" panose="02020404030301010803" pitchFamily="18" charset="0"/>
              </a:rPr>
              <a:t>Ένα πλαίσιο για την αναγνώριση και την ανάλυση των δυνατοτήτων, αδυναμιών, ευκαιριών και απειλών του οργανισμού </a:t>
            </a:r>
          </a:p>
          <a:p>
            <a:pPr marL="342900" indent="-342900">
              <a:buFont typeface="Wingdings" panose="05000000000000000000" pitchFamily="2" charset="2"/>
              <a:buChar char="ü"/>
            </a:pPr>
            <a:r>
              <a:rPr lang="el-GR" sz="2000" b="0" i="0" u="none" strike="noStrike" baseline="0" dirty="0">
                <a:solidFill>
                  <a:srgbClr val="000000"/>
                </a:solidFill>
                <a:latin typeface="Garamond" panose="02020404030301010803" pitchFamily="18" charset="0"/>
              </a:rPr>
              <a:t>Την ώθηση για ανάλυση μιας κατάστασης και την ανάπτυξη κατάλληλων στρατηγικών και τακτικών </a:t>
            </a:r>
          </a:p>
          <a:p>
            <a:pPr marL="342900" indent="-342900">
              <a:buFont typeface="Wingdings" panose="05000000000000000000" pitchFamily="2" charset="2"/>
              <a:buChar char="ü"/>
            </a:pPr>
            <a:r>
              <a:rPr lang="el-GR" sz="2000" b="0" i="0" u="none" strike="noStrike" baseline="0" dirty="0">
                <a:solidFill>
                  <a:srgbClr val="000000"/>
                </a:solidFill>
                <a:latin typeface="Garamond" panose="02020404030301010803" pitchFamily="18" charset="0"/>
              </a:rPr>
              <a:t>Τα απαιτούμενα στοιχεία για αλλαγή </a:t>
            </a:r>
          </a:p>
          <a:p>
            <a:pPr marL="342900" indent="-342900">
              <a:buFont typeface="Wingdings" panose="05000000000000000000" pitchFamily="2" charset="2"/>
              <a:buChar char="ü"/>
            </a:pPr>
            <a:r>
              <a:rPr lang="el-GR" sz="2000" b="0" i="0" u="none" strike="noStrike" baseline="0" dirty="0">
                <a:solidFill>
                  <a:srgbClr val="000000"/>
                </a:solidFill>
                <a:latin typeface="Garamond" panose="02020404030301010803" pitchFamily="18" charset="0"/>
              </a:rPr>
              <a:t>Τη δυνατότητα συμμετοχής και απόκτηση εμπειρίας σε ομαδικές εργασίες. </a:t>
            </a:r>
          </a:p>
          <a:p>
            <a:pPr algn="r"/>
            <a:r>
              <a:rPr lang="en-US" sz="2000" b="0" i="0" u="none" strike="noStrike" baseline="0" dirty="0">
                <a:solidFill>
                  <a:srgbClr val="000000"/>
                </a:solidFill>
                <a:latin typeface="Garamond" panose="02020404030301010803" pitchFamily="18" charset="0"/>
              </a:rPr>
              <a:t>(</a:t>
            </a:r>
            <a:r>
              <a:rPr lang="en-US" sz="2000" b="0" i="0" u="none" strike="noStrike" baseline="0" dirty="0" err="1">
                <a:solidFill>
                  <a:srgbClr val="000000"/>
                </a:solidFill>
                <a:latin typeface="Garamond" panose="02020404030301010803" pitchFamily="18" charset="0"/>
              </a:rPr>
              <a:t>Teachernet</a:t>
            </a:r>
            <a:r>
              <a:rPr lang="en-US" sz="2000" b="0" i="0" u="none" strike="noStrike" baseline="0" dirty="0">
                <a:solidFill>
                  <a:srgbClr val="000000"/>
                </a:solidFill>
                <a:latin typeface="Garamond" panose="02020404030301010803" pitchFamily="18" charset="0"/>
              </a:rPr>
              <a:t>, n.d.) </a:t>
            </a:r>
            <a:endParaRPr lang="en-US" sz="2000" dirty="0">
              <a:latin typeface="Garamond" panose="02020404030301010803" pitchFamily="18" charset="0"/>
            </a:endParaRPr>
          </a:p>
        </p:txBody>
      </p:sp>
      <p:cxnSp>
        <p:nvCxnSpPr>
          <p:cNvPr id="4" name="Ευθεία γραμμή σύνδεσης 3">
            <a:extLst>
              <a:ext uri="{FF2B5EF4-FFF2-40B4-BE49-F238E27FC236}">
                <a16:creationId xmlns:a16="http://schemas.microsoft.com/office/drawing/2014/main" id="{17003135-4453-6F84-ABE1-0421B005313A}"/>
              </a:ext>
            </a:extLst>
          </p:cNvPr>
          <p:cNvCxnSpPr>
            <a:cxnSpLocks/>
          </p:cNvCxnSpPr>
          <p:nvPr/>
        </p:nvCxnSpPr>
        <p:spPr>
          <a:xfrm>
            <a:off x="1025353" y="950563"/>
            <a:ext cx="1020201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0066B4B-0B34-F680-31CE-85FE68BF8468}"/>
              </a:ext>
            </a:extLst>
          </p:cNvPr>
          <p:cNvSpPr txBox="1"/>
          <p:nvPr/>
        </p:nvSpPr>
        <p:spPr>
          <a:xfrm>
            <a:off x="5925363" y="1319106"/>
            <a:ext cx="5224990" cy="3288406"/>
          </a:xfrm>
          <a:prstGeom prst="rect">
            <a:avLst/>
          </a:prstGeom>
        </p:spPr>
        <p:txBody>
          <a:bodyPr vert="horz" lIns="91440" tIns="45720" rIns="91440" bIns="45720" rtlCol="0" anchor="ctr">
            <a:noAutofit/>
          </a:bodyPr>
          <a:lstStyle/>
          <a:p>
            <a:endParaRPr lang="el-GR" sz="2000" b="0" i="0" u="none" strike="noStrike" baseline="0" dirty="0">
              <a:latin typeface="Garamond" panose="02020404030301010803" pitchFamily="18" charset="0"/>
            </a:endParaRPr>
          </a:p>
          <a:p>
            <a:endParaRPr lang="el-GR" sz="2000" dirty="0">
              <a:latin typeface="Garamond" panose="02020404030301010803" pitchFamily="18" charset="0"/>
            </a:endParaRPr>
          </a:p>
          <a:p>
            <a:endParaRPr lang="el-GR" sz="2000" b="0" i="0" u="none" strike="noStrike" baseline="0" dirty="0">
              <a:latin typeface="Garamond" panose="02020404030301010803" pitchFamily="18" charset="0"/>
            </a:endParaRPr>
          </a:p>
          <a:p>
            <a:endParaRPr lang="el-GR" sz="2000" dirty="0">
              <a:latin typeface="Garamond" panose="02020404030301010803" pitchFamily="18" charset="0"/>
            </a:endParaRPr>
          </a:p>
          <a:p>
            <a:r>
              <a:rPr lang="el-GR" sz="2000" b="1" i="0" u="none" strike="noStrike" baseline="0" dirty="0">
                <a:latin typeface="Garamond" panose="02020404030301010803" pitchFamily="18" charset="0"/>
              </a:rPr>
              <a:t>Κίνδυνοι</a:t>
            </a:r>
          </a:p>
          <a:p>
            <a:pPr marL="342900" indent="-342900" algn="just">
              <a:buFont typeface="Wingdings" panose="05000000000000000000" pitchFamily="2" charset="2"/>
              <a:buChar char="ü"/>
            </a:pPr>
            <a:r>
              <a:rPr lang="el-GR" sz="2000" b="0" i="0" u="none" strike="noStrike" baseline="0" dirty="0">
                <a:latin typeface="Garamond" panose="02020404030301010803" pitchFamily="18" charset="0"/>
              </a:rPr>
              <a:t>τάση καταγραφής των δυνατοτήτων και αδυναμιών του οργανισμού χωρίς να γίνεται παράλληλη μελέτη των ευκαιριών και απειλών του εξωτερικού περιβάλλοντος, </a:t>
            </a:r>
          </a:p>
          <a:p>
            <a:pPr marL="342900" indent="-342900" algn="just">
              <a:buFont typeface="Wingdings" panose="05000000000000000000" pitchFamily="2" charset="2"/>
              <a:buChar char="ü"/>
            </a:pPr>
            <a:r>
              <a:rPr lang="el-GR" sz="2000" b="0" i="0" u="none" strike="noStrike" baseline="0" dirty="0">
                <a:solidFill>
                  <a:srgbClr val="000000"/>
                </a:solidFill>
                <a:latin typeface="Garamond" panose="02020404030301010803" pitchFamily="18" charset="0"/>
              </a:rPr>
              <a:t>υποκειμενισμός κατά την καταγραφή των δεδομένων από τους υπεύθυνους, </a:t>
            </a:r>
          </a:p>
          <a:p>
            <a:pPr marL="342900" indent="-342900" algn="just">
              <a:buFont typeface="Wingdings" panose="05000000000000000000" pitchFamily="2" charset="2"/>
              <a:buChar char="ü"/>
            </a:pPr>
            <a:r>
              <a:rPr lang="el-GR" sz="2000" b="0" i="0" u="none" strike="noStrike" baseline="0" dirty="0">
                <a:solidFill>
                  <a:srgbClr val="000000"/>
                </a:solidFill>
                <a:latin typeface="Garamond" panose="02020404030301010803" pitchFamily="18" charset="0"/>
              </a:rPr>
              <a:t>σκόπιμη τροποποίηση των δεδομένων εξαιτίας πολιτικών πεποιθήσεων ή για την εξυπηρέτηση καταστροφικών για τον οργανισμό συμφερόντων, </a:t>
            </a:r>
          </a:p>
          <a:p>
            <a:pPr marL="342900" indent="-342900" algn="just">
              <a:buFont typeface="Wingdings" panose="05000000000000000000" pitchFamily="2" charset="2"/>
              <a:buChar char="ü"/>
            </a:pPr>
            <a:r>
              <a:rPr lang="el-GR" sz="2000" b="0" i="0" u="none" strike="noStrike" baseline="0" dirty="0">
                <a:solidFill>
                  <a:srgbClr val="000000"/>
                </a:solidFill>
                <a:latin typeface="Garamond" panose="02020404030301010803" pitchFamily="18" charset="0"/>
              </a:rPr>
              <a:t>πραγματοποίηση της SWOT </a:t>
            </a:r>
            <a:r>
              <a:rPr lang="el-GR" sz="2000" b="0" i="0" u="none" strike="noStrike" baseline="0" dirty="0" err="1">
                <a:solidFill>
                  <a:srgbClr val="000000"/>
                </a:solidFill>
                <a:latin typeface="Garamond" panose="02020404030301010803" pitchFamily="18" charset="0"/>
              </a:rPr>
              <a:t>Analysis</a:t>
            </a:r>
            <a:r>
              <a:rPr lang="el-GR" sz="2000" b="0" i="0" u="none" strike="noStrike" baseline="0" dirty="0">
                <a:solidFill>
                  <a:srgbClr val="000000"/>
                </a:solidFill>
                <a:latin typeface="Garamond" panose="02020404030301010803" pitchFamily="18" charset="0"/>
              </a:rPr>
              <a:t> χωρίς οριοθέτηση του στόχου που τη διέπει, απλά και μόνο για χάρη της διαδικασίας. </a:t>
            </a:r>
          </a:p>
          <a:p>
            <a:pPr algn="r"/>
            <a:r>
              <a:rPr lang="en-US" sz="2000" b="0" i="0" u="none" strike="noStrike" baseline="0" dirty="0">
                <a:solidFill>
                  <a:srgbClr val="000000"/>
                </a:solidFill>
                <a:latin typeface="Garamond" panose="02020404030301010803" pitchFamily="18" charset="0"/>
              </a:rPr>
              <a:t>(</a:t>
            </a:r>
            <a:r>
              <a:rPr lang="en-US" sz="2000" b="0" i="0" u="none" strike="noStrike" baseline="0" dirty="0" err="1">
                <a:solidFill>
                  <a:srgbClr val="000000"/>
                </a:solidFill>
                <a:latin typeface="Garamond" panose="02020404030301010803" pitchFamily="18" charset="0"/>
              </a:rPr>
              <a:t>Allio</a:t>
            </a:r>
            <a:r>
              <a:rPr lang="en-US" sz="2000" b="0" i="0" u="none" strike="noStrike" baseline="0" dirty="0">
                <a:solidFill>
                  <a:srgbClr val="000000"/>
                </a:solidFill>
                <a:latin typeface="Garamond" panose="02020404030301010803" pitchFamily="18" charset="0"/>
              </a:rPr>
              <a:t>, 2006) </a:t>
            </a:r>
            <a:endParaRPr lang="en-US" sz="2000" dirty="0">
              <a:latin typeface="Garamond" panose="02020404030301010803" pitchFamily="18" charset="0"/>
            </a:endParaRPr>
          </a:p>
        </p:txBody>
      </p:sp>
    </p:spTree>
    <p:extLst>
      <p:ext uri="{BB962C8B-B14F-4D97-AF65-F5344CB8AC3E}">
        <p14:creationId xmlns:p14="http://schemas.microsoft.com/office/powerpoint/2010/main" val="39750904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A634718-FC1A-A724-73B0-4EEF6F7ED9E0}"/>
              </a:ext>
            </a:extLst>
          </p:cNvPr>
          <p:cNvSpPr txBox="1"/>
          <p:nvPr/>
        </p:nvSpPr>
        <p:spPr>
          <a:xfrm>
            <a:off x="1178848" y="153998"/>
            <a:ext cx="9849751" cy="64256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200" b="1" kern="1200" dirty="0">
                <a:solidFill>
                  <a:schemeClr val="tx1"/>
                </a:solidFill>
                <a:latin typeface="Garamond" panose="02020404030301010803" pitchFamily="18" charset="0"/>
                <a:ea typeface="+mj-ea"/>
                <a:cs typeface="+mj-cs"/>
              </a:rPr>
              <a:t>SWOT </a:t>
            </a:r>
            <a:r>
              <a:rPr lang="en-US" sz="3200" b="1" dirty="0">
                <a:latin typeface="Garamond" panose="02020404030301010803" pitchFamily="18" charset="0"/>
                <a:ea typeface="+mj-ea"/>
                <a:cs typeface="+mj-cs"/>
              </a:rPr>
              <a:t>Analysis</a:t>
            </a:r>
            <a:r>
              <a:rPr lang="el-GR" sz="3200" b="1" dirty="0">
                <a:latin typeface="Garamond" panose="02020404030301010803" pitchFamily="18" charset="0"/>
                <a:ea typeface="+mj-ea"/>
                <a:cs typeface="+mj-cs"/>
              </a:rPr>
              <a:t> | Παράδειγμα </a:t>
            </a:r>
            <a:r>
              <a:rPr lang="en-US" sz="3200" b="1" dirty="0">
                <a:latin typeface="Garamond" panose="02020404030301010803" pitchFamily="18" charset="0"/>
                <a:ea typeface="+mj-ea"/>
                <a:cs typeface="+mj-cs"/>
              </a:rPr>
              <a:t>SWOT Analysis </a:t>
            </a:r>
            <a:endParaRPr lang="en-US" sz="3200" b="1" kern="1200" dirty="0">
              <a:solidFill>
                <a:schemeClr val="tx1"/>
              </a:solidFill>
              <a:latin typeface="Garamond" panose="02020404030301010803" pitchFamily="18" charset="0"/>
              <a:ea typeface="+mj-ea"/>
              <a:cs typeface="+mj-cs"/>
            </a:endParaRPr>
          </a:p>
        </p:txBody>
      </p:sp>
      <p:sp>
        <p:nvSpPr>
          <p:cNvPr id="2" name="TextBox 1">
            <a:extLst>
              <a:ext uri="{FF2B5EF4-FFF2-40B4-BE49-F238E27FC236}">
                <a16:creationId xmlns:a16="http://schemas.microsoft.com/office/drawing/2014/main" id="{C2127059-2E59-CD50-7947-6D5D6EED328D}"/>
              </a:ext>
            </a:extLst>
          </p:cNvPr>
          <p:cNvSpPr txBox="1"/>
          <p:nvPr/>
        </p:nvSpPr>
        <p:spPr>
          <a:xfrm>
            <a:off x="623914" y="1791842"/>
            <a:ext cx="10286741" cy="3813667"/>
          </a:xfrm>
          <a:prstGeom prst="rect">
            <a:avLst/>
          </a:prstGeom>
        </p:spPr>
        <p:txBody>
          <a:bodyPr vert="horz" lIns="91440" tIns="45720" rIns="91440" bIns="45720" rtlCol="0" anchor="ctr">
            <a:noAutofit/>
          </a:bodyPr>
          <a:lstStyle/>
          <a:p>
            <a:r>
              <a:rPr lang="en-US" sz="2000" b="0" i="0" u="none" strike="noStrike" baseline="0" dirty="0">
                <a:solidFill>
                  <a:srgbClr val="000000"/>
                </a:solidFill>
                <a:latin typeface="Garamond" panose="02020404030301010803" pitchFamily="18" charset="0"/>
              </a:rPr>
              <a:t> </a:t>
            </a:r>
            <a:endParaRPr lang="en-US" sz="2000" dirty="0">
              <a:latin typeface="Garamond" panose="02020404030301010803" pitchFamily="18" charset="0"/>
            </a:endParaRPr>
          </a:p>
        </p:txBody>
      </p:sp>
      <p:cxnSp>
        <p:nvCxnSpPr>
          <p:cNvPr id="4" name="Ευθεία γραμμή σύνδεσης 3">
            <a:extLst>
              <a:ext uri="{FF2B5EF4-FFF2-40B4-BE49-F238E27FC236}">
                <a16:creationId xmlns:a16="http://schemas.microsoft.com/office/drawing/2014/main" id="{17003135-4453-6F84-ABE1-0421B005313A}"/>
              </a:ext>
            </a:extLst>
          </p:cNvPr>
          <p:cNvCxnSpPr>
            <a:cxnSpLocks/>
          </p:cNvCxnSpPr>
          <p:nvPr/>
        </p:nvCxnSpPr>
        <p:spPr>
          <a:xfrm>
            <a:off x="1025353" y="950563"/>
            <a:ext cx="1020201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graphicFrame>
        <p:nvGraphicFramePr>
          <p:cNvPr id="6" name="Πίνακας 6">
            <a:extLst>
              <a:ext uri="{FF2B5EF4-FFF2-40B4-BE49-F238E27FC236}">
                <a16:creationId xmlns:a16="http://schemas.microsoft.com/office/drawing/2014/main" id="{8B8A6901-7F38-72B6-766E-95A78CD252CB}"/>
              </a:ext>
            </a:extLst>
          </p:cNvPr>
          <p:cNvGraphicFramePr>
            <a:graphicFrameLocks noGrp="1"/>
          </p:cNvGraphicFramePr>
          <p:nvPr>
            <p:extLst>
              <p:ext uri="{D42A27DB-BD31-4B8C-83A1-F6EECF244321}">
                <p14:modId xmlns:p14="http://schemas.microsoft.com/office/powerpoint/2010/main" val="3662887353"/>
              </p:ext>
            </p:extLst>
          </p:nvPr>
        </p:nvGraphicFramePr>
        <p:xfrm>
          <a:off x="917990" y="1713965"/>
          <a:ext cx="10286740" cy="4815840"/>
        </p:xfrm>
        <a:graphic>
          <a:graphicData uri="http://schemas.openxmlformats.org/drawingml/2006/table">
            <a:tbl>
              <a:tblPr firstRow="1" bandRow="1">
                <a:tableStyleId>{D27102A9-8310-4765-A935-A1911B00CA55}</a:tableStyleId>
              </a:tblPr>
              <a:tblGrid>
                <a:gridCol w="2571685">
                  <a:extLst>
                    <a:ext uri="{9D8B030D-6E8A-4147-A177-3AD203B41FA5}">
                      <a16:colId xmlns:a16="http://schemas.microsoft.com/office/drawing/2014/main" val="2795178267"/>
                    </a:ext>
                  </a:extLst>
                </a:gridCol>
                <a:gridCol w="2571685">
                  <a:extLst>
                    <a:ext uri="{9D8B030D-6E8A-4147-A177-3AD203B41FA5}">
                      <a16:colId xmlns:a16="http://schemas.microsoft.com/office/drawing/2014/main" val="2320797593"/>
                    </a:ext>
                  </a:extLst>
                </a:gridCol>
                <a:gridCol w="2571685">
                  <a:extLst>
                    <a:ext uri="{9D8B030D-6E8A-4147-A177-3AD203B41FA5}">
                      <a16:colId xmlns:a16="http://schemas.microsoft.com/office/drawing/2014/main" val="4119723624"/>
                    </a:ext>
                  </a:extLst>
                </a:gridCol>
                <a:gridCol w="2571685">
                  <a:extLst>
                    <a:ext uri="{9D8B030D-6E8A-4147-A177-3AD203B41FA5}">
                      <a16:colId xmlns:a16="http://schemas.microsoft.com/office/drawing/2014/main" val="3130660312"/>
                    </a:ext>
                  </a:extLst>
                </a:gridCol>
              </a:tblGrid>
              <a:tr h="370840">
                <a:tc>
                  <a:txBody>
                    <a:bodyPr/>
                    <a:lstStyle/>
                    <a:p>
                      <a:pPr algn="ctr"/>
                      <a:r>
                        <a:rPr lang="el-GR" sz="2200" dirty="0">
                          <a:latin typeface="Garamond" panose="02020404030301010803" pitchFamily="18" charset="0"/>
                        </a:rPr>
                        <a:t>Δυνατότητες</a:t>
                      </a:r>
                    </a:p>
                  </a:txBody>
                  <a:tcPr/>
                </a:tc>
                <a:tc>
                  <a:txBody>
                    <a:bodyPr/>
                    <a:lstStyle/>
                    <a:p>
                      <a:pPr algn="ctr"/>
                      <a:r>
                        <a:rPr lang="el-GR" sz="2200" dirty="0">
                          <a:latin typeface="Garamond" panose="02020404030301010803" pitchFamily="18" charset="0"/>
                        </a:rPr>
                        <a:t>Αδυναμίες</a:t>
                      </a:r>
                    </a:p>
                  </a:txBody>
                  <a:tcPr/>
                </a:tc>
                <a:tc>
                  <a:txBody>
                    <a:bodyPr/>
                    <a:lstStyle/>
                    <a:p>
                      <a:pPr algn="ctr"/>
                      <a:r>
                        <a:rPr lang="el-GR" sz="2200" dirty="0">
                          <a:latin typeface="Garamond" panose="02020404030301010803" pitchFamily="18" charset="0"/>
                        </a:rPr>
                        <a:t>Ευκαιρίες</a:t>
                      </a:r>
                    </a:p>
                  </a:txBody>
                  <a:tcPr/>
                </a:tc>
                <a:tc>
                  <a:txBody>
                    <a:bodyPr/>
                    <a:lstStyle/>
                    <a:p>
                      <a:pPr algn="ctr"/>
                      <a:r>
                        <a:rPr lang="el-GR" sz="2200" dirty="0">
                          <a:latin typeface="Garamond" panose="02020404030301010803" pitchFamily="18" charset="0"/>
                        </a:rPr>
                        <a:t>Απειλές</a:t>
                      </a:r>
                    </a:p>
                  </a:txBody>
                  <a:tcPr/>
                </a:tc>
                <a:extLst>
                  <a:ext uri="{0D108BD9-81ED-4DB2-BD59-A6C34878D82A}">
                    <a16:rowId xmlns:a16="http://schemas.microsoft.com/office/drawing/2014/main" val="165517559"/>
                  </a:ext>
                </a:extLst>
              </a:tr>
              <a:tr h="370840">
                <a:tc>
                  <a:txBody>
                    <a:bodyPr/>
                    <a:lstStyle/>
                    <a:p>
                      <a:pPr algn="ctr"/>
                      <a:r>
                        <a:rPr lang="el-GR" sz="1800" dirty="0">
                          <a:latin typeface="Garamond" panose="02020404030301010803" pitchFamily="18" charset="0"/>
                        </a:rPr>
                        <a:t>Γεωγραφική θέση</a:t>
                      </a:r>
                    </a:p>
                  </a:txBody>
                  <a:tcPr/>
                </a:tc>
                <a:tc>
                  <a:txBody>
                    <a:bodyPr/>
                    <a:lstStyle/>
                    <a:p>
                      <a:pPr algn="ctr"/>
                      <a:r>
                        <a:rPr lang="el-GR" sz="1800" dirty="0">
                          <a:latin typeface="Garamond" panose="02020404030301010803" pitchFamily="18" charset="0"/>
                        </a:rPr>
                        <a:t>Μη επαρκής αριθμός εκπαιδευτικών</a:t>
                      </a:r>
                    </a:p>
                  </a:txBody>
                  <a:tcPr/>
                </a:tc>
                <a:tc>
                  <a:txBody>
                    <a:bodyPr/>
                    <a:lstStyle/>
                    <a:p>
                      <a:pPr algn="ctr"/>
                      <a:r>
                        <a:rPr lang="el-GR" sz="1800" dirty="0">
                          <a:latin typeface="Garamond" panose="02020404030301010803" pitchFamily="18" charset="0"/>
                        </a:rPr>
                        <a:t>Μέσα συγκοινωνίας</a:t>
                      </a:r>
                    </a:p>
                  </a:txBody>
                  <a:tcPr/>
                </a:tc>
                <a:tc>
                  <a:txBody>
                    <a:bodyPr/>
                    <a:lstStyle/>
                    <a:p>
                      <a:pPr algn="ctr"/>
                      <a:r>
                        <a:rPr lang="el-GR" sz="1800" dirty="0">
                          <a:latin typeface="Garamond" panose="02020404030301010803" pitchFamily="18" charset="0"/>
                        </a:rPr>
                        <a:t>Ανέγερση καφετέριας κοντά στο σχολείο</a:t>
                      </a:r>
                    </a:p>
                  </a:txBody>
                  <a:tcPr/>
                </a:tc>
                <a:extLst>
                  <a:ext uri="{0D108BD9-81ED-4DB2-BD59-A6C34878D82A}">
                    <a16:rowId xmlns:a16="http://schemas.microsoft.com/office/drawing/2014/main" val="4196034066"/>
                  </a:ext>
                </a:extLst>
              </a:tr>
              <a:tr h="370840">
                <a:tc>
                  <a:txBody>
                    <a:bodyPr/>
                    <a:lstStyle/>
                    <a:p>
                      <a:pPr algn="ctr"/>
                      <a:r>
                        <a:rPr lang="el-GR" sz="1800" dirty="0">
                          <a:latin typeface="Garamond" panose="02020404030301010803" pitchFamily="18" charset="0"/>
                        </a:rPr>
                        <a:t>Συμμετοχή σε ευρωπαϊκά προγράμματα</a:t>
                      </a:r>
                    </a:p>
                  </a:txBody>
                  <a:tcPr/>
                </a:tc>
                <a:tc>
                  <a:txBody>
                    <a:bodyPr/>
                    <a:lstStyle/>
                    <a:p>
                      <a:pPr algn="ctr"/>
                      <a:r>
                        <a:rPr lang="el-GR" sz="1800" dirty="0">
                          <a:latin typeface="Garamond" panose="02020404030301010803" pitchFamily="18" charset="0"/>
                        </a:rPr>
                        <a:t>Μεγάλος αριθμός μαθητών ανά τάξη</a:t>
                      </a:r>
                    </a:p>
                  </a:txBody>
                  <a:tcPr/>
                </a:tc>
                <a:tc>
                  <a:txBody>
                    <a:bodyPr/>
                    <a:lstStyle/>
                    <a:p>
                      <a:pPr algn="ctr"/>
                      <a:r>
                        <a:rPr lang="el-GR" sz="1800" dirty="0">
                          <a:latin typeface="Garamond" panose="02020404030301010803" pitchFamily="18" charset="0"/>
                        </a:rPr>
                        <a:t>Ενσωμάτωση τεχνολογίας </a:t>
                      </a:r>
                    </a:p>
                  </a:txBody>
                  <a:tcPr/>
                </a:tc>
                <a:tc>
                  <a:txBody>
                    <a:bodyPr/>
                    <a:lstStyle/>
                    <a:p>
                      <a:pPr algn="ctr"/>
                      <a:r>
                        <a:rPr lang="el-GR" sz="1800" dirty="0">
                          <a:latin typeface="Garamond" panose="02020404030301010803" pitchFamily="18" charset="0"/>
                        </a:rPr>
                        <a:t>Αύξηση παραβατικότητας στο σχολείο</a:t>
                      </a:r>
                    </a:p>
                  </a:txBody>
                  <a:tcPr/>
                </a:tc>
                <a:extLst>
                  <a:ext uri="{0D108BD9-81ED-4DB2-BD59-A6C34878D82A}">
                    <a16:rowId xmlns:a16="http://schemas.microsoft.com/office/drawing/2014/main" val="239633514"/>
                  </a:ext>
                </a:extLst>
              </a:tr>
              <a:tr h="370840">
                <a:tc>
                  <a:txBody>
                    <a:bodyPr/>
                    <a:lstStyle/>
                    <a:p>
                      <a:pPr algn="ctr"/>
                      <a:r>
                        <a:rPr lang="el-GR" sz="1800" dirty="0">
                          <a:latin typeface="Garamond" panose="02020404030301010803" pitchFamily="18" charset="0"/>
                        </a:rPr>
                        <a:t>Καλή φήμη</a:t>
                      </a:r>
                    </a:p>
                  </a:txBody>
                  <a:tcPr/>
                </a:tc>
                <a:tc>
                  <a:txBody>
                    <a:bodyPr/>
                    <a:lstStyle/>
                    <a:p>
                      <a:pPr algn="ctr"/>
                      <a:r>
                        <a:rPr lang="el-GR" sz="1800" dirty="0">
                          <a:latin typeface="Garamond" panose="02020404030301010803" pitchFamily="18" charset="0"/>
                        </a:rPr>
                        <a:t>Σχέσεις με γονείς</a:t>
                      </a:r>
                    </a:p>
                  </a:txBody>
                  <a:tcPr/>
                </a:tc>
                <a:tc>
                  <a:txBody>
                    <a:bodyPr/>
                    <a:lstStyle/>
                    <a:p>
                      <a:pPr algn="ctr"/>
                      <a:r>
                        <a:rPr lang="el-GR" sz="1800" dirty="0">
                          <a:latin typeface="Garamond" panose="02020404030301010803" pitchFamily="18" charset="0"/>
                        </a:rPr>
                        <a:t>Συνεργασία με γειτονικά σχολεία</a:t>
                      </a:r>
                    </a:p>
                  </a:txBody>
                  <a:tcPr/>
                </a:tc>
                <a:tc>
                  <a:txBody>
                    <a:bodyPr/>
                    <a:lstStyle/>
                    <a:p>
                      <a:pPr algn="ctr"/>
                      <a:r>
                        <a:rPr lang="el-GR" sz="1800" dirty="0">
                          <a:latin typeface="Garamond" panose="02020404030301010803" pitchFamily="18" charset="0"/>
                        </a:rPr>
                        <a:t>Προβληματικές οικογενειακές καταστάσεις</a:t>
                      </a:r>
                    </a:p>
                  </a:txBody>
                  <a:tcPr/>
                </a:tc>
                <a:extLst>
                  <a:ext uri="{0D108BD9-81ED-4DB2-BD59-A6C34878D82A}">
                    <a16:rowId xmlns:a16="http://schemas.microsoft.com/office/drawing/2014/main" val="209733749"/>
                  </a:ext>
                </a:extLst>
              </a:tr>
              <a:tr h="370840">
                <a:tc>
                  <a:txBody>
                    <a:bodyPr/>
                    <a:lstStyle/>
                    <a:p>
                      <a:pPr algn="ctr"/>
                      <a:r>
                        <a:rPr lang="el-GR" sz="1800" dirty="0">
                          <a:latin typeface="Garamond" panose="02020404030301010803" pitchFamily="18" charset="0"/>
                        </a:rPr>
                        <a:t>Έμπειρο και καταρτισμένο προσωπικό</a:t>
                      </a:r>
                    </a:p>
                  </a:txBody>
                  <a:tcPr/>
                </a:tc>
                <a:tc>
                  <a:txBody>
                    <a:bodyPr/>
                    <a:lstStyle/>
                    <a:p>
                      <a:pPr algn="ctr"/>
                      <a:r>
                        <a:rPr lang="el-GR" sz="1800" dirty="0">
                          <a:latin typeface="Garamond" panose="02020404030301010803" pitchFamily="18" charset="0"/>
                        </a:rPr>
                        <a:t>Ανομοιογενείς τάξεις-δυσκολία ένταξης</a:t>
                      </a:r>
                    </a:p>
                  </a:txBody>
                  <a:tcPr/>
                </a:tc>
                <a:tc>
                  <a:txBody>
                    <a:bodyPr/>
                    <a:lstStyle/>
                    <a:p>
                      <a:pPr algn="ctr"/>
                      <a:r>
                        <a:rPr lang="el-GR" sz="1800" dirty="0">
                          <a:latin typeface="Garamond" panose="02020404030301010803" pitchFamily="18" charset="0"/>
                        </a:rPr>
                        <a:t>Συμμετοχή σε προγράμματα Υπουργείου Παιδείας</a:t>
                      </a:r>
                    </a:p>
                  </a:txBody>
                  <a:tcPr/>
                </a:tc>
                <a:tc>
                  <a:txBody>
                    <a:bodyPr/>
                    <a:lstStyle/>
                    <a:p>
                      <a:pPr algn="ctr"/>
                      <a:r>
                        <a:rPr lang="el-GR" sz="1800" dirty="0">
                          <a:latin typeface="Garamond" panose="02020404030301010803" pitchFamily="18" charset="0"/>
                        </a:rPr>
                        <a:t>Συχνή μετακίνηση προσωπικού</a:t>
                      </a:r>
                    </a:p>
                  </a:txBody>
                  <a:tcPr/>
                </a:tc>
                <a:extLst>
                  <a:ext uri="{0D108BD9-81ED-4DB2-BD59-A6C34878D82A}">
                    <a16:rowId xmlns:a16="http://schemas.microsoft.com/office/drawing/2014/main" val="275261133"/>
                  </a:ext>
                </a:extLst>
              </a:tr>
              <a:tr h="370840">
                <a:tc>
                  <a:txBody>
                    <a:bodyPr/>
                    <a:lstStyle/>
                    <a:p>
                      <a:pPr algn="ctr"/>
                      <a:r>
                        <a:rPr lang="el-GR" sz="1800" dirty="0">
                          <a:latin typeface="Garamond" panose="02020404030301010803" pitchFamily="18" charset="0"/>
                        </a:rPr>
                        <a:t>Υποστηρικτικός διευθυντής</a:t>
                      </a:r>
                    </a:p>
                  </a:txBody>
                  <a:tcPr/>
                </a:tc>
                <a:tc>
                  <a:txBody>
                    <a:bodyPr/>
                    <a:lstStyle/>
                    <a:p>
                      <a:pPr algn="ctr"/>
                      <a:r>
                        <a:rPr lang="el-GR" sz="1800" dirty="0">
                          <a:latin typeface="Garamond" panose="02020404030301010803" pitchFamily="18" charset="0"/>
                        </a:rPr>
                        <a:t>Έλλειψη αίθουσας ενισχυτικής διδασκαλίας</a:t>
                      </a:r>
                    </a:p>
                  </a:txBody>
                  <a:tcPr/>
                </a:tc>
                <a:tc>
                  <a:txBody>
                    <a:bodyPr/>
                    <a:lstStyle/>
                    <a:p>
                      <a:pPr algn="ctr"/>
                      <a:endParaRPr lang="el-GR" sz="2200" dirty="0">
                        <a:latin typeface="Garamond" panose="02020404030301010803" pitchFamily="18" charset="0"/>
                      </a:endParaRPr>
                    </a:p>
                  </a:txBody>
                  <a:tcPr/>
                </a:tc>
                <a:tc>
                  <a:txBody>
                    <a:bodyPr/>
                    <a:lstStyle/>
                    <a:p>
                      <a:pPr algn="ctr"/>
                      <a:r>
                        <a:rPr lang="el-GR" sz="1800" dirty="0">
                          <a:latin typeface="Garamond" panose="02020404030301010803" pitchFamily="18" charset="0"/>
                        </a:rPr>
                        <a:t>Δυσαναλογία διδακτέας ύλης και χρόνου διδασκαλίας</a:t>
                      </a:r>
                    </a:p>
                  </a:txBody>
                  <a:tcPr/>
                </a:tc>
                <a:extLst>
                  <a:ext uri="{0D108BD9-81ED-4DB2-BD59-A6C34878D82A}">
                    <a16:rowId xmlns:a16="http://schemas.microsoft.com/office/drawing/2014/main" val="1584748652"/>
                  </a:ext>
                </a:extLst>
              </a:tr>
              <a:tr h="370840">
                <a:tc>
                  <a:txBody>
                    <a:bodyPr/>
                    <a:lstStyle/>
                    <a:p>
                      <a:pPr algn="ctr"/>
                      <a:r>
                        <a:rPr lang="el-GR" sz="1800" dirty="0">
                          <a:latin typeface="Garamond" panose="02020404030301010803" pitchFamily="18" charset="0"/>
                        </a:rPr>
                        <a:t>Ελκυστικές και σύγχρονες εγκαταστάσεις</a:t>
                      </a:r>
                    </a:p>
                  </a:txBody>
                  <a:tcPr/>
                </a:tc>
                <a:tc>
                  <a:txBody>
                    <a:bodyPr/>
                    <a:lstStyle/>
                    <a:p>
                      <a:pPr algn="ctr"/>
                      <a:endParaRPr lang="el-GR" sz="2200" dirty="0">
                        <a:latin typeface="Garamond" panose="02020404030301010803" pitchFamily="18" charset="0"/>
                      </a:endParaRPr>
                    </a:p>
                  </a:txBody>
                  <a:tcPr/>
                </a:tc>
                <a:tc>
                  <a:txBody>
                    <a:bodyPr/>
                    <a:lstStyle/>
                    <a:p>
                      <a:pPr algn="ctr"/>
                      <a:endParaRPr lang="el-GR" sz="2200" dirty="0">
                        <a:latin typeface="Garamond" panose="02020404030301010803" pitchFamily="18" charset="0"/>
                      </a:endParaRPr>
                    </a:p>
                  </a:txBody>
                  <a:tcPr/>
                </a:tc>
                <a:tc>
                  <a:txBody>
                    <a:bodyPr/>
                    <a:lstStyle/>
                    <a:p>
                      <a:pPr algn="ctr"/>
                      <a:r>
                        <a:rPr lang="el-GR" sz="1800" dirty="0">
                          <a:latin typeface="Garamond" panose="02020404030301010803" pitchFamily="18" charset="0"/>
                        </a:rPr>
                        <a:t>Μειωμένη χρηματοδότηση</a:t>
                      </a:r>
                    </a:p>
                  </a:txBody>
                  <a:tcPr/>
                </a:tc>
                <a:extLst>
                  <a:ext uri="{0D108BD9-81ED-4DB2-BD59-A6C34878D82A}">
                    <a16:rowId xmlns:a16="http://schemas.microsoft.com/office/drawing/2014/main" val="2934748071"/>
                  </a:ext>
                </a:extLst>
              </a:tr>
            </a:tbl>
          </a:graphicData>
        </a:graphic>
      </p:graphicFrame>
      <p:sp>
        <p:nvSpPr>
          <p:cNvPr id="7" name="TextBox 6">
            <a:extLst>
              <a:ext uri="{FF2B5EF4-FFF2-40B4-BE49-F238E27FC236}">
                <a16:creationId xmlns:a16="http://schemas.microsoft.com/office/drawing/2014/main" id="{7AE0639E-0783-07A0-F836-23488E7AFB21}"/>
              </a:ext>
            </a:extLst>
          </p:cNvPr>
          <p:cNvSpPr txBox="1"/>
          <p:nvPr/>
        </p:nvSpPr>
        <p:spPr>
          <a:xfrm>
            <a:off x="996838" y="1171888"/>
            <a:ext cx="4958197" cy="400110"/>
          </a:xfrm>
          <a:prstGeom prst="rect">
            <a:avLst/>
          </a:prstGeom>
          <a:noFill/>
        </p:spPr>
        <p:txBody>
          <a:bodyPr wrap="square" rtlCol="0">
            <a:spAutoFit/>
          </a:bodyPr>
          <a:lstStyle/>
          <a:p>
            <a:r>
              <a:rPr lang="el-GR" sz="2000" b="1" dirty="0">
                <a:latin typeface="Garamond" panose="02020404030301010803" pitchFamily="18" charset="0"/>
              </a:rPr>
              <a:t>Δημοτικό Σχολείο Ν. Έβρου</a:t>
            </a:r>
          </a:p>
        </p:txBody>
      </p:sp>
    </p:spTree>
    <p:extLst>
      <p:ext uri="{BB962C8B-B14F-4D97-AF65-F5344CB8AC3E}">
        <p14:creationId xmlns:p14="http://schemas.microsoft.com/office/powerpoint/2010/main" val="10857832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A634718-FC1A-A724-73B0-4EEF6F7ED9E0}"/>
              </a:ext>
            </a:extLst>
          </p:cNvPr>
          <p:cNvSpPr txBox="1"/>
          <p:nvPr/>
        </p:nvSpPr>
        <p:spPr>
          <a:xfrm>
            <a:off x="1178848" y="153998"/>
            <a:ext cx="9849751" cy="64256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200" b="1" kern="1200" dirty="0">
                <a:solidFill>
                  <a:schemeClr val="tx1"/>
                </a:solidFill>
                <a:latin typeface="Garamond" panose="02020404030301010803" pitchFamily="18" charset="0"/>
                <a:ea typeface="+mj-ea"/>
                <a:cs typeface="+mj-cs"/>
              </a:rPr>
              <a:t>Η </a:t>
            </a:r>
            <a:r>
              <a:rPr lang="en-US" sz="3200" b="1" kern="1200" dirty="0" err="1">
                <a:solidFill>
                  <a:schemeClr val="tx1"/>
                </a:solidFill>
                <a:latin typeface="Garamond" panose="02020404030301010803" pitchFamily="18" charset="0"/>
                <a:ea typeface="+mj-ea"/>
                <a:cs typeface="+mj-cs"/>
              </a:rPr>
              <a:t>Δι</a:t>
            </a:r>
            <a:r>
              <a:rPr lang="en-US" sz="3200" b="1" kern="1200" dirty="0">
                <a:solidFill>
                  <a:schemeClr val="tx1"/>
                </a:solidFill>
                <a:latin typeface="Garamond" panose="02020404030301010803" pitchFamily="18" charset="0"/>
                <a:ea typeface="+mj-ea"/>
                <a:cs typeface="+mj-cs"/>
              </a:rPr>
              <a:t>αδικασία του Σχεδιασμού-Προγραμματισμού</a:t>
            </a:r>
          </a:p>
        </p:txBody>
      </p:sp>
      <p:sp>
        <p:nvSpPr>
          <p:cNvPr id="2" name="TextBox 1">
            <a:extLst>
              <a:ext uri="{FF2B5EF4-FFF2-40B4-BE49-F238E27FC236}">
                <a16:creationId xmlns:a16="http://schemas.microsoft.com/office/drawing/2014/main" id="{C2127059-2E59-CD50-7947-6D5D6EED328D}"/>
              </a:ext>
            </a:extLst>
          </p:cNvPr>
          <p:cNvSpPr txBox="1"/>
          <p:nvPr/>
        </p:nvSpPr>
        <p:spPr>
          <a:xfrm>
            <a:off x="579528" y="1104560"/>
            <a:ext cx="11032944" cy="4802875"/>
          </a:xfrm>
          <a:prstGeom prst="rect">
            <a:avLst/>
          </a:prstGeom>
        </p:spPr>
        <p:txBody>
          <a:bodyPr vert="horz" lIns="91440" tIns="45720" rIns="91440" bIns="45720" rtlCol="0" anchor="ctr">
            <a:noAutofit/>
          </a:bodyPr>
          <a:lstStyle/>
          <a:p>
            <a:pPr algn="just">
              <a:lnSpc>
                <a:spcPct val="90000"/>
              </a:lnSpc>
              <a:spcAft>
                <a:spcPts val="600"/>
              </a:spcAft>
            </a:pPr>
            <a:endParaRPr lang="el-GR" sz="2200" b="1" dirty="0">
              <a:latin typeface="Garamond" panose="02020404030301010803" pitchFamily="18" charset="0"/>
            </a:endParaRPr>
          </a:p>
          <a:p>
            <a:pPr algn="just">
              <a:lnSpc>
                <a:spcPct val="90000"/>
              </a:lnSpc>
              <a:spcAft>
                <a:spcPts val="600"/>
              </a:spcAft>
            </a:pPr>
            <a:endParaRPr lang="el-GR" sz="2100" b="1" dirty="0">
              <a:latin typeface="Garamond" panose="02020404030301010803" pitchFamily="18" charset="0"/>
            </a:endParaRPr>
          </a:p>
          <a:p>
            <a:pPr algn="just">
              <a:lnSpc>
                <a:spcPct val="90000"/>
              </a:lnSpc>
              <a:spcAft>
                <a:spcPts val="600"/>
              </a:spcAft>
            </a:pPr>
            <a:r>
              <a:rPr lang="el-GR" sz="2100" b="1" dirty="0">
                <a:latin typeface="Garamond" panose="02020404030301010803" pitchFamily="18" charset="0"/>
              </a:rPr>
              <a:t>Βήμα 3</a:t>
            </a:r>
            <a:r>
              <a:rPr lang="en-US" sz="2100" b="1" dirty="0">
                <a:latin typeface="Garamond" panose="02020404030301010803" pitchFamily="18" charset="0"/>
              </a:rPr>
              <a:t>. </a:t>
            </a:r>
            <a:r>
              <a:rPr lang="el-GR" sz="2100" dirty="0">
                <a:latin typeface="Garamond" panose="02020404030301010803" pitchFamily="18" charset="0"/>
              </a:rPr>
              <a:t>Καταγραφή εναλλακτικών λύσεων ή προτάσεων</a:t>
            </a:r>
            <a:r>
              <a:rPr lang="en-US" sz="2100" dirty="0">
                <a:latin typeface="Garamond" panose="02020404030301010803" pitchFamily="18" charset="0"/>
              </a:rPr>
              <a:t>:</a:t>
            </a:r>
            <a:endParaRPr lang="el-GR" sz="2100" dirty="0">
              <a:latin typeface="Garamond" panose="02020404030301010803" pitchFamily="18" charset="0"/>
            </a:endParaRPr>
          </a:p>
          <a:p>
            <a:pPr algn="just">
              <a:lnSpc>
                <a:spcPct val="90000"/>
              </a:lnSpc>
              <a:spcAft>
                <a:spcPts val="600"/>
              </a:spcAft>
            </a:pPr>
            <a:r>
              <a:rPr lang="el-GR" sz="2200" dirty="0">
                <a:latin typeface="Garamond" panose="02020404030301010803" pitchFamily="18" charset="0"/>
              </a:rPr>
              <a:t>Συνεπάγεται τη μελέτη όλων των διαθέσιμων στοιχείων και την καταγραφή εναλλακτικών προτάσεων σχετικά με την εκπλήρωση των στόχων του οργανισμού. Ως ‘εναλλακτικές λύσεις ή προτάσεις’ νοούνται οι πιθανοί δρόμοι που οδηγούν στην οριστική επίλυση ενός προβλήματος. Κάθε εναλλακτική λύση ή πρόταση έχει διαφορετικές συνέπειες, κόστος και προϋποθέσεις και η καταγραφή τους κρίνεται αναγκαία καθώς μέσω των εναλλακτικών λύσεων γίνεται βαθύτερη ανάλυση του προβλήματος.</a:t>
            </a:r>
          </a:p>
          <a:p>
            <a:pPr algn="just">
              <a:lnSpc>
                <a:spcPct val="90000"/>
              </a:lnSpc>
              <a:spcAft>
                <a:spcPts val="600"/>
              </a:spcAft>
            </a:pPr>
            <a:endParaRPr lang="el-GR" sz="2200" dirty="0">
              <a:latin typeface="Garamond" panose="02020404030301010803" pitchFamily="18" charset="0"/>
            </a:endParaRPr>
          </a:p>
          <a:p>
            <a:pPr algn="just">
              <a:lnSpc>
                <a:spcPct val="90000"/>
              </a:lnSpc>
              <a:spcAft>
                <a:spcPts val="600"/>
              </a:spcAft>
            </a:pPr>
            <a:endParaRPr lang="el-GR" sz="2100" b="1" dirty="0">
              <a:latin typeface="Garamond" panose="02020404030301010803" pitchFamily="18" charset="0"/>
            </a:endParaRPr>
          </a:p>
          <a:p>
            <a:pPr algn="just">
              <a:lnSpc>
                <a:spcPct val="90000"/>
              </a:lnSpc>
              <a:spcAft>
                <a:spcPts val="600"/>
              </a:spcAft>
            </a:pPr>
            <a:endParaRPr lang="el-GR" sz="2100" b="1" dirty="0">
              <a:latin typeface="Garamond" panose="02020404030301010803" pitchFamily="18" charset="0"/>
            </a:endParaRPr>
          </a:p>
          <a:p>
            <a:pPr algn="just">
              <a:lnSpc>
                <a:spcPct val="90000"/>
              </a:lnSpc>
              <a:spcAft>
                <a:spcPts val="600"/>
              </a:spcAft>
            </a:pPr>
            <a:r>
              <a:rPr lang="el-GR" sz="2100" b="1" dirty="0">
                <a:latin typeface="Garamond" panose="02020404030301010803" pitchFamily="18" charset="0"/>
              </a:rPr>
              <a:t>Βήμα 4</a:t>
            </a:r>
            <a:r>
              <a:rPr lang="en-US" sz="2100" b="1" dirty="0">
                <a:latin typeface="Garamond" panose="02020404030301010803" pitchFamily="18" charset="0"/>
              </a:rPr>
              <a:t>. </a:t>
            </a:r>
            <a:r>
              <a:rPr lang="el-GR" sz="2100" dirty="0">
                <a:latin typeface="Garamond" panose="02020404030301010803" pitchFamily="18" charset="0"/>
              </a:rPr>
              <a:t>Επιλογή της καλύτερης εναλλακτικής λύσης ή πρότασης</a:t>
            </a:r>
          </a:p>
          <a:p>
            <a:pPr algn="just">
              <a:lnSpc>
                <a:spcPct val="90000"/>
              </a:lnSpc>
              <a:spcAft>
                <a:spcPts val="600"/>
              </a:spcAft>
            </a:pPr>
            <a:r>
              <a:rPr lang="el-GR" sz="2200" dirty="0">
                <a:latin typeface="Garamond" panose="02020404030301010803" pitchFamily="18" charset="0"/>
              </a:rPr>
              <a:t>Γίνεται αξιολόγηση των εναλλακτικών λύσεων, </a:t>
            </a:r>
            <a:r>
              <a:rPr lang="el-GR" sz="2200" dirty="0" err="1">
                <a:latin typeface="Garamond" panose="02020404030301010803" pitchFamily="18" charset="0"/>
              </a:rPr>
              <a:t>εκτιμούνται</a:t>
            </a:r>
            <a:r>
              <a:rPr lang="el-GR" sz="2200" dirty="0">
                <a:latin typeface="Garamond" panose="02020404030301010803" pitchFamily="18" charset="0"/>
              </a:rPr>
              <a:t> τα πλεονεκτήματα και τα μειονεκτήματα κάθε λύσης και στη συνέχεια επιλέγεται, η καλύτερη, κατά την κρίση των διοικούντων λύση για τον οργανισμό.</a:t>
            </a:r>
          </a:p>
          <a:p>
            <a:pPr algn="just">
              <a:lnSpc>
                <a:spcPct val="90000"/>
              </a:lnSpc>
              <a:spcAft>
                <a:spcPts val="600"/>
              </a:spcAft>
            </a:pPr>
            <a:endParaRPr lang="el-GR" sz="2200" dirty="0">
              <a:latin typeface="Garamond" panose="02020404030301010803" pitchFamily="18" charset="0"/>
            </a:endParaRPr>
          </a:p>
          <a:p>
            <a:pPr algn="just">
              <a:lnSpc>
                <a:spcPct val="90000"/>
              </a:lnSpc>
              <a:spcAft>
                <a:spcPts val="600"/>
              </a:spcAft>
            </a:pPr>
            <a:endParaRPr lang="el-GR" sz="2000" dirty="0">
              <a:latin typeface="Garamond" panose="02020404030301010803" pitchFamily="18" charset="0"/>
            </a:endParaRPr>
          </a:p>
          <a:p>
            <a:pPr algn="just">
              <a:lnSpc>
                <a:spcPct val="90000"/>
              </a:lnSpc>
              <a:spcAft>
                <a:spcPts val="600"/>
              </a:spcAft>
            </a:pPr>
            <a:endParaRPr lang="el-GR" sz="2000" dirty="0">
              <a:latin typeface="Garamond" panose="02020404030301010803" pitchFamily="18" charset="0"/>
            </a:endParaRPr>
          </a:p>
          <a:p>
            <a:pPr algn="just">
              <a:lnSpc>
                <a:spcPct val="90000"/>
              </a:lnSpc>
              <a:spcAft>
                <a:spcPts val="600"/>
              </a:spcAft>
            </a:pPr>
            <a:endParaRPr lang="en-US" sz="2000" dirty="0">
              <a:latin typeface="Garamond" panose="02020404030301010803" pitchFamily="18" charset="0"/>
            </a:endParaRPr>
          </a:p>
        </p:txBody>
      </p:sp>
      <p:cxnSp>
        <p:nvCxnSpPr>
          <p:cNvPr id="4" name="Ευθεία γραμμή σύνδεσης 3">
            <a:extLst>
              <a:ext uri="{FF2B5EF4-FFF2-40B4-BE49-F238E27FC236}">
                <a16:creationId xmlns:a16="http://schemas.microsoft.com/office/drawing/2014/main" id="{17003135-4453-6F84-ABE1-0421B005313A}"/>
              </a:ext>
            </a:extLst>
          </p:cNvPr>
          <p:cNvCxnSpPr>
            <a:cxnSpLocks/>
          </p:cNvCxnSpPr>
          <p:nvPr/>
        </p:nvCxnSpPr>
        <p:spPr>
          <a:xfrm>
            <a:off x="1025353" y="950563"/>
            <a:ext cx="1020201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Oval 6">
            <a:extLst>
              <a:ext uri="{FF2B5EF4-FFF2-40B4-BE49-F238E27FC236}">
                <a16:creationId xmlns:a16="http://schemas.microsoft.com/office/drawing/2014/main" id="{CD4CE082-B49F-913D-BB67-4E4F74A7C706}"/>
              </a:ext>
            </a:extLst>
          </p:cNvPr>
          <p:cNvSpPr/>
          <p:nvPr/>
        </p:nvSpPr>
        <p:spPr>
          <a:xfrm>
            <a:off x="211858" y="87782"/>
            <a:ext cx="813495" cy="8134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TextBox 5">
            <a:extLst>
              <a:ext uri="{FF2B5EF4-FFF2-40B4-BE49-F238E27FC236}">
                <a16:creationId xmlns:a16="http://schemas.microsoft.com/office/drawing/2014/main" id="{157EE45B-46B4-BF75-9CCF-513D4CC646DA}"/>
              </a:ext>
            </a:extLst>
          </p:cNvPr>
          <p:cNvSpPr txBox="1"/>
          <p:nvPr/>
        </p:nvSpPr>
        <p:spPr>
          <a:xfrm>
            <a:off x="128052" y="202589"/>
            <a:ext cx="981106" cy="646331"/>
          </a:xfrm>
          <a:prstGeom prst="rect">
            <a:avLst/>
          </a:prstGeom>
          <a:noFill/>
        </p:spPr>
        <p:txBody>
          <a:bodyPr wrap="square" lIns="108000" rIns="108000" rtlCol="0" anchor="ctr">
            <a:spAutoFit/>
          </a:bodyPr>
          <a:lstStyle/>
          <a:p>
            <a:pPr algn="ctr"/>
            <a:r>
              <a:rPr lang="el-GR" altLang="ko-KR" sz="3600" b="1" dirty="0">
                <a:cs typeface="Arial" pitchFamily="34" charset="0"/>
              </a:rPr>
              <a:t>#3</a:t>
            </a:r>
            <a:endParaRPr lang="ko-KR" altLang="en-US" sz="3600" b="1" dirty="0">
              <a:cs typeface="Arial" pitchFamily="34" charset="0"/>
            </a:endParaRPr>
          </a:p>
        </p:txBody>
      </p:sp>
      <p:sp>
        <p:nvSpPr>
          <p:cNvPr id="8" name="Oval 6">
            <a:extLst>
              <a:ext uri="{FF2B5EF4-FFF2-40B4-BE49-F238E27FC236}">
                <a16:creationId xmlns:a16="http://schemas.microsoft.com/office/drawing/2014/main" id="{3AA41751-07EA-5407-AB73-BAA6B88C9FCA}"/>
              </a:ext>
            </a:extLst>
          </p:cNvPr>
          <p:cNvSpPr/>
          <p:nvPr/>
        </p:nvSpPr>
        <p:spPr>
          <a:xfrm>
            <a:off x="128052" y="3099249"/>
            <a:ext cx="813495" cy="813495"/>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TextBox 8">
            <a:extLst>
              <a:ext uri="{FF2B5EF4-FFF2-40B4-BE49-F238E27FC236}">
                <a16:creationId xmlns:a16="http://schemas.microsoft.com/office/drawing/2014/main" id="{F73F5482-B53C-393F-C78D-8FE301815625}"/>
              </a:ext>
            </a:extLst>
          </p:cNvPr>
          <p:cNvSpPr txBox="1"/>
          <p:nvPr/>
        </p:nvSpPr>
        <p:spPr>
          <a:xfrm>
            <a:off x="-5188" y="3182830"/>
            <a:ext cx="981106" cy="646331"/>
          </a:xfrm>
          <a:prstGeom prst="rect">
            <a:avLst/>
          </a:prstGeom>
          <a:noFill/>
        </p:spPr>
        <p:txBody>
          <a:bodyPr wrap="square" lIns="108000" rIns="108000" rtlCol="0" anchor="ctr">
            <a:spAutoFit/>
          </a:bodyPr>
          <a:lstStyle/>
          <a:p>
            <a:pPr algn="ctr"/>
            <a:r>
              <a:rPr lang="el-GR" altLang="ko-KR" sz="3600" b="1" dirty="0">
                <a:cs typeface="Arial" pitchFamily="34" charset="0"/>
              </a:rPr>
              <a:t>#4</a:t>
            </a:r>
            <a:endParaRPr lang="ko-KR" altLang="en-US" sz="3600" b="1" dirty="0">
              <a:cs typeface="Arial" pitchFamily="34" charset="0"/>
            </a:endParaRPr>
          </a:p>
        </p:txBody>
      </p:sp>
    </p:spTree>
    <p:extLst>
      <p:ext uri="{BB962C8B-B14F-4D97-AF65-F5344CB8AC3E}">
        <p14:creationId xmlns:p14="http://schemas.microsoft.com/office/powerpoint/2010/main" val="29746096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A634718-FC1A-A724-73B0-4EEF6F7ED9E0}"/>
              </a:ext>
            </a:extLst>
          </p:cNvPr>
          <p:cNvSpPr txBox="1"/>
          <p:nvPr/>
        </p:nvSpPr>
        <p:spPr>
          <a:xfrm>
            <a:off x="1178848" y="153998"/>
            <a:ext cx="9849751" cy="64256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200" b="1" kern="1200" dirty="0">
                <a:solidFill>
                  <a:schemeClr val="tx1"/>
                </a:solidFill>
                <a:latin typeface="Garamond" panose="02020404030301010803" pitchFamily="18" charset="0"/>
                <a:ea typeface="+mj-ea"/>
                <a:cs typeface="+mj-cs"/>
              </a:rPr>
              <a:t>Η </a:t>
            </a:r>
            <a:r>
              <a:rPr lang="en-US" sz="3200" b="1" kern="1200" dirty="0" err="1">
                <a:solidFill>
                  <a:schemeClr val="tx1"/>
                </a:solidFill>
                <a:latin typeface="Garamond" panose="02020404030301010803" pitchFamily="18" charset="0"/>
                <a:ea typeface="+mj-ea"/>
                <a:cs typeface="+mj-cs"/>
              </a:rPr>
              <a:t>Δι</a:t>
            </a:r>
            <a:r>
              <a:rPr lang="en-US" sz="3200" b="1" kern="1200" dirty="0">
                <a:solidFill>
                  <a:schemeClr val="tx1"/>
                </a:solidFill>
                <a:latin typeface="Garamond" panose="02020404030301010803" pitchFamily="18" charset="0"/>
                <a:ea typeface="+mj-ea"/>
                <a:cs typeface="+mj-cs"/>
              </a:rPr>
              <a:t>αδικασία του Σχεδιασμού-Προγραμματισμού</a:t>
            </a:r>
          </a:p>
        </p:txBody>
      </p:sp>
      <p:sp>
        <p:nvSpPr>
          <p:cNvPr id="2" name="TextBox 1">
            <a:extLst>
              <a:ext uri="{FF2B5EF4-FFF2-40B4-BE49-F238E27FC236}">
                <a16:creationId xmlns:a16="http://schemas.microsoft.com/office/drawing/2014/main" id="{C2127059-2E59-CD50-7947-6D5D6EED328D}"/>
              </a:ext>
            </a:extLst>
          </p:cNvPr>
          <p:cNvSpPr txBox="1"/>
          <p:nvPr/>
        </p:nvSpPr>
        <p:spPr>
          <a:xfrm>
            <a:off x="579528" y="1104560"/>
            <a:ext cx="11032944" cy="4550513"/>
          </a:xfrm>
          <a:prstGeom prst="rect">
            <a:avLst/>
          </a:prstGeom>
        </p:spPr>
        <p:txBody>
          <a:bodyPr vert="horz" lIns="91440" tIns="45720" rIns="91440" bIns="45720" rtlCol="0" anchor="ctr">
            <a:noAutofit/>
          </a:bodyPr>
          <a:lstStyle/>
          <a:p>
            <a:pPr algn="just">
              <a:lnSpc>
                <a:spcPct val="90000"/>
              </a:lnSpc>
              <a:spcAft>
                <a:spcPts val="600"/>
              </a:spcAft>
            </a:pPr>
            <a:endParaRPr lang="el-GR" sz="2200" b="1" dirty="0">
              <a:latin typeface="Garamond" panose="02020404030301010803" pitchFamily="18" charset="0"/>
            </a:endParaRPr>
          </a:p>
          <a:p>
            <a:pPr algn="just">
              <a:lnSpc>
                <a:spcPct val="90000"/>
              </a:lnSpc>
              <a:spcAft>
                <a:spcPts val="600"/>
              </a:spcAft>
            </a:pPr>
            <a:endParaRPr lang="el-GR" sz="2200" b="1" dirty="0">
              <a:latin typeface="Garamond" panose="02020404030301010803" pitchFamily="18" charset="0"/>
            </a:endParaRPr>
          </a:p>
          <a:p>
            <a:pPr algn="just">
              <a:lnSpc>
                <a:spcPct val="90000"/>
              </a:lnSpc>
              <a:spcAft>
                <a:spcPts val="600"/>
              </a:spcAft>
            </a:pPr>
            <a:endParaRPr lang="el-GR" sz="2200" b="1" dirty="0">
              <a:latin typeface="Garamond" panose="02020404030301010803" pitchFamily="18" charset="0"/>
            </a:endParaRPr>
          </a:p>
          <a:p>
            <a:pPr algn="just">
              <a:lnSpc>
                <a:spcPct val="90000"/>
              </a:lnSpc>
              <a:spcAft>
                <a:spcPts val="600"/>
              </a:spcAft>
            </a:pPr>
            <a:endParaRPr lang="el-GR" sz="2200" b="1" dirty="0">
              <a:latin typeface="Garamond" panose="02020404030301010803" pitchFamily="18" charset="0"/>
            </a:endParaRPr>
          </a:p>
          <a:p>
            <a:pPr algn="just">
              <a:lnSpc>
                <a:spcPct val="90000"/>
              </a:lnSpc>
              <a:spcAft>
                <a:spcPts val="600"/>
              </a:spcAft>
            </a:pPr>
            <a:r>
              <a:rPr lang="el-GR" sz="2200" b="1" dirty="0">
                <a:latin typeface="Garamond" panose="02020404030301010803" pitchFamily="18" charset="0"/>
              </a:rPr>
              <a:t>Βήμα 5</a:t>
            </a:r>
            <a:r>
              <a:rPr lang="en-US" sz="2200" b="1" dirty="0">
                <a:latin typeface="Garamond" panose="02020404030301010803" pitchFamily="18" charset="0"/>
              </a:rPr>
              <a:t>. </a:t>
            </a:r>
            <a:r>
              <a:rPr lang="el-GR" sz="2200" dirty="0">
                <a:latin typeface="Garamond" panose="02020404030301010803" pitchFamily="18" charset="0"/>
              </a:rPr>
              <a:t>Εφαρμογή του προγράμματος δράσης</a:t>
            </a:r>
          </a:p>
          <a:p>
            <a:pPr algn="just">
              <a:lnSpc>
                <a:spcPct val="90000"/>
              </a:lnSpc>
              <a:spcAft>
                <a:spcPts val="600"/>
              </a:spcAft>
            </a:pPr>
            <a:r>
              <a:rPr lang="el-GR" sz="2200" dirty="0">
                <a:latin typeface="Garamond" panose="02020404030301010803" pitchFamily="18" charset="0"/>
              </a:rPr>
              <a:t>Το επιλεγέν πρόγραμμα δράσης εφαρμόζεται. Όσο καλά και αν είναι τα σχέδια-προγράμματα, μόνα τους δεν μπορούν να εξασφαλίσουν την επιτυχία ενός οργανισμού. Τα ηγετικά στελέχη οφείλουν να συντονίζουν τις επιμέρους ενέργειες, να εξασφαλίζουν τα απαραίτητα μέσα και, το κυριότερο, να παρακινούν το ανθρώπινο δυναμικό.</a:t>
            </a:r>
          </a:p>
          <a:p>
            <a:pPr algn="just">
              <a:lnSpc>
                <a:spcPct val="90000"/>
              </a:lnSpc>
              <a:spcAft>
                <a:spcPts val="600"/>
              </a:spcAft>
            </a:pPr>
            <a:endParaRPr lang="el-GR" sz="2200" b="1" dirty="0">
              <a:latin typeface="Garamond" panose="02020404030301010803" pitchFamily="18" charset="0"/>
            </a:endParaRPr>
          </a:p>
          <a:p>
            <a:pPr algn="just">
              <a:lnSpc>
                <a:spcPct val="90000"/>
              </a:lnSpc>
              <a:spcAft>
                <a:spcPts val="600"/>
              </a:spcAft>
            </a:pPr>
            <a:endParaRPr lang="el-GR" sz="2200" b="1" dirty="0">
              <a:latin typeface="Garamond" panose="02020404030301010803" pitchFamily="18" charset="0"/>
            </a:endParaRPr>
          </a:p>
          <a:p>
            <a:pPr algn="just">
              <a:lnSpc>
                <a:spcPct val="90000"/>
              </a:lnSpc>
              <a:spcAft>
                <a:spcPts val="600"/>
              </a:spcAft>
            </a:pPr>
            <a:endParaRPr lang="el-GR" sz="2200" b="1" dirty="0">
              <a:latin typeface="Garamond" panose="02020404030301010803" pitchFamily="18" charset="0"/>
            </a:endParaRPr>
          </a:p>
          <a:p>
            <a:pPr algn="just">
              <a:lnSpc>
                <a:spcPct val="90000"/>
              </a:lnSpc>
              <a:spcAft>
                <a:spcPts val="600"/>
              </a:spcAft>
            </a:pPr>
            <a:r>
              <a:rPr lang="el-GR" sz="2200" b="1" dirty="0">
                <a:latin typeface="Garamond" panose="02020404030301010803" pitchFamily="18" charset="0"/>
              </a:rPr>
              <a:t>Βήμα 6</a:t>
            </a:r>
            <a:r>
              <a:rPr lang="en-US" sz="2200" b="1" dirty="0">
                <a:latin typeface="Garamond" panose="02020404030301010803" pitchFamily="18" charset="0"/>
              </a:rPr>
              <a:t>. </a:t>
            </a:r>
            <a:r>
              <a:rPr lang="el-GR" sz="2200" dirty="0">
                <a:latin typeface="Garamond" panose="02020404030301010803" pitchFamily="18" charset="0"/>
              </a:rPr>
              <a:t>Αξιολόγηση των Αποτελεσμάτων</a:t>
            </a:r>
          </a:p>
          <a:p>
            <a:pPr algn="just">
              <a:lnSpc>
                <a:spcPct val="90000"/>
              </a:lnSpc>
              <a:spcAft>
                <a:spcPts val="600"/>
              </a:spcAft>
            </a:pPr>
            <a:r>
              <a:rPr lang="el-GR" sz="2200" dirty="0">
                <a:latin typeface="Garamond" panose="02020404030301010803" pitchFamily="18" charset="0"/>
              </a:rPr>
              <a:t>Οι διοικούντες αξιολογούν αρχικά τα αποτελέσματα των προγραμμάτων δράσης για να διαπιστωθεί αν επιτεύχθηκαν οι προγραμματισμένοι στόχοι και στη συνέχεια προβαίνουν σε αναλύσεις νέων δεδομένων για την εκπόνηση καλύτερων, μελλοντικών σχεδίων-προγραμμάτων του οργανισμού</a:t>
            </a:r>
          </a:p>
          <a:p>
            <a:pPr algn="just">
              <a:lnSpc>
                <a:spcPct val="90000"/>
              </a:lnSpc>
              <a:spcAft>
                <a:spcPts val="600"/>
              </a:spcAft>
            </a:pPr>
            <a:endParaRPr lang="el-GR" sz="2200" dirty="0">
              <a:latin typeface="Garamond" panose="02020404030301010803" pitchFamily="18" charset="0"/>
            </a:endParaRPr>
          </a:p>
          <a:p>
            <a:pPr algn="just">
              <a:lnSpc>
                <a:spcPct val="90000"/>
              </a:lnSpc>
              <a:spcAft>
                <a:spcPts val="600"/>
              </a:spcAft>
            </a:pPr>
            <a:endParaRPr lang="el-GR" sz="2200" dirty="0">
              <a:latin typeface="Garamond" panose="02020404030301010803" pitchFamily="18" charset="0"/>
            </a:endParaRPr>
          </a:p>
          <a:p>
            <a:pPr algn="just">
              <a:lnSpc>
                <a:spcPct val="90000"/>
              </a:lnSpc>
              <a:spcAft>
                <a:spcPts val="600"/>
              </a:spcAft>
            </a:pPr>
            <a:endParaRPr lang="el-GR" sz="2000" dirty="0">
              <a:latin typeface="Garamond" panose="02020404030301010803" pitchFamily="18" charset="0"/>
            </a:endParaRPr>
          </a:p>
          <a:p>
            <a:pPr algn="just">
              <a:lnSpc>
                <a:spcPct val="90000"/>
              </a:lnSpc>
              <a:spcAft>
                <a:spcPts val="600"/>
              </a:spcAft>
            </a:pPr>
            <a:endParaRPr lang="el-GR" sz="2000" dirty="0">
              <a:latin typeface="Garamond" panose="02020404030301010803" pitchFamily="18" charset="0"/>
            </a:endParaRPr>
          </a:p>
          <a:p>
            <a:pPr algn="just">
              <a:lnSpc>
                <a:spcPct val="90000"/>
              </a:lnSpc>
              <a:spcAft>
                <a:spcPts val="600"/>
              </a:spcAft>
            </a:pPr>
            <a:endParaRPr lang="en-US" sz="2000" dirty="0">
              <a:latin typeface="Garamond" panose="02020404030301010803" pitchFamily="18" charset="0"/>
            </a:endParaRPr>
          </a:p>
        </p:txBody>
      </p:sp>
      <p:cxnSp>
        <p:nvCxnSpPr>
          <p:cNvPr id="4" name="Ευθεία γραμμή σύνδεσης 3">
            <a:extLst>
              <a:ext uri="{FF2B5EF4-FFF2-40B4-BE49-F238E27FC236}">
                <a16:creationId xmlns:a16="http://schemas.microsoft.com/office/drawing/2014/main" id="{17003135-4453-6F84-ABE1-0421B005313A}"/>
              </a:ext>
            </a:extLst>
          </p:cNvPr>
          <p:cNvCxnSpPr>
            <a:cxnSpLocks/>
          </p:cNvCxnSpPr>
          <p:nvPr/>
        </p:nvCxnSpPr>
        <p:spPr>
          <a:xfrm>
            <a:off x="1025353" y="950563"/>
            <a:ext cx="1020201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Oval 6">
            <a:extLst>
              <a:ext uri="{FF2B5EF4-FFF2-40B4-BE49-F238E27FC236}">
                <a16:creationId xmlns:a16="http://schemas.microsoft.com/office/drawing/2014/main" id="{50A63264-AE98-1DC1-42B5-9A35A3DA280E}"/>
              </a:ext>
            </a:extLst>
          </p:cNvPr>
          <p:cNvSpPr/>
          <p:nvPr/>
        </p:nvSpPr>
        <p:spPr>
          <a:xfrm>
            <a:off x="128052" y="2973068"/>
            <a:ext cx="813495" cy="81349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Oval 6">
            <a:extLst>
              <a:ext uri="{FF2B5EF4-FFF2-40B4-BE49-F238E27FC236}">
                <a16:creationId xmlns:a16="http://schemas.microsoft.com/office/drawing/2014/main" id="{3EA91954-D490-2B13-0942-78801329F14A}"/>
              </a:ext>
            </a:extLst>
          </p:cNvPr>
          <p:cNvSpPr/>
          <p:nvPr/>
        </p:nvSpPr>
        <p:spPr>
          <a:xfrm>
            <a:off x="139615" y="291065"/>
            <a:ext cx="813495" cy="813495"/>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TextBox 6">
            <a:extLst>
              <a:ext uri="{FF2B5EF4-FFF2-40B4-BE49-F238E27FC236}">
                <a16:creationId xmlns:a16="http://schemas.microsoft.com/office/drawing/2014/main" id="{084554F8-36C3-39A7-3086-0695CF873D2C}"/>
              </a:ext>
            </a:extLst>
          </p:cNvPr>
          <p:cNvSpPr txBox="1"/>
          <p:nvPr/>
        </p:nvSpPr>
        <p:spPr>
          <a:xfrm>
            <a:off x="55808" y="424154"/>
            <a:ext cx="981106" cy="646331"/>
          </a:xfrm>
          <a:prstGeom prst="rect">
            <a:avLst/>
          </a:prstGeom>
          <a:noFill/>
        </p:spPr>
        <p:txBody>
          <a:bodyPr wrap="square" lIns="108000" rIns="108000" rtlCol="0" anchor="ctr">
            <a:spAutoFit/>
          </a:bodyPr>
          <a:lstStyle/>
          <a:p>
            <a:pPr algn="ctr"/>
            <a:r>
              <a:rPr lang="el-GR" altLang="ko-KR" sz="3600" b="1" dirty="0">
                <a:cs typeface="Arial" pitchFamily="34" charset="0"/>
              </a:rPr>
              <a:t>#5</a:t>
            </a:r>
            <a:endParaRPr lang="ko-KR" altLang="en-US" sz="3600" b="1" dirty="0">
              <a:cs typeface="Arial" pitchFamily="34" charset="0"/>
            </a:endParaRPr>
          </a:p>
        </p:txBody>
      </p:sp>
      <p:sp>
        <p:nvSpPr>
          <p:cNvPr id="8" name="TextBox 7">
            <a:extLst>
              <a:ext uri="{FF2B5EF4-FFF2-40B4-BE49-F238E27FC236}">
                <a16:creationId xmlns:a16="http://schemas.microsoft.com/office/drawing/2014/main" id="{E43D894A-D5B2-0EE0-04B0-A5B50AB148E1}"/>
              </a:ext>
            </a:extLst>
          </p:cNvPr>
          <p:cNvSpPr txBox="1"/>
          <p:nvPr/>
        </p:nvSpPr>
        <p:spPr>
          <a:xfrm>
            <a:off x="44246" y="3052936"/>
            <a:ext cx="981106" cy="646331"/>
          </a:xfrm>
          <a:prstGeom prst="rect">
            <a:avLst/>
          </a:prstGeom>
          <a:noFill/>
        </p:spPr>
        <p:txBody>
          <a:bodyPr wrap="square" lIns="108000" rIns="108000" rtlCol="0" anchor="ctr">
            <a:spAutoFit/>
          </a:bodyPr>
          <a:lstStyle/>
          <a:p>
            <a:pPr algn="ctr"/>
            <a:r>
              <a:rPr lang="el-GR" altLang="ko-KR" sz="3600" b="1" dirty="0">
                <a:cs typeface="Arial" pitchFamily="34" charset="0"/>
              </a:rPr>
              <a:t>#6</a:t>
            </a:r>
            <a:endParaRPr lang="ko-KR" altLang="en-US" sz="3600" b="1" dirty="0">
              <a:cs typeface="Arial" pitchFamily="34" charset="0"/>
            </a:endParaRPr>
          </a:p>
        </p:txBody>
      </p:sp>
    </p:spTree>
    <p:extLst>
      <p:ext uri="{BB962C8B-B14F-4D97-AF65-F5344CB8AC3E}">
        <p14:creationId xmlns:p14="http://schemas.microsoft.com/office/powerpoint/2010/main" val="37043868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7" name="Rectangle 26">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A634718-FC1A-A724-73B0-4EEF6F7ED9E0}"/>
              </a:ext>
            </a:extLst>
          </p:cNvPr>
          <p:cNvSpPr txBox="1"/>
          <p:nvPr/>
        </p:nvSpPr>
        <p:spPr>
          <a:xfrm>
            <a:off x="1178848" y="153998"/>
            <a:ext cx="9849751" cy="642567"/>
          </a:xfrm>
          <a:prstGeom prst="rect">
            <a:avLst/>
          </a:prstGeom>
        </p:spPr>
        <p:txBody>
          <a:bodyPr vert="horz" lIns="91440" tIns="45720" rIns="91440" bIns="45720" rtlCol="0" anchor="b">
            <a:normAutofit/>
          </a:bodyPr>
          <a:lstStyle/>
          <a:p>
            <a:pPr>
              <a:lnSpc>
                <a:spcPct val="90000"/>
              </a:lnSpc>
              <a:spcBef>
                <a:spcPct val="0"/>
              </a:spcBef>
              <a:spcAft>
                <a:spcPts val="600"/>
              </a:spcAft>
            </a:pPr>
            <a:r>
              <a:rPr lang="el-GR" sz="3200" b="1" kern="1200" dirty="0">
                <a:solidFill>
                  <a:schemeClr val="tx1"/>
                </a:solidFill>
                <a:latin typeface="Garamond" panose="02020404030301010803" pitchFamily="18" charset="0"/>
                <a:ea typeface="+mj-ea"/>
                <a:cs typeface="+mj-cs"/>
              </a:rPr>
              <a:t>Βασικοί Τύποι </a:t>
            </a:r>
            <a:r>
              <a:rPr lang="el-GR" sz="3200" b="1" kern="1200" dirty="0" err="1">
                <a:solidFill>
                  <a:schemeClr val="tx1"/>
                </a:solidFill>
                <a:latin typeface="Garamond" panose="02020404030301010803" pitchFamily="18" charset="0"/>
                <a:ea typeface="+mj-ea"/>
                <a:cs typeface="+mj-cs"/>
              </a:rPr>
              <a:t>Πρ</a:t>
            </a:r>
            <a:r>
              <a:rPr lang="en-US" sz="3200" b="1" kern="1200" dirty="0" err="1">
                <a:solidFill>
                  <a:schemeClr val="tx1"/>
                </a:solidFill>
                <a:latin typeface="Garamond" panose="02020404030301010803" pitchFamily="18" charset="0"/>
                <a:ea typeface="+mj-ea"/>
                <a:cs typeface="+mj-cs"/>
              </a:rPr>
              <a:t>ογρ</a:t>
            </a:r>
            <a:r>
              <a:rPr lang="en-US" sz="3200" b="1" kern="1200" dirty="0">
                <a:solidFill>
                  <a:schemeClr val="tx1"/>
                </a:solidFill>
                <a:latin typeface="Garamond" panose="02020404030301010803" pitchFamily="18" charset="0"/>
                <a:ea typeface="+mj-ea"/>
                <a:cs typeface="+mj-cs"/>
              </a:rPr>
              <a:t>αμμ</a:t>
            </a:r>
            <a:r>
              <a:rPr lang="el-GR" sz="3200" b="1" kern="1200" dirty="0" err="1">
                <a:solidFill>
                  <a:schemeClr val="tx1"/>
                </a:solidFill>
                <a:latin typeface="Garamond" panose="02020404030301010803" pitchFamily="18" charset="0"/>
                <a:ea typeface="+mj-ea"/>
                <a:cs typeface="+mj-cs"/>
              </a:rPr>
              <a:t>άτων</a:t>
            </a:r>
            <a:endParaRPr lang="en-US" sz="3200" b="1" kern="1200" dirty="0">
              <a:solidFill>
                <a:schemeClr val="tx1"/>
              </a:solidFill>
              <a:latin typeface="Garamond" panose="02020404030301010803" pitchFamily="18" charset="0"/>
              <a:ea typeface="+mj-ea"/>
              <a:cs typeface="+mj-cs"/>
            </a:endParaRPr>
          </a:p>
        </p:txBody>
      </p:sp>
      <p:sp>
        <p:nvSpPr>
          <p:cNvPr id="2" name="TextBox 1">
            <a:extLst>
              <a:ext uri="{FF2B5EF4-FFF2-40B4-BE49-F238E27FC236}">
                <a16:creationId xmlns:a16="http://schemas.microsoft.com/office/drawing/2014/main" id="{C2127059-2E59-CD50-7947-6D5D6EED328D}"/>
              </a:ext>
            </a:extLst>
          </p:cNvPr>
          <p:cNvSpPr txBox="1"/>
          <p:nvPr/>
        </p:nvSpPr>
        <p:spPr>
          <a:xfrm>
            <a:off x="579529" y="950563"/>
            <a:ext cx="11032944" cy="5110872"/>
          </a:xfrm>
          <a:prstGeom prst="rect">
            <a:avLst/>
          </a:prstGeom>
        </p:spPr>
        <p:txBody>
          <a:bodyPr vert="horz" lIns="91440" tIns="45720" rIns="91440" bIns="45720" rtlCol="0" anchor="ctr">
            <a:noAutofit/>
          </a:bodyPr>
          <a:lstStyle/>
          <a:p>
            <a:pPr indent="180000" algn="just"/>
            <a:r>
              <a:rPr lang="el-GR" sz="2000" dirty="0">
                <a:latin typeface="Garamond" panose="02020404030301010803" pitchFamily="18" charset="0"/>
              </a:rPr>
              <a:t>Τα προγράμματα δράσης ενός οργανισμού χωρίζονται σε 3 κατηγορίες με βάση:</a:t>
            </a:r>
          </a:p>
          <a:p>
            <a:pPr indent="180000" algn="just"/>
            <a:r>
              <a:rPr lang="el-GR" sz="2000" dirty="0">
                <a:latin typeface="Garamond" panose="02020404030301010803" pitchFamily="18" charset="0"/>
              </a:rPr>
              <a:t>α) το κριτήριο το </a:t>
            </a:r>
            <a:r>
              <a:rPr lang="el-GR" sz="2000" b="1" dirty="0">
                <a:latin typeface="Garamond" panose="02020404030301010803" pitchFamily="18" charset="0"/>
              </a:rPr>
              <a:t>εύρος</a:t>
            </a:r>
            <a:r>
              <a:rPr lang="el-GR" sz="2000" dirty="0">
                <a:latin typeface="Garamond" panose="02020404030301010803" pitchFamily="18" charset="0"/>
              </a:rPr>
              <a:t> των στόχων που καλύπτουν</a:t>
            </a:r>
            <a:r>
              <a:rPr lang="en-US" sz="2000" dirty="0">
                <a:latin typeface="Garamond" panose="02020404030301010803" pitchFamily="18" charset="0"/>
              </a:rPr>
              <a:t>.</a:t>
            </a:r>
            <a:r>
              <a:rPr lang="el-GR" sz="2000" dirty="0">
                <a:latin typeface="Garamond" panose="02020404030301010803" pitchFamily="18" charset="0"/>
              </a:rPr>
              <a:t> </a:t>
            </a:r>
          </a:p>
          <a:p>
            <a:pPr indent="180000" algn="just"/>
            <a:r>
              <a:rPr lang="el-GR" sz="2000" dirty="0">
                <a:latin typeface="Garamond" panose="02020404030301010803" pitchFamily="18" charset="0"/>
              </a:rPr>
              <a:t>β) τη χρονική τους διάρκεια</a:t>
            </a:r>
          </a:p>
          <a:p>
            <a:pPr indent="180000" algn="just"/>
            <a:r>
              <a:rPr lang="el-GR" sz="2000" dirty="0">
                <a:latin typeface="Garamond" panose="02020404030301010803" pitchFamily="18" charset="0"/>
              </a:rPr>
              <a:t>γ) την ελαστικότητα</a:t>
            </a:r>
          </a:p>
          <a:p>
            <a:pPr indent="180000" algn="just"/>
            <a:endParaRPr lang="el-GR" sz="2000" dirty="0">
              <a:latin typeface="Garamond" panose="02020404030301010803" pitchFamily="18" charset="0"/>
            </a:endParaRPr>
          </a:p>
          <a:p>
            <a:pPr indent="180000" algn="just"/>
            <a:r>
              <a:rPr lang="el-GR" sz="2000" dirty="0">
                <a:latin typeface="Garamond" panose="02020404030301010803" pitchFamily="18" charset="0"/>
              </a:rPr>
              <a:t>Α) Με βάση το </a:t>
            </a:r>
            <a:r>
              <a:rPr lang="el-GR" sz="2000" b="1" dirty="0">
                <a:latin typeface="Garamond" panose="02020404030301010803" pitchFamily="18" charset="0"/>
              </a:rPr>
              <a:t>εύρος των στόχων που καλύπτουν</a:t>
            </a:r>
            <a:endParaRPr lang="en-US" sz="2000" b="1" dirty="0">
              <a:latin typeface="Garamond" panose="02020404030301010803" pitchFamily="18" charset="0"/>
            </a:endParaRPr>
          </a:p>
          <a:p>
            <a:pPr algn="just"/>
            <a:r>
              <a:rPr lang="el-GR" sz="2000" dirty="0">
                <a:latin typeface="Garamond" panose="02020404030301010803" pitchFamily="18" charset="0"/>
              </a:rPr>
              <a:t>1. </a:t>
            </a:r>
            <a:r>
              <a:rPr lang="el-GR" sz="2000" b="1" dirty="0">
                <a:latin typeface="Garamond" panose="02020404030301010803" pitchFamily="18" charset="0"/>
              </a:rPr>
              <a:t>Στρατηγικά προγράμματα: </a:t>
            </a:r>
            <a:r>
              <a:rPr lang="el-GR" sz="2000" dirty="0">
                <a:latin typeface="Garamond" panose="02020404030301010803" pitchFamily="18" charset="0"/>
              </a:rPr>
              <a:t>καθορίζουν μακροχρόνιους στόχους και προσδιορίζουν τη θέση ενός οργανισμού μέσα στο περιβάλλον του. Είναι μελλοντικά προγράμματα τα οποία καταρτίζονται από διοικητικά στελέχη που ανήκουν στα υψηλά κλιμάκια της διοικητικής ιεραρχίας. Ο στρατηγικός προγραμματισμός έχει μακροπρόθεσμο ορίζοντα, εξετάζει το εξωτερικό περιβάλλον του οργανισμού και καθορίζει τη γενική του κατεύθυνση, γι’ αυτό και διατυπώνεται από ανώτατα ηγετικά στελέχη.</a:t>
            </a:r>
          </a:p>
          <a:p>
            <a:pPr algn="just"/>
            <a:r>
              <a:rPr lang="el-GR" sz="2000" dirty="0">
                <a:latin typeface="Garamond" panose="02020404030301010803" pitchFamily="18" charset="0"/>
              </a:rPr>
              <a:t>2. </a:t>
            </a:r>
            <a:r>
              <a:rPr lang="el-GR" sz="2000" b="1" dirty="0">
                <a:latin typeface="Garamond" panose="02020404030301010803" pitchFamily="18" charset="0"/>
              </a:rPr>
              <a:t>Λειτουργικά προγράμματα:</a:t>
            </a:r>
            <a:r>
              <a:rPr lang="el-GR" sz="2000" dirty="0">
                <a:latin typeface="Garamond" panose="02020404030301010803" pitchFamily="18" charset="0"/>
              </a:rPr>
              <a:t> διατυπώνονται από στελέχη μεσαίων και κατώτερων επιπέδων διοίκησης και παρέχουν λεπτομέρειες για τον τρόπο επίτευξης των στρατηγικών προγραμμάτων. Επικεντρώνονται στη εσωτερική λειτουργία του οργανισμού και τείνουν να θέτον βραχυπρόθεσμους και συγκεκριμένους στόχους.</a:t>
            </a:r>
          </a:p>
        </p:txBody>
      </p:sp>
      <p:cxnSp>
        <p:nvCxnSpPr>
          <p:cNvPr id="4" name="Ευθεία γραμμή σύνδεσης 3">
            <a:extLst>
              <a:ext uri="{FF2B5EF4-FFF2-40B4-BE49-F238E27FC236}">
                <a16:creationId xmlns:a16="http://schemas.microsoft.com/office/drawing/2014/main" id="{17003135-4453-6F84-ABE1-0421B005313A}"/>
              </a:ext>
            </a:extLst>
          </p:cNvPr>
          <p:cNvCxnSpPr>
            <a:cxnSpLocks/>
          </p:cNvCxnSpPr>
          <p:nvPr/>
        </p:nvCxnSpPr>
        <p:spPr>
          <a:xfrm>
            <a:off x="1025353" y="950563"/>
            <a:ext cx="1020201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51054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7" name="Rectangle 26">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2127059-2E59-CD50-7947-6D5D6EED328D}"/>
              </a:ext>
            </a:extLst>
          </p:cNvPr>
          <p:cNvSpPr txBox="1"/>
          <p:nvPr/>
        </p:nvSpPr>
        <p:spPr>
          <a:xfrm>
            <a:off x="579529" y="950563"/>
            <a:ext cx="11032944" cy="5110872"/>
          </a:xfrm>
          <a:prstGeom prst="rect">
            <a:avLst/>
          </a:prstGeom>
        </p:spPr>
        <p:txBody>
          <a:bodyPr vert="horz" lIns="91440" tIns="45720" rIns="91440" bIns="45720" rtlCol="0" anchor="ctr">
            <a:noAutofit/>
          </a:bodyPr>
          <a:lstStyle/>
          <a:p>
            <a:pPr indent="180000" algn="just"/>
            <a:endParaRPr lang="el-GR" sz="2000" dirty="0">
              <a:latin typeface="Garamond" panose="02020404030301010803" pitchFamily="18" charset="0"/>
            </a:endParaRPr>
          </a:p>
          <a:p>
            <a:pPr indent="180000" algn="just"/>
            <a:r>
              <a:rPr lang="el-GR" sz="2000" dirty="0">
                <a:latin typeface="Garamond" panose="02020404030301010803" pitchFamily="18" charset="0"/>
              </a:rPr>
              <a:t>Β) Με βάση τη </a:t>
            </a:r>
            <a:r>
              <a:rPr lang="el-GR" sz="2000" b="1" dirty="0">
                <a:latin typeface="Garamond" panose="02020404030301010803" pitchFamily="18" charset="0"/>
              </a:rPr>
              <a:t>χρονική τους διάρκεια</a:t>
            </a:r>
            <a:endParaRPr lang="en-US" sz="2000" b="1" dirty="0">
              <a:latin typeface="Garamond" panose="02020404030301010803" pitchFamily="18" charset="0"/>
            </a:endParaRPr>
          </a:p>
          <a:p>
            <a:pPr algn="just"/>
            <a:r>
              <a:rPr lang="el-GR" sz="2000" dirty="0">
                <a:latin typeface="Garamond" panose="02020404030301010803" pitchFamily="18" charset="0"/>
              </a:rPr>
              <a:t>1. </a:t>
            </a:r>
            <a:r>
              <a:rPr lang="el-GR" sz="2000" b="1" dirty="0">
                <a:latin typeface="Garamond" panose="02020404030301010803" pitchFamily="18" charset="0"/>
              </a:rPr>
              <a:t>Βραχυχρόνια προγράμματα: </a:t>
            </a:r>
            <a:r>
              <a:rPr lang="el-GR" sz="2000" dirty="0">
                <a:latin typeface="Garamond" panose="02020404030301010803" pitchFamily="18" charset="0"/>
              </a:rPr>
              <a:t>συνήθως 1-3 ετών και η διάρκεια τους καθορίζεται από τις μακροχρόνιες προοπτικές του οργανισμού.</a:t>
            </a:r>
          </a:p>
          <a:p>
            <a:pPr algn="just"/>
            <a:r>
              <a:rPr lang="el-GR" sz="2000" dirty="0">
                <a:latin typeface="Garamond" panose="02020404030301010803" pitchFamily="18" charset="0"/>
              </a:rPr>
              <a:t>2. </a:t>
            </a:r>
            <a:r>
              <a:rPr lang="el-GR" sz="2000" b="1" dirty="0">
                <a:latin typeface="Garamond" panose="02020404030301010803" pitchFamily="18" charset="0"/>
              </a:rPr>
              <a:t>Μακροχρόνια προγράμματα:</a:t>
            </a:r>
            <a:r>
              <a:rPr lang="el-GR" sz="2000" dirty="0">
                <a:latin typeface="Garamond" panose="02020404030301010803" pitchFamily="18" charset="0"/>
              </a:rPr>
              <a:t> διαρκούν 3-10 έτη και καταρτίζονται για τη αντιμετώπιση σημαντικών απρόβλεπτων γεγονότων.</a:t>
            </a:r>
          </a:p>
          <a:p>
            <a:pPr algn="just"/>
            <a:endParaRPr lang="el-GR" sz="2000" dirty="0">
              <a:latin typeface="Garamond" panose="02020404030301010803" pitchFamily="18" charset="0"/>
            </a:endParaRPr>
          </a:p>
          <a:p>
            <a:pPr algn="just"/>
            <a:r>
              <a:rPr lang="el-GR" sz="2000" dirty="0">
                <a:latin typeface="Garamond" panose="02020404030301010803" pitchFamily="18" charset="0"/>
              </a:rPr>
              <a:t>Γ) Με βάση την </a:t>
            </a:r>
            <a:r>
              <a:rPr lang="el-GR" sz="2000" b="1" dirty="0">
                <a:latin typeface="Garamond" panose="02020404030301010803" pitchFamily="18" charset="0"/>
              </a:rPr>
              <a:t>ελαστικότητα </a:t>
            </a:r>
            <a:r>
              <a:rPr lang="el-GR" sz="2000" dirty="0">
                <a:latin typeface="Garamond" panose="02020404030301010803" pitchFamily="18" charset="0"/>
              </a:rPr>
              <a:t>των προγραμμάτων</a:t>
            </a:r>
          </a:p>
          <a:p>
            <a:pPr algn="just"/>
            <a:r>
              <a:rPr lang="el-GR" sz="2000" dirty="0">
                <a:latin typeface="Garamond" panose="02020404030301010803" pitchFamily="18" charset="0"/>
              </a:rPr>
              <a:t>1. </a:t>
            </a:r>
            <a:r>
              <a:rPr lang="el-GR" sz="2000" b="1" dirty="0">
                <a:latin typeface="Garamond" panose="02020404030301010803" pitchFamily="18" charset="0"/>
              </a:rPr>
              <a:t>Άκαμπτα ή ανελαστικά προγράμματα</a:t>
            </a:r>
            <a:r>
              <a:rPr lang="el-GR" sz="2000" dirty="0">
                <a:latin typeface="Garamond" panose="02020404030301010803" pitchFamily="18" charset="0"/>
              </a:rPr>
              <a:t>: καθορισμένα με σαφήνεια και δεν παρέχουν περιθώρια για παρανοήσεις και κατά προέκταση για αναπροσαρμογή. </a:t>
            </a:r>
          </a:p>
          <a:p>
            <a:pPr algn="just"/>
            <a:r>
              <a:rPr lang="el-GR" sz="2000" dirty="0">
                <a:latin typeface="Garamond" panose="02020404030301010803" pitchFamily="18" charset="0"/>
              </a:rPr>
              <a:t>2. </a:t>
            </a:r>
            <a:r>
              <a:rPr lang="el-GR" sz="2000" b="1" dirty="0">
                <a:latin typeface="Garamond" panose="02020404030301010803" pitchFamily="18" charset="0"/>
              </a:rPr>
              <a:t>Ευέλικτα ή ελαστικά προγράμματα</a:t>
            </a:r>
            <a:r>
              <a:rPr lang="el-GR" sz="2000" dirty="0">
                <a:latin typeface="Garamond" panose="02020404030301010803" pitchFamily="18" charset="0"/>
              </a:rPr>
              <a:t>: που καθορίζουν γενικές κατευθυντήριες γραμμές και παρέχουν τη δυνατότητα προσαρμογής τους με βάση τις παρουσιαζόμενες συνθήκες του περιβάλλοντος και του οργανισμού. </a:t>
            </a:r>
          </a:p>
          <a:p>
            <a:pPr algn="just"/>
            <a:r>
              <a:rPr lang="el-GR" sz="2000" b="1" dirty="0">
                <a:latin typeface="Garamond" panose="02020404030301010803" pitchFamily="18" charset="0"/>
              </a:rPr>
              <a:t> </a:t>
            </a:r>
            <a:endParaRPr lang="en-US" sz="2000" b="1" dirty="0">
              <a:latin typeface="Garamond" panose="02020404030301010803" pitchFamily="18" charset="0"/>
            </a:endParaRPr>
          </a:p>
          <a:p>
            <a:pPr algn="just"/>
            <a:endParaRPr lang="el-GR" sz="2000" dirty="0">
              <a:latin typeface="Garamond" panose="02020404030301010803" pitchFamily="18" charset="0"/>
            </a:endParaRPr>
          </a:p>
        </p:txBody>
      </p:sp>
    </p:spTree>
    <p:extLst>
      <p:ext uri="{BB962C8B-B14F-4D97-AF65-F5344CB8AC3E}">
        <p14:creationId xmlns:p14="http://schemas.microsoft.com/office/powerpoint/2010/main" val="31030759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7" name="Rectangle 26">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A634718-FC1A-A724-73B0-4EEF6F7ED9E0}"/>
              </a:ext>
            </a:extLst>
          </p:cNvPr>
          <p:cNvSpPr txBox="1"/>
          <p:nvPr/>
        </p:nvSpPr>
        <p:spPr>
          <a:xfrm>
            <a:off x="1178848" y="153998"/>
            <a:ext cx="9849751" cy="642567"/>
          </a:xfrm>
          <a:prstGeom prst="rect">
            <a:avLst/>
          </a:prstGeom>
        </p:spPr>
        <p:txBody>
          <a:bodyPr vert="horz" lIns="91440" tIns="45720" rIns="91440" bIns="45720" rtlCol="0" anchor="b">
            <a:normAutofit fontScale="92500"/>
          </a:bodyPr>
          <a:lstStyle/>
          <a:p>
            <a:pPr>
              <a:lnSpc>
                <a:spcPct val="90000"/>
              </a:lnSpc>
              <a:spcBef>
                <a:spcPct val="0"/>
              </a:spcBef>
              <a:spcAft>
                <a:spcPts val="600"/>
              </a:spcAft>
            </a:pPr>
            <a:r>
              <a:rPr lang="el-GR" sz="3200" b="1" kern="1200" dirty="0">
                <a:solidFill>
                  <a:schemeClr val="tx1"/>
                </a:solidFill>
                <a:latin typeface="Garamond" panose="02020404030301010803" pitchFamily="18" charset="0"/>
                <a:ea typeface="+mj-ea"/>
                <a:cs typeface="+mj-cs"/>
              </a:rPr>
              <a:t>2. Προϋποθέσεις του Καλού Σχεδιασμού-Προγραμματισμού</a:t>
            </a:r>
            <a:endParaRPr lang="en-US" sz="3200" b="1" kern="1200" dirty="0">
              <a:solidFill>
                <a:schemeClr val="tx1"/>
              </a:solidFill>
              <a:latin typeface="Garamond" panose="02020404030301010803" pitchFamily="18" charset="0"/>
              <a:ea typeface="+mj-ea"/>
              <a:cs typeface="+mj-cs"/>
            </a:endParaRPr>
          </a:p>
        </p:txBody>
      </p:sp>
      <p:sp>
        <p:nvSpPr>
          <p:cNvPr id="2" name="TextBox 1">
            <a:extLst>
              <a:ext uri="{FF2B5EF4-FFF2-40B4-BE49-F238E27FC236}">
                <a16:creationId xmlns:a16="http://schemas.microsoft.com/office/drawing/2014/main" id="{C2127059-2E59-CD50-7947-6D5D6EED328D}"/>
              </a:ext>
            </a:extLst>
          </p:cNvPr>
          <p:cNvSpPr txBox="1"/>
          <p:nvPr/>
        </p:nvSpPr>
        <p:spPr>
          <a:xfrm>
            <a:off x="579529" y="950563"/>
            <a:ext cx="11032944" cy="5110872"/>
          </a:xfrm>
          <a:prstGeom prst="rect">
            <a:avLst/>
          </a:prstGeom>
        </p:spPr>
        <p:txBody>
          <a:bodyPr vert="horz" lIns="91440" tIns="45720" rIns="91440" bIns="45720" rtlCol="0" anchor="ctr">
            <a:noAutofit/>
          </a:bodyPr>
          <a:lstStyle/>
          <a:p>
            <a:pPr indent="180000" algn="just"/>
            <a:r>
              <a:rPr lang="el-GR" sz="2000" dirty="0">
                <a:latin typeface="Garamond" panose="02020404030301010803" pitchFamily="18" charset="0"/>
              </a:rPr>
              <a:t>Η </a:t>
            </a:r>
            <a:r>
              <a:rPr lang="el-GR" sz="2000" b="1" dirty="0">
                <a:latin typeface="Garamond" panose="02020404030301010803" pitchFamily="18" charset="0"/>
              </a:rPr>
              <a:t>πρόβλεψη</a:t>
            </a:r>
            <a:r>
              <a:rPr lang="el-GR" sz="2000" dirty="0">
                <a:latin typeface="Garamond" panose="02020404030301010803" pitchFamily="18" charset="0"/>
              </a:rPr>
              <a:t> αποτελεί την πρώτη βασική προϋπόθεση του σχεδιασμού-προγραμματισμού καθώς μέσω αυτής τα ηγετικά στελέχη ενός οργανισμού επιχειρούν να δουν ποιοι εσωτερικοί και εξωτερικοί παράγοντες θα ενθαρρύνουν ή θα εμποδίσουν την επίτευξη των επιθυμητών στόχων. Άλλες προϋποθέσεις που πρέπει να καλύπτει η λειτουργία του σχεδιασμού-προγραμματισμού είναι οι εξής:</a:t>
            </a:r>
          </a:p>
          <a:p>
            <a:pPr indent="180000" algn="just"/>
            <a:r>
              <a:rPr lang="el-GR" sz="2000" b="1" dirty="0">
                <a:latin typeface="Garamond" panose="02020404030301010803" pitchFamily="18" charset="0"/>
              </a:rPr>
              <a:t>1</a:t>
            </a:r>
            <a:r>
              <a:rPr lang="el-GR" sz="2000" b="1" baseline="30000" dirty="0">
                <a:latin typeface="Garamond" panose="02020404030301010803" pitchFamily="18" charset="0"/>
              </a:rPr>
              <a:t>η</a:t>
            </a:r>
            <a:r>
              <a:rPr lang="el-GR" sz="2000" dirty="0">
                <a:latin typeface="Garamond" panose="02020404030301010803" pitchFamily="18" charset="0"/>
              </a:rPr>
              <a:t> | </a:t>
            </a:r>
            <a:r>
              <a:rPr lang="el-GR" sz="2000" b="1" dirty="0">
                <a:latin typeface="Garamond" panose="02020404030301010803" pitchFamily="18" charset="0"/>
              </a:rPr>
              <a:t>Ο καθορισμός των στόχων με σαφήνεια</a:t>
            </a:r>
            <a:r>
              <a:rPr lang="el-GR" sz="2000" dirty="0">
                <a:latin typeface="Garamond" panose="02020404030301010803" pitchFamily="18" charset="0"/>
              </a:rPr>
              <a:t>: (</a:t>
            </a:r>
            <a:r>
              <a:rPr lang="en-US" sz="2000" dirty="0" err="1">
                <a:latin typeface="Garamond" panose="02020404030301010803" pitchFamily="18" charset="0"/>
              </a:rPr>
              <a:t>i</a:t>
            </a:r>
            <a:r>
              <a:rPr lang="el-GR" sz="2000" dirty="0">
                <a:latin typeface="Garamond" panose="02020404030301010803" pitchFamily="18" charset="0"/>
              </a:rPr>
              <a:t>)</a:t>
            </a:r>
            <a:r>
              <a:rPr lang="en-US" sz="2000" dirty="0">
                <a:latin typeface="Garamond" panose="02020404030301010803" pitchFamily="18" charset="0"/>
              </a:rPr>
              <a:t> </a:t>
            </a:r>
            <a:r>
              <a:rPr lang="el-GR" sz="2000" dirty="0">
                <a:latin typeface="Garamond" panose="02020404030301010803" pitchFamily="18" charset="0"/>
              </a:rPr>
              <a:t>Οι εργαζόμενοι μπορούν να αποδώσουν καλύτερα όταν γνωρίζουν τι </a:t>
            </a:r>
            <a:r>
              <a:rPr lang="el-GR" sz="2000" dirty="0" err="1">
                <a:latin typeface="Garamond" panose="02020404030301010803" pitchFamily="18" charset="0"/>
              </a:rPr>
              <a:t>προσδοκάται</a:t>
            </a:r>
            <a:r>
              <a:rPr lang="el-GR" sz="2000" dirty="0">
                <a:latin typeface="Garamond" panose="02020404030301010803" pitchFamily="18" charset="0"/>
              </a:rPr>
              <a:t> από αυτούς και ποια είναι η περιοχή της εξουσίας τους.</a:t>
            </a:r>
            <a:r>
              <a:rPr lang="en-US" sz="2000" dirty="0">
                <a:latin typeface="Garamond" panose="02020404030301010803" pitchFamily="18" charset="0"/>
              </a:rPr>
              <a:t> (ii) </a:t>
            </a:r>
            <a:r>
              <a:rPr lang="el-GR" sz="2000" dirty="0">
                <a:latin typeface="Garamond" panose="02020404030301010803" pitchFamily="18" charset="0"/>
              </a:rPr>
              <a:t>Βοηθά τη λειτουργία του ελέγχου (σύγκριση πραγματικού-επιθυμητού αποτελέσματος).</a:t>
            </a:r>
          </a:p>
          <a:p>
            <a:pPr indent="180000" algn="just"/>
            <a:r>
              <a:rPr lang="el-GR" sz="2000" b="1" dirty="0">
                <a:latin typeface="Garamond" panose="02020404030301010803" pitchFamily="18" charset="0"/>
              </a:rPr>
              <a:t>2</a:t>
            </a:r>
            <a:r>
              <a:rPr lang="el-GR" sz="2000" b="1" baseline="30000" dirty="0">
                <a:latin typeface="Garamond" panose="02020404030301010803" pitchFamily="18" charset="0"/>
              </a:rPr>
              <a:t>η</a:t>
            </a:r>
            <a:r>
              <a:rPr lang="el-GR" sz="2000" b="1" dirty="0">
                <a:latin typeface="Garamond" panose="02020404030301010803" pitchFamily="18" charset="0"/>
              </a:rPr>
              <a:t> </a:t>
            </a:r>
            <a:r>
              <a:rPr lang="el-GR" sz="2000" dirty="0">
                <a:latin typeface="Garamond" panose="02020404030301010803" pitchFamily="18" charset="0"/>
              </a:rPr>
              <a:t>| </a:t>
            </a:r>
            <a:r>
              <a:rPr lang="el-GR" sz="2000" b="1" dirty="0">
                <a:latin typeface="Garamond" panose="02020404030301010803" pitchFamily="18" charset="0"/>
              </a:rPr>
              <a:t>Ο σχεδιασμός-προγραμματισμός ξεκινά από την κορυφή της ιεραρχικής πυραμίδας και ολοκληρώνεται από στελέχη και άλλων διοικητικών επιπέδων</a:t>
            </a:r>
            <a:r>
              <a:rPr lang="el-GR" sz="2000" dirty="0">
                <a:latin typeface="Garamond" panose="02020404030301010803" pitchFamily="18" charset="0"/>
              </a:rPr>
              <a:t>. Αφού (</a:t>
            </a:r>
            <a:r>
              <a:rPr lang="en-US" sz="2000" dirty="0" err="1">
                <a:latin typeface="Garamond" panose="02020404030301010803" pitchFamily="18" charset="0"/>
              </a:rPr>
              <a:t>i</a:t>
            </a:r>
            <a:r>
              <a:rPr lang="en-US" sz="2000" dirty="0">
                <a:latin typeface="Garamond" panose="02020404030301010803" pitchFamily="18" charset="0"/>
              </a:rPr>
              <a:t>) </a:t>
            </a:r>
            <a:r>
              <a:rPr lang="el-GR" sz="2000" dirty="0">
                <a:latin typeface="Garamond" panose="02020404030301010803" pitchFamily="18" charset="0"/>
              </a:rPr>
              <a:t>στελέχη όλων των επιπέδων διοίκησης μπορούν με την εμπειρία και τις ειδικές γνώσεις τους να δώσουν χρήσιμες πληροφορίες στα ανώτατα διοικητικά στελέχη και (</a:t>
            </a:r>
            <a:r>
              <a:rPr lang="en-US" sz="2000" dirty="0">
                <a:latin typeface="Garamond" panose="02020404030301010803" pitchFamily="18" charset="0"/>
              </a:rPr>
              <a:t>ii) </a:t>
            </a:r>
            <a:r>
              <a:rPr lang="el-GR" sz="2000" dirty="0">
                <a:latin typeface="Garamond" panose="02020404030301010803" pitchFamily="18" charset="0"/>
              </a:rPr>
              <a:t>η συμμετοχή τους στην εκπόνηση σχεδίων-προγραμμάτων δράσης θα συντελέσει στην καλύτερη δυνατή υλοποίησή τους.</a:t>
            </a:r>
          </a:p>
          <a:p>
            <a:pPr indent="180000" algn="just"/>
            <a:r>
              <a:rPr lang="el-GR" sz="2000" b="1" dirty="0">
                <a:latin typeface="Garamond" panose="02020404030301010803" pitchFamily="18" charset="0"/>
              </a:rPr>
              <a:t>3</a:t>
            </a:r>
            <a:r>
              <a:rPr lang="el-GR" sz="2000" b="1" baseline="30000" dirty="0">
                <a:latin typeface="Garamond" panose="02020404030301010803" pitchFamily="18" charset="0"/>
              </a:rPr>
              <a:t>η</a:t>
            </a:r>
            <a:r>
              <a:rPr lang="el-GR" sz="2000" dirty="0">
                <a:latin typeface="Garamond" panose="02020404030301010803" pitchFamily="18" charset="0"/>
              </a:rPr>
              <a:t> | </a:t>
            </a:r>
            <a:r>
              <a:rPr lang="el-GR" sz="2000" b="1" dirty="0">
                <a:latin typeface="Garamond" panose="02020404030301010803" pitchFamily="18" charset="0"/>
              </a:rPr>
              <a:t>Αντικειμενικά, σαφή και ευέλικτα σχέδια-προγράμματα </a:t>
            </a:r>
            <a:r>
              <a:rPr lang="el-GR" sz="2000" dirty="0">
                <a:latin typeface="Garamond" panose="02020404030301010803" pitchFamily="18" charset="0"/>
              </a:rPr>
              <a:t>αφού η υλοποίησή τους προϋποθέτει ανθρώπινους και υλικούς πόρους με σαφήνεια ως προς το περιεχόμενό τους, τη χρονική διάρκεια και το φορέα εκτέλεσής τους καθώς και τη δυνατότητα προσαρμογής τους σε απρόβλεπτες και μεταβαλλόμενες συνθήκες.</a:t>
            </a:r>
          </a:p>
        </p:txBody>
      </p:sp>
      <p:cxnSp>
        <p:nvCxnSpPr>
          <p:cNvPr id="4" name="Ευθεία γραμμή σύνδεσης 3">
            <a:extLst>
              <a:ext uri="{FF2B5EF4-FFF2-40B4-BE49-F238E27FC236}">
                <a16:creationId xmlns:a16="http://schemas.microsoft.com/office/drawing/2014/main" id="{17003135-4453-6F84-ABE1-0421B005313A}"/>
              </a:ext>
            </a:extLst>
          </p:cNvPr>
          <p:cNvCxnSpPr>
            <a:cxnSpLocks/>
          </p:cNvCxnSpPr>
          <p:nvPr/>
        </p:nvCxnSpPr>
        <p:spPr>
          <a:xfrm>
            <a:off x="1025353" y="950563"/>
            <a:ext cx="1020201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34221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7" name="Rectangle 26">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2127059-2E59-CD50-7947-6D5D6EED328D}"/>
              </a:ext>
            </a:extLst>
          </p:cNvPr>
          <p:cNvSpPr txBox="1"/>
          <p:nvPr/>
        </p:nvSpPr>
        <p:spPr>
          <a:xfrm>
            <a:off x="579529" y="950563"/>
            <a:ext cx="11032944" cy="5110872"/>
          </a:xfrm>
          <a:prstGeom prst="rect">
            <a:avLst/>
          </a:prstGeom>
        </p:spPr>
        <p:txBody>
          <a:bodyPr vert="horz" lIns="91440" tIns="45720" rIns="91440" bIns="45720" rtlCol="0" anchor="ctr">
            <a:noAutofit/>
          </a:bodyPr>
          <a:lstStyle/>
          <a:p>
            <a:pPr indent="180000" algn="just"/>
            <a:r>
              <a:rPr lang="el-GR" sz="2000" b="1" dirty="0">
                <a:latin typeface="Garamond" panose="02020404030301010803" pitchFamily="18" charset="0"/>
              </a:rPr>
              <a:t>4</a:t>
            </a:r>
            <a:r>
              <a:rPr lang="el-GR" sz="2000" b="1" baseline="30000" dirty="0">
                <a:latin typeface="Garamond" panose="02020404030301010803" pitchFamily="18" charset="0"/>
              </a:rPr>
              <a:t>η</a:t>
            </a:r>
            <a:r>
              <a:rPr lang="el-GR" sz="2000" dirty="0">
                <a:latin typeface="Garamond" panose="02020404030301010803" pitchFamily="18" charset="0"/>
              </a:rPr>
              <a:t> | </a:t>
            </a:r>
            <a:r>
              <a:rPr lang="el-GR" sz="2000" b="1" dirty="0">
                <a:latin typeface="Garamond" panose="02020404030301010803" pitchFamily="18" charset="0"/>
              </a:rPr>
              <a:t>Ορθή λήψη αποφάσεων</a:t>
            </a:r>
            <a:r>
              <a:rPr lang="el-GR" sz="2000" dirty="0">
                <a:latin typeface="Garamond" panose="02020404030301010803" pitchFamily="18" charset="0"/>
              </a:rPr>
              <a:t>. Η ανώτατη διοίκηση καλείται να επιλέξει τους αντικειμενικούς σκοπούς και τα μέσα που θα διατεθούν για την πραγματοποίηση των σχεδίων-προγραμμάτων ανάμεσα από τις εναλλακτικές λύσεις που προέκυψαν.</a:t>
            </a:r>
          </a:p>
          <a:p>
            <a:pPr indent="180000" algn="just"/>
            <a:r>
              <a:rPr lang="el-GR" sz="2000" b="1" dirty="0">
                <a:latin typeface="Garamond" panose="02020404030301010803" pitchFamily="18" charset="0"/>
              </a:rPr>
              <a:t>5</a:t>
            </a:r>
            <a:r>
              <a:rPr lang="el-GR" sz="2000" b="1" baseline="30000" dirty="0">
                <a:latin typeface="Garamond" panose="02020404030301010803" pitchFamily="18" charset="0"/>
              </a:rPr>
              <a:t>η</a:t>
            </a:r>
            <a:r>
              <a:rPr lang="el-GR" sz="2000" dirty="0">
                <a:latin typeface="Garamond" panose="02020404030301010803" pitchFamily="18" charset="0"/>
              </a:rPr>
              <a:t> |</a:t>
            </a:r>
            <a:r>
              <a:rPr lang="el-GR" sz="2000" b="1" dirty="0">
                <a:latin typeface="Garamond" panose="02020404030301010803" pitchFamily="18" charset="0"/>
              </a:rPr>
              <a:t>Καλός συντονισμός</a:t>
            </a:r>
            <a:r>
              <a:rPr lang="el-GR" sz="2000" dirty="0">
                <a:latin typeface="Garamond" panose="02020404030301010803" pitchFamily="18" charset="0"/>
              </a:rPr>
              <a:t>. Η εφαρμογή του κυρίου προγράμματος βασίζεται σε ένα σύμπλεγμα πολλών αλληλοσχετιζόμενων ενεργειών και παραγώγων σχεδίων-προγραμμάτων που επηρεάζουν το περιβάλλον του οργανισμού τους.</a:t>
            </a:r>
          </a:p>
          <a:p>
            <a:pPr indent="180000" algn="just"/>
            <a:endParaRPr lang="el-GR" sz="2000" dirty="0">
              <a:latin typeface="Garamond" panose="02020404030301010803" pitchFamily="18" charset="0"/>
            </a:endParaRPr>
          </a:p>
        </p:txBody>
      </p:sp>
    </p:spTree>
    <p:extLst>
      <p:ext uri="{BB962C8B-B14F-4D97-AF65-F5344CB8AC3E}">
        <p14:creationId xmlns:p14="http://schemas.microsoft.com/office/powerpoint/2010/main" val="2714010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7" name="Rectangle 26">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A634718-FC1A-A724-73B0-4EEF6F7ED9E0}"/>
              </a:ext>
            </a:extLst>
          </p:cNvPr>
          <p:cNvSpPr txBox="1"/>
          <p:nvPr/>
        </p:nvSpPr>
        <p:spPr>
          <a:xfrm>
            <a:off x="1178848" y="153998"/>
            <a:ext cx="9849751" cy="642567"/>
          </a:xfrm>
          <a:prstGeom prst="rect">
            <a:avLst/>
          </a:prstGeom>
        </p:spPr>
        <p:txBody>
          <a:bodyPr vert="horz" lIns="91440" tIns="45720" rIns="91440" bIns="45720" rtlCol="0" anchor="b">
            <a:normAutofit/>
          </a:bodyPr>
          <a:lstStyle/>
          <a:p>
            <a:pPr>
              <a:lnSpc>
                <a:spcPct val="90000"/>
              </a:lnSpc>
              <a:spcBef>
                <a:spcPct val="0"/>
              </a:spcBef>
              <a:spcAft>
                <a:spcPts val="600"/>
              </a:spcAft>
            </a:pPr>
            <a:r>
              <a:rPr lang="el-GR" sz="3200" b="1" kern="1200" dirty="0">
                <a:solidFill>
                  <a:schemeClr val="tx1"/>
                </a:solidFill>
                <a:latin typeface="Garamond" panose="02020404030301010803" pitchFamily="18" charset="0"/>
                <a:ea typeface="+mj-ea"/>
                <a:cs typeface="+mj-cs"/>
              </a:rPr>
              <a:t>Περιορισμοί στο Σχεδιασμό-Προγραμματισμό</a:t>
            </a:r>
            <a:endParaRPr lang="en-US" sz="3200" b="1" kern="1200" dirty="0">
              <a:solidFill>
                <a:schemeClr val="tx1"/>
              </a:solidFill>
              <a:latin typeface="Garamond" panose="02020404030301010803" pitchFamily="18" charset="0"/>
              <a:ea typeface="+mj-ea"/>
              <a:cs typeface="+mj-cs"/>
            </a:endParaRPr>
          </a:p>
        </p:txBody>
      </p:sp>
      <p:sp>
        <p:nvSpPr>
          <p:cNvPr id="2" name="TextBox 1">
            <a:extLst>
              <a:ext uri="{FF2B5EF4-FFF2-40B4-BE49-F238E27FC236}">
                <a16:creationId xmlns:a16="http://schemas.microsoft.com/office/drawing/2014/main" id="{C2127059-2E59-CD50-7947-6D5D6EED328D}"/>
              </a:ext>
            </a:extLst>
          </p:cNvPr>
          <p:cNvSpPr txBox="1"/>
          <p:nvPr/>
        </p:nvSpPr>
        <p:spPr>
          <a:xfrm>
            <a:off x="579529" y="950563"/>
            <a:ext cx="11032944" cy="5110872"/>
          </a:xfrm>
          <a:prstGeom prst="rect">
            <a:avLst/>
          </a:prstGeom>
        </p:spPr>
        <p:txBody>
          <a:bodyPr vert="horz" lIns="91440" tIns="45720" rIns="91440" bIns="45720" rtlCol="0" anchor="ctr">
            <a:noAutofit/>
          </a:bodyPr>
          <a:lstStyle/>
          <a:p>
            <a:pPr indent="180000" algn="just"/>
            <a:r>
              <a:rPr lang="el-GR" sz="2000" dirty="0">
                <a:latin typeface="Garamond" panose="02020404030301010803" pitchFamily="18" charset="0"/>
              </a:rPr>
              <a:t>1. </a:t>
            </a:r>
            <a:r>
              <a:rPr lang="el-GR" sz="2000" b="1" dirty="0">
                <a:latin typeface="Garamond" panose="02020404030301010803" pitchFamily="18" charset="0"/>
              </a:rPr>
              <a:t>Η αβεβαιότητα του </a:t>
            </a:r>
            <a:r>
              <a:rPr lang="el-GR" sz="2000" b="1" dirty="0" err="1">
                <a:latin typeface="Garamond" panose="02020404030301010803" pitchFamily="18" charset="0"/>
              </a:rPr>
              <a:t>οργανωσιακού</a:t>
            </a:r>
            <a:r>
              <a:rPr lang="el-GR" sz="2000" b="1" dirty="0">
                <a:latin typeface="Garamond" panose="02020404030301010803" pitchFamily="18" charset="0"/>
              </a:rPr>
              <a:t> περιβάλλοντος</a:t>
            </a:r>
            <a:r>
              <a:rPr lang="el-GR" sz="2000" dirty="0">
                <a:latin typeface="Garamond" panose="02020404030301010803" pitchFamily="18" charset="0"/>
              </a:rPr>
              <a:t>. Οι αβέβαιες και ασταθείς συνθήκες του περιβάλλοντος είναι περισσότερο έντονος όταν τα σχέδια-προγράμματα είναι μακροπρόθεσμα λόγω αδυναμίας πρόβλεψης των συνεχών αλλαγών (π.χ. τεχνολογικών, κοινωνικών, οικονομικών) που λαμβάνουν χώρα στο περιβάλλον του οργανισμού.</a:t>
            </a:r>
          </a:p>
          <a:p>
            <a:pPr indent="180000" algn="just"/>
            <a:r>
              <a:rPr lang="el-GR" sz="2000" dirty="0">
                <a:latin typeface="Garamond" panose="02020404030301010803" pitchFamily="18" charset="0"/>
              </a:rPr>
              <a:t>2. </a:t>
            </a:r>
            <a:r>
              <a:rPr lang="el-GR" sz="2000" b="1" dirty="0">
                <a:latin typeface="Garamond" panose="02020404030301010803" pitchFamily="18" charset="0"/>
              </a:rPr>
              <a:t>Η έλλειψη χρόνου και η αύξηση των εξόδων</a:t>
            </a:r>
            <a:r>
              <a:rPr lang="el-GR" sz="2000" dirty="0">
                <a:latin typeface="Garamond" panose="02020404030301010803" pitchFamily="18" charset="0"/>
              </a:rPr>
              <a:t>. Τα διοικητικά στελέχη δε διαθέτουν αρκετό χρόνο για να ασχοληθούν συστηματικά με τον σχεδιασμό-προγραμματισμό η διαδικασία του οποίου απορροφά σημαντικές πιστώσεις, ιδιαίτερα στις περιπτώσεις εκπόνησης μακροπρόθεσμου σχεδιασμού, όπου το κόστος έρευνας και συνδυασμού σχεδίων είναι κατά κανόνα αρκετά υψηλό.</a:t>
            </a:r>
          </a:p>
          <a:p>
            <a:pPr indent="180000" algn="just"/>
            <a:r>
              <a:rPr lang="el-GR" sz="2000" dirty="0">
                <a:latin typeface="Garamond" panose="02020404030301010803" pitchFamily="18" charset="0"/>
              </a:rPr>
              <a:t>3. </a:t>
            </a:r>
            <a:r>
              <a:rPr lang="el-GR" sz="2000" b="1" dirty="0">
                <a:latin typeface="Garamond" panose="02020404030301010803" pitchFamily="18" charset="0"/>
              </a:rPr>
              <a:t>Η αντίσταση στην αλλ</a:t>
            </a:r>
            <a:r>
              <a:rPr lang="el-GR" sz="2000" dirty="0">
                <a:latin typeface="Garamond" panose="02020404030301010803" pitchFamily="18" charset="0"/>
              </a:rPr>
              <a:t>αγή (‘ψυχολογική ανελαστικότητα των εργαζομένων’). Εσωτερική αντίδραση των μελών του οργανισμού που είτε αναπτύσσουν ‘πρότυπα σκέψης και συμπεριφοράς που είναι δύσκολο να μεταβληθούν, είτε γιατί γνωρίζουν ότι η αποτελεσματική εφαρμογή των σχεδίων απαιτεί νέες διαδικασίες, γνώσεις και μεγαλύτερη προσπάθεια είτε γιατί δε συμμετείχαν στη λήψη αποφάσεων είτε γιατί δεν ενημερώθηκαν σωστά. </a:t>
            </a:r>
          </a:p>
          <a:p>
            <a:pPr indent="180000" algn="just"/>
            <a:r>
              <a:rPr lang="el-GR" sz="2000" dirty="0">
                <a:latin typeface="Garamond" panose="02020404030301010803" pitchFamily="18" charset="0"/>
              </a:rPr>
              <a:t>4. Η επίδραση </a:t>
            </a:r>
            <a:r>
              <a:rPr lang="el-GR" sz="2000" dirty="0" err="1">
                <a:latin typeface="Garamond" panose="02020404030301010803" pitchFamily="18" charset="0"/>
              </a:rPr>
              <a:t>εξω-οργανωσιακών</a:t>
            </a:r>
            <a:r>
              <a:rPr lang="el-GR" sz="2000" dirty="0">
                <a:latin typeface="Garamond" panose="02020404030301010803" pitchFamily="18" charset="0"/>
              </a:rPr>
              <a:t> παραγόντων. Π.χ. το πολιτικό κλίμα, τη φύση των τεχνολογικών μεταβολών, οι αντιδράσεις των συνδικαλιστικών οργανώσεων.</a:t>
            </a:r>
          </a:p>
        </p:txBody>
      </p:sp>
      <p:cxnSp>
        <p:nvCxnSpPr>
          <p:cNvPr id="4" name="Ευθεία γραμμή σύνδεσης 3">
            <a:extLst>
              <a:ext uri="{FF2B5EF4-FFF2-40B4-BE49-F238E27FC236}">
                <a16:creationId xmlns:a16="http://schemas.microsoft.com/office/drawing/2014/main" id="{17003135-4453-6F84-ABE1-0421B005313A}"/>
              </a:ext>
            </a:extLst>
          </p:cNvPr>
          <p:cNvCxnSpPr>
            <a:cxnSpLocks/>
          </p:cNvCxnSpPr>
          <p:nvPr/>
        </p:nvCxnSpPr>
        <p:spPr>
          <a:xfrm>
            <a:off x="1025353" y="950563"/>
            <a:ext cx="1020201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2745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7E753268-B1A0-4647-A39E-051A73A5DF2E}"/>
              </a:ext>
            </a:extLst>
          </p:cNvPr>
          <p:cNvSpPr/>
          <p:nvPr/>
        </p:nvSpPr>
        <p:spPr>
          <a:xfrm>
            <a:off x="5761608" y="3995530"/>
            <a:ext cx="6011902" cy="2485169"/>
          </a:xfrm>
          <a:prstGeom prst="roundRect">
            <a:avLst>
              <a:gd name="adj" fmla="val 9028"/>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extBox 2">
            <a:extLst>
              <a:ext uri="{FF2B5EF4-FFF2-40B4-BE49-F238E27FC236}">
                <a16:creationId xmlns:a16="http://schemas.microsoft.com/office/drawing/2014/main" id="{DB767AAC-D353-62DB-8CEB-CB082DC16DB9}"/>
              </a:ext>
            </a:extLst>
          </p:cNvPr>
          <p:cNvSpPr txBox="1"/>
          <p:nvPr/>
        </p:nvSpPr>
        <p:spPr>
          <a:xfrm>
            <a:off x="5761608" y="4829452"/>
            <a:ext cx="5921406" cy="954107"/>
          </a:xfrm>
          <a:prstGeom prst="rect">
            <a:avLst/>
          </a:prstGeom>
          <a:noFill/>
        </p:spPr>
        <p:txBody>
          <a:bodyPr wrap="square" rtlCol="0">
            <a:spAutoFit/>
          </a:bodyPr>
          <a:lstStyle/>
          <a:p>
            <a:pPr algn="ctr"/>
            <a:r>
              <a:rPr lang="el-GR" altLang="ko-KR" sz="2800" b="1" dirty="0">
                <a:solidFill>
                  <a:schemeClr val="bg1"/>
                </a:solidFill>
                <a:latin typeface="Garamond" panose="02020404030301010803" pitchFamily="18" charset="0"/>
                <a:cs typeface="Arial" pitchFamily="34" charset="0"/>
              </a:rPr>
              <a:t>1. Έννοια και Σημασία του Σχεδιασμού-Προγραμματισμού </a:t>
            </a:r>
            <a:endParaRPr lang="ko-KR" altLang="en-US" sz="2800" b="1" dirty="0">
              <a:solidFill>
                <a:schemeClr val="bg1"/>
              </a:solidFill>
              <a:latin typeface="Garamond" panose="02020404030301010803" pitchFamily="18" charset="0"/>
              <a:cs typeface="Arial" pitchFamily="34" charset="0"/>
            </a:endParaRPr>
          </a:p>
        </p:txBody>
      </p:sp>
    </p:spTree>
    <p:extLst>
      <p:ext uri="{BB962C8B-B14F-4D97-AF65-F5344CB8AC3E}">
        <p14:creationId xmlns:p14="http://schemas.microsoft.com/office/powerpoint/2010/main" val="21569173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7E753268-B1A0-4647-A39E-051A73A5DF2E}"/>
              </a:ext>
            </a:extLst>
          </p:cNvPr>
          <p:cNvSpPr/>
          <p:nvPr/>
        </p:nvSpPr>
        <p:spPr>
          <a:xfrm>
            <a:off x="5761608" y="3995530"/>
            <a:ext cx="6011902" cy="2485169"/>
          </a:xfrm>
          <a:prstGeom prst="roundRect">
            <a:avLst>
              <a:gd name="adj" fmla="val 9028"/>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extBox 2">
            <a:extLst>
              <a:ext uri="{FF2B5EF4-FFF2-40B4-BE49-F238E27FC236}">
                <a16:creationId xmlns:a16="http://schemas.microsoft.com/office/drawing/2014/main" id="{DB767AAC-D353-62DB-8CEB-CB082DC16DB9}"/>
              </a:ext>
            </a:extLst>
          </p:cNvPr>
          <p:cNvSpPr txBox="1"/>
          <p:nvPr/>
        </p:nvSpPr>
        <p:spPr>
          <a:xfrm>
            <a:off x="5761608" y="4474345"/>
            <a:ext cx="5921406" cy="1384995"/>
          </a:xfrm>
          <a:prstGeom prst="rect">
            <a:avLst/>
          </a:prstGeom>
          <a:noFill/>
        </p:spPr>
        <p:txBody>
          <a:bodyPr wrap="square" rtlCol="0">
            <a:spAutoFit/>
          </a:bodyPr>
          <a:lstStyle/>
          <a:p>
            <a:pPr algn="ctr"/>
            <a:r>
              <a:rPr lang="el-GR" altLang="ko-KR" sz="2800" b="1" dirty="0">
                <a:solidFill>
                  <a:schemeClr val="bg1"/>
                </a:solidFill>
                <a:latin typeface="Garamond" panose="02020404030301010803" pitchFamily="18" charset="0"/>
                <a:cs typeface="Arial" pitchFamily="34" charset="0"/>
              </a:rPr>
              <a:t>3. Σχεδιασμός-Προγραμματισμός και η Ελληνική Εκπαιδευτική Πραγματικότητα </a:t>
            </a:r>
            <a:endParaRPr lang="ko-KR" altLang="en-US" sz="2800" b="1" dirty="0">
              <a:solidFill>
                <a:schemeClr val="bg1"/>
              </a:solidFill>
              <a:latin typeface="Garamond" panose="02020404030301010803" pitchFamily="18" charset="0"/>
              <a:cs typeface="Arial" pitchFamily="34" charset="0"/>
            </a:endParaRPr>
          </a:p>
        </p:txBody>
      </p:sp>
    </p:spTree>
    <p:extLst>
      <p:ext uri="{BB962C8B-B14F-4D97-AF65-F5344CB8AC3E}">
        <p14:creationId xmlns:p14="http://schemas.microsoft.com/office/powerpoint/2010/main" val="25478736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7" name="Rectangle 26">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A634718-FC1A-A724-73B0-4EEF6F7ED9E0}"/>
              </a:ext>
            </a:extLst>
          </p:cNvPr>
          <p:cNvSpPr txBox="1"/>
          <p:nvPr/>
        </p:nvSpPr>
        <p:spPr>
          <a:xfrm>
            <a:off x="1178848" y="153998"/>
            <a:ext cx="9849751" cy="642567"/>
          </a:xfrm>
          <a:prstGeom prst="rect">
            <a:avLst/>
          </a:prstGeom>
        </p:spPr>
        <p:txBody>
          <a:bodyPr vert="horz" lIns="91440" tIns="45720" rIns="91440" bIns="45720" rtlCol="0" anchor="b">
            <a:normAutofit/>
          </a:bodyPr>
          <a:lstStyle/>
          <a:p>
            <a:pPr>
              <a:lnSpc>
                <a:spcPct val="90000"/>
              </a:lnSpc>
              <a:spcBef>
                <a:spcPct val="0"/>
              </a:spcBef>
              <a:spcAft>
                <a:spcPts val="600"/>
              </a:spcAft>
            </a:pPr>
            <a:r>
              <a:rPr lang="el-GR" sz="3200" b="1" kern="1200" dirty="0">
                <a:solidFill>
                  <a:schemeClr val="tx1"/>
                </a:solidFill>
                <a:latin typeface="Garamond" panose="02020404030301010803" pitchFamily="18" charset="0"/>
                <a:ea typeface="+mj-ea"/>
                <a:cs typeface="+mj-cs"/>
              </a:rPr>
              <a:t>Περιορισμοί στο Σχεδιασμό-Προγραμματισμό</a:t>
            </a:r>
            <a:endParaRPr lang="en-US" sz="3200" b="1" kern="1200" dirty="0">
              <a:solidFill>
                <a:schemeClr val="tx1"/>
              </a:solidFill>
              <a:latin typeface="Garamond" panose="02020404030301010803" pitchFamily="18" charset="0"/>
              <a:ea typeface="+mj-ea"/>
              <a:cs typeface="+mj-cs"/>
            </a:endParaRPr>
          </a:p>
        </p:txBody>
      </p:sp>
      <p:sp>
        <p:nvSpPr>
          <p:cNvPr id="2" name="TextBox 1">
            <a:extLst>
              <a:ext uri="{FF2B5EF4-FFF2-40B4-BE49-F238E27FC236}">
                <a16:creationId xmlns:a16="http://schemas.microsoft.com/office/drawing/2014/main" id="{C2127059-2E59-CD50-7947-6D5D6EED328D}"/>
              </a:ext>
            </a:extLst>
          </p:cNvPr>
          <p:cNvSpPr txBox="1"/>
          <p:nvPr/>
        </p:nvSpPr>
        <p:spPr>
          <a:xfrm>
            <a:off x="579529" y="950563"/>
            <a:ext cx="11032944" cy="5110872"/>
          </a:xfrm>
          <a:prstGeom prst="rect">
            <a:avLst/>
          </a:prstGeom>
        </p:spPr>
        <p:txBody>
          <a:bodyPr vert="horz" lIns="91440" tIns="45720" rIns="91440" bIns="45720" rtlCol="0" anchor="ctr">
            <a:noAutofit/>
          </a:bodyPr>
          <a:lstStyle/>
          <a:p>
            <a:pPr indent="180000" algn="just"/>
            <a:r>
              <a:rPr lang="el-GR" sz="2000" dirty="0">
                <a:latin typeface="Garamond" panose="02020404030301010803" pitchFamily="18" charset="0"/>
              </a:rPr>
              <a:t>Η διαδικασία καθορισμού εκπαιδευτικών στόχων, ανίχνευσης προβλημάτων και ευκαιριών καθώς και ανάπτυξης στρατηγικών για δράση διαφοροποιείται ανάλογα με τα επίπεδα της εκπαιδευτικής διοίκησης.</a:t>
            </a:r>
          </a:p>
          <a:p>
            <a:pPr indent="180000" algn="just"/>
            <a:r>
              <a:rPr lang="el-GR" sz="2000" dirty="0">
                <a:latin typeface="Garamond" panose="02020404030301010803" pitchFamily="18" charset="0"/>
              </a:rPr>
              <a:t>Σε </a:t>
            </a:r>
            <a:r>
              <a:rPr lang="el-GR" sz="2000" b="1" dirty="0">
                <a:latin typeface="Garamond" panose="02020404030301010803" pitchFamily="18" charset="0"/>
              </a:rPr>
              <a:t>εθνικό επίπεδο </a:t>
            </a:r>
            <a:r>
              <a:rPr lang="el-GR" sz="2000" dirty="0">
                <a:latin typeface="Garamond" panose="02020404030301010803" pitchFamily="18" charset="0"/>
              </a:rPr>
              <a:t>(Υπουργείο Παιδείας): όπου ο σχεδιασμός-προγραμματισμός είναι κατεξοχήν στρατηγικός, μακροπρόθεσμος, καθορίζει τη μελλοντική πορεία της ελληνικής παιδείας και προσδιορίζει ευρύτερους αντικειμενικούς σκοπούς που να ικανοποιούν τις μελλοντικές απαιτήσεις της κοινωνίας μας. Στο επίπεδο αυτό, η εκπαιδευτική διοίκηση σχεδιάζει-προγραμματίζει θέματα σχετικά με:</a:t>
            </a:r>
          </a:p>
          <a:p>
            <a:pPr indent="180000" algn="just"/>
            <a:r>
              <a:rPr lang="el-GR" sz="2000" dirty="0">
                <a:latin typeface="Garamond" panose="02020404030301010803" pitchFamily="18" charset="0"/>
              </a:rPr>
              <a:t>τα αναλυτικά προγράμματα</a:t>
            </a:r>
          </a:p>
          <a:p>
            <a:pPr indent="180000" algn="just"/>
            <a:r>
              <a:rPr lang="el-GR" sz="2000" dirty="0">
                <a:latin typeface="Garamond" panose="02020404030301010803" pitchFamily="18" charset="0"/>
              </a:rPr>
              <a:t>τα εκπαιδευτικά μέσα και την υλικοτεχνική υποδομή των σχολείων</a:t>
            </a:r>
          </a:p>
          <a:p>
            <a:pPr indent="180000" algn="just"/>
            <a:r>
              <a:rPr lang="el-GR" sz="2000" dirty="0">
                <a:latin typeface="Garamond" panose="02020404030301010803" pitchFamily="18" charset="0"/>
              </a:rPr>
              <a:t>την κατανομή πόρων</a:t>
            </a:r>
          </a:p>
          <a:p>
            <a:pPr indent="180000" algn="just"/>
            <a:r>
              <a:rPr lang="el-GR" sz="2000" dirty="0">
                <a:latin typeface="Garamond" panose="02020404030301010803" pitchFamily="18" charset="0"/>
              </a:rPr>
              <a:t>τις καινοτομικές δραστηριότητες στα σχολεία</a:t>
            </a:r>
          </a:p>
          <a:p>
            <a:pPr indent="180000" algn="just"/>
            <a:r>
              <a:rPr lang="el-GR" sz="2000" dirty="0">
                <a:latin typeface="Garamond" panose="02020404030301010803" pitchFamily="18" charset="0"/>
              </a:rPr>
              <a:t>τον τρόπο επιλογής και επιμόρφωσης των εκπαιδευτικών λειτουργών</a:t>
            </a:r>
          </a:p>
          <a:p>
            <a:pPr indent="180000" algn="just"/>
            <a:r>
              <a:rPr lang="el-GR" sz="2000" dirty="0">
                <a:latin typeface="Garamond" panose="02020404030301010803" pitchFamily="18" charset="0"/>
              </a:rPr>
              <a:t> </a:t>
            </a:r>
          </a:p>
          <a:p>
            <a:pPr indent="180000" algn="just"/>
            <a:r>
              <a:rPr lang="el-GR" sz="2000" dirty="0">
                <a:latin typeface="Garamond" panose="02020404030301010803" pitchFamily="18" charset="0"/>
              </a:rPr>
              <a:t>Ο ρόλος της ΚΥ του ΥΠ δεν είναι μόνο επιτελικός, χαράσσοντας εκπαιδευτική πολιτική αλλά και εκτελεστικός μέσω της εκτέλεσης του διοικητικού έργου.</a:t>
            </a:r>
          </a:p>
        </p:txBody>
      </p:sp>
      <p:cxnSp>
        <p:nvCxnSpPr>
          <p:cNvPr id="4" name="Ευθεία γραμμή σύνδεσης 3">
            <a:extLst>
              <a:ext uri="{FF2B5EF4-FFF2-40B4-BE49-F238E27FC236}">
                <a16:creationId xmlns:a16="http://schemas.microsoft.com/office/drawing/2014/main" id="{17003135-4453-6F84-ABE1-0421B005313A}"/>
              </a:ext>
            </a:extLst>
          </p:cNvPr>
          <p:cNvCxnSpPr>
            <a:cxnSpLocks/>
          </p:cNvCxnSpPr>
          <p:nvPr/>
        </p:nvCxnSpPr>
        <p:spPr>
          <a:xfrm>
            <a:off x="1025353" y="950563"/>
            <a:ext cx="1020201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36913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7" name="Rectangle 26">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2127059-2E59-CD50-7947-6D5D6EED328D}"/>
              </a:ext>
            </a:extLst>
          </p:cNvPr>
          <p:cNvSpPr txBox="1"/>
          <p:nvPr/>
        </p:nvSpPr>
        <p:spPr>
          <a:xfrm>
            <a:off x="579529" y="950563"/>
            <a:ext cx="11032944" cy="5110872"/>
          </a:xfrm>
          <a:prstGeom prst="rect">
            <a:avLst/>
          </a:prstGeom>
        </p:spPr>
        <p:txBody>
          <a:bodyPr vert="horz" lIns="91440" tIns="45720" rIns="91440" bIns="45720" rtlCol="0" anchor="ctr">
            <a:noAutofit/>
          </a:bodyPr>
          <a:lstStyle/>
          <a:p>
            <a:pPr indent="180000" algn="just"/>
            <a:r>
              <a:rPr lang="el-GR" sz="2000" dirty="0">
                <a:latin typeface="Garamond" panose="02020404030301010803" pitchFamily="18" charset="0"/>
              </a:rPr>
              <a:t>Σε</a:t>
            </a:r>
            <a:r>
              <a:rPr lang="el-GR" sz="2000" b="1" dirty="0">
                <a:latin typeface="Garamond" panose="02020404030301010803" pitchFamily="18" charset="0"/>
              </a:rPr>
              <a:t> περιφερειακό επίπεδο</a:t>
            </a:r>
            <a:r>
              <a:rPr lang="el-GR" sz="2000" dirty="0">
                <a:latin typeface="Garamond" panose="02020404030301010803" pitchFamily="18" charset="0"/>
              </a:rPr>
              <a:t>: ο σχεδιασμός-προγραμματισμός ασκείται από τις Περιφερειακές Διευθύνσεις Εκπαίδευσης και είναι βραχυπρόθεσμος και λειτουργικός αφού στην πράξη οι ΠΔΕ έχουν την ευθύνη της σύνδεσης των περιφερειακών υπηρεσιών της εκπαίδευσης με τις αντίστοιχες κεντρικές υπηρεσίες και τα όργανα προγραμματισμού, αξιολόγησης και έρευνας του υπουργείου παιδείας, π.χ. το ΠΙ, ΚΕΕ, ΟΣΚ, κ.α.</a:t>
            </a:r>
          </a:p>
          <a:p>
            <a:pPr indent="180000" algn="just"/>
            <a:endParaRPr lang="el-GR" sz="2000" dirty="0">
              <a:latin typeface="Garamond" panose="02020404030301010803" pitchFamily="18" charset="0"/>
            </a:endParaRPr>
          </a:p>
          <a:p>
            <a:pPr indent="180000" algn="just"/>
            <a:r>
              <a:rPr lang="el-GR" sz="2000" dirty="0">
                <a:latin typeface="Garamond" panose="02020404030301010803" pitchFamily="18" charset="0"/>
              </a:rPr>
              <a:t>Σε </a:t>
            </a:r>
            <a:r>
              <a:rPr lang="el-GR" sz="2000" b="1" dirty="0">
                <a:latin typeface="Garamond" panose="02020404030301010803" pitchFamily="18" charset="0"/>
              </a:rPr>
              <a:t>επίπεδο νομού</a:t>
            </a:r>
            <a:r>
              <a:rPr lang="el-GR" sz="2000" dirty="0">
                <a:latin typeface="Garamond" panose="02020404030301010803" pitchFamily="18" charset="0"/>
              </a:rPr>
              <a:t>: ο σχεδιασμός-προγραμματισμός ασκείται από τις περιφερειακές υπηρεσίες Στήριξης της Εκπαίδευσης και τα Γραφεία Εκπαίδευσης και είναι κατά κανόνα βραχυπρόθεσμος και λειτουργικός. Σχεδιάζεται η κατανομή και αξιοποίηση των πόρων στους Δήμους, η οργάνωση και οι διαδικασίες εκτέλεσης των ιδιαίτερων εκπαιδευτικών προγραμμάτων και η καλύτερη λειτουργία των σχολείων. </a:t>
            </a:r>
          </a:p>
          <a:p>
            <a:pPr indent="180000" algn="just"/>
            <a:endParaRPr lang="el-GR" sz="2000" dirty="0">
              <a:latin typeface="Garamond" panose="02020404030301010803" pitchFamily="18" charset="0"/>
            </a:endParaRPr>
          </a:p>
        </p:txBody>
      </p:sp>
    </p:spTree>
    <p:extLst>
      <p:ext uri="{BB962C8B-B14F-4D97-AF65-F5344CB8AC3E}">
        <p14:creationId xmlns:p14="http://schemas.microsoft.com/office/powerpoint/2010/main" val="12115702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Εικόνα 4">
            <a:extLst>
              <a:ext uri="{FF2B5EF4-FFF2-40B4-BE49-F238E27FC236}">
                <a16:creationId xmlns:a16="http://schemas.microsoft.com/office/drawing/2014/main" id="{27CDA248-B4E5-2441-8DA4-C24FD71786C8}"/>
              </a:ext>
            </a:extLst>
          </p:cNvPr>
          <p:cNvPicPr>
            <a:picLocks noChangeAspect="1"/>
          </p:cNvPicPr>
          <p:nvPr/>
        </p:nvPicPr>
        <p:blipFill>
          <a:blip r:embed="rId2"/>
          <a:stretch>
            <a:fillRect/>
          </a:stretch>
        </p:blipFill>
        <p:spPr>
          <a:xfrm>
            <a:off x="1724446" y="643467"/>
            <a:ext cx="8743107" cy="5571065"/>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65172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7" name="Rectangle 26">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2127059-2E59-CD50-7947-6D5D6EED328D}"/>
              </a:ext>
            </a:extLst>
          </p:cNvPr>
          <p:cNvSpPr txBox="1"/>
          <p:nvPr/>
        </p:nvSpPr>
        <p:spPr>
          <a:xfrm>
            <a:off x="579529" y="950563"/>
            <a:ext cx="11032944" cy="5110872"/>
          </a:xfrm>
          <a:prstGeom prst="rect">
            <a:avLst/>
          </a:prstGeom>
        </p:spPr>
        <p:txBody>
          <a:bodyPr vert="horz" lIns="91440" tIns="45720" rIns="91440" bIns="45720" rtlCol="0" anchor="ctr">
            <a:noAutofit/>
          </a:bodyPr>
          <a:lstStyle/>
          <a:p>
            <a:pPr indent="180000" algn="just"/>
            <a:r>
              <a:rPr lang="el-GR" sz="2000" dirty="0">
                <a:latin typeface="Garamond" panose="02020404030301010803" pitchFamily="18" charset="0"/>
              </a:rPr>
              <a:t>Σε</a:t>
            </a:r>
            <a:r>
              <a:rPr lang="el-GR" sz="2000" b="1" dirty="0">
                <a:latin typeface="Garamond" panose="02020404030301010803" pitchFamily="18" charset="0"/>
              </a:rPr>
              <a:t> σχολικό επίπεδο</a:t>
            </a:r>
            <a:r>
              <a:rPr lang="el-GR" sz="2000" dirty="0">
                <a:latin typeface="Garamond" panose="02020404030301010803" pitchFamily="18" charset="0"/>
              </a:rPr>
              <a:t>: ο σχεδιασμός-προγραμματισμός πραγματοποιείται από το διευθυντή του σχολείου και τους εκπαιδευτικούς και αναφέρεται σε θέματα καταμερισμού της εργασίας και της οργάνωσης της σχολικής ζωής. Για να διασφαλίσει την ομαλή λειτουργία της σχολικής μονάδας και το συντονισμό της σχολικής ζωής, πρέπει με την έναρξη της σχολικής χρονιάς:</a:t>
            </a:r>
          </a:p>
          <a:p>
            <a:pPr marL="342900" indent="-342900" algn="just">
              <a:buFont typeface="Wingdings" panose="05000000000000000000" pitchFamily="2" charset="2"/>
              <a:buChar char="ü"/>
            </a:pPr>
            <a:r>
              <a:rPr lang="el-GR" sz="2000" dirty="0">
                <a:latin typeface="Garamond" panose="02020404030301010803" pitchFamily="18" charset="0"/>
              </a:rPr>
              <a:t>να ερευνήσει και να προγραμματίσει τις μελλοντικές δραστηριότητες του σχολείου προς την κατεύθυνση υλοποίησης των αντικειμενικών σκοπών του σχολείου </a:t>
            </a:r>
          </a:p>
          <a:p>
            <a:pPr marL="342900" indent="-342900" algn="just">
              <a:buFont typeface="Wingdings" panose="05000000000000000000" pitchFamily="2" charset="2"/>
              <a:buChar char="ü"/>
            </a:pPr>
            <a:r>
              <a:rPr lang="el-GR" sz="2000" dirty="0">
                <a:latin typeface="Garamond" panose="02020404030301010803" pitchFamily="18" charset="0"/>
              </a:rPr>
              <a:t>να συγκαλέσει σύλλογο διδασκόντων για: την κατανομή διδακτικού και </a:t>
            </a:r>
            <a:r>
              <a:rPr lang="el-GR" sz="2000" dirty="0" err="1">
                <a:latin typeface="Garamond" panose="02020404030301010803" pitchFamily="18" charset="0"/>
              </a:rPr>
              <a:t>εξωδιδακτικού</a:t>
            </a:r>
            <a:r>
              <a:rPr lang="el-GR" sz="2000" dirty="0">
                <a:latin typeface="Garamond" panose="02020404030301010803" pitchFamily="18" charset="0"/>
              </a:rPr>
              <a:t> έργου στους εκπαιδευτικούς και για γενικά θέματα λειτουργίας του σχολείου (π.χ. κατάρτιση ωρολογίου προγράμματος, προγραμματισμός για σχολικές γιορτές, εκδρομές, διδακτικές επισκέψεις, σχολικές εκδηλώσεις, συγκέντρωσης γονέων και κάθε είδους εκδηλώσεων και δραστηριοτήτων)</a:t>
            </a:r>
          </a:p>
          <a:p>
            <a:pPr marL="342900" indent="-342900" algn="just">
              <a:buFont typeface="Wingdings" panose="05000000000000000000" pitchFamily="2" charset="2"/>
              <a:buChar char="ü"/>
            </a:pPr>
            <a:r>
              <a:rPr lang="el-GR" sz="2000" dirty="0">
                <a:latin typeface="Garamond" panose="02020404030301010803" pitchFamily="18" charset="0"/>
              </a:rPr>
              <a:t>να καταρτίσει μνημόνιο ενεργειών για όλο το διδακτικό έτος που αφορά τη λειτουργία και οργάνωση του σχολείου σε όλη τη διάρκεια του διδακτικού έτους</a:t>
            </a:r>
          </a:p>
          <a:p>
            <a:pPr marL="342900" indent="-342900" algn="just">
              <a:buFont typeface="Wingdings" panose="05000000000000000000" pitchFamily="2" charset="2"/>
              <a:buChar char="ü"/>
            </a:pPr>
            <a:r>
              <a:rPr lang="el-GR" sz="2000" dirty="0">
                <a:latin typeface="Garamond" panose="02020404030301010803" pitchFamily="18" charset="0"/>
              </a:rPr>
              <a:t>να καταρτίζει, σε εβδομαδιαία βάση χρονοδιάγραμμα άσκησης των καθηκόντων του για την αποτελεσματική χρησιμοποίηση του χρόνου του.</a:t>
            </a:r>
          </a:p>
          <a:p>
            <a:pPr indent="180000" algn="just"/>
            <a:endParaRPr lang="el-GR" sz="2000" dirty="0">
              <a:latin typeface="Garamond" panose="02020404030301010803" pitchFamily="18" charset="0"/>
            </a:endParaRPr>
          </a:p>
        </p:txBody>
      </p:sp>
    </p:spTree>
    <p:extLst>
      <p:ext uri="{BB962C8B-B14F-4D97-AF65-F5344CB8AC3E}">
        <p14:creationId xmlns:p14="http://schemas.microsoft.com/office/powerpoint/2010/main" val="4360004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Εικόνα 12">
            <a:extLst>
              <a:ext uri="{FF2B5EF4-FFF2-40B4-BE49-F238E27FC236}">
                <a16:creationId xmlns:a16="http://schemas.microsoft.com/office/drawing/2014/main" id="{F9207BEF-50A5-70D5-3ABA-16E71DBCFADF}"/>
              </a:ext>
            </a:extLst>
          </p:cNvPr>
          <p:cNvPicPr>
            <a:picLocks noChangeAspect="1"/>
          </p:cNvPicPr>
          <p:nvPr/>
        </p:nvPicPr>
        <p:blipFill>
          <a:blip r:embed="rId2"/>
          <a:stretch>
            <a:fillRect/>
          </a:stretch>
        </p:blipFill>
        <p:spPr>
          <a:xfrm>
            <a:off x="1835567" y="461890"/>
            <a:ext cx="7334944" cy="5867005"/>
          </a:xfrm>
          <a:prstGeom prst="rect">
            <a:avLst/>
          </a:prstGeom>
        </p:spPr>
      </p:pic>
    </p:spTree>
    <p:extLst>
      <p:ext uri="{BB962C8B-B14F-4D97-AF65-F5344CB8AC3E}">
        <p14:creationId xmlns:p14="http://schemas.microsoft.com/office/powerpoint/2010/main" val="19791305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7" name="Rectangle 26">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A634718-FC1A-A724-73B0-4EEF6F7ED9E0}"/>
              </a:ext>
            </a:extLst>
          </p:cNvPr>
          <p:cNvSpPr txBox="1"/>
          <p:nvPr/>
        </p:nvSpPr>
        <p:spPr>
          <a:xfrm>
            <a:off x="1178848" y="153998"/>
            <a:ext cx="9849751" cy="642567"/>
          </a:xfrm>
          <a:prstGeom prst="rect">
            <a:avLst/>
          </a:prstGeom>
        </p:spPr>
        <p:txBody>
          <a:bodyPr vert="horz" lIns="91440" tIns="45720" rIns="91440" bIns="45720" rtlCol="0" anchor="b">
            <a:normAutofit fontScale="92500"/>
          </a:bodyPr>
          <a:lstStyle/>
          <a:p>
            <a:pPr>
              <a:lnSpc>
                <a:spcPct val="90000"/>
              </a:lnSpc>
              <a:spcBef>
                <a:spcPct val="0"/>
              </a:spcBef>
              <a:spcAft>
                <a:spcPts val="600"/>
              </a:spcAft>
            </a:pPr>
            <a:r>
              <a:rPr lang="el-GR" sz="3200" b="1" kern="1200" dirty="0">
                <a:solidFill>
                  <a:schemeClr val="tx1"/>
                </a:solidFill>
                <a:latin typeface="Garamond" panose="02020404030301010803" pitchFamily="18" charset="0"/>
                <a:ea typeface="+mj-ea"/>
                <a:cs typeface="+mj-cs"/>
              </a:rPr>
              <a:t>Τι πρέπει να γνωρίζει ένας διευθυντής για τον προγραμματισμό;</a:t>
            </a:r>
            <a:endParaRPr lang="en-US" sz="3200" b="1" kern="1200" dirty="0">
              <a:solidFill>
                <a:schemeClr val="tx1"/>
              </a:solidFill>
              <a:latin typeface="Garamond" panose="02020404030301010803" pitchFamily="18" charset="0"/>
              <a:ea typeface="+mj-ea"/>
              <a:cs typeface="+mj-cs"/>
            </a:endParaRPr>
          </a:p>
        </p:txBody>
      </p:sp>
      <p:sp>
        <p:nvSpPr>
          <p:cNvPr id="2" name="TextBox 1">
            <a:extLst>
              <a:ext uri="{FF2B5EF4-FFF2-40B4-BE49-F238E27FC236}">
                <a16:creationId xmlns:a16="http://schemas.microsoft.com/office/drawing/2014/main" id="{C2127059-2E59-CD50-7947-6D5D6EED328D}"/>
              </a:ext>
            </a:extLst>
          </p:cNvPr>
          <p:cNvSpPr txBox="1"/>
          <p:nvPr/>
        </p:nvSpPr>
        <p:spPr>
          <a:xfrm>
            <a:off x="579529" y="950563"/>
            <a:ext cx="11032944" cy="5110872"/>
          </a:xfrm>
          <a:prstGeom prst="rect">
            <a:avLst/>
          </a:prstGeom>
        </p:spPr>
        <p:txBody>
          <a:bodyPr vert="horz" lIns="91440" tIns="45720" rIns="91440" bIns="45720" rtlCol="0" anchor="ctr">
            <a:noAutofit/>
          </a:bodyPr>
          <a:lstStyle/>
          <a:p>
            <a:pPr indent="180000" algn="just"/>
            <a:r>
              <a:rPr lang="el-GR" sz="2000" dirty="0">
                <a:latin typeface="Garamond" panose="02020404030301010803" pitchFamily="18" charset="0"/>
              </a:rPr>
              <a:t>Πέρα από την εμπειρία του, επιβάλλεται επιμόρφωση σε θέματα </a:t>
            </a:r>
            <a:r>
              <a:rPr lang="en-US" sz="2000" dirty="0">
                <a:latin typeface="Garamond" panose="02020404030301010803" pitchFamily="18" charset="0"/>
              </a:rPr>
              <a:t>management</a:t>
            </a:r>
            <a:r>
              <a:rPr lang="el-GR" sz="2000" dirty="0">
                <a:latin typeface="Garamond" panose="02020404030301010803" pitchFamily="18" charset="0"/>
              </a:rPr>
              <a:t> και εξάσκηση σε διάφορες τεχνικές έτσι ώστε:</a:t>
            </a:r>
          </a:p>
          <a:p>
            <a:pPr marL="342900" indent="-342900" algn="just">
              <a:buFont typeface="Wingdings" panose="05000000000000000000" pitchFamily="2" charset="2"/>
              <a:buChar char="ü"/>
            </a:pPr>
            <a:r>
              <a:rPr lang="el-GR" sz="2000" dirty="0">
                <a:latin typeface="Garamond" panose="02020404030301010803" pitchFamily="18" charset="0"/>
              </a:rPr>
              <a:t>να γνωρίζει τις μεθόδους του σχεδιασμού-προγραμματισμού και να καθορίζει κύριους και μερικούς αντικειμενικούς σκοπούς</a:t>
            </a:r>
          </a:p>
          <a:p>
            <a:pPr marL="342900" indent="-342900" algn="just">
              <a:buFont typeface="Wingdings" panose="05000000000000000000" pitchFamily="2" charset="2"/>
              <a:buChar char="ü"/>
            </a:pPr>
            <a:r>
              <a:rPr lang="el-GR" sz="2000" dirty="0">
                <a:latin typeface="Garamond" panose="02020404030301010803" pitchFamily="18" charset="0"/>
              </a:rPr>
              <a:t>να μπορεί να χειρίζεται ορθολογικά τη χρήση του διαθέσιμου χρόνου του στα προβλήματα του σχολείου και την επιλογή της καλύτερης δυνατής λύσης</a:t>
            </a:r>
          </a:p>
          <a:p>
            <a:pPr marL="342900" indent="-342900" algn="just">
              <a:buFont typeface="Wingdings" panose="05000000000000000000" pitchFamily="2" charset="2"/>
              <a:buChar char="ü"/>
            </a:pPr>
            <a:r>
              <a:rPr lang="el-GR" sz="2000" dirty="0">
                <a:latin typeface="Garamond" panose="02020404030301010803" pitchFamily="18" charset="0"/>
              </a:rPr>
              <a:t>να αναπτύσσει τον αναγκαίο βαθμό συνεργασίας με τους εκπαιδευτικούς-συναδέλφους του για τη δημιουργία ευνοϊκού κλίματος στο σχολείο.</a:t>
            </a:r>
          </a:p>
          <a:p>
            <a:pPr indent="180000" algn="just"/>
            <a:endParaRPr lang="el-GR" sz="2000" dirty="0">
              <a:latin typeface="Garamond" panose="02020404030301010803" pitchFamily="18" charset="0"/>
            </a:endParaRPr>
          </a:p>
        </p:txBody>
      </p:sp>
      <p:cxnSp>
        <p:nvCxnSpPr>
          <p:cNvPr id="4" name="Ευθεία γραμμή σύνδεσης 3">
            <a:extLst>
              <a:ext uri="{FF2B5EF4-FFF2-40B4-BE49-F238E27FC236}">
                <a16:creationId xmlns:a16="http://schemas.microsoft.com/office/drawing/2014/main" id="{17003135-4453-6F84-ABE1-0421B005313A}"/>
              </a:ext>
            </a:extLst>
          </p:cNvPr>
          <p:cNvCxnSpPr>
            <a:cxnSpLocks/>
          </p:cNvCxnSpPr>
          <p:nvPr/>
        </p:nvCxnSpPr>
        <p:spPr>
          <a:xfrm>
            <a:off x="1025353" y="950563"/>
            <a:ext cx="1020201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35816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7E753268-B1A0-4647-A39E-051A73A5DF2E}"/>
              </a:ext>
            </a:extLst>
          </p:cNvPr>
          <p:cNvSpPr/>
          <p:nvPr/>
        </p:nvSpPr>
        <p:spPr>
          <a:xfrm>
            <a:off x="5761608" y="3995530"/>
            <a:ext cx="6011902" cy="2485169"/>
          </a:xfrm>
          <a:prstGeom prst="roundRect">
            <a:avLst>
              <a:gd name="adj" fmla="val 9028"/>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extBox 2">
            <a:extLst>
              <a:ext uri="{FF2B5EF4-FFF2-40B4-BE49-F238E27FC236}">
                <a16:creationId xmlns:a16="http://schemas.microsoft.com/office/drawing/2014/main" id="{DB767AAC-D353-62DB-8CEB-CB082DC16DB9}"/>
              </a:ext>
            </a:extLst>
          </p:cNvPr>
          <p:cNvSpPr txBox="1"/>
          <p:nvPr/>
        </p:nvSpPr>
        <p:spPr>
          <a:xfrm>
            <a:off x="5761608" y="4761060"/>
            <a:ext cx="5921406" cy="954107"/>
          </a:xfrm>
          <a:prstGeom prst="rect">
            <a:avLst/>
          </a:prstGeom>
          <a:noFill/>
        </p:spPr>
        <p:txBody>
          <a:bodyPr wrap="square" rtlCol="0">
            <a:spAutoFit/>
          </a:bodyPr>
          <a:lstStyle/>
          <a:p>
            <a:pPr algn="ctr"/>
            <a:r>
              <a:rPr lang="el-GR" altLang="ko-KR" sz="2800" b="1" dirty="0">
                <a:solidFill>
                  <a:schemeClr val="bg1"/>
                </a:solidFill>
                <a:latin typeface="Garamond" panose="02020404030301010803" pitchFamily="18" charset="0"/>
                <a:cs typeface="Arial" pitchFamily="34" charset="0"/>
              </a:rPr>
              <a:t>4. Διοίκηση με Αντικειμενικούς Σκοπούς</a:t>
            </a:r>
            <a:endParaRPr lang="ko-KR" altLang="en-US" sz="2800" b="1" dirty="0">
              <a:solidFill>
                <a:schemeClr val="bg1"/>
              </a:solidFill>
              <a:latin typeface="Garamond" panose="02020404030301010803" pitchFamily="18" charset="0"/>
              <a:cs typeface="Arial" pitchFamily="34" charset="0"/>
            </a:endParaRPr>
          </a:p>
        </p:txBody>
      </p:sp>
    </p:spTree>
    <p:extLst>
      <p:ext uri="{BB962C8B-B14F-4D97-AF65-F5344CB8AC3E}">
        <p14:creationId xmlns:p14="http://schemas.microsoft.com/office/powerpoint/2010/main" val="31246896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7" name="Rectangle 26">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A634718-FC1A-A724-73B0-4EEF6F7ED9E0}"/>
              </a:ext>
            </a:extLst>
          </p:cNvPr>
          <p:cNvSpPr txBox="1"/>
          <p:nvPr/>
        </p:nvSpPr>
        <p:spPr>
          <a:xfrm>
            <a:off x="1178848" y="153998"/>
            <a:ext cx="9849751" cy="642567"/>
          </a:xfrm>
          <a:prstGeom prst="rect">
            <a:avLst/>
          </a:prstGeom>
        </p:spPr>
        <p:txBody>
          <a:bodyPr vert="horz" lIns="91440" tIns="45720" rIns="91440" bIns="45720" rtlCol="0" anchor="b">
            <a:normAutofit/>
          </a:bodyPr>
          <a:lstStyle/>
          <a:p>
            <a:pPr>
              <a:lnSpc>
                <a:spcPct val="90000"/>
              </a:lnSpc>
              <a:spcBef>
                <a:spcPct val="0"/>
              </a:spcBef>
              <a:spcAft>
                <a:spcPts val="600"/>
              </a:spcAft>
            </a:pPr>
            <a:r>
              <a:rPr lang="el-GR" sz="3200" b="1" dirty="0">
                <a:latin typeface="Garamond" panose="02020404030301010803" pitchFamily="18" charset="0"/>
                <a:ea typeface="+mj-ea"/>
                <a:cs typeface="+mj-cs"/>
              </a:rPr>
              <a:t>Διοίκηση με Αντικειμενικούς Σκοπούς</a:t>
            </a:r>
            <a:endParaRPr lang="en-US" sz="3200" b="1" kern="1200" dirty="0">
              <a:solidFill>
                <a:schemeClr val="tx1"/>
              </a:solidFill>
              <a:latin typeface="Garamond" panose="02020404030301010803" pitchFamily="18" charset="0"/>
              <a:ea typeface="+mj-ea"/>
              <a:cs typeface="+mj-cs"/>
            </a:endParaRPr>
          </a:p>
        </p:txBody>
      </p:sp>
      <p:sp>
        <p:nvSpPr>
          <p:cNvPr id="2" name="TextBox 1">
            <a:extLst>
              <a:ext uri="{FF2B5EF4-FFF2-40B4-BE49-F238E27FC236}">
                <a16:creationId xmlns:a16="http://schemas.microsoft.com/office/drawing/2014/main" id="{C2127059-2E59-CD50-7947-6D5D6EED328D}"/>
              </a:ext>
            </a:extLst>
          </p:cNvPr>
          <p:cNvSpPr txBox="1"/>
          <p:nvPr/>
        </p:nvSpPr>
        <p:spPr>
          <a:xfrm>
            <a:off x="579529" y="950563"/>
            <a:ext cx="11032944" cy="5110872"/>
          </a:xfrm>
          <a:prstGeom prst="rect">
            <a:avLst/>
          </a:prstGeom>
        </p:spPr>
        <p:txBody>
          <a:bodyPr vert="horz" lIns="91440" tIns="45720" rIns="91440" bIns="45720" rtlCol="0" anchor="ctr">
            <a:noAutofit/>
          </a:bodyPr>
          <a:lstStyle/>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r>
              <a:rPr lang="el-GR" sz="2000" dirty="0">
                <a:latin typeface="Garamond" panose="02020404030301010803" pitchFamily="18" charset="0"/>
              </a:rPr>
              <a:t>Το </a:t>
            </a:r>
            <a:r>
              <a:rPr lang="en-US" sz="2000" dirty="0">
                <a:latin typeface="Garamond" panose="02020404030301010803" pitchFamily="18" charset="0"/>
              </a:rPr>
              <a:t>MBO </a:t>
            </a:r>
            <a:r>
              <a:rPr lang="el-GR" sz="2000" dirty="0">
                <a:latin typeface="Garamond" panose="02020404030301010803" pitchFamily="18" charset="0"/>
              </a:rPr>
              <a:t>είναι μια ΄φιλοσοφία’ ή ένα ‘σύστημα’ στο οποίο τα ηγετικά στελέχη από κοινού με τους υφισταμένους τους προσδιορίζουν τους στόχους του οργανισμού που πρέπει να επιτευχθούν. </a:t>
            </a:r>
          </a:p>
          <a:p>
            <a:pPr indent="180000" algn="just"/>
            <a:r>
              <a:rPr lang="el-GR" sz="2000" dirty="0">
                <a:latin typeface="Garamond" panose="02020404030301010803" pitchFamily="18" charset="0"/>
              </a:rPr>
              <a:t>Είναι ένας τρόπος προσδιορισμού των αντικειμενικών σκοπών για όλα τα επίπεδα του οργανισμού, που αρχίζει από κάτω προς τα πάνω (</a:t>
            </a:r>
            <a:r>
              <a:rPr lang="en-US" sz="2000" dirty="0">
                <a:latin typeface="Garamond" panose="02020404030301010803" pitchFamily="18" charset="0"/>
              </a:rPr>
              <a:t>bottom-up)</a:t>
            </a:r>
            <a:r>
              <a:rPr lang="el-GR" sz="2000" dirty="0">
                <a:latin typeface="Garamond" panose="02020404030301010803" pitchFamily="18" charset="0"/>
              </a:rPr>
              <a:t> αλλά και από πάνω προς τα κάτω (</a:t>
            </a:r>
            <a:r>
              <a:rPr lang="en-US" sz="2000" dirty="0">
                <a:latin typeface="Garamond" panose="02020404030301010803" pitchFamily="18" charset="0"/>
              </a:rPr>
              <a:t>top-down</a:t>
            </a:r>
            <a:r>
              <a:rPr lang="el-GR" sz="2000" dirty="0">
                <a:latin typeface="Garamond" panose="02020404030301010803" pitchFamily="18" charset="0"/>
              </a:rPr>
              <a:t>)</a:t>
            </a:r>
            <a:r>
              <a:rPr lang="en-US" sz="2000" dirty="0">
                <a:latin typeface="Garamond" panose="02020404030301010803" pitchFamily="18" charset="0"/>
              </a:rPr>
              <a:t>. </a:t>
            </a:r>
            <a:r>
              <a:rPr lang="el-GR" sz="2000" dirty="0">
                <a:latin typeface="Garamond" panose="02020404030301010803" pitchFamily="18" charset="0"/>
              </a:rPr>
              <a:t>Πρόκειται για μια συμμετοχική προσέγγιση στόχων που επιτυγχάνει όχι μόνο την οριοθέτηση περισσότερων και δυσκολότερων στόχων αλλά εξασφαλίζει και τη θεληματική συνεργασία όλων των ατόμων που εκπόνησαν το πρόγραμμα ή προσδιόρισαν τους στόχους.</a:t>
            </a:r>
          </a:p>
          <a:p>
            <a:pPr indent="180000" algn="just"/>
            <a:r>
              <a:rPr lang="el-GR" sz="2000" dirty="0">
                <a:latin typeface="Garamond" panose="02020404030301010803" pitchFamily="18" charset="0"/>
              </a:rPr>
              <a:t>Για τον προσδιορισμό, την κατανόηση και αποδοχή των αντικειμενικών σκοπών ακολουθείται ορισμένη διαδικασία που διακρίνεται στα εξής στάδια:</a:t>
            </a:r>
          </a:p>
          <a:p>
            <a:pPr marL="342900" indent="-342900" algn="just">
              <a:buFont typeface="Wingdings" panose="05000000000000000000" pitchFamily="2" charset="2"/>
              <a:buChar char="ü"/>
            </a:pPr>
            <a:r>
              <a:rPr lang="el-GR" sz="2000" dirty="0">
                <a:latin typeface="Garamond" panose="02020404030301010803" pitchFamily="18" charset="0"/>
              </a:rPr>
              <a:t>στη συζήτηση για τις απαιτήσεις της </a:t>
            </a:r>
            <a:r>
              <a:rPr lang="el-GR" sz="2000" dirty="0" err="1">
                <a:latin typeface="Garamond" panose="02020404030301010803" pitchFamily="18" charset="0"/>
              </a:rPr>
              <a:t>υπο</a:t>
            </a:r>
            <a:r>
              <a:rPr lang="el-GR" sz="2000" dirty="0">
                <a:latin typeface="Garamond" panose="02020404030301010803" pitchFamily="18" charset="0"/>
              </a:rPr>
              <a:t> εκτέλεσης εργασίας</a:t>
            </a:r>
          </a:p>
          <a:p>
            <a:pPr marL="342900" indent="-342900" algn="just">
              <a:buFont typeface="Wingdings" panose="05000000000000000000" pitchFamily="2" charset="2"/>
              <a:buChar char="ü"/>
            </a:pPr>
            <a:r>
              <a:rPr lang="el-GR" sz="2000" dirty="0">
                <a:latin typeface="Garamond" panose="02020404030301010803" pitchFamily="18" charset="0"/>
              </a:rPr>
              <a:t>στην καθιέρωση των ειδικών στόχων των υφισταμένων</a:t>
            </a:r>
          </a:p>
          <a:p>
            <a:pPr marL="342900" indent="-342900" algn="just">
              <a:buFont typeface="Wingdings" panose="05000000000000000000" pitchFamily="2" charset="2"/>
              <a:buChar char="ü"/>
            </a:pPr>
            <a:r>
              <a:rPr lang="el-GR" sz="2000" dirty="0">
                <a:latin typeface="Garamond" panose="02020404030301010803" pitchFamily="18" charset="0"/>
              </a:rPr>
              <a:t>στη διαπραγμάτευση των ειδικών στόχων των υφισταμένων</a:t>
            </a:r>
          </a:p>
          <a:p>
            <a:pPr marL="342900" indent="-342900" algn="just">
              <a:buFont typeface="Wingdings" panose="05000000000000000000" pitchFamily="2" charset="2"/>
              <a:buChar char="ü"/>
            </a:pPr>
            <a:r>
              <a:rPr lang="el-GR" sz="2000" dirty="0">
                <a:latin typeface="Garamond" panose="02020404030301010803" pitchFamily="18" charset="0"/>
              </a:rPr>
              <a:t>στον καθορισμό των προτύπων και σημείων ελέγχου</a:t>
            </a:r>
          </a:p>
          <a:p>
            <a:pPr marL="342900" indent="-342900" algn="just">
              <a:buFont typeface="Wingdings" panose="05000000000000000000" pitchFamily="2" charset="2"/>
              <a:buChar char="ü"/>
            </a:pPr>
            <a:r>
              <a:rPr lang="el-GR" sz="2000" dirty="0">
                <a:latin typeface="Garamond" panose="02020404030301010803" pitchFamily="18" charset="0"/>
              </a:rPr>
              <a:t>στην αξιολόγηση των αποτελεσμάτων</a:t>
            </a:r>
          </a:p>
          <a:p>
            <a:pPr marL="342900" indent="-342900" algn="just">
              <a:buFont typeface="Wingdings" panose="05000000000000000000" pitchFamily="2" charset="2"/>
              <a:buChar char="ü"/>
            </a:pPr>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p:txBody>
      </p:sp>
      <p:cxnSp>
        <p:nvCxnSpPr>
          <p:cNvPr id="4" name="Ευθεία γραμμή σύνδεσης 3">
            <a:extLst>
              <a:ext uri="{FF2B5EF4-FFF2-40B4-BE49-F238E27FC236}">
                <a16:creationId xmlns:a16="http://schemas.microsoft.com/office/drawing/2014/main" id="{17003135-4453-6F84-ABE1-0421B005313A}"/>
              </a:ext>
            </a:extLst>
          </p:cNvPr>
          <p:cNvCxnSpPr>
            <a:cxnSpLocks/>
          </p:cNvCxnSpPr>
          <p:nvPr/>
        </p:nvCxnSpPr>
        <p:spPr>
          <a:xfrm>
            <a:off x="1025353" y="950563"/>
            <a:ext cx="1020201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90435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A634718-FC1A-A724-73B0-4EEF6F7ED9E0}"/>
              </a:ext>
            </a:extLst>
          </p:cNvPr>
          <p:cNvSpPr txBox="1"/>
          <p:nvPr/>
        </p:nvSpPr>
        <p:spPr>
          <a:xfrm>
            <a:off x="1178848" y="153998"/>
            <a:ext cx="9849751" cy="642567"/>
          </a:xfrm>
          <a:prstGeom prst="rect">
            <a:avLst/>
          </a:prstGeom>
        </p:spPr>
        <p:txBody>
          <a:bodyPr vert="horz" lIns="91440" tIns="45720" rIns="91440" bIns="45720" rtlCol="0" anchor="b">
            <a:normAutofit/>
          </a:bodyPr>
          <a:lstStyle/>
          <a:p>
            <a:pPr>
              <a:lnSpc>
                <a:spcPct val="90000"/>
              </a:lnSpc>
              <a:spcBef>
                <a:spcPct val="0"/>
              </a:spcBef>
              <a:spcAft>
                <a:spcPts val="600"/>
              </a:spcAft>
            </a:pPr>
            <a:r>
              <a:rPr lang="el-GR" sz="3200" b="1" dirty="0">
                <a:latin typeface="Garamond" panose="02020404030301010803" pitchFamily="18" charset="0"/>
                <a:ea typeface="+mj-ea"/>
                <a:cs typeface="+mj-cs"/>
              </a:rPr>
              <a:t>Διοίκηση με Αντικειμενικούς Σκοπούς</a:t>
            </a:r>
            <a:endParaRPr lang="en-US" sz="3200" b="1" kern="1200" dirty="0">
              <a:solidFill>
                <a:schemeClr val="tx1"/>
              </a:solidFill>
              <a:latin typeface="Garamond" panose="02020404030301010803" pitchFamily="18" charset="0"/>
              <a:ea typeface="+mj-ea"/>
              <a:cs typeface="+mj-cs"/>
            </a:endParaRPr>
          </a:p>
        </p:txBody>
      </p:sp>
      <p:sp>
        <p:nvSpPr>
          <p:cNvPr id="2" name="TextBox 1">
            <a:extLst>
              <a:ext uri="{FF2B5EF4-FFF2-40B4-BE49-F238E27FC236}">
                <a16:creationId xmlns:a16="http://schemas.microsoft.com/office/drawing/2014/main" id="{C2127059-2E59-CD50-7947-6D5D6EED328D}"/>
              </a:ext>
            </a:extLst>
          </p:cNvPr>
          <p:cNvSpPr txBox="1"/>
          <p:nvPr/>
        </p:nvSpPr>
        <p:spPr>
          <a:xfrm>
            <a:off x="579529" y="950563"/>
            <a:ext cx="11032944" cy="4757508"/>
          </a:xfrm>
          <a:prstGeom prst="rect">
            <a:avLst/>
          </a:prstGeom>
        </p:spPr>
        <p:txBody>
          <a:bodyPr vert="horz" lIns="91440" tIns="45720" rIns="91440" bIns="45720" rtlCol="0" anchor="ctr">
            <a:noAutofit/>
          </a:bodyPr>
          <a:lstStyle/>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r>
              <a:rPr lang="el-GR" sz="2000" dirty="0">
                <a:latin typeface="Garamond" panose="02020404030301010803" pitchFamily="18" charset="0"/>
              </a:rPr>
              <a:t>Το πρόγραμμα </a:t>
            </a:r>
            <a:r>
              <a:rPr lang="en-US" sz="2000" dirty="0">
                <a:latin typeface="Garamond" panose="02020404030301010803" pitchFamily="18" charset="0"/>
              </a:rPr>
              <a:t>MBO </a:t>
            </a:r>
            <a:r>
              <a:rPr lang="el-GR" sz="2000" dirty="0">
                <a:latin typeface="Garamond" panose="02020404030301010803" pitchFamily="18" charset="0"/>
              </a:rPr>
              <a:t>επιτυγχάνει όταν:</a:t>
            </a:r>
          </a:p>
          <a:p>
            <a:pPr marL="342900" indent="-342900" algn="just">
              <a:buFont typeface="Wingdings" panose="05000000000000000000" pitchFamily="2" charset="2"/>
              <a:buChar char="ü"/>
            </a:pPr>
            <a:r>
              <a:rPr lang="el-GR" sz="2000" dirty="0">
                <a:latin typeface="Garamond" panose="02020404030301010803" pitchFamily="18" charset="0"/>
              </a:rPr>
              <a:t>υπάρχει διοικητική υποστήριξη, αφού ένα πρόγραμμα ΜΒΟ ‘αποτελεί έναν τρόπο καθημερινής διοίκησης μάλλον παρά μια ακαδημαϊκή άσκηση’</a:t>
            </a:r>
          </a:p>
          <a:p>
            <a:pPr marL="342900" indent="-342900" algn="just">
              <a:buFont typeface="Wingdings" panose="05000000000000000000" pitchFamily="2" charset="2"/>
              <a:buChar char="ü"/>
            </a:pPr>
            <a:r>
              <a:rPr lang="el-GR" sz="2000" dirty="0">
                <a:latin typeface="Garamond" panose="02020404030301010803" pitchFamily="18" charset="0"/>
              </a:rPr>
              <a:t>η παιδεία του οργανισμού επιτρέπει υψηλό βαθμό ατομικής πρωτοβουλίας μέσω οδηγιών και κατευθύνσεων </a:t>
            </a:r>
          </a:p>
          <a:p>
            <a:pPr marL="342900" indent="-342900" algn="just">
              <a:buFont typeface="Wingdings" panose="05000000000000000000" pitchFamily="2" charset="2"/>
              <a:buChar char="ü"/>
            </a:pPr>
            <a:r>
              <a:rPr lang="el-GR" sz="2000" dirty="0">
                <a:latin typeface="Garamond" panose="02020404030301010803" pitchFamily="18" charset="0"/>
              </a:rPr>
              <a:t>τα ηγετικά στελέχη ενθαρρύνουν τους υφισταμένους τους μέσω πολλαπλών κινήτρων, υλικών και άυλων</a:t>
            </a:r>
          </a:p>
          <a:p>
            <a:pPr marL="342900" indent="-342900" algn="just">
              <a:buFont typeface="Wingdings" panose="05000000000000000000" pitchFamily="2" charset="2"/>
              <a:buChar char="ü"/>
            </a:pPr>
            <a:endParaRPr lang="el-GR" sz="2000" dirty="0">
              <a:latin typeface="Garamond" panose="02020404030301010803" pitchFamily="18" charset="0"/>
            </a:endParaRPr>
          </a:p>
          <a:p>
            <a:pPr algn="just"/>
            <a:endParaRPr lang="el-GR" sz="2000" dirty="0">
              <a:latin typeface="Garamond" panose="02020404030301010803" pitchFamily="18" charset="0"/>
            </a:endParaRPr>
          </a:p>
          <a:p>
            <a:pPr algn="just"/>
            <a:endParaRPr lang="el-GR" sz="2000" dirty="0">
              <a:latin typeface="Garamond" panose="02020404030301010803" pitchFamily="18" charset="0"/>
            </a:endParaRPr>
          </a:p>
          <a:p>
            <a:pPr algn="just"/>
            <a:endParaRPr lang="el-GR" sz="2000" dirty="0">
              <a:latin typeface="Garamond" panose="02020404030301010803" pitchFamily="18" charset="0"/>
            </a:endParaRPr>
          </a:p>
          <a:p>
            <a:pPr algn="just"/>
            <a:endParaRPr lang="el-GR" sz="2000" dirty="0">
              <a:latin typeface="Garamond" panose="02020404030301010803" pitchFamily="18" charset="0"/>
            </a:endParaRPr>
          </a:p>
          <a:p>
            <a:pPr algn="just"/>
            <a:endParaRPr lang="el-GR" sz="2000" dirty="0">
              <a:latin typeface="Garamond" panose="02020404030301010803" pitchFamily="18" charset="0"/>
            </a:endParaRPr>
          </a:p>
          <a:p>
            <a:pPr algn="just"/>
            <a:endParaRPr lang="el-GR" sz="2000" dirty="0">
              <a:latin typeface="Garamond" panose="02020404030301010803" pitchFamily="18" charset="0"/>
            </a:endParaRPr>
          </a:p>
          <a:p>
            <a:pPr algn="just"/>
            <a:endParaRPr lang="el-GR" sz="2000" dirty="0">
              <a:latin typeface="Garamond" panose="02020404030301010803" pitchFamily="18" charset="0"/>
            </a:endParaRPr>
          </a:p>
          <a:p>
            <a:pPr algn="just"/>
            <a:endParaRPr lang="el-GR" sz="2000" dirty="0">
              <a:latin typeface="Garamond" panose="02020404030301010803" pitchFamily="18" charset="0"/>
            </a:endParaRPr>
          </a:p>
          <a:p>
            <a:pPr marL="342900" indent="-342900" algn="just">
              <a:buFont typeface="Wingdings" panose="05000000000000000000" pitchFamily="2" charset="2"/>
              <a:buChar char="ü"/>
            </a:pPr>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p:txBody>
      </p:sp>
      <p:cxnSp>
        <p:nvCxnSpPr>
          <p:cNvPr id="4" name="Ευθεία γραμμή σύνδεσης 3">
            <a:extLst>
              <a:ext uri="{FF2B5EF4-FFF2-40B4-BE49-F238E27FC236}">
                <a16:creationId xmlns:a16="http://schemas.microsoft.com/office/drawing/2014/main" id="{17003135-4453-6F84-ABE1-0421B005313A}"/>
              </a:ext>
            </a:extLst>
          </p:cNvPr>
          <p:cNvCxnSpPr>
            <a:cxnSpLocks/>
          </p:cNvCxnSpPr>
          <p:nvPr/>
        </p:nvCxnSpPr>
        <p:spPr>
          <a:xfrm>
            <a:off x="1025353" y="950563"/>
            <a:ext cx="1020201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graphicFrame>
        <p:nvGraphicFramePr>
          <p:cNvPr id="3" name="Πίνακας 5">
            <a:extLst>
              <a:ext uri="{FF2B5EF4-FFF2-40B4-BE49-F238E27FC236}">
                <a16:creationId xmlns:a16="http://schemas.microsoft.com/office/drawing/2014/main" id="{FFCEF02E-8DEA-A5C1-09F8-9370C82BC605}"/>
              </a:ext>
            </a:extLst>
          </p:cNvPr>
          <p:cNvGraphicFramePr>
            <a:graphicFrameLocks noGrp="1"/>
          </p:cNvGraphicFramePr>
          <p:nvPr>
            <p:extLst>
              <p:ext uri="{D42A27DB-BD31-4B8C-83A1-F6EECF244321}">
                <p14:modId xmlns:p14="http://schemas.microsoft.com/office/powerpoint/2010/main" val="4075504742"/>
              </p:ext>
            </p:extLst>
          </p:nvPr>
        </p:nvGraphicFramePr>
        <p:xfrm>
          <a:off x="542698" y="2871442"/>
          <a:ext cx="11249890" cy="3535680"/>
        </p:xfrm>
        <a:graphic>
          <a:graphicData uri="http://schemas.openxmlformats.org/drawingml/2006/table">
            <a:tbl>
              <a:tblPr firstRow="1" bandRow="1">
                <a:tableStyleId>{D27102A9-8310-4765-A935-A1911B00CA55}</a:tableStyleId>
              </a:tblPr>
              <a:tblGrid>
                <a:gridCol w="6029168">
                  <a:extLst>
                    <a:ext uri="{9D8B030D-6E8A-4147-A177-3AD203B41FA5}">
                      <a16:colId xmlns:a16="http://schemas.microsoft.com/office/drawing/2014/main" val="3180185244"/>
                    </a:ext>
                  </a:extLst>
                </a:gridCol>
                <a:gridCol w="5220722">
                  <a:extLst>
                    <a:ext uri="{9D8B030D-6E8A-4147-A177-3AD203B41FA5}">
                      <a16:colId xmlns:a16="http://schemas.microsoft.com/office/drawing/2014/main" val="1653469343"/>
                    </a:ext>
                  </a:extLst>
                </a:gridCol>
              </a:tblGrid>
              <a:tr h="370840">
                <a:tc>
                  <a:txBody>
                    <a:bodyPr/>
                    <a:lstStyle/>
                    <a:p>
                      <a:pPr algn="ctr"/>
                      <a:r>
                        <a:rPr lang="el-GR" sz="2000" dirty="0">
                          <a:latin typeface="Garamond" panose="02020404030301010803" pitchFamily="18" charset="0"/>
                        </a:rPr>
                        <a:t>Πλεονεκτήματα </a:t>
                      </a:r>
                      <a:r>
                        <a:rPr lang="en-US" sz="2000" dirty="0">
                          <a:latin typeface="Garamond" panose="02020404030301010803" pitchFamily="18" charset="0"/>
                        </a:rPr>
                        <a:t>MBO</a:t>
                      </a:r>
                      <a:r>
                        <a:rPr lang="el-GR" sz="2000" dirty="0">
                          <a:latin typeface="Garamond" panose="02020404030301010803" pitchFamily="18" charset="0"/>
                        </a:rPr>
                        <a:t> </a:t>
                      </a:r>
                    </a:p>
                  </a:txBody>
                  <a:tcPr/>
                </a:tc>
                <a:tc>
                  <a:txBody>
                    <a:bodyPr/>
                    <a:lstStyle/>
                    <a:p>
                      <a:pPr algn="ctr"/>
                      <a:r>
                        <a:rPr lang="el-GR" sz="2000" dirty="0">
                          <a:latin typeface="Garamond" panose="02020404030301010803" pitchFamily="18" charset="0"/>
                        </a:rPr>
                        <a:t>Αδυναμίες ΜΒΟ</a:t>
                      </a:r>
                    </a:p>
                  </a:txBody>
                  <a:tcPr/>
                </a:tc>
                <a:extLst>
                  <a:ext uri="{0D108BD9-81ED-4DB2-BD59-A6C34878D82A}">
                    <a16:rowId xmlns:a16="http://schemas.microsoft.com/office/drawing/2014/main" val="391145778"/>
                  </a:ext>
                </a:extLst>
              </a:tr>
              <a:tr h="370840">
                <a:tc>
                  <a:txBody>
                    <a:bodyPr/>
                    <a:lstStyle/>
                    <a:p>
                      <a:pPr marL="342900" indent="-342900" algn="just">
                        <a:buFont typeface="Wingdings" panose="05000000000000000000" pitchFamily="2" charset="2"/>
                        <a:buChar char="ü"/>
                      </a:pPr>
                      <a:r>
                        <a:rPr lang="el-GR" sz="2000" dirty="0">
                          <a:latin typeface="Garamond" panose="02020404030301010803" pitchFamily="18" charset="0"/>
                        </a:rPr>
                        <a:t>συντελεί στην αποσαφήνιση των οργανωτικών ρόλων και της οργανωτικής δομής και, κατά προέκταση, καλυτερεύει την επικοινωνία μεταξύ διοικούντων και διοικούμενων</a:t>
                      </a:r>
                    </a:p>
                    <a:p>
                      <a:pPr marL="342900" indent="-342900" algn="just">
                        <a:buFont typeface="Wingdings" panose="05000000000000000000" pitchFamily="2" charset="2"/>
                        <a:buChar char="ü"/>
                      </a:pPr>
                      <a:r>
                        <a:rPr lang="el-GR" sz="2000" dirty="0">
                          <a:latin typeface="Garamond" panose="02020404030301010803" pitchFamily="18" charset="0"/>
                        </a:rPr>
                        <a:t>βοηθά την ανάπτυξη αποτελεσματικών τεχνικών ελέγχου-συντονισμού</a:t>
                      </a:r>
                    </a:p>
                    <a:p>
                      <a:pPr marL="342900" indent="-342900" algn="just">
                        <a:buFont typeface="Wingdings" panose="05000000000000000000" pitchFamily="2" charset="2"/>
                        <a:buChar char="ü"/>
                      </a:pPr>
                      <a:r>
                        <a:rPr lang="el-GR" sz="2000" dirty="0">
                          <a:latin typeface="Garamond" panose="02020404030301010803" pitchFamily="18" charset="0"/>
                        </a:rPr>
                        <a:t>βοηθά στην εξέλιξη των υφισταμένων στην ιεραρχική δομή του οργανισμού</a:t>
                      </a:r>
                    </a:p>
                  </a:txBody>
                  <a:tcPr/>
                </a:tc>
                <a:tc>
                  <a:txBody>
                    <a:bodyPr/>
                    <a:lstStyle/>
                    <a:p>
                      <a:pPr marL="342900" indent="-342900" algn="just">
                        <a:buFont typeface="Wingdings" panose="05000000000000000000" pitchFamily="2" charset="2"/>
                        <a:buChar char="ü"/>
                      </a:pPr>
                      <a:r>
                        <a:rPr lang="el-GR" sz="2000" dirty="0">
                          <a:latin typeface="Garamond" panose="02020404030301010803" pitchFamily="18" charset="0"/>
                        </a:rPr>
                        <a:t>οι αντικειμενικοί σκοποί είναι δύσκολο να προσδιοριστούν</a:t>
                      </a:r>
                    </a:p>
                    <a:p>
                      <a:pPr marL="342900" indent="-342900" algn="just">
                        <a:buFont typeface="Wingdings" panose="05000000000000000000" pitchFamily="2" charset="2"/>
                        <a:buChar char="ü"/>
                      </a:pPr>
                      <a:r>
                        <a:rPr lang="el-GR" sz="2000" dirty="0">
                          <a:latin typeface="Garamond" panose="02020404030301010803" pitchFamily="18" charset="0"/>
                        </a:rPr>
                        <a:t>δεν υπάρχει η απαραίτητη και συνεχής διοικητική υποστήριξη</a:t>
                      </a:r>
                    </a:p>
                    <a:p>
                      <a:pPr marL="342900" indent="-342900" algn="just">
                        <a:buFont typeface="Wingdings" panose="05000000000000000000" pitchFamily="2" charset="2"/>
                        <a:buChar char="ü"/>
                      </a:pPr>
                      <a:r>
                        <a:rPr lang="el-GR" sz="2000" dirty="0">
                          <a:latin typeface="Garamond" panose="02020404030301010803" pitchFamily="18" charset="0"/>
                        </a:rPr>
                        <a:t>επικρατεί η έντονη γραφειοκρατική σκέψη</a:t>
                      </a:r>
                    </a:p>
                    <a:p>
                      <a:pPr marL="342900" indent="-342900" algn="just">
                        <a:buFont typeface="Wingdings" panose="05000000000000000000" pitchFamily="2" charset="2"/>
                        <a:buChar char="ü"/>
                      </a:pPr>
                      <a:r>
                        <a:rPr lang="el-GR" sz="2000" dirty="0">
                          <a:latin typeface="Garamond" panose="02020404030301010803" pitchFamily="18" charset="0"/>
                        </a:rPr>
                        <a:t>τα ηγετικά στελέχη αδυνατούν να προσαρμόσουν τους αντικειμενικούς σκοπούς στα νέα δεδομένα</a:t>
                      </a:r>
                    </a:p>
                    <a:p>
                      <a:pPr marL="342900" indent="-342900" algn="just">
                        <a:buFont typeface="Wingdings" panose="05000000000000000000" pitchFamily="2" charset="2"/>
                        <a:buChar char="ü"/>
                      </a:pPr>
                      <a:r>
                        <a:rPr lang="el-GR" sz="2000" dirty="0">
                          <a:latin typeface="Garamond" panose="02020404030301010803" pitchFamily="18" charset="0"/>
                        </a:rPr>
                        <a:t>δεν υπάρχει αμερόληπτη αξιολόγηση στο έργο των υφισταμένων</a:t>
                      </a:r>
                    </a:p>
                    <a:p>
                      <a:pPr marL="342900" indent="-342900" algn="just">
                        <a:buFont typeface="Wingdings" panose="05000000000000000000" pitchFamily="2" charset="2"/>
                        <a:buChar char="ü"/>
                      </a:pPr>
                      <a:endParaRPr lang="el-GR" sz="2000" dirty="0">
                        <a:latin typeface="Garamond" panose="02020404030301010803" pitchFamily="18" charset="0"/>
                      </a:endParaRPr>
                    </a:p>
                  </a:txBody>
                  <a:tcPr/>
                </a:tc>
                <a:extLst>
                  <a:ext uri="{0D108BD9-81ED-4DB2-BD59-A6C34878D82A}">
                    <a16:rowId xmlns:a16="http://schemas.microsoft.com/office/drawing/2014/main" val="589237388"/>
                  </a:ext>
                </a:extLst>
              </a:tr>
            </a:tbl>
          </a:graphicData>
        </a:graphic>
      </p:graphicFrame>
    </p:spTree>
    <p:extLst>
      <p:ext uri="{BB962C8B-B14F-4D97-AF65-F5344CB8AC3E}">
        <p14:creationId xmlns:p14="http://schemas.microsoft.com/office/powerpoint/2010/main" val="41928125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9" name="Arc 48">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A634718-FC1A-A724-73B0-4EEF6F7ED9E0}"/>
              </a:ext>
            </a:extLst>
          </p:cNvPr>
          <p:cNvSpPr txBox="1"/>
          <p:nvPr/>
        </p:nvSpPr>
        <p:spPr>
          <a:xfrm>
            <a:off x="5894962" y="479493"/>
            <a:ext cx="5458838" cy="132556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400" b="1" kern="1200" dirty="0">
                <a:solidFill>
                  <a:schemeClr val="tx1"/>
                </a:solidFill>
                <a:latin typeface="Garamond" panose="02020404030301010803" pitchFamily="18" charset="0"/>
                <a:ea typeface="+mj-ea"/>
                <a:cs typeface="+mj-cs"/>
              </a:rPr>
              <a:t>Η </a:t>
            </a:r>
            <a:r>
              <a:rPr lang="en-US" sz="4400" b="1" kern="1200" dirty="0" err="1">
                <a:solidFill>
                  <a:schemeClr val="tx1"/>
                </a:solidFill>
                <a:latin typeface="Garamond" panose="02020404030301010803" pitchFamily="18" charset="0"/>
                <a:ea typeface="+mj-ea"/>
                <a:cs typeface="+mj-cs"/>
              </a:rPr>
              <a:t>Έννοι</a:t>
            </a:r>
            <a:r>
              <a:rPr lang="en-US" sz="4400" b="1" kern="1200" dirty="0">
                <a:solidFill>
                  <a:schemeClr val="tx1"/>
                </a:solidFill>
                <a:latin typeface="Garamond" panose="02020404030301010803" pitchFamily="18" charset="0"/>
                <a:ea typeface="+mj-ea"/>
                <a:cs typeface="+mj-cs"/>
              </a:rPr>
              <a:t>α του Σχεδιασμού</a:t>
            </a:r>
          </a:p>
        </p:txBody>
      </p:sp>
      <p:sp>
        <p:nvSpPr>
          <p:cNvPr id="51" name="Freeform: Shape 50">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2" name="Εικόνα 21">
            <a:extLst>
              <a:ext uri="{FF2B5EF4-FFF2-40B4-BE49-F238E27FC236}">
                <a16:creationId xmlns:a16="http://schemas.microsoft.com/office/drawing/2014/main" id="{E7C4C2E7-6284-62A1-0F48-F311E47C66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388" y="972602"/>
            <a:ext cx="5015912" cy="3941691"/>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22111064-B4A0-039C-C34E-ED1CFD314C38}"/>
              </a:ext>
            </a:extLst>
          </p:cNvPr>
          <p:cNvSpPr txBox="1"/>
          <p:nvPr/>
        </p:nvSpPr>
        <p:spPr>
          <a:xfrm>
            <a:off x="5610687" y="1713390"/>
            <a:ext cx="6283925" cy="4829453"/>
          </a:xfrm>
          <a:prstGeom prst="rect">
            <a:avLst/>
          </a:prstGeom>
        </p:spPr>
        <p:txBody>
          <a:bodyPr vert="horz" lIns="91440" tIns="45720" rIns="91440" bIns="45720" rtlCol="0">
            <a:normAutofit fontScale="85000" lnSpcReduction="20000"/>
          </a:bodyPr>
          <a:lstStyle/>
          <a:p>
            <a:pPr indent="-228600">
              <a:lnSpc>
                <a:spcPct val="90000"/>
              </a:lnSpc>
              <a:spcAft>
                <a:spcPts val="600"/>
              </a:spcAft>
              <a:buFont typeface="Arial" panose="020B0604020202020204" pitchFamily="34" charset="0"/>
              <a:buChar char="•"/>
            </a:pPr>
            <a:endParaRPr lang="en-US" sz="1500" dirty="0"/>
          </a:p>
          <a:p>
            <a:pPr indent="180000" algn="just">
              <a:lnSpc>
                <a:spcPct val="110000"/>
              </a:lnSpc>
            </a:pPr>
            <a:r>
              <a:rPr lang="en-US" sz="2400" dirty="0" err="1">
                <a:latin typeface="Garamond" panose="02020404030301010803" pitchFamily="18" charset="0"/>
              </a:rPr>
              <a:t>Οι</a:t>
            </a:r>
            <a:r>
              <a:rPr lang="en-US" sz="2400" dirty="0">
                <a:latin typeface="Garamond" panose="02020404030301010803" pitchFamily="18" charset="0"/>
              </a:rPr>
              <a:t> </a:t>
            </a:r>
            <a:r>
              <a:rPr lang="en-US" sz="2400" dirty="0" err="1">
                <a:latin typeface="Garamond" panose="02020404030301010803" pitchFamily="18" charset="0"/>
              </a:rPr>
              <a:t>έννοιες</a:t>
            </a:r>
            <a:r>
              <a:rPr lang="en-US" sz="2400" dirty="0">
                <a:latin typeface="Garamond" panose="02020404030301010803" pitchFamily="18" charset="0"/>
              </a:rPr>
              <a:t> </a:t>
            </a:r>
            <a:r>
              <a:rPr lang="en-US" sz="2400" b="1" dirty="0" err="1">
                <a:latin typeface="Garamond" panose="02020404030301010803" pitchFamily="18" charset="0"/>
              </a:rPr>
              <a:t>σχεδι</a:t>
            </a:r>
            <a:r>
              <a:rPr lang="en-US" sz="2400" b="1" dirty="0">
                <a:latin typeface="Garamond" panose="02020404030301010803" pitchFamily="18" charset="0"/>
              </a:rPr>
              <a:t>ασμός</a:t>
            </a:r>
            <a:r>
              <a:rPr lang="en-US" sz="2400" dirty="0">
                <a:latin typeface="Garamond" panose="02020404030301010803" pitchFamily="18" charset="0"/>
              </a:rPr>
              <a:t> και </a:t>
            </a:r>
            <a:r>
              <a:rPr lang="en-US" sz="2400" b="1" dirty="0">
                <a:latin typeface="Garamond" panose="02020404030301010803" pitchFamily="18" charset="0"/>
              </a:rPr>
              <a:t>προγραμματισμός</a:t>
            </a:r>
            <a:r>
              <a:rPr lang="en-US" sz="2400" dirty="0">
                <a:latin typeface="Garamond" panose="02020404030301010803" pitchFamily="18" charset="0"/>
              </a:rPr>
              <a:t> δεν είναι </a:t>
            </a:r>
            <a:r>
              <a:rPr lang="en-US" sz="2400" b="1" dirty="0">
                <a:latin typeface="Garamond" panose="02020404030301010803" pitchFamily="18" charset="0"/>
              </a:rPr>
              <a:t>ταυτόσημες</a:t>
            </a:r>
            <a:r>
              <a:rPr lang="en-US" sz="2400" dirty="0">
                <a:latin typeface="Garamond" panose="02020404030301010803" pitchFamily="18" charset="0"/>
              </a:rPr>
              <a:t>. </a:t>
            </a:r>
          </a:p>
          <a:p>
            <a:pPr indent="180000" algn="just">
              <a:lnSpc>
                <a:spcPct val="110000"/>
              </a:lnSpc>
            </a:pPr>
            <a:endParaRPr lang="en-US" sz="2400" dirty="0">
              <a:latin typeface="Garamond" panose="02020404030301010803" pitchFamily="18" charset="0"/>
            </a:endParaRPr>
          </a:p>
          <a:p>
            <a:pPr indent="180000" algn="just">
              <a:lnSpc>
                <a:spcPct val="110000"/>
              </a:lnSpc>
            </a:pPr>
            <a:r>
              <a:rPr lang="en-US" sz="2400" dirty="0">
                <a:latin typeface="Garamond" panose="02020404030301010803" pitchFamily="18" charset="0"/>
              </a:rPr>
              <a:t>Ο ‘</a:t>
            </a:r>
            <a:r>
              <a:rPr lang="en-US" sz="2400" dirty="0" err="1">
                <a:latin typeface="Garamond" panose="02020404030301010803" pitchFamily="18" charset="0"/>
              </a:rPr>
              <a:t>σχεδι</a:t>
            </a:r>
            <a:r>
              <a:rPr lang="en-US" sz="2400" dirty="0">
                <a:latin typeface="Garamond" panose="02020404030301010803" pitchFamily="18" charset="0"/>
              </a:rPr>
              <a:t>ασμός’ (</a:t>
            </a:r>
            <a:r>
              <a:rPr lang="en-US" sz="2400" b="1" dirty="0">
                <a:latin typeface="Garamond" panose="02020404030301010803" pitchFamily="18" charset="0"/>
              </a:rPr>
              <a:t>planning</a:t>
            </a:r>
            <a:r>
              <a:rPr lang="en-US" sz="2400" dirty="0">
                <a:latin typeface="Garamond" panose="02020404030301010803" pitchFamily="18" charset="0"/>
              </a:rPr>
              <a:t>) αναφέρεται στη γενική σύλληψη των στόχων μιας μελλοντικής προσπάθειας. </a:t>
            </a:r>
            <a:r>
              <a:rPr lang="en-US" sz="2400" dirty="0" err="1">
                <a:latin typeface="Garamond" panose="02020404030301010803" pitchFamily="18" charset="0"/>
              </a:rPr>
              <a:t>Πρόκειτ</a:t>
            </a:r>
            <a:r>
              <a:rPr lang="en-US" sz="2400" dirty="0">
                <a:latin typeface="Garamond" panose="02020404030301010803" pitchFamily="18" charset="0"/>
              </a:rPr>
              <a:t>αι για μια επιδίωξη όσων θέλουμε να πετύχουμε στο μέλλον σε σχέση με τα μέσα που έχουμε αποφασίσει να δεσμεύσουμε γι’ αυτό το σκοπό. Η επ</a:t>
            </a:r>
            <a:r>
              <a:rPr lang="en-US" sz="2400" dirty="0" err="1">
                <a:latin typeface="Garamond" panose="02020404030301010803" pitchFamily="18" charset="0"/>
              </a:rPr>
              <a:t>ιδίωξη</a:t>
            </a:r>
            <a:r>
              <a:rPr lang="en-US" sz="2400" dirty="0">
                <a:latin typeface="Garamond" panose="02020404030301010803" pitchFamily="18" charset="0"/>
              </a:rPr>
              <a:t> (</a:t>
            </a:r>
            <a:r>
              <a:rPr lang="en-US" sz="2400" dirty="0" err="1">
                <a:latin typeface="Garamond" panose="02020404030301010803" pitchFamily="18" charset="0"/>
              </a:rPr>
              <a:t>στόχος</a:t>
            </a:r>
            <a:r>
              <a:rPr lang="en-US" sz="2400" dirty="0">
                <a:latin typeface="Garamond" panose="02020404030301010803" pitchFamily="18" charset="0"/>
              </a:rPr>
              <a:t>) πλα</a:t>
            </a:r>
            <a:r>
              <a:rPr lang="en-US" sz="2400" dirty="0" err="1">
                <a:latin typeface="Garamond" panose="02020404030301010803" pitchFamily="18" charset="0"/>
              </a:rPr>
              <a:t>ισιώνετ</a:t>
            </a:r>
            <a:r>
              <a:rPr lang="en-US" sz="2400" dirty="0">
                <a:latin typeface="Garamond" panose="02020404030301010803" pitchFamily="18" charset="0"/>
              </a:rPr>
              <a:t>αι από τη δέσμευση του οργανισμού, </a:t>
            </a:r>
            <a:r>
              <a:rPr lang="en-US" sz="2400" b="1" dirty="0">
                <a:latin typeface="Garamond" panose="02020404030301010803" pitchFamily="18" charset="0"/>
              </a:rPr>
              <a:t>ώστε οι ανθρώπινοι και υλικοί πόροι να χρησιμοποιηθούν με έναν ορθολογικό και αποτελεσματικό τρόπο </a:t>
            </a:r>
            <a:r>
              <a:rPr lang="en-US" sz="2400" dirty="0">
                <a:latin typeface="Garamond" panose="02020404030301010803" pitchFamily="18" charset="0"/>
              </a:rPr>
              <a:t>που να οδηγούν στην επίτευξη των στόχων που έχουν τεθεί.</a:t>
            </a:r>
          </a:p>
          <a:p>
            <a:pPr indent="180000" algn="just">
              <a:lnSpc>
                <a:spcPct val="110000"/>
              </a:lnSpc>
            </a:pPr>
            <a:endParaRPr lang="en-US" sz="2400" dirty="0">
              <a:latin typeface="Garamond" panose="02020404030301010803" pitchFamily="18" charset="0"/>
            </a:endParaRPr>
          </a:p>
          <a:p>
            <a:pPr indent="180000" algn="just">
              <a:lnSpc>
                <a:spcPct val="110000"/>
              </a:lnSpc>
            </a:pPr>
            <a:r>
              <a:rPr lang="en-US" sz="2400" dirty="0">
                <a:latin typeface="Garamond" panose="02020404030301010803" pitchFamily="18" charset="0"/>
              </a:rPr>
              <a:t>Γενικά, θα μπ</a:t>
            </a:r>
            <a:r>
              <a:rPr lang="en-US" sz="2400" dirty="0" err="1">
                <a:latin typeface="Garamond" panose="02020404030301010803" pitchFamily="18" charset="0"/>
              </a:rPr>
              <a:t>ορούσ</a:t>
            </a:r>
            <a:r>
              <a:rPr lang="en-US" sz="2400" dirty="0">
                <a:latin typeface="Garamond" panose="02020404030301010803" pitchFamily="18" charset="0"/>
              </a:rPr>
              <a:t>αμε να πούμε ότι ο σχεδιασμός βοηθά τα ηγετικά στελέχη ενός οργανισμού να σκέπτονται ευρύτερα και να προετοιμάζουν τις εξελίξεις αντί να τις ακολουθούν</a:t>
            </a:r>
            <a:r>
              <a:rPr lang="en-US" sz="1500" dirty="0"/>
              <a:t>.</a:t>
            </a:r>
          </a:p>
        </p:txBody>
      </p:sp>
    </p:spTree>
    <p:extLst>
      <p:ext uri="{BB962C8B-B14F-4D97-AF65-F5344CB8AC3E}">
        <p14:creationId xmlns:p14="http://schemas.microsoft.com/office/powerpoint/2010/main" val="17910656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A634718-FC1A-A724-73B0-4EEF6F7ED9E0}"/>
              </a:ext>
            </a:extLst>
          </p:cNvPr>
          <p:cNvSpPr txBox="1"/>
          <p:nvPr/>
        </p:nvSpPr>
        <p:spPr>
          <a:xfrm>
            <a:off x="1178848" y="153998"/>
            <a:ext cx="9849751" cy="642567"/>
          </a:xfrm>
          <a:prstGeom prst="rect">
            <a:avLst/>
          </a:prstGeom>
        </p:spPr>
        <p:txBody>
          <a:bodyPr vert="horz" lIns="91440" tIns="45720" rIns="91440" bIns="45720" rtlCol="0" anchor="b">
            <a:normAutofit fontScale="92500"/>
          </a:bodyPr>
          <a:lstStyle/>
          <a:p>
            <a:pPr>
              <a:lnSpc>
                <a:spcPct val="90000"/>
              </a:lnSpc>
              <a:spcBef>
                <a:spcPct val="0"/>
              </a:spcBef>
              <a:spcAft>
                <a:spcPts val="600"/>
              </a:spcAft>
            </a:pPr>
            <a:r>
              <a:rPr lang="el-GR" sz="3200" b="1" dirty="0">
                <a:latin typeface="Garamond" panose="02020404030301010803" pitchFamily="18" charset="0"/>
                <a:ea typeface="+mj-ea"/>
                <a:cs typeface="+mj-cs"/>
              </a:rPr>
              <a:t>Μπορεί η τεχνική του </a:t>
            </a:r>
            <a:r>
              <a:rPr lang="en-US" sz="3200" b="1" dirty="0">
                <a:latin typeface="Garamond" panose="02020404030301010803" pitchFamily="18" charset="0"/>
                <a:ea typeface="+mj-ea"/>
                <a:cs typeface="+mj-cs"/>
              </a:rPr>
              <a:t>MBO </a:t>
            </a:r>
            <a:r>
              <a:rPr lang="el-GR" sz="3200" b="1" dirty="0">
                <a:latin typeface="Garamond" panose="02020404030301010803" pitchFamily="18" charset="0"/>
                <a:ea typeface="+mj-ea"/>
                <a:cs typeface="+mj-cs"/>
              </a:rPr>
              <a:t>να εφαρμοστεί στην εκπαίδευση;</a:t>
            </a:r>
            <a:endParaRPr lang="en-US" sz="3200" b="1" kern="1200" dirty="0">
              <a:solidFill>
                <a:schemeClr val="tx1"/>
              </a:solidFill>
              <a:latin typeface="Garamond" panose="02020404030301010803" pitchFamily="18" charset="0"/>
              <a:ea typeface="+mj-ea"/>
              <a:cs typeface="+mj-cs"/>
            </a:endParaRPr>
          </a:p>
        </p:txBody>
      </p:sp>
      <p:sp>
        <p:nvSpPr>
          <p:cNvPr id="2" name="TextBox 1">
            <a:extLst>
              <a:ext uri="{FF2B5EF4-FFF2-40B4-BE49-F238E27FC236}">
                <a16:creationId xmlns:a16="http://schemas.microsoft.com/office/drawing/2014/main" id="{C2127059-2E59-CD50-7947-6D5D6EED328D}"/>
              </a:ext>
            </a:extLst>
          </p:cNvPr>
          <p:cNvSpPr txBox="1"/>
          <p:nvPr/>
        </p:nvSpPr>
        <p:spPr>
          <a:xfrm>
            <a:off x="579529" y="950563"/>
            <a:ext cx="11032944" cy="5110872"/>
          </a:xfrm>
          <a:prstGeom prst="rect">
            <a:avLst/>
          </a:prstGeom>
        </p:spPr>
        <p:txBody>
          <a:bodyPr vert="horz" lIns="91440" tIns="45720" rIns="91440" bIns="45720" rtlCol="0" anchor="ctr">
            <a:noAutofit/>
          </a:bodyPr>
          <a:lstStyle/>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marL="342900" indent="-342900" algn="just">
              <a:buFont typeface="Wingdings" panose="05000000000000000000" pitchFamily="2" charset="2"/>
              <a:buChar char="ü"/>
            </a:pPr>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r>
              <a:rPr lang="el-GR" sz="2000" dirty="0">
                <a:latin typeface="Garamond" panose="02020404030301010803" pitchFamily="18" charset="0"/>
              </a:rPr>
              <a:t>Σε σύγκριση με τον ιδιωτικό τομέα, η εφαρμογή του </a:t>
            </a:r>
            <a:r>
              <a:rPr lang="en-US" sz="2000" dirty="0">
                <a:latin typeface="Garamond" panose="02020404030301010803" pitchFamily="18" charset="0"/>
              </a:rPr>
              <a:t>MBO </a:t>
            </a:r>
            <a:r>
              <a:rPr lang="el-GR" sz="2000" dirty="0">
                <a:latin typeface="Garamond" panose="02020404030301010803" pitchFamily="18" charset="0"/>
              </a:rPr>
              <a:t>στη δημόσια εκπαίδευση είναι δύσκολη αν όχι αδύνατη υπόθεση. Υπάρχουν επιφυλάξεις για μια γενική εφαρμογή της τεχνικής σε όλες τις εκπαιδευτικές βαθμίδες που στην περίπτωση της ελληνικής σχολικής πραγματικότητας πολλαπλασιάζονται για τους παρακάτω λόγους:</a:t>
            </a:r>
          </a:p>
          <a:p>
            <a:pPr marL="342900" indent="-342900" algn="just">
              <a:buFont typeface="Wingdings" panose="05000000000000000000" pitchFamily="2" charset="2"/>
              <a:buChar char="ü"/>
            </a:pPr>
            <a:r>
              <a:rPr lang="el-GR" sz="2000" dirty="0">
                <a:latin typeface="Garamond" panose="02020404030301010803" pitchFamily="18" charset="0"/>
              </a:rPr>
              <a:t>η διατύπωση των αντικειμενικών σκοπών επιβάλλεται από την κορυφή της ιεραρχικής πυραμίδας (</a:t>
            </a:r>
            <a:r>
              <a:rPr lang="en-US" sz="2000" dirty="0">
                <a:latin typeface="Garamond" panose="02020404030301010803" pitchFamily="18" charset="0"/>
              </a:rPr>
              <a:t>top-down</a:t>
            </a:r>
            <a:r>
              <a:rPr lang="el-GR" sz="2000" dirty="0">
                <a:latin typeface="Garamond" panose="02020404030301010803" pitchFamily="18" charset="0"/>
              </a:rPr>
              <a:t>) και επομένως η συμμετοχή των εκπαιδευτικών των 2 πρώτων βαθμίδων εκπαίδευσης δεν εξασφαλίζεται</a:t>
            </a:r>
          </a:p>
          <a:p>
            <a:pPr marL="342900" indent="-342900" algn="just">
              <a:buFont typeface="Wingdings" panose="05000000000000000000" pitchFamily="2" charset="2"/>
              <a:buChar char="ü"/>
            </a:pPr>
            <a:r>
              <a:rPr lang="el-GR" sz="2000" dirty="0">
                <a:latin typeface="Garamond" panose="02020404030301010803" pitchFamily="18" charset="0"/>
              </a:rPr>
              <a:t>δεν ισχύει η αρχή της ‘συνεισφοράς και της ανταμοιβής’, δηλαδή απουσιάζουν τα κίνητρα, υλικά και άυλα</a:t>
            </a:r>
          </a:p>
          <a:p>
            <a:pPr marL="342900" indent="-342900" algn="just">
              <a:buFont typeface="Wingdings" panose="05000000000000000000" pitchFamily="2" charset="2"/>
              <a:buChar char="ü"/>
            </a:pPr>
            <a:r>
              <a:rPr lang="el-GR" sz="2000" dirty="0">
                <a:latin typeface="Garamond" panose="02020404030301010803" pitchFamily="18" charset="0"/>
              </a:rPr>
              <a:t>απουσιάζει λόγω συνεχών κυβερνητικών αλλαγών η συνεχής διοικητική υποστήριξη, την οποία απαιτεί ένα πρόγραμμα </a:t>
            </a:r>
            <a:r>
              <a:rPr lang="en-US" sz="2000" dirty="0">
                <a:latin typeface="Garamond" panose="02020404030301010803" pitchFamily="18" charset="0"/>
              </a:rPr>
              <a:t>MBO</a:t>
            </a:r>
          </a:p>
          <a:p>
            <a:pPr marL="342900" indent="-342900" algn="just">
              <a:buFont typeface="Wingdings" panose="05000000000000000000" pitchFamily="2" charset="2"/>
              <a:buChar char="ü"/>
            </a:pPr>
            <a:r>
              <a:rPr lang="el-GR" sz="2000" dirty="0">
                <a:latin typeface="Garamond" panose="02020404030301010803" pitchFamily="18" charset="0"/>
              </a:rPr>
              <a:t>δεν υπάρχει σταθερότητα στο διδακτικό προσωπικό των σχολικών μονάδων της χώρας</a:t>
            </a:r>
          </a:p>
          <a:p>
            <a:pPr marL="342900" indent="-342900" algn="just">
              <a:buFont typeface="Wingdings" panose="05000000000000000000" pitchFamily="2" charset="2"/>
              <a:buChar char="ü"/>
            </a:pPr>
            <a:endParaRPr lang="el-GR" sz="2000" dirty="0">
              <a:latin typeface="Garamond" panose="02020404030301010803" pitchFamily="18" charset="0"/>
            </a:endParaRPr>
          </a:p>
          <a:p>
            <a:pPr marL="342900" indent="-342900" algn="just">
              <a:buFont typeface="Wingdings" panose="05000000000000000000" pitchFamily="2" charset="2"/>
              <a:buChar char="ü"/>
            </a:pPr>
            <a:endParaRPr lang="el-GR" sz="2000" dirty="0">
              <a:latin typeface="Garamond" panose="02020404030301010803" pitchFamily="18" charset="0"/>
            </a:endParaRPr>
          </a:p>
          <a:p>
            <a:pPr marL="342900" indent="-342900" algn="just">
              <a:buFont typeface="Wingdings" panose="05000000000000000000" pitchFamily="2" charset="2"/>
              <a:buChar char="ü"/>
            </a:pPr>
            <a:endParaRPr lang="el-GR" sz="2000" dirty="0">
              <a:latin typeface="Garamond" panose="02020404030301010803" pitchFamily="18" charset="0"/>
            </a:endParaRPr>
          </a:p>
          <a:p>
            <a:pPr marL="342900" indent="-342900" algn="just">
              <a:buFont typeface="Wingdings" panose="05000000000000000000" pitchFamily="2" charset="2"/>
              <a:buChar char="ü"/>
            </a:pPr>
            <a:endParaRPr lang="el-GR" sz="2000" dirty="0">
              <a:latin typeface="Garamond" panose="02020404030301010803" pitchFamily="18" charset="0"/>
            </a:endParaRPr>
          </a:p>
          <a:p>
            <a:pPr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a:p>
            <a:pPr indent="180000" algn="just"/>
            <a:endParaRPr lang="el-GR" sz="2000" dirty="0">
              <a:latin typeface="Garamond" panose="02020404030301010803" pitchFamily="18" charset="0"/>
            </a:endParaRPr>
          </a:p>
        </p:txBody>
      </p:sp>
      <p:cxnSp>
        <p:nvCxnSpPr>
          <p:cNvPr id="4" name="Ευθεία γραμμή σύνδεσης 3">
            <a:extLst>
              <a:ext uri="{FF2B5EF4-FFF2-40B4-BE49-F238E27FC236}">
                <a16:creationId xmlns:a16="http://schemas.microsoft.com/office/drawing/2014/main" id="{17003135-4453-6F84-ABE1-0421B005313A}"/>
              </a:ext>
            </a:extLst>
          </p:cNvPr>
          <p:cNvCxnSpPr>
            <a:cxnSpLocks/>
          </p:cNvCxnSpPr>
          <p:nvPr/>
        </p:nvCxnSpPr>
        <p:spPr>
          <a:xfrm>
            <a:off x="1025353" y="950563"/>
            <a:ext cx="1020201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83417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7E753268-B1A0-4647-A39E-051A73A5DF2E}"/>
              </a:ext>
            </a:extLst>
          </p:cNvPr>
          <p:cNvSpPr/>
          <p:nvPr/>
        </p:nvSpPr>
        <p:spPr>
          <a:xfrm>
            <a:off x="5761608" y="3995530"/>
            <a:ext cx="6011902" cy="2485169"/>
          </a:xfrm>
          <a:prstGeom prst="roundRect">
            <a:avLst>
              <a:gd name="adj" fmla="val 9028"/>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extBox 2">
            <a:extLst>
              <a:ext uri="{FF2B5EF4-FFF2-40B4-BE49-F238E27FC236}">
                <a16:creationId xmlns:a16="http://schemas.microsoft.com/office/drawing/2014/main" id="{DB767AAC-D353-62DB-8CEB-CB082DC16DB9}"/>
              </a:ext>
            </a:extLst>
          </p:cNvPr>
          <p:cNvSpPr txBox="1"/>
          <p:nvPr/>
        </p:nvSpPr>
        <p:spPr>
          <a:xfrm>
            <a:off x="5806856" y="4976504"/>
            <a:ext cx="5921406" cy="523220"/>
          </a:xfrm>
          <a:prstGeom prst="rect">
            <a:avLst/>
          </a:prstGeom>
          <a:noFill/>
        </p:spPr>
        <p:txBody>
          <a:bodyPr wrap="square" rtlCol="0">
            <a:spAutoFit/>
          </a:bodyPr>
          <a:lstStyle/>
          <a:p>
            <a:pPr algn="ctr"/>
            <a:r>
              <a:rPr lang="el-GR" altLang="ko-KR" sz="2800" b="1" dirty="0">
                <a:solidFill>
                  <a:schemeClr val="bg1"/>
                </a:solidFill>
                <a:latin typeface="Garamond" panose="02020404030301010803" pitchFamily="18" charset="0"/>
                <a:cs typeface="Arial" pitchFamily="34" charset="0"/>
              </a:rPr>
              <a:t>5. Μελέτες Περίπτωσης</a:t>
            </a:r>
            <a:endParaRPr lang="ko-KR" altLang="en-US" sz="2800" b="1" dirty="0">
              <a:solidFill>
                <a:schemeClr val="bg1"/>
              </a:solidFill>
              <a:latin typeface="Garamond" panose="02020404030301010803" pitchFamily="18" charset="0"/>
              <a:cs typeface="Arial" pitchFamily="34" charset="0"/>
            </a:endParaRPr>
          </a:p>
        </p:txBody>
      </p:sp>
    </p:spTree>
    <p:extLst>
      <p:ext uri="{BB962C8B-B14F-4D97-AF65-F5344CB8AC3E}">
        <p14:creationId xmlns:p14="http://schemas.microsoft.com/office/powerpoint/2010/main" val="27146563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7F42822-2B8F-B894-3E5E-C27228EC345D}"/>
              </a:ext>
            </a:extLst>
          </p:cNvPr>
          <p:cNvSpPr txBox="1"/>
          <p:nvPr/>
        </p:nvSpPr>
        <p:spPr>
          <a:xfrm>
            <a:off x="190501" y="386930"/>
            <a:ext cx="11668124" cy="117554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800" b="1" kern="1200" dirty="0">
                <a:solidFill>
                  <a:schemeClr val="tx1"/>
                </a:solidFill>
                <a:latin typeface="Garamond" panose="02020404030301010803" pitchFamily="18" charset="0"/>
                <a:ea typeface="+mj-ea"/>
                <a:cs typeface="+mj-cs"/>
              </a:rPr>
              <a:t>1</a:t>
            </a:r>
            <a:r>
              <a:rPr lang="en-US" sz="3800" b="1" kern="1200" baseline="30000" dirty="0">
                <a:solidFill>
                  <a:schemeClr val="tx1"/>
                </a:solidFill>
                <a:latin typeface="Garamond" panose="02020404030301010803" pitchFamily="18" charset="0"/>
                <a:ea typeface="+mj-ea"/>
                <a:cs typeface="+mj-cs"/>
              </a:rPr>
              <a:t>η</a:t>
            </a:r>
            <a:r>
              <a:rPr lang="en-US" sz="3800" b="1" kern="1200" dirty="0">
                <a:solidFill>
                  <a:schemeClr val="tx1"/>
                </a:solidFill>
                <a:latin typeface="Garamond" panose="02020404030301010803" pitchFamily="18" charset="0"/>
                <a:ea typeface="+mj-ea"/>
                <a:cs typeface="+mj-cs"/>
              </a:rPr>
              <a:t> |</a:t>
            </a:r>
            <a:r>
              <a:rPr lang="el-GR" sz="3800" b="1" kern="1200" dirty="0">
                <a:solidFill>
                  <a:schemeClr val="tx1"/>
                </a:solidFill>
                <a:latin typeface="Garamond" panose="02020404030301010803" pitchFamily="18" charset="0"/>
                <a:ea typeface="+mj-ea"/>
                <a:cs typeface="+mj-cs"/>
              </a:rPr>
              <a:t> </a:t>
            </a:r>
            <a:r>
              <a:rPr lang="en-US" sz="3800" b="1" kern="1200" dirty="0">
                <a:solidFill>
                  <a:schemeClr val="tx1"/>
                </a:solidFill>
                <a:latin typeface="Garamond" panose="02020404030301010803" pitchFamily="18" charset="0"/>
                <a:ea typeface="+mj-ea"/>
                <a:cs typeface="+mj-cs"/>
              </a:rPr>
              <a:t>Πρόγραμμα Δημιουργικών Δραστηριοτήτων</a:t>
            </a:r>
            <a:endParaRPr lang="el-GR" sz="3800" b="1" kern="1200" dirty="0">
              <a:solidFill>
                <a:schemeClr val="tx1"/>
              </a:solidFill>
              <a:latin typeface="Garamond" panose="02020404030301010803" pitchFamily="18" charset="0"/>
              <a:ea typeface="+mj-ea"/>
              <a:cs typeface="+mj-cs"/>
            </a:endParaRPr>
          </a:p>
          <a:p>
            <a:pPr>
              <a:lnSpc>
                <a:spcPct val="90000"/>
              </a:lnSpc>
              <a:spcBef>
                <a:spcPct val="0"/>
              </a:spcBef>
              <a:spcAft>
                <a:spcPts val="600"/>
              </a:spcAft>
            </a:pPr>
            <a:endParaRPr lang="en-US" sz="3800" b="1" kern="1200" dirty="0">
              <a:solidFill>
                <a:schemeClr val="tx1"/>
              </a:solidFill>
              <a:latin typeface="+mj-lt"/>
              <a:ea typeface="+mj-ea"/>
              <a:cs typeface="+mj-cs"/>
            </a:endParaRPr>
          </a:p>
        </p:txBody>
      </p:sp>
      <p:grpSp>
        <p:nvGrpSpPr>
          <p:cNvPr id="19" name="Group 18">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5" name="Rectangle 19">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5DF4799-A56B-05CE-FC3B-1826326BA490}"/>
              </a:ext>
            </a:extLst>
          </p:cNvPr>
          <p:cNvSpPr txBox="1"/>
          <p:nvPr/>
        </p:nvSpPr>
        <p:spPr>
          <a:xfrm>
            <a:off x="793660" y="2317073"/>
            <a:ext cx="10143668" cy="3717968"/>
          </a:xfrm>
          <a:prstGeom prst="rect">
            <a:avLst/>
          </a:prstGeom>
        </p:spPr>
        <p:txBody>
          <a:bodyPr vert="horz" lIns="91440" tIns="45720" rIns="91440" bIns="45720" rtlCol="0" anchor="ctr">
            <a:normAutofit/>
          </a:bodyPr>
          <a:lstStyle/>
          <a:p>
            <a:pPr>
              <a:lnSpc>
                <a:spcPct val="90000"/>
              </a:lnSpc>
            </a:pPr>
            <a:r>
              <a:rPr lang="el-GR" sz="2000" dirty="0">
                <a:latin typeface="Garamond" panose="02020404030301010803" pitchFamily="18" charset="0"/>
              </a:rPr>
              <a:t>Με την ευκαιρία έναρξης της νέας σχολικής χρονιάς, ο κ. Χ., Σχολικός Σύμβουλος της 2</a:t>
            </a:r>
            <a:r>
              <a:rPr lang="el-GR" sz="2000" baseline="30000" dirty="0">
                <a:latin typeface="Garamond" panose="02020404030301010803" pitchFamily="18" charset="0"/>
              </a:rPr>
              <a:t>ης</a:t>
            </a:r>
            <a:r>
              <a:rPr lang="el-GR" sz="2000" dirty="0">
                <a:latin typeface="Garamond" panose="02020404030301010803" pitchFamily="18" charset="0"/>
              </a:rPr>
              <a:t> Περιφέρειας Εκπαίδευσης Θεσσαλονίκης, έχοντας υπόψη τις διατάξεις του 201/1998 Π. Δ., έστειλε εγκύκλιο σε όλα τα σχολεία της εκπαιδευτικής του περιφέρειας και μεταξύ των άλλων παρότρυνε τους εκπαιδευτικούς να καταρτίσουν σχολικό πρόγραμμα δημιουργικών δραστηριοτήτων με τους φορείς της τοπικής κοινωνίας.</a:t>
            </a:r>
            <a:endParaRPr lang="en-US" sz="1500" dirty="0"/>
          </a:p>
          <a:p>
            <a:pPr indent="-228600">
              <a:lnSpc>
                <a:spcPct val="90000"/>
              </a:lnSpc>
              <a:spcAft>
                <a:spcPts val="600"/>
              </a:spcAft>
              <a:buFont typeface="Arial" panose="020B0604020202020204" pitchFamily="34" charset="0"/>
              <a:buChar char="•"/>
            </a:pPr>
            <a:endParaRPr lang="en-US" sz="1500" dirty="0"/>
          </a:p>
        </p:txBody>
      </p:sp>
    </p:spTree>
    <p:extLst>
      <p:ext uri="{BB962C8B-B14F-4D97-AF65-F5344CB8AC3E}">
        <p14:creationId xmlns:p14="http://schemas.microsoft.com/office/powerpoint/2010/main" val="33695199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3" name="Rectangle 12">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5DF4799-A56B-05CE-FC3B-1826326BA490}"/>
              </a:ext>
            </a:extLst>
          </p:cNvPr>
          <p:cNvSpPr txBox="1"/>
          <p:nvPr/>
        </p:nvSpPr>
        <p:spPr>
          <a:xfrm>
            <a:off x="793660" y="2379217"/>
            <a:ext cx="10143668" cy="3655824"/>
          </a:xfrm>
          <a:prstGeom prst="rect">
            <a:avLst/>
          </a:prstGeom>
        </p:spPr>
        <p:txBody>
          <a:bodyPr vert="horz" lIns="91440" tIns="45720" rIns="91440" bIns="45720" rtlCol="0" anchor="ctr">
            <a:normAutofit lnSpcReduction="10000"/>
          </a:bodyPr>
          <a:lstStyle/>
          <a:p>
            <a:pPr algn="just">
              <a:lnSpc>
                <a:spcPct val="90000"/>
              </a:lnSpc>
              <a:spcAft>
                <a:spcPts val="600"/>
              </a:spcAft>
            </a:pPr>
            <a:r>
              <a:rPr lang="el-GR" sz="2000" dirty="0">
                <a:latin typeface="Garamond" panose="02020404030301010803" pitchFamily="18" charset="0"/>
              </a:rPr>
              <a:t>Ο κ. Γ. είναι διευθυντής ενός 12/</a:t>
            </a:r>
            <a:r>
              <a:rPr lang="el-GR" sz="2000" dirty="0" err="1">
                <a:latin typeface="Garamond" panose="02020404030301010803" pitchFamily="18" charset="0"/>
              </a:rPr>
              <a:t>θεσιου</a:t>
            </a:r>
            <a:r>
              <a:rPr lang="el-GR" sz="2000" dirty="0">
                <a:latin typeface="Garamond" panose="02020404030301010803" pitchFamily="18" charset="0"/>
              </a:rPr>
              <a:t> δημοτικού σχολείου της παραπάνω εκπαιδευτικής περιφέρειας και στην πρώτη συνεδρίαση του συλλόγου διδασκόντων ενημέρωσε όλους τους εκπαιδευτικούς σχετικά με το περιεχόμενο της εγκυκλίου. Κατά τη συζήτηση που ακολούθησε ακούστηκαν διάφορες προτάσεις για τη μελλοντική δράση του σχολείου. Μερικοί δάσκαλοι πρότειναν πως το σχολείο μπορεί κατά τη διάρκεια της σχολικής χρονιάς να οργανώσει μια σειρά αθλητικών και καλλιτεχνικών εκδηλώσεων, προκειμένου να ανταποκριθεί στους σκοπούς του. Οι προτάσεις, όμως, αυτές δε βρήκαν σύμφωνους 3 δασκάλους, οι οποίοι λόγω εμπειρίας ανέφεραν ότι τα τελευταία χρόνια οι προγραμματισμοί τέτοιων εκδηλώσεων δεν υλοποιούνται επειδή μερικοί εκπαιδευτικοί εγκαταλείπουν το σχολείο για διάφορους λόγους (π.χ. αποσπάσεις) με συνέπεια οι προσωρινοί αναπληρωτές να μη μπορούν να προσφέρουν τη σχετική βοήθεια. Κάποιο άλλοι δάσκαλοι επικαλέσθηκαν έλλειψη χρόνου, αφού τις μέρες των αργιών μετακινούνται στις Σέρρες και την Ξάνθη για να δουν τις οικογένειές τους. Τέλος, υπήρξαν εκπαιδευτικοί που υποστήριξαν την άποψη ότι αυτό που χρειάζεται να γίνει είναι η βελτίωση της εκπαιδευτικής διαδικασίας, ενώ το άνοιγμα του σχολείου σε τέτοιου είδους δραστηριότητες δεν ωφελεί κανένα.</a:t>
            </a:r>
            <a:endParaRPr lang="en-US" sz="2000" dirty="0">
              <a:latin typeface="Garamond" panose="02020404030301010803" pitchFamily="18" charset="0"/>
            </a:endParaRPr>
          </a:p>
        </p:txBody>
      </p:sp>
    </p:spTree>
    <p:extLst>
      <p:ext uri="{BB962C8B-B14F-4D97-AF65-F5344CB8AC3E}">
        <p14:creationId xmlns:p14="http://schemas.microsoft.com/office/powerpoint/2010/main" val="40607903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3" name="Rectangle 12">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5DF4799-A56B-05CE-FC3B-1826326BA490}"/>
              </a:ext>
            </a:extLst>
          </p:cNvPr>
          <p:cNvSpPr txBox="1"/>
          <p:nvPr/>
        </p:nvSpPr>
        <p:spPr>
          <a:xfrm>
            <a:off x="737407" y="2389218"/>
            <a:ext cx="10143668" cy="3435531"/>
          </a:xfrm>
          <a:prstGeom prst="rect">
            <a:avLst/>
          </a:prstGeom>
        </p:spPr>
        <p:txBody>
          <a:bodyPr vert="horz" lIns="91440" tIns="45720" rIns="91440" bIns="45720" rtlCol="0" anchor="ctr">
            <a:normAutofit lnSpcReduction="10000"/>
          </a:bodyPr>
          <a:lstStyle/>
          <a:p>
            <a:pPr algn="just">
              <a:lnSpc>
                <a:spcPct val="90000"/>
              </a:lnSpc>
              <a:spcAft>
                <a:spcPts val="600"/>
              </a:spcAft>
            </a:pPr>
            <a:r>
              <a:rPr lang="el-GR" sz="2000" dirty="0">
                <a:latin typeface="Garamond" panose="02020404030301010803" pitchFamily="18" charset="0"/>
              </a:rPr>
              <a:t>Ύστερα από το διάλογο που αναπτύχθηκε μεταξύ όλων των διδασκόντων, ο κ. Γ., ως πρόεδρος του συλλόγου διδασκόντων, συνόψισε όλες τις επιμέρους προτάσεις και στη συνέχεια έλυσε τη συνεδρίαση λέγοντας: ‘Συνάδελφοι, αντιλαμβάνομαι τις θέσεις σας, αλλά καλό θα είναι να ξανασυζητήσουμε το θέμα αυτό την άλλη εβδομάδα’.</a:t>
            </a:r>
          </a:p>
          <a:p>
            <a:pPr algn="just">
              <a:lnSpc>
                <a:spcPct val="90000"/>
              </a:lnSpc>
              <a:spcAft>
                <a:spcPts val="600"/>
              </a:spcAft>
            </a:pPr>
            <a:r>
              <a:rPr lang="el-GR" sz="2000" dirty="0">
                <a:latin typeface="Garamond" panose="02020404030301010803" pitchFamily="18" charset="0"/>
              </a:rPr>
              <a:t>Τρεις μέρες αργότερα ένας δάσκαλος πήρε εκπαιδευτική άδεια, ενώ δύο άλλοι </a:t>
            </a:r>
            <a:r>
              <a:rPr lang="el-GR" sz="2000" dirty="0" err="1">
                <a:latin typeface="Garamond" panose="02020404030301010803" pitchFamily="18" charset="0"/>
              </a:rPr>
              <a:t>αποσπάσθηκαν</a:t>
            </a:r>
            <a:r>
              <a:rPr lang="el-GR" sz="2000" dirty="0">
                <a:latin typeface="Garamond" panose="02020404030301010803" pitchFamily="18" charset="0"/>
              </a:rPr>
              <a:t> σε δημόσιες υπηρεσίες και αναπληρώθηκαν από αναπληρωτές.</a:t>
            </a:r>
          </a:p>
          <a:p>
            <a:pPr algn="just">
              <a:lnSpc>
                <a:spcPct val="90000"/>
              </a:lnSpc>
              <a:spcAft>
                <a:spcPts val="600"/>
              </a:spcAft>
            </a:pPr>
            <a:r>
              <a:rPr lang="el-GR" sz="2000" dirty="0">
                <a:latin typeface="Garamond" panose="02020404030301010803" pitchFamily="18" charset="0"/>
              </a:rPr>
              <a:t>Μέχρι τα μέσα του Οκτώβρη έγιναν άλλες δύο συνεδριάσεις, στις οποίες συζητήθηκες και το θέμα προγραμματισμού δημιουργικών δραστηριοτήτων του σχολείου, χωρίς όμως να σημειωθεί κάποια θετική εξέλιξη. Τελικά, το διδακτικό έτος πέρασε χωρίς την πραγματοποίηση κάποιας σχολικής δραστηριότητας βασιζόμενης στο πνεύμα της εγκυκλίου. Το μόνο θετικό αποτέλεσμα ήταν η ρύθμιση των τρεχόντων λειτουργικών θεμάτων του σχολείου.</a:t>
            </a:r>
          </a:p>
          <a:p>
            <a:pPr algn="just">
              <a:lnSpc>
                <a:spcPct val="90000"/>
              </a:lnSpc>
              <a:spcAft>
                <a:spcPts val="600"/>
              </a:spcAft>
            </a:pPr>
            <a:r>
              <a:rPr lang="el-GR" sz="2000" b="1" dirty="0">
                <a:latin typeface="Garamond" panose="02020404030301010803" pitchFamily="18" charset="0"/>
              </a:rPr>
              <a:t>Με βάση τα παραπάνω δεδομένα ζητείται:</a:t>
            </a:r>
            <a:endParaRPr lang="en-US" sz="2000" b="1" dirty="0">
              <a:latin typeface="Garamond" panose="02020404030301010803" pitchFamily="18" charset="0"/>
            </a:endParaRPr>
          </a:p>
        </p:txBody>
      </p:sp>
    </p:spTree>
    <p:extLst>
      <p:ext uri="{BB962C8B-B14F-4D97-AF65-F5344CB8AC3E}">
        <p14:creationId xmlns:p14="http://schemas.microsoft.com/office/powerpoint/2010/main" val="29035865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27">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4" name="Picture 23" descr="Εικόνα που περιέχει ανυσματικά γραφικά&#10;&#10;Περιγραφή που δημιουργήθηκε αυτόματα">
            <a:extLst>
              <a:ext uri="{FF2B5EF4-FFF2-40B4-BE49-F238E27FC236}">
                <a16:creationId xmlns:a16="http://schemas.microsoft.com/office/drawing/2014/main" id="{951A1249-051C-29CB-1087-1CC7D3046261}"/>
              </a:ext>
            </a:extLst>
          </p:cNvPr>
          <p:cNvPicPr>
            <a:picLocks noChangeAspect="1"/>
          </p:cNvPicPr>
          <p:nvPr/>
        </p:nvPicPr>
        <p:blipFill rotWithShape="1">
          <a:blip r:embed="rId2"/>
          <a:srcRect l="29198"/>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42"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7F42822-2B8F-B894-3E5E-C27228EC345D}"/>
              </a:ext>
            </a:extLst>
          </p:cNvPr>
          <p:cNvSpPr txBox="1"/>
          <p:nvPr/>
        </p:nvSpPr>
        <p:spPr>
          <a:xfrm>
            <a:off x="5140171" y="407987"/>
            <a:ext cx="6408361" cy="132556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l-GR" sz="3700" b="1" dirty="0">
                <a:latin typeface="Garamond" panose="02020404030301010803" pitchFamily="18" charset="0"/>
                <a:ea typeface="+mj-ea"/>
                <a:cs typeface="+mj-cs"/>
              </a:rPr>
              <a:t>Προγραμματισμός Δημιουργικών Δραστηριοτήτων</a:t>
            </a:r>
            <a:endParaRPr lang="en-US" sz="3700" b="1" dirty="0">
              <a:latin typeface="Garamond" panose="02020404030301010803" pitchFamily="18" charset="0"/>
              <a:ea typeface="+mj-ea"/>
              <a:cs typeface="+mj-cs"/>
            </a:endParaRPr>
          </a:p>
        </p:txBody>
      </p:sp>
      <p:graphicFrame>
        <p:nvGraphicFramePr>
          <p:cNvPr id="43" name="TextBox 4">
            <a:extLst>
              <a:ext uri="{FF2B5EF4-FFF2-40B4-BE49-F238E27FC236}">
                <a16:creationId xmlns:a16="http://schemas.microsoft.com/office/drawing/2014/main" id="{8840C080-C466-4E3C-9859-A35C5FCF346F}"/>
              </a:ext>
            </a:extLst>
          </p:cNvPr>
          <p:cNvGraphicFramePr/>
          <p:nvPr>
            <p:extLst>
              <p:ext uri="{D42A27DB-BD31-4B8C-83A1-F6EECF244321}">
                <p14:modId xmlns:p14="http://schemas.microsoft.com/office/powerpoint/2010/main" val="2489311556"/>
              </p:ext>
            </p:extLst>
          </p:nvPr>
        </p:nvGraphicFramePr>
        <p:xfrm>
          <a:off x="4957439" y="1901936"/>
          <a:ext cx="7125347"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666293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81FFDA69-140E-E30A-A43B-82E4770D0A1E}"/>
              </a:ext>
            </a:extLst>
          </p:cNvPr>
          <p:cNvPicPr>
            <a:picLocks noChangeAspect="1"/>
          </p:cNvPicPr>
          <p:nvPr/>
        </p:nvPicPr>
        <p:blipFill rotWithShape="1">
          <a:blip r:embed="rId2"/>
          <a:srcRect l="11110" r="18088"/>
          <a:stretch/>
        </p:blipFill>
        <p:spPr>
          <a:xfrm>
            <a:off x="-7365" y="10"/>
            <a:ext cx="4751510"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13"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7F42822-2B8F-B894-3E5E-C27228EC345D}"/>
              </a:ext>
            </a:extLst>
          </p:cNvPr>
          <p:cNvSpPr txBox="1"/>
          <p:nvPr/>
        </p:nvSpPr>
        <p:spPr>
          <a:xfrm>
            <a:off x="5092684" y="221557"/>
            <a:ext cx="6414557" cy="541924"/>
          </a:xfrm>
          <a:prstGeom prst="rect">
            <a:avLst/>
          </a:prstGeom>
        </p:spPr>
        <p:txBody>
          <a:bodyPr vert="horz" lIns="91440" tIns="45720" rIns="91440" bIns="45720" rtlCol="0" anchor="ctr">
            <a:normAutofit fontScale="92500" lnSpcReduction="10000"/>
          </a:bodyPr>
          <a:lstStyle/>
          <a:p>
            <a:pPr algn="ctr">
              <a:lnSpc>
                <a:spcPct val="90000"/>
              </a:lnSpc>
              <a:spcBef>
                <a:spcPct val="0"/>
              </a:spcBef>
              <a:spcAft>
                <a:spcPts val="600"/>
              </a:spcAft>
            </a:pPr>
            <a:r>
              <a:rPr lang="el-GR" sz="3700" b="1" dirty="0">
                <a:latin typeface="Garamond" panose="02020404030301010803" pitchFamily="18" charset="0"/>
                <a:ea typeface="+mj-ea"/>
                <a:cs typeface="+mj-cs"/>
              </a:rPr>
              <a:t>Προτεινόμενες Απαντήσεις</a:t>
            </a:r>
            <a:endParaRPr lang="en-US" sz="3700" b="1" dirty="0">
              <a:latin typeface="Garamond" panose="02020404030301010803" pitchFamily="18" charset="0"/>
              <a:ea typeface="+mj-ea"/>
              <a:cs typeface="+mj-cs"/>
            </a:endParaRPr>
          </a:p>
        </p:txBody>
      </p:sp>
      <p:sp>
        <p:nvSpPr>
          <p:cNvPr id="5" name="TextBox 4">
            <a:extLst>
              <a:ext uri="{FF2B5EF4-FFF2-40B4-BE49-F238E27FC236}">
                <a16:creationId xmlns:a16="http://schemas.microsoft.com/office/drawing/2014/main" id="{35DF4799-A56B-05CE-FC3B-1826326BA490}"/>
              </a:ext>
            </a:extLst>
          </p:cNvPr>
          <p:cNvSpPr txBox="1"/>
          <p:nvPr/>
        </p:nvSpPr>
        <p:spPr>
          <a:xfrm>
            <a:off x="4864963" y="878889"/>
            <a:ext cx="7090808" cy="5979111"/>
          </a:xfrm>
          <a:prstGeom prst="rect">
            <a:avLst/>
          </a:prstGeom>
        </p:spPr>
        <p:txBody>
          <a:bodyPr vert="horz" lIns="91440" tIns="45720" rIns="91440" bIns="45720" rtlCol="0">
            <a:normAutofit fontScale="92500" lnSpcReduction="10000"/>
          </a:bodyPr>
          <a:lstStyle/>
          <a:p>
            <a:pPr indent="180000" algn="just"/>
            <a:r>
              <a:rPr lang="en-US" dirty="0">
                <a:latin typeface="Garamond" panose="02020404030301010803" pitchFamily="18" charset="0"/>
              </a:rPr>
              <a:t>Α)</a:t>
            </a:r>
            <a:r>
              <a:rPr lang="el-GR" dirty="0">
                <a:latin typeface="Garamond" panose="02020404030301010803" pitchFamily="18" charset="0"/>
              </a:rPr>
              <a:t> </a:t>
            </a:r>
            <a:r>
              <a:rPr lang="el-GR" sz="1900" dirty="0">
                <a:latin typeface="Garamond" panose="02020404030301010803" pitchFamily="18" charset="0"/>
              </a:rPr>
              <a:t>Κατά τη δική μας αντίληψη η παρότρυνση του Σχολικού Συμβούλου της Περιφέρειας Θεσσαλονίκης για την κατάρτιση και εφαρμογή προγράμματος δημιουργικών δραστηριοτήτων στα σχολεία της ευθύνης του, η οποία είναι σύμφωνα με το πνεύμα του Π.Δ. 201/1998, σε καμιά περίπτωση δεν μπορεί να θεωρηθεί ως όραμα που να εκφράζει τις προσδοκίες και τα όνειρα των μελών της σχολικής κοινότητας. Τούτο διότι μια απλή εγκύκλιος δηλαδή μια ‘γενική’ παρότρυνση μέσω της γραφειοκρατικής οδού, είναι αρκετά δύσκολο να αποτελέσει πνευματική και συναισθηματική πρόσκληση του διδακτικού προσωπικού. Αντίθετα η προσδοκία, δηλαδή το όραμα, ενός Σχολικού Συμβούλου για ένα καλύτερο μέλλον των σχολείων της ευθύνης του πρέπει να απευθύνεται στους μάχιμους εκπαιδευτικούς ώστε να το κατανοήσουν και να το ενστερνιστούν. Να αντιληφθούν την ξεκάθαρη εικόνα του καλύτερου μέλλοντος και να δουν επίσης ξεκάθαρα τη δική τους καλύτερη θέση μέσα στο προσδοκώμενο καλύτερο μέλλον της διαπροσωπικής επικοινωνίας του επικεφαλής (Σχολικού Συμβούλου) με όλους τους εκπαιδευτικούς, ώστε οι τελευταίοι, εκτός της κατανόησης του οράματος, να πειστούν για την ειλικρίνεια και τη δέσμευση της αρμόδιας προϊστάμενης Αρχής γι’ αυτό.</a:t>
            </a:r>
          </a:p>
          <a:p>
            <a:pPr indent="180000" algn="just"/>
            <a:endParaRPr lang="el-GR" sz="1900" dirty="0">
              <a:latin typeface="Garamond" panose="02020404030301010803" pitchFamily="18" charset="0"/>
            </a:endParaRPr>
          </a:p>
          <a:p>
            <a:pPr indent="180000" algn="just"/>
            <a:r>
              <a:rPr lang="el-GR" sz="1900" dirty="0">
                <a:latin typeface="Garamond" panose="02020404030301010803" pitchFamily="18" charset="0"/>
              </a:rPr>
              <a:t>Περαιτέρω, ο σχεδιασμός και η εφαρμογή ενός προγράμματος δημιουργικών δραστηριοτήτων έχει κάποιους περιορισμούς όπως είναι: η έλλειψη χρόνου από την πλευρά των δασκάλων, αφού κάποιοι από αυτούς μετακινούνται τις ημέρες των αργιών, η πρόκληση δαπανών, η απάθεια του διδακτικού προσωπικού, η έλλειψη κινήτρων, κ.α. </a:t>
            </a:r>
          </a:p>
          <a:p>
            <a:pPr algn="just">
              <a:lnSpc>
                <a:spcPct val="90000"/>
              </a:lnSpc>
            </a:pPr>
            <a:endParaRPr lang="el-GR" sz="2000" dirty="0">
              <a:latin typeface="Garamond" panose="02020404030301010803" pitchFamily="18" charset="0"/>
            </a:endParaRPr>
          </a:p>
          <a:p>
            <a:pPr algn="just">
              <a:lnSpc>
                <a:spcPct val="90000"/>
              </a:lnSpc>
            </a:pPr>
            <a:endParaRPr lang="en-US" dirty="0">
              <a:latin typeface="Garamond" panose="02020404030301010803" pitchFamily="18" charset="0"/>
            </a:endParaRPr>
          </a:p>
          <a:p>
            <a:pPr indent="-228600">
              <a:lnSpc>
                <a:spcPct val="90000"/>
              </a:lnSpc>
              <a:spcAft>
                <a:spcPts val="600"/>
              </a:spcAft>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endParaRPr lang="en-US" dirty="0"/>
          </a:p>
        </p:txBody>
      </p:sp>
    </p:spTree>
    <p:extLst>
      <p:ext uri="{BB962C8B-B14F-4D97-AF65-F5344CB8AC3E}">
        <p14:creationId xmlns:p14="http://schemas.microsoft.com/office/powerpoint/2010/main" val="4428786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81FFDA69-140E-E30A-A43B-82E4770D0A1E}"/>
              </a:ext>
            </a:extLst>
          </p:cNvPr>
          <p:cNvPicPr>
            <a:picLocks noChangeAspect="1"/>
          </p:cNvPicPr>
          <p:nvPr/>
        </p:nvPicPr>
        <p:blipFill rotWithShape="1">
          <a:blip r:embed="rId2"/>
          <a:srcRect l="11081" r="18117"/>
          <a:stretch/>
        </p:blipFill>
        <p:spPr>
          <a:xfrm>
            <a:off x="-7366" y="10"/>
            <a:ext cx="4401813"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14"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35DF4799-A56B-05CE-FC3B-1826326BA490}"/>
              </a:ext>
            </a:extLst>
          </p:cNvPr>
          <p:cNvSpPr txBox="1"/>
          <p:nvPr/>
        </p:nvSpPr>
        <p:spPr>
          <a:xfrm>
            <a:off x="4465469" y="1132809"/>
            <a:ext cx="7466120" cy="5342128"/>
          </a:xfrm>
          <a:prstGeom prst="rect">
            <a:avLst/>
          </a:prstGeom>
        </p:spPr>
        <p:txBody>
          <a:bodyPr vert="horz" lIns="91440" tIns="45720" rIns="91440" bIns="45720" rtlCol="0">
            <a:normAutofit/>
          </a:bodyPr>
          <a:lstStyle/>
          <a:p>
            <a:pPr indent="180000" algn="just"/>
            <a:r>
              <a:rPr lang="el-GR" sz="2100" dirty="0">
                <a:latin typeface="Garamond" panose="02020404030301010803" pitchFamily="18" charset="0"/>
              </a:rPr>
              <a:t>Β</a:t>
            </a:r>
            <a:r>
              <a:rPr lang="en-US" sz="2100" dirty="0">
                <a:latin typeface="Garamond" panose="02020404030301010803" pitchFamily="18" charset="0"/>
              </a:rPr>
              <a:t>)</a:t>
            </a:r>
            <a:r>
              <a:rPr lang="el-GR" sz="2100" dirty="0">
                <a:latin typeface="Garamond" panose="02020404030301010803" pitchFamily="18" charset="0"/>
              </a:rPr>
              <a:t> </a:t>
            </a:r>
            <a:r>
              <a:rPr lang="el-GR" sz="2000" dirty="0">
                <a:latin typeface="Garamond" panose="02020404030301010803" pitchFamily="18" charset="0"/>
              </a:rPr>
              <a:t>Η κατάρτιση και η επιτυχής εφαρμογή ενός προγράμματος, άρα και ο προγραμματισμός δημιουργικών δραστηριοτήτων στηρίζεται σε ορισμένες προϋποθέσεις ανάμεσα στις οποίες είναι:</a:t>
            </a:r>
          </a:p>
          <a:p>
            <a:pPr marL="342900" indent="-342900" algn="just">
              <a:buFont typeface="Wingdings" panose="05000000000000000000" pitchFamily="2" charset="2"/>
              <a:buChar char="ü"/>
            </a:pPr>
            <a:r>
              <a:rPr lang="el-GR" sz="2000" dirty="0">
                <a:latin typeface="Garamond" panose="02020404030301010803" pitchFamily="18" charset="0"/>
              </a:rPr>
              <a:t>ο σαφής καθορισμός των στόχων του προγράμματος, δηλαδή τι θέλουμε να πετύχουμε</a:t>
            </a:r>
          </a:p>
          <a:p>
            <a:pPr marL="342900" indent="-342900" algn="just">
              <a:buFont typeface="Wingdings" panose="05000000000000000000" pitchFamily="2" charset="2"/>
              <a:buChar char="ü"/>
            </a:pPr>
            <a:r>
              <a:rPr lang="el-GR" sz="2000" dirty="0">
                <a:latin typeface="Garamond" panose="02020404030301010803" pitchFamily="18" charset="0"/>
              </a:rPr>
              <a:t>το πρόγραμμα αυτό καθ’ αυτό να είναι ρεαλιστικό γιατί η υλοποίησή του προϋποθέτει ορισμένου πόρους, ανθρώπινους και υλικούς</a:t>
            </a:r>
          </a:p>
          <a:p>
            <a:pPr marL="342900" indent="-342900" algn="just">
              <a:buFont typeface="Wingdings" panose="05000000000000000000" pitchFamily="2" charset="2"/>
              <a:buChar char="ü"/>
            </a:pPr>
            <a:r>
              <a:rPr lang="el-GR" sz="2000" dirty="0">
                <a:latin typeface="Garamond" panose="02020404030301010803" pitchFamily="18" charset="0"/>
              </a:rPr>
              <a:t>η σταθερότητα του διδακτικού προσωπικού για να υπάρχει δέσμευση σε συνεχή βάση</a:t>
            </a:r>
          </a:p>
          <a:p>
            <a:pPr marL="342900" indent="-342900" algn="just">
              <a:buFont typeface="Wingdings" panose="05000000000000000000" pitchFamily="2" charset="2"/>
              <a:buChar char="ü"/>
            </a:pPr>
            <a:r>
              <a:rPr lang="el-GR" sz="2000" dirty="0">
                <a:latin typeface="Garamond" panose="02020404030301010803" pitchFamily="18" charset="0"/>
              </a:rPr>
              <a:t>η καθιέρωση κάποιων κινήτρων (υλικών ή μη)</a:t>
            </a:r>
          </a:p>
          <a:p>
            <a:pPr marL="342900" indent="-342900" algn="just">
              <a:buFont typeface="Wingdings" panose="05000000000000000000" pitchFamily="2" charset="2"/>
              <a:buChar char="ü"/>
            </a:pPr>
            <a:r>
              <a:rPr lang="el-GR" sz="2000" dirty="0">
                <a:latin typeface="Garamond" panose="02020404030301010803" pitchFamily="18" charset="0"/>
              </a:rPr>
              <a:t>η αρμονική συνεργασία του σχολείου με τον Ο.Τ.Α.</a:t>
            </a:r>
          </a:p>
          <a:p>
            <a:pPr indent="180000" algn="just">
              <a:lnSpc>
                <a:spcPct val="110000"/>
              </a:lnSpc>
            </a:pPr>
            <a:endParaRPr lang="en-US" sz="2000" dirty="0">
              <a:latin typeface="Garamond" panose="02020404030301010803" pitchFamily="18" charset="0"/>
            </a:endParaRPr>
          </a:p>
          <a:p>
            <a:pPr indent="-228600">
              <a:lnSpc>
                <a:spcPct val="90000"/>
              </a:lnSpc>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endParaRPr lang="en-US" dirty="0"/>
          </a:p>
        </p:txBody>
      </p:sp>
    </p:spTree>
    <p:extLst>
      <p:ext uri="{BB962C8B-B14F-4D97-AF65-F5344CB8AC3E}">
        <p14:creationId xmlns:p14="http://schemas.microsoft.com/office/powerpoint/2010/main" val="24961673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7F42822-2B8F-B894-3E5E-C27228EC345D}"/>
              </a:ext>
            </a:extLst>
          </p:cNvPr>
          <p:cNvSpPr txBox="1"/>
          <p:nvPr/>
        </p:nvSpPr>
        <p:spPr>
          <a:xfrm>
            <a:off x="808638" y="386930"/>
            <a:ext cx="9236700" cy="118895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400" b="1" dirty="0">
                <a:latin typeface="Garamond" panose="02020404030301010803" pitchFamily="18" charset="0"/>
                <a:ea typeface="+mj-ea"/>
                <a:cs typeface="+mj-cs"/>
              </a:rPr>
              <a:t>2</a:t>
            </a:r>
            <a:r>
              <a:rPr lang="en-US" sz="3400" b="1" kern="1200" baseline="30000" dirty="0">
                <a:solidFill>
                  <a:schemeClr val="tx1"/>
                </a:solidFill>
                <a:latin typeface="Garamond" panose="02020404030301010803" pitchFamily="18" charset="0"/>
                <a:ea typeface="+mj-ea"/>
                <a:cs typeface="+mj-cs"/>
              </a:rPr>
              <a:t>η</a:t>
            </a:r>
            <a:r>
              <a:rPr lang="en-US" sz="3400" b="1" kern="1200" dirty="0">
                <a:solidFill>
                  <a:schemeClr val="tx1"/>
                </a:solidFill>
                <a:latin typeface="Garamond" panose="02020404030301010803" pitchFamily="18" charset="0"/>
                <a:ea typeface="+mj-ea"/>
                <a:cs typeface="+mj-cs"/>
              </a:rPr>
              <a:t> | </a:t>
            </a:r>
            <a:r>
              <a:rPr lang="el-GR" sz="3400" b="1" dirty="0">
                <a:latin typeface="Garamond" panose="02020404030301010803" pitchFamily="18" charset="0"/>
                <a:ea typeface="+mj-ea"/>
                <a:cs typeface="+mj-cs"/>
              </a:rPr>
              <a:t>Συμμετοχική Διοίκηση στην Εκπαίδευση</a:t>
            </a:r>
            <a:endParaRPr lang="en-US" sz="3400" b="1" kern="1200" dirty="0">
              <a:solidFill>
                <a:schemeClr val="tx1"/>
              </a:solidFill>
              <a:latin typeface="Garamond" panose="02020404030301010803" pitchFamily="18" charset="0"/>
              <a:ea typeface="+mj-ea"/>
              <a:cs typeface="+mj-cs"/>
            </a:endParaRPr>
          </a:p>
          <a:p>
            <a:pPr>
              <a:lnSpc>
                <a:spcPct val="90000"/>
              </a:lnSpc>
              <a:spcBef>
                <a:spcPct val="0"/>
              </a:spcBef>
              <a:spcAft>
                <a:spcPts val="600"/>
              </a:spcAft>
            </a:pPr>
            <a:endParaRPr lang="en-US" sz="3400" b="1" kern="1200" dirty="0">
              <a:solidFill>
                <a:schemeClr val="tx1"/>
              </a:solidFill>
              <a:latin typeface="+mj-lt"/>
              <a:ea typeface="+mj-ea"/>
              <a:cs typeface="+mj-cs"/>
            </a:endParaRPr>
          </a:p>
        </p:txBody>
      </p:sp>
      <p:grpSp>
        <p:nvGrpSpPr>
          <p:cNvPr id="12" name="Group 11">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3" name="Rectangle 12">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5DF4799-A56B-05CE-FC3B-1826326BA490}"/>
              </a:ext>
            </a:extLst>
          </p:cNvPr>
          <p:cNvSpPr txBox="1"/>
          <p:nvPr/>
        </p:nvSpPr>
        <p:spPr>
          <a:xfrm>
            <a:off x="793660" y="2599509"/>
            <a:ext cx="10143668" cy="3435531"/>
          </a:xfrm>
          <a:prstGeom prst="rect">
            <a:avLst/>
          </a:prstGeom>
        </p:spPr>
        <p:txBody>
          <a:bodyPr vert="horz" lIns="91440" tIns="45720" rIns="91440" bIns="45720" rtlCol="0" anchor="ctr">
            <a:normAutofit lnSpcReduction="10000"/>
          </a:bodyPr>
          <a:lstStyle/>
          <a:p>
            <a:pPr algn="just">
              <a:lnSpc>
                <a:spcPct val="90000"/>
              </a:lnSpc>
              <a:spcAft>
                <a:spcPts val="600"/>
              </a:spcAft>
            </a:pPr>
            <a:r>
              <a:rPr lang="el-GR" sz="2000" dirty="0">
                <a:latin typeface="Garamond" panose="02020404030301010803" pitchFamily="18" charset="0"/>
              </a:rPr>
              <a:t>Ο  κ. Δ. είναι διευθυντής σχολείου δευτεροβάθμιας εκπαίδευσης και τον περασμένο Δεκέμβριο παρακολούθησε επιμορφωτικό σεμινάριο στην Αθήνα για θέματα σχολικής διοίκησης. Επιστρέφοντας στο σχολείο ο υποδιευθυντής κ. Γ. τον ρώτησε: ‘ποιες ήταν οι εντυπώσεις του από το πρόγραμμα επιμόρφωσης’. Όσα ειπώθηκαν για τη διοίκηση με βάση τους αντικειμενικούς σκοπούς (</a:t>
            </a:r>
            <a:r>
              <a:rPr lang="en-US" sz="2000" dirty="0">
                <a:latin typeface="Garamond" panose="02020404030301010803" pitchFamily="18" charset="0"/>
              </a:rPr>
              <a:t>MBO) </a:t>
            </a:r>
            <a:r>
              <a:rPr lang="el-GR" sz="2000" dirty="0">
                <a:latin typeface="Garamond" panose="02020404030301010803" pitchFamily="18" charset="0"/>
              </a:rPr>
              <a:t>δεν ήταν κάτι το καινούργιο για μας τους εκπαιδευτικούς’, είπε ο κ. Δ. ‘Πάντοτε έχουμε αντικειμενικούς σκοπούς που για την πραγματοποίησή τους μοχθεί καθένας μας στην τάξη του. Άλλωστε, το έργο ενός εκπαιδευτικού είναι να μεταδίδει γνώσεις και αξίες στα νέα κυρίως άτομα. Κάθε εκπαιδευτικός ξέρει ότι πρέπει να εργαστεί ευσυνείδητα για τη μόρφωση των παιδιών’. ‘Βέβαια’, συνέχισε ο κ. Δ. ‘αναγνωρίζω ότι σε έναν κερδοσκοπικό οργανισμό μπορεί κανείς να μετρήσει τους στόχους με το παραγωγικό αποτέλεσμα και κατ’ επέκταση με τα τελικά κέρδη. Στην περίπτωση των σχολικών μονάδων, η μέτρηση του αποτελέσματος δεν είναι εφικτή, αφού, όπως γνωρίζουμε, η παροχή γνώσεων δεν μετριέται. Όμως, αυτό δε σημαίνει πως δε διοικούμε το σχολείο μας με την τεχνική του </a:t>
            </a:r>
            <a:r>
              <a:rPr lang="en-US" sz="2000" dirty="0">
                <a:latin typeface="Garamond" panose="02020404030301010803" pitchFamily="18" charset="0"/>
              </a:rPr>
              <a:t>MBO…’</a:t>
            </a:r>
          </a:p>
          <a:p>
            <a:pPr algn="just">
              <a:lnSpc>
                <a:spcPct val="90000"/>
              </a:lnSpc>
              <a:spcAft>
                <a:spcPts val="600"/>
              </a:spcAft>
            </a:pPr>
            <a:r>
              <a:rPr lang="el-GR" sz="2000" b="1" dirty="0">
                <a:latin typeface="Garamond" panose="02020404030301010803" pitchFamily="18" charset="0"/>
              </a:rPr>
              <a:t>Με βάση τα παραπάνω στοιχεία ζητείται:</a:t>
            </a:r>
            <a:endParaRPr lang="en-US" sz="2000" b="1" dirty="0">
              <a:latin typeface="Garamond" panose="02020404030301010803" pitchFamily="18" charset="0"/>
            </a:endParaRPr>
          </a:p>
        </p:txBody>
      </p:sp>
    </p:spTree>
    <p:extLst>
      <p:ext uri="{BB962C8B-B14F-4D97-AF65-F5344CB8AC3E}">
        <p14:creationId xmlns:p14="http://schemas.microsoft.com/office/powerpoint/2010/main" val="41864658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Εικόνα που περιέχει ανυσματικά γραφικά&#10;&#10;Περιγραφή που δημιουργήθηκε αυτόματα">
            <a:extLst>
              <a:ext uri="{FF2B5EF4-FFF2-40B4-BE49-F238E27FC236}">
                <a16:creationId xmlns:a16="http://schemas.microsoft.com/office/drawing/2014/main" id="{951A1249-051C-29CB-1087-1CC7D3046261}"/>
              </a:ext>
            </a:extLst>
          </p:cNvPr>
          <p:cNvPicPr>
            <a:picLocks noChangeAspect="1"/>
          </p:cNvPicPr>
          <p:nvPr/>
        </p:nvPicPr>
        <p:blipFill rotWithShape="1">
          <a:blip r:embed="rId2"/>
          <a:srcRect l="29198"/>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4" name="TextBox 3">
            <a:extLst>
              <a:ext uri="{FF2B5EF4-FFF2-40B4-BE49-F238E27FC236}">
                <a16:creationId xmlns:a16="http://schemas.microsoft.com/office/drawing/2014/main" id="{D7F42822-2B8F-B894-3E5E-C27228EC345D}"/>
              </a:ext>
            </a:extLst>
          </p:cNvPr>
          <p:cNvSpPr txBox="1"/>
          <p:nvPr/>
        </p:nvSpPr>
        <p:spPr>
          <a:xfrm>
            <a:off x="5140171" y="407987"/>
            <a:ext cx="6408361" cy="132556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700" b="1" dirty="0" err="1">
                <a:latin typeface="Garamond" panose="02020404030301010803" pitchFamily="18" charset="0"/>
                <a:ea typeface="+mj-ea"/>
                <a:cs typeface="+mj-cs"/>
              </a:rPr>
              <a:t>Περί</a:t>
            </a:r>
            <a:r>
              <a:rPr lang="en-US" sz="3700" b="1" dirty="0">
                <a:latin typeface="Garamond" panose="02020404030301010803" pitchFamily="18" charset="0"/>
                <a:ea typeface="+mj-ea"/>
                <a:cs typeface="+mj-cs"/>
              </a:rPr>
              <a:t>πτωση </a:t>
            </a:r>
            <a:r>
              <a:rPr lang="el-GR" sz="3700" b="1" dirty="0">
                <a:latin typeface="Garamond" panose="02020404030301010803" pitchFamily="18" charset="0"/>
                <a:ea typeface="+mj-ea"/>
                <a:cs typeface="+mj-cs"/>
              </a:rPr>
              <a:t>2</a:t>
            </a:r>
            <a:r>
              <a:rPr lang="en-US" sz="3700" b="1" dirty="0">
                <a:latin typeface="Garamond" panose="02020404030301010803" pitchFamily="18" charset="0"/>
                <a:ea typeface="+mj-ea"/>
                <a:cs typeface="+mj-cs"/>
              </a:rPr>
              <a:t>η </a:t>
            </a:r>
            <a:endParaRPr lang="el-GR" sz="3700" b="1" dirty="0">
              <a:latin typeface="Garamond" panose="02020404030301010803" pitchFamily="18" charset="0"/>
              <a:ea typeface="+mj-ea"/>
              <a:cs typeface="+mj-cs"/>
            </a:endParaRPr>
          </a:p>
          <a:p>
            <a:pPr algn="ctr">
              <a:lnSpc>
                <a:spcPct val="90000"/>
              </a:lnSpc>
              <a:spcBef>
                <a:spcPct val="0"/>
              </a:spcBef>
              <a:spcAft>
                <a:spcPts val="600"/>
              </a:spcAft>
            </a:pPr>
            <a:r>
              <a:rPr lang="el-GR" sz="3700" b="1" dirty="0">
                <a:latin typeface="Garamond" panose="02020404030301010803" pitchFamily="18" charset="0"/>
                <a:ea typeface="+mj-ea"/>
                <a:cs typeface="+mj-cs"/>
              </a:rPr>
              <a:t>Εφαρμογή διοικητικών αρχών</a:t>
            </a:r>
            <a:endParaRPr lang="en-US" sz="3700" b="1" dirty="0">
              <a:latin typeface="Garamond" panose="02020404030301010803" pitchFamily="18" charset="0"/>
              <a:ea typeface="+mj-ea"/>
              <a:cs typeface="+mj-cs"/>
            </a:endParaRPr>
          </a:p>
        </p:txBody>
      </p:sp>
      <p:graphicFrame>
        <p:nvGraphicFramePr>
          <p:cNvPr id="43" name="TextBox 4">
            <a:extLst>
              <a:ext uri="{FF2B5EF4-FFF2-40B4-BE49-F238E27FC236}">
                <a16:creationId xmlns:a16="http://schemas.microsoft.com/office/drawing/2014/main" id="{8840C080-C466-4E3C-9859-A35C5FCF346F}"/>
              </a:ext>
            </a:extLst>
          </p:cNvPr>
          <p:cNvGraphicFramePr/>
          <p:nvPr>
            <p:extLst>
              <p:ext uri="{D42A27DB-BD31-4B8C-83A1-F6EECF244321}">
                <p14:modId xmlns:p14="http://schemas.microsoft.com/office/powerpoint/2010/main" val="976832196"/>
              </p:ext>
            </p:extLst>
          </p:nvPr>
        </p:nvGraphicFramePr>
        <p:xfrm>
          <a:off x="4752975" y="1868487"/>
          <a:ext cx="6795557"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38634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Arc 24">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7CB9539-9C1D-C1B1-41FF-32292F994CC7}"/>
              </a:ext>
            </a:extLst>
          </p:cNvPr>
          <p:cNvSpPr txBox="1"/>
          <p:nvPr/>
        </p:nvSpPr>
        <p:spPr>
          <a:xfrm>
            <a:off x="319597" y="479493"/>
            <a:ext cx="11034204" cy="1180631"/>
          </a:xfrm>
          <a:prstGeom prst="ellipse">
            <a:avLst/>
          </a:prstGeom>
        </p:spPr>
        <p:txBody>
          <a:bodyPr vert="horz" lIns="91440" tIns="45720" rIns="91440" bIns="45720" rtlCol="0" anchor="ctr">
            <a:normAutofit/>
          </a:bodyPr>
          <a:lstStyle/>
          <a:p>
            <a:pPr>
              <a:lnSpc>
                <a:spcPct val="90000"/>
              </a:lnSpc>
              <a:spcBef>
                <a:spcPct val="0"/>
              </a:spcBef>
              <a:spcAft>
                <a:spcPts val="600"/>
              </a:spcAft>
            </a:pPr>
            <a:r>
              <a:rPr lang="el-GR" altLang="ko-KR" sz="2800" b="1">
                <a:latin typeface="Garamond" panose="02020404030301010803" pitchFamily="18" charset="0"/>
                <a:ea typeface="+mj-ea"/>
                <a:cs typeface="+mj-cs"/>
              </a:rPr>
              <a:t>Η Έννοια του Προγραμματισμού</a:t>
            </a:r>
            <a:endParaRPr lang="en-US" altLang="ko-KR" sz="2800" b="1" kern="1200" dirty="0">
              <a:solidFill>
                <a:schemeClr val="tx1"/>
              </a:solidFill>
              <a:latin typeface="Garamond" panose="02020404030301010803" pitchFamily="18" charset="0"/>
              <a:ea typeface="+mj-ea"/>
              <a:cs typeface="+mj-cs"/>
            </a:endParaRPr>
          </a:p>
        </p:txBody>
      </p:sp>
      <p:sp>
        <p:nvSpPr>
          <p:cNvPr id="27" name="Freeform: Shape 26">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Box 11">
            <a:extLst>
              <a:ext uri="{FF2B5EF4-FFF2-40B4-BE49-F238E27FC236}">
                <a16:creationId xmlns:a16="http://schemas.microsoft.com/office/drawing/2014/main" id="{71EA3740-303A-E435-BD11-6ECE78E37653}"/>
              </a:ext>
            </a:extLst>
          </p:cNvPr>
          <p:cNvSpPr txBox="1"/>
          <p:nvPr/>
        </p:nvSpPr>
        <p:spPr>
          <a:xfrm>
            <a:off x="6096000" y="1984442"/>
            <a:ext cx="5715000" cy="3034606"/>
          </a:xfrm>
          <a:prstGeom prst="rect">
            <a:avLst/>
          </a:prstGeom>
        </p:spPr>
        <p:txBody>
          <a:bodyPr vert="horz" lIns="91440" tIns="45720" rIns="91440" bIns="45720" rtlCol="0">
            <a:normAutofit/>
          </a:bodyPr>
          <a:lstStyle/>
          <a:p>
            <a:pPr algn="ctr">
              <a:lnSpc>
                <a:spcPct val="90000"/>
              </a:lnSpc>
              <a:spcAft>
                <a:spcPts val="600"/>
              </a:spcAft>
            </a:pPr>
            <a:r>
              <a:rPr lang="el-GR" sz="2000" dirty="0">
                <a:latin typeface="Garamond" panose="02020404030301010803" pitchFamily="18" charset="0"/>
                <a:cs typeface="Times New Roman" panose="02020603050405020304" pitchFamily="18" charset="0"/>
              </a:rPr>
              <a:t>Ο προγραμματισμός (</a:t>
            </a:r>
            <a:r>
              <a:rPr lang="en-US" sz="2000" b="1" dirty="0">
                <a:latin typeface="Garamond" panose="02020404030301010803" pitchFamily="18" charset="0"/>
                <a:cs typeface="Times New Roman" panose="02020603050405020304" pitchFamily="18" charset="0"/>
              </a:rPr>
              <a:t>programming</a:t>
            </a:r>
            <a:r>
              <a:rPr lang="en-US" sz="2000" dirty="0">
                <a:latin typeface="Garamond" panose="02020404030301010803" pitchFamily="18" charset="0"/>
                <a:cs typeface="Times New Roman" panose="02020603050405020304" pitchFamily="18" charset="0"/>
              </a:rPr>
              <a:t>) </a:t>
            </a:r>
            <a:r>
              <a:rPr lang="el-GR" sz="2000" dirty="0">
                <a:latin typeface="Garamond" panose="02020404030301010803" pitchFamily="18" charset="0"/>
                <a:cs typeface="Times New Roman" panose="02020603050405020304" pitchFamily="18" charset="0"/>
              </a:rPr>
              <a:t>αναφέρεται στο γενικό πλαίσιο δραστηριότητας ή στο σύνολο των ενεργειών και των μέσων κατάρτισης, εκτέλεσης και προσαρμογής εναλλακτικών προγραμμάτων δράσης ενός οργανισμού</a:t>
            </a:r>
            <a:r>
              <a:rPr lang="en-US" sz="2000" dirty="0">
                <a:latin typeface="Times New Roman" panose="02020603050405020304" pitchFamily="18" charset="0"/>
                <a:cs typeface="Times New Roman" panose="02020603050405020304" pitchFamily="18" charset="0"/>
              </a:rPr>
              <a:t>.</a:t>
            </a:r>
            <a:r>
              <a:rPr lang="el-GR" sz="2000" dirty="0">
                <a:latin typeface="Times New Roman" panose="02020603050405020304" pitchFamily="18" charset="0"/>
                <a:cs typeface="Times New Roman" panose="02020603050405020304" pitchFamily="18" charset="0"/>
              </a:rPr>
              <a:t> </a:t>
            </a:r>
            <a:r>
              <a:rPr lang="el-GR" sz="2000" dirty="0">
                <a:latin typeface="Garamond" panose="02020404030301010803" pitchFamily="18" charset="0"/>
                <a:cs typeface="Times New Roman" panose="02020603050405020304" pitchFamily="18" charset="0"/>
              </a:rPr>
              <a:t>Μέσω του προγραμματισμού, τα ηγετικά στελέχη του οργανισμού προκαθορίζουν πλήρως και λεπτομερειακά τους </a:t>
            </a:r>
            <a:r>
              <a:rPr lang="el-GR" sz="2000" b="1" dirty="0">
                <a:latin typeface="Garamond" panose="02020404030301010803" pitchFamily="18" charset="0"/>
                <a:cs typeface="Times New Roman" panose="02020603050405020304" pitchFamily="18" charset="0"/>
              </a:rPr>
              <a:t>αντικειμενικούς στόχους</a:t>
            </a:r>
            <a:r>
              <a:rPr lang="el-GR" sz="2000" dirty="0">
                <a:latin typeface="Garamond" panose="02020404030301010803" pitchFamily="18" charset="0"/>
                <a:cs typeface="Times New Roman" panose="02020603050405020304" pitchFamily="18" charset="0"/>
              </a:rPr>
              <a:t>, τις </a:t>
            </a:r>
            <a:r>
              <a:rPr lang="el-GR" sz="2000" b="1" dirty="0">
                <a:latin typeface="Garamond" panose="02020404030301010803" pitchFamily="18" charset="0"/>
                <a:cs typeface="Times New Roman" panose="02020603050405020304" pitchFamily="18" charset="0"/>
              </a:rPr>
              <a:t>μεθόδους</a:t>
            </a:r>
            <a:r>
              <a:rPr lang="el-GR" sz="2000" dirty="0">
                <a:latin typeface="Garamond" panose="02020404030301010803" pitchFamily="18" charset="0"/>
                <a:cs typeface="Times New Roman" panose="02020603050405020304" pitchFamily="18" charset="0"/>
              </a:rPr>
              <a:t> και τα </a:t>
            </a:r>
            <a:r>
              <a:rPr lang="el-GR" sz="2000" b="1" dirty="0">
                <a:latin typeface="Garamond" panose="02020404030301010803" pitchFamily="18" charset="0"/>
                <a:cs typeface="Times New Roman" panose="02020603050405020304" pitchFamily="18" charset="0"/>
              </a:rPr>
              <a:t>μέσα δράσης </a:t>
            </a:r>
            <a:r>
              <a:rPr lang="el-GR" sz="2000" dirty="0">
                <a:latin typeface="Garamond" panose="02020404030301010803" pitchFamily="18" charset="0"/>
                <a:cs typeface="Times New Roman" panose="02020603050405020304" pitchFamily="18" charset="0"/>
              </a:rPr>
              <a:t>καθώς και τον </a:t>
            </a:r>
            <a:r>
              <a:rPr lang="el-GR" sz="2000" b="1" dirty="0">
                <a:latin typeface="Garamond" panose="02020404030301010803" pitchFamily="18" charset="0"/>
                <a:cs typeface="Times New Roman" panose="02020603050405020304" pitchFamily="18" charset="0"/>
              </a:rPr>
              <a:t>τόπο</a:t>
            </a:r>
            <a:r>
              <a:rPr lang="el-GR" sz="2000" dirty="0">
                <a:latin typeface="Garamond" panose="02020404030301010803" pitchFamily="18" charset="0"/>
                <a:cs typeface="Times New Roman" panose="02020603050405020304" pitchFamily="18" charset="0"/>
              </a:rPr>
              <a:t> και </a:t>
            </a:r>
            <a:r>
              <a:rPr lang="el-GR" sz="2000" b="1" dirty="0">
                <a:latin typeface="Garamond" panose="02020404030301010803" pitchFamily="18" charset="0"/>
                <a:cs typeface="Times New Roman" panose="02020603050405020304" pitchFamily="18" charset="0"/>
              </a:rPr>
              <a:t>χρόνο εκτέλεσης </a:t>
            </a:r>
            <a:r>
              <a:rPr lang="el-GR" sz="2000" dirty="0">
                <a:latin typeface="Garamond" panose="02020404030301010803" pitchFamily="18" charset="0"/>
                <a:cs typeface="Times New Roman" panose="02020603050405020304" pitchFamily="18" charset="0"/>
              </a:rPr>
              <a:t>κάθε είδους εργασίας.</a:t>
            </a:r>
            <a:endParaRPr lang="en-US" sz="2000" dirty="0">
              <a:latin typeface="Times New Roman" panose="02020603050405020304" pitchFamily="18" charset="0"/>
              <a:cs typeface="Times New Roman" panose="02020603050405020304" pitchFamily="18" charset="0"/>
            </a:endParaRPr>
          </a:p>
          <a:p>
            <a:pPr>
              <a:lnSpc>
                <a:spcPct val="90000"/>
              </a:lnSpc>
              <a:spcAft>
                <a:spcPts val="600"/>
              </a:spcAft>
            </a:pPr>
            <a:endParaRPr lang="en-US" dirty="0"/>
          </a:p>
        </p:txBody>
      </p:sp>
      <p:sp>
        <p:nvSpPr>
          <p:cNvPr id="3" name="TextBox 2">
            <a:extLst>
              <a:ext uri="{FF2B5EF4-FFF2-40B4-BE49-F238E27FC236}">
                <a16:creationId xmlns:a16="http://schemas.microsoft.com/office/drawing/2014/main" id="{6CF1D2B4-0875-8288-2D05-1C8D85224D2E}"/>
              </a:ext>
            </a:extLst>
          </p:cNvPr>
          <p:cNvSpPr txBox="1"/>
          <p:nvPr/>
        </p:nvSpPr>
        <p:spPr>
          <a:xfrm>
            <a:off x="2190750" y="5406761"/>
            <a:ext cx="9420225" cy="1323439"/>
          </a:xfrm>
          <a:prstGeom prst="rect">
            <a:avLst/>
          </a:prstGeom>
          <a:noFill/>
        </p:spPr>
        <p:txBody>
          <a:bodyPr wrap="square" rtlCol="0">
            <a:spAutoFit/>
          </a:bodyPr>
          <a:lstStyle/>
          <a:p>
            <a:pPr algn="ctr"/>
            <a:r>
              <a:rPr lang="el-GR" sz="2000" dirty="0">
                <a:latin typeface="Garamond" panose="02020404030301010803" pitchFamily="18" charset="0"/>
              </a:rPr>
              <a:t>Ο όρος </a:t>
            </a:r>
            <a:r>
              <a:rPr lang="el-GR" sz="2000" b="1" dirty="0">
                <a:latin typeface="Garamond" panose="02020404030301010803" pitchFamily="18" charset="0"/>
              </a:rPr>
              <a:t>σχεδιασμός</a:t>
            </a:r>
            <a:r>
              <a:rPr lang="el-GR" sz="2000" dirty="0">
                <a:latin typeface="Garamond" panose="02020404030301010803" pitchFamily="18" charset="0"/>
              </a:rPr>
              <a:t> έχει </a:t>
            </a:r>
            <a:r>
              <a:rPr lang="el-GR" sz="2000" b="1" dirty="0">
                <a:latin typeface="Garamond" panose="02020404030301010803" pitchFamily="18" charset="0"/>
              </a:rPr>
              <a:t>ευρύτερο</a:t>
            </a:r>
            <a:r>
              <a:rPr lang="el-GR" sz="2000" dirty="0">
                <a:latin typeface="Garamond" panose="02020404030301010803" pitchFamily="18" charset="0"/>
              </a:rPr>
              <a:t> </a:t>
            </a:r>
            <a:r>
              <a:rPr lang="el-GR" sz="2000" b="1" dirty="0">
                <a:latin typeface="Garamond" panose="02020404030301010803" pitchFamily="18" charset="0"/>
              </a:rPr>
              <a:t>περιεχόμενο</a:t>
            </a:r>
            <a:r>
              <a:rPr lang="el-GR" sz="2000" dirty="0">
                <a:latin typeface="Garamond" panose="02020404030301010803" pitchFamily="18" charset="0"/>
              </a:rPr>
              <a:t> από τον όρο προγραμματισμός γιατί, ενώ στην  περίπτωση του σχεδιασμού ο καθορισμός των αντικειμενικών στόχων είναι γενικός και αφηρημένος, στον προγραμματισμό οι σκοποί και τα μέσα επίτευξης τους ορίζονται με λεπτομέρεια.</a:t>
            </a:r>
          </a:p>
        </p:txBody>
      </p:sp>
      <p:pic>
        <p:nvPicPr>
          <p:cNvPr id="5" name="Εικόνα 4" descr="Εικόνα που περιέχει κείμενο">
            <a:extLst>
              <a:ext uri="{FF2B5EF4-FFF2-40B4-BE49-F238E27FC236}">
                <a16:creationId xmlns:a16="http://schemas.microsoft.com/office/drawing/2014/main" id="{0390DF74-ED41-6924-9315-3A0DD4C97C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481" y="1878718"/>
            <a:ext cx="6039294" cy="3150482"/>
          </a:xfrm>
          <a:prstGeom prst="rect">
            <a:avLst/>
          </a:prstGeom>
        </p:spPr>
      </p:pic>
    </p:spTree>
    <p:extLst>
      <p:ext uri="{BB962C8B-B14F-4D97-AF65-F5344CB8AC3E}">
        <p14:creationId xmlns:p14="http://schemas.microsoft.com/office/powerpoint/2010/main" val="25590048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81FFDA69-140E-E30A-A43B-82E4770D0A1E}"/>
              </a:ext>
            </a:extLst>
          </p:cNvPr>
          <p:cNvPicPr>
            <a:picLocks noChangeAspect="1"/>
          </p:cNvPicPr>
          <p:nvPr/>
        </p:nvPicPr>
        <p:blipFill rotWithShape="1">
          <a:blip r:embed="rId2"/>
          <a:srcRect l="11081" r="18117"/>
          <a:stretch/>
        </p:blipFill>
        <p:spPr>
          <a:xfrm>
            <a:off x="-7366" y="10"/>
            <a:ext cx="4554823"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10"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7F42822-2B8F-B894-3E5E-C27228EC345D}"/>
              </a:ext>
            </a:extLst>
          </p:cNvPr>
          <p:cNvSpPr txBox="1"/>
          <p:nvPr/>
        </p:nvSpPr>
        <p:spPr>
          <a:xfrm>
            <a:off x="5078027" y="407988"/>
            <a:ext cx="6470505" cy="754988"/>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l-GR" sz="4400" b="1" dirty="0">
                <a:latin typeface="Garamond" panose="02020404030301010803" pitchFamily="18" charset="0"/>
                <a:ea typeface="+mj-ea"/>
                <a:cs typeface="+mj-cs"/>
              </a:rPr>
              <a:t>Προτεινόμενες Απαντήσεις</a:t>
            </a:r>
            <a:endParaRPr lang="en-US" sz="4400" b="1" dirty="0">
              <a:latin typeface="Garamond" panose="02020404030301010803" pitchFamily="18" charset="0"/>
              <a:ea typeface="+mj-ea"/>
              <a:cs typeface="+mj-cs"/>
            </a:endParaRPr>
          </a:p>
        </p:txBody>
      </p:sp>
      <p:sp>
        <p:nvSpPr>
          <p:cNvPr id="5" name="TextBox 4">
            <a:extLst>
              <a:ext uri="{FF2B5EF4-FFF2-40B4-BE49-F238E27FC236}">
                <a16:creationId xmlns:a16="http://schemas.microsoft.com/office/drawing/2014/main" id="{35DF4799-A56B-05CE-FC3B-1826326BA490}"/>
              </a:ext>
            </a:extLst>
          </p:cNvPr>
          <p:cNvSpPr txBox="1"/>
          <p:nvPr/>
        </p:nvSpPr>
        <p:spPr>
          <a:xfrm>
            <a:off x="4643022" y="1260629"/>
            <a:ext cx="7146524" cy="4959196"/>
          </a:xfrm>
          <a:prstGeom prst="rect">
            <a:avLst/>
          </a:prstGeom>
        </p:spPr>
        <p:txBody>
          <a:bodyPr vert="horz" lIns="91440" tIns="45720" rIns="91440" bIns="45720" rtlCol="0">
            <a:normAutofit lnSpcReduction="10000"/>
          </a:bodyPr>
          <a:lstStyle/>
          <a:p>
            <a:pPr indent="180000" algn="just"/>
            <a:r>
              <a:rPr lang="el-GR" dirty="0">
                <a:latin typeface="Garamond" panose="02020404030301010803" pitchFamily="18" charset="0"/>
              </a:rPr>
              <a:t>Α</a:t>
            </a:r>
            <a:r>
              <a:rPr lang="en-US" dirty="0">
                <a:latin typeface="Garamond" panose="02020404030301010803" pitchFamily="18" charset="0"/>
              </a:rPr>
              <a:t>) </a:t>
            </a:r>
            <a:r>
              <a:rPr lang="el-GR" dirty="0">
                <a:latin typeface="Garamond" panose="02020404030301010803" pitchFamily="18" charset="0"/>
              </a:rPr>
              <a:t>Σε ένα συγκεντρωτικό εκπαιδευτικό σύστημα όπως είναι το δικό μας, η εφαρμογή της τεχνικής </a:t>
            </a:r>
            <a:r>
              <a:rPr lang="en-US" dirty="0">
                <a:latin typeface="Garamond" panose="02020404030301010803" pitchFamily="18" charset="0"/>
              </a:rPr>
              <a:t>MBO</a:t>
            </a:r>
            <a:r>
              <a:rPr lang="el-GR" dirty="0">
                <a:latin typeface="Garamond" panose="02020404030301010803" pitchFamily="18" charset="0"/>
              </a:rPr>
              <a:t> εγείρει επιφυλάξεις γιατί: α)η διατύπωση των αντικειμενικών στόχων στην εκπαίδευση επιβάλλεται από την κορυφή της ιεραρχικής πυραμίδας </a:t>
            </a:r>
            <a:r>
              <a:rPr lang="en-US" dirty="0">
                <a:latin typeface="Garamond" panose="02020404030301010803" pitchFamily="18" charset="0"/>
              </a:rPr>
              <a:t>(top-down)</a:t>
            </a:r>
            <a:r>
              <a:rPr lang="el-GR" dirty="0">
                <a:latin typeface="Garamond" panose="02020404030301010803" pitchFamily="18" charset="0"/>
              </a:rPr>
              <a:t> και επομένως η συμμετοχή των εκπαιδευτικών των 2 πρώτων βαθμίδων δεν εξασφαλίζεται, β) γιατί δεν ισχύει η αρχή ‘της συνεισφοράς και της ανταμοιβής’, δηλαδή απουσιάζουν τα κίνητρα, υλικά και άυλα, γ) γιατί απουσιάζει λόγω συνεχών κυβερνητικών αλλαγών η συνεχής διοικητική υποστήριξη, την οποία απαιτεί ένα πρόγραμμα του </a:t>
            </a:r>
            <a:r>
              <a:rPr lang="en-US" dirty="0">
                <a:latin typeface="Garamond" panose="02020404030301010803" pitchFamily="18" charset="0"/>
              </a:rPr>
              <a:t>MBO</a:t>
            </a:r>
            <a:r>
              <a:rPr lang="el-GR" dirty="0">
                <a:latin typeface="Garamond" panose="02020404030301010803" pitchFamily="18" charset="0"/>
              </a:rPr>
              <a:t> και δ) γιατί δεν υπάρχει (π.χ. λόγω μεταθέσεων και αποσπάσεων) σταθερότητα στο διδακτικό προσωπικό των σχολικών μονάδων της χώρας.</a:t>
            </a:r>
          </a:p>
          <a:p>
            <a:pPr indent="180000" algn="just"/>
            <a:r>
              <a:rPr lang="el-GR" dirty="0">
                <a:latin typeface="Garamond" panose="02020404030301010803" pitchFamily="18" charset="0"/>
              </a:rPr>
              <a:t>Αν τώρα υποθέσουμε ότι ένα σχολείο εφαρμόζει τη συγκεκριμένη τεχνική πάλι εγείρονται επιφυλάξεις για την επιτυχία της γιατί ο διευθυντής του ελληνικού σχολείου δεν έχει τη δυνατότητα (λόγω έλλειψης αυτοδιοίκησης) να ενθαρρύνει τους υφισταμένους του μέσω πολλαπλών κινήτρων υλικών και άυλων.</a:t>
            </a:r>
          </a:p>
          <a:p>
            <a:pPr indent="180000" algn="just"/>
            <a:endParaRPr lang="el-GR" dirty="0">
              <a:latin typeface="Garamond" panose="02020404030301010803" pitchFamily="18" charset="0"/>
            </a:endParaRPr>
          </a:p>
          <a:p>
            <a:pPr indent="180000" algn="just"/>
            <a:r>
              <a:rPr lang="el-GR" sz="1700" dirty="0">
                <a:latin typeface="Garamond" panose="02020404030301010803" pitchFamily="18" charset="0"/>
              </a:rPr>
              <a:t>Β</a:t>
            </a:r>
            <a:r>
              <a:rPr lang="en-US" dirty="0">
                <a:latin typeface="Garamond" panose="02020404030301010803" pitchFamily="18" charset="0"/>
              </a:rPr>
              <a:t>) </a:t>
            </a:r>
            <a:r>
              <a:rPr lang="el-GR" dirty="0">
                <a:latin typeface="Garamond" panose="02020404030301010803" pitchFamily="18" charset="0"/>
              </a:rPr>
              <a:t>Τα βασικά στοιχεία που διαφοροποιούν την εφαρμογή της τεχνικής </a:t>
            </a:r>
            <a:r>
              <a:rPr lang="en-US" dirty="0">
                <a:latin typeface="Garamond" panose="02020404030301010803" pitchFamily="18" charset="0"/>
              </a:rPr>
              <a:t>MBO </a:t>
            </a:r>
            <a:r>
              <a:rPr lang="el-GR" dirty="0">
                <a:latin typeface="Garamond" panose="02020404030301010803" pitchFamily="18" charset="0"/>
              </a:rPr>
              <a:t>μεταξύ ενός δημόσιου σχολείου και ενός κερδοσκοπικού οργανισμού είναι: α) η διατύπωση σαφών στόχων και η μέτρησή τους με ακρίβεια και β) η δυνατότητα παροχής κινήτρων (υλικών και άυλων) στο ανθρώπινο δυναμικό</a:t>
            </a:r>
            <a:r>
              <a:rPr lang="en-US" dirty="0">
                <a:latin typeface="Garamond" panose="02020404030301010803" pitchFamily="18" charset="0"/>
              </a:rPr>
              <a:t>.</a:t>
            </a:r>
            <a:endParaRPr lang="el-GR" dirty="0">
              <a:latin typeface="Garamond" panose="02020404030301010803" pitchFamily="18" charset="0"/>
            </a:endParaRPr>
          </a:p>
          <a:p>
            <a:pPr indent="180000" algn="just"/>
            <a:endParaRPr lang="en-US" dirty="0">
              <a:latin typeface="Garamond" panose="02020404030301010803" pitchFamily="18" charset="0"/>
            </a:endParaRPr>
          </a:p>
          <a:p>
            <a:pPr indent="-228600">
              <a:lnSpc>
                <a:spcPct val="90000"/>
              </a:lnSpc>
              <a:spcAft>
                <a:spcPts val="600"/>
              </a:spcAft>
              <a:buFont typeface="Arial" panose="020B0604020202020204" pitchFamily="34" charset="0"/>
              <a:buChar char="•"/>
            </a:pPr>
            <a:endParaRPr lang="en-US" sz="1100" dirty="0"/>
          </a:p>
          <a:p>
            <a:pPr indent="-228600">
              <a:lnSpc>
                <a:spcPct val="90000"/>
              </a:lnSpc>
              <a:spcAft>
                <a:spcPts val="600"/>
              </a:spcAft>
              <a:buFont typeface="Arial" panose="020B0604020202020204" pitchFamily="34" charset="0"/>
              <a:buChar char="•"/>
            </a:pPr>
            <a:endParaRPr lang="en-US" sz="1100" dirty="0"/>
          </a:p>
          <a:p>
            <a:pPr indent="-228600">
              <a:lnSpc>
                <a:spcPct val="90000"/>
              </a:lnSpc>
              <a:spcAft>
                <a:spcPts val="600"/>
              </a:spcAft>
              <a:buFont typeface="Arial" panose="020B0604020202020204" pitchFamily="34" charset="0"/>
              <a:buChar char="•"/>
            </a:pPr>
            <a:endParaRPr lang="en-US" sz="1100" dirty="0"/>
          </a:p>
        </p:txBody>
      </p:sp>
    </p:spTree>
    <p:extLst>
      <p:ext uri="{BB962C8B-B14F-4D97-AF65-F5344CB8AC3E}">
        <p14:creationId xmlns:p14="http://schemas.microsoft.com/office/powerpoint/2010/main" val="40421023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7F42822-2B8F-B894-3E5E-C27228EC345D}"/>
              </a:ext>
            </a:extLst>
          </p:cNvPr>
          <p:cNvSpPr txBox="1"/>
          <p:nvPr/>
        </p:nvSpPr>
        <p:spPr>
          <a:xfrm>
            <a:off x="414779" y="386930"/>
            <a:ext cx="11557262" cy="1188950"/>
          </a:xfrm>
          <a:prstGeom prst="rect">
            <a:avLst/>
          </a:prstGeom>
        </p:spPr>
        <p:txBody>
          <a:bodyPr vert="horz" lIns="91440" tIns="45720" rIns="91440" bIns="45720" rtlCol="0" anchor="b">
            <a:normAutofit/>
          </a:bodyPr>
          <a:lstStyle/>
          <a:p>
            <a:pPr>
              <a:lnSpc>
                <a:spcPct val="90000"/>
              </a:lnSpc>
              <a:spcBef>
                <a:spcPct val="0"/>
              </a:spcBef>
              <a:spcAft>
                <a:spcPts val="600"/>
              </a:spcAft>
            </a:pPr>
            <a:r>
              <a:rPr lang="el-GR" sz="3400" b="1" kern="1200" dirty="0">
                <a:solidFill>
                  <a:schemeClr val="tx1"/>
                </a:solidFill>
                <a:latin typeface="Garamond" panose="02020404030301010803" pitchFamily="18" charset="0"/>
                <a:ea typeface="+mj-ea"/>
                <a:cs typeface="+mj-cs"/>
              </a:rPr>
              <a:t>3</a:t>
            </a:r>
            <a:r>
              <a:rPr lang="en-US" sz="3400" b="1" kern="1200" baseline="30000" dirty="0">
                <a:solidFill>
                  <a:schemeClr val="tx1"/>
                </a:solidFill>
                <a:latin typeface="Garamond" panose="02020404030301010803" pitchFamily="18" charset="0"/>
                <a:ea typeface="+mj-ea"/>
                <a:cs typeface="+mj-cs"/>
              </a:rPr>
              <a:t>η</a:t>
            </a:r>
            <a:r>
              <a:rPr lang="en-US" sz="3400" b="1" kern="1200" dirty="0">
                <a:solidFill>
                  <a:schemeClr val="tx1"/>
                </a:solidFill>
                <a:latin typeface="Garamond" panose="02020404030301010803" pitchFamily="18" charset="0"/>
                <a:ea typeface="+mj-ea"/>
                <a:cs typeface="+mj-cs"/>
              </a:rPr>
              <a:t> | </a:t>
            </a:r>
            <a:r>
              <a:rPr lang="el-GR" sz="3400" b="1" kern="1200" dirty="0">
                <a:solidFill>
                  <a:schemeClr val="tx1"/>
                </a:solidFill>
                <a:latin typeface="Garamond" panose="02020404030301010803" pitchFamily="18" charset="0"/>
                <a:ea typeface="+mj-ea"/>
                <a:cs typeface="+mj-cs"/>
              </a:rPr>
              <a:t>Εφαρμογή του Συστήματος </a:t>
            </a:r>
            <a:r>
              <a:rPr lang="en-US" sz="3400" b="1" kern="1200" dirty="0">
                <a:solidFill>
                  <a:schemeClr val="tx1"/>
                </a:solidFill>
                <a:latin typeface="Garamond" panose="02020404030301010803" pitchFamily="18" charset="0"/>
                <a:ea typeface="+mj-ea"/>
                <a:cs typeface="+mj-cs"/>
              </a:rPr>
              <a:t>MBO</a:t>
            </a:r>
            <a:r>
              <a:rPr lang="el-GR" sz="3400" b="1" kern="1200" dirty="0">
                <a:solidFill>
                  <a:schemeClr val="tx1"/>
                </a:solidFill>
                <a:latin typeface="Garamond" panose="02020404030301010803" pitchFamily="18" charset="0"/>
                <a:ea typeface="+mj-ea"/>
                <a:cs typeface="+mj-cs"/>
              </a:rPr>
              <a:t> στη Δημόσια Εκπαίδευση</a:t>
            </a:r>
            <a:endParaRPr lang="en-US" sz="3400" b="1" kern="1200" dirty="0">
              <a:solidFill>
                <a:schemeClr val="tx1"/>
              </a:solidFill>
              <a:latin typeface="Garamond" panose="02020404030301010803" pitchFamily="18" charset="0"/>
              <a:ea typeface="+mj-ea"/>
              <a:cs typeface="+mj-cs"/>
            </a:endParaRPr>
          </a:p>
          <a:p>
            <a:pPr>
              <a:lnSpc>
                <a:spcPct val="90000"/>
              </a:lnSpc>
              <a:spcBef>
                <a:spcPct val="0"/>
              </a:spcBef>
              <a:spcAft>
                <a:spcPts val="600"/>
              </a:spcAft>
            </a:pPr>
            <a:endParaRPr lang="en-US" sz="3400" b="1" kern="1200" dirty="0">
              <a:solidFill>
                <a:schemeClr val="tx1"/>
              </a:solidFill>
              <a:latin typeface="+mj-lt"/>
              <a:ea typeface="+mj-ea"/>
              <a:cs typeface="+mj-cs"/>
            </a:endParaRPr>
          </a:p>
        </p:txBody>
      </p:sp>
      <p:grpSp>
        <p:nvGrpSpPr>
          <p:cNvPr id="8" name="Group 11">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3" name="Rectangle 12">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15">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5DF4799-A56B-05CE-FC3B-1826326BA490}"/>
              </a:ext>
            </a:extLst>
          </p:cNvPr>
          <p:cNvSpPr txBox="1"/>
          <p:nvPr/>
        </p:nvSpPr>
        <p:spPr>
          <a:xfrm>
            <a:off x="793660" y="2403835"/>
            <a:ext cx="10143668" cy="3631205"/>
          </a:xfrm>
          <a:prstGeom prst="rect">
            <a:avLst/>
          </a:prstGeom>
        </p:spPr>
        <p:txBody>
          <a:bodyPr vert="horz" lIns="91440" tIns="45720" rIns="91440" bIns="45720" rtlCol="0" anchor="ctr">
            <a:noAutofit/>
          </a:bodyPr>
          <a:lstStyle/>
          <a:p>
            <a:pPr algn="just">
              <a:lnSpc>
                <a:spcPct val="90000"/>
              </a:lnSpc>
              <a:spcAft>
                <a:spcPts val="600"/>
              </a:spcAft>
            </a:pPr>
            <a:r>
              <a:rPr lang="el-GR" sz="2000" dirty="0">
                <a:latin typeface="Garamond" panose="02020404030301010803" pitchFamily="18" charset="0"/>
              </a:rPr>
              <a:t>Ο κ. Β. σπούδασε στο Παιδαγωγικό Τμήμα Δημοτικής Εκπαίδευσης του Πανεπιστημίου Αθηνών και ταυτόχρονα εργαζόταν με μερική απασχόληση σε ένα ιδιωτικό εκπαιδευτήριο ως γραμματέας. Όταν αποφοίτησε από το πανεπιστήμιο το 1994 εκπλήρωσε τις στρατιωτικές του υποχρεώσεις και στη συνέχεια αποφάσισε να εργαστεί ως αναπληρωτής εκπαιδευτικός σε σχολείο του νομού Μαγνησίας. Το 1995 διορίστηκε σε ένα 10/</a:t>
            </a:r>
            <a:r>
              <a:rPr lang="el-GR" sz="2000" dirty="0" err="1">
                <a:latin typeface="Garamond" panose="02020404030301010803" pitchFamily="18" charset="0"/>
              </a:rPr>
              <a:t>θεσιο</a:t>
            </a:r>
            <a:r>
              <a:rPr lang="el-GR" sz="2000" dirty="0">
                <a:latin typeface="Garamond" panose="02020404030301010803" pitchFamily="18" charset="0"/>
              </a:rPr>
              <a:t> δημοτικό σχολείο του Βόλου και το 2004 υποδιευθυντής στο ίδιο σχολείο. Πέρασαν 5 χρόνια και ο κ. Β. απέκτησε μεγάλη πείρα σε οργανωτικά και λειτουργικά θέματα σε δημοτικό σχολείο Βόλου. Τον περασμένο Σεπτέμβριο έγινε διευθυντής σε παραπλήσιο δημοτικό σχολείο της παραπάνω πόλης.</a:t>
            </a:r>
            <a:endParaRPr lang="en-US" sz="2000" dirty="0">
              <a:latin typeface="Garamond" panose="02020404030301010803" pitchFamily="18" charset="0"/>
            </a:endParaRPr>
          </a:p>
        </p:txBody>
      </p:sp>
    </p:spTree>
    <p:extLst>
      <p:ext uri="{BB962C8B-B14F-4D97-AF65-F5344CB8AC3E}">
        <p14:creationId xmlns:p14="http://schemas.microsoft.com/office/powerpoint/2010/main" val="16661343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3" name="Rectangle 12">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5DF4799-A56B-05CE-FC3B-1826326BA490}"/>
              </a:ext>
            </a:extLst>
          </p:cNvPr>
          <p:cNvSpPr txBox="1"/>
          <p:nvPr/>
        </p:nvSpPr>
        <p:spPr>
          <a:xfrm>
            <a:off x="808638" y="2389218"/>
            <a:ext cx="10143668" cy="3435531"/>
          </a:xfrm>
          <a:prstGeom prst="rect">
            <a:avLst/>
          </a:prstGeom>
        </p:spPr>
        <p:txBody>
          <a:bodyPr vert="horz" lIns="91440" tIns="45720" rIns="91440" bIns="45720" rtlCol="0" anchor="ctr">
            <a:normAutofit/>
          </a:bodyPr>
          <a:lstStyle/>
          <a:p>
            <a:pPr algn="just">
              <a:lnSpc>
                <a:spcPct val="90000"/>
              </a:lnSpc>
              <a:spcAft>
                <a:spcPts val="600"/>
              </a:spcAft>
            </a:pPr>
            <a:r>
              <a:rPr lang="el-GR" sz="2000" dirty="0">
                <a:latin typeface="Garamond" panose="02020404030301010803" pitchFamily="18" charset="0"/>
              </a:rPr>
              <a:t>Στον κ. Β. άρεσε πολύ η Προϊσταμένη Αρχή να δίνει στους διευθυντές σχολείων μεγάλη πρωτοβουλία στη διοίκηση του σχολείου. Ο αρμόδιος προϊστάμενος Γραφείου, όμως, έδινε στους διευθυντές πολύ γενικές κατευθύνσεις. Αυτό που τον ενδιέφερε ήταν η επίδοση των μαθητών και η καλή εικόνα του σχολείου προς την κοινωνία. Το πως θα το κατάφερναν οι διευθυντές ήταν δική τους δουλειά.</a:t>
            </a:r>
            <a:endParaRPr lang="en-US" sz="2000" dirty="0">
              <a:latin typeface="Garamond" panose="02020404030301010803" pitchFamily="18" charset="0"/>
            </a:endParaRPr>
          </a:p>
        </p:txBody>
      </p:sp>
    </p:spTree>
    <p:extLst>
      <p:ext uri="{BB962C8B-B14F-4D97-AF65-F5344CB8AC3E}">
        <p14:creationId xmlns:p14="http://schemas.microsoft.com/office/powerpoint/2010/main" val="36911022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3" name="Rectangle 12">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5DF4799-A56B-05CE-FC3B-1826326BA490}"/>
              </a:ext>
            </a:extLst>
          </p:cNvPr>
          <p:cNvSpPr txBox="1"/>
          <p:nvPr/>
        </p:nvSpPr>
        <p:spPr>
          <a:xfrm>
            <a:off x="793660" y="2599509"/>
            <a:ext cx="10143668" cy="3435531"/>
          </a:xfrm>
          <a:prstGeom prst="rect">
            <a:avLst/>
          </a:prstGeom>
        </p:spPr>
        <p:txBody>
          <a:bodyPr vert="horz" lIns="91440" tIns="45720" rIns="91440" bIns="45720" rtlCol="0" anchor="ctr">
            <a:normAutofit/>
          </a:bodyPr>
          <a:lstStyle/>
          <a:p>
            <a:pPr algn="just">
              <a:lnSpc>
                <a:spcPct val="90000"/>
              </a:lnSpc>
              <a:spcAft>
                <a:spcPts val="600"/>
              </a:spcAft>
            </a:pPr>
            <a:r>
              <a:rPr lang="el-GR" sz="2000" dirty="0">
                <a:latin typeface="Garamond" panose="02020404030301010803" pitchFamily="18" charset="0"/>
              </a:rPr>
              <a:t>Στη βάση αυτών που είχε μάθει στο Πανεπιστήμιο Αθηνών, όταν ήταν υποδιευθυντής μιας σχολικής μονάδας, ο κ. Β. ήθελε να εγκαταστήσει ένα πρόγραμμα διοίκησης βάσει στόχων. Του άρεσε η ιδέα ότι όλοι οι εκπαιδευτικοί θα είχαν σαφείς στόχους για τους οποίους θα δούλευαν και ότι θα μπορούσε να αξιολογεί το προσωπικό του σε σχέση με αυτούς τους στόχους εξαλείφοντας δικαιολογίες του τύπου ‘δεν ήξερα τι περιμένατε από εμένα’ ή και ‘όμως έκανα ό,τι μπορούσα καλύτερο’. Τώρα που είχε έρθει η στιγμή να διευθύνει ο ίδιος το σχολείο ένιωθε ότι είχε επίσης έρθει η ώρα να εφαρμόσει ένα πρόγραμμα διοίκησης βάσει στόχων, γνωστό ως </a:t>
            </a:r>
            <a:r>
              <a:rPr lang="en-US" sz="2000" dirty="0">
                <a:latin typeface="Garamond" panose="02020404030301010803" pitchFamily="18" charset="0"/>
              </a:rPr>
              <a:t>MBO.</a:t>
            </a:r>
            <a:r>
              <a:rPr lang="el-GR" sz="2000" dirty="0">
                <a:latin typeface="Garamond" panose="02020404030301010803" pitchFamily="18" charset="0"/>
              </a:rPr>
              <a:t> </a:t>
            </a:r>
          </a:p>
          <a:p>
            <a:pPr algn="just">
              <a:lnSpc>
                <a:spcPct val="90000"/>
              </a:lnSpc>
              <a:spcAft>
                <a:spcPts val="600"/>
              </a:spcAft>
            </a:pPr>
            <a:r>
              <a:rPr lang="el-GR" sz="2000" dirty="0">
                <a:latin typeface="Garamond" panose="02020404030301010803" pitchFamily="18" charset="0"/>
              </a:rPr>
              <a:t>Ας σημειωθεί ότι το σχολείο είναι 7/</a:t>
            </a:r>
            <a:r>
              <a:rPr lang="el-GR" sz="2000" dirty="0" err="1">
                <a:latin typeface="Garamond" panose="02020404030301010803" pitchFamily="18" charset="0"/>
              </a:rPr>
              <a:t>θεσιο</a:t>
            </a:r>
            <a:r>
              <a:rPr lang="el-GR" sz="2000" dirty="0">
                <a:latin typeface="Garamond" panose="02020404030301010803" pitchFamily="18" charset="0"/>
              </a:rPr>
              <a:t> και υπηρετούν σε αυτό: 3 εκπαιδευτικοί με δώδεκα χρόνια υπηρεσίας, αλλά χωρίς παρακολούθηση επιμορφωτικών σεμιναρίων, 2 αναπληρωτές εκπαιδευτικοί χωρίς επιμόρφωση και 1 εκπαιδευτικός με τρία χρόνια υπηρεσίας και μεταπτυχιακές σπουδές.</a:t>
            </a:r>
            <a:endParaRPr lang="en-US" sz="2000" dirty="0">
              <a:latin typeface="Garamond" panose="02020404030301010803" pitchFamily="18" charset="0"/>
            </a:endParaRPr>
          </a:p>
        </p:txBody>
      </p:sp>
    </p:spTree>
    <p:extLst>
      <p:ext uri="{BB962C8B-B14F-4D97-AF65-F5344CB8AC3E}">
        <p14:creationId xmlns:p14="http://schemas.microsoft.com/office/powerpoint/2010/main" val="30915031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Εικόνα που περιέχει ανυσματικά γραφικά&#10;&#10;Περιγραφή που δημιουργήθηκε αυτόματα">
            <a:extLst>
              <a:ext uri="{FF2B5EF4-FFF2-40B4-BE49-F238E27FC236}">
                <a16:creationId xmlns:a16="http://schemas.microsoft.com/office/drawing/2014/main" id="{951A1249-051C-29CB-1087-1CC7D3046261}"/>
              </a:ext>
            </a:extLst>
          </p:cNvPr>
          <p:cNvPicPr>
            <a:picLocks noChangeAspect="1"/>
          </p:cNvPicPr>
          <p:nvPr/>
        </p:nvPicPr>
        <p:blipFill rotWithShape="1">
          <a:blip r:embed="rId2"/>
          <a:srcRect l="29198"/>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4" name="TextBox 3">
            <a:extLst>
              <a:ext uri="{FF2B5EF4-FFF2-40B4-BE49-F238E27FC236}">
                <a16:creationId xmlns:a16="http://schemas.microsoft.com/office/drawing/2014/main" id="{D7F42822-2B8F-B894-3E5E-C27228EC345D}"/>
              </a:ext>
            </a:extLst>
          </p:cNvPr>
          <p:cNvSpPr txBox="1"/>
          <p:nvPr/>
        </p:nvSpPr>
        <p:spPr>
          <a:xfrm>
            <a:off x="5140171" y="407987"/>
            <a:ext cx="6408361" cy="1325563"/>
          </a:xfrm>
          <a:prstGeom prst="rect">
            <a:avLst/>
          </a:prstGeom>
        </p:spPr>
        <p:txBody>
          <a:bodyPr vert="horz" lIns="91440" tIns="45720" rIns="91440" bIns="45720" rtlCol="0" anchor="ctr">
            <a:normAutofit fontScale="92500" lnSpcReduction="20000"/>
          </a:bodyPr>
          <a:lstStyle/>
          <a:p>
            <a:pPr algn="ctr">
              <a:lnSpc>
                <a:spcPct val="90000"/>
              </a:lnSpc>
              <a:spcBef>
                <a:spcPct val="0"/>
              </a:spcBef>
              <a:spcAft>
                <a:spcPts val="600"/>
              </a:spcAft>
            </a:pPr>
            <a:r>
              <a:rPr lang="en-US" sz="3700" b="1" dirty="0" err="1">
                <a:latin typeface="Garamond" panose="02020404030301010803" pitchFamily="18" charset="0"/>
                <a:ea typeface="+mj-ea"/>
                <a:cs typeface="+mj-cs"/>
              </a:rPr>
              <a:t>Περί</a:t>
            </a:r>
            <a:r>
              <a:rPr lang="en-US" sz="3700" b="1" dirty="0">
                <a:latin typeface="Garamond" panose="02020404030301010803" pitchFamily="18" charset="0"/>
                <a:ea typeface="+mj-ea"/>
                <a:cs typeface="+mj-cs"/>
              </a:rPr>
              <a:t>πτωση </a:t>
            </a:r>
            <a:r>
              <a:rPr lang="el-GR" sz="3700" b="1" dirty="0">
                <a:latin typeface="Garamond" panose="02020404030301010803" pitchFamily="18" charset="0"/>
                <a:ea typeface="+mj-ea"/>
                <a:cs typeface="+mj-cs"/>
              </a:rPr>
              <a:t>3</a:t>
            </a:r>
            <a:r>
              <a:rPr lang="en-US" sz="3700" b="1" dirty="0">
                <a:latin typeface="Garamond" panose="02020404030301010803" pitchFamily="18" charset="0"/>
                <a:ea typeface="+mj-ea"/>
                <a:cs typeface="+mj-cs"/>
              </a:rPr>
              <a:t>η </a:t>
            </a:r>
            <a:endParaRPr lang="el-GR" sz="3700" b="1" dirty="0">
              <a:latin typeface="Garamond" panose="02020404030301010803" pitchFamily="18" charset="0"/>
              <a:ea typeface="+mj-ea"/>
              <a:cs typeface="+mj-cs"/>
            </a:endParaRPr>
          </a:p>
          <a:p>
            <a:pPr algn="ctr">
              <a:lnSpc>
                <a:spcPct val="90000"/>
              </a:lnSpc>
              <a:spcBef>
                <a:spcPct val="0"/>
              </a:spcBef>
              <a:spcAft>
                <a:spcPts val="600"/>
              </a:spcAft>
            </a:pPr>
            <a:r>
              <a:rPr lang="el-GR" sz="3700" b="1" dirty="0">
                <a:latin typeface="Garamond" panose="02020404030301010803" pitchFamily="18" charset="0"/>
                <a:ea typeface="+mj-ea"/>
                <a:cs typeface="+mj-cs"/>
              </a:rPr>
              <a:t>Εφαρμογή του συστήματος </a:t>
            </a:r>
            <a:r>
              <a:rPr lang="en-US" sz="3700" b="1" dirty="0">
                <a:latin typeface="Garamond" panose="02020404030301010803" pitchFamily="18" charset="0"/>
                <a:ea typeface="+mj-ea"/>
                <a:cs typeface="+mj-cs"/>
              </a:rPr>
              <a:t>MBO </a:t>
            </a:r>
            <a:r>
              <a:rPr lang="el-GR" sz="3700" b="1" dirty="0">
                <a:latin typeface="Garamond" panose="02020404030301010803" pitchFamily="18" charset="0"/>
                <a:ea typeface="+mj-ea"/>
                <a:cs typeface="+mj-cs"/>
              </a:rPr>
              <a:t>στη Δημόσια Εκπαίδευση</a:t>
            </a:r>
            <a:endParaRPr lang="en-US" sz="3700" b="1" dirty="0">
              <a:latin typeface="Garamond" panose="02020404030301010803" pitchFamily="18" charset="0"/>
              <a:ea typeface="+mj-ea"/>
              <a:cs typeface="+mj-cs"/>
            </a:endParaRPr>
          </a:p>
        </p:txBody>
      </p:sp>
      <p:graphicFrame>
        <p:nvGraphicFramePr>
          <p:cNvPr id="43" name="TextBox 4">
            <a:extLst>
              <a:ext uri="{FF2B5EF4-FFF2-40B4-BE49-F238E27FC236}">
                <a16:creationId xmlns:a16="http://schemas.microsoft.com/office/drawing/2014/main" id="{8840C080-C466-4E3C-9859-A35C5FCF346F}"/>
              </a:ext>
            </a:extLst>
          </p:cNvPr>
          <p:cNvGraphicFramePr/>
          <p:nvPr>
            <p:extLst>
              <p:ext uri="{D42A27DB-BD31-4B8C-83A1-F6EECF244321}">
                <p14:modId xmlns:p14="http://schemas.microsoft.com/office/powerpoint/2010/main" val="1882054240"/>
              </p:ext>
            </p:extLst>
          </p:nvPr>
        </p:nvGraphicFramePr>
        <p:xfrm>
          <a:off x="4752975" y="1868487"/>
          <a:ext cx="6795557"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72441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81FFDA69-140E-E30A-A43B-82E4770D0A1E}"/>
              </a:ext>
            </a:extLst>
          </p:cNvPr>
          <p:cNvPicPr>
            <a:picLocks noChangeAspect="1"/>
          </p:cNvPicPr>
          <p:nvPr/>
        </p:nvPicPr>
        <p:blipFill rotWithShape="1">
          <a:blip r:embed="rId2"/>
          <a:srcRect l="11081" r="18117"/>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10"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7F42822-2B8F-B894-3E5E-C27228EC345D}"/>
              </a:ext>
            </a:extLst>
          </p:cNvPr>
          <p:cNvSpPr txBox="1"/>
          <p:nvPr/>
        </p:nvSpPr>
        <p:spPr>
          <a:xfrm>
            <a:off x="5051394" y="407987"/>
            <a:ext cx="6497138" cy="132556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l-GR" sz="4400" b="1" dirty="0">
                <a:latin typeface="Garamond" panose="02020404030301010803" pitchFamily="18" charset="0"/>
                <a:ea typeface="+mj-ea"/>
                <a:cs typeface="+mj-cs"/>
              </a:rPr>
              <a:t>Προτεινόμενες Απαντήσεις</a:t>
            </a:r>
            <a:endParaRPr lang="en-US" sz="4400" b="1" dirty="0">
              <a:latin typeface="Garamond" panose="02020404030301010803" pitchFamily="18" charset="0"/>
              <a:ea typeface="+mj-ea"/>
              <a:cs typeface="+mj-cs"/>
            </a:endParaRPr>
          </a:p>
        </p:txBody>
      </p:sp>
      <p:sp>
        <p:nvSpPr>
          <p:cNvPr id="5" name="TextBox 4">
            <a:extLst>
              <a:ext uri="{FF2B5EF4-FFF2-40B4-BE49-F238E27FC236}">
                <a16:creationId xmlns:a16="http://schemas.microsoft.com/office/drawing/2014/main" id="{35DF4799-A56B-05CE-FC3B-1826326BA490}"/>
              </a:ext>
            </a:extLst>
          </p:cNvPr>
          <p:cNvSpPr txBox="1"/>
          <p:nvPr/>
        </p:nvSpPr>
        <p:spPr>
          <a:xfrm>
            <a:off x="4855591" y="1868487"/>
            <a:ext cx="7004976" cy="4351338"/>
          </a:xfrm>
          <a:prstGeom prst="rect">
            <a:avLst/>
          </a:prstGeom>
        </p:spPr>
        <p:txBody>
          <a:bodyPr vert="horz" lIns="91440" tIns="45720" rIns="91440" bIns="45720" rtlCol="0">
            <a:normAutofit/>
          </a:bodyPr>
          <a:lstStyle/>
          <a:p>
            <a:pPr indent="180000" algn="just"/>
            <a:r>
              <a:rPr lang="el-GR" dirty="0">
                <a:latin typeface="Garamond" panose="02020404030301010803" pitchFamily="18" charset="0"/>
              </a:rPr>
              <a:t>Α) Η σκέψη του κ. Β. για την εφαρμογή ενός προγράμματος </a:t>
            </a:r>
            <a:r>
              <a:rPr lang="en-US" dirty="0">
                <a:latin typeface="Garamond" panose="02020404030301010803" pitchFamily="18" charset="0"/>
              </a:rPr>
              <a:t>MBO </a:t>
            </a:r>
            <a:r>
              <a:rPr lang="el-GR" dirty="0">
                <a:latin typeface="Garamond" panose="02020404030301010803" pitchFamily="18" charset="0"/>
              </a:rPr>
              <a:t>στο σχολείο του είναι πάρα πολύ καλή. Η υλοποίηση της ιδέας αυτής σε ένα συγκεντρωτικό εκπαιδευτικό σύστημα όπως είναι το ελληνικό, είναι αρκετά δύσκολη, γιατί, η αποτελεσματική εφαρμογή του </a:t>
            </a:r>
            <a:r>
              <a:rPr lang="en-US" dirty="0">
                <a:latin typeface="Garamond" panose="02020404030301010803" pitchFamily="18" charset="0"/>
              </a:rPr>
              <a:t>MBO </a:t>
            </a:r>
            <a:r>
              <a:rPr lang="el-GR" dirty="0">
                <a:latin typeface="Garamond" panose="02020404030301010803" pitchFamily="18" charset="0"/>
              </a:rPr>
              <a:t>βασίζεται σε κ΄΄</a:t>
            </a:r>
            <a:r>
              <a:rPr lang="el-GR" dirty="0" err="1">
                <a:latin typeface="Garamond" panose="02020404030301010803" pitchFamily="18" charset="0"/>
              </a:rPr>
              <a:t>αποιες</a:t>
            </a:r>
            <a:r>
              <a:rPr lang="el-GR" dirty="0">
                <a:latin typeface="Garamond" panose="02020404030301010803" pitchFamily="18" charset="0"/>
              </a:rPr>
              <a:t> προϋποθέσεις (π.χ. ύπαρξη διοικητικής αυτοτέλειας, δυνατότητα παροχής κινήτρων στους εκπαιδευτικούς, κ.α.) που απουσιάζουν αισθητά από την ελληνική εκπαιδευτική πραγματικότητα.</a:t>
            </a:r>
          </a:p>
          <a:p>
            <a:pPr indent="180000" algn="just"/>
            <a:r>
              <a:rPr lang="el-GR" dirty="0">
                <a:latin typeface="Garamond" panose="02020404030301010803" pitchFamily="18" charset="0"/>
              </a:rPr>
              <a:t>Βέβαια ο κ. Β. πιθανόν να εννοούσε το πρόγραμμα δημιουργικών δραστηριοτήτων που καταρτίζεται στην αρχή της σχολικής χρονιάς από το σύλλογο διδασκόντων και αποτιμάται στο τέλος του διδακτικού έτους από τα μέλη της σχολικής κοινότητας. Όμως το πρόγραμμα αυτό, μολονότι αποτελεί μια μορφή συμμετοχικής διοίκησης, δε συνδέεται άμεσα με σημαντικές αποφάσεις που να επηρεάζουν για παράδειγμα, τα αναλυτικά προγράμματα και κατ’ επέκταση του βασικούς στόχους αυτών.</a:t>
            </a:r>
            <a:endParaRPr lang="en-US" dirty="0">
              <a:latin typeface="Garamond" panose="02020404030301010803" pitchFamily="18" charset="0"/>
            </a:endParaRPr>
          </a:p>
          <a:p>
            <a:pPr indent="-228600">
              <a:lnSpc>
                <a:spcPct val="90000"/>
              </a:lnSpc>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endParaRPr lang="en-US" dirty="0"/>
          </a:p>
        </p:txBody>
      </p:sp>
    </p:spTree>
    <p:extLst>
      <p:ext uri="{BB962C8B-B14F-4D97-AF65-F5344CB8AC3E}">
        <p14:creationId xmlns:p14="http://schemas.microsoft.com/office/powerpoint/2010/main" val="26879143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1FFDA69-140E-E30A-A43B-82E4770D0A1E}"/>
              </a:ext>
            </a:extLst>
          </p:cNvPr>
          <p:cNvPicPr>
            <a:picLocks noChangeAspect="1"/>
          </p:cNvPicPr>
          <p:nvPr/>
        </p:nvPicPr>
        <p:blipFill rotWithShape="1">
          <a:blip r:embed="rId2"/>
          <a:srcRect l="11081" r="18117"/>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4" name="TextBox 3">
            <a:extLst>
              <a:ext uri="{FF2B5EF4-FFF2-40B4-BE49-F238E27FC236}">
                <a16:creationId xmlns:a16="http://schemas.microsoft.com/office/drawing/2014/main" id="{D7F42822-2B8F-B894-3E5E-C27228EC345D}"/>
              </a:ext>
            </a:extLst>
          </p:cNvPr>
          <p:cNvSpPr txBox="1"/>
          <p:nvPr/>
        </p:nvSpPr>
        <p:spPr>
          <a:xfrm>
            <a:off x="5051394" y="407987"/>
            <a:ext cx="6497138" cy="132556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l-GR" sz="4400" b="1" dirty="0">
                <a:latin typeface="Garamond" panose="02020404030301010803" pitchFamily="18" charset="0"/>
                <a:ea typeface="+mj-ea"/>
                <a:cs typeface="+mj-cs"/>
              </a:rPr>
              <a:t>Προτεινόμενες Απαντήσεις</a:t>
            </a:r>
            <a:endParaRPr lang="en-US" sz="4400" b="1" dirty="0">
              <a:latin typeface="Garamond" panose="02020404030301010803" pitchFamily="18" charset="0"/>
              <a:ea typeface="+mj-ea"/>
              <a:cs typeface="+mj-cs"/>
            </a:endParaRPr>
          </a:p>
        </p:txBody>
      </p:sp>
      <p:sp>
        <p:nvSpPr>
          <p:cNvPr id="5" name="TextBox 4">
            <a:extLst>
              <a:ext uri="{FF2B5EF4-FFF2-40B4-BE49-F238E27FC236}">
                <a16:creationId xmlns:a16="http://schemas.microsoft.com/office/drawing/2014/main" id="{35DF4799-A56B-05CE-FC3B-1826326BA490}"/>
              </a:ext>
            </a:extLst>
          </p:cNvPr>
          <p:cNvSpPr txBox="1"/>
          <p:nvPr/>
        </p:nvSpPr>
        <p:spPr>
          <a:xfrm>
            <a:off x="4855591" y="1868487"/>
            <a:ext cx="7004976" cy="4351338"/>
          </a:xfrm>
          <a:prstGeom prst="rect">
            <a:avLst/>
          </a:prstGeom>
        </p:spPr>
        <p:txBody>
          <a:bodyPr vert="horz" lIns="91440" tIns="45720" rIns="91440" bIns="45720" rtlCol="0">
            <a:normAutofit/>
          </a:bodyPr>
          <a:lstStyle/>
          <a:p>
            <a:pPr indent="180000" algn="just"/>
            <a:r>
              <a:rPr lang="el-GR" dirty="0">
                <a:latin typeface="Garamond" panose="02020404030301010803" pitchFamily="18" charset="0"/>
              </a:rPr>
              <a:t>Β) Η διαδικασία κατάρτισης και εφαρμογής ενός προγράμματος </a:t>
            </a:r>
            <a:r>
              <a:rPr lang="en-US" dirty="0">
                <a:latin typeface="Garamond" panose="02020404030301010803" pitchFamily="18" charset="0"/>
              </a:rPr>
              <a:t>MBO</a:t>
            </a:r>
            <a:r>
              <a:rPr lang="el-GR" dirty="0">
                <a:latin typeface="Garamond" panose="02020404030301010803" pitchFamily="18" charset="0"/>
              </a:rPr>
              <a:t> στηρίζεται συνήθως στα εξής στάδια:</a:t>
            </a:r>
          </a:p>
          <a:p>
            <a:pPr marL="285750" indent="-285750" algn="just">
              <a:buFont typeface="Wingdings" panose="05000000000000000000" pitchFamily="2" charset="2"/>
              <a:buChar char="ü"/>
            </a:pPr>
            <a:r>
              <a:rPr lang="el-GR" dirty="0">
                <a:latin typeface="Garamond" panose="02020404030301010803" pitchFamily="18" charset="0"/>
              </a:rPr>
              <a:t>στη συζήτηση για τις απαιτήσεις της υπό εκτέλεση εργασίας</a:t>
            </a:r>
          </a:p>
          <a:p>
            <a:pPr marL="285750" indent="-285750" algn="just">
              <a:buFont typeface="Wingdings" panose="05000000000000000000" pitchFamily="2" charset="2"/>
              <a:buChar char="ü"/>
            </a:pPr>
            <a:r>
              <a:rPr lang="el-GR" dirty="0">
                <a:latin typeface="Garamond" panose="02020404030301010803" pitchFamily="18" charset="0"/>
              </a:rPr>
              <a:t>στην καθιέρωση των ειδικών στόχων των υφισταμένων</a:t>
            </a:r>
          </a:p>
          <a:p>
            <a:pPr marL="285750" indent="-285750" algn="just">
              <a:buFont typeface="Wingdings" panose="05000000000000000000" pitchFamily="2" charset="2"/>
              <a:buChar char="ü"/>
            </a:pPr>
            <a:r>
              <a:rPr lang="el-GR" dirty="0">
                <a:latin typeface="Garamond" panose="02020404030301010803" pitchFamily="18" charset="0"/>
              </a:rPr>
              <a:t>στη διαπραγμάτευση των ειδικών στόχων των υφισταμένων</a:t>
            </a:r>
          </a:p>
          <a:p>
            <a:pPr marL="285750" indent="-285750" algn="just">
              <a:buFont typeface="Wingdings" panose="05000000000000000000" pitchFamily="2" charset="2"/>
              <a:buChar char="ü"/>
            </a:pPr>
            <a:r>
              <a:rPr lang="el-GR" dirty="0">
                <a:latin typeface="Garamond" panose="02020404030301010803" pitchFamily="18" charset="0"/>
              </a:rPr>
              <a:t>στον καθορισμό των προτύπων και σημείων ελέγχου </a:t>
            </a:r>
          </a:p>
          <a:p>
            <a:pPr marL="285750" indent="-285750" algn="just">
              <a:buFont typeface="Wingdings" panose="05000000000000000000" pitchFamily="2" charset="2"/>
              <a:buChar char="ü"/>
            </a:pPr>
            <a:r>
              <a:rPr lang="el-GR" dirty="0">
                <a:latin typeface="Garamond" panose="02020404030301010803" pitchFamily="18" charset="0"/>
              </a:rPr>
              <a:t>στην αξιολόγηση των αποτελεσμάτων</a:t>
            </a:r>
          </a:p>
          <a:p>
            <a:pPr indent="180000" algn="just"/>
            <a:endParaRPr lang="en-US" dirty="0">
              <a:latin typeface="Garamond" panose="02020404030301010803" pitchFamily="18" charset="0"/>
            </a:endParaRPr>
          </a:p>
          <a:p>
            <a:pPr indent="-228600">
              <a:lnSpc>
                <a:spcPct val="90000"/>
              </a:lnSpc>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endParaRPr lang="en-US" dirty="0"/>
          </a:p>
        </p:txBody>
      </p:sp>
    </p:spTree>
    <p:extLst>
      <p:ext uri="{BB962C8B-B14F-4D97-AF65-F5344CB8AC3E}">
        <p14:creationId xmlns:p14="http://schemas.microsoft.com/office/powerpoint/2010/main" val="17241027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7F42822-2B8F-B894-3E5E-C27228EC345D}"/>
              </a:ext>
            </a:extLst>
          </p:cNvPr>
          <p:cNvSpPr txBox="1"/>
          <p:nvPr/>
        </p:nvSpPr>
        <p:spPr>
          <a:xfrm>
            <a:off x="216816" y="386930"/>
            <a:ext cx="11887200" cy="1188950"/>
          </a:xfrm>
          <a:prstGeom prst="rect">
            <a:avLst/>
          </a:prstGeom>
        </p:spPr>
        <p:txBody>
          <a:bodyPr vert="horz" lIns="91440" tIns="45720" rIns="91440" bIns="45720" rtlCol="0" anchor="b">
            <a:normAutofit/>
          </a:bodyPr>
          <a:lstStyle/>
          <a:p>
            <a:pPr>
              <a:lnSpc>
                <a:spcPct val="90000"/>
              </a:lnSpc>
              <a:spcBef>
                <a:spcPct val="0"/>
              </a:spcBef>
              <a:spcAft>
                <a:spcPts val="600"/>
              </a:spcAft>
            </a:pPr>
            <a:r>
              <a:rPr lang="el-GR" sz="3400" b="1" kern="1200" dirty="0">
                <a:solidFill>
                  <a:schemeClr val="tx1"/>
                </a:solidFill>
                <a:latin typeface="Garamond" panose="02020404030301010803" pitchFamily="18" charset="0"/>
                <a:ea typeface="+mj-ea"/>
                <a:cs typeface="+mj-cs"/>
              </a:rPr>
              <a:t>4</a:t>
            </a:r>
            <a:r>
              <a:rPr lang="en-US" sz="3400" b="1" kern="1200" baseline="30000" dirty="0">
                <a:solidFill>
                  <a:schemeClr val="tx1"/>
                </a:solidFill>
                <a:latin typeface="Garamond" panose="02020404030301010803" pitchFamily="18" charset="0"/>
                <a:ea typeface="+mj-ea"/>
                <a:cs typeface="+mj-cs"/>
              </a:rPr>
              <a:t>η</a:t>
            </a:r>
            <a:r>
              <a:rPr lang="en-US" sz="3400" b="1" kern="1200" dirty="0">
                <a:solidFill>
                  <a:schemeClr val="tx1"/>
                </a:solidFill>
                <a:latin typeface="Garamond" panose="02020404030301010803" pitchFamily="18" charset="0"/>
                <a:ea typeface="+mj-ea"/>
                <a:cs typeface="+mj-cs"/>
              </a:rPr>
              <a:t> | </a:t>
            </a:r>
            <a:r>
              <a:rPr lang="el-GR" sz="3400" b="1" kern="1200" dirty="0">
                <a:solidFill>
                  <a:schemeClr val="tx1"/>
                </a:solidFill>
                <a:latin typeface="Garamond" panose="02020404030301010803" pitchFamily="18" charset="0"/>
                <a:ea typeface="+mj-ea"/>
                <a:cs typeface="+mj-cs"/>
              </a:rPr>
              <a:t>Καλή Χρήση του Χρόνου</a:t>
            </a:r>
            <a:endParaRPr lang="en-US" sz="3400" b="1" kern="1200" dirty="0">
              <a:solidFill>
                <a:schemeClr val="tx1"/>
              </a:solidFill>
              <a:latin typeface="Garamond" panose="02020404030301010803" pitchFamily="18" charset="0"/>
              <a:ea typeface="+mj-ea"/>
              <a:cs typeface="+mj-cs"/>
            </a:endParaRPr>
          </a:p>
          <a:p>
            <a:pPr>
              <a:lnSpc>
                <a:spcPct val="90000"/>
              </a:lnSpc>
              <a:spcBef>
                <a:spcPct val="0"/>
              </a:spcBef>
              <a:spcAft>
                <a:spcPts val="600"/>
              </a:spcAft>
            </a:pPr>
            <a:endParaRPr lang="en-US" sz="3400" b="1" kern="1200" dirty="0">
              <a:solidFill>
                <a:schemeClr val="tx1"/>
              </a:solidFill>
              <a:latin typeface="+mj-lt"/>
              <a:ea typeface="+mj-ea"/>
              <a:cs typeface="+mj-cs"/>
            </a:endParaRPr>
          </a:p>
        </p:txBody>
      </p:sp>
      <p:grpSp>
        <p:nvGrpSpPr>
          <p:cNvPr id="12" name="Group 11">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3" name="Rectangle 12">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5DF4799-A56B-05CE-FC3B-1826326BA490}"/>
              </a:ext>
            </a:extLst>
          </p:cNvPr>
          <p:cNvSpPr txBox="1"/>
          <p:nvPr/>
        </p:nvSpPr>
        <p:spPr>
          <a:xfrm>
            <a:off x="793660" y="2599509"/>
            <a:ext cx="10143668" cy="3435531"/>
          </a:xfrm>
          <a:prstGeom prst="rect">
            <a:avLst/>
          </a:prstGeom>
        </p:spPr>
        <p:txBody>
          <a:bodyPr vert="horz" lIns="91440" tIns="45720" rIns="91440" bIns="45720" rtlCol="0" anchor="ctr">
            <a:normAutofit lnSpcReduction="10000"/>
          </a:bodyPr>
          <a:lstStyle/>
          <a:p>
            <a:pPr algn="just">
              <a:lnSpc>
                <a:spcPct val="90000"/>
              </a:lnSpc>
              <a:spcAft>
                <a:spcPts val="600"/>
              </a:spcAft>
            </a:pPr>
            <a:r>
              <a:rPr lang="el-GR" sz="2000" dirty="0">
                <a:latin typeface="Garamond" panose="02020404030301010803" pitchFamily="18" charset="0"/>
              </a:rPr>
              <a:t>Την περασμένη Πέμπτη … ο κ. Α., προϊστάμενος σε Γραφείο Πρωτοβάθμιας Εκπαίδευσης Αιτωλοακαρνανίας, κάλεσε σε κοινή συνεδρίαση όλους τους διευθυντές σχολείων της εκπαιδευτικής του περιφέρειας. Κατά τη διάρκεια αυτής της συνάντησης δόθηκε ευκαιρία σε πολλούς εκπαιδευτικούς-διευθυντές να ανταλλάξουν απόψεις για τα προβλήματα (ή τις δυσκολίες) που αντιμετωπίζουν στα σχολεία τους. Ανάμεσα στις δεκάδες συζητήσεις των διευθυντών/</a:t>
            </a:r>
            <a:r>
              <a:rPr lang="el-GR" sz="2000" dirty="0" err="1">
                <a:latin typeface="Garamond" panose="02020404030301010803" pitchFamily="18" charset="0"/>
              </a:rPr>
              <a:t>τριων</a:t>
            </a:r>
            <a:r>
              <a:rPr lang="el-GR" sz="2000" dirty="0">
                <a:latin typeface="Garamond" panose="02020404030301010803" pitchFamily="18" charset="0"/>
              </a:rPr>
              <a:t> σχολικών μονάδων ήταν και εκείνη μεταξύ της κ. Μαρίας Ν. και του συναδέλφου της κ. Κώστα Π. Σε κάποια στιγμή η κ. Μαρία Ν. έκανε λόγο για έλλειψη χρόνου. ‘Δυστυχώς’, απάντησε  ο κ. Κώστας Π. ‘εμείς οι διευθυντές/</a:t>
            </a:r>
            <a:r>
              <a:rPr lang="el-GR" sz="2000" dirty="0" err="1">
                <a:latin typeface="Garamond" panose="02020404030301010803" pitchFamily="18" charset="0"/>
              </a:rPr>
              <a:t>τριες</a:t>
            </a:r>
            <a:r>
              <a:rPr lang="el-GR" sz="2000" dirty="0">
                <a:latin typeface="Garamond" panose="02020404030301010803" pitchFamily="18" charset="0"/>
              </a:rPr>
              <a:t> σχολικών μονάδων δεν έχουμε χρόνο, γιατί τείνει να ανήκει σε όλους τους άλλους.’ ‘Και πως διεκπεραιώνεις τις διάφορες υποθέσεις του σχολείου΄ ρώτησε η κ. Μαρία Ν. ‘Στην αρχή’, είπε ο κ. Κώστας Π., ‘είχα πολλές δυσκολίες όμως αργότερα μελετώντας το βιβλίο ‘Το Αποτελεσματικό Στέλεχος’ κατέληξα στο συμπέρασμα ότι χωρίς προγραμματισμό χρόνου είναι αρκετά δύσκολο για ένα διευθυντή σχολείου να ανταποκριθεί αποτελεσματικά στα καθήκοντά του.’ ‘Συμφωνώ’, συνέχισε η κ. Μαρία Ν. ‘αν δε διαχειριστούμε σωστά το χρόνο μας δε μπορούμε να διαχειριστούμε τίποτε άλλο!’</a:t>
            </a:r>
            <a:endParaRPr lang="en-US" sz="2000" dirty="0">
              <a:latin typeface="Garamond" panose="02020404030301010803" pitchFamily="18" charset="0"/>
            </a:endParaRPr>
          </a:p>
        </p:txBody>
      </p:sp>
    </p:spTree>
    <p:extLst>
      <p:ext uri="{BB962C8B-B14F-4D97-AF65-F5344CB8AC3E}">
        <p14:creationId xmlns:p14="http://schemas.microsoft.com/office/powerpoint/2010/main" val="31683610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Εικόνα που περιέχει ανυσματικά γραφικά&#10;&#10;Περιγραφή που δημιουργήθηκε αυτόματα">
            <a:extLst>
              <a:ext uri="{FF2B5EF4-FFF2-40B4-BE49-F238E27FC236}">
                <a16:creationId xmlns:a16="http://schemas.microsoft.com/office/drawing/2014/main" id="{951A1249-051C-29CB-1087-1CC7D3046261}"/>
              </a:ext>
            </a:extLst>
          </p:cNvPr>
          <p:cNvPicPr>
            <a:picLocks noChangeAspect="1"/>
          </p:cNvPicPr>
          <p:nvPr/>
        </p:nvPicPr>
        <p:blipFill rotWithShape="1">
          <a:blip r:embed="rId2"/>
          <a:srcRect l="29198"/>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4" name="TextBox 3">
            <a:extLst>
              <a:ext uri="{FF2B5EF4-FFF2-40B4-BE49-F238E27FC236}">
                <a16:creationId xmlns:a16="http://schemas.microsoft.com/office/drawing/2014/main" id="{D7F42822-2B8F-B894-3E5E-C27228EC345D}"/>
              </a:ext>
            </a:extLst>
          </p:cNvPr>
          <p:cNvSpPr txBox="1"/>
          <p:nvPr/>
        </p:nvSpPr>
        <p:spPr>
          <a:xfrm>
            <a:off x="5140171" y="407987"/>
            <a:ext cx="6408361" cy="132556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700" b="1" dirty="0" err="1">
                <a:latin typeface="Garamond" panose="02020404030301010803" pitchFamily="18" charset="0"/>
                <a:ea typeface="+mj-ea"/>
                <a:cs typeface="+mj-cs"/>
              </a:rPr>
              <a:t>Περί</a:t>
            </a:r>
            <a:r>
              <a:rPr lang="en-US" sz="3700" b="1" dirty="0">
                <a:latin typeface="Garamond" panose="02020404030301010803" pitchFamily="18" charset="0"/>
                <a:ea typeface="+mj-ea"/>
                <a:cs typeface="+mj-cs"/>
              </a:rPr>
              <a:t>πτωση </a:t>
            </a:r>
            <a:r>
              <a:rPr lang="el-GR" sz="3700" b="1" dirty="0">
                <a:latin typeface="Garamond" panose="02020404030301010803" pitchFamily="18" charset="0"/>
                <a:ea typeface="+mj-ea"/>
                <a:cs typeface="+mj-cs"/>
              </a:rPr>
              <a:t>4</a:t>
            </a:r>
            <a:r>
              <a:rPr lang="en-US" sz="3700" b="1" dirty="0">
                <a:latin typeface="Garamond" panose="02020404030301010803" pitchFamily="18" charset="0"/>
                <a:ea typeface="+mj-ea"/>
                <a:cs typeface="+mj-cs"/>
              </a:rPr>
              <a:t>η </a:t>
            </a:r>
            <a:endParaRPr lang="el-GR" sz="3700" b="1" dirty="0">
              <a:latin typeface="Garamond" panose="02020404030301010803" pitchFamily="18" charset="0"/>
              <a:ea typeface="+mj-ea"/>
              <a:cs typeface="+mj-cs"/>
            </a:endParaRPr>
          </a:p>
          <a:p>
            <a:pPr algn="ctr">
              <a:lnSpc>
                <a:spcPct val="90000"/>
              </a:lnSpc>
              <a:spcBef>
                <a:spcPct val="0"/>
              </a:spcBef>
              <a:spcAft>
                <a:spcPts val="600"/>
              </a:spcAft>
            </a:pPr>
            <a:r>
              <a:rPr lang="el-GR" sz="3700" b="1" dirty="0">
                <a:latin typeface="Garamond" panose="02020404030301010803" pitchFamily="18" charset="0"/>
                <a:ea typeface="+mj-ea"/>
                <a:cs typeface="+mj-cs"/>
              </a:rPr>
              <a:t>Καλή Χρήση του Χρόνου</a:t>
            </a:r>
            <a:endParaRPr lang="en-US" sz="3700" b="1" dirty="0">
              <a:latin typeface="Garamond" panose="02020404030301010803" pitchFamily="18" charset="0"/>
              <a:ea typeface="+mj-ea"/>
              <a:cs typeface="+mj-cs"/>
            </a:endParaRPr>
          </a:p>
        </p:txBody>
      </p:sp>
      <p:graphicFrame>
        <p:nvGraphicFramePr>
          <p:cNvPr id="43" name="TextBox 4">
            <a:extLst>
              <a:ext uri="{FF2B5EF4-FFF2-40B4-BE49-F238E27FC236}">
                <a16:creationId xmlns:a16="http://schemas.microsoft.com/office/drawing/2014/main" id="{8840C080-C466-4E3C-9859-A35C5FCF346F}"/>
              </a:ext>
            </a:extLst>
          </p:cNvPr>
          <p:cNvGraphicFramePr/>
          <p:nvPr>
            <p:extLst>
              <p:ext uri="{D42A27DB-BD31-4B8C-83A1-F6EECF244321}">
                <p14:modId xmlns:p14="http://schemas.microsoft.com/office/powerpoint/2010/main" val="1092591049"/>
              </p:ext>
            </p:extLst>
          </p:nvPr>
        </p:nvGraphicFramePr>
        <p:xfrm>
          <a:off x="4752975" y="1868487"/>
          <a:ext cx="6795557"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574222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1FFDA69-140E-E30A-A43B-82E4770D0A1E}"/>
              </a:ext>
            </a:extLst>
          </p:cNvPr>
          <p:cNvPicPr>
            <a:picLocks noChangeAspect="1"/>
          </p:cNvPicPr>
          <p:nvPr/>
        </p:nvPicPr>
        <p:blipFill rotWithShape="1">
          <a:blip r:embed="rId2"/>
          <a:srcRect l="11081" r="18117"/>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4" name="TextBox 3">
            <a:extLst>
              <a:ext uri="{FF2B5EF4-FFF2-40B4-BE49-F238E27FC236}">
                <a16:creationId xmlns:a16="http://schemas.microsoft.com/office/drawing/2014/main" id="{D7F42822-2B8F-B894-3E5E-C27228EC345D}"/>
              </a:ext>
            </a:extLst>
          </p:cNvPr>
          <p:cNvSpPr txBox="1"/>
          <p:nvPr/>
        </p:nvSpPr>
        <p:spPr>
          <a:xfrm>
            <a:off x="4962617" y="-24607"/>
            <a:ext cx="6497138" cy="132556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l-GR" sz="4400" b="1" dirty="0">
                <a:latin typeface="Garamond" panose="02020404030301010803" pitchFamily="18" charset="0"/>
                <a:ea typeface="+mj-ea"/>
                <a:cs typeface="+mj-cs"/>
              </a:rPr>
              <a:t>Προτεινόμενες Απαντήσεις</a:t>
            </a:r>
            <a:endParaRPr lang="en-US" sz="4400" b="1" dirty="0">
              <a:latin typeface="Garamond" panose="02020404030301010803" pitchFamily="18" charset="0"/>
              <a:ea typeface="+mj-ea"/>
              <a:cs typeface="+mj-cs"/>
            </a:endParaRPr>
          </a:p>
        </p:txBody>
      </p:sp>
      <p:sp>
        <p:nvSpPr>
          <p:cNvPr id="5" name="TextBox 4">
            <a:extLst>
              <a:ext uri="{FF2B5EF4-FFF2-40B4-BE49-F238E27FC236}">
                <a16:creationId xmlns:a16="http://schemas.microsoft.com/office/drawing/2014/main" id="{35DF4799-A56B-05CE-FC3B-1826326BA490}"/>
              </a:ext>
            </a:extLst>
          </p:cNvPr>
          <p:cNvSpPr txBox="1"/>
          <p:nvPr/>
        </p:nvSpPr>
        <p:spPr>
          <a:xfrm>
            <a:off x="4855591" y="1100831"/>
            <a:ext cx="7004976" cy="5118994"/>
          </a:xfrm>
          <a:prstGeom prst="rect">
            <a:avLst/>
          </a:prstGeom>
        </p:spPr>
        <p:txBody>
          <a:bodyPr vert="horz" lIns="91440" tIns="45720" rIns="91440" bIns="45720" rtlCol="0">
            <a:normAutofit fontScale="92500" lnSpcReduction="10000"/>
          </a:bodyPr>
          <a:lstStyle/>
          <a:p>
            <a:pPr indent="180000" algn="just"/>
            <a:r>
              <a:rPr lang="el-GR" dirty="0">
                <a:latin typeface="Garamond" panose="02020404030301010803" pitchFamily="18" charset="0"/>
              </a:rPr>
              <a:t>Πρέπει να τονίσουμε ότι ο χρόνος είναι μοναδικός πόρος και μάλιστα ανελαστικός. Μοναδικός γιατί κανένας άνθρωπος δε μπορεί να αγοράσει ή να ενοικιάσει ή να αποκτήσει με οποιονδήποτε άλλο τρόπο περισσότερο χρόνο και ανελαστικός γιατί όσο μεγάλη και αν είναι η ζήτηση, η προσφορά παραμένει σταθερή. Επιπλέον, ο χρόνος είναι φθαρτό παραγωγικό στοιχείο και δεν αποθηκεύεται για χρήση στο μέλλον. Αυτό σημαίνει ότι ο χρόνο που χάνεται δεν μπορεί να αναπληρωθεί ποτέ πια.</a:t>
            </a:r>
          </a:p>
          <a:p>
            <a:pPr indent="180000" algn="just"/>
            <a:r>
              <a:rPr lang="el-GR" dirty="0">
                <a:latin typeface="Garamond" panose="02020404030301010803" pitchFamily="18" charset="0"/>
              </a:rPr>
              <a:t>Στη βάση της λογικής αυτής και έχοντας κατά νου τους πολλαπλούς ρόλους του διευθυντή σχολείου, ως συνάδελφος της κ. Μαρίας Ν. θα της έλεγα να χρησιμοποιήσει σωστά το χρόνο της ενεργώντας ως εξής:</a:t>
            </a:r>
          </a:p>
          <a:p>
            <a:pPr marL="285750" indent="-285750" algn="just">
              <a:buFont typeface="Wingdings" panose="05000000000000000000" pitchFamily="2" charset="2"/>
              <a:buChar char="ü"/>
            </a:pPr>
            <a:r>
              <a:rPr lang="el-GR" dirty="0">
                <a:latin typeface="Garamond" panose="02020404030301010803" pitchFamily="18" charset="0"/>
              </a:rPr>
              <a:t>να καταγράψει όλες τις δραστηριότητες και να κάνει ορθολογική κατανομή του έργου ανάμεσα στο εκπαιδευτικό προσωπικό</a:t>
            </a:r>
          </a:p>
          <a:p>
            <a:pPr marL="285750" indent="-285750" algn="just">
              <a:buFont typeface="Wingdings" panose="05000000000000000000" pitchFamily="2" charset="2"/>
              <a:buChar char="ü"/>
            </a:pPr>
            <a:r>
              <a:rPr lang="el-GR" dirty="0">
                <a:latin typeface="Garamond" panose="02020404030301010803" pitchFamily="18" charset="0"/>
              </a:rPr>
              <a:t>να ταξινομήσει τις δραστηριότητες του σχολείου σε βραχυπρόθεσμα προγράμματα (π.χ. διάρκειας 2 εβδομάδων)</a:t>
            </a:r>
          </a:p>
          <a:p>
            <a:pPr marL="285750" indent="-285750" algn="just">
              <a:buFont typeface="Wingdings" panose="05000000000000000000" pitchFamily="2" charset="2"/>
              <a:buChar char="ü"/>
            </a:pPr>
            <a:r>
              <a:rPr lang="el-GR" dirty="0">
                <a:latin typeface="Garamond" panose="02020404030301010803" pitchFamily="18" charset="0"/>
              </a:rPr>
              <a:t>να κάνει καλή οργάνωση της διοικητικής εργασίας</a:t>
            </a:r>
          </a:p>
          <a:p>
            <a:pPr marL="285750" indent="-285750" algn="just">
              <a:buFont typeface="Wingdings" panose="05000000000000000000" pitchFamily="2" charset="2"/>
              <a:buChar char="ü"/>
            </a:pPr>
            <a:r>
              <a:rPr lang="el-GR" dirty="0">
                <a:latin typeface="Garamond" panose="02020404030301010803" pitchFamily="18" charset="0"/>
              </a:rPr>
              <a:t>να οργανώνει με προσοχή τις επισκέψεις των γονέων των μαθητών και τις συνεδριάσεις των συλλογικών οργάνων. Ιδιαίτερα στην περίπτωση οργάνωσης των συνεδριάσεων του συλλόγου διδασκόντων, πρέπει να προσδιορίζει επακριβώς τον τόπο, το χρόνο, το θέμα της συζήτησης, να αποφεύγει τη σπατάλη χρόνου αρχίζοντας κανονικά τη συνεδρίαση και παρακολουθώντας-ελέγχοντας τη </a:t>
            </a:r>
            <a:r>
              <a:rPr lang="el-GR">
                <a:latin typeface="Garamond" panose="02020404030301010803" pitchFamily="18" charset="0"/>
              </a:rPr>
              <a:t>ροή της συζήτησης. </a:t>
            </a:r>
            <a:endParaRPr lang="el-GR" dirty="0">
              <a:latin typeface="Garamond" panose="02020404030301010803" pitchFamily="18" charset="0"/>
            </a:endParaRPr>
          </a:p>
          <a:p>
            <a:pPr marL="285750" indent="-285750" algn="just">
              <a:buFont typeface="Wingdings" panose="05000000000000000000" pitchFamily="2" charset="2"/>
              <a:buChar char="ü"/>
            </a:pPr>
            <a:endParaRPr lang="el-GR" dirty="0">
              <a:latin typeface="Garamond" panose="02020404030301010803" pitchFamily="18" charset="0"/>
            </a:endParaRPr>
          </a:p>
          <a:p>
            <a:pPr indent="180000" algn="just"/>
            <a:endParaRPr lang="en-US" dirty="0">
              <a:latin typeface="Garamond" panose="02020404030301010803" pitchFamily="18" charset="0"/>
            </a:endParaRPr>
          </a:p>
          <a:p>
            <a:pPr indent="-228600">
              <a:lnSpc>
                <a:spcPct val="90000"/>
              </a:lnSpc>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endParaRPr lang="en-US" dirty="0"/>
          </a:p>
        </p:txBody>
      </p:sp>
    </p:spTree>
    <p:extLst>
      <p:ext uri="{BB962C8B-B14F-4D97-AF65-F5344CB8AC3E}">
        <p14:creationId xmlns:p14="http://schemas.microsoft.com/office/powerpoint/2010/main" val="31830129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A634718-FC1A-A724-73B0-4EEF6F7ED9E0}"/>
              </a:ext>
            </a:extLst>
          </p:cNvPr>
          <p:cNvSpPr txBox="1"/>
          <p:nvPr/>
        </p:nvSpPr>
        <p:spPr>
          <a:xfrm>
            <a:off x="1543050" y="203268"/>
            <a:ext cx="9715500" cy="132556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l-GR" sz="4400" b="1" kern="1200" dirty="0">
                <a:solidFill>
                  <a:schemeClr val="tx1"/>
                </a:solidFill>
                <a:latin typeface="Garamond" panose="02020404030301010803" pitchFamily="18" charset="0"/>
                <a:ea typeface="+mj-ea"/>
                <a:cs typeface="+mj-cs"/>
              </a:rPr>
              <a:t>Ο όρος σχεδιασμός-προγραμματισμός στην βιβλιογραφία</a:t>
            </a:r>
            <a:endParaRPr lang="en-US" sz="4400" b="1" kern="1200" dirty="0">
              <a:solidFill>
                <a:schemeClr val="tx1"/>
              </a:solidFill>
              <a:latin typeface="Garamond" panose="02020404030301010803" pitchFamily="18" charset="0"/>
              <a:ea typeface="+mj-ea"/>
              <a:cs typeface="+mj-cs"/>
            </a:endParaRPr>
          </a:p>
        </p:txBody>
      </p:sp>
      <p:sp>
        <p:nvSpPr>
          <p:cNvPr id="8" name="TextBox 7">
            <a:extLst>
              <a:ext uri="{FF2B5EF4-FFF2-40B4-BE49-F238E27FC236}">
                <a16:creationId xmlns:a16="http://schemas.microsoft.com/office/drawing/2014/main" id="{22111064-B4A0-039C-C34E-ED1CFD314C38}"/>
              </a:ext>
            </a:extLst>
          </p:cNvPr>
          <p:cNvSpPr txBox="1"/>
          <p:nvPr/>
        </p:nvSpPr>
        <p:spPr>
          <a:xfrm>
            <a:off x="7172325" y="1713390"/>
            <a:ext cx="4722287" cy="4829453"/>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1500" dirty="0"/>
          </a:p>
          <a:p>
            <a:pPr indent="180000" algn="just">
              <a:lnSpc>
                <a:spcPct val="110000"/>
              </a:lnSpc>
            </a:pPr>
            <a:r>
              <a:rPr lang="el-GR" sz="2000" dirty="0">
                <a:latin typeface="Garamond" panose="02020404030301010803" pitchFamily="18" charset="0"/>
              </a:rPr>
              <a:t>Παρά την αβεβαιότητα που περικλείει η επιστημονική πρόβλεψη, ο </a:t>
            </a:r>
            <a:r>
              <a:rPr lang="en-US" sz="2000" dirty="0">
                <a:latin typeface="Garamond" panose="02020404030301010803" pitchFamily="18" charset="0"/>
              </a:rPr>
              <a:t>Fayol (1949) </a:t>
            </a:r>
            <a:r>
              <a:rPr lang="el-GR" sz="2000" dirty="0">
                <a:latin typeface="Garamond" panose="02020404030301010803" pitchFamily="18" charset="0"/>
              </a:rPr>
              <a:t>θεωρεί την πρόβλεψη </a:t>
            </a:r>
            <a:r>
              <a:rPr lang="en-US" sz="2000" dirty="0">
                <a:latin typeface="Garamond" panose="02020404030301010803" pitchFamily="18" charset="0"/>
              </a:rPr>
              <a:t>(forecasting)</a:t>
            </a:r>
            <a:r>
              <a:rPr lang="el-GR" sz="2000" dirty="0">
                <a:latin typeface="Garamond" panose="02020404030301010803" pitchFamily="18" charset="0"/>
              </a:rPr>
              <a:t> ως αρχή κάθε διοικητικής δραστηριότητας βάση της οποίας διατυπώνονται οι γενικές γραμμές του σχεδιασμού-προγραμματισμού</a:t>
            </a:r>
            <a:r>
              <a:rPr lang="en-US" sz="2000" dirty="0">
                <a:latin typeface="Garamond" panose="02020404030301010803" pitchFamily="18" charset="0"/>
              </a:rPr>
              <a:t>.</a:t>
            </a:r>
            <a:r>
              <a:rPr lang="el-GR" sz="2000" dirty="0">
                <a:latin typeface="Garamond" panose="02020404030301010803" pitchFamily="18" charset="0"/>
              </a:rPr>
              <a:t> </a:t>
            </a:r>
          </a:p>
          <a:p>
            <a:pPr indent="180000" algn="just">
              <a:lnSpc>
                <a:spcPct val="110000"/>
              </a:lnSpc>
            </a:pPr>
            <a:endParaRPr lang="el-GR" sz="2000" dirty="0">
              <a:latin typeface="Garamond" panose="02020404030301010803" pitchFamily="18" charset="0"/>
            </a:endParaRPr>
          </a:p>
          <a:p>
            <a:pPr indent="180000" algn="ctr">
              <a:lnSpc>
                <a:spcPct val="110000"/>
              </a:lnSpc>
            </a:pPr>
            <a:r>
              <a:rPr lang="el-GR" sz="2000" b="1" dirty="0">
                <a:latin typeface="Garamond" panose="02020404030301010803" pitchFamily="18" charset="0"/>
              </a:rPr>
              <a:t>Διαφορετικά, η απρογραμμάτιστη δράση ενός οργανισμού αποτελεί απλά μια τυχαία δραστηριότητα που δεν παράγει τίποτα άλλο παρά χάος.</a:t>
            </a:r>
            <a:endParaRPr lang="en-US" sz="2000" b="1" dirty="0">
              <a:latin typeface="Garamond" panose="02020404030301010803" pitchFamily="18" charset="0"/>
            </a:endParaRPr>
          </a:p>
        </p:txBody>
      </p:sp>
      <p:sp>
        <p:nvSpPr>
          <p:cNvPr id="2" name="TextBox 1">
            <a:extLst>
              <a:ext uri="{FF2B5EF4-FFF2-40B4-BE49-F238E27FC236}">
                <a16:creationId xmlns:a16="http://schemas.microsoft.com/office/drawing/2014/main" id="{433578DF-8BC5-BE66-6547-BD3F6B31D2E0}"/>
              </a:ext>
            </a:extLst>
          </p:cNvPr>
          <p:cNvSpPr txBox="1"/>
          <p:nvPr/>
        </p:nvSpPr>
        <p:spPr>
          <a:xfrm>
            <a:off x="161925" y="1805056"/>
            <a:ext cx="6549593" cy="5016758"/>
          </a:xfrm>
          <a:prstGeom prst="rect">
            <a:avLst/>
          </a:prstGeom>
          <a:noFill/>
        </p:spPr>
        <p:txBody>
          <a:bodyPr wrap="square" rtlCol="0">
            <a:spAutoFit/>
          </a:bodyPr>
          <a:lstStyle/>
          <a:p>
            <a:pPr marL="342900" indent="-342900" algn="just">
              <a:buFont typeface="Wingdings" panose="05000000000000000000" pitchFamily="2" charset="2"/>
              <a:buChar char="ü"/>
            </a:pPr>
            <a:r>
              <a:rPr lang="el-GR" sz="2000" dirty="0">
                <a:latin typeface="Garamond" panose="02020404030301010803" pitchFamily="18" charset="0"/>
              </a:rPr>
              <a:t>Η διαδικασία καθιέρωσης στόχων και αντικειμενικών σκοπών και επίδειξης του τρόπου ανταπόκρισης σ’ αυτούς (</a:t>
            </a:r>
            <a:r>
              <a:rPr lang="en-US" sz="2000" dirty="0">
                <a:latin typeface="Garamond" panose="02020404030301010803" pitchFamily="18" charset="0"/>
              </a:rPr>
              <a:t>Andrew </a:t>
            </a:r>
            <a:r>
              <a:rPr lang="en-US" sz="2000" dirty="0" err="1">
                <a:latin typeface="Garamond" panose="02020404030301010803" pitchFamily="18" charset="0"/>
              </a:rPr>
              <a:t>Dubrin</a:t>
            </a:r>
            <a:r>
              <a:rPr lang="en-US" sz="2000" dirty="0">
                <a:latin typeface="Garamond" panose="02020404030301010803" pitchFamily="18" charset="0"/>
              </a:rPr>
              <a:t>, 1998)</a:t>
            </a:r>
            <a:endParaRPr lang="el-GR" sz="2000" dirty="0">
              <a:latin typeface="Garamond" panose="02020404030301010803" pitchFamily="18" charset="0"/>
            </a:endParaRPr>
          </a:p>
          <a:p>
            <a:pPr algn="ctr"/>
            <a:r>
              <a:rPr lang="el-GR" sz="2000" b="1" dirty="0">
                <a:latin typeface="Garamond" panose="02020404030301010803" pitchFamily="18" charset="0"/>
              </a:rPr>
              <a:t>Τα ηγετικά στελέχη του οργανισμού διαχειρίζονται συστηματικά το μέλλον αντί να καθοδηγούνται από τη διαίσθηση και την τύχη.</a:t>
            </a:r>
          </a:p>
          <a:p>
            <a:pPr algn="ctr"/>
            <a:endParaRPr lang="el-GR" sz="2000" b="1" dirty="0">
              <a:latin typeface="Garamond" panose="02020404030301010803" pitchFamily="18" charset="0"/>
            </a:endParaRPr>
          </a:p>
          <a:p>
            <a:pPr marL="342900" indent="-342900" algn="just">
              <a:buFont typeface="Wingdings" panose="05000000000000000000" pitchFamily="2" charset="2"/>
              <a:buChar char="ü"/>
            </a:pPr>
            <a:r>
              <a:rPr lang="el-GR" sz="2000" dirty="0">
                <a:latin typeface="Garamond" panose="02020404030301010803" pitchFamily="18" charset="0"/>
              </a:rPr>
              <a:t>Ο σχεδιασμός-προγραμματισμός είναι μια διανοητική απαιτητική διαδικασία</a:t>
            </a:r>
            <a:r>
              <a:rPr lang="en-US" sz="2000" dirty="0">
                <a:latin typeface="Garamond" panose="02020404030301010803" pitchFamily="18" charset="0"/>
              </a:rPr>
              <a:t> </a:t>
            </a:r>
            <a:r>
              <a:rPr lang="el-GR" sz="2000" dirty="0">
                <a:latin typeface="Garamond" panose="02020404030301010803" pitchFamily="18" charset="0"/>
              </a:rPr>
              <a:t>που απαιτεί το συνειδητό καθορισμό πορειών δράσης όπως επίσης και ότι οι αποφάσεις πρέπει να βασίζονται στο σκοπό, τη γνώση και τη μελετημένη εκτίμηση. (</a:t>
            </a:r>
            <a:r>
              <a:rPr lang="en-US" sz="2000" dirty="0">
                <a:latin typeface="Garamond" panose="02020404030301010803" pitchFamily="18" charset="0"/>
              </a:rPr>
              <a:t>Koontz &amp; O’ Donnell, 1984)</a:t>
            </a:r>
            <a:endParaRPr lang="el-GR" sz="2000" dirty="0">
              <a:latin typeface="Garamond" panose="02020404030301010803" pitchFamily="18" charset="0"/>
            </a:endParaRPr>
          </a:p>
          <a:p>
            <a:pPr algn="just"/>
            <a:endParaRPr lang="el-GR" sz="2000" dirty="0">
              <a:latin typeface="Garamond" panose="02020404030301010803" pitchFamily="18" charset="0"/>
            </a:endParaRPr>
          </a:p>
          <a:p>
            <a:pPr algn="ctr"/>
            <a:r>
              <a:rPr lang="el-GR" sz="2000" b="1" dirty="0">
                <a:latin typeface="Garamond" panose="02020404030301010803" pitchFamily="18" charset="0"/>
              </a:rPr>
              <a:t>Σύμφωνα με τον ορισμό αυτό, τα διευθυντικά στελέχη πρέπει να σκεφτούν διεξοδικά τι θέλουν να κάνουν και με ποιο τρόπο σε προκαθορισμένο χρόνο.</a:t>
            </a:r>
          </a:p>
        </p:txBody>
      </p:sp>
      <p:cxnSp>
        <p:nvCxnSpPr>
          <p:cNvPr id="4" name="Ευθεία γραμμή σύνδεσης 3">
            <a:extLst>
              <a:ext uri="{FF2B5EF4-FFF2-40B4-BE49-F238E27FC236}">
                <a16:creationId xmlns:a16="http://schemas.microsoft.com/office/drawing/2014/main" id="{79F31B8B-407C-EEE8-67C0-2E25F10239D1}"/>
              </a:ext>
            </a:extLst>
          </p:cNvPr>
          <p:cNvCxnSpPr>
            <a:cxnSpLocks/>
          </p:cNvCxnSpPr>
          <p:nvPr/>
        </p:nvCxnSpPr>
        <p:spPr>
          <a:xfrm>
            <a:off x="1152525" y="1713390"/>
            <a:ext cx="1020201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66783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8310EA-3C15-43D8-387B-4238CFFBFD2F}"/>
              </a:ext>
            </a:extLst>
          </p:cNvPr>
          <p:cNvSpPr txBox="1"/>
          <p:nvPr/>
        </p:nvSpPr>
        <p:spPr>
          <a:xfrm>
            <a:off x="215660" y="401129"/>
            <a:ext cx="11153955" cy="2862322"/>
          </a:xfrm>
          <a:prstGeom prst="rect">
            <a:avLst/>
          </a:prstGeom>
          <a:noFill/>
        </p:spPr>
        <p:txBody>
          <a:bodyPr wrap="square" rtlCol="0">
            <a:spAutoFit/>
          </a:bodyPr>
          <a:lstStyle/>
          <a:p>
            <a:r>
              <a:rPr lang="el-GR" dirty="0">
                <a:solidFill>
                  <a:schemeClr val="bg1"/>
                </a:solidFill>
              </a:rPr>
              <a:t>Βιβλιογραφία:</a:t>
            </a:r>
          </a:p>
          <a:p>
            <a:pPr marL="285750" indent="-285750">
              <a:buFont typeface="Wingdings" panose="05000000000000000000" pitchFamily="2" charset="2"/>
              <a:buChar char="§"/>
            </a:pPr>
            <a:r>
              <a:rPr lang="el-GR" dirty="0">
                <a:solidFill>
                  <a:schemeClr val="bg1"/>
                </a:solidFill>
              </a:rPr>
              <a:t>Κατσαρός, Ι. (2008). </a:t>
            </a:r>
            <a:r>
              <a:rPr lang="el-GR" i="1" dirty="0">
                <a:solidFill>
                  <a:schemeClr val="bg1"/>
                </a:solidFill>
              </a:rPr>
              <a:t>Οργάνωση και Διοίκηση της Εκπαίδευσης</a:t>
            </a:r>
            <a:r>
              <a:rPr lang="el-GR" dirty="0">
                <a:solidFill>
                  <a:schemeClr val="bg1"/>
                </a:solidFill>
              </a:rPr>
              <a:t>. ΥΠΑΙΘ. Παιδαγωγικό Ινστιτούτο. Αθήνα.</a:t>
            </a:r>
          </a:p>
          <a:p>
            <a:pPr marL="285750" indent="-285750">
              <a:buFont typeface="Wingdings" panose="05000000000000000000" pitchFamily="2" charset="2"/>
              <a:buChar char="§"/>
            </a:pPr>
            <a:r>
              <a:rPr lang="el-GR" dirty="0">
                <a:solidFill>
                  <a:schemeClr val="bg1"/>
                </a:solidFill>
              </a:rPr>
              <a:t>Σαΐτη, Α &amp; Σαΐτης, Χ. (2011). </a:t>
            </a:r>
            <a:r>
              <a:rPr lang="el-GR" i="1" dirty="0">
                <a:solidFill>
                  <a:schemeClr val="bg1"/>
                </a:solidFill>
              </a:rPr>
              <a:t>Εισαγωγή στη Διοίκηση της Εκπαίδευση. Τόμος Α. Θεωρία και Μελέτη Περιπτώσεων</a:t>
            </a:r>
            <a:r>
              <a:rPr lang="el-GR" dirty="0">
                <a:solidFill>
                  <a:schemeClr val="bg1"/>
                </a:solidFill>
              </a:rPr>
              <a:t>.</a:t>
            </a:r>
          </a:p>
          <a:p>
            <a:pPr marL="285750" indent="-285750">
              <a:buFont typeface="Wingdings" panose="05000000000000000000" pitchFamily="2" charset="2"/>
              <a:buChar char="§"/>
            </a:pPr>
            <a:r>
              <a:rPr lang="el-GR" dirty="0">
                <a:solidFill>
                  <a:schemeClr val="bg1"/>
                </a:solidFill>
              </a:rPr>
              <a:t>Σαΐτη, Α &amp; Σαΐτης, Χ. (2011). </a:t>
            </a:r>
            <a:r>
              <a:rPr lang="el-GR" i="1" dirty="0">
                <a:solidFill>
                  <a:schemeClr val="bg1"/>
                </a:solidFill>
              </a:rPr>
              <a:t>Εισαγωγή στη Διοίκηση της Εκπαίδευση. Τόμος Β. Εκπαιδευτική Νομοθεσία και Ερμηνεία – Ανάλυση Περιπτώσεων</a:t>
            </a:r>
            <a:r>
              <a:rPr lang="el-GR" dirty="0">
                <a:solidFill>
                  <a:schemeClr val="bg1"/>
                </a:solidFill>
              </a:rPr>
              <a:t>.</a:t>
            </a:r>
          </a:p>
          <a:p>
            <a:pPr marL="285750" indent="-285750">
              <a:buFont typeface="Wingdings" panose="05000000000000000000" pitchFamily="2" charset="2"/>
              <a:buChar char="§"/>
            </a:pPr>
            <a:r>
              <a:rPr lang="el-GR" dirty="0">
                <a:solidFill>
                  <a:schemeClr val="bg1"/>
                </a:solidFill>
              </a:rPr>
              <a:t>Χατζηπαναγιώτου, Π. (2014). Σημειώσεις μαθήματος «</a:t>
            </a:r>
            <a:r>
              <a:rPr lang="en-US" dirty="0">
                <a:solidFill>
                  <a:schemeClr val="bg1"/>
                </a:solidFill>
              </a:rPr>
              <a:t>EDG 652 </a:t>
            </a:r>
            <a:r>
              <a:rPr lang="el-GR" dirty="0">
                <a:solidFill>
                  <a:schemeClr val="bg1"/>
                </a:solidFill>
              </a:rPr>
              <a:t>Διοίκηση Εκπαιδευτικών Μονάδων». Ευρωπαϊκό Πανεπιστήμιο Κύπρου.</a:t>
            </a:r>
          </a:p>
          <a:p>
            <a:pPr marL="285750" indent="-285750">
              <a:buFont typeface="Wingdings" panose="05000000000000000000" pitchFamily="2" charset="2"/>
              <a:buChar char="§"/>
            </a:pPr>
            <a:endParaRPr lang="el-GR" dirty="0">
              <a:solidFill>
                <a:schemeClr val="bg1"/>
              </a:solidFill>
            </a:endParaRPr>
          </a:p>
          <a:p>
            <a:r>
              <a:rPr lang="el-GR" dirty="0">
                <a:solidFill>
                  <a:schemeClr val="bg1"/>
                </a:solidFill>
              </a:rPr>
              <a:t>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480B0D7-AC60-4553-9F90-6E0D8E2EB25F}"/>
              </a:ext>
            </a:extLst>
          </p:cNvPr>
          <p:cNvSpPr txBox="1"/>
          <p:nvPr/>
        </p:nvSpPr>
        <p:spPr>
          <a:xfrm>
            <a:off x="624500" y="2811463"/>
            <a:ext cx="4777152" cy="923330"/>
          </a:xfrm>
          <a:prstGeom prst="rect">
            <a:avLst/>
          </a:prstGeom>
          <a:noFill/>
        </p:spPr>
        <p:txBody>
          <a:bodyPr wrap="square" rtlCol="0" anchor="ctr">
            <a:spAutoFit/>
          </a:bodyPr>
          <a:lstStyle/>
          <a:p>
            <a:pPr algn="r"/>
            <a:r>
              <a:rPr lang="en-US" altLang="ko-KR" sz="5400" dirty="0">
                <a:solidFill>
                  <a:schemeClr val="bg1"/>
                </a:solidFill>
                <a:cs typeface="Arial" pitchFamily="34" charset="0"/>
              </a:rPr>
              <a:t>THANK YOU</a:t>
            </a:r>
            <a:endParaRPr lang="ko-KR" altLang="en-US" sz="5400" dirty="0">
              <a:solidFill>
                <a:schemeClr val="bg1"/>
              </a:solidFill>
              <a:cs typeface="Arial" pitchFamily="34" charset="0"/>
            </a:endParaRPr>
          </a:p>
        </p:txBody>
      </p:sp>
    </p:spTree>
    <p:extLst>
      <p:ext uri="{BB962C8B-B14F-4D97-AF65-F5344CB8AC3E}">
        <p14:creationId xmlns:p14="http://schemas.microsoft.com/office/powerpoint/2010/main" val="821656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7E753268-B1A0-4647-A39E-051A73A5DF2E}"/>
              </a:ext>
            </a:extLst>
          </p:cNvPr>
          <p:cNvSpPr/>
          <p:nvPr/>
        </p:nvSpPr>
        <p:spPr>
          <a:xfrm>
            <a:off x="5761608" y="3995530"/>
            <a:ext cx="6011902" cy="2485169"/>
          </a:xfrm>
          <a:prstGeom prst="roundRect">
            <a:avLst>
              <a:gd name="adj" fmla="val 9028"/>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extBox 2">
            <a:extLst>
              <a:ext uri="{FF2B5EF4-FFF2-40B4-BE49-F238E27FC236}">
                <a16:creationId xmlns:a16="http://schemas.microsoft.com/office/drawing/2014/main" id="{DB767AAC-D353-62DB-8CEB-CB082DC16DB9}"/>
              </a:ext>
            </a:extLst>
          </p:cNvPr>
          <p:cNvSpPr txBox="1"/>
          <p:nvPr/>
        </p:nvSpPr>
        <p:spPr>
          <a:xfrm>
            <a:off x="5761608" y="4829452"/>
            <a:ext cx="5921406" cy="954107"/>
          </a:xfrm>
          <a:prstGeom prst="rect">
            <a:avLst/>
          </a:prstGeom>
          <a:noFill/>
        </p:spPr>
        <p:txBody>
          <a:bodyPr wrap="square" rtlCol="0">
            <a:spAutoFit/>
          </a:bodyPr>
          <a:lstStyle/>
          <a:p>
            <a:pPr algn="ctr"/>
            <a:r>
              <a:rPr lang="el-GR" altLang="ko-KR" sz="2800" b="1" dirty="0">
                <a:solidFill>
                  <a:schemeClr val="bg1"/>
                </a:solidFill>
                <a:latin typeface="Garamond" panose="02020404030301010803" pitchFamily="18" charset="0"/>
                <a:cs typeface="Arial" pitchFamily="34" charset="0"/>
              </a:rPr>
              <a:t>2. Βασικά Στοιχεία του Σχεδιασμού-Προγραμματισμού </a:t>
            </a:r>
            <a:endParaRPr lang="ko-KR" altLang="en-US" sz="2800" b="1" dirty="0">
              <a:solidFill>
                <a:schemeClr val="bg1"/>
              </a:solidFill>
              <a:latin typeface="Garamond" panose="02020404030301010803" pitchFamily="18" charset="0"/>
              <a:cs typeface="Arial" pitchFamily="34" charset="0"/>
            </a:endParaRPr>
          </a:p>
        </p:txBody>
      </p:sp>
    </p:spTree>
    <p:extLst>
      <p:ext uri="{BB962C8B-B14F-4D97-AF65-F5344CB8AC3E}">
        <p14:creationId xmlns:p14="http://schemas.microsoft.com/office/powerpoint/2010/main" val="23566547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7" name="Rectangle 26">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A634718-FC1A-A724-73B0-4EEF6F7ED9E0}"/>
              </a:ext>
            </a:extLst>
          </p:cNvPr>
          <p:cNvSpPr txBox="1"/>
          <p:nvPr/>
        </p:nvSpPr>
        <p:spPr>
          <a:xfrm>
            <a:off x="1178848" y="153998"/>
            <a:ext cx="9849751" cy="642567"/>
          </a:xfrm>
          <a:prstGeom prst="rect">
            <a:avLst/>
          </a:prstGeom>
        </p:spPr>
        <p:txBody>
          <a:bodyPr vert="horz" lIns="91440" tIns="45720" rIns="91440" bIns="45720" rtlCol="0" anchor="b">
            <a:normAutofit fontScale="77500" lnSpcReduction="20000"/>
          </a:bodyPr>
          <a:lstStyle/>
          <a:p>
            <a:pPr>
              <a:lnSpc>
                <a:spcPct val="90000"/>
              </a:lnSpc>
              <a:spcBef>
                <a:spcPct val="0"/>
              </a:spcBef>
              <a:spcAft>
                <a:spcPts val="600"/>
              </a:spcAft>
            </a:pPr>
            <a:r>
              <a:rPr lang="el-GR" sz="3200" b="1" kern="1200" dirty="0">
                <a:solidFill>
                  <a:schemeClr val="tx1"/>
                </a:solidFill>
                <a:latin typeface="Garamond" panose="02020404030301010803" pitchFamily="18" charset="0"/>
                <a:ea typeface="+mj-ea"/>
                <a:cs typeface="+mj-cs"/>
              </a:rPr>
              <a:t>1. Γιατί είναι αναγκαίος ο προγραμματισμός στη διοίκηση της εκπαίδευσης;</a:t>
            </a:r>
            <a:endParaRPr lang="en-US" sz="3200" b="1" kern="1200" dirty="0">
              <a:solidFill>
                <a:schemeClr val="tx1"/>
              </a:solidFill>
              <a:latin typeface="Garamond" panose="02020404030301010803" pitchFamily="18" charset="0"/>
              <a:ea typeface="+mj-ea"/>
              <a:cs typeface="+mj-cs"/>
            </a:endParaRPr>
          </a:p>
        </p:txBody>
      </p:sp>
      <p:sp>
        <p:nvSpPr>
          <p:cNvPr id="2" name="TextBox 1">
            <a:extLst>
              <a:ext uri="{FF2B5EF4-FFF2-40B4-BE49-F238E27FC236}">
                <a16:creationId xmlns:a16="http://schemas.microsoft.com/office/drawing/2014/main" id="{C2127059-2E59-CD50-7947-6D5D6EED328D}"/>
              </a:ext>
            </a:extLst>
          </p:cNvPr>
          <p:cNvSpPr txBox="1"/>
          <p:nvPr/>
        </p:nvSpPr>
        <p:spPr>
          <a:xfrm>
            <a:off x="579529" y="950563"/>
            <a:ext cx="11032944" cy="5110872"/>
          </a:xfrm>
          <a:prstGeom prst="rect">
            <a:avLst/>
          </a:prstGeom>
        </p:spPr>
        <p:txBody>
          <a:bodyPr vert="horz" lIns="91440" tIns="45720" rIns="91440" bIns="45720" rtlCol="0" anchor="ctr">
            <a:noAutofit/>
          </a:bodyPr>
          <a:lstStyle/>
          <a:p>
            <a:pPr marL="342900" indent="-342900" algn="just">
              <a:buFont typeface="Wingdings" panose="05000000000000000000" pitchFamily="2" charset="2"/>
              <a:buChar char="ü"/>
            </a:pPr>
            <a:r>
              <a:rPr lang="el-GR" sz="2000" dirty="0">
                <a:latin typeface="Garamond" panose="02020404030301010803" pitchFamily="18" charset="0"/>
              </a:rPr>
              <a:t>Αντισταθμίζει την αβεβαιότητα από τις μεταβολές του περιβάλλοντος</a:t>
            </a:r>
            <a:r>
              <a:rPr lang="en-US" sz="2000" dirty="0">
                <a:latin typeface="Garamond" panose="02020404030301010803" pitchFamily="18" charset="0"/>
              </a:rPr>
              <a:t>.</a:t>
            </a:r>
            <a:r>
              <a:rPr lang="el-GR" sz="2000" dirty="0">
                <a:latin typeface="Garamond" panose="02020404030301010803" pitchFamily="18" charset="0"/>
              </a:rPr>
              <a:t> Όσο η διοίκηση προγραμματίζει το μέλλον, τόσο η αβεβαιότητα του εσωτερικού και εξωτερικού περιβάλλοντος μειώνεται.</a:t>
            </a:r>
          </a:p>
          <a:p>
            <a:pPr marL="342900" indent="-342900" algn="just">
              <a:buFont typeface="Wingdings" panose="05000000000000000000" pitchFamily="2" charset="2"/>
              <a:buChar char="ü"/>
            </a:pPr>
            <a:r>
              <a:rPr lang="el-GR" sz="2000" dirty="0">
                <a:latin typeface="Garamond" panose="02020404030301010803" pitchFamily="18" charset="0"/>
              </a:rPr>
              <a:t>Συντελεί στην ελαχιστοποίηση του κόστους λειτουργίας της εκπαιδευτικής μονάδας, επειδή ο προγραμματισμός επιτυγχάνει αύξηση της αποτελεσματικότητάς της.</a:t>
            </a:r>
          </a:p>
          <a:p>
            <a:pPr marL="342900" indent="-342900" algn="just">
              <a:buFont typeface="Wingdings" panose="05000000000000000000" pitchFamily="2" charset="2"/>
              <a:buChar char="ü"/>
            </a:pPr>
            <a:r>
              <a:rPr lang="el-GR" sz="2000" dirty="0">
                <a:latin typeface="Garamond" panose="02020404030301010803" pitchFamily="18" charset="0"/>
              </a:rPr>
              <a:t>Διευκολύνει τον έλεγχο της εκπαιδευτικής και διοικητικής δράσης. Μία δράση που δεν προγραμματίζεται, δεν μπορεί να ελεγχθεί, διότι ο έλεγχος συνεπάγεται σύγκριση των αντικειμενικών στόχων και διόρθωση των αποκλίσεων.</a:t>
            </a:r>
          </a:p>
          <a:p>
            <a:pPr marL="342900" indent="-342900" algn="just">
              <a:buFont typeface="Wingdings" panose="05000000000000000000" pitchFamily="2" charset="2"/>
              <a:buChar char="ü"/>
            </a:pPr>
            <a:r>
              <a:rPr lang="el-GR" sz="2000" dirty="0">
                <a:latin typeface="Garamond" panose="02020404030301010803" pitchFamily="18" charset="0"/>
              </a:rPr>
              <a:t>Δίνει γενική εικόνα και εξασφαλίζει συνέπεια της διοικητικής δράσης της εκπαιδευτικής μονάδας. Ο διευθυντής κατανοεί κάθε λειτουργία της εκπαιδευτικής μονάδας, διαπιστώνει τις σχέσεις μεταξύ τους και τη συμβολή καθεμιάς στην επίτευξη των στόχων της. </a:t>
            </a:r>
            <a:endParaRPr lang="en-US" sz="2000" dirty="0">
              <a:latin typeface="Garamond" panose="02020404030301010803" pitchFamily="18" charset="0"/>
            </a:endParaRPr>
          </a:p>
        </p:txBody>
      </p:sp>
      <p:cxnSp>
        <p:nvCxnSpPr>
          <p:cNvPr id="4" name="Ευθεία γραμμή σύνδεσης 3">
            <a:extLst>
              <a:ext uri="{FF2B5EF4-FFF2-40B4-BE49-F238E27FC236}">
                <a16:creationId xmlns:a16="http://schemas.microsoft.com/office/drawing/2014/main" id="{17003135-4453-6F84-ABE1-0421B005313A}"/>
              </a:ext>
            </a:extLst>
          </p:cNvPr>
          <p:cNvCxnSpPr>
            <a:cxnSpLocks/>
          </p:cNvCxnSpPr>
          <p:nvPr/>
        </p:nvCxnSpPr>
        <p:spPr>
          <a:xfrm>
            <a:off x="1025353" y="950563"/>
            <a:ext cx="1020201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19211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7" name="Rectangle 26">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A634718-FC1A-A724-73B0-4EEF6F7ED9E0}"/>
              </a:ext>
            </a:extLst>
          </p:cNvPr>
          <p:cNvSpPr txBox="1"/>
          <p:nvPr/>
        </p:nvSpPr>
        <p:spPr>
          <a:xfrm>
            <a:off x="1178848" y="153998"/>
            <a:ext cx="9849751" cy="642567"/>
          </a:xfrm>
          <a:prstGeom prst="rect">
            <a:avLst/>
          </a:prstGeom>
        </p:spPr>
        <p:txBody>
          <a:bodyPr vert="horz" lIns="91440" tIns="45720" rIns="91440" bIns="45720" rtlCol="0" anchor="b">
            <a:normAutofit/>
          </a:bodyPr>
          <a:lstStyle/>
          <a:p>
            <a:pPr>
              <a:lnSpc>
                <a:spcPct val="90000"/>
              </a:lnSpc>
              <a:spcBef>
                <a:spcPct val="0"/>
              </a:spcBef>
              <a:spcAft>
                <a:spcPts val="600"/>
              </a:spcAft>
            </a:pPr>
            <a:r>
              <a:rPr lang="el-GR" sz="3200" b="1" kern="1200" dirty="0">
                <a:solidFill>
                  <a:schemeClr val="tx1"/>
                </a:solidFill>
                <a:latin typeface="Garamond" panose="02020404030301010803" pitchFamily="18" charset="0"/>
                <a:ea typeface="+mj-ea"/>
                <a:cs typeface="+mj-cs"/>
              </a:rPr>
              <a:t>2. </a:t>
            </a:r>
            <a:r>
              <a:rPr lang="en-US" sz="3200" b="1" kern="1200" dirty="0">
                <a:solidFill>
                  <a:schemeClr val="tx1"/>
                </a:solidFill>
                <a:latin typeface="Garamond" panose="02020404030301010803" pitchFamily="18" charset="0"/>
                <a:ea typeface="+mj-ea"/>
                <a:cs typeface="+mj-cs"/>
              </a:rPr>
              <a:t>Η </a:t>
            </a:r>
            <a:r>
              <a:rPr lang="en-US" sz="3200" b="1" kern="1200" dirty="0" err="1">
                <a:solidFill>
                  <a:schemeClr val="tx1"/>
                </a:solidFill>
                <a:latin typeface="Garamond" panose="02020404030301010803" pitchFamily="18" charset="0"/>
                <a:ea typeface="+mj-ea"/>
                <a:cs typeface="+mj-cs"/>
              </a:rPr>
              <a:t>Δι</a:t>
            </a:r>
            <a:r>
              <a:rPr lang="en-US" sz="3200" b="1" kern="1200" dirty="0">
                <a:solidFill>
                  <a:schemeClr val="tx1"/>
                </a:solidFill>
                <a:latin typeface="Garamond" panose="02020404030301010803" pitchFamily="18" charset="0"/>
                <a:ea typeface="+mj-ea"/>
                <a:cs typeface="+mj-cs"/>
              </a:rPr>
              <a:t>αδικασία του Σχεδιασμού-Προγραμματισμού</a:t>
            </a:r>
          </a:p>
        </p:txBody>
      </p:sp>
      <p:sp>
        <p:nvSpPr>
          <p:cNvPr id="2" name="TextBox 1">
            <a:extLst>
              <a:ext uri="{FF2B5EF4-FFF2-40B4-BE49-F238E27FC236}">
                <a16:creationId xmlns:a16="http://schemas.microsoft.com/office/drawing/2014/main" id="{C2127059-2E59-CD50-7947-6D5D6EED328D}"/>
              </a:ext>
            </a:extLst>
          </p:cNvPr>
          <p:cNvSpPr txBox="1"/>
          <p:nvPr/>
        </p:nvSpPr>
        <p:spPr>
          <a:xfrm>
            <a:off x="579529" y="950563"/>
            <a:ext cx="11032944" cy="5110872"/>
          </a:xfrm>
          <a:prstGeom prst="rect">
            <a:avLst/>
          </a:prstGeom>
        </p:spPr>
        <p:txBody>
          <a:bodyPr vert="horz" lIns="91440" tIns="45720" rIns="91440" bIns="45720" rtlCol="0" anchor="ctr">
            <a:noAutofit/>
          </a:bodyPr>
          <a:lstStyle/>
          <a:p>
            <a:pPr indent="180000" algn="just"/>
            <a:r>
              <a:rPr lang="en-US" sz="2000" dirty="0">
                <a:latin typeface="Garamond" panose="02020404030301010803" pitchFamily="18" charset="0"/>
              </a:rPr>
              <a:t>Η </a:t>
            </a:r>
            <a:r>
              <a:rPr lang="en-US" sz="2000" dirty="0" err="1">
                <a:latin typeface="Garamond" panose="02020404030301010803" pitchFamily="18" charset="0"/>
              </a:rPr>
              <a:t>δι</a:t>
            </a:r>
            <a:r>
              <a:rPr lang="en-US" sz="2000" dirty="0">
                <a:latin typeface="Garamond" panose="02020404030301010803" pitchFamily="18" charset="0"/>
              </a:rPr>
              <a:t>αδικασία του σχεδιασμού-προγραμματισμού συνδέεται στενά με τη λήψη αποφάσεων, αφού η διοικητική αυτή λειτουργία καθορίζει: τι πρέπει να εκπληρωθεί στο μέλλον και πως πρόκειται να επιτευχθεί. </a:t>
            </a:r>
          </a:p>
          <a:p>
            <a:pPr indent="180000" algn="just"/>
            <a:r>
              <a:rPr lang="en-US" sz="2000" dirty="0" err="1">
                <a:latin typeface="Garamond" panose="02020404030301010803" pitchFamily="18" charset="0"/>
              </a:rPr>
              <a:t>Περιλ</a:t>
            </a:r>
            <a:r>
              <a:rPr lang="en-US" sz="2000" dirty="0">
                <a:latin typeface="Garamond" panose="02020404030301010803" pitchFamily="18" charset="0"/>
              </a:rPr>
              <a:t>αμβάνει ορισμένες φάσεις ή βήματα, τα οποία είναι </a:t>
            </a:r>
            <a:r>
              <a:rPr lang="en-US" sz="2000" b="1" dirty="0">
                <a:latin typeface="Garamond" panose="02020404030301010803" pitchFamily="18" charset="0"/>
              </a:rPr>
              <a:t>επαναλαμβανόμενα</a:t>
            </a:r>
            <a:r>
              <a:rPr lang="en-US" sz="2000" dirty="0">
                <a:latin typeface="Garamond" panose="02020404030301010803" pitchFamily="18" charset="0"/>
              </a:rPr>
              <a:t> και </a:t>
            </a:r>
            <a:r>
              <a:rPr lang="en-US" sz="2000" b="1" dirty="0">
                <a:latin typeface="Garamond" panose="02020404030301010803" pitchFamily="18" charset="0"/>
              </a:rPr>
              <a:t>αλληλοεπηρεαζόμενα </a:t>
            </a:r>
            <a:r>
              <a:rPr lang="en-US" sz="2000" dirty="0">
                <a:latin typeface="Garamond" panose="02020404030301010803" pitchFamily="18" charset="0"/>
              </a:rPr>
              <a:t>και είναι τα εξής:</a:t>
            </a:r>
          </a:p>
          <a:p>
            <a:pPr algn="just">
              <a:lnSpc>
                <a:spcPct val="90000"/>
              </a:lnSpc>
              <a:spcAft>
                <a:spcPts val="600"/>
              </a:spcAft>
            </a:pPr>
            <a:r>
              <a:rPr lang="el-GR" sz="2000" b="1" dirty="0">
                <a:latin typeface="Garamond" panose="02020404030301010803" pitchFamily="18" charset="0"/>
              </a:rPr>
              <a:t>Βήμα </a:t>
            </a:r>
            <a:r>
              <a:rPr lang="en-US" sz="2000" b="1" dirty="0">
                <a:latin typeface="Garamond" panose="02020404030301010803" pitchFamily="18" charset="0"/>
              </a:rPr>
              <a:t>1. </a:t>
            </a:r>
            <a:r>
              <a:rPr lang="en-US" sz="2000" dirty="0">
                <a:latin typeface="Garamond" panose="02020404030301010803" pitchFamily="18" charset="0"/>
              </a:rPr>
              <a:t>Κα</a:t>
            </a:r>
            <a:r>
              <a:rPr lang="en-US" sz="2000" dirty="0" err="1">
                <a:latin typeface="Garamond" panose="02020404030301010803" pitchFamily="18" charset="0"/>
              </a:rPr>
              <a:t>θορισμός</a:t>
            </a:r>
            <a:r>
              <a:rPr lang="en-US" sz="2000" dirty="0">
                <a:latin typeface="Garamond" panose="02020404030301010803" pitchFamily="18" charset="0"/>
              </a:rPr>
              <a:t> </a:t>
            </a:r>
            <a:r>
              <a:rPr lang="en-US" sz="2000" dirty="0" err="1">
                <a:latin typeface="Garamond" panose="02020404030301010803" pitchFamily="18" charset="0"/>
              </a:rPr>
              <a:t>των</a:t>
            </a:r>
            <a:r>
              <a:rPr lang="en-US" sz="2000" dirty="0">
                <a:latin typeface="Garamond" panose="02020404030301010803" pitchFamily="18" charset="0"/>
              </a:rPr>
              <a:t> α</a:t>
            </a:r>
            <a:r>
              <a:rPr lang="en-US" sz="2000" dirty="0" err="1">
                <a:latin typeface="Garamond" panose="02020404030301010803" pitchFamily="18" charset="0"/>
              </a:rPr>
              <a:t>ντικειμενικών</a:t>
            </a:r>
            <a:r>
              <a:rPr lang="en-US" sz="2000" dirty="0">
                <a:latin typeface="Garamond" panose="02020404030301010803" pitchFamily="18" charset="0"/>
              </a:rPr>
              <a:t> </a:t>
            </a:r>
            <a:r>
              <a:rPr lang="en-US" sz="2000" dirty="0" err="1">
                <a:latin typeface="Garamond" panose="02020404030301010803" pitchFamily="18" charset="0"/>
              </a:rPr>
              <a:t>στόχων</a:t>
            </a:r>
            <a:r>
              <a:rPr lang="en-US" sz="2000" dirty="0">
                <a:latin typeface="Garamond" panose="02020404030301010803" pitchFamily="18" charset="0"/>
              </a:rPr>
              <a:t> </a:t>
            </a:r>
            <a:r>
              <a:rPr lang="en-US" sz="2000" dirty="0" err="1">
                <a:latin typeface="Garamond" panose="02020404030301010803" pitchFamily="18" charset="0"/>
              </a:rPr>
              <a:t>του</a:t>
            </a:r>
            <a:r>
              <a:rPr lang="en-US" sz="2000" dirty="0">
                <a:latin typeface="Garamond" panose="02020404030301010803" pitchFamily="18" charset="0"/>
              </a:rPr>
              <a:t> </a:t>
            </a:r>
            <a:r>
              <a:rPr lang="en-US" sz="2000" dirty="0" err="1">
                <a:latin typeface="Garamond" panose="02020404030301010803" pitchFamily="18" charset="0"/>
              </a:rPr>
              <a:t>οργ</a:t>
            </a:r>
            <a:r>
              <a:rPr lang="en-US" sz="2000" dirty="0">
                <a:latin typeface="Garamond" panose="02020404030301010803" pitchFamily="18" charset="0"/>
              </a:rPr>
              <a:t>ανισμού:</a:t>
            </a:r>
          </a:p>
          <a:p>
            <a:pPr algn="just">
              <a:lnSpc>
                <a:spcPct val="90000"/>
              </a:lnSpc>
              <a:spcAft>
                <a:spcPts val="600"/>
              </a:spcAft>
            </a:pPr>
            <a:r>
              <a:rPr lang="el-GR" sz="2000" b="1" dirty="0">
                <a:latin typeface="Garamond" panose="02020404030301010803" pitchFamily="18" charset="0"/>
              </a:rPr>
              <a:t>Βήμα </a:t>
            </a:r>
            <a:r>
              <a:rPr lang="en-US" sz="2000" b="1" dirty="0">
                <a:latin typeface="Garamond" panose="02020404030301010803" pitchFamily="18" charset="0"/>
              </a:rPr>
              <a:t>2. </a:t>
            </a:r>
            <a:r>
              <a:rPr lang="en-US" sz="2000" dirty="0" err="1">
                <a:latin typeface="Garamond" panose="02020404030301010803" pitchFamily="18" charset="0"/>
              </a:rPr>
              <a:t>Προσδιορισμός</a:t>
            </a:r>
            <a:r>
              <a:rPr lang="en-US" sz="2000" dirty="0">
                <a:latin typeface="Garamond" panose="02020404030301010803" pitchFamily="18" charset="0"/>
              </a:rPr>
              <a:t> </a:t>
            </a:r>
            <a:r>
              <a:rPr lang="en-US" sz="2000" dirty="0" err="1">
                <a:latin typeface="Garamond" panose="02020404030301010803" pitchFamily="18" charset="0"/>
              </a:rPr>
              <a:t>της</a:t>
            </a:r>
            <a:r>
              <a:rPr lang="en-US" sz="2000" dirty="0">
                <a:latin typeface="Garamond" panose="02020404030301010803" pitchFamily="18" charset="0"/>
              </a:rPr>
              <a:t> </a:t>
            </a:r>
            <a:r>
              <a:rPr lang="en-US" sz="2000" dirty="0" err="1">
                <a:latin typeface="Garamond" panose="02020404030301010803" pitchFamily="18" charset="0"/>
              </a:rPr>
              <a:t>υφιστάμενης</a:t>
            </a:r>
            <a:r>
              <a:rPr lang="en-US" sz="2000" dirty="0">
                <a:latin typeface="Garamond" panose="02020404030301010803" pitchFamily="18" charset="0"/>
              </a:rPr>
              <a:t> κα</a:t>
            </a:r>
            <a:r>
              <a:rPr lang="en-US" sz="2000" dirty="0" err="1">
                <a:latin typeface="Garamond" panose="02020404030301010803" pitchFamily="18" charset="0"/>
              </a:rPr>
              <a:t>τάστ</a:t>
            </a:r>
            <a:r>
              <a:rPr lang="en-US" sz="2000" dirty="0">
                <a:latin typeface="Garamond" panose="02020404030301010803" pitchFamily="18" charset="0"/>
              </a:rPr>
              <a:t>ασης του οργανισμού:</a:t>
            </a:r>
          </a:p>
          <a:p>
            <a:pPr algn="just">
              <a:lnSpc>
                <a:spcPct val="90000"/>
              </a:lnSpc>
              <a:spcAft>
                <a:spcPts val="600"/>
              </a:spcAft>
            </a:pPr>
            <a:r>
              <a:rPr lang="el-GR" sz="2000" b="1" dirty="0">
                <a:latin typeface="Garamond" panose="02020404030301010803" pitchFamily="18" charset="0"/>
              </a:rPr>
              <a:t>Βήμα </a:t>
            </a:r>
            <a:r>
              <a:rPr lang="en-US" sz="2000" b="1" dirty="0">
                <a:latin typeface="Garamond" panose="02020404030301010803" pitchFamily="18" charset="0"/>
              </a:rPr>
              <a:t>3. </a:t>
            </a:r>
            <a:r>
              <a:rPr lang="en-US" sz="2000" dirty="0">
                <a:latin typeface="Garamond" panose="02020404030301010803" pitchFamily="18" charset="0"/>
              </a:rPr>
              <a:t>Κατα</a:t>
            </a:r>
            <a:r>
              <a:rPr lang="en-US" sz="2000" dirty="0" err="1">
                <a:latin typeface="Garamond" panose="02020404030301010803" pitchFamily="18" charset="0"/>
              </a:rPr>
              <a:t>γρ</a:t>
            </a:r>
            <a:r>
              <a:rPr lang="en-US" sz="2000" dirty="0">
                <a:latin typeface="Garamond" panose="02020404030301010803" pitchFamily="18" charset="0"/>
              </a:rPr>
              <a:t>αφή εναλλακτικών λύσεων ή προτάσεων:</a:t>
            </a:r>
          </a:p>
          <a:p>
            <a:pPr algn="just">
              <a:lnSpc>
                <a:spcPct val="90000"/>
              </a:lnSpc>
              <a:spcAft>
                <a:spcPts val="600"/>
              </a:spcAft>
            </a:pPr>
            <a:r>
              <a:rPr lang="el-GR" sz="2000" b="1" dirty="0">
                <a:latin typeface="Garamond" panose="02020404030301010803" pitchFamily="18" charset="0"/>
              </a:rPr>
              <a:t>Βήμα </a:t>
            </a:r>
            <a:r>
              <a:rPr lang="en-US" sz="2000" b="1" dirty="0">
                <a:latin typeface="Garamond" panose="02020404030301010803" pitchFamily="18" charset="0"/>
              </a:rPr>
              <a:t>4. </a:t>
            </a:r>
            <a:r>
              <a:rPr lang="en-US" sz="2000" dirty="0">
                <a:latin typeface="Garamond" panose="02020404030301010803" pitchFamily="18" charset="0"/>
              </a:rPr>
              <a:t>Επ</a:t>
            </a:r>
            <a:r>
              <a:rPr lang="en-US" sz="2000" dirty="0" err="1">
                <a:latin typeface="Garamond" panose="02020404030301010803" pitchFamily="18" charset="0"/>
              </a:rPr>
              <a:t>ιλογή</a:t>
            </a:r>
            <a:r>
              <a:rPr lang="en-US" sz="2000" dirty="0">
                <a:latin typeface="Garamond" panose="02020404030301010803" pitchFamily="18" charset="0"/>
              </a:rPr>
              <a:t> </a:t>
            </a:r>
            <a:r>
              <a:rPr lang="en-US" sz="2000" dirty="0" err="1">
                <a:latin typeface="Garamond" panose="02020404030301010803" pitchFamily="18" charset="0"/>
              </a:rPr>
              <a:t>της</a:t>
            </a:r>
            <a:r>
              <a:rPr lang="en-US" sz="2000" dirty="0">
                <a:latin typeface="Garamond" panose="02020404030301010803" pitchFamily="18" charset="0"/>
              </a:rPr>
              <a:t> κα</a:t>
            </a:r>
            <a:r>
              <a:rPr lang="en-US" sz="2000" dirty="0" err="1">
                <a:latin typeface="Garamond" panose="02020404030301010803" pitchFamily="18" charset="0"/>
              </a:rPr>
              <a:t>λύτερης</a:t>
            </a:r>
            <a:r>
              <a:rPr lang="en-US" sz="2000" dirty="0">
                <a:latin typeface="Garamond" panose="02020404030301010803" pitchFamily="18" charset="0"/>
              </a:rPr>
              <a:t> </a:t>
            </a:r>
            <a:r>
              <a:rPr lang="en-US" sz="2000" dirty="0" err="1">
                <a:latin typeface="Garamond" panose="02020404030301010803" pitchFamily="18" charset="0"/>
              </a:rPr>
              <a:t>εν</a:t>
            </a:r>
            <a:r>
              <a:rPr lang="en-US" sz="2000" dirty="0">
                <a:latin typeface="Garamond" panose="02020404030301010803" pitchFamily="18" charset="0"/>
              </a:rPr>
              <a:t>αλλακτικής λύσης ή πρότασης:</a:t>
            </a:r>
          </a:p>
          <a:p>
            <a:pPr algn="just">
              <a:lnSpc>
                <a:spcPct val="90000"/>
              </a:lnSpc>
              <a:spcAft>
                <a:spcPts val="600"/>
              </a:spcAft>
            </a:pPr>
            <a:r>
              <a:rPr lang="el-GR" sz="2000" b="1" dirty="0">
                <a:latin typeface="Garamond" panose="02020404030301010803" pitchFamily="18" charset="0"/>
              </a:rPr>
              <a:t>Βήμα </a:t>
            </a:r>
            <a:r>
              <a:rPr lang="en-US" sz="2000" b="1" dirty="0">
                <a:latin typeface="Garamond" panose="02020404030301010803" pitchFamily="18" charset="0"/>
              </a:rPr>
              <a:t>5. </a:t>
            </a:r>
            <a:r>
              <a:rPr lang="en-US" sz="2000" dirty="0" err="1">
                <a:latin typeface="Garamond" panose="02020404030301010803" pitchFamily="18" charset="0"/>
              </a:rPr>
              <a:t>Εφ</a:t>
            </a:r>
            <a:r>
              <a:rPr lang="en-US" sz="2000" dirty="0">
                <a:latin typeface="Garamond" panose="02020404030301010803" pitchFamily="18" charset="0"/>
              </a:rPr>
              <a:t>αρμογή του προγράμματος δράσης</a:t>
            </a:r>
          </a:p>
          <a:p>
            <a:pPr algn="just">
              <a:lnSpc>
                <a:spcPct val="90000"/>
              </a:lnSpc>
              <a:spcAft>
                <a:spcPts val="600"/>
              </a:spcAft>
            </a:pPr>
            <a:r>
              <a:rPr lang="el-GR" sz="2000" b="1" dirty="0">
                <a:latin typeface="Garamond" panose="02020404030301010803" pitchFamily="18" charset="0"/>
              </a:rPr>
              <a:t>Βήμα </a:t>
            </a:r>
            <a:r>
              <a:rPr lang="en-US" sz="2000" b="1" dirty="0">
                <a:latin typeface="Garamond" panose="02020404030301010803" pitchFamily="18" charset="0"/>
              </a:rPr>
              <a:t>6. </a:t>
            </a:r>
            <a:r>
              <a:rPr lang="en-US" sz="2000" dirty="0" err="1">
                <a:latin typeface="Garamond" panose="02020404030301010803" pitchFamily="18" charset="0"/>
              </a:rPr>
              <a:t>Αξιολόγηση</a:t>
            </a:r>
            <a:r>
              <a:rPr lang="en-US" sz="2000" dirty="0">
                <a:latin typeface="Garamond" panose="02020404030301010803" pitchFamily="18" charset="0"/>
              </a:rPr>
              <a:t> </a:t>
            </a:r>
            <a:r>
              <a:rPr lang="en-US" sz="2000" dirty="0" err="1">
                <a:latin typeface="Garamond" panose="02020404030301010803" pitchFamily="18" charset="0"/>
              </a:rPr>
              <a:t>των</a:t>
            </a:r>
            <a:r>
              <a:rPr lang="en-US" sz="2000" dirty="0">
                <a:latin typeface="Garamond" panose="02020404030301010803" pitchFamily="18" charset="0"/>
              </a:rPr>
              <a:t> απ</a:t>
            </a:r>
            <a:r>
              <a:rPr lang="en-US" sz="2000" dirty="0" err="1">
                <a:latin typeface="Garamond" panose="02020404030301010803" pitchFamily="18" charset="0"/>
              </a:rPr>
              <a:t>οτελεσμάτων</a:t>
            </a:r>
            <a:endParaRPr lang="el-GR" sz="2000" dirty="0">
              <a:latin typeface="Garamond" panose="02020404030301010803" pitchFamily="18" charset="0"/>
            </a:endParaRPr>
          </a:p>
          <a:p>
            <a:pPr indent="180000" algn="just"/>
            <a:r>
              <a:rPr lang="en-US" sz="2000" dirty="0">
                <a:latin typeface="Garamond" panose="02020404030301010803" pitchFamily="18" charset="0"/>
              </a:rPr>
              <a:t>Τα β</a:t>
            </a:r>
            <a:r>
              <a:rPr lang="en-US" sz="2000" dirty="0" err="1">
                <a:latin typeface="Garamond" panose="02020404030301010803" pitchFamily="18" charset="0"/>
              </a:rPr>
              <a:t>ήμ</a:t>
            </a:r>
            <a:r>
              <a:rPr lang="en-US" sz="2000" dirty="0">
                <a:latin typeface="Garamond" panose="02020404030301010803" pitchFamily="18" charset="0"/>
              </a:rPr>
              <a:t>ατα του σχεδιασμού-προγραμματισμού δεν ακολουθούνται πάντα με αυτή τη σειρά, κι αυτό γιατί κατά την υλοποίηση των προγραμμάτων δράσης τα διοικητικά στελέχη του οργανισμού ανακαλύπτουν νέα στοιχεία ή αλλάζουν οι αντικειμενικοί σκοποί, με συνέπεια οι προγραμματιστές να προβαίνουν σε διορθωτικές αλλαγές και να επιστρέφουν σε προηγούμενα στάδια της λειτουργίας αυτής.</a:t>
            </a:r>
          </a:p>
        </p:txBody>
      </p:sp>
      <p:cxnSp>
        <p:nvCxnSpPr>
          <p:cNvPr id="4" name="Ευθεία γραμμή σύνδεσης 3">
            <a:extLst>
              <a:ext uri="{FF2B5EF4-FFF2-40B4-BE49-F238E27FC236}">
                <a16:creationId xmlns:a16="http://schemas.microsoft.com/office/drawing/2014/main" id="{17003135-4453-6F84-ABE1-0421B005313A}"/>
              </a:ext>
            </a:extLst>
          </p:cNvPr>
          <p:cNvCxnSpPr>
            <a:cxnSpLocks/>
          </p:cNvCxnSpPr>
          <p:nvPr/>
        </p:nvCxnSpPr>
        <p:spPr>
          <a:xfrm>
            <a:off x="1025353" y="950563"/>
            <a:ext cx="1020201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2072235"/>
      </p:ext>
    </p:extLst>
  </p:cSld>
  <p:clrMapOvr>
    <a:masterClrMapping/>
  </p:clrMapOvr>
</p:sld>
</file>

<file path=ppt/theme/theme1.xml><?xml version="1.0" encoding="utf-8"?>
<a:theme xmlns:a="http://schemas.openxmlformats.org/drawingml/2006/main" name="Cover and End Slide Master">
  <a:themeElements>
    <a:clrScheme name="Custom 12">
      <a:dk1>
        <a:sysClr val="windowText" lastClr="000000"/>
      </a:dk1>
      <a:lt1>
        <a:sysClr val="window" lastClr="FFFFFF"/>
      </a:lt1>
      <a:dk2>
        <a:srgbClr val="44546A"/>
      </a:dk2>
      <a:lt2>
        <a:srgbClr val="E7E6E6"/>
      </a:lt2>
      <a:accent1>
        <a:srgbClr val="EC5D62"/>
      </a:accent1>
      <a:accent2>
        <a:srgbClr val="EDBE44"/>
      </a:accent2>
      <a:accent3>
        <a:srgbClr val="82B135"/>
      </a:accent3>
      <a:accent4>
        <a:srgbClr val="2781AB"/>
      </a:accent4>
      <a:accent5>
        <a:srgbClr val="634E85"/>
      </a:accent5>
      <a:accent6>
        <a:srgbClr val="4C5053"/>
      </a:accent6>
      <a:hlink>
        <a:srgbClr val="FFFFFF"/>
      </a:hlink>
      <a:folHlink>
        <a:srgbClr val="262626"/>
      </a:folHlink>
    </a:clrScheme>
    <a:fontScheme name="ALLPPT PONTS">
      <a:majorFont>
        <a:latin typeface="Arial"/>
        <a:ea typeface="Malgun Gothic"/>
        <a:cs typeface=""/>
      </a:majorFont>
      <a:minorFont>
        <a:latin typeface="Arial"/>
        <a:ea typeface="맑은 고딕"/>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Custom 12">
      <a:dk1>
        <a:sysClr val="windowText" lastClr="000000"/>
      </a:dk1>
      <a:lt1>
        <a:sysClr val="window" lastClr="FFFFFF"/>
      </a:lt1>
      <a:dk2>
        <a:srgbClr val="44546A"/>
      </a:dk2>
      <a:lt2>
        <a:srgbClr val="E7E6E6"/>
      </a:lt2>
      <a:accent1>
        <a:srgbClr val="EC5D62"/>
      </a:accent1>
      <a:accent2>
        <a:srgbClr val="EDBE44"/>
      </a:accent2>
      <a:accent3>
        <a:srgbClr val="82B135"/>
      </a:accent3>
      <a:accent4>
        <a:srgbClr val="2781AB"/>
      </a:accent4>
      <a:accent5>
        <a:srgbClr val="634E85"/>
      </a:accent5>
      <a:accent6>
        <a:srgbClr val="4C5053"/>
      </a:accent6>
      <a:hlink>
        <a:srgbClr val="FFFFFF"/>
      </a:hlink>
      <a:folHlink>
        <a:srgbClr val="262626"/>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ALLPPT-404">
      <a:dk1>
        <a:sysClr val="windowText" lastClr="000000"/>
      </a:dk1>
      <a:lt1>
        <a:sysClr val="window" lastClr="FFFFFF"/>
      </a:lt1>
      <a:dk2>
        <a:srgbClr val="44546A"/>
      </a:dk2>
      <a:lt2>
        <a:srgbClr val="E7E6E6"/>
      </a:lt2>
      <a:accent1>
        <a:srgbClr val="5A9BD5"/>
      </a:accent1>
      <a:accent2>
        <a:srgbClr val="224A90"/>
      </a:accent2>
      <a:accent3>
        <a:srgbClr val="010A4F"/>
      </a:accent3>
      <a:accent4>
        <a:srgbClr val="5A9BD5"/>
      </a:accent4>
      <a:accent5>
        <a:srgbClr val="224A90"/>
      </a:accent5>
      <a:accent6>
        <a:srgbClr val="010A4F"/>
      </a:accent6>
      <a:hlink>
        <a:srgbClr val="262626"/>
      </a:hlink>
      <a:folHlink>
        <a:srgbClr val="262626"/>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4822</TotalTime>
  <Words>6636</Words>
  <Application>Microsoft Office PowerPoint</Application>
  <PresentationFormat>Ευρεία οθόνη</PresentationFormat>
  <Paragraphs>492</Paragraphs>
  <Slides>61</Slides>
  <Notes>0</Notes>
  <HiddenSlides>0</HiddenSlides>
  <MMClips>0</MMClips>
  <ScaleCrop>false</ScaleCrop>
  <HeadingPairs>
    <vt:vector size="6" baseType="variant">
      <vt:variant>
        <vt:lpstr>Γραμματοσειρές που χρησιμοποιούνται</vt:lpstr>
      </vt:variant>
      <vt:variant>
        <vt:i4>7</vt:i4>
      </vt:variant>
      <vt:variant>
        <vt:lpstr>Θέμα</vt:lpstr>
      </vt:variant>
      <vt:variant>
        <vt:i4>3</vt:i4>
      </vt:variant>
      <vt:variant>
        <vt:lpstr>Τίτλοι διαφανειών</vt:lpstr>
      </vt:variant>
      <vt:variant>
        <vt:i4>61</vt:i4>
      </vt:variant>
    </vt:vector>
  </HeadingPairs>
  <TitlesOfParts>
    <vt:vector size="71" baseType="lpstr">
      <vt:lpstr>Algerian</vt:lpstr>
      <vt:lpstr>Arial</vt:lpstr>
      <vt:lpstr>Calibri</vt:lpstr>
      <vt:lpstr>Garamond</vt:lpstr>
      <vt:lpstr>Times New Roman</vt:lpstr>
      <vt:lpstr>Verdana</vt:lpstr>
      <vt:lpstr>Wingdings</vt:lpstr>
      <vt:lpstr>Cover and End Slide Master</vt:lpstr>
      <vt:lpstr>Contents Slide Master</vt:lpstr>
      <vt:lpstr>Section Break Slide Master</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dc:creator>
  <cp:lastModifiedBy>ΕΙΡΗΝΗ ΚΑΤΣΑΡΟΥ</cp:lastModifiedBy>
  <cp:revision>73</cp:revision>
  <dcterms:created xsi:type="dcterms:W3CDTF">2020-01-20T05:08:25Z</dcterms:created>
  <dcterms:modified xsi:type="dcterms:W3CDTF">2023-03-05T18:21:18Z</dcterms:modified>
</cp:coreProperties>
</file>