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18"/>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1" d="100"/>
          <a:sy n="91" d="100"/>
        </p:scale>
        <p:origin x="1210"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1" name="PlaceHolder 1"/>
          <p:cNvSpPr>
            <a:spLocks noGrp="1" noRot="1" noChangeAspect="1"/>
          </p:cNvSpPr>
          <p:nvPr>
            <p:ph type="sldImg"/>
          </p:nvPr>
        </p:nvSpPr>
        <p:spPr>
          <a:xfrm>
            <a:off x="216000" y="812520"/>
            <a:ext cx="7127280" cy="4008960"/>
          </a:xfrm>
          <a:prstGeom prst="rect">
            <a:avLst/>
          </a:prstGeom>
          <a:noFill/>
          <a:ln w="0">
            <a:noFill/>
          </a:ln>
        </p:spPr>
        <p:txBody>
          <a:bodyPr lIns="0" tIns="0" rIns="0" bIns="0" anchor="ctr">
            <a:noAutofit/>
          </a:bodyPr>
          <a:lstStyle/>
          <a:p>
            <a:pPr algn="ctr">
              <a:buNone/>
            </a:pPr>
            <a:r>
              <a:rPr lang="el-GR" sz="4400" b="0" strike="noStrike" spc="-1">
                <a:latin typeface="Arial"/>
              </a:rPr>
              <a:t>Πατήστε για μετακίνηση της διαφάνειας</a:t>
            </a:r>
          </a:p>
        </p:txBody>
      </p:sp>
      <p:sp>
        <p:nvSpPr>
          <p:cNvPr id="82" name="PlaceHolder 2"/>
          <p:cNvSpPr>
            <a:spLocks noGrp="1"/>
          </p:cNvSpPr>
          <p:nvPr>
            <p:ph type="body"/>
          </p:nvPr>
        </p:nvSpPr>
        <p:spPr>
          <a:xfrm>
            <a:off x="756000" y="5078520"/>
            <a:ext cx="6047640" cy="4811040"/>
          </a:xfrm>
          <a:prstGeom prst="rect">
            <a:avLst/>
          </a:prstGeom>
          <a:noFill/>
          <a:ln w="0">
            <a:noFill/>
          </a:ln>
        </p:spPr>
        <p:txBody>
          <a:bodyPr lIns="0" tIns="0" rIns="0" bIns="0" anchor="t">
            <a:noAutofit/>
          </a:bodyPr>
          <a:lstStyle/>
          <a:p>
            <a:r>
              <a:rPr lang="el-GR" sz="2000" b="0" strike="noStrike" spc="-1">
                <a:latin typeface="Arial"/>
              </a:rPr>
              <a:t>Πατήστε για επεξεργασία της μορφής των σημειώσεων</a:t>
            </a:r>
          </a:p>
        </p:txBody>
      </p:sp>
      <p:sp>
        <p:nvSpPr>
          <p:cNvPr id="83" name="PlaceHolder 3"/>
          <p:cNvSpPr>
            <a:spLocks noGrp="1"/>
          </p:cNvSpPr>
          <p:nvPr>
            <p:ph type="hdr"/>
          </p:nvPr>
        </p:nvSpPr>
        <p:spPr>
          <a:xfrm>
            <a:off x="0" y="0"/>
            <a:ext cx="3280680" cy="534240"/>
          </a:xfrm>
          <a:prstGeom prst="rect">
            <a:avLst/>
          </a:prstGeom>
          <a:noFill/>
          <a:ln w="0">
            <a:noFill/>
          </a:ln>
        </p:spPr>
        <p:txBody>
          <a:bodyPr lIns="0" tIns="0" rIns="0" bIns="0" anchor="t">
            <a:noAutofit/>
          </a:bodyPr>
          <a:lstStyle/>
          <a:p>
            <a:r>
              <a:rPr lang="el-GR" sz="1400" b="0" strike="noStrike" spc="-1">
                <a:latin typeface="Times New Roman"/>
              </a:rPr>
              <a:t>&lt;κεφαλίδα&gt;</a:t>
            </a:r>
          </a:p>
        </p:txBody>
      </p:sp>
      <p:sp>
        <p:nvSpPr>
          <p:cNvPr id="84" name="PlaceHolder 4"/>
          <p:cNvSpPr>
            <a:spLocks noGrp="1"/>
          </p:cNvSpPr>
          <p:nvPr>
            <p:ph type="dt" idx="6"/>
          </p:nvPr>
        </p:nvSpPr>
        <p:spPr>
          <a:xfrm>
            <a:off x="4278960" y="0"/>
            <a:ext cx="3280680" cy="534240"/>
          </a:xfrm>
          <a:prstGeom prst="rect">
            <a:avLst/>
          </a:prstGeom>
          <a:noFill/>
          <a:ln w="0">
            <a:noFill/>
          </a:ln>
        </p:spPr>
        <p:txBody>
          <a:bodyPr lIns="0" tIns="0" rIns="0" bIns="0" anchor="t">
            <a:noAutofit/>
          </a:bodyPr>
          <a:lstStyle>
            <a:lvl1pPr algn="r">
              <a:buNone/>
              <a:defRPr lang="el-GR" sz="1400" b="0" strike="noStrike" spc="-1">
                <a:latin typeface="Times New Roman"/>
              </a:defRPr>
            </a:lvl1pPr>
          </a:lstStyle>
          <a:p>
            <a:pPr algn="r">
              <a:buNone/>
            </a:pPr>
            <a:r>
              <a:rPr lang="el-GR" sz="1400" b="0" strike="noStrike" spc="-1">
                <a:latin typeface="Times New Roman"/>
              </a:rPr>
              <a:t>&lt;ημερομηνία/ώρα&gt;</a:t>
            </a:r>
          </a:p>
        </p:txBody>
      </p:sp>
      <p:sp>
        <p:nvSpPr>
          <p:cNvPr id="85" name="PlaceHolder 5"/>
          <p:cNvSpPr>
            <a:spLocks noGrp="1"/>
          </p:cNvSpPr>
          <p:nvPr>
            <p:ph type="ftr" idx="7"/>
          </p:nvPr>
        </p:nvSpPr>
        <p:spPr>
          <a:xfrm>
            <a:off x="0" y="10157400"/>
            <a:ext cx="3280680" cy="534240"/>
          </a:xfrm>
          <a:prstGeom prst="rect">
            <a:avLst/>
          </a:prstGeom>
          <a:noFill/>
          <a:ln w="0">
            <a:noFill/>
          </a:ln>
        </p:spPr>
        <p:txBody>
          <a:bodyPr lIns="0" tIns="0" rIns="0" bIns="0" anchor="b">
            <a:noAutofit/>
          </a:bodyPr>
          <a:lstStyle>
            <a:lvl1pPr>
              <a:defRPr lang="el-GR" sz="1400" b="0" strike="noStrike" spc="-1">
                <a:latin typeface="Times New Roman"/>
              </a:defRPr>
            </a:lvl1pPr>
          </a:lstStyle>
          <a:p>
            <a:r>
              <a:rPr lang="el-GR" sz="1400" b="0" strike="noStrike" spc="-1">
                <a:latin typeface="Times New Roman"/>
              </a:rPr>
              <a:t>&lt;υποσέλιδο&gt;</a:t>
            </a:r>
          </a:p>
        </p:txBody>
      </p:sp>
      <p:sp>
        <p:nvSpPr>
          <p:cNvPr id="86" name="PlaceHolder 6"/>
          <p:cNvSpPr>
            <a:spLocks noGrp="1"/>
          </p:cNvSpPr>
          <p:nvPr>
            <p:ph type="sldNum" idx="8"/>
          </p:nvPr>
        </p:nvSpPr>
        <p:spPr>
          <a:xfrm>
            <a:off x="4278960" y="10157400"/>
            <a:ext cx="3280680" cy="534240"/>
          </a:xfrm>
          <a:prstGeom prst="rect">
            <a:avLst/>
          </a:prstGeom>
          <a:noFill/>
          <a:ln w="0">
            <a:noFill/>
          </a:ln>
        </p:spPr>
        <p:txBody>
          <a:bodyPr lIns="0" tIns="0" rIns="0" bIns="0" anchor="b">
            <a:noAutofit/>
          </a:bodyPr>
          <a:lstStyle>
            <a:lvl1pPr algn="r">
              <a:buNone/>
              <a:defRPr lang="el-GR" sz="1400" b="0" strike="noStrike" spc="-1">
                <a:latin typeface="Times New Roman"/>
              </a:defRPr>
            </a:lvl1pPr>
          </a:lstStyle>
          <a:p>
            <a:pPr algn="r">
              <a:buNone/>
            </a:pPr>
            <a:fld id="{11B183CC-523F-4D8A-A742-7CF2573E24C0}" type="slidenum">
              <a:rPr lang="el-GR" sz="1400" b="0" strike="noStrike" spc="-1">
                <a:latin typeface="Times New Roman"/>
              </a:rPr>
              <a:t>‹#›</a:t>
            </a:fld>
            <a:endParaRPr lang="el-GR"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PlaceHolder 1"/>
          <p:cNvSpPr>
            <a:spLocks noGrp="1"/>
          </p:cNvSpPr>
          <p:nvPr>
            <p:ph type="sldNum" idx="9"/>
          </p:nvPr>
        </p:nvSpPr>
        <p:spPr>
          <a:xfrm>
            <a:off x="3884760" y="8685360"/>
            <a:ext cx="2971080" cy="456480"/>
          </a:xfrm>
          <a:prstGeom prst="rect">
            <a:avLst/>
          </a:prstGeom>
          <a:noFill/>
          <a:ln w="0">
            <a:noFill/>
          </a:ln>
        </p:spPr>
        <p:txBody>
          <a:bodyPr lIns="0" tIns="0" rIns="0" bIns="0" anchor="b">
            <a:noAutofit/>
          </a:bodyPr>
          <a:lstStyle>
            <a:lvl1pPr algn="r">
              <a:lnSpc>
                <a:spcPct val="100000"/>
              </a:lnSpc>
              <a:buNone/>
              <a:defRPr lang="en-US" sz="1200" b="0" strike="noStrike" spc="-1">
                <a:solidFill>
                  <a:srgbClr val="000000"/>
                </a:solidFill>
                <a:latin typeface="Times New Roman"/>
              </a:defRPr>
            </a:lvl1pPr>
          </a:lstStyle>
          <a:p>
            <a:pPr algn="r">
              <a:lnSpc>
                <a:spcPct val="100000"/>
              </a:lnSpc>
              <a:buNone/>
            </a:pPr>
            <a:fld id="{A94800AB-5E40-4336-ABB6-208AD343FC67}" type="slidenum">
              <a:rPr lang="en-US" sz="1200" b="0" strike="noStrike" spc="-1">
                <a:solidFill>
                  <a:srgbClr val="000000"/>
                </a:solidFill>
                <a:latin typeface="Times New Roman"/>
              </a:rPr>
              <a:t>2</a:t>
            </a:fld>
            <a:endParaRPr lang="el-GR" sz="1200" b="0" strike="noStrike" spc="-1">
              <a:latin typeface="Times New Roman"/>
            </a:endParaRPr>
          </a:p>
        </p:txBody>
      </p:sp>
      <p:sp>
        <p:nvSpPr>
          <p:cNvPr id="231" name="PlaceHolder 2"/>
          <p:cNvSpPr>
            <a:spLocks noGrp="1" noRot="1" noChangeAspect="1"/>
          </p:cNvSpPr>
          <p:nvPr>
            <p:ph type="sldImg"/>
          </p:nvPr>
        </p:nvSpPr>
        <p:spPr>
          <a:xfrm>
            <a:off x="985680" y="741240"/>
            <a:ext cx="4885560" cy="3664800"/>
          </a:xfrm>
          <a:prstGeom prst="rect">
            <a:avLst/>
          </a:prstGeom>
          <a:ln w="0">
            <a:noFill/>
          </a:ln>
        </p:spPr>
      </p:sp>
      <p:sp>
        <p:nvSpPr>
          <p:cNvPr id="232" name="PlaceHolder 3"/>
          <p:cNvSpPr>
            <a:spLocks noGrp="1"/>
          </p:cNvSpPr>
          <p:nvPr>
            <p:ph type="body"/>
          </p:nvPr>
        </p:nvSpPr>
        <p:spPr>
          <a:xfrm>
            <a:off x="685800" y="4641840"/>
            <a:ext cx="5487120" cy="4396680"/>
          </a:xfrm>
          <a:prstGeom prst="rect">
            <a:avLst/>
          </a:prstGeom>
          <a:noFill/>
          <a:ln w="0">
            <a:noFill/>
          </a:ln>
        </p:spPr>
        <p:txBody>
          <a:bodyPr lIns="0" tIns="0" rIns="0" bIns="0" numCol="1" spcCol="0" anchor="ctr">
            <a:noAutofit/>
          </a:bodyPr>
          <a:lstStyle/>
          <a:p>
            <a:endParaRPr lang="el-GR" sz="2000" b="0" strike="noStrike" spc="-1">
              <a:latin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PlaceHolder 1"/>
          <p:cNvSpPr>
            <a:spLocks noGrp="1"/>
          </p:cNvSpPr>
          <p:nvPr>
            <p:ph type="sldNum" idx="18"/>
          </p:nvPr>
        </p:nvSpPr>
        <p:spPr>
          <a:xfrm>
            <a:off x="3884760" y="8685360"/>
            <a:ext cx="2971080" cy="456480"/>
          </a:xfrm>
          <a:prstGeom prst="rect">
            <a:avLst/>
          </a:prstGeom>
          <a:noFill/>
          <a:ln w="0">
            <a:noFill/>
          </a:ln>
        </p:spPr>
        <p:txBody>
          <a:bodyPr lIns="0" tIns="0" rIns="0" bIns="0" numCol="1" spcCol="0" anchor="b">
            <a:noAutofit/>
          </a:bodyPr>
          <a:lstStyle>
            <a:lvl1pPr algn="r">
              <a:lnSpc>
                <a:spcPct val="100000"/>
              </a:lnSpc>
              <a:buNone/>
              <a:defRPr lang="en-US" sz="1200" b="0" strike="noStrike" spc="-1">
                <a:solidFill>
                  <a:srgbClr val="000000"/>
                </a:solidFill>
                <a:latin typeface="Times New Roman"/>
              </a:defRPr>
            </a:lvl1pPr>
          </a:lstStyle>
          <a:p>
            <a:pPr algn="r">
              <a:lnSpc>
                <a:spcPct val="100000"/>
              </a:lnSpc>
              <a:buNone/>
            </a:pPr>
            <a:fld id="{AC1810FE-C25C-4C31-9D0B-56B56A31AEA0}" type="slidenum">
              <a:rPr lang="en-US" sz="1200" b="0" strike="noStrike" spc="-1">
                <a:solidFill>
                  <a:srgbClr val="000000"/>
                </a:solidFill>
                <a:latin typeface="Times New Roman"/>
              </a:rPr>
              <a:t>11</a:t>
            </a:fld>
            <a:endParaRPr lang="el-GR" sz="1200" b="0" strike="noStrike" spc="-1">
              <a:latin typeface="Times New Roman"/>
            </a:endParaRPr>
          </a:p>
        </p:txBody>
      </p:sp>
      <p:sp>
        <p:nvSpPr>
          <p:cNvPr id="258" name="PlaceHolder 2"/>
          <p:cNvSpPr>
            <a:spLocks noGrp="1" noRot="1" noChangeAspect="1"/>
          </p:cNvSpPr>
          <p:nvPr>
            <p:ph type="sldImg"/>
          </p:nvPr>
        </p:nvSpPr>
        <p:spPr>
          <a:xfrm>
            <a:off x="1143000" y="693720"/>
            <a:ext cx="4571280" cy="3428280"/>
          </a:xfrm>
          <a:prstGeom prst="rect">
            <a:avLst/>
          </a:prstGeom>
          <a:ln w="0">
            <a:noFill/>
          </a:ln>
        </p:spPr>
      </p:sp>
      <p:sp>
        <p:nvSpPr>
          <p:cNvPr id="259" name="PlaceHolder 3"/>
          <p:cNvSpPr>
            <a:spLocks noGrp="1"/>
          </p:cNvSpPr>
          <p:nvPr>
            <p:ph type="body"/>
          </p:nvPr>
        </p:nvSpPr>
        <p:spPr>
          <a:xfrm>
            <a:off x="685800" y="4342680"/>
            <a:ext cx="5487120" cy="4113000"/>
          </a:xfrm>
          <a:prstGeom prst="rect">
            <a:avLst/>
          </a:prstGeom>
          <a:noFill/>
          <a:ln w="0">
            <a:noFill/>
          </a:ln>
        </p:spPr>
        <p:txBody>
          <a:bodyPr lIns="0" tIns="0" rIns="0" bIns="0" numCol="1" spcCol="0" anchor="ctr">
            <a:noAutofit/>
          </a:bodyPr>
          <a:lstStyle/>
          <a:p>
            <a:endParaRPr lang="el-GR" sz="2000" b="0" strike="noStrike" spc="-1">
              <a:latin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 name="PlaceHolder 1"/>
          <p:cNvSpPr>
            <a:spLocks noGrp="1"/>
          </p:cNvSpPr>
          <p:nvPr>
            <p:ph type="sldNum" idx="19"/>
          </p:nvPr>
        </p:nvSpPr>
        <p:spPr>
          <a:xfrm>
            <a:off x="3884760" y="8685360"/>
            <a:ext cx="2971080" cy="456480"/>
          </a:xfrm>
          <a:prstGeom prst="rect">
            <a:avLst/>
          </a:prstGeom>
          <a:noFill/>
          <a:ln w="0">
            <a:noFill/>
          </a:ln>
        </p:spPr>
        <p:txBody>
          <a:bodyPr lIns="0" tIns="0" rIns="0" bIns="0" numCol="1" spcCol="0" anchor="b">
            <a:noAutofit/>
          </a:bodyPr>
          <a:lstStyle>
            <a:lvl1pPr algn="r">
              <a:lnSpc>
                <a:spcPct val="100000"/>
              </a:lnSpc>
              <a:buNone/>
              <a:defRPr lang="en-US" sz="1200" b="0" strike="noStrike" spc="-1">
                <a:solidFill>
                  <a:srgbClr val="000000"/>
                </a:solidFill>
                <a:latin typeface="Times New Roman"/>
              </a:defRPr>
            </a:lvl1pPr>
          </a:lstStyle>
          <a:p>
            <a:pPr algn="r">
              <a:lnSpc>
                <a:spcPct val="100000"/>
              </a:lnSpc>
              <a:buNone/>
            </a:pPr>
            <a:fld id="{1254CAF3-1E76-4AEE-9F32-7DE8C38A2AA8}" type="slidenum">
              <a:rPr lang="en-US" sz="1200" b="0" strike="noStrike" spc="-1">
                <a:solidFill>
                  <a:srgbClr val="000000"/>
                </a:solidFill>
                <a:latin typeface="Times New Roman"/>
              </a:rPr>
              <a:t>12</a:t>
            </a:fld>
            <a:endParaRPr lang="el-GR" sz="1200" b="0" strike="noStrike" spc="-1">
              <a:latin typeface="Times New Roman"/>
            </a:endParaRPr>
          </a:p>
        </p:txBody>
      </p:sp>
      <p:sp>
        <p:nvSpPr>
          <p:cNvPr id="261" name="PlaceHolder 2"/>
          <p:cNvSpPr>
            <a:spLocks noGrp="1" noRot="1" noChangeAspect="1"/>
          </p:cNvSpPr>
          <p:nvPr>
            <p:ph type="sldImg"/>
          </p:nvPr>
        </p:nvSpPr>
        <p:spPr>
          <a:xfrm>
            <a:off x="1143000" y="693720"/>
            <a:ext cx="4571280" cy="3428280"/>
          </a:xfrm>
          <a:prstGeom prst="rect">
            <a:avLst/>
          </a:prstGeom>
          <a:ln w="0">
            <a:noFill/>
          </a:ln>
        </p:spPr>
      </p:sp>
      <p:sp>
        <p:nvSpPr>
          <p:cNvPr id="262" name="PlaceHolder 3"/>
          <p:cNvSpPr>
            <a:spLocks noGrp="1"/>
          </p:cNvSpPr>
          <p:nvPr>
            <p:ph type="body"/>
          </p:nvPr>
        </p:nvSpPr>
        <p:spPr>
          <a:xfrm>
            <a:off x="685800" y="4342680"/>
            <a:ext cx="5487120" cy="4113000"/>
          </a:xfrm>
          <a:prstGeom prst="rect">
            <a:avLst/>
          </a:prstGeom>
          <a:noFill/>
          <a:ln w="0">
            <a:noFill/>
          </a:ln>
        </p:spPr>
        <p:txBody>
          <a:bodyPr lIns="0" tIns="0" rIns="0" bIns="0" numCol="1" spcCol="0" anchor="ctr">
            <a:noAutofit/>
          </a:bodyPr>
          <a:lstStyle/>
          <a:p>
            <a:endParaRPr lang="el-GR" sz="2000" b="0" strike="noStrike" spc="-1">
              <a:latin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PlaceHolder 1"/>
          <p:cNvSpPr>
            <a:spLocks noGrp="1"/>
          </p:cNvSpPr>
          <p:nvPr>
            <p:ph type="sldNum" idx="20"/>
          </p:nvPr>
        </p:nvSpPr>
        <p:spPr>
          <a:xfrm>
            <a:off x="3884760" y="8685360"/>
            <a:ext cx="2971080" cy="456480"/>
          </a:xfrm>
          <a:prstGeom prst="rect">
            <a:avLst/>
          </a:prstGeom>
          <a:noFill/>
          <a:ln w="0">
            <a:noFill/>
          </a:ln>
        </p:spPr>
        <p:txBody>
          <a:bodyPr lIns="0" tIns="0" rIns="0" bIns="0" numCol="1" spcCol="0" anchor="b">
            <a:noAutofit/>
          </a:bodyPr>
          <a:lstStyle>
            <a:lvl1pPr algn="r">
              <a:lnSpc>
                <a:spcPct val="100000"/>
              </a:lnSpc>
              <a:buNone/>
              <a:defRPr lang="en-US" sz="1200" b="0" strike="noStrike" spc="-1">
                <a:solidFill>
                  <a:srgbClr val="000000"/>
                </a:solidFill>
                <a:latin typeface="Times New Roman"/>
              </a:defRPr>
            </a:lvl1pPr>
          </a:lstStyle>
          <a:p>
            <a:pPr algn="r">
              <a:lnSpc>
                <a:spcPct val="100000"/>
              </a:lnSpc>
              <a:buNone/>
            </a:pPr>
            <a:fld id="{A5F4F75D-E220-4B3D-8BE3-08EC1A2AE25E}" type="slidenum">
              <a:rPr lang="en-US" sz="1200" b="0" strike="noStrike" spc="-1">
                <a:solidFill>
                  <a:srgbClr val="000000"/>
                </a:solidFill>
                <a:latin typeface="Times New Roman"/>
              </a:rPr>
              <a:t>13</a:t>
            </a:fld>
            <a:endParaRPr lang="el-GR" sz="1200" b="0" strike="noStrike" spc="-1">
              <a:latin typeface="Times New Roman"/>
            </a:endParaRPr>
          </a:p>
        </p:txBody>
      </p:sp>
      <p:sp>
        <p:nvSpPr>
          <p:cNvPr id="264" name="PlaceHolder 2"/>
          <p:cNvSpPr>
            <a:spLocks noGrp="1" noRot="1" noChangeAspect="1"/>
          </p:cNvSpPr>
          <p:nvPr>
            <p:ph type="sldImg"/>
          </p:nvPr>
        </p:nvSpPr>
        <p:spPr>
          <a:xfrm>
            <a:off x="1143000" y="693720"/>
            <a:ext cx="4571280" cy="3428280"/>
          </a:xfrm>
          <a:prstGeom prst="rect">
            <a:avLst/>
          </a:prstGeom>
          <a:ln w="0">
            <a:noFill/>
          </a:ln>
        </p:spPr>
      </p:sp>
      <p:sp>
        <p:nvSpPr>
          <p:cNvPr id="265" name="PlaceHolder 3"/>
          <p:cNvSpPr>
            <a:spLocks noGrp="1"/>
          </p:cNvSpPr>
          <p:nvPr>
            <p:ph type="body"/>
          </p:nvPr>
        </p:nvSpPr>
        <p:spPr>
          <a:xfrm>
            <a:off x="685800" y="4342680"/>
            <a:ext cx="5487120" cy="4113000"/>
          </a:xfrm>
          <a:prstGeom prst="rect">
            <a:avLst/>
          </a:prstGeom>
          <a:noFill/>
          <a:ln w="0">
            <a:noFill/>
          </a:ln>
        </p:spPr>
        <p:txBody>
          <a:bodyPr lIns="0" tIns="0" rIns="0" bIns="0" numCol="1" spcCol="0" anchor="ctr">
            <a:noAutofit/>
          </a:bodyPr>
          <a:lstStyle/>
          <a:p>
            <a:endParaRPr lang="el-GR" sz="2000" b="0" strike="noStrike" spc="-1">
              <a:latin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PlaceHolder 1"/>
          <p:cNvSpPr>
            <a:spLocks noGrp="1"/>
          </p:cNvSpPr>
          <p:nvPr>
            <p:ph type="sldNum" idx="21"/>
          </p:nvPr>
        </p:nvSpPr>
        <p:spPr>
          <a:xfrm>
            <a:off x="3884760" y="8685360"/>
            <a:ext cx="2971080" cy="456480"/>
          </a:xfrm>
          <a:prstGeom prst="rect">
            <a:avLst/>
          </a:prstGeom>
          <a:noFill/>
          <a:ln w="0">
            <a:noFill/>
          </a:ln>
        </p:spPr>
        <p:txBody>
          <a:bodyPr lIns="0" tIns="0" rIns="0" bIns="0" numCol="1" spcCol="0" anchor="b">
            <a:noAutofit/>
          </a:bodyPr>
          <a:lstStyle>
            <a:lvl1pPr algn="r">
              <a:lnSpc>
                <a:spcPct val="100000"/>
              </a:lnSpc>
              <a:buNone/>
              <a:defRPr lang="en-US" sz="1200" b="0" strike="noStrike" spc="-1">
                <a:solidFill>
                  <a:srgbClr val="000000"/>
                </a:solidFill>
                <a:latin typeface="Times New Roman"/>
              </a:defRPr>
            </a:lvl1pPr>
          </a:lstStyle>
          <a:p>
            <a:pPr algn="r">
              <a:lnSpc>
                <a:spcPct val="100000"/>
              </a:lnSpc>
              <a:buNone/>
            </a:pPr>
            <a:fld id="{3BCF698E-C6A5-4F95-A048-67D17C319D86}" type="slidenum">
              <a:rPr lang="en-US" sz="1200" b="0" strike="noStrike" spc="-1">
                <a:solidFill>
                  <a:srgbClr val="000000"/>
                </a:solidFill>
                <a:latin typeface="Times New Roman"/>
              </a:rPr>
              <a:t>14</a:t>
            </a:fld>
            <a:endParaRPr lang="el-GR" sz="1200" b="0" strike="noStrike" spc="-1">
              <a:latin typeface="Times New Roman"/>
            </a:endParaRPr>
          </a:p>
        </p:txBody>
      </p:sp>
      <p:sp>
        <p:nvSpPr>
          <p:cNvPr id="267" name="PlaceHolder 2"/>
          <p:cNvSpPr>
            <a:spLocks noGrp="1" noRot="1" noChangeAspect="1"/>
          </p:cNvSpPr>
          <p:nvPr>
            <p:ph type="sldImg"/>
          </p:nvPr>
        </p:nvSpPr>
        <p:spPr>
          <a:xfrm>
            <a:off x="1143000" y="693720"/>
            <a:ext cx="4571280" cy="3428280"/>
          </a:xfrm>
          <a:prstGeom prst="rect">
            <a:avLst/>
          </a:prstGeom>
          <a:ln w="0">
            <a:noFill/>
          </a:ln>
        </p:spPr>
      </p:sp>
      <p:sp>
        <p:nvSpPr>
          <p:cNvPr id="268" name="PlaceHolder 3"/>
          <p:cNvSpPr>
            <a:spLocks noGrp="1"/>
          </p:cNvSpPr>
          <p:nvPr>
            <p:ph type="body"/>
          </p:nvPr>
        </p:nvSpPr>
        <p:spPr>
          <a:xfrm>
            <a:off x="685800" y="4342680"/>
            <a:ext cx="5487120" cy="4113000"/>
          </a:xfrm>
          <a:prstGeom prst="rect">
            <a:avLst/>
          </a:prstGeom>
          <a:noFill/>
          <a:ln w="0">
            <a:noFill/>
          </a:ln>
        </p:spPr>
        <p:txBody>
          <a:bodyPr lIns="0" tIns="0" rIns="0" bIns="0" numCol="1" spcCol="0" anchor="ctr">
            <a:noAutofit/>
          </a:bodyPr>
          <a:lstStyle/>
          <a:p>
            <a:endParaRPr lang="el-GR" sz="2000" b="0" strike="noStrike" spc="-1">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PlaceHolder 1"/>
          <p:cNvSpPr>
            <a:spLocks noGrp="1"/>
          </p:cNvSpPr>
          <p:nvPr>
            <p:ph type="sldNum" idx="10"/>
          </p:nvPr>
        </p:nvSpPr>
        <p:spPr>
          <a:xfrm>
            <a:off x="3884760" y="8685360"/>
            <a:ext cx="2971080" cy="456480"/>
          </a:xfrm>
          <a:prstGeom prst="rect">
            <a:avLst/>
          </a:prstGeom>
          <a:noFill/>
          <a:ln w="0">
            <a:noFill/>
          </a:ln>
        </p:spPr>
        <p:txBody>
          <a:bodyPr lIns="0" tIns="0" rIns="0" bIns="0" numCol="1" spcCol="0" anchor="b">
            <a:noAutofit/>
          </a:bodyPr>
          <a:lstStyle>
            <a:lvl1pPr algn="r">
              <a:lnSpc>
                <a:spcPct val="100000"/>
              </a:lnSpc>
              <a:buNone/>
              <a:defRPr lang="en-US" sz="1200" b="0" strike="noStrike" spc="-1">
                <a:solidFill>
                  <a:srgbClr val="000000"/>
                </a:solidFill>
                <a:latin typeface="Times New Roman"/>
              </a:defRPr>
            </a:lvl1pPr>
          </a:lstStyle>
          <a:p>
            <a:pPr algn="r">
              <a:lnSpc>
                <a:spcPct val="100000"/>
              </a:lnSpc>
              <a:buNone/>
            </a:pPr>
            <a:fld id="{3DBE740F-CAFF-4449-A06E-A664F5CC5105}" type="slidenum">
              <a:rPr lang="en-US" sz="1200" b="0" strike="noStrike" spc="-1">
                <a:solidFill>
                  <a:srgbClr val="000000"/>
                </a:solidFill>
                <a:latin typeface="Times New Roman"/>
              </a:rPr>
              <a:t>3</a:t>
            </a:fld>
            <a:endParaRPr lang="el-GR" sz="1200" b="0" strike="noStrike" spc="-1">
              <a:latin typeface="Times New Roman"/>
            </a:endParaRPr>
          </a:p>
        </p:txBody>
      </p:sp>
      <p:sp>
        <p:nvSpPr>
          <p:cNvPr id="234" name="PlaceHolder 2"/>
          <p:cNvSpPr>
            <a:spLocks noGrp="1" noRot="1" noChangeAspect="1"/>
          </p:cNvSpPr>
          <p:nvPr>
            <p:ph type="sldImg"/>
          </p:nvPr>
        </p:nvSpPr>
        <p:spPr>
          <a:xfrm>
            <a:off x="1143000" y="693720"/>
            <a:ext cx="4571280" cy="3428280"/>
          </a:xfrm>
          <a:prstGeom prst="rect">
            <a:avLst/>
          </a:prstGeom>
          <a:ln w="0">
            <a:noFill/>
          </a:ln>
        </p:spPr>
      </p:sp>
      <p:sp>
        <p:nvSpPr>
          <p:cNvPr id="235" name="PlaceHolder 3"/>
          <p:cNvSpPr>
            <a:spLocks noGrp="1"/>
          </p:cNvSpPr>
          <p:nvPr>
            <p:ph type="body"/>
          </p:nvPr>
        </p:nvSpPr>
        <p:spPr>
          <a:xfrm>
            <a:off x="685800" y="4342680"/>
            <a:ext cx="5487120" cy="4113000"/>
          </a:xfrm>
          <a:prstGeom prst="rect">
            <a:avLst/>
          </a:prstGeom>
          <a:noFill/>
          <a:ln w="0">
            <a:noFill/>
          </a:ln>
        </p:spPr>
        <p:txBody>
          <a:bodyPr lIns="0" tIns="0" rIns="0" bIns="0" numCol="1" spcCol="0" anchor="ctr">
            <a:noAutofit/>
          </a:bodyPr>
          <a:lstStyle/>
          <a:p>
            <a:endParaRPr lang="el-GR" sz="2000" b="0" strike="noStrike" spc="-1">
              <a:latin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PlaceHolder 1"/>
          <p:cNvSpPr>
            <a:spLocks noGrp="1"/>
          </p:cNvSpPr>
          <p:nvPr>
            <p:ph type="sldNum" idx="11"/>
          </p:nvPr>
        </p:nvSpPr>
        <p:spPr>
          <a:xfrm>
            <a:off x="3884760" y="8685360"/>
            <a:ext cx="2971080" cy="456480"/>
          </a:xfrm>
          <a:prstGeom prst="rect">
            <a:avLst/>
          </a:prstGeom>
          <a:noFill/>
          <a:ln w="0">
            <a:noFill/>
          </a:ln>
        </p:spPr>
        <p:txBody>
          <a:bodyPr lIns="0" tIns="0" rIns="0" bIns="0" numCol="1" spcCol="0" anchor="b">
            <a:noAutofit/>
          </a:bodyPr>
          <a:lstStyle>
            <a:lvl1pPr algn="r">
              <a:lnSpc>
                <a:spcPct val="100000"/>
              </a:lnSpc>
              <a:buNone/>
              <a:defRPr lang="en-US" sz="1200" b="0" strike="noStrike" spc="-1">
                <a:solidFill>
                  <a:srgbClr val="000000"/>
                </a:solidFill>
                <a:latin typeface="Times New Roman"/>
              </a:defRPr>
            </a:lvl1pPr>
          </a:lstStyle>
          <a:p>
            <a:pPr algn="r">
              <a:lnSpc>
                <a:spcPct val="100000"/>
              </a:lnSpc>
              <a:buNone/>
            </a:pPr>
            <a:fld id="{F9EBB8C0-67E6-4017-9A33-F862C97434E3}" type="slidenum">
              <a:rPr lang="en-US" sz="1200" b="0" strike="noStrike" spc="-1">
                <a:solidFill>
                  <a:srgbClr val="000000"/>
                </a:solidFill>
                <a:latin typeface="Times New Roman"/>
              </a:rPr>
              <a:t>4</a:t>
            </a:fld>
            <a:endParaRPr lang="el-GR" sz="1200" b="0" strike="noStrike" spc="-1">
              <a:latin typeface="Times New Roman"/>
            </a:endParaRPr>
          </a:p>
        </p:txBody>
      </p:sp>
      <p:sp>
        <p:nvSpPr>
          <p:cNvPr id="237" name="PlaceHolder 2"/>
          <p:cNvSpPr>
            <a:spLocks noGrp="1" noRot="1" noChangeAspect="1"/>
          </p:cNvSpPr>
          <p:nvPr>
            <p:ph type="sldImg"/>
          </p:nvPr>
        </p:nvSpPr>
        <p:spPr>
          <a:xfrm>
            <a:off x="1143000" y="693720"/>
            <a:ext cx="4571280" cy="3428280"/>
          </a:xfrm>
          <a:prstGeom prst="rect">
            <a:avLst/>
          </a:prstGeom>
          <a:ln w="0">
            <a:noFill/>
          </a:ln>
        </p:spPr>
      </p:sp>
      <p:sp>
        <p:nvSpPr>
          <p:cNvPr id="238" name="PlaceHolder 3"/>
          <p:cNvSpPr>
            <a:spLocks noGrp="1"/>
          </p:cNvSpPr>
          <p:nvPr>
            <p:ph type="body"/>
          </p:nvPr>
        </p:nvSpPr>
        <p:spPr>
          <a:xfrm>
            <a:off x="685800" y="4342680"/>
            <a:ext cx="5487120" cy="4113000"/>
          </a:xfrm>
          <a:prstGeom prst="rect">
            <a:avLst/>
          </a:prstGeom>
          <a:noFill/>
          <a:ln w="0">
            <a:noFill/>
          </a:ln>
        </p:spPr>
        <p:txBody>
          <a:bodyPr lIns="0" tIns="0" rIns="0" bIns="0" numCol="1" spcCol="0" anchor="ctr">
            <a:noAutofit/>
          </a:bodyPr>
          <a:lstStyle/>
          <a:p>
            <a:endParaRPr lang="el-GR" sz="2000" b="0" strike="noStrike" spc="-1">
              <a:latin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PlaceHolder 1"/>
          <p:cNvSpPr>
            <a:spLocks noGrp="1"/>
          </p:cNvSpPr>
          <p:nvPr>
            <p:ph type="sldNum" idx="12"/>
          </p:nvPr>
        </p:nvSpPr>
        <p:spPr>
          <a:xfrm>
            <a:off x="3884760" y="8685360"/>
            <a:ext cx="2971080" cy="456480"/>
          </a:xfrm>
          <a:prstGeom prst="rect">
            <a:avLst/>
          </a:prstGeom>
          <a:noFill/>
          <a:ln w="0">
            <a:noFill/>
          </a:ln>
        </p:spPr>
        <p:txBody>
          <a:bodyPr lIns="0" tIns="0" rIns="0" bIns="0" numCol="1" spcCol="0" anchor="b">
            <a:noAutofit/>
          </a:bodyPr>
          <a:lstStyle>
            <a:lvl1pPr algn="r">
              <a:lnSpc>
                <a:spcPct val="100000"/>
              </a:lnSpc>
              <a:buNone/>
              <a:defRPr lang="en-US" sz="1200" b="0" strike="noStrike" spc="-1">
                <a:solidFill>
                  <a:srgbClr val="000000"/>
                </a:solidFill>
                <a:latin typeface="Times New Roman"/>
              </a:defRPr>
            </a:lvl1pPr>
          </a:lstStyle>
          <a:p>
            <a:pPr algn="r">
              <a:lnSpc>
                <a:spcPct val="100000"/>
              </a:lnSpc>
              <a:buNone/>
            </a:pPr>
            <a:fld id="{60CF5E12-1C5F-4820-AA84-36BB10898F2B}" type="slidenum">
              <a:rPr lang="en-US" sz="1200" b="0" strike="noStrike" spc="-1">
                <a:solidFill>
                  <a:srgbClr val="000000"/>
                </a:solidFill>
                <a:latin typeface="Times New Roman"/>
              </a:rPr>
              <a:t>5</a:t>
            </a:fld>
            <a:endParaRPr lang="el-GR" sz="1200" b="0" strike="noStrike" spc="-1">
              <a:latin typeface="Times New Roman"/>
            </a:endParaRPr>
          </a:p>
        </p:txBody>
      </p:sp>
      <p:sp>
        <p:nvSpPr>
          <p:cNvPr id="240" name="PlaceHolder 2"/>
          <p:cNvSpPr>
            <a:spLocks noGrp="1" noRot="1" noChangeAspect="1"/>
          </p:cNvSpPr>
          <p:nvPr>
            <p:ph type="sldImg"/>
          </p:nvPr>
        </p:nvSpPr>
        <p:spPr>
          <a:xfrm>
            <a:off x="1143000" y="693720"/>
            <a:ext cx="4571280" cy="3428280"/>
          </a:xfrm>
          <a:prstGeom prst="rect">
            <a:avLst/>
          </a:prstGeom>
          <a:ln w="0">
            <a:noFill/>
          </a:ln>
        </p:spPr>
      </p:sp>
      <p:sp>
        <p:nvSpPr>
          <p:cNvPr id="241" name="PlaceHolder 3"/>
          <p:cNvSpPr>
            <a:spLocks noGrp="1"/>
          </p:cNvSpPr>
          <p:nvPr>
            <p:ph type="body"/>
          </p:nvPr>
        </p:nvSpPr>
        <p:spPr>
          <a:xfrm>
            <a:off x="685800" y="4342680"/>
            <a:ext cx="5487120" cy="4113000"/>
          </a:xfrm>
          <a:prstGeom prst="rect">
            <a:avLst/>
          </a:prstGeom>
          <a:noFill/>
          <a:ln w="0">
            <a:noFill/>
          </a:ln>
        </p:spPr>
        <p:txBody>
          <a:bodyPr lIns="0" tIns="0" rIns="0" bIns="0" numCol="1" spcCol="0" anchor="ctr">
            <a:noAutofit/>
          </a:bodyPr>
          <a:lstStyle/>
          <a:p>
            <a:endParaRPr lang="el-GR" sz="2000" b="0" strike="noStrike" spc="-1">
              <a:latin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PlaceHolder 1"/>
          <p:cNvSpPr>
            <a:spLocks noGrp="1"/>
          </p:cNvSpPr>
          <p:nvPr>
            <p:ph type="sldNum" idx="13"/>
          </p:nvPr>
        </p:nvSpPr>
        <p:spPr>
          <a:xfrm>
            <a:off x="3884760" y="8685360"/>
            <a:ext cx="2971080" cy="456480"/>
          </a:xfrm>
          <a:prstGeom prst="rect">
            <a:avLst/>
          </a:prstGeom>
          <a:noFill/>
          <a:ln w="0">
            <a:noFill/>
          </a:ln>
        </p:spPr>
        <p:txBody>
          <a:bodyPr lIns="0" tIns="0" rIns="0" bIns="0" numCol="1" spcCol="0" anchor="b">
            <a:noAutofit/>
          </a:bodyPr>
          <a:lstStyle>
            <a:lvl1pPr algn="r">
              <a:lnSpc>
                <a:spcPct val="100000"/>
              </a:lnSpc>
              <a:buNone/>
              <a:defRPr lang="en-US" sz="1200" b="0" strike="noStrike" spc="-1">
                <a:solidFill>
                  <a:srgbClr val="000000"/>
                </a:solidFill>
                <a:latin typeface="Times New Roman"/>
              </a:defRPr>
            </a:lvl1pPr>
          </a:lstStyle>
          <a:p>
            <a:pPr algn="r">
              <a:lnSpc>
                <a:spcPct val="100000"/>
              </a:lnSpc>
              <a:buNone/>
            </a:pPr>
            <a:fld id="{9B682264-8F5D-4B5B-94A0-C2EC5DF98D17}" type="slidenum">
              <a:rPr lang="en-US" sz="1200" b="0" strike="noStrike" spc="-1">
                <a:solidFill>
                  <a:srgbClr val="000000"/>
                </a:solidFill>
                <a:latin typeface="Times New Roman"/>
              </a:rPr>
              <a:t>6</a:t>
            </a:fld>
            <a:endParaRPr lang="el-GR" sz="1200" b="0" strike="noStrike" spc="-1">
              <a:latin typeface="Times New Roman"/>
            </a:endParaRPr>
          </a:p>
        </p:txBody>
      </p:sp>
      <p:sp>
        <p:nvSpPr>
          <p:cNvPr id="243" name="PlaceHolder 2"/>
          <p:cNvSpPr>
            <a:spLocks noGrp="1" noRot="1" noChangeAspect="1"/>
          </p:cNvSpPr>
          <p:nvPr>
            <p:ph type="sldImg"/>
          </p:nvPr>
        </p:nvSpPr>
        <p:spPr>
          <a:xfrm>
            <a:off x="1143000" y="693720"/>
            <a:ext cx="4571280" cy="3428280"/>
          </a:xfrm>
          <a:prstGeom prst="rect">
            <a:avLst/>
          </a:prstGeom>
          <a:ln w="0">
            <a:noFill/>
          </a:ln>
        </p:spPr>
      </p:sp>
      <p:sp>
        <p:nvSpPr>
          <p:cNvPr id="244" name="PlaceHolder 3"/>
          <p:cNvSpPr>
            <a:spLocks noGrp="1"/>
          </p:cNvSpPr>
          <p:nvPr>
            <p:ph type="body"/>
          </p:nvPr>
        </p:nvSpPr>
        <p:spPr>
          <a:xfrm>
            <a:off x="685800" y="4342680"/>
            <a:ext cx="5487120" cy="4113000"/>
          </a:xfrm>
          <a:prstGeom prst="rect">
            <a:avLst/>
          </a:prstGeom>
          <a:noFill/>
          <a:ln w="0">
            <a:noFill/>
          </a:ln>
        </p:spPr>
        <p:txBody>
          <a:bodyPr lIns="0" tIns="0" rIns="0" bIns="0" numCol="1" spcCol="0" anchor="ctr">
            <a:noAutofit/>
          </a:bodyPr>
          <a:lstStyle/>
          <a:p>
            <a:endParaRPr lang="el-GR" sz="2000" b="0" strike="noStrike" spc="-1">
              <a:latin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 name="PlaceHolder 1"/>
          <p:cNvSpPr>
            <a:spLocks noGrp="1"/>
          </p:cNvSpPr>
          <p:nvPr>
            <p:ph type="sldNum" idx="14"/>
          </p:nvPr>
        </p:nvSpPr>
        <p:spPr>
          <a:xfrm>
            <a:off x="3884760" y="8685360"/>
            <a:ext cx="2971080" cy="456480"/>
          </a:xfrm>
          <a:prstGeom prst="rect">
            <a:avLst/>
          </a:prstGeom>
          <a:noFill/>
          <a:ln w="0">
            <a:noFill/>
          </a:ln>
        </p:spPr>
        <p:txBody>
          <a:bodyPr lIns="0" tIns="0" rIns="0" bIns="0" numCol="1" spcCol="0" anchor="b">
            <a:noAutofit/>
          </a:bodyPr>
          <a:lstStyle>
            <a:lvl1pPr algn="r">
              <a:lnSpc>
                <a:spcPct val="100000"/>
              </a:lnSpc>
              <a:buNone/>
              <a:defRPr lang="en-US" sz="1200" b="0" strike="noStrike" spc="-1">
                <a:solidFill>
                  <a:srgbClr val="000000"/>
                </a:solidFill>
                <a:latin typeface="Times New Roman"/>
              </a:defRPr>
            </a:lvl1pPr>
          </a:lstStyle>
          <a:p>
            <a:pPr algn="r">
              <a:lnSpc>
                <a:spcPct val="100000"/>
              </a:lnSpc>
              <a:buNone/>
            </a:pPr>
            <a:fld id="{12CAF256-FF29-44C3-B14C-B0BD59E3997A}" type="slidenum">
              <a:rPr lang="en-US" sz="1200" b="0" strike="noStrike" spc="-1">
                <a:solidFill>
                  <a:srgbClr val="000000"/>
                </a:solidFill>
                <a:latin typeface="Times New Roman"/>
              </a:rPr>
              <a:t>7</a:t>
            </a:fld>
            <a:endParaRPr lang="el-GR" sz="1200" b="0" strike="noStrike" spc="-1">
              <a:latin typeface="Times New Roman"/>
            </a:endParaRPr>
          </a:p>
        </p:txBody>
      </p:sp>
      <p:sp>
        <p:nvSpPr>
          <p:cNvPr id="246" name="PlaceHolder 2"/>
          <p:cNvSpPr>
            <a:spLocks noGrp="1" noRot="1" noChangeAspect="1"/>
          </p:cNvSpPr>
          <p:nvPr>
            <p:ph type="sldImg"/>
          </p:nvPr>
        </p:nvSpPr>
        <p:spPr>
          <a:xfrm>
            <a:off x="1143000" y="693720"/>
            <a:ext cx="4571280" cy="3428280"/>
          </a:xfrm>
          <a:prstGeom prst="rect">
            <a:avLst/>
          </a:prstGeom>
          <a:ln w="0">
            <a:noFill/>
          </a:ln>
        </p:spPr>
      </p:sp>
      <p:sp>
        <p:nvSpPr>
          <p:cNvPr id="247" name="PlaceHolder 3"/>
          <p:cNvSpPr>
            <a:spLocks noGrp="1"/>
          </p:cNvSpPr>
          <p:nvPr>
            <p:ph type="body"/>
          </p:nvPr>
        </p:nvSpPr>
        <p:spPr>
          <a:xfrm>
            <a:off x="685800" y="4342680"/>
            <a:ext cx="5487120" cy="4113000"/>
          </a:xfrm>
          <a:prstGeom prst="rect">
            <a:avLst/>
          </a:prstGeom>
          <a:noFill/>
          <a:ln w="0">
            <a:noFill/>
          </a:ln>
        </p:spPr>
        <p:txBody>
          <a:bodyPr lIns="0" tIns="0" rIns="0" bIns="0" numCol="1" spcCol="0" anchor="ctr">
            <a:noAutofit/>
          </a:bodyPr>
          <a:lstStyle/>
          <a:p>
            <a:endParaRPr lang="el-GR" sz="2000" b="0" strike="noStrike" spc="-1">
              <a:latin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 name="PlaceHolder 1"/>
          <p:cNvSpPr>
            <a:spLocks noGrp="1"/>
          </p:cNvSpPr>
          <p:nvPr>
            <p:ph type="sldNum" idx="15"/>
          </p:nvPr>
        </p:nvSpPr>
        <p:spPr>
          <a:xfrm>
            <a:off x="3884760" y="8685360"/>
            <a:ext cx="2971080" cy="456480"/>
          </a:xfrm>
          <a:prstGeom prst="rect">
            <a:avLst/>
          </a:prstGeom>
          <a:noFill/>
          <a:ln w="0">
            <a:noFill/>
          </a:ln>
        </p:spPr>
        <p:txBody>
          <a:bodyPr lIns="0" tIns="0" rIns="0" bIns="0" numCol="1" spcCol="0" anchor="b">
            <a:noAutofit/>
          </a:bodyPr>
          <a:lstStyle>
            <a:lvl1pPr algn="r">
              <a:lnSpc>
                <a:spcPct val="100000"/>
              </a:lnSpc>
              <a:buNone/>
              <a:defRPr lang="en-US" sz="1200" b="0" strike="noStrike" spc="-1">
                <a:solidFill>
                  <a:srgbClr val="000000"/>
                </a:solidFill>
                <a:latin typeface="Times New Roman"/>
              </a:defRPr>
            </a:lvl1pPr>
          </a:lstStyle>
          <a:p>
            <a:pPr algn="r">
              <a:lnSpc>
                <a:spcPct val="100000"/>
              </a:lnSpc>
              <a:buNone/>
            </a:pPr>
            <a:fld id="{A16D55D1-E665-4CFF-BA60-15C5E335D769}" type="slidenum">
              <a:rPr lang="en-US" sz="1200" b="0" strike="noStrike" spc="-1">
                <a:solidFill>
                  <a:srgbClr val="000000"/>
                </a:solidFill>
                <a:latin typeface="Times New Roman"/>
              </a:rPr>
              <a:t>8</a:t>
            </a:fld>
            <a:endParaRPr lang="el-GR" sz="1200" b="0" strike="noStrike" spc="-1">
              <a:latin typeface="Times New Roman"/>
            </a:endParaRPr>
          </a:p>
        </p:txBody>
      </p:sp>
      <p:sp>
        <p:nvSpPr>
          <p:cNvPr id="249" name="PlaceHolder 2"/>
          <p:cNvSpPr>
            <a:spLocks noGrp="1" noRot="1" noChangeAspect="1"/>
          </p:cNvSpPr>
          <p:nvPr>
            <p:ph type="sldImg"/>
          </p:nvPr>
        </p:nvSpPr>
        <p:spPr>
          <a:xfrm>
            <a:off x="1143000" y="693720"/>
            <a:ext cx="4571280" cy="3428280"/>
          </a:xfrm>
          <a:prstGeom prst="rect">
            <a:avLst/>
          </a:prstGeom>
          <a:ln w="0">
            <a:noFill/>
          </a:ln>
        </p:spPr>
      </p:sp>
      <p:sp>
        <p:nvSpPr>
          <p:cNvPr id="250" name="PlaceHolder 3"/>
          <p:cNvSpPr>
            <a:spLocks noGrp="1"/>
          </p:cNvSpPr>
          <p:nvPr>
            <p:ph type="body"/>
          </p:nvPr>
        </p:nvSpPr>
        <p:spPr>
          <a:xfrm>
            <a:off x="685800" y="4342680"/>
            <a:ext cx="5487120" cy="4113000"/>
          </a:xfrm>
          <a:prstGeom prst="rect">
            <a:avLst/>
          </a:prstGeom>
          <a:noFill/>
          <a:ln w="0">
            <a:noFill/>
          </a:ln>
        </p:spPr>
        <p:txBody>
          <a:bodyPr lIns="0" tIns="0" rIns="0" bIns="0" numCol="1" spcCol="0" anchor="ctr">
            <a:noAutofit/>
          </a:bodyPr>
          <a:lstStyle/>
          <a:p>
            <a:endParaRPr lang="el-GR" sz="2000" b="0" strike="noStrike" spc="-1">
              <a:latin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PlaceHolder 1"/>
          <p:cNvSpPr>
            <a:spLocks noGrp="1"/>
          </p:cNvSpPr>
          <p:nvPr>
            <p:ph type="sldNum" idx="16"/>
          </p:nvPr>
        </p:nvSpPr>
        <p:spPr>
          <a:xfrm>
            <a:off x="3884760" y="8685360"/>
            <a:ext cx="2971080" cy="456480"/>
          </a:xfrm>
          <a:prstGeom prst="rect">
            <a:avLst/>
          </a:prstGeom>
          <a:noFill/>
          <a:ln w="0">
            <a:noFill/>
          </a:ln>
        </p:spPr>
        <p:txBody>
          <a:bodyPr lIns="0" tIns="0" rIns="0" bIns="0" numCol="1" spcCol="0" anchor="b">
            <a:noAutofit/>
          </a:bodyPr>
          <a:lstStyle>
            <a:lvl1pPr algn="r">
              <a:lnSpc>
                <a:spcPct val="100000"/>
              </a:lnSpc>
              <a:buNone/>
              <a:defRPr lang="en-US" sz="1200" b="0" strike="noStrike" spc="-1">
                <a:solidFill>
                  <a:srgbClr val="000000"/>
                </a:solidFill>
                <a:latin typeface="Times New Roman"/>
              </a:defRPr>
            </a:lvl1pPr>
          </a:lstStyle>
          <a:p>
            <a:pPr algn="r">
              <a:lnSpc>
                <a:spcPct val="100000"/>
              </a:lnSpc>
              <a:buNone/>
            </a:pPr>
            <a:fld id="{8F63CE79-F27D-4EB6-AF0C-F6070843D35A}" type="slidenum">
              <a:rPr lang="en-US" sz="1200" b="0" strike="noStrike" spc="-1">
                <a:solidFill>
                  <a:srgbClr val="000000"/>
                </a:solidFill>
                <a:latin typeface="Times New Roman"/>
              </a:rPr>
              <a:t>9</a:t>
            </a:fld>
            <a:endParaRPr lang="el-GR" sz="1200" b="0" strike="noStrike" spc="-1">
              <a:latin typeface="Times New Roman"/>
            </a:endParaRPr>
          </a:p>
        </p:txBody>
      </p:sp>
      <p:sp>
        <p:nvSpPr>
          <p:cNvPr id="252" name="PlaceHolder 2"/>
          <p:cNvSpPr>
            <a:spLocks noGrp="1" noRot="1" noChangeAspect="1"/>
          </p:cNvSpPr>
          <p:nvPr>
            <p:ph type="sldImg"/>
          </p:nvPr>
        </p:nvSpPr>
        <p:spPr>
          <a:xfrm>
            <a:off x="1143000" y="693720"/>
            <a:ext cx="4571280" cy="3428280"/>
          </a:xfrm>
          <a:prstGeom prst="rect">
            <a:avLst/>
          </a:prstGeom>
          <a:ln w="0">
            <a:noFill/>
          </a:ln>
        </p:spPr>
      </p:sp>
      <p:sp>
        <p:nvSpPr>
          <p:cNvPr id="253" name="PlaceHolder 3"/>
          <p:cNvSpPr>
            <a:spLocks noGrp="1"/>
          </p:cNvSpPr>
          <p:nvPr>
            <p:ph type="body"/>
          </p:nvPr>
        </p:nvSpPr>
        <p:spPr>
          <a:xfrm>
            <a:off x="685800" y="4342680"/>
            <a:ext cx="5487120" cy="4113000"/>
          </a:xfrm>
          <a:prstGeom prst="rect">
            <a:avLst/>
          </a:prstGeom>
          <a:noFill/>
          <a:ln w="0">
            <a:noFill/>
          </a:ln>
        </p:spPr>
        <p:txBody>
          <a:bodyPr lIns="0" tIns="0" rIns="0" bIns="0" numCol="1" spcCol="0" anchor="ctr">
            <a:noAutofit/>
          </a:bodyPr>
          <a:lstStyle/>
          <a:p>
            <a:endParaRPr lang="el-GR" sz="2000" b="0" strike="noStrike" spc="-1">
              <a:latin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 name="PlaceHolder 1"/>
          <p:cNvSpPr>
            <a:spLocks noGrp="1"/>
          </p:cNvSpPr>
          <p:nvPr>
            <p:ph type="sldNum" idx="17"/>
          </p:nvPr>
        </p:nvSpPr>
        <p:spPr>
          <a:xfrm>
            <a:off x="3884760" y="8685360"/>
            <a:ext cx="2971080" cy="456480"/>
          </a:xfrm>
          <a:prstGeom prst="rect">
            <a:avLst/>
          </a:prstGeom>
          <a:noFill/>
          <a:ln w="0">
            <a:noFill/>
          </a:ln>
        </p:spPr>
        <p:txBody>
          <a:bodyPr lIns="0" tIns="0" rIns="0" bIns="0" numCol="1" spcCol="0" anchor="b">
            <a:noAutofit/>
          </a:bodyPr>
          <a:lstStyle>
            <a:lvl1pPr algn="r">
              <a:lnSpc>
                <a:spcPct val="100000"/>
              </a:lnSpc>
              <a:buNone/>
              <a:defRPr lang="en-US" sz="1200" b="0" strike="noStrike" spc="-1">
                <a:solidFill>
                  <a:srgbClr val="000000"/>
                </a:solidFill>
                <a:latin typeface="Times New Roman"/>
              </a:defRPr>
            </a:lvl1pPr>
          </a:lstStyle>
          <a:p>
            <a:pPr algn="r">
              <a:lnSpc>
                <a:spcPct val="100000"/>
              </a:lnSpc>
              <a:buNone/>
            </a:pPr>
            <a:fld id="{6536EAFE-3D28-400B-B933-44CDFB3C287B}" type="slidenum">
              <a:rPr lang="en-US" sz="1200" b="0" strike="noStrike" spc="-1">
                <a:solidFill>
                  <a:srgbClr val="000000"/>
                </a:solidFill>
                <a:latin typeface="Times New Roman"/>
              </a:rPr>
              <a:t>10</a:t>
            </a:fld>
            <a:endParaRPr lang="el-GR" sz="1200" b="0" strike="noStrike" spc="-1">
              <a:latin typeface="Times New Roman"/>
            </a:endParaRPr>
          </a:p>
        </p:txBody>
      </p:sp>
      <p:sp>
        <p:nvSpPr>
          <p:cNvPr id="255" name="PlaceHolder 2"/>
          <p:cNvSpPr>
            <a:spLocks noGrp="1" noRot="1" noChangeAspect="1"/>
          </p:cNvSpPr>
          <p:nvPr>
            <p:ph type="sldImg"/>
          </p:nvPr>
        </p:nvSpPr>
        <p:spPr>
          <a:xfrm>
            <a:off x="1143000" y="693720"/>
            <a:ext cx="4571280" cy="3428280"/>
          </a:xfrm>
          <a:prstGeom prst="rect">
            <a:avLst/>
          </a:prstGeom>
          <a:ln w="0">
            <a:noFill/>
          </a:ln>
        </p:spPr>
      </p:sp>
      <p:sp>
        <p:nvSpPr>
          <p:cNvPr id="256" name="PlaceHolder 3"/>
          <p:cNvSpPr>
            <a:spLocks noGrp="1"/>
          </p:cNvSpPr>
          <p:nvPr>
            <p:ph type="body"/>
          </p:nvPr>
        </p:nvSpPr>
        <p:spPr>
          <a:xfrm>
            <a:off x="685800" y="4342680"/>
            <a:ext cx="5487120" cy="4113000"/>
          </a:xfrm>
          <a:prstGeom prst="rect">
            <a:avLst/>
          </a:prstGeom>
          <a:noFill/>
          <a:ln w="0">
            <a:noFill/>
          </a:ln>
        </p:spPr>
        <p:txBody>
          <a:bodyPr lIns="0" tIns="0" rIns="0" bIns="0" numCol="1" spcCol="0" anchor="ctr">
            <a:noAutofit/>
          </a:bodyPr>
          <a:lstStyle/>
          <a:p>
            <a:endParaRPr lang="el-GR" sz="2000" b="0" strike="noStrike" spc="-1">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1"/>
          </p:nvPr>
        </p:nvSpPr>
        <p:spPr/>
        <p:txBody>
          <a:bodyPr/>
          <a:lstStyle/>
          <a:p>
            <a:r>
              <a:t>Footer</a:t>
            </a:r>
          </a:p>
        </p:txBody>
      </p:sp>
      <p:sp>
        <p:nvSpPr>
          <p:cNvPr id="3" name="PlaceHolder 2"/>
          <p:cNvSpPr>
            <a:spLocks noGrp="1"/>
          </p:cNvSpPr>
          <p:nvPr>
            <p:ph type="sldNum" idx="2"/>
          </p:nvPr>
        </p:nvSpPr>
        <p:spPr/>
        <p:txBody>
          <a:bodyPr/>
          <a:lstStyle/>
          <a:p>
            <a:fld id="{0ED203B8-8AB2-46F0-876A-18777F3C7CDF}" type="slidenum">
              <a:t>‹#›</a:t>
            </a:fld>
            <a:endParaRPr/>
          </a:p>
        </p:txBody>
      </p:sp>
      <p:sp>
        <p:nvSpPr>
          <p:cNvPr id="4" name="PlaceHolder 3"/>
          <p:cNvSpPr>
            <a:spLocks noGrp="1"/>
          </p:cNvSpPr>
          <p:nvPr>
            <p:ph type="dt" idx="3"/>
          </p:nvPr>
        </p:nvSpPr>
        <p:spPr/>
        <p:txBody>
          <a:body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l-GR" sz="4400" b="0" strike="noStrike" spc="-1">
              <a:latin typeface="Arial"/>
            </a:endParaRPr>
          </a:p>
        </p:txBody>
      </p:sp>
      <p:sp>
        <p:nvSpPr>
          <p:cNvPr id="27"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28"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5" name="PlaceHolder 4"/>
          <p:cNvSpPr>
            <a:spLocks noGrp="1"/>
          </p:cNvSpPr>
          <p:nvPr>
            <p:ph type="ftr" idx="1"/>
          </p:nvPr>
        </p:nvSpPr>
        <p:spPr/>
        <p:txBody>
          <a:bodyPr/>
          <a:lstStyle/>
          <a:p>
            <a:r>
              <a:t>Footer</a:t>
            </a:r>
          </a:p>
        </p:txBody>
      </p:sp>
      <p:sp>
        <p:nvSpPr>
          <p:cNvPr id="6" name="PlaceHolder 5"/>
          <p:cNvSpPr>
            <a:spLocks noGrp="1"/>
          </p:cNvSpPr>
          <p:nvPr>
            <p:ph type="sldNum" idx="2"/>
          </p:nvPr>
        </p:nvSpPr>
        <p:spPr/>
        <p:txBody>
          <a:bodyPr/>
          <a:lstStyle/>
          <a:p>
            <a:fld id="{78C18468-275D-48F0-B570-D6E3E7FBDA4F}" type="slidenum">
              <a:t>‹#›</a:t>
            </a:fld>
            <a:endParaRPr/>
          </a:p>
        </p:txBody>
      </p:sp>
      <p:sp>
        <p:nvSpPr>
          <p:cNvPr id="7" name="PlaceHolder 6"/>
          <p:cNvSpPr>
            <a:spLocks noGrp="1"/>
          </p:cNvSpPr>
          <p:nvPr>
            <p:ph type="dt" idx="3"/>
          </p:nvPr>
        </p:nvSpPr>
        <p:spPr/>
        <p:txBody>
          <a:body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l-GR" sz="4400" b="0" strike="noStrike" spc="-1">
              <a:latin typeface="Arial"/>
            </a:endParaRPr>
          </a:p>
        </p:txBody>
      </p:sp>
      <p:sp>
        <p:nvSpPr>
          <p:cNvPr id="30"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31"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32"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33"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7" name="PlaceHolder 6"/>
          <p:cNvSpPr>
            <a:spLocks noGrp="1"/>
          </p:cNvSpPr>
          <p:nvPr>
            <p:ph type="ftr" idx="1"/>
          </p:nvPr>
        </p:nvSpPr>
        <p:spPr/>
        <p:txBody>
          <a:bodyPr/>
          <a:lstStyle/>
          <a:p>
            <a:r>
              <a:t>Footer</a:t>
            </a:r>
          </a:p>
        </p:txBody>
      </p:sp>
      <p:sp>
        <p:nvSpPr>
          <p:cNvPr id="8" name="PlaceHolder 7"/>
          <p:cNvSpPr>
            <a:spLocks noGrp="1"/>
          </p:cNvSpPr>
          <p:nvPr>
            <p:ph type="sldNum" idx="2"/>
          </p:nvPr>
        </p:nvSpPr>
        <p:spPr/>
        <p:txBody>
          <a:bodyPr/>
          <a:lstStyle/>
          <a:p>
            <a:fld id="{49830B48-B6AA-4005-9F35-F4DCCED6848C}" type="slidenum">
              <a:t>‹#›</a:t>
            </a:fld>
            <a:endParaRPr/>
          </a:p>
        </p:txBody>
      </p:sp>
      <p:sp>
        <p:nvSpPr>
          <p:cNvPr id="9" name="PlaceHolder 8"/>
          <p:cNvSpPr>
            <a:spLocks noGrp="1"/>
          </p:cNvSpPr>
          <p:nvPr>
            <p:ph type="dt" idx="3"/>
          </p:nvPr>
        </p:nvSpPr>
        <p:spPr/>
        <p:txBody>
          <a:body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l-GR" sz="4400" b="0" strike="noStrike" spc="-1">
              <a:latin typeface="Arial"/>
            </a:endParaRPr>
          </a:p>
        </p:txBody>
      </p:sp>
      <p:sp>
        <p:nvSpPr>
          <p:cNvPr id="35" name="PlaceHolder 2"/>
          <p:cNvSpPr>
            <a:spLocks noGrp="1"/>
          </p:cNvSpPr>
          <p:nvPr>
            <p:ph/>
          </p:nvPr>
        </p:nvSpPr>
        <p:spPr>
          <a:xfrm>
            <a:off x="457200" y="1604520"/>
            <a:ext cx="264960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36" name="PlaceHolder 3"/>
          <p:cNvSpPr>
            <a:spLocks noGrp="1"/>
          </p:cNvSpPr>
          <p:nvPr>
            <p:ph/>
          </p:nvPr>
        </p:nvSpPr>
        <p:spPr>
          <a:xfrm>
            <a:off x="3239640" y="1604520"/>
            <a:ext cx="264960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37" name="PlaceHolder 4"/>
          <p:cNvSpPr>
            <a:spLocks noGrp="1"/>
          </p:cNvSpPr>
          <p:nvPr>
            <p:ph/>
          </p:nvPr>
        </p:nvSpPr>
        <p:spPr>
          <a:xfrm>
            <a:off x="6022080" y="1604520"/>
            <a:ext cx="264960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38" name="PlaceHolder 5"/>
          <p:cNvSpPr>
            <a:spLocks noGrp="1"/>
          </p:cNvSpPr>
          <p:nvPr>
            <p:ph/>
          </p:nvPr>
        </p:nvSpPr>
        <p:spPr>
          <a:xfrm>
            <a:off x="457200" y="3682080"/>
            <a:ext cx="264960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39" name="PlaceHolder 6"/>
          <p:cNvSpPr>
            <a:spLocks noGrp="1"/>
          </p:cNvSpPr>
          <p:nvPr>
            <p:ph/>
          </p:nvPr>
        </p:nvSpPr>
        <p:spPr>
          <a:xfrm>
            <a:off x="3239640" y="3682080"/>
            <a:ext cx="264960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40" name="PlaceHolder 7"/>
          <p:cNvSpPr>
            <a:spLocks noGrp="1"/>
          </p:cNvSpPr>
          <p:nvPr>
            <p:ph/>
          </p:nvPr>
        </p:nvSpPr>
        <p:spPr>
          <a:xfrm>
            <a:off x="6022080" y="3682080"/>
            <a:ext cx="264960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9" name="PlaceHolder 8"/>
          <p:cNvSpPr>
            <a:spLocks noGrp="1"/>
          </p:cNvSpPr>
          <p:nvPr>
            <p:ph type="ftr" idx="1"/>
          </p:nvPr>
        </p:nvSpPr>
        <p:spPr/>
        <p:txBody>
          <a:bodyPr/>
          <a:lstStyle/>
          <a:p>
            <a:r>
              <a:t>Footer</a:t>
            </a:r>
          </a:p>
        </p:txBody>
      </p:sp>
      <p:sp>
        <p:nvSpPr>
          <p:cNvPr id="10" name="PlaceHolder 9"/>
          <p:cNvSpPr>
            <a:spLocks noGrp="1"/>
          </p:cNvSpPr>
          <p:nvPr>
            <p:ph type="sldNum" idx="2"/>
          </p:nvPr>
        </p:nvSpPr>
        <p:spPr/>
        <p:txBody>
          <a:bodyPr/>
          <a:lstStyle/>
          <a:p>
            <a:fld id="{98E40502-DEDE-4392-8E5A-32C1BD53B19D}" type="slidenum">
              <a:t>‹#›</a:t>
            </a:fld>
            <a:endParaRPr/>
          </a:p>
        </p:txBody>
      </p:sp>
      <p:sp>
        <p:nvSpPr>
          <p:cNvPr id="11" name="PlaceHolder 10"/>
          <p:cNvSpPr>
            <a:spLocks noGrp="1"/>
          </p:cNvSpPr>
          <p:nvPr>
            <p:ph type="dt" idx="3"/>
          </p:nvPr>
        </p:nvSpPr>
        <p:spPr/>
        <p:txBody>
          <a:body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4"/>
          </p:nvPr>
        </p:nvSpPr>
        <p:spPr/>
        <p:txBody>
          <a:bodyPr/>
          <a:lstStyle/>
          <a:p>
            <a:fld id="{DEBB949D-6D63-4A9A-A4CD-5228A9A04236}" type="slidenum">
              <a:t>‹#›</a:t>
            </a:fld>
            <a:endParaRPr/>
          </a:p>
        </p:txBody>
      </p:sp>
      <p:sp>
        <p:nvSpPr>
          <p:cNvPr id="3" name="PlaceHolder 2"/>
          <p:cNvSpPr>
            <a:spLocks noGrp="1"/>
          </p:cNvSpPr>
          <p:nvPr>
            <p:ph type="dt" idx="5"/>
          </p:nvPr>
        </p:nvSpPr>
        <p:spPr/>
        <p:txBody>
          <a:body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5"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l-GR" sz="4400" b="0" strike="noStrike" spc="-1">
              <a:latin typeface="Arial"/>
            </a:endParaRPr>
          </a:p>
        </p:txBody>
      </p:sp>
      <p:sp>
        <p:nvSpPr>
          <p:cNvPr id="46" name="PlaceHolder 2"/>
          <p:cNvSpPr>
            <a:spLocks noGrp="1"/>
          </p:cNvSpPr>
          <p:nvPr>
            <p:ph type="subTitle"/>
          </p:nvPr>
        </p:nvSpPr>
        <p:spPr>
          <a:xfrm>
            <a:off x="457200" y="1604520"/>
            <a:ext cx="8229240" cy="3977280"/>
          </a:xfrm>
          <a:prstGeom prst="rect">
            <a:avLst/>
          </a:prstGeom>
          <a:noFill/>
          <a:ln w="0">
            <a:noFill/>
          </a:ln>
        </p:spPr>
        <p:txBody>
          <a:bodyPr lIns="0" tIns="0" rIns="0" bIns="0" anchor="ctr">
            <a:noAutofit/>
          </a:bodyPr>
          <a:lstStyle/>
          <a:p>
            <a:pPr algn="ctr">
              <a:buNone/>
            </a:pPr>
            <a:endParaRPr lang="el-GR" sz="3200" b="0" strike="noStrike" spc="-1">
              <a:latin typeface="Arial"/>
            </a:endParaRPr>
          </a:p>
        </p:txBody>
      </p:sp>
      <p:sp>
        <p:nvSpPr>
          <p:cNvPr id="4" name="PlaceHolder 3"/>
          <p:cNvSpPr>
            <a:spLocks noGrp="1"/>
          </p:cNvSpPr>
          <p:nvPr>
            <p:ph type="sldNum" idx="4"/>
          </p:nvPr>
        </p:nvSpPr>
        <p:spPr/>
        <p:txBody>
          <a:bodyPr/>
          <a:lstStyle/>
          <a:p>
            <a:fld id="{1796487C-02AB-4EEE-ADD8-ADB3A199D251}" type="slidenum">
              <a:t>‹#›</a:t>
            </a:fld>
            <a:endParaRPr/>
          </a:p>
        </p:txBody>
      </p:sp>
      <p:sp>
        <p:nvSpPr>
          <p:cNvPr id="5" name="PlaceHolder 4"/>
          <p:cNvSpPr>
            <a:spLocks noGrp="1"/>
          </p:cNvSpPr>
          <p:nvPr>
            <p:ph type="dt" idx="5"/>
          </p:nvPr>
        </p:nvSpPr>
        <p:spPr/>
        <p:txBody>
          <a:body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l-GR" sz="4400" b="0" strike="noStrike" spc="-1">
              <a:latin typeface="Arial"/>
            </a:endParaRPr>
          </a:p>
        </p:txBody>
      </p:sp>
      <p:sp>
        <p:nvSpPr>
          <p:cNvPr id="48"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endParaRPr lang="el-GR" sz="3200" b="0" strike="noStrike" spc="-1">
              <a:latin typeface="Arial"/>
            </a:endParaRPr>
          </a:p>
        </p:txBody>
      </p:sp>
      <p:sp>
        <p:nvSpPr>
          <p:cNvPr id="4" name="PlaceHolder 3"/>
          <p:cNvSpPr>
            <a:spLocks noGrp="1"/>
          </p:cNvSpPr>
          <p:nvPr>
            <p:ph type="sldNum" idx="4"/>
          </p:nvPr>
        </p:nvSpPr>
        <p:spPr/>
        <p:txBody>
          <a:bodyPr/>
          <a:lstStyle/>
          <a:p>
            <a:fld id="{6FD308AD-3A23-49B5-8B36-146DB04E2986}" type="slidenum">
              <a:t>‹#›</a:t>
            </a:fld>
            <a:endParaRPr/>
          </a:p>
        </p:txBody>
      </p:sp>
      <p:sp>
        <p:nvSpPr>
          <p:cNvPr id="5" name="PlaceHolder 4"/>
          <p:cNvSpPr>
            <a:spLocks noGrp="1"/>
          </p:cNvSpPr>
          <p:nvPr>
            <p:ph type="dt" idx="5"/>
          </p:nvPr>
        </p:nvSpPr>
        <p:spPr/>
        <p:txBody>
          <a:body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l-GR" sz="4400" b="0" strike="noStrike" spc="-1">
              <a:latin typeface="Arial"/>
            </a:endParaRPr>
          </a:p>
        </p:txBody>
      </p:sp>
      <p:sp>
        <p:nvSpPr>
          <p:cNvPr id="50"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el-GR" sz="3200" b="0" strike="noStrike" spc="-1">
              <a:latin typeface="Arial"/>
            </a:endParaRPr>
          </a:p>
        </p:txBody>
      </p:sp>
      <p:sp>
        <p:nvSpPr>
          <p:cNvPr id="51"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el-GR" sz="3200" b="0" strike="noStrike" spc="-1">
              <a:latin typeface="Arial"/>
            </a:endParaRPr>
          </a:p>
        </p:txBody>
      </p:sp>
      <p:sp>
        <p:nvSpPr>
          <p:cNvPr id="5" name="PlaceHolder 4"/>
          <p:cNvSpPr>
            <a:spLocks noGrp="1"/>
          </p:cNvSpPr>
          <p:nvPr>
            <p:ph type="sldNum" idx="4"/>
          </p:nvPr>
        </p:nvSpPr>
        <p:spPr/>
        <p:txBody>
          <a:bodyPr/>
          <a:lstStyle/>
          <a:p>
            <a:fld id="{EB9B24CE-B8FF-4F89-BCAA-714F8870AF79}" type="slidenum">
              <a:t>‹#›</a:t>
            </a:fld>
            <a:endParaRPr/>
          </a:p>
        </p:txBody>
      </p:sp>
      <p:sp>
        <p:nvSpPr>
          <p:cNvPr id="6" name="PlaceHolder 5"/>
          <p:cNvSpPr>
            <a:spLocks noGrp="1"/>
          </p:cNvSpPr>
          <p:nvPr>
            <p:ph type="dt" idx="5"/>
          </p:nvPr>
        </p:nvSpPr>
        <p:spPr/>
        <p:txBody>
          <a:body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2"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l-GR" sz="4400" b="0" strike="noStrike" spc="-1">
              <a:latin typeface="Arial"/>
            </a:endParaRPr>
          </a:p>
        </p:txBody>
      </p:sp>
      <p:sp>
        <p:nvSpPr>
          <p:cNvPr id="3" name="PlaceHolder 2"/>
          <p:cNvSpPr>
            <a:spLocks noGrp="1"/>
          </p:cNvSpPr>
          <p:nvPr>
            <p:ph type="sldNum" idx="4"/>
          </p:nvPr>
        </p:nvSpPr>
        <p:spPr/>
        <p:txBody>
          <a:bodyPr/>
          <a:lstStyle/>
          <a:p>
            <a:fld id="{25C3D0DD-9BA6-4319-937B-E97C8C0FDDFC}" type="slidenum">
              <a:t>‹#›</a:t>
            </a:fld>
            <a:endParaRPr/>
          </a:p>
        </p:txBody>
      </p:sp>
      <p:sp>
        <p:nvSpPr>
          <p:cNvPr id="4" name="PlaceHolder 3"/>
          <p:cNvSpPr>
            <a:spLocks noGrp="1"/>
          </p:cNvSpPr>
          <p:nvPr>
            <p:ph type="dt" idx="5"/>
          </p:nvPr>
        </p:nvSpPr>
        <p:spPr/>
        <p:txBody>
          <a:body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3" name="PlaceHolder 1"/>
          <p:cNvSpPr>
            <a:spLocks noGrp="1"/>
          </p:cNvSpPr>
          <p:nvPr>
            <p:ph type="subTitle"/>
          </p:nvPr>
        </p:nvSpPr>
        <p:spPr>
          <a:xfrm>
            <a:off x="457200" y="273600"/>
            <a:ext cx="8229240" cy="5307840"/>
          </a:xfrm>
          <a:prstGeom prst="rect">
            <a:avLst/>
          </a:prstGeom>
          <a:noFill/>
          <a:ln w="0">
            <a:noFill/>
          </a:ln>
        </p:spPr>
        <p:txBody>
          <a:bodyPr lIns="0" tIns="0" rIns="0" bIns="0" anchor="ctr">
            <a:noAutofit/>
          </a:bodyPr>
          <a:lstStyle/>
          <a:p>
            <a:pPr algn="ctr">
              <a:buNone/>
            </a:pPr>
            <a:endParaRPr lang="el-GR" sz="3200" b="0" strike="noStrike" spc="-1">
              <a:latin typeface="Arial"/>
            </a:endParaRPr>
          </a:p>
        </p:txBody>
      </p:sp>
      <p:sp>
        <p:nvSpPr>
          <p:cNvPr id="3" name="PlaceHolder 2"/>
          <p:cNvSpPr>
            <a:spLocks noGrp="1"/>
          </p:cNvSpPr>
          <p:nvPr>
            <p:ph type="sldNum" idx="4"/>
          </p:nvPr>
        </p:nvSpPr>
        <p:spPr/>
        <p:txBody>
          <a:bodyPr/>
          <a:lstStyle/>
          <a:p>
            <a:fld id="{ABB54C05-A113-4DD3-8C3C-536790F692DB}" type="slidenum">
              <a:t>‹#›</a:t>
            </a:fld>
            <a:endParaRPr/>
          </a:p>
        </p:txBody>
      </p:sp>
      <p:sp>
        <p:nvSpPr>
          <p:cNvPr id="4" name="PlaceHolder 3"/>
          <p:cNvSpPr>
            <a:spLocks noGrp="1"/>
          </p:cNvSpPr>
          <p:nvPr>
            <p:ph type="dt" idx="5"/>
          </p:nvPr>
        </p:nvSpPr>
        <p:spPr/>
        <p:txBody>
          <a:body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l-GR" sz="4400" b="0" strike="noStrike" spc="-1">
              <a:latin typeface="Arial"/>
            </a:endParaRPr>
          </a:p>
        </p:txBody>
      </p:sp>
      <p:sp>
        <p:nvSpPr>
          <p:cNvPr id="55"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56"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el-GR" sz="3200" b="0" strike="noStrike" spc="-1">
              <a:latin typeface="Arial"/>
            </a:endParaRPr>
          </a:p>
        </p:txBody>
      </p:sp>
      <p:sp>
        <p:nvSpPr>
          <p:cNvPr id="57"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6" name="PlaceHolder 5"/>
          <p:cNvSpPr>
            <a:spLocks noGrp="1"/>
          </p:cNvSpPr>
          <p:nvPr>
            <p:ph type="sldNum" idx="4"/>
          </p:nvPr>
        </p:nvSpPr>
        <p:spPr/>
        <p:txBody>
          <a:bodyPr/>
          <a:lstStyle/>
          <a:p>
            <a:fld id="{44496EE8-7FFB-43E6-B364-A4D42F8311D7}" type="slidenum">
              <a:t>‹#›</a:t>
            </a:fld>
            <a:endParaRPr/>
          </a:p>
        </p:txBody>
      </p:sp>
      <p:sp>
        <p:nvSpPr>
          <p:cNvPr id="7" name="PlaceHolder 6"/>
          <p:cNvSpPr>
            <a:spLocks noGrp="1"/>
          </p:cNvSpPr>
          <p:nvPr>
            <p:ph type="dt" idx="5"/>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l-GR" sz="4400" b="0" strike="noStrike" spc="-1">
              <a:latin typeface="Arial"/>
            </a:endParaRPr>
          </a:p>
        </p:txBody>
      </p:sp>
      <p:sp>
        <p:nvSpPr>
          <p:cNvPr id="6" name="PlaceHolder 2"/>
          <p:cNvSpPr>
            <a:spLocks noGrp="1"/>
          </p:cNvSpPr>
          <p:nvPr>
            <p:ph type="subTitle"/>
          </p:nvPr>
        </p:nvSpPr>
        <p:spPr>
          <a:xfrm>
            <a:off x="457200" y="1604520"/>
            <a:ext cx="8229240" cy="3977280"/>
          </a:xfrm>
          <a:prstGeom prst="rect">
            <a:avLst/>
          </a:prstGeom>
          <a:noFill/>
          <a:ln w="0">
            <a:noFill/>
          </a:ln>
        </p:spPr>
        <p:txBody>
          <a:bodyPr lIns="0" tIns="0" rIns="0" bIns="0" anchor="ctr">
            <a:noAutofit/>
          </a:bodyPr>
          <a:lstStyle/>
          <a:p>
            <a:pPr algn="ctr">
              <a:buNone/>
            </a:pPr>
            <a:endParaRPr lang="el-GR" sz="3200" b="0" strike="noStrike" spc="-1">
              <a:latin typeface="Arial"/>
            </a:endParaRPr>
          </a:p>
        </p:txBody>
      </p:sp>
      <p:sp>
        <p:nvSpPr>
          <p:cNvPr id="4" name="PlaceHolder 3"/>
          <p:cNvSpPr>
            <a:spLocks noGrp="1"/>
          </p:cNvSpPr>
          <p:nvPr>
            <p:ph type="ftr" idx="1"/>
          </p:nvPr>
        </p:nvSpPr>
        <p:spPr/>
        <p:txBody>
          <a:bodyPr/>
          <a:lstStyle/>
          <a:p>
            <a:r>
              <a:t>Footer</a:t>
            </a:r>
          </a:p>
        </p:txBody>
      </p:sp>
      <p:sp>
        <p:nvSpPr>
          <p:cNvPr id="2" name="PlaceHolder 4"/>
          <p:cNvSpPr>
            <a:spLocks noGrp="1"/>
          </p:cNvSpPr>
          <p:nvPr>
            <p:ph type="sldNum" idx="2"/>
          </p:nvPr>
        </p:nvSpPr>
        <p:spPr/>
        <p:txBody>
          <a:bodyPr/>
          <a:lstStyle/>
          <a:p>
            <a:fld id="{FEEF2A1C-C087-4DB6-A98D-C25C554F36DA}" type="slidenum">
              <a:t>‹#›</a:t>
            </a:fld>
            <a:endParaRPr/>
          </a:p>
        </p:txBody>
      </p:sp>
      <p:sp>
        <p:nvSpPr>
          <p:cNvPr id="3" name="PlaceHolder 5"/>
          <p:cNvSpPr>
            <a:spLocks noGrp="1"/>
          </p:cNvSpPr>
          <p:nvPr>
            <p:ph type="dt" idx="3"/>
          </p:nvPr>
        </p:nvSpPr>
        <p:spPr/>
        <p:txBody>
          <a:body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l-GR" sz="4400" b="0" strike="noStrike" spc="-1">
              <a:latin typeface="Arial"/>
            </a:endParaRPr>
          </a:p>
        </p:txBody>
      </p:sp>
      <p:sp>
        <p:nvSpPr>
          <p:cNvPr id="59"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el-GR" sz="3200" b="0" strike="noStrike" spc="-1">
              <a:latin typeface="Arial"/>
            </a:endParaRPr>
          </a:p>
        </p:txBody>
      </p:sp>
      <p:sp>
        <p:nvSpPr>
          <p:cNvPr id="60"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61"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6" name="PlaceHolder 5"/>
          <p:cNvSpPr>
            <a:spLocks noGrp="1"/>
          </p:cNvSpPr>
          <p:nvPr>
            <p:ph type="sldNum" idx="4"/>
          </p:nvPr>
        </p:nvSpPr>
        <p:spPr/>
        <p:txBody>
          <a:bodyPr/>
          <a:lstStyle/>
          <a:p>
            <a:fld id="{76F9255F-1C5A-4010-899C-552C287CB4A8}" type="slidenum">
              <a:t>‹#›</a:t>
            </a:fld>
            <a:endParaRPr/>
          </a:p>
        </p:txBody>
      </p:sp>
      <p:sp>
        <p:nvSpPr>
          <p:cNvPr id="7" name="PlaceHolder 6"/>
          <p:cNvSpPr>
            <a:spLocks noGrp="1"/>
          </p:cNvSpPr>
          <p:nvPr>
            <p:ph type="dt" idx="5"/>
          </p:nvPr>
        </p:nvSpPr>
        <p:spPr/>
        <p:txBody>
          <a:body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l-GR" sz="4400" b="0" strike="noStrike" spc="-1">
              <a:latin typeface="Arial"/>
            </a:endParaRPr>
          </a:p>
        </p:txBody>
      </p:sp>
      <p:sp>
        <p:nvSpPr>
          <p:cNvPr id="63"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64"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65"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6" name="PlaceHolder 5"/>
          <p:cNvSpPr>
            <a:spLocks noGrp="1"/>
          </p:cNvSpPr>
          <p:nvPr>
            <p:ph type="sldNum" idx="4"/>
          </p:nvPr>
        </p:nvSpPr>
        <p:spPr/>
        <p:txBody>
          <a:bodyPr/>
          <a:lstStyle/>
          <a:p>
            <a:fld id="{15DEEAC8-5C30-49C8-AE02-701D1083D7C0}" type="slidenum">
              <a:t>‹#›</a:t>
            </a:fld>
            <a:endParaRPr/>
          </a:p>
        </p:txBody>
      </p:sp>
      <p:sp>
        <p:nvSpPr>
          <p:cNvPr id="7" name="PlaceHolder 6"/>
          <p:cNvSpPr>
            <a:spLocks noGrp="1"/>
          </p:cNvSpPr>
          <p:nvPr>
            <p:ph type="dt" idx="5"/>
          </p:nvPr>
        </p:nvSpPr>
        <p:spPr/>
        <p:txBody>
          <a:body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l-GR" sz="4400" b="0" strike="noStrike" spc="-1">
              <a:latin typeface="Arial"/>
            </a:endParaRPr>
          </a:p>
        </p:txBody>
      </p:sp>
      <p:sp>
        <p:nvSpPr>
          <p:cNvPr id="67"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68"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5" name="PlaceHolder 4"/>
          <p:cNvSpPr>
            <a:spLocks noGrp="1"/>
          </p:cNvSpPr>
          <p:nvPr>
            <p:ph type="sldNum" idx="4"/>
          </p:nvPr>
        </p:nvSpPr>
        <p:spPr/>
        <p:txBody>
          <a:bodyPr/>
          <a:lstStyle/>
          <a:p>
            <a:fld id="{D560690A-928B-4CCD-B64A-419AFB75BD17}" type="slidenum">
              <a:t>‹#›</a:t>
            </a:fld>
            <a:endParaRPr/>
          </a:p>
        </p:txBody>
      </p:sp>
      <p:sp>
        <p:nvSpPr>
          <p:cNvPr id="6" name="PlaceHolder 5"/>
          <p:cNvSpPr>
            <a:spLocks noGrp="1"/>
          </p:cNvSpPr>
          <p:nvPr>
            <p:ph type="dt" idx="5"/>
          </p:nvPr>
        </p:nvSpPr>
        <p:spPr/>
        <p:txBody>
          <a:body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l-GR" sz="4400" b="0" strike="noStrike" spc="-1">
              <a:latin typeface="Arial"/>
            </a:endParaRPr>
          </a:p>
        </p:txBody>
      </p:sp>
      <p:sp>
        <p:nvSpPr>
          <p:cNvPr id="70"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71"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72"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73"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7" name="PlaceHolder 6"/>
          <p:cNvSpPr>
            <a:spLocks noGrp="1"/>
          </p:cNvSpPr>
          <p:nvPr>
            <p:ph type="sldNum" idx="4"/>
          </p:nvPr>
        </p:nvSpPr>
        <p:spPr/>
        <p:txBody>
          <a:bodyPr/>
          <a:lstStyle/>
          <a:p>
            <a:fld id="{369A14B7-5E8F-4B24-A39B-EDC72A48CC48}" type="slidenum">
              <a:t>‹#›</a:t>
            </a:fld>
            <a:endParaRPr/>
          </a:p>
        </p:txBody>
      </p:sp>
      <p:sp>
        <p:nvSpPr>
          <p:cNvPr id="8" name="PlaceHolder 7"/>
          <p:cNvSpPr>
            <a:spLocks noGrp="1"/>
          </p:cNvSpPr>
          <p:nvPr>
            <p:ph type="dt" idx="5"/>
          </p:nvPr>
        </p:nvSpPr>
        <p:spPr/>
        <p:txBody>
          <a:body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l-GR" sz="4400" b="0" strike="noStrike" spc="-1">
              <a:latin typeface="Arial"/>
            </a:endParaRPr>
          </a:p>
        </p:txBody>
      </p:sp>
      <p:sp>
        <p:nvSpPr>
          <p:cNvPr id="75" name="PlaceHolder 2"/>
          <p:cNvSpPr>
            <a:spLocks noGrp="1"/>
          </p:cNvSpPr>
          <p:nvPr>
            <p:ph/>
          </p:nvPr>
        </p:nvSpPr>
        <p:spPr>
          <a:xfrm>
            <a:off x="457200" y="1604520"/>
            <a:ext cx="264960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76" name="PlaceHolder 3"/>
          <p:cNvSpPr>
            <a:spLocks noGrp="1"/>
          </p:cNvSpPr>
          <p:nvPr>
            <p:ph/>
          </p:nvPr>
        </p:nvSpPr>
        <p:spPr>
          <a:xfrm>
            <a:off x="3239640" y="1604520"/>
            <a:ext cx="264960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77" name="PlaceHolder 4"/>
          <p:cNvSpPr>
            <a:spLocks noGrp="1"/>
          </p:cNvSpPr>
          <p:nvPr>
            <p:ph/>
          </p:nvPr>
        </p:nvSpPr>
        <p:spPr>
          <a:xfrm>
            <a:off x="6022080" y="1604520"/>
            <a:ext cx="264960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78" name="PlaceHolder 5"/>
          <p:cNvSpPr>
            <a:spLocks noGrp="1"/>
          </p:cNvSpPr>
          <p:nvPr>
            <p:ph/>
          </p:nvPr>
        </p:nvSpPr>
        <p:spPr>
          <a:xfrm>
            <a:off x="457200" y="3682080"/>
            <a:ext cx="264960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79" name="PlaceHolder 6"/>
          <p:cNvSpPr>
            <a:spLocks noGrp="1"/>
          </p:cNvSpPr>
          <p:nvPr>
            <p:ph/>
          </p:nvPr>
        </p:nvSpPr>
        <p:spPr>
          <a:xfrm>
            <a:off x="3239640" y="3682080"/>
            <a:ext cx="264960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80" name="PlaceHolder 7"/>
          <p:cNvSpPr>
            <a:spLocks noGrp="1"/>
          </p:cNvSpPr>
          <p:nvPr>
            <p:ph/>
          </p:nvPr>
        </p:nvSpPr>
        <p:spPr>
          <a:xfrm>
            <a:off x="6022080" y="3682080"/>
            <a:ext cx="264960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9" name="PlaceHolder 8"/>
          <p:cNvSpPr>
            <a:spLocks noGrp="1"/>
          </p:cNvSpPr>
          <p:nvPr>
            <p:ph type="sldNum" idx="4"/>
          </p:nvPr>
        </p:nvSpPr>
        <p:spPr/>
        <p:txBody>
          <a:bodyPr/>
          <a:lstStyle/>
          <a:p>
            <a:fld id="{8266B7A9-0DA7-4C8A-9E35-CA45D7BB1E91}" type="slidenum">
              <a:t>‹#›</a:t>
            </a:fld>
            <a:endParaRPr/>
          </a:p>
        </p:txBody>
      </p:sp>
      <p:sp>
        <p:nvSpPr>
          <p:cNvPr id="10" name="PlaceHolder 9"/>
          <p:cNvSpPr>
            <a:spLocks noGrp="1"/>
          </p:cNvSpPr>
          <p:nvPr>
            <p:ph type="dt" idx="5"/>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l-GR" sz="4400" b="0" strike="noStrike" spc="-1">
              <a:latin typeface="Arial"/>
            </a:endParaRPr>
          </a:p>
        </p:txBody>
      </p:sp>
      <p:sp>
        <p:nvSpPr>
          <p:cNvPr id="8"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endParaRPr lang="el-GR" sz="3200" b="0" strike="noStrike" spc="-1">
              <a:latin typeface="Arial"/>
            </a:endParaRPr>
          </a:p>
        </p:txBody>
      </p:sp>
      <p:sp>
        <p:nvSpPr>
          <p:cNvPr id="4" name="PlaceHolder 3"/>
          <p:cNvSpPr>
            <a:spLocks noGrp="1"/>
          </p:cNvSpPr>
          <p:nvPr>
            <p:ph type="ftr" idx="1"/>
          </p:nvPr>
        </p:nvSpPr>
        <p:spPr/>
        <p:txBody>
          <a:bodyPr/>
          <a:lstStyle/>
          <a:p>
            <a:r>
              <a:t>Footer</a:t>
            </a:r>
          </a:p>
        </p:txBody>
      </p:sp>
      <p:sp>
        <p:nvSpPr>
          <p:cNvPr id="5" name="PlaceHolder 4"/>
          <p:cNvSpPr>
            <a:spLocks noGrp="1"/>
          </p:cNvSpPr>
          <p:nvPr>
            <p:ph type="sldNum" idx="2"/>
          </p:nvPr>
        </p:nvSpPr>
        <p:spPr/>
        <p:txBody>
          <a:bodyPr/>
          <a:lstStyle/>
          <a:p>
            <a:fld id="{22A6B8DA-8E07-4224-AE0F-BA6DFA98AB17}" type="slidenum">
              <a:t>‹#›</a:t>
            </a:fld>
            <a:endParaRPr/>
          </a:p>
        </p:txBody>
      </p:sp>
      <p:sp>
        <p:nvSpPr>
          <p:cNvPr id="6" name="PlaceHolder 5"/>
          <p:cNvSpPr>
            <a:spLocks noGrp="1"/>
          </p:cNvSpPr>
          <p:nvPr>
            <p:ph type="dt" idx="3"/>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l-GR" sz="4400" b="0" strike="noStrike" spc="-1">
              <a:latin typeface="Arial"/>
            </a:endParaRPr>
          </a:p>
        </p:txBody>
      </p:sp>
      <p:sp>
        <p:nvSpPr>
          <p:cNvPr id="10"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el-GR" sz="3200" b="0" strike="noStrike" spc="-1">
              <a:latin typeface="Arial"/>
            </a:endParaRPr>
          </a:p>
        </p:txBody>
      </p:sp>
      <p:sp>
        <p:nvSpPr>
          <p:cNvPr id="11"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el-GR" sz="3200" b="0" strike="noStrike" spc="-1">
              <a:latin typeface="Arial"/>
            </a:endParaRPr>
          </a:p>
        </p:txBody>
      </p:sp>
      <p:sp>
        <p:nvSpPr>
          <p:cNvPr id="5" name="PlaceHolder 4"/>
          <p:cNvSpPr>
            <a:spLocks noGrp="1"/>
          </p:cNvSpPr>
          <p:nvPr>
            <p:ph type="ftr" idx="1"/>
          </p:nvPr>
        </p:nvSpPr>
        <p:spPr/>
        <p:txBody>
          <a:bodyPr/>
          <a:lstStyle/>
          <a:p>
            <a:r>
              <a:t>Footer</a:t>
            </a:r>
          </a:p>
        </p:txBody>
      </p:sp>
      <p:sp>
        <p:nvSpPr>
          <p:cNvPr id="6" name="PlaceHolder 5"/>
          <p:cNvSpPr>
            <a:spLocks noGrp="1"/>
          </p:cNvSpPr>
          <p:nvPr>
            <p:ph type="sldNum" idx="2"/>
          </p:nvPr>
        </p:nvSpPr>
        <p:spPr/>
        <p:txBody>
          <a:bodyPr/>
          <a:lstStyle/>
          <a:p>
            <a:fld id="{AEEFC3DF-6C54-4B99-878F-28C3ACC2D96F}" type="slidenum">
              <a:t>‹#›</a:t>
            </a:fld>
            <a:endParaRPr/>
          </a:p>
        </p:txBody>
      </p:sp>
      <p:sp>
        <p:nvSpPr>
          <p:cNvPr id="7" name="PlaceHolder 6"/>
          <p:cNvSpPr>
            <a:spLocks noGrp="1"/>
          </p:cNvSpPr>
          <p:nvPr>
            <p:ph type="dt" idx="3"/>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l-GR" sz="4400" b="0" strike="noStrike" spc="-1">
              <a:latin typeface="Arial"/>
            </a:endParaRPr>
          </a:p>
        </p:txBody>
      </p:sp>
      <p:sp>
        <p:nvSpPr>
          <p:cNvPr id="3" name="PlaceHolder 2"/>
          <p:cNvSpPr>
            <a:spLocks noGrp="1"/>
          </p:cNvSpPr>
          <p:nvPr>
            <p:ph type="ftr" idx="1"/>
          </p:nvPr>
        </p:nvSpPr>
        <p:spPr/>
        <p:txBody>
          <a:bodyPr/>
          <a:lstStyle/>
          <a:p>
            <a:r>
              <a:t>Footer</a:t>
            </a:r>
          </a:p>
        </p:txBody>
      </p:sp>
      <p:sp>
        <p:nvSpPr>
          <p:cNvPr id="4" name="PlaceHolder 3"/>
          <p:cNvSpPr>
            <a:spLocks noGrp="1"/>
          </p:cNvSpPr>
          <p:nvPr>
            <p:ph type="sldNum" idx="2"/>
          </p:nvPr>
        </p:nvSpPr>
        <p:spPr/>
        <p:txBody>
          <a:bodyPr/>
          <a:lstStyle/>
          <a:p>
            <a:fld id="{4B385B53-2E6B-4A8E-BF6F-B20A010E2EA9}" type="slidenum">
              <a:t>‹#›</a:t>
            </a:fld>
            <a:endParaRPr/>
          </a:p>
        </p:txBody>
      </p:sp>
      <p:sp>
        <p:nvSpPr>
          <p:cNvPr id="5" name="PlaceHolder 4"/>
          <p:cNvSpPr>
            <a:spLocks noGrp="1"/>
          </p:cNvSpPr>
          <p:nvPr>
            <p:ph type="dt" idx="3"/>
          </p:nvPr>
        </p:nvSpPr>
        <p:spPr/>
        <p:txBody>
          <a:body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73600"/>
            <a:ext cx="8229240" cy="5307840"/>
          </a:xfrm>
          <a:prstGeom prst="rect">
            <a:avLst/>
          </a:prstGeom>
          <a:noFill/>
          <a:ln w="0">
            <a:noFill/>
          </a:ln>
        </p:spPr>
        <p:txBody>
          <a:bodyPr lIns="0" tIns="0" rIns="0" bIns="0" anchor="ctr">
            <a:noAutofit/>
          </a:bodyPr>
          <a:lstStyle/>
          <a:p>
            <a:pPr algn="ctr">
              <a:buNone/>
            </a:pPr>
            <a:endParaRPr lang="el-GR" sz="3200" b="0" strike="noStrike" spc="-1">
              <a:latin typeface="Arial"/>
            </a:endParaRPr>
          </a:p>
        </p:txBody>
      </p:sp>
      <p:sp>
        <p:nvSpPr>
          <p:cNvPr id="3" name="PlaceHolder 2"/>
          <p:cNvSpPr>
            <a:spLocks noGrp="1"/>
          </p:cNvSpPr>
          <p:nvPr>
            <p:ph type="ftr" idx="1"/>
          </p:nvPr>
        </p:nvSpPr>
        <p:spPr/>
        <p:txBody>
          <a:bodyPr/>
          <a:lstStyle/>
          <a:p>
            <a:r>
              <a:t>Footer</a:t>
            </a:r>
          </a:p>
        </p:txBody>
      </p:sp>
      <p:sp>
        <p:nvSpPr>
          <p:cNvPr id="4" name="PlaceHolder 3"/>
          <p:cNvSpPr>
            <a:spLocks noGrp="1"/>
          </p:cNvSpPr>
          <p:nvPr>
            <p:ph type="sldNum" idx="2"/>
          </p:nvPr>
        </p:nvSpPr>
        <p:spPr/>
        <p:txBody>
          <a:bodyPr/>
          <a:lstStyle/>
          <a:p>
            <a:fld id="{82465445-969A-43BD-A41D-6709FCF2C8E7}" type="slidenum">
              <a:t>‹#›</a:t>
            </a:fld>
            <a:endParaRPr/>
          </a:p>
        </p:txBody>
      </p:sp>
      <p:sp>
        <p:nvSpPr>
          <p:cNvPr id="5" name="PlaceHolder 4"/>
          <p:cNvSpPr>
            <a:spLocks noGrp="1"/>
          </p:cNvSpPr>
          <p:nvPr>
            <p:ph type="dt" idx="3"/>
          </p:nvPr>
        </p:nvSpPr>
        <p:spPr/>
        <p:txBody>
          <a:body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l-GR" sz="4400" b="0" strike="noStrike" spc="-1">
              <a:latin typeface="Arial"/>
            </a:endParaRPr>
          </a:p>
        </p:txBody>
      </p:sp>
      <p:sp>
        <p:nvSpPr>
          <p:cNvPr id="15"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16"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el-GR" sz="3200" b="0" strike="noStrike" spc="-1">
              <a:latin typeface="Arial"/>
            </a:endParaRPr>
          </a:p>
        </p:txBody>
      </p:sp>
      <p:sp>
        <p:nvSpPr>
          <p:cNvPr id="17"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6" name="PlaceHolder 5"/>
          <p:cNvSpPr>
            <a:spLocks noGrp="1"/>
          </p:cNvSpPr>
          <p:nvPr>
            <p:ph type="ftr" idx="1"/>
          </p:nvPr>
        </p:nvSpPr>
        <p:spPr/>
        <p:txBody>
          <a:bodyPr/>
          <a:lstStyle/>
          <a:p>
            <a:r>
              <a:t>Footer</a:t>
            </a:r>
          </a:p>
        </p:txBody>
      </p:sp>
      <p:sp>
        <p:nvSpPr>
          <p:cNvPr id="7" name="PlaceHolder 6"/>
          <p:cNvSpPr>
            <a:spLocks noGrp="1"/>
          </p:cNvSpPr>
          <p:nvPr>
            <p:ph type="sldNum" idx="2"/>
          </p:nvPr>
        </p:nvSpPr>
        <p:spPr/>
        <p:txBody>
          <a:bodyPr/>
          <a:lstStyle/>
          <a:p>
            <a:fld id="{928FC839-36AE-4C6F-9E9A-D84DA12204C6}" type="slidenum">
              <a:t>‹#›</a:t>
            </a:fld>
            <a:endParaRPr/>
          </a:p>
        </p:txBody>
      </p:sp>
      <p:sp>
        <p:nvSpPr>
          <p:cNvPr id="8" name="PlaceHolder 7"/>
          <p:cNvSpPr>
            <a:spLocks noGrp="1"/>
          </p:cNvSpPr>
          <p:nvPr>
            <p:ph type="dt" idx="3"/>
          </p:nvPr>
        </p:nvSpPr>
        <p:spPr/>
        <p:txBody>
          <a:body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l-GR" sz="4400" b="0" strike="noStrike" spc="-1">
              <a:latin typeface="Arial"/>
            </a:endParaRPr>
          </a:p>
        </p:txBody>
      </p:sp>
      <p:sp>
        <p:nvSpPr>
          <p:cNvPr id="19"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el-GR" sz="3200" b="0" strike="noStrike" spc="-1">
              <a:latin typeface="Arial"/>
            </a:endParaRPr>
          </a:p>
        </p:txBody>
      </p:sp>
      <p:sp>
        <p:nvSpPr>
          <p:cNvPr id="20"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21"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6" name="PlaceHolder 5"/>
          <p:cNvSpPr>
            <a:spLocks noGrp="1"/>
          </p:cNvSpPr>
          <p:nvPr>
            <p:ph type="ftr" idx="1"/>
          </p:nvPr>
        </p:nvSpPr>
        <p:spPr/>
        <p:txBody>
          <a:bodyPr/>
          <a:lstStyle/>
          <a:p>
            <a:r>
              <a:t>Footer</a:t>
            </a:r>
          </a:p>
        </p:txBody>
      </p:sp>
      <p:sp>
        <p:nvSpPr>
          <p:cNvPr id="7" name="PlaceHolder 6"/>
          <p:cNvSpPr>
            <a:spLocks noGrp="1"/>
          </p:cNvSpPr>
          <p:nvPr>
            <p:ph type="sldNum" idx="2"/>
          </p:nvPr>
        </p:nvSpPr>
        <p:spPr/>
        <p:txBody>
          <a:bodyPr/>
          <a:lstStyle/>
          <a:p>
            <a:fld id="{C7FCDB22-CEFF-4569-884E-B121A6D7D3AF}" type="slidenum">
              <a:t>‹#›</a:t>
            </a:fld>
            <a:endParaRPr/>
          </a:p>
        </p:txBody>
      </p:sp>
      <p:sp>
        <p:nvSpPr>
          <p:cNvPr id="8" name="PlaceHolder 7"/>
          <p:cNvSpPr>
            <a:spLocks noGrp="1"/>
          </p:cNvSpPr>
          <p:nvPr>
            <p:ph type="dt" idx="3"/>
          </p:nvPr>
        </p:nvSpPr>
        <p:spPr/>
        <p:txBody>
          <a:body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l-GR" sz="4400" b="0" strike="noStrike" spc="-1">
              <a:latin typeface="Arial"/>
            </a:endParaRPr>
          </a:p>
        </p:txBody>
      </p:sp>
      <p:sp>
        <p:nvSpPr>
          <p:cNvPr id="23"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24"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25"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el-GR" sz="3200" b="0" strike="noStrike" spc="-1">
              <a:latin typeface="Arial"/>
            </a:endParaRPr>
          </a:p>
        </p:txBody>
      </p:sp>
      <p:sp>
        <p:nvSpPr>
          <p:cNvPr id="6" name="PlaceHolder 5"/>
          <p:cNvSpPr>
            <a:spLocks noGrp="1"/>
          </p:cNvSpPr>
          <p:nvPr>
            <p:ph type="ftr" idx="1"/>
          </p:nvPr>
        </p:nvSpPr>
        <p:spPr/>
        <p:txBody>
          <a:bodyPr/>
          <a:lstStyle/>
          <a:p>
            <a:r>
              <a:t>Footer</a:t>
            </a:r>
          </a:p>
        </p:txBody>
      </p:sp>
      <p:sp>
        <p:nvSpPr>
          <p:cNvPr id="7" name="PlaceHolder 6"/>
          <p:cNvSpPr>
            <a:spLocks noGrp="1"/>
          </p:cNvSpPr>
          <p:nvPr>
            <p:ph type="sldNum" idx="2"/>
          </p:nvPr>
        </p:nvSpPr>
        <p:spPr/>
        <p:txBody>
          <a:bodyPr/>
          <a:lstStyle/>
          <a:p>
            <a:fld id="{7752C032-F2A8-4B8E-A239-775805C3D368}" type="slidenum">
              <a:t>‹#›</a:t>
            </a:fld>
            <a:endParaRPr/>
          </a:p>
        </p:txBody>
      </p:sp>
      <p:sp>
        <p:nvSpPr>
          <p:cNvPr id="8" name="PlaceHolder 7"/>
          <p:cNvSpPr>
            <a:spLocks noGrp="1"/>
          </p:cNvSpPr>
          <p:nvPr>
            <p:ph type="dt" idx="3"/>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ftr" idx="1"/>
          </p:nvPr>
        </p:nvSpPr>
        <p:spPr>
          <a:xfrm>
            <a:off x="3124080" y="6356520"/>
            <a:ext cx="2894760" cy="364320"/>
          </a:xfrm>
          <a:prstGeom prst="rect">
            <a:avLst/>
          </a:prstGeom>
          <a:noFill/>
          <a:ln w="0">
            <a:noFill/>
          </a:ln>
        </p:spPr>
        <p:txBody>
          <a:bodyPr lIns="90000" tIns="45000" rIns="90000" bIns="45000" anchor="ctr">
            <a:noAutofit/>
          </a:bodyPr>
          <a:lstStyle>
            <a:lvl1pPr algn="ctr">
              <a:lnSpc>
                <a:spcPct val="100000"/>
              </a:lnSpc>
              <a:buNone/>
              <a:defRPr lang="el-GR" sz="1400" b="0" strike="noStrike" spc="-1">
                <a:latin typeface="Times New Roman"/>
              </a:defRPr>
            </a:lvl1pPr>
          </a:lstStyle>
          <a:p>
            <a:pPr algn="ctr">
              <a:lnSpc>
                <a:spcPct val="100000"/>
              </a:lnSpc>
              <a:buNone/>
            </a:pPr>
            <a:r>
              <a:rPr lang="el-GR" sz="1400" b="0" strike="noStrike" spc="-1">
                <a:latin typeface="Times New Roman"/>
              </a:rPr>
              <a:t>&lt;υποσέλιδο&gt;</a:t>
            </a:r>
          </a:p>
        </p:txBody>
      </p:sp>
      <p:sp>
        <p:nvSpPr>
          <p:cNvPr id="6" name="PlaceHolder 2"/>
          <p:cNvSpPr>
            <a:spLocks noGrp="1"/>
          </p:cNvSpPr>
          <p:nvPr>
            <p:ph type="sldNum" idx="2"/>
          </p:nvPr>
        </p:nvSpPr>
        <p:spPr>
          <a:xfrm>
            <a:off x="6553080" y="6356520"/>
            <a:ext cx="2133000" cy="364320"/>
          </a:xfrm>
          <a:prstGeom prst="rect">
            <a:avLst/>
          </a:prstGeom>
          <a:noFill/>
          <a:ln w="0">
            <a:noFill/>
          </a:ln>
        </p:spPr>
        <p:txBody>
          <a:bodyPr lIns="90000" tIns="45000" rIns="90000" bIns="45000" anchor="ctr">
            <a:noAutofit/>
          </a:bodyPr>
          <a:lstStyle>
            <a:lvl1pPr algn="r">
              <a:lnSpc>
                <a:spcPct val="100000"/>
              </a:lnSpc>
              <a:buNone/>
              <a:defRPr lang="el-GR" sz="1200" b="0" strike="noStrike" spc="-1">
                <a:solidFill>
                  <a:srgbClr val="8B8B8B"/>
                </a:solidFill>
                <a:latin typeface="Calibri"/>
              </a:defRPr>
            </a:lvl1pPr>
          </a:lstStyle>
          <a:p>
            <a:pPr algn="r">
              <a:lnSpc>
                <a:spcPct val="100000"/>
              </a:lnSpc>
              <a:buNone/>
            </a:pPr>
            <a:fld id="{14E935F3-05A1-4D28-BAC7-8B98FC2D711E}" type="slidenum">
              <a:rPr lang="el-GR" sz="1200" b="0" strike="noStrike" spc="-1">
                <a:solidFill>
                  <a:srgbClr val="8B8B8B"/>
                </a:solidFill>
                <a:latin typeface="Calibri"/>
              </a:rPr>
              <a:t>‹#›</a:t>
            </a:fld>
            <a:endParaRPr lang="el-GR" sz="1200" b="0" strike="noStrike" spc="-1">
              <a:latin typeface="Times New Roman"/>
            </a:endParaRPr>
          </a:p>
        </p:txBody>
      </p:sp>
      <p:sp>
        <p:nvSpPr>
          <p:cNvPr id="2" name="PlaceHolder 3"/>
          <p:cNvSpPr>
            <a:spLocks noGrp="1"/>
          </p:cNvSpPr>
          <p:nvPr>
            <p:ph type="dt" idx="3"/>
          </p:nvPr>
        </p:nvSpPr>
        <p:spPr>
          <a:xfrm>
            <a:off x="457200" y="6356520"/>
            <a:ext cx="2133000" cy="364320"/>
          </a:xfrm>
          <a:prstGeom prst="rect">
            <a:avLst/>
          </a:prstGeom>
          <a:noFill/>
          <a:ln w="0">
            <a:noFill/>
          </a:ln>
        </p:spPr>
        <p:txBody>
          <a:bodyPr lIns="90000" tIns="45000" rIns="90000" bIns="45000" anchor="ctr">
            <a:noAutofit/>
          </a:bodyPr>
          <a:lstStyle>
            <a:lvl1pPr>
              <a:defRPr lang="el-GR" sz="1400" b="0" strike="noStrike" spc="-1">
                <a:latin typeface="Times New Roman"/>
              </a:defRPr>
            </a:lvl1pPr>
          </a:lstStyle>
          <a:p>
            <a:r>
              <a:rPr lang="el-GR" sz="1400" b="0" strike="noStrike" spc="-1">
                <a:latin typeface="Times New Roman"/>
              </a:rPr>
              <a:t>&lt;ημερομηνία/ώρα&gt;</a:t>
            </a:r>
          </a:p>
        </p:txBody>
      </p:sp>
      <p:sp>
        <p:nvSpPr>
          <p:cNvPr id="3" name="PlaceHolder 4"/>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r>
              <a:rPr lang="el-GR" sz="4400" b="0" strike="noStrike" spc="-1">
                <a:latin typeface="Arial"/>
              </a:rPr>
              <a:t>Πατήστε για επεξεργασία της μορφής κειμένου του τίτλου</a:t>
            </a:r>
          </a:p>
        </p:txBody>
      </p:sp>
      <p:sp>
        <p:nvSpPr>
          <p:cNvPr id="4" name="PlaceHolder 5"/>
          <p:cNvSpPr>
            <a:spLocks noGrp="1"/>
          </p:cNvSpPr>
          <p:nvPr>
            <p:ph type="body"/>
          </p:nvPr>
        </p:nvSpPr>
        <p:spPr>
          <a:xfrm>
            <a:off x="457200" y="1604520"/>
            <a:ext cx="82292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l-GR" sz="3200" b="0" strike="noStrike" spc="-1">
                <a:latin typeface="Arial"/>
              </a:rPr>
              <a:t>Πατήστε για επεξεργασία της μορφής κειμένου διάρθρωσης</a:t>
            </a:r>
          </a:p>
          <a:p>
            <a:pPr marL="864000" lvl="1" indent="-324000">
              <a:spcBef>
                <a:spcPts val="1134"/>
              </a:spcBef>
              <a:buClr>
                <a:srgbClr val="000000"/>
              </a:buClr>
              <a:buSzPct val="75000"/>
              <a:buFont typeface="Symbol" charset="2"/>
              <a:buChar char=""/>
            </a:pPr>
            <a:r>
              <a:rPr lang="el-GR" sz="2800" b="0" strike="noStrike" spc="-1">
                <a:latin typeface="Arial"/>
              </a:rPr>
              <a:t>Δεύτερο επίπεδο διάρθρωσης</a:t>
            </a:r>
          </a:p>
          <a:p>
            <a:pPr marL="1296000" lvl="2" indent="-288000">
              <a:spcBef>
                <a:spcPts val="850"/>
              </a:spcBef>
              <a:buClr>
                <a:srgbClr val="000000"/>
              </a:buClr>
              <a:buSzPct val="45000"/>
              <a:buFont typeface="Wingdings" charset="2"/>
              <a:buChar char=""/>
            </a:pPr>
            <a:r>
              <a:rPr lang="el-GR" sz="2400" b="0" strike="noStrike" spc="-1">
                <a:latin typeface="Arial"/>
              </a:rPr>
              <a:t>Τρίτο επίπεδο διάρθρωσης</a:t>
            </a:r>
          </a:p>
          <a:p>
            <a:pPr marL="1728000" lvl="3" indent="-216000">
              <a:spcBef>
                <a:spcPts val="567"/>
              </a:spcBef>
              <a:buClr>
                <a:srgbClr val="000000"/>
              </a:buClr>
              <a:buSzPct val="75000"/>
              <a:buFont typeface="Symbol" charset="2"/>
              <a:buChar char=""/>
            </a:pPr>
            <a:r>
              <a:rPr lang="el-GR" sz="2000" b="0" strike="noStrike" spc="-1">
                <a:latin typeface="Arial"/>
              </a:rPr>
              <a:t>Τέταρτο επίπεδο διάρθρωσης</a:t>
            </a:r>
          </a:p>
          <a:p>
            <a:pPr marL="2160000" lvl="4" indent="-216000">
              <a:spcBef>
                <a:spcPts val="283"/>
              </a:spcBef>
              <a:buClr>
                <a:srgbClr val="000000"/>
              </a:buClr>
              <a:buSzPct val="45000"/>
              <a:buFont typeface="Wingdings" charset="2"/>
              <a:buChar char=""/>
            </a:pPr>
            <a:r>
              <a:rPr lang="el-GR" sz="2000" b="0" strike="noStrike" spc="-1">
                <a:latin typeface="Arial"/>
              </a:rPr>
              <a:t>Πέμπτο επίπεδο διάρθρωσης</a:t>
            </a:r>
          </a:p>
          <a:p>
            <a:pPr marL="2592000" lvl="5" indent="-216000">
              <a:spcBef>
                <a:spcPts val="283"/>
              </a:spcBef>
              <a:buClr>
                <a:srgbClr val="000000"/>
              </a:buClr>
              <a:buSzPct val="45000"/>
              <a:buFont typeface="Wingdings" charset="2"/>
              <a:buChar char=""/>
            </a:pPr>
            <a:r>
              <a:rPr lang="el-GR" sz="2000" b="0" strike="noStrike" spc="-1">
                <a:latin typeface="Arial"/>
              </a:rPr>
              <a:t>Έκτο επίπεδο διάρθρωσης</a:t>
            </a:r>
          </a:p>
          <a:p>
            <a:pPr marL="3024000" lvl="6" indent="-216000">
              <a:spcBef>
                <a:spcPts val="283"/>
              </a:spcBef>
              <a:buClr>
                <a:srgbClr val="000000"/>
              </a:buClr>
              <a:buSzPct val="45000"/>
              <a:buFont typeface="Wingdings" charset="2"/>
              <a:buChar char=""/>
            </a:pPr>
            <a:r>
              <a:rPr lang="el-GR" sz="2000" b="0" strike="noStrike" spc="-1">
                <a:latin typeface="Arial"/>
              </a:rPr>
              <a:t>Έβδομο επίπεδο διάρθρωσης</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 name="PlaceHolder 1"/>
          <p:cNvSpPr>
            <a:spLocks noGrp="1"/>
          </p:cNvSpPr>
          <p:nvPr>
            <p:ph type="sldNum" idx="4"/>
          </p:nvPr>
        </p:nvSpPr>
        <p:spPr>
          <a:xfrm>
            <a:off x="6553080" y="6356520"/>
            <a:ext cx="2131200" cy="362880"/>
          </a:xfrm>
          <a:prstGeom prst="rect">
            <a:avLst/>
          </a:prstGeom>
          <a:noFill/>
          <a:ln w="0">
            <a:noFill/>
          </a:ln>
        </p:spPr>
        <p:txBody>
          <a:bodyPr lIns="90000" tIns="45000" rIns="90000" bIns="45000" anchor="ctr">
            <a:noAutofit/>
          </a:bodyPr>
          <a:lstStyle>
            <a:lvl1pPr algn="r">
              <a:lnSpc>
                <a:spcPct val="100000"/>
              </a:lnSpc>
              <a:buNone/>
              <a:defRPr lang="en-US" sz="1200" b="0" strike="noStrike" spc="-1">
                <a:solidFill>
                  <a:srgbClr val="8B8B8B"/>
                </a:solidFill>
                <a:latin typeface="Calibri"/>
              </a:defRPr>
            </a:lvl1pPr>
          </a:lstStyle>
          <a:p>
            <a:pPr algn="r">
              <a:lnSpc>
                <a:spcPct val="100000"/>
              </a:lnSpc>
              <a:buNone/>
            </a:pPr>
            <a:fld id="{8D7DA75F-5726-48F7-B8EC-8EE3A0FA2A61}" type="slidenum">
              <a:rPr lang="en-US" sz="1200" b="0" strike="noStrike" spc="-1">
                <a:solidFill>
                  <a:srgbClr val="8B8B8B"/>
                </a:solidFill>
                <a:latin typeface="Calibri"/>
              </a:rPr>
              <a:t>‹#›</a:t>
            </a:fld>
            <a:endParaRPr lang="el-GR" sz="1200" b="0" strike="noStrike" spc="-1">
              <a:latin typeface="Times New Roman"/>
            </a:endParaRPr>
          </a:p>
        </p:txBody>
      </p:sp>
      <p:sp>
        <p:nvSpPr>
          <p:cNvPr id="42" name="PlaceHolder 2"/>
          <p:cNvSpPr>
            <a:spLocks noGrp="1"/>
          </p:cNvSpPr>
          <p:nvPr>
            <p:ph type="dt" idx="5"/>
          </p:nvPr>
        </p:nvSpPr>
        <p:spPr>
          <a:xfrm>
            <a:off x="457200" y="6356520"/>
            <a:ext cx="2131200" cy="362880"/>
          </a:xfrm>
          <a:prstGeom prst="rect">
            <a:avLst/>
          </a:prstGeom>
          <a:noFill/>
          <a:ln w="0">
            <a:noFill/>
          </a:ln>
        </p:spPr>
        <p:txBody>
          <a:bodyPr lIns="90000" tIns="45000" rIns="90000" bIns="45000" anchor="ctr">
            <a:noAutofit/>
          </a:bodyPr>
          <a:lstStyle>
            <a:lvl1pPr>
              <a:defRPr lang="el-GR" sz="1400" b="0" strike="noStrike" spc="-1">
                <a:latin typeface="Times New Roman"/>
              </a:defRPr>
            </a:lvl1pPr>
          </a:lstStyle>
          <a:p>
            <a:r>
              <a:rPr lang="el-GR" sz="1400" b="0" strike="noStrike" spc="-1">
                <a:latin typeface="Times New Roman"/>
              </a:rPr>
              <a:t>&lt;ημερομηνία/ώρα&gt;</a:t>
            </a:r>
          </a:p>
        </p:txBody>
      </p:sp>
      <p:sp>
        <p:nvSpPr>
          <p:cNvPr id="43" name="PlaceHolder 3"/>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r>
              <a:rPr lang="el-GR" sz="4400" b="0" strike="noStrike" spc="-1">
                <a:latin typeface="Arial"/>
              </a:rPr>
              <a:t>Πατήστε για επεξεργασία της μορφής κειμένου του τίτλου</a:t>
            </a:r>
          </a:p>
        </p:txBody>
      </p:sp>
      <p:sp>
        <p:nvSpPr>
          <p:cNvPr id="44" name="PlaceHolder 4"/>
          <p:cNvSpPr>
            <a:spLocks noGrp="1"/>
          </p:cNvSpPr>
          <p:nvPr>
            <p:ph type="body"/>
          </p:nvPr>
        </p:nvSpPr>
        <p:spPr>
          <a:xfrm>
            <a:off x="457200" y="1604520"/>
            <a:ext cx="82292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l-GR" sz="3200" b="0" strike="noStrike" spc="-1">
                <a:latin typeface="Arial"/>
              </a:rPr>
              <a:t>Πατήστε για επεξεργασία της μορφής κειμένου διάρθρωσης</a:t>
            </a:r>
          </a:p>
          <a:p>
            <a:pPr marL="864000" lvl="1" indent="-324000">
              <a:spcBef>
                <a:spcPts val="1134"/>
              </a:spcBef>
              <a:buClr>
                <a:srgbClr val="000000"/>
              </a:buClr>
              <a:buSzPct val="75000"/>
              <a:buFont typeface="Symbol" charset="2"/>
              <a:buChar char=""/>
            </a:pPr>
            <a:r>
              <a:rPr lang="el-GR" sz="2800" b="0" strike="noStrike" spc="-1">
                <a:latin typeface="Arial"/>
              </a:rPr>
              <a:t>Δεύτερο επίπεδο διάρθρωσης</a:t>
            </a:r>
          </a:p>
          <a:p>
            <a:pPr marL="1296000" lvl="2" indent="-288000">
              <a:spcBef>
                <a:spcPts val="850"/>
              </a:spcBef>
              <a:buClr>
                <a:srgbClr val="000000"/>
              </a:buClr>
              <a:buSzPct val="45000"/>
              <a:buFont typeface="Wingdings" charset="2"/>
              <a:buChar char=""/>
            </a:pPr>
            <a:r>
              <a:rPr lang="el-GR" sz="2400" b="0" strike="noStrike" spc="-1">
                <a:latin typeface="Arial"/>
              </a:rPr>
              <a:t>Τρίτο επίπεδο διάρθρωσης</a:t>
            </a:r>
          </a:p>
          <a:p>
            <a:pPr marL="1728000" lvl="3" indent="-216000">
              <a:spcBef>
                <a:spcPts val="567"/>
              </a:spcBef>
              <a:buClr>
                <a:srgbClr val="000000"/>
              </a:buClr>
              <a:buSzPct val="75000"/>
              <a:buFont typeface="Symbol" charset="2"/>
              <a:buChar char=""/>
            </a:pPr>
            <a:r>
              <a:rPr lang="el-GR" sz="2000" b="0" strike="noStrike" spc="-1">
                <a:latin typeface="Arial"/>
              </a:rPr>
              <a:t>Τέταρτο επίπεδο διάρθρωσης</a:t>
            </a:r>
          </a:p>
          <a:p>
            <a:pPr marL="2160000" lvl="4" indent="-216000">
              <a:spcBef>
                <a:spcPts val="283"/>
              </a:spcBef>
              <a:buClr>
                <a:srgbClr val="000000"/>
              </a:buClr>
              <a:buSzPct val="45000"/>
              <a:buFont typeface="Wingdings" charset="2"/>
              <a:buChar char=""/>
            </a:pPr>
            <a:r>
              <a:rPr lang="el-GR" sz="2000" b="0" strike="noStrike" spc="-1">
                <a:latin typeface="Arial"/>
              </a:rPr>
              <a:t>Πέμπτο επίπεδο διάρθρωσης</a:t>
            </a:r>
          </a:p>
          <a:p>
            <a:pPr marL="2592000" lvl="5" indent="-216000">
              <a:spcBef>
                <a:spcPts val="283"/>
              </a:spcBef>
              <a:buClr>
                <a:srgbClr val="000000"/>
              </a:buClr>
              <a:buSzPct val="45000"/>
              <a:buFont typeface="Wingdings" charset="2"/>
              <a:buChar char=""/>
            </a:pPr>
            <a:r>
              <a:rPr lang="el-GR" sz="2000" b="0" strike="noStrike" spc="-1">
                <a:latin typeface="Arial"/>
              </a:rPr>
              <a:t>Έκτο επίπεδο διάρθρωσης</a:t>
            </a:r>
          </a:p>
          <a:p>
            <a:pPr marL="3024000" lvl="6" indent="-216000">
              <a:spcBef>
                <a:spcPts val="283"/>
              </a:spcBef>
              <a:buClr>
                <a:srgbClr val="000000"/>
              </a:buClr>
              <a:buSzPct val="45000"/>
              <a:buFont typeface="Wingdings" charset="2"/>
              <a:buChar char=""/>
            </a:pPr>
            <a:r>
              <a:rPr lang="el-GR" sz="2000" b="0" strike="noStrike" spc="-1">
                <a:latin typeface="Arial"/>
              </a:rPr>
              <a:t>Έβδομο επίπεδο διάρθρωσης</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13.xml"/><Relationship Id="rId5" Type="http://schemas.openxmlformats.org/officeDocument/2006/relationships/image" Target="../media/image15.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microsoft.com/office/2007/relationships/hdphoto" Target="../media/hdphoto2.wdp"/><Relationship Id="rId5" Type="http://schemas.openxmlformats.org/officeDocument/2006/relationships/image" Target="../media/image16.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13.xml"/><Relationship Id="rId5" Type="http://schemas.openxmlformats.org/officeDocument/2006/relationships/image" Target="../media/image17.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13.xml"/><Relationship Id="rId5" Type="http://schemas.openxmlformats.org/officeDocument/2006/relationships/image" Target="../media/image18.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13.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9.jpe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3.xml"/><Relationship Id="rId5" Type="http://schemas.openxmlformats.org/officeDocument/2006/relationships/image" Target="../media/image10.jpe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7" Type="http://schemas.microsoft.com/office/2007/relationships/hdphoto" Target="../media/hdphoto1.wdp"/><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12.jpeg"/><Relationship Id="rId5" Type="http://schemas.openxmlformats.org/officeDocument/2006/relationships/image" Target="../media/image7.pn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3.xml"/><Relationship Id="rId5" Type="http://schemas.openxmlformats.org/officeDocument/2006/relationships/image" Target="../media/image13.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13.xml"/><Relationship Id="rId5" Type="http://schemas.openxmlformats.org/officeDocument/2006/relationships/image" Target="../media/image14.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13 - Ορθογώνιο"/>
          <p:cNvSpPr/>
          <p:nvPr/>
        </p:nvSpPr>
        <p:spPr>
          <a:xfrm>
            <a:off x="899640" y="2997360"/>
            <a:ext cx="7272000" cy="1151640"/>
          </a:xfrm>
          <a:prstGeom prst="rect">
            <a:avLst/>
          </a:prstGeom>
          <a:no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buNone/>
            </a:pPr>
            <a:r>
              <a:rPr lang="el-GR" sz="2800" b="1" strike="noStrike" spc="-1" dirty="0">
                <a:solidFill>
                  <a:srgbClr val="002060"/>
                </a:solidFill>
                <a:latin typeface="Calibri"/>
                <a:ea typeface="DejaVu Sans"/>
              </a:rPr>
              <a:t>Δια-ιδρυματικό – </a:t>
            </a:r>
            <a:r>
              <a:rPr lang="el-GR" sz="2800" b="1" strike="noStrike" spc="-1" dirty="0" err="1">
                <a:solidFill>
                  <a:srgbClr val="002060"/>
                </a:solidFill>
                <a:latin typeface="Calibri"/>
                <a:ea typeface="DejaVu Sans"/>
              </a:rPr>
              <a:t>Διατμηματικό</a:t>
            </a:r>
            <a:r>
              <a:rPr lang="el-GR" sz="2800" b="1" strike="noStrike" spc="-1" dirty="0">
                <a:solidFill>
                  <a:srgbClr val="002060"/>
                </a:solidFill>
                <a:latin typeface="Calibri"/>
                <a:ea typeface="DejaVu Sans"/>
              </a:rPr>
              <a:t> Πρόγραμμα </a:t>
            </a:r>
            <a:r>
              <a:rPr lang="el-GR" sz="2800" b="1" strike="noStrike" spc="-1">
                <a:solidFill>
                  <a:srgbClr val="002060"/>
                </a:solidFill>
                <a:latin typeface="Calibri"/>
                <a:ea typeface="DejaVu Sans"/>
              </a:rPr>
              <a:t>Μεταπτυχιακών Σπουδών</a:t>
            </a:r>
            <a:endParaRPr lang="el-GR" sz="2800" b="0" strike="noStrike" spc="-1" dirty="0">
              <a:latin typeface="Arial"/>
            </a:endParaRPr>
          </a:p>
        </p:txBody>
      </p:sp>
      <p:sp>
        <p:nvSpPr>
          <p:cNvPr id="88" name="14 - Ορθογώνιο"/>
          <p:cNvSpPr/>
          <p:nvPr/>
        </p:nvSpPr>
        <p:spPr>
          <a:xfrm>
            <a:off x="357120" y="4437000"/>
            <a:ext cx="8286120" cy="13136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spcBef>
                <a:spcPts val="1001"/>
              </a:spcBef>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2800" b="1" strike="noStrike" spc="-1">
                <a:solidFill>
                  <a:srgbClr val="000000"/>
                </a:solidFill>
                <a:latin typeface="Arial"/>
                <a:ea typeface="DejaVu Sans"/>
              </a:rPr>
              <a:t>Εξειδίκευση στις Τ.Π.Ε. και Ειδική Αγωγή – </a:t>
            </a:r>
            <a:endParaRPr lang="el-GR" sz="2800" b="0" strike="noStrike" spc="-1">
              <a:latin typeface="Arial"/>
            </a:endParaRPr>
          </a:p>
          <a:p>
            <a:pPr algn="ctr">
              <a:lnSpc>
                <a:spcPct val="100000"/>
              </a:lnSpc>
              <a:spcBef>
                <a:spcPts val="1001"/>
              </a:spcBef>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2800" b="1" strike="noStrike" spc="-1">
                <a:solidFill>
                  <a:srgbClr val="000000"/>
                </a:solidFill>
                <a:latin typeface="Arial"/>
                <a:ea typeface="DejaVu Sans"/>
              </a:rPr>
              <a:t>Ψυχοπαιδαγωγική της Ένταξης</a:t>
            </a:r>
            <a:endParaRPr lang="el-GR" sz="2800" b="0" strike="noStrike" spc="-1">
              <a:latin typeface="Arial"/>
            </a:endParaRPr>
          </a:p>
          <a:p>
            <a:pP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600" b="0" strike="noStrike" spc="-1">
              <a:latin typeface="Arial"/>
            </a:endParaRPr>
          </a:p>
        </p:txBody>
      </p:sp>
      <p:sp>
        <p:nvSpPr>
          <p:cNvPr id="89" name="15 - Ορθογώνιο"/>
          <p:cNvSpPr/>
          <p:nvPr/>
        </p:nvSpPr>
        <p:spPr>
          <a:xfrm>
            <a:off x="826920" y="5805360"/>
            <a:ext cx="7344720" cy="6386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buNone/>
            </a:pPr>
            <a:r>
              <a:rPr lang="el-GR" sz="1800" b="1" strike="noStrike" spc="-1">
                <a:solidFill>
                  <a:srgbClr val="000099"/>
                </a:solidFill>
                <a:latin typeface="Arial"/>
                <a:ea typeface="DejaVu Sans"/>
              </a:rPr>
              <a:t>ΕΙΣΗΓΗΤΗΣ: Γούπος Θεόδωρος,  δρ. Παιδαγωγικών,</a:t>
            </a:r>
            <a:endParaRPr lang="el-GR" sz="1800" b="0" strike="noStrike" spc="-1">
              <a:latin typeface="Arial"/>
            </a:endParaRPr>
          </a:p>
          <a:p>
            <a:pPr algn="ctr">
              <a:lnSpc>
                <a:spcPct val="100000"/>
              </a:lnSpc>
              <a:buNone/>
            </a:pPr>
            <a:endParaRPr lang="el-GR" sz="1800" b="0" strike="noStrike" spc="-1">
              <a:latin typeface="Arial"/>
            </a:endParaRPr>
          </a:p>
        </p:txBody>
      </p:sp>
      <p:pic>
        <p:nvPicPr>
          <p:cNvPr id="90" name="Picture 9"/>
          <p:cNvPicPr/>
          <p:nvPr/>
        </p:nvPicPr>
        <p:blipFill>
          <a:blip r:embed="rId2"/>
          <a:stretch/>
        </p:blipFill>
        <p:spPr>
          <a:xfrm>
            <a:off x="0" y="1268280"/>
            <a:ext cx="9143280" cy="1367640"/>
          </a:xfrm>
          <a:prstGeom prst="rect">
            <a:avLst/>
          </a:prstGeom>
          <a:ln w="0">
            <a:noFill/>
          </a:ln>
        </p:spPr>
      </p:pic>
      <p:pic>
        <p:nvPicPr>
          <p:cNvPr id="91" name="Picture 10"/>
          <p:cNvPicPr/>
          <p:nvPr/>
        </p:nvPicPr>
        <p:blipFill>
          <a:blip r:embed="rId3"/>
          <a:stretch/>
        </p:blipFill>
        <p:spPr>
          <a:xfrm>
            <a:off x="179280" y="0"/>
            <a:ext cx="1009080" cy="1189800"/>
          </a:xfrm>
          <a:prstGeom prst="rect">
            <a:avLst/>
          </a:prstGeom>
          <a:ln w="0">
            <a:noFill/>
          </a:ln>
        </p:spPr>
      </p:pic>
      <p:pic>
        <p:nvPicPr>
          <p:cNvPr id="92" name="Picture 11"/>
          <p:cNvPicPr/>
          <p:nvPr/>
        </p:nvPicPr>
        <p:blipFill>
          <a:blip r:embed="rId4"/>
          <a:stretch/>
        </p:blipFill>
        <p:spPr>
          <a:xfrm>
            <a:off x="1116000" y="189000"/>
            <a:ext cx="3571200" cy="942120"/>
          </a:xfrm>
          <a:prstGeom prst="rect">
            <a:avLst/>
          </a:prstGeom>
          <a:ln w="0">
            <a:noFill/>
          </a:ln>
        </p:spPr>
      </p:pic>
      <p:pic>
        <p:nvPicPr>
          <p:cNvPr id="93" name="12 - Εικόνα"/>
          <p:cNvPicPr/>
          <p:nvPr/>
        </p:nvPicPr>
        <p:blipFill>
          <a:blip r:embed="rId5"/>
          <a:stretch/>
        </p:blipFill>
        <p:spPr>
          <a:xfrm>
            <a:off x="5003640" y="0"/>
            <a:ext cx="1119960" cy="1218600"/>
          </a:xfrm>
          <a:prstGeom prst="rect">
            <a:avLst/>
          </a:prstGeom>
          <a:ln w="0">
            <a:noFill/>
          </a:ln>
        </p:spPr>
      </p:pic>
      <p:pic>
        <p:nvPicPr>
          <p:cNvPr id="94" name="Picture 13"/>
          <p:cNvPicPr/>
          <p:nvPr/>
        </p:nvPicPr>
        <p:blipFill>
          <a:blip r:embed="rId6"/>
          <a:stretch/>
        </p:blipFill>
        <p:spPr>
          <a:xfrm>
            <a:off x="6156360" y="115920"/>
            <a:ext cx="2866320" cy="1009080"/>
          </a:xfrm>
          <a:prstGeom prst="rect">
            <a:avLst/>
          </a:prstGeom>
          <a:ln w="0">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PlaceHolder 1"/>
          <p:cNvSpPr>
            <a:spLocks noGrp="1"/>
          </p:cNvSpPr>
          <p:nvPr>
            <p:ph type="title"/>
          </p:nvPr>
        </p:nvSpPr>
        <p:spPr>
          <a:xfrm>
            <a:off x="179280" y="773280"/>
            <a:ext cx="8495640" cy="5616000"/>
          </a:xfrm>
          <a:prstGeom prst="rect">
            <a:avLst/>
          </a:prstGeom>
          <a:noFill/>
          <a:ln w="0">
            <a:noFill/>
          </a:ln>
        </p:spPr>
        <p:txBody>
          <a:bodyPr lIns="90000" tIns="45000" rIns="90000" bIns="45000" anchor="ctr">
            <a:normAutofit/>
          </a:bodyPr>
          <a:lstStyle/>
          <a:p>
            <a:pPr>
              <a:lnSpc>
                <a:spcPct val="100000"/>
              </a:lnSpc>
              <a:buNone/>
            </a:pPr>
            <a:r>
              <a:rPr lang="el-GR" sz="2800" b="0" strike="noStrike" spc="-1">
                <a:solidFill>
                  <a:srgbClr val="000000"/>
                </a:solidFill>
                <a:latin typeface="Calibri"/>
              </a:rPr>
              <a:t>Οι Wang, Haertel &amp; Walberg (1993) </a:t>
            </a:r>
            <a:br>
              <a:rPr sz="2800"/>
            </a:br>
            <a:r>
              <a:rPr lang="el-GR" sz="2800" b="0" strike="noStrike" spc="-1">
                <a:solidFill>
                  <a:srgbClr val="000000"/>
                </a:solidFill>
                <a:latin typeface="Calibri"/>
              </a:rPr>
              <a:t>παρουσίασαν τη σπουδαιότητα </a:t>
            </a:r>
            <a:br>
              <a:rPr sz="2800"/>
            </a:br>
            <a:r>
              <a:rPr lang="el-GR" sz="2800" b="0" strike="noStrike" spc="-1">
                <a:solidFill>
                  <a:srgbClr val="000000"/>
                </a:solidFill>
                <a:latin typeface="Calibri"/>
              </a:rPr>
              <a:t>του Classroom Management</a:t>
            </a:r>
            <a:br>
              <a:rPr sz="2800"/>
            </a:br>
            <a:r>
              <a:rPr lang="el-GR" sz="2800" b="0" strike="noStrike" spc="-1">
                <a:solidFill>
                  <a:srgbClr val="000000"/>
                </a:solidFill>
                <a:latin typeface="Calibri"/>
              </a:rPr>
              <a:t> μέσα από μία περιεκτική</a:t>
            </a:r>
            <a:br>
              <a:rPr sz="2800"/>
            </a:br>
            <a:r>
              <a:rPr lang="el-GR" sz="2800" b="0" strike="noStrike" spc="-1">
                <a:solidFill>
                  <a:srgbClr val="000000"/>
                </a:solidFill>
                <a:latin typeface="Calibri"/>
              </a:rPr>
              <a:t> βιβλιογραφική ανασκόπηση.</a:t>
            </a:r>
            <a:br>
              <a:rPr sz="2800"/>
            </a:br>
            <a:br>
              <a:rPr sz="2800"/>
            </a:br>
            <a:r>
              <a:rPr lang="el-GR" sz="2800" b="0" strike="noStrike" spc="-1">
                <a:solidFill>
                  <a:srgbClr val="000000"/>
                </a:solidFill>
                <a:latin typeface="Calibri"/>
              </a:rPr>
              <a:t>Προέκυψε, λοιπόν, </a:t>
            </a:r>
            <a:br>
              <a:rPr sz="2800"/>
            </a:br>
            <a:r>
              <a:rPr lang="el-GR" sz="2800" b="0" strike="noStrike" spc="-1">
                <a:solidFill>
                  <a:srgbClr val="000000"/>
                </a:solidFill>
                <a:latin typeface="Calibri"/>
              </a:rPr>
              <a:t>ένας κατάλογος με 228 παράγοντες</a:t>
            </a:r>
            <a:br>
              <a:rPr sz="2800"/>
            </a:br>
            <a:r>
              <a:rPr lang="el-GR" sz="2800" b="0" strike="noStrike" spc="-1">
                <a:solidFill>
                  <a:srgbClr val="000000"/>
                </a:solidFill>
                <a:latin typeface="Calibri"/>
              </a:rPr>
              <a:t> που επηρεάζουν την επίδοση </a:t>
            </a:r>
            <a:br>
              <a:rPr sz="2800"/>
            </a:br>
            <a:r>
              <a:rPr lang="el-GR" sz="2800" b="0" strike="noStrike" spc="-1">
                <a:solidFill>
                  <a:srgbClr val="000000"/>
                </a:solidFill>
                <a:latin typeface="Calibri"/>
              </a:rPr>
              <a:t>των μαθητών. </a:t>
            </a:r>
            <a:endParaRPr lang="el-GR" sz="2800" b="0" strike="noStrike" spc="-1">
              <a:latin typeface="Arial"/>
            </a:endParaRPr>
          </a:p>
        </p:txBody>
      </p:sp>
      <p:grpSp>
        <p:nvGrpSpPr>
          <p:cNvPr id="176" name="Ομάδα 1"/>
          <p:cNvGrpSpPr/>
          <p:nvPr/>
        </p:nvGrpSpPr>
        <p:grpSpPr>
          <a:xfrm>
            <a:off x="0" y="115560"/>
            <a:ext cx="9143280" cy="6551280"/>
            <a:chOff x="0" y="115560"/>
            <a:chExt cx="9143280" cy="6551280"/>
          </a:xfrm>
        </p:grpSpPr>
        <p:grpSp>
          <p:nvGrpSpPr>
            <p:cNvPr id="177" name="Ομάδα 1"/>
            <p:cNvGrpSpPr/>
            <p:nvPr/>
          </p:nvGrpSpPr>
          <p:grpSpPr>
            <a:xfrm>
              <a:off x="0" y="115560"/>
              <a:ext cx="9143280" cy="6551280"/>
              <a:chOff x="0" y="115560"/>
              <a:chExt cx="9143280" cy="6551280"/>
            </a:xfrm>
          </p:grpSpPr>
          <p:sp>
            <p:nvSpPr>
              <p:cNvPr id="178" name="Line 4"/>
              <p:cNvSpPr/>
              <p:nvPr/>
            </p:nvSpPr>
            <p:spPr>
              <a:xfrm>
                <a:off x="179280" y="115560"/>
                <a:ext cx="8713800" cy="1800"/>
              </a:xfrm>
              <a:prstGeom prst="line">
                <a:avLst/>
              </a:prstGeom>
              <a:ln w="50760">
                <a:solidFill>
                  <a:srgbClr val="000000"/>
                </a:solidFill>
                <a:round/>
              </a:ln>
            </p:spPr>
            <p:style>
              <a:lnRef idx="0">
                <a:scrgbClr r="0" g="0" b="0"/>
              </a:lnRef>
              <a:fillRef idx="0">
                <a:scrgbClr r="0" g="0" b="0"/>
              </a:fillRef>
              <a:effectRef idx="0">
                <a:scrgbClr r="0" g="0" b="0"/>
              </a:effectRef>
              <a:fontRef idx="minor"/>
            </p:style>
            <p:txBody>
              <a:bodyPr/>
              <a:lstStyle/>
              <a:p>
                <a:endParaRPr lang="el-GR"/>
              </a:p>
            </p:txBody>
          </p:sp>
          <p:sp>
            <p:nvSpPr>
              <p:cNvPr id="179" name="Rectangle 5"/>
              <p:cNvSpPr/>
              <p:nvPr/>
            </p:nvSpPr>
            <p:spPr>
              <a:xfrm>
                <a:off x="1692360" y="187200"/>
                <a:ext cx="6766920" cy="647640"/>
              </a:xfrm>
              <a:prstGeom prst="rect">
                <a:avLst/>
              </a:prstGeom>
              <a:blipFill rotWithShape="0">
                <a:blip r:embed="rId3">
                  <a:alphaModFix amt="65000"/>
                </a:blip>
                <a:srcRect/>
                <a:stretch/>
              </a:blipFill>
              <a:ln w="25560">
                <a:solidFill>
                  <a:srgbClr val="00006C"/>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buNone/>
                  <a:tabLst>
                    <a:tab pos="723960" algn="l"/>
                    <a:tab pos="1447920" algn="l"/>
                  </a:tabLst>
                </a:pPr>
                <a:r>
                  <a:rPr lang="el-GR" sz="1600" b="1" strike="noStrike" spc="-1">
                    <a:solidFill>
                      <a:srgbClr val="000000"/>
                    </a:solidFill>
                    <a:latin typeface="Arial"/>
                    <a:ea typeface="DejaVu Sans"/>
                  </a:rPr>
                  <a:t>Μάθημα: </a:t>
                </a:r>
                <a:r>
                  <a:rPr lang="el-GR" sz="1600" b="1" strike="noStrike" spc="-1">
                    <a:solidFill>
                      <a:srgbClr val="000000"/>
                    </a:solidFill>
                    <a:latin typeface="Times New Roman"/>
                    <a:ea typeface="DejaVu Sans"/>
                  </a:rPr>
                  <a:t>ΠΑΙΔΑΓΩΓΙΚΗ ΤΗΣ ΕΝΤΑΞΗΣ</a:t>
                </a:r>
                <a:endParaRPr lang="el-GR" sz="1600" b="0" strike="noStrike" spc="-1">
                  <a:latin typeface="Arial"/>
                </a:endParaRPr>
              </a:p>
            </p:txBody>
          </p:sp>
          <p:sp>
            <p:nvSpPr>
              <p:cNvPr id="180" name="Rectangle 3"/>
              <p:cNvSpPr/>
              <p:nvPr/>
            </p:nvSpPr>
            <p:spPr>
              <a:xfrm>
                <a:off x="0" y="5948280"/>
                <a:ext cx="9143280" cy="718560"/>
              </a:xfrm>
              <a:prstGeom prst="rect">
                <a:avLst/>
              </a:prstGeom>
              <a:blipFill rotWithShape="0">
                <a:blip r:embed="rId3">
                  <a:alphaModFix amt="65000"/>
                </a:blip>
                <a:srcRect/>
                <a:stretch/>
              </a:blipFill>
              <a:ln w="2556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ctr">
                  <a:lnSpc>
                    <a:spcPct val="100000"/>
                  </a:lnSpc>
                  <a:spcBef>
                    <a:spcPts val="1001"/>
                  </a:spcBef>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000000"/>
                    </a:solidFill>
                    <a:latin typeface="Arial"/>
                    <a:ea typeface="DejaVu Sans"/>
                  </a:rPr>
                  <a:t>ΔΙΑ-ΙΔΡΥΜΑΤΙΚΟ – ΔΙΑ</a:t>
                </a:r>
                <a:r>
                  <a:rPr lang="en-US" sz="1400" b="1" strike="noStrike" spc="-1">
                    <a:solidFill>
                      <a:srgbClr val="000000"/>
                    </a:solidFill>
                    <a:latin typeface="Arial"/>
                    <a:ea typeface="DejaVu Sans"/>
                  </a:rPr>
                  <a:t>-</a:t>
                </a:r>
                <a:r>
                  <a:rPr lang="el-GR" sz="1400" b="1" strike="noStrike" spc="-1">
                    <a:solidFill>
                      <a:srgbClr val="000000"/>
                    </a:solidFill>
                    <a:latin typeface="Arial"/>
                    <a:ea typeface="DejaVu Sans"/>
                  </a:rPr>
                  <a:t>ΤΜΗΜΑΤΙΚΟ ΜΕΤΑΠΤΥΧΙΑΚΟ ΠΡΟΓΡΑΜΜΑ ΣΠΟΥΔΩΝ: </a:t>
                </a:r>
                <a:endParaRPr lang="el-GR" sz="1400" b="0" strike="noStrike" spc="-1">
                  <a:latin typeface="Arial"/>
                </a:endParaRPr>
              </a:p>
              <a:p>
                <a:pPr algn="ctr">
                  <a:lnSpc>
                    <a:spcPct val="100000"/>
                  </a:lnSpc>
                  <a:spcBef>
                    <a:spcPts val="1001"/>
                  </a:spcBef>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000000"/>
                    </a:solidFill>
                    <a:latin typeface="Arial"/>
                    <a:ea typeface="DejaVu Sans"/>
                  </a:rPr>
                  <a:t>Εξειδίκευση στις Τ.Π.Ε. και Ειδική Αγωγή – Ψυχοπαιδαγωγική της Ένταξης</a:t>
                </a: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FF0000"/>
                    </a:solidFill>
                    <a:latin typeface="Times New Roman"/>
                    <a:ea typeface="DejaVu Sans"/>
                  </a:rPr>
                  <a:t> </a:t>
                </a:r>
                <a:endParaRPr lang="el-GR" sz="1400" b="0" strike="noStrike" spc="-1">
                  <a:latin typeface="Arial"/>
                </a:endParaRPr>
              </a:p>
            </p:txBody>
          </p:sp>
        </p:grpSp>
        <p:sp>
          <p:nvSpPr>
            <p:cNvPr id="181" name="Line 3"/>
            <p:cNvSpPr/>
            <p:nvPr/>
          </p:nvSpPr>
          <p:spPr>
            <a:xfrm>
              <a:off x="179280" y="115560"/>
              <a:ext cx="1440" cy="1368720"/>
            </a:xfrm>
            <a:prstGeom prst="line">
              <a:avLst/>
            </a:prstGeom>
            <a:ln w="50760">
              <a:solidFill>
                <a:srgbClr val="000000"/>
              </a:solidFill>
              <a:round/>
            </a:ln>
          </p:spPr>
          <p:style>
            <a:lnRef idx="0">
              <a:scrgbClr r="0" g="0" b="0"/>
            </a:lnRef>
            <a:fillRef idx="0">
              <a:scrgbClr r="0" g="0" b="0"/>
            </a:fillRef>
            <a:effectRef idx="0">
              <a:scrgbClr r="0" g="0" b="0"/>
            </a:effectRef>
            <a:fontRef idx="minor"/>
          </p:style>
          <p:txBody>
            <a:bodyPr/>
            <a:lstStyle/>
            <a:p>
              <a:endParaRPr lang="el-GR"/>
            </a:p>
          </p:txBody>
        </p:sp>
      </p:grpSp>
      <p:sp>
        <p:nvSpPr>
          <p:cNvPr id="182" name="Rectangle 1"/>
          <p:cNvSpPr/>
          <p:nvPr/>
        </p:nvSpPr>
        <p:spPr>
          <a:xfrm>
            <a:off x="1042920" y="1989000"/>
            <a:ext cx="7844760" cy="410292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l-GR"/>
          </a:p>
        </p:txBody>
      </p:sp>
      <p:pic>
        <p:nvPicPr>
          <p:cNvPr id="183" name="9 - Εικόνα"/>
          <p:cNvPicPr/>
          <p:nvPr/>
        </p:nvPicPr>
        <p:blipFill>
          <a:blip r:embed="rId4"/>
          <a:stretch/>
        </p:blipFill>
        <p:spPr>
          <a:xfrm>
            <a:off x="250920" y="333360"/>
            <a:ext cx="1416960" cy="878760"/>
          </a:xfrm>
          <a:prstGeom prst="rect">
            <a:avLst/>
          </a:prstGeom>
          <a:ln w="0">
            <a:noFill/>
          </a:ln>
        </p:spPr>
      </p:pic>
      <p:pic>
        <p:nvPicPr>
          <p:cNvPr id="184" name="Picture 1"/>
          <p:cNvPicPr/>
          <p:nvPr/>
        </p:nvPicPr>
        <p:blipFill>
          <a:blip r:embed="rId5"/>
          <a:stretch/>
        </p:blipFill>
        <p:spPr>
          <a:xfrm>
            <a:off x="5580000" y="981360"/>
            <a:ext cx="3563280" cy="4897800"/>
          </a:xfrm>
          <a:prstGeom prst="rect">
            <a:avLst/>
          </a:prstGeom>
          <a:ln w="0">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5" name="Ομάδα 1"/>
          <p:cNvGrpSpPr/>
          <p:nvPr/>
        </p:nvGrpSpPr>
        <p:grpSpPr>
          <a:xfrm>
            <a:off x="0" y="115560"/>
            <a:ext cx="9143280" cy="6551280"/>
            <a:chOff x="0" y="115560"/>
            <a:chExt cx="9143280" cy="6551280"/>
          </a:xfrm>
        </p:grpSpPr>
        <p:grpSp>
          <p:nvGrpSpPr>
            <p:cNvPr id="186" name="Ομάδα 1"/>
            <p:cNvGrpSpPr/>
            <p:nvPr/>
          </p:nvGrpSpPr>
          <p:grpSpPr>
            <a:xfrm>
              <a:off x="0" y="115560"/>
              <a:ext cx="9143280" cy="6551280"/>
              <a:chOff x="0" y="115560"/>
              <a:chExt cx="9143280" cy="6551280"/>
            </a:xfrm>
          </p:grpSpPr>
          <p:sp>
            <p:nvSpPr>
              <p:cNvPr id="187" name="Line 4"/>
              <p:cNvSpPr/>
              <p:nvPr/>
            </p:nvSpPr>
            <p:spPr>
              <a:xfrm>
                <a:off x="179280" y="115560"/>
                <a:ext cx="8713800" cy="1800"/>
              </a:xfrm>
              <a:prstGeom prst="line">
                <a:avLst/>
              </a:prstGeom>
              <a:ln w="50760">
                <a:solidFill>
                  <a:srgbClr val="000000"/>
                </a:solidFill>
                <a:round/>
              </a:ln>
            </p:spPr>
            <p:style>
              <a:lnRef idx="0">
                <a:scrgbClr r="0" g="0" b="0"/>
              </a:lnRef>
              <a:fillRef idx="0">
                <a:scrgbClr r="0" g="0" b="0"/>
              </a:fillRef>
              <a:effectRef idx="0">
                <a:scrgbClr r="0" g="0" b="0"/>
              </a:effectRef>
              <a:fontRef idx="minor"/>
            </p:style>
            <p:txBody>
              <a:bodyPr/>
              <a:lstStyle/>
              <a:p>
                <a:endParaRPr lang="el-GR"/>
              </a:p>
            </p:txBody>
          </p:sp>
          <p:sp>
            <p:nvSpPr>
              <p:cNvPr id="188" name="Rectangle 5"/>
              <p:cNvSpPr/>
              <p:nvPr/>
            </p:nvSpPr>
            <p:spPr>
              <a:xfrm>
                <a:off x="1692360" y="187200"/>
                <a:ext cx="6766920" cy="647640"/>
              </a:xfrm>
              <a:prstGeom prst="rect">
                <a:avLst/>
              </a:prstGeom>
              <a:blipFill rotWithShape="0">
                <a:blip r:embed="rId3">
                  <a:alphaModFix amt="65000"/>
                </a:blip>
                <a:srcRect/>
                <a:stretch/>
              </a:blipFill>
              <a:ln w="25560">
                <a:solidFill>
                  <a:srgbClr val="00006C"/>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buNone/>
                  <a:tabLst>
                    <a:tab pos="723960" algn="l"/>
                    <a:tab pos="1447920" algn="l"/>
                  </a:tabLst>
                </a:pPr>
                <a:r>
                  <a:rPr lang="el-GR" sz="1600" b="1" strike="noStrike" spc="-1">
                    <a:solidFill>
                      <a:srgbClr val="000000"/>
                    </a:solidFill>
                    <a:latin typeface="Arial"/>
                    <a:ea typeface="DejaVu Sans"/>
                  </a:rPr>
                  <a:t>Μάθημα: </a:t>
                </a:r>
                <a:r>
                  <a:rPr lang="el-GR" sz="1600" b="1" strike="noStrike" spc="-1">
                    <a:solidFill>
                      <a:srgbClr val="000000"/>
                    </a:solidFill>
                    <a:latin typeface="Times New Roman"/>
                    <a:ea typeface="DejaVu Sans"/>
                  </a:rPr>
                  <a:t>ΠΑΙΔΑΓΩΓΙΚΗ ΤΗΣ ΕΝΤΑΞΗΣ</a:t>
                </a:r>
                <a:endParaRPr lang="el-GR" sz="1600" b="0" strike="noStrike" spc="-1">
                  <a:latin typeface="Arial"/>
                </a:endParaRPr>
              </a:p>
            </p:txBody>
          </p:sp>
          <p:sp>
            <p:nvSpPr>
              <p:cNvPr id="189" name="Rectangle 3"/>
              <p:cNvSpPr/>
              <p:nvPr/>
            </p:nvSpPr>
            <p:spPr>
              <a:xfrm>
                <a:off x="0" y="5948280"/>
                <a:ext cx="9143280" cy="718560"/>
              </a:xfrm>
              <a:prstGeom prst="rect">
                <a:avLst/>
              </a:prstGeom>
              <a:blipFill rotWithShape="0">
                <a:blip r:embed="rId3">
                  <a:alphaModFix amt="65000"/>
                </a:blip>
                <a:srcRect/>
                <a:stretch/>
              </a:blipFill>
              <a:ln w="2556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ctr">
                  <a:lnSpc>
                    <a:spcPct val="100000"/>
                  </a:lnSpc>
                  <a:spcBef>
                    <a:spcPts val="1001"/>
                  </a:spcBef>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000000"/>
                    </a:solidFill>
                    <a:latin typeface="Arial"/>
                    <a:ea typeface="DejaVu Sans"/>
                  </a:rPr>
                  <a:t>ΔΙΑ-ΙΔΡΥΜΑΤΙΚΟ – ΔΙΑ</a:t>
                </a:r>
                <a:r>
                  <a:rPr lang="en-US" sz="1400" b="1" strike="noStrike" spc="-1">
                    <a:solidFill>
                      <a:srgbClr val="000000"/>
                    </a:solidFill>
                    <a:latin typeface="Arial"/>
                    <a:ea typeface="DejaVu Sans"/>
                  </a:rPr>
                  <a:t>-</a:t>
                </a:r>
                <a:r>
                  <a:rPr lang="el-GR" sz="1400" b="1" strike="noStrike" spc="-1">
                    <a:solidFill>
                      <a:srgbClr val="000000"/>
                    </a:solidFill>
                    <a:latin typeface="Arial"/>
                    <a:ea typeface="DejaVu Sans"/>
                  </a:rPr>
                  <a:t>ΤΜΗΜΑΤΙΚΟ ΜΕΤΑΠΤΥΧΙΑΚΟ ΠΡΟΓΡΑΜΜΑ ΣΠΟΥΔΩΝ: </a:t>
                </a:r>
                <a:endParaRPr lang="el-GR" sz="1400" b="0" strike="noStrike" spc="-1">
                  <a:latin typeface="Arial"/>
                </a:endParaRPr>
              </a:p>
              <a:p>
                <a:pPr algn="ctr">
                  <a:lnSpc>
                    <a:spcPct val="100000"/>
                  </a:lnSpc>
                  <a:spcBef>
                    <a:spcPts val="1001"/>
                  </a:spcBef>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000000"/>
                    </a:solidFill>
                    <a:latin typeface="Arial"/>
                    <a:ea typeface="DejaVu Sans"/>
                  </a:rPr>
                  <a:t>Εξειδίκευση στις Τ.Π.Ε. και Ειδική Αγωγή – Ψυχοπαιδαγωγική της Ένταξης</a:t>
                </a: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FF0000"/>
                    </a:solidFill>
                    <a:latin typeface="Times New Roman"/>
                    <a:ea typeface="DejaVu Sans"/>
                  </a:rPr>
                  <a:t> </a:t>
                </a:r>
                <a:endParaRPr lang="el-GR" sz="1400" b="0" strike="noStrike" spc="-1">
                  <a:latin typeface="Arial"/>
                </a:endParaRPr>
              </a:p>
            </p:txBody>
          </p:sp>
        </p:grpSp>
        <p:sp>
          <p:nvSpPr>
            <p:cNvPr id="190" name="Line 3"/>
            <p:cNvSpPr/>
            <p:nvPr/>
          </p:nvSpPr>
          <p:spPr>
            <a:xfrm>
              <a:off x="179280" y="115560"/>
              <a:ext cx="1440" cy="1368720"/>
            </a:xfrm>
            <a:prstGeom prst="line">
              <a:avLst/>
            </a:prstGeom>
            <a:ln w="50760">
              <a:solidFill>
                <a:srgbClr val="000000"/>
              </a:solidFill>
              <a:round/>
            </a:ln>
          </p:spPr>
          <p:style>
            <a:lnRef idx="0">
              <a:scrgbClr r="0" g="0" b="0"/>
            </a:lnRef>
            <a:fillRef idx="0">
              <a:scrgbClr r="0" g="0" b="0"/>
            </a:fillRef>
            <a:effectRef idx="0">
              <a:scrgbClr r="0" g="0" b="0"/>
            </a:effectRef>
            <a:fontRef idx="minor"/>
          </p:style>
          <p:txBody>
            <a:bodyPr/>
            <a:lstStyle/>
            <a:p>
              <a:endParaRPr lang="el-GR"/>
            </a:p>
          </p:txBody>
        </p:sp>
      </p:grpSp>
      <p:sp>
        <p:nvSpPr>
          <p:cNvPr id="191" name="Rectangle 1"/>
          <p:cNvSpPr/>
          <p:nvPr/>
        </p:nvSpPr>
        <p:spPr>
          <a:xfrm>
            <a:off x="1042920" y="1989000"/>
            <a:ext cx="7844760" cy="410292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l-GR"/>
          </a:p>
        </p:txBody>
      </p:sp>
      <p:pic>
        <p:nvPicPr>
          <p:cNvPr id="192" name="9 - Εικόνα"/>
          <p:cNvPicPr/>
          <p:nvPr/>
        </p:nvPicPr>
        <p:blipFill>
          <a:blip r:embed="rId4"/>
          <a:stretch/>
        </p:blipFill>
        <p:spPr>
          <a:xfrm>
            <a:off x="250920" y="333360"/>
            <a:ext cx="1416960" cy="878760"/>
          </a:xfrm>
          <a:prstGeom prst="rect">
            <a:avLst/>
          </a:prstGeom>
          <a:ln w="0">
            <a:noFill/>
          </a:ln>
        </p:spPr>
      </p:pic>
      <p:sp>
        <p:nvSpPr>
          <p:cNvPr id="193" name="Ορθογώνιο 1"/>
          <p:cNvSpPr/>
          <p:nvPr/>
        </p:nvSpPr>
        <p:spPr>
          <a:xfrm>
            <a:off x="32760" y="2271240"/>
            <a:ext cx="9143280" cy="3502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buNone/>
            </a:pPr>
            <a:r>
              <a:rPr lang="el-GR" sz="2800" b="0" strike="noStrike" spc="-1">
                <a:solidFill>
                  <a:srgbClr val="000000"/>
                </a:solidFill>
                <a:latin typeface="Calibri"/>
                <a:ea typeface="DejaVu Sans"/>
              </a:rPr>
              <a:t>Έπειτα από 134 μετα-αναλύσεις </a:t>
            </a:r>
            <a:endParaRPr lang="el-GR" sz="2800" b="0" strike="noStrike" spc="-1">
              <a:latin typeface="Arial"/>
            </a:endParaRPr>
          </a:p>
          <a:p>
            <a:pPr>
              <a:lnSpc>
                <a:spcPct val="100000"/>
              </a:lnSpc>
              <a:buNone/>
            </a:pPr>
            <a:r>
              <a:rPr lang="el-GR" sz="2800" b="0" strike="noStrike" spc="-1">
                <a:solidFill>
                  <a:srgbClr val="000000"/>
                </a:solidFill>
                <a:latin typeface="Calibri"/>
                <a:ea typeface="DejaVu Sans"/>
              </a:rPr>
              <a:t>κατέληξαν στο συμπέρασμα </a:t>
            </a:r>
            <a:endParaRPr lang="el-GR" sz="2800" b="0" strike="noStrike" spc="-1">
              <a:latin typeface="Arial"/>
            </a:endParaRPr>
          </a:p>
          <a:p>
            <a:pPr>
              <a:lnSpc>
                <a:spcPct val="100000"/>
              </a:lnSpc>
              <a:buNone/>
            </a:pPr>
            <a:endParaRPr lang="el-GR" sz="2800" b="0" strike="noStrike" spc="-1">
              <a:latin typeface="Arial"/>
            </a:endParaRPr>
          </a:p>
          <a:p>
            <a:pPr>
              <a:lnSpc>
                <a:spcPct val="100000"/>
              </a:lnSpc>
              <a:buNone/>
            </a:pPr>
            <a:r>
              <a:rPr lang="el-GR" sz="2800" b="0" strike="noStrike" spc="-1">
                <a:solidFill>
                  <a:srgbClr val="000000"/>
                </a:solidFill>
                <a:latin typeface="Calibri"/>
                <a:ea typeface="DejaVu Sans"/>
              </a:rPr>
              <a:t>πως η παράμετρος της οργάνωσης και διοίκησης </a:t>
            </a:r>
            <a:endParaRPr lang="el-GR" sz="2800" b="0" strike="noStrike" spc="-1">
              <a:latin typeface="Arial"/>
            </a:endParaRPr>
          </a:p>
          <a:p>
            <a:pPr>
              <a:lnSpc>
                <a:spcPct val="100000"/>
              </a:lnSpc>
              <a:buNone/>
            </a:pPr>
            <a:r>
              <a:rPr lang="el-GR" sz="2800" b="0" strike="noStrike" spc="-1">
                <a:solidFill>
                  <a:srgbClr val="000000"/>
                </a:solidFill>
                <a:latin typeface="Calibri"/>
                <a:ea typeface="DejaVu Sans"/>
              </a:rPr>
              <a:t>είχε τη μεγαλύτερη επίδραση στην επίδοση των μαθητών. </a:t>
            </a:r>
            <a:endParaRPr lang="el-GR" sz="2800" b="0" strike="noStrike" spc="-1">
              <a:latin typeface="Arial"/>
            </a:endParaRPr>
          </a:p>
          <a:p>
            <a:pPr>
              <a:lnSpc>
                <a:spcPct val="100000"/>
              </a:lnSpc>
              <a:buNone/>
            </a:pPr>
            <a:r>
              <a:rPr lang="el-GR" sz="2800" b="0" strike="noStrike" spc="-1">
                <a:solidFill>
                  <a:srgbClr val="000000"/>
                </a:solidFill>
                <a:latin typeface="Calibri"/>
                <a:ea typeface="DejaVu Sans"/>
              </a:rPr>
              <a:t>Συνεπώς, αποτελεί την απαραίτητη προϋπόθεση για τη δημιουργία ενός παραγωγικού εκπαιδευτικού περιβάλλοντος.</a:t>
            </a:r>
            <a:endParaRPr lang="el-GR" sz="2800" b="0" strike="noStrike" spc="-1">
              <a:latin typeface="Arial"/>
            </a:endParaRPr>
          </a:p>
        </p:txBody>
      </p:sp>
      <p:pic>
        <p:nvPicPr>
          <p:cNvPr id="194" name="Picture 2"/>
          <p:cNvPicPr/>
          <p:nvPr/>
        </p:nvPicPr>
        <p:blipFill>
          <a:blip r:embed="rId5">
            <a:extLst>
              <a:ext uri="{BEBA8EAE-BF5A-486C-A8C5-ECC9F3942E4B}">
                <a14:imgProps xmlns:a14="http://schemas.microsoft.com/office/drawing/2010/main">
                  <a14:imgLayer r:embed="rId6">
                    <a14:imgEffect>
                      <a14:brightnessContrast bright="-16000"/>
                    </a14:imgEffect>
                  </a14:imgLayer>
                </a14:imgProps>
              </a:ext>
            </a:extLst>
          </a:blip>
          <a:stretch/>
        </p:blipFill>
        <p:spPr>
          <a:xfrm>
            <a:off x="4983480" y="1052640"/>
            <a:ext cx="3926880" cy="2588760"/>
          </a:xfrm>
          <a:prstGeom prst="rect">
            <a:avLst/>
          </a:prstGeom>
          <a:ln w="0">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PlaceHolder 1"/>
          <p:cNvSpPr>
            <a:spLocks noGrp="1"/>
          </p:cNvSpPr>
          <p:nvPr>
            <p:ph type="title"/>
          </p:nvPr>
        </p:nvSpPr>
        <p:spPr>
          <a:xfrm>
            <a:off x="0" y="187200"/>
            <a:ext cx="9323640" cy="4587120"/>
          </a:xfrm>
          <a:prstGeom prst="rect">
            <a:avLst/>
          </a:prstGeom>
          <a:noFill/>
          <a:ln w="0">
            <a:noFill/>
          </a:ln>
        </p:spPr>
        <p:txBody>
          <a:bodyPr lIns="90000" tIns="45000" rIns="90000" bIns="45000" anchor="ctr">
            <a:normAutofit/>
          </a:bodyPr>
          <a:lstStyle/>
          <a:p>
            <a:pPr algn="ctr">
              <a:lnSpc>
                <a:spcPct val="100000"/>
              </a:lnSpc>
              <a:buNone/>
            </a:pPr>
            <a:r>
              <a:rPr lang="el-GR" sz="2800" b="0" strike="noStrike" spc="-1">
                <a:solidFill>
                  <a:srgbClr val="000000"/>
                </a:solidFill>
                <a:latin typeface="Calibri"/>
              </a:rPr>
              <a:t>Παράλληλα και συνδυαστικά</a:t>
            </a:r>
            <a:br>
              <a:rPr sz="2800"/>
            </a:br>
            <a:r>
              <a:rPr lang="el-GR" sz="2800" b="0" strike="noStrike" spc="-1">
                <a:solidFill>
                  <a:srgbClr val="000000"/>
                </a:solidFill>
                <a:latin typeface="Calibri"/>
              </a:rPr>
              <a:t>το παιδαγωγικό κλίμα </a:t>
            </a:r>
            <a:br>
              <a:rPr sz="2800"/>
            </a:br>
            <a:r>
              <a:rPr lang="el-GR" sz="2800" b="0" strike="noStrike" spc="-1">
                <a:solidFill>
                  <a:srgbClr val="000000"/>
                </a:solidFill>
                <a:latin typeface="Calibri"/>
              </a:rPr>
              <a:t>που διαμορφώνεται και επικρατεί στην σχολική τάξη</a:t>
            </a:r>
            <a:br>
              <a:rPr sz="2800"/>
            </a:br>
            <a:r>
              <a:rPr lang="el-GR" sz="2800" b="0" strike="noStrike" spc="-1">
                <a:solidFill>
                  <a:srgbClr val="000000"/>
                </a:solidFill>
                <a:latin typeface="Calibri"/>
              </a:rPr>
              <a:t>επηρεάζει σε μεγάλο βαθμό την ψυχική διάθεση,</a:t>
            </a:r>
            <a:br>
              <a:rPr sz="2800"/>
            </a:br>
            <a:r>
              <a:rPr lang="el-GR" sz="2800" b="0" strike="noStrike" spc="-1">
                <a:solidFill>
                  <a:srgbClr val="000000"/>
                </a:solidFill>
                <a:latin typeface="Calibri"/>
              </a:rPr>
              <a:t> την συμπεριφορά και των ενθουσιασμό </a:t>
            </a:r>
            <a:br>
              <a:rPr sz="2800"/>
            </a:br>
            <a:r>
              <a:rPr lang="el-GR" sz="2800" b="0" strike="noStrike" spc="-1">
                <a:solidFill>
                  <a:srgbClr val="000000"/>
                </a:solidFill>
                <a:latin typeface="Calibri"/>
              </a:rPr>
              <a:t>τόσο των εκπαιδευτικών όσο και των μαθητών για την αποτελεσματικότερη εκτέλεση της εργασίας τους.</a:t>
            </a:r>
            <a:br>
              <a:rPr sz="2800"/>
            </a:br>
            <a:endParaRPr lang="el-GR" sz="2800" b="0" strike="noStrike" spc="-1">
              <a:latin typeface="Arial"/>
            </a:endParaRPr>
          </a:p>
        </p:txBody>
      </p:sp>
      <p:grpSp>
        <p:nvGrpSpPr>
          <p:cNvPr id="196" name="Ομάδα 1"/>
          <p:cNvGrpSpPr/>
          <p:nvPr/>
        </p:nvGrpSpPr>
        <p:grpSpPr>
          <a:xfrm>
            <a:off x="0" y="115560"/>
            <a:ext cx="9143280" cy="6551280"/>
            <a:chOff x="0" y="115560"/>
            <a:chExt cx="9143280" cy="6551280"/>
          </a:xfrm>
        </p:grpSpPr>
        <p:grpSp>
          <p:nvGrpSpPr>
            <p:cNvPr id="197" name="Ομάδα 1"/>
            <p:cNvGrpSpPr/>
            <p:nvPr/>
          </p:nvGrpSpPr>
          <p:grpSpPr>
            <a:xfrm>
              <a:off x="0" y="115560"/>
              <a:ext cx="9143280" cy="6551280"/>
              <a:chOff x="0" y="115560"/>
              <a:chExt cx="9143280" cy="6551280"/>
            </a:xfrm>
          </p:grpSpPr>
          <p:sp>
            <p:nvSpPr>
              <p:cNvPr id="198" name="Line 4"/>
              <p:cNvSpPr/>
              <p:nvPr/>
            </p:nvSpPr>
            <p:spPr>
              <a:xfrm>
                <a:off x="179280" y="115560"/>
                <a:ext cx="8713800" cy="1800"/>
              </a:xfrm>
              <a:prstGeom prst="line">
                <a:avLst/>
              </a:prstGeom>
              <a:ln w="50760">
                <a:solidFill>
                  <a:srgbClr val="000000"/>
                </a:solidFill>
                <a:round/>
              </a:ln>
            </p:spPr>
            <p:style>
              <a:lnRef idx="0">
                <a:scrgbClr r="0" g="0" b="0"/>
              </a:lnRef>
              <a:fillRef idx="0">
                <a:scrgbClr r="0" g="0" b="0"/>
              </a:fillRef>
              <a:effectRef idx="0">
                <a:scrgbClr r="0" g="0" b="0"/>
              </a:effectRef>
              <a:fontRef idx="minor"/>
            </p:style>
            <p:txBody>
              <a:bodyPr/>
              <a:lstStyle/>
              <a:p>
                <a:endParaRPr lang="el-GR"/>
              </a:p>
            </p:txBody>
          </p:sp>
          <p:sp>
            <p:nvSpPr>
              <p:cNvPr id="199" name="Rectangle 5"/>
              <p:cNvSpPr/>
              <p:nvPr/>
            </p:nvSpPr>
            <p:spPr>
              <a:xfrm>
                <a:off x="1692360" y="187200"/>
                <a:ext cx="6766920" cy="647640"/>
              </a:xfrm>
              <a:prstGeom prst="rect">
                <a:avLst/>
              </a:prstGeom>
              <a:blipFill rotWithShape="0">
                <a:blip r:embed="rId3">
                  <a:alphaModFix amt="65000"/>
                </a:blip>
                <a:srcRect/>
                <a:stretch/>
              </a:blipFill>
              <a:ln w="25560">
                <a:solidFill>
                  <a:srgbClr val="00006C"/>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buNone/>
                  <a:tabLst>
                    <a:tab pos="723960" algn="l"/>
                    <a:tab pos="1447920" algn="l"/>
                  </a:tabLst>
                </a:pPr>
                <a:r>
                  <a:rPr lang="el-GR" sz="1600" b="1" strike="noStrike" spc="-1">
                    <a:solidFill>
                      <a:srgbClr val="000000"/>
                    </a:solidFill>
                    <a:latin typeface="Arial"/>
                    <a:ea typeface="DejaVu Sans"/>
                  </a:rPr>
                  <a:t>Μάθημα: </a:t>
                </a:r>
                <a:r>
                  <a:rPr lang="el-GR" sz="1600" b="1" strike="noStrike" spc="-1">
                    <a:solidFill>
                      <a:srgbClr val="000000"/>
                    </a:solidFill>
                    <a:latin typeface="Times New Roman"/>
                    <a:ea typeface="DejaVu Sans"/>
                  </a:rPr>
                  <a:t>ΠΑΙΔΑΓΩΓΙΚΗ ΤΗΣ ΕΝΤΑΞΗΣ</a:t>
                </a:r>
                <a:endParaRPr lang="el-GR" sz="1600" b="0" strike="noStrike" spc="-1">
                  <a:latin typeface="Arial"/>
                </a:endParaRPr>
              </a:p>
            </p:txBody>
          </p:sp>
          <p:sp>
            <p:nvSpPr>
              <p:cNvPr id="200" name="Rectangle 3"/>
              <p:cNvSpPr/>
              <p:nvPr/>
            </p:nvSpPr>
            <p:spPr>
              <a:xfrm>
                <a:off x="0" y="5948280"/>
                <a:ext cx="9143280" cy="718560"/>
              </a:xfrm>
              <a:prstGeom prst="rect">
                <a:avLst/>
              </a:prstGeom>
              <a:blipFill rotWithShape="0">
                <a:blip r:embed="rId3">
                  <a:alphaModFix amt="65000"/>
                </a:blip>
                <a:srcRect/>
                <a:stretch/>
              </a:blipFill>
              <a:ln w="2556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ctr">
                  <a:lnSpc>
                    <a:spcPct val="100000"/>
                  </a:lnSpc>
                  <a:spcBef>
                    <a:spcPts val="1001"/>
                  </a:spcBef>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000000"/>
                    </a:solidFill>
                    <a:latin typeface="Arial"/>
                    <a:ea typeface="DejaVu Sans"/>
                  </a:rPr>
                  <a:t>ΔΙΑ-ΙΔΡΥΜΑΤΙΚΟ – ΔΙΑ</a:t>
                </a:r>
                <a:r>
                  <a:rPr lang="en-US" sz="1400" b="1" strike="noStrike" spc="-1">
                    <a:solidFill>
                      <a:srgbClr val="000000"/>
                    </a:solidFill>
                    <a:latin typeface="Arial"/>
                    <a:ea typeface="DejaVu Sans"/>
                  </a:rPr>
                  <a:t>-</a:t>
                </a:r>
                <a:r>
                  <a:rPr lang="el-GR" sz="1400" b="1" strike="noStrike" spc="-1">
                    <a:solidFill>
                      <a:srgbClr val="000000"/>
                    </a:solidFill>
                    <a:latin typeface="Arial"/>
                    <a:ea typeface="DejaVu Sans"/>
                  </a:rPr>
                  <a:t>ΤΜΗΜΑΤΙΚΟ ΜΕΤΑΠΤΥΧΙΑΚΟ ΠΡΟΓΡΑΜΜΑ ΣΠΟΥΔΩΝ: </a:t>
                </a:r>
                <a:endParaRPr lang="el-GR" sz="1400" b="0" strike="noStrike" spc="-1">
                  <a:latin typeface="Arial"/>
                </a:endParaRPr>
              </a:p>
              <a:p>
                <a:pPr algn="ctr">
                  <a:lnSpc>
                    <a:spcPct val="100000"/>
                  </a:lnSpc>
                  <a:spcBef>
                    <a:spcPts val="1001"/>
                  </a:spcBef>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000000"/>
                    </a:solidFill>
                    <a:latin typeface="Arial"/>
                    <a:ea typeface="DejaVu Sans"/>
                  </a:rPr>
                  <a:t>Εξειδίκευση στις Τ.Π.Ε. και Ειδική Αγωγή – Ψυχοπαιδαγωγική της Ένταξης</a:t>
                </a: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FF0000"/>
                    </a:solidFill>
                    <a:latin typeface="Times New Roman"/>
                    <a:ea typeface="DejaVu Sans"/>
                  </a:rPr>
                  <a:t> </a:t>
                </a:r>
                <a:endParaRPr lang="el-GR" sz="1400" b="0" strike="noStrike" spc="-1">
                  <a:latin typeface="Arial"/>
                </a:endParaRPr>
              </a:p>
            </p:txBody>
          </p:sp>
        </p:grpSp>
        <p:sp>
          <p:nvSpPr>
            <p:cNvPr id="201" name="Line 3"/>
            <p:cNvSpPr/>
            <p:nvPr/>
          </p:nvSpPr>
          <p:spPr>
            <a:xfrm>
              <a:off x="179280" y="115560"/>
              <a:ext cx="1440" cy="1368720"/>
            </a:xfrm>
            <a:prstGeom prst="line">
              <a:avLst/>
            </a:prstGeom>
            <a:ln w="50760">
              <a:solidFill>
                <a:srgbClr val="000000"/>
              </a:solidFill>
              <a:round/>
            </a:ln>
          </p:spPr>
          <p:style>
            <a:lnRef idx="0">
              <a:scrgbClr r="0" g="0" b="0"/>
            </a:lnRef>
            <a:fillRef idx="0">
              <a:scrgbClr r="0" g="0" b="0"/>
            </a:fillRef>
            <a:effectRef idx="0">
              <a:scrgbClr r="0" g="0" b="0"/>
            </a:effectRef>
            <a:fontRef idx="minor"/>
          </p:style>
          <p:txBody>
            <a:bodyPr/>
            <a:lstStyle/>
            <a:p>
              <a:endParaRPr lang="el-GR"/>
            </a:p>
          </p:txBody>
        </p:sp>
      </p:grpSp>
      <p:sp>
        <p:nvSpPr>
          <p:cNvPr id="202" name="Rectangle 1"/>
          <p:cNvSpPr/>
          <p:nvPr/>
        </p:nvSpPr>
        <p:spPr>
          <a:xfrm>
            <a:off x="1042920" y="1989000"/>
            <a:ext cx="7844760" cy="410292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l-GR"/>
          </a:p>
        </p:txBody>
      </p:sp>
      <p:pic>
        <p:nvPicPr>
          <p:cNvPr id="203" name="9 - Εικόνα"/>
          <p:cNvPicPr/>
          <p:nvPr/>
        </p:nvPicPr>
        <p:blipFill>
          <a:blip r:embed="rId4"/>
          <a:stretch/>
        </p:blipFill>
        <p:spPr>
          <a:xfrm>
            <a:off x="250920" y="333360"/>
            <a:ext cx="1416960" cy="878760"/>
          </a:xfrm>
          <a:prstGeom prst="rect">
            <a:avLst/>
          </a:prstGeom>
          <a:ln w="0">
            <a:noFill/>
          </a:ln>
        </p:spPr>
      </p:pic>
      <p:pic>
        <p:nvPicPr>
          <p:cNvPr id="204" name="Picture 1"/>
          <p:cNvPicPr/>
          <p:nvPr/>
        </p:nvPicPr>
        <p:blipFill>
          <a:blip r:embed="rId5"/>
          <a:stretch/>
        </p:blipFill>
        <p:spPr>
          <a:xfrm>
            <a:off x="3096000" y="3786120"/>
            <a:ext cx="3738600" cy="2161440"/>
          </a:xfrm>
          <a:prstGeom prst="rect">
            <a:avLst/>
          </a:prstGeom>
          <a:ln w="0">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PlaceHolder 1"/>
          <p:cNvSpPr>
            <a:spLocks noGrp="1"/>
          </p:cNvSpPr>
          <p:nvPr>
            <p:ph type="title"/>
          </p:nvPr>
        </p:nvSpPr>
        <p:spPr>
          <a:xfrm>
            <a:off x="35280" y="640800"/>
            <a:ext cx="9108000" cy="5451120"/>
          </a:xfrm>
          <a:prstGeom prst="rect">
            <a:avLst/>
          </a:prstGeom>
          <a:noFill/>
          <a:ln w="0">
            <a:noFill/>
          </a:ln>
        </p:spPr>
        <p:txBody>
          <a:bodyPr lIns="90000" tIns="45000" rIns="90000" bIns="45000" anchor="ctr">
            <a:normAutofit/>
          </a:bodyPr>
          <a:lstStyle/>
          <a:p>
            <a:pPr algn="ctr">
              <a:lnSpc>
                <a:spcPct val="100000"/>
              </a:lnSpc>
              <a:buNone/>
            </a:pPr>
            <a:br>
              <a:rPr sz="2000"/>
            </a:br>
            <a:r>
              <a:rPr lang="el-GR" sz="2400" b="0" strike="noStrike" spc="-1">
                <a:solidFill>
                  <a:srgbClr val="000000"/>
                </a:solidFill>
                <a:latin typeface="Calibri"/>
              </a:rPr>
              <a:t>Επισημαίνεται πως  η οργάνωση και η διεύθυνση της σχολικής αίθουσας είναι μια</a:t>
            </a:r>
            <a:br>
              <a:rPr sz="2400"/>
            </a:br>
            <a:r>
              <a:rPr lang="el-GR" sz="2400" b="0" strike="noStrike" spc="-1">
                <a:solidFill>
                  <a:srgbClr val="000000"/>
                </a:solidFill>
                <a:latin typeface="Calibri"/>
              </a:rPr>
              <a:t>συνεχής εξελισσόμενη διαδικασία. </a:t>
            </a:r>
            <a:br>
              <a:rPr sz="2400"/>
            </a:br>
            <a:br>
              <a:rPr sz="2400"/>
            </a:br>
            <a:br>
              <a:rPr sz="2400"/>
            </a:br>
            <a:br>
              <a:rPr sz="2400"/>
            </a:br>
            <a:br>
              <a:rPr sz="2400"/>
            </a:br>
            <a:br>
              <a:rPr sz="2400"/>
            </a:br>
            <a:br>
              <a:rPr sz="2400"/>
            </a:br>
            <a:r>
              <a:rPr lang="el-GR" sz="2400" b="0" strike="noStrike" spc="-1">
                <a:solidFill>
                  <a:srgbClr val="000000"/>
                </a:solidFill>
                <a:latin typeface="Calibri"/>
              </a:rPr>
              <a:t>Λίγοι εκπαιδευτικοί φτάνουν στην τελειότητα</a:t>
            </a:r>
            <a:br>
              <a:rPr sz="2400"/>
            </a:br>
            <a:r>
              <a:rPr lang="el-GR" sz="2400" b="0" strike="noStrike" spc="-1">
                <a:solidFill>
                  <a:srgbClr val="000000"/>
                </a:solidFill>
                <a:latin typeface="Calibri"/>
              </a:rPr>
              <a:t>κατά τη διάρκεια της καριέρας τους, </a:t>
            </a:r>
            <a:br>
              <a:rPr sz="2400"/>
            </a:br>
            <a:r>
              <a:rPr lang="el-GR" sz="2400" b="0" strike="noStrike" spc="-1">
                <a:solidFill>
                  <a:srgbClr val="000000"/>
                </a:solidFill>
                <a:latin typeface="Calibri"/>
              </a:rPr>
              <a:t>αν και αποτελεί θεμέλιο μια επιτυχημένης</a:t>
            </a:r>
            <a:br>
              <a:rPr sz="2400"/>
            </a:br>
            <a:r>
              <a:rPr lang="el-GR" sz="2400" b="0" strike="noStrike" spc="-1">
                <a:solidFill>
                  <a:srgbClr val="000000"/>
                </a:solidFill>
                <a:latin typeface="Calibri"/>
              </a:rPr>
              <a:t>καριέρας στον εκπαιδευτικό χώρο.</a:t>
            </a:r>
            <a:endParaRPr lang="el-GR" sz="2400" b="0" strike="noStrike" spc="-1">
              <a:latin typeface="Arial"/>
            </a:endParaRPr>
          </a:p>
        </p:txBody>
      </p:sp>
      <p:grpSp>
        <p:nvGrpSpPr>
          <p:cNvPr id="206" name="Ομάδα 1"/>
          <p:cNvGrpSpPr/>
          <p:nvPr/>
        </p:nvGrpSpPr>
        <p:grpSpPr>
          <a:xfrm>
            <a:off x="0" y="115560"/>
            <a:ext cx="9143280" cy="6551280"/>
            <a:chOff x="0" y="115560"/>
            <a:chExt cx="9143280" cy="6551280"/>
          </a:xfrm>
        </p:grpSpPr>
        <p:grpSp>
          <p:nvGrpSpPr>
            <p:cNvPr id="207" name="Ομάδα 1"/>
            <p:cNvGrpSpPr/>
            <p:nvPr/>
          </p:nvGrpSpPr>
          <p:grpSpPr>
            <a:xfrm>
              <a:off x="0" y="115560"/>
              <a:ext cx="9143280" cy="6551280"/>
              <a:chOff x="0" y="115560"/>
              <a:chExt cx="9143280" cy="6551280"/>
            </a:xfrm>
          </p:grpSpPr>
          <p:sp>
            <p:nvSpPr>
              <p:cNvPr id="208" name="Line 4"/>
              <p:cNvSpPr/>
              <p:nvPr/>
            </p:nvSpPr>
            <p:spPr>
              <a:xfrm>
                <a:off x="179280" y="115560"/>
                <a:ext cx="8713800" cy="1800"/>
              </a:xfrm>
              <a:prstGeom prst="line">
                <a:avLst/>
              </a:prstGeom>
              <a:ln w="50760">
                <a:solidFill>
                  <a:srgbClr val="000000"/>
                </a:solidFill>
                <a:round/>
              </a:ln>
            </p:spPr>
            <p:style>
              <a:lnRef idx="0">
                <a:scrgbClr r="0" g="0" b="0"/>
              </a:lnRef>
              <a:fillRef idx="0">
                <a:scrgbClr r="0" g="0" b="0"/>
              </a:fillRef>
              <a:effectRef idx="0">
                <a:scrgbClr r="0" g="0" b="0"/>
              </a:effectRef>
              <a:fontRef idx="minor"/>
            </p:style>
            <p:txBody>
              <a:bodyPr/>
              <a:lstStyle/>
              <a:p>
                <a:endParaRPr lang="el-GR"/>
              </a:p>
            </p:txBody>
          </p:sp>
          <p:sp>
            <p:nvSpPr>
              <p:cNvPr id="209" name="Rectangle 5"/>
              <p:cNvSpPr/>
              <p:nvPr/>
            </p:nvSpPr>
            <p:spPr>
              <a:xfrm>
                <a:off x="1692360" y="187200"/>
                <a:ext cx="6766920" cy="647640"/>
              </a:xfrm>
              <a:prstGeom prst="rect">
                <a:avLst/>
              </a:prstGeom>
              <a:blipFill rotWithShape="0">
                <a:blip r:embed="rId3">
                  <a:alphaModFix amt="65000"/>
                </a:blip>
                <a:srcRect/>
                <a:stretch/>
              </a:blipFill>
              <a:ln w="25560">
                <a:solidFill>
                  <a:srgbClr val="00006C"/>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buNone/>
                  <a:tabLst>
                    <a:tab pos="723960" algn="l"/>
                    <a:tab pos="1447920" algn="l"/>
                  </a:tabLst>
                </a:pPr>
                <a:r>
                  <a:rPr lang="el-GR" sz="1600" b="1" strike="noStrike" spc="-1">
                    <a:solidFill>
                      <a:srgbClr val="000000"/>
                    </a:solidFill>
                    <a:latin typeface="Arial"/>
                    <a:ea typeface="DejaVu Sans"/>
                  </a:rPr>
                  <a:t>Μάθημα: </a:t>
                </a:r>
                <a:r>
                  <a:rPr lang="el-GR" sz="1600" b="1" strike="noStrike" spc="-1">
                    <a:solidFill>
                      <a:srgbClr val="000000"/>
                    </a:solidFill>
                    <a:latin typeface="Times New Roman"/>
                    <a:ea typeface="DejaVu Sans"/>
                  </a:rPr>
                  <a:t>ΠΑΙΔΑΓΩΓΙΚΗ ΤΗΣ ΕΝΤΑΞΗΣ</a:t>
                </a:r>
                <a:endParaRPr lang="el-GR" sz="1600" b="0" strike="noStrike" spc="-1">
                  <a:latin typeface="Arial"/>
                </a:endParaRPr>
              </a:p>
            </p:txBody>
          </p:sp>
          <p:sp>
            <p:nvSpPr>
              <p:cNvPr id="210" name="Rectangle 3"/>
              <p:cNvSpPr/>
              <p:nvPr/>
            </p:nvSpPr>
            <p:spPr>
              <a:xfrm>
                <a:off x="0" y="5948280"/>
                <a:ext cx="9143280" cy="718560"/>
              </a:xfrm>
              <a:prstGeom prst="rect">
                <a:avLst/>
              </a:prstGeom>
              <a:blipFill rotWithShape="0">
                <a:blip r:embed="rId3">
                  <a:alphaModFix amt="65000"/>
                </a:blip>
                <a:srcRect/>
                <a:stretch/>
              </a:blipFill>
              <a:ln w="2556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ctr">
                  <a:lnSpc>
                    <a:spcPct val="100000"/>
                  </a:lnSpc>
                  <a:spcBef>
                    <a:spcPts val="1001"/>
                  </a:spcBef>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000000"/>
                    </a:solidFill>
                    <a:latin typeface="Arial"/>
                    <a:ea typeface="DejaVu Sans"/>
                  </a:rPr>
                  <a:t>ΔΙΑ-ΙΔΡΥΜΑΤΙΚΟ – ΔΙΑ</a:t>
                </a:r>
                <a:r>
                  <a:rPr lang="en-US" sz="1400" b="1" strike="noStrike" spc="-1">
                    <a:solidFill>
                      <a:srgbClr val="000000"/>
                    </a:solidFill>
                    <a:latin typeface="Arial"/>
                    <a:ea typeface="DejaVu Sans"/>
                  </a:rPr>
                  <a:t>-</a:t>
                </a:r>
                <a:r>
                  <a:rPr lang="el-GR" sz="1400" b="1" strike="noStrike" spc="-1">
                    <a:solidFill>
                      <a:srgbClr val="000000"/>
                    </a:solidFill>
                    <a:latin typeface="Arial"/>
                    <a:ea typeface="DejaVu Sans"/>
                  </a:rPr>
                  <a:t>ΤΜΗΜΑΤΙΚΟ ΜΕΤΑΠΤΥΧΙΑΚΟ ΠΡΟΓΡΑΜΜΑ ΣΠΟΥΔΩΝ: </a:t>
                </a:r>
                <a:endParaRPr lang="el-GR" sz="1400" b="0" strike="noStrike" spc="-1">
                  <a:latin typeface="Arial"/>
                </a:endParaRPr>
              </a:p>
              <a:p>
                <a:pPr algn="ctr">
                  <a:lnSpc>
                    <a:spcPct val="100000"/>
                  </a:lnSpc>
                  <a:spcBef>
                    <a:spcPts val="1001"/>
                  </a:spcBef>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000000"/>
                    </a:solidFill>
                    <a:latin typeface="Arial"/>
                    <a:ea typeface="DejaVu Sans"/>
                  </a:rPr>
                  <a:t>Εξειδίκευση στις Τ.Π.Ε. και Ειδική Αγωγή – Ψυχοπαιδαγωγική της Ένταξης</a:t>
                </a: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FF0000"/>
                    </a:solidFill>
                    <a:latin typeface="Times New Roman"/>
                    <a:ea typeface="DejaVu Sans"/>
                  </a:rPr>
                  <a:t> </a:t>
                </a:r>
                <a:endParaRPr lang="el-GR" sz="1400" b="0" strike="noStrike" spc="-1">
                  <a:latin typeface="Arial"/>
                </a:endParaRPr>
              </a:p>
            </p:txBody>
          </p:sp>
        </p:grpSp>
        <p:sp>
          <p:nvSpPr>
            <p:cNvPr id="211" name="Line 3"/>
            <p:cNvSpPr/>
            <p:nvPr/>
          </p:nvSpPr>
          <p:spPr>
            <a:xfrm>
              <a:off x="179280" y="115560"/>
              <a:ext cx="1440" cy="1368720"/>
            </a:xfrm>
            <a:prstGeom prst="line">
              <a:avLst/>
            </a:prstGeom>
            <a:ln w="50760">
              <a:solidFill>
                <a:srgbClr val="000000"/>
              </a:solidFill>
              <a:round/>
            </a:ln>
          </p:spPr>
          <p:style>
            <a:lnRef idx="0">
              <a:scrgbClr r="0" g="0" b="0"/>
            </a:lnRef>
            <a:fillRef idx="0">
              <a:scrgbClr r="0" g="0" b="0"/>
            </a:fillRef>
            <a:effectRef idx="0">
              <a:scrgbClr r="0" g="0" b="0"/>
            </a:effectRef>
            <a:fontRef idx="minor"/>
          </p:style>
          <p:txBody>
            <a:bodyPr/>
            <a:lstStyle/>
            <a:p>
              <a:endParaRPr lang="el-GR"/>
            </a:p>
          </p:txBody>
        </p:sp>
      </p:grpSp>
      <p:sp>
        <p:nvSpPr>
          <p:cNvPr id="212" name="Rectangle 1"/>
          <p:cNvSpPr/>
          <p:nvPr/>
        </p:nvSpPr>
        <p:spPr>
          <a:xfrm>
            <a:off x="1042920" y="1989000"/>
            <a:ext cx="7844760" cy="410292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l-GR"/>
          </a:p>
        </p:txBody>
      </p:sp>
      <p:pic>
        <p:nvPicPr>
          <p:cNvPr id="213" name="9 - Εικόνα"/>
          <p:cNvPicPr/>
          <p:nvPr/>
        </p:nvPicPr>
        <p:blipFill>
          <a:blip r:embed="rId4"/>
          <a:stretch/>
        </p:blipFill>
        <p:spPr>
          <a:xfrm>
            <a:off x="250920" y="333360"/>
            <a:ext cx="1416960" cy="878760"/>
          </a:xfrm>
          <a:prstGeom prst="rect">
            <a:avLst/>
          </a:prstGeom>
          <a:ln w="0">
            <a:noFill/>
          </a:ln>
        </p:spPr>
      </p:pic>
      <p:pic>
        <p:nvPicPr>
          <p:cNvPr id="214" name="Picture 3"/>
          <p:cNvPicPr/>
          <p:nvPr/>
        </p:nvPicPr>
        <p:blipFill>
          <a:blip r:embed="rId5"/>
          <a:stretch/>
        </p:blipFill>
        <p:spPr>
          <a:xfrm>
            <a:off x="3109320" y="2421000"/>
            <a:ext cx="2924640" cy="2061720"/>
          </a:xfrm>
          <a:prstGeom prst="rect">
            <a:avLst/>
          </a:prstGeom>
          <a:ln w="0">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PlaceHolder 1"/>
          <p:cNvSpPr>
            <a:spLocks noGrp="1"/>
          </p:cNvSpPr>
          <p:nvPr>
            <p:ph type="title"/>
          </p:nvPr>
        </p:nvSpPr>
        <p:spPr>
          <a:xfrm>
            <a:off x="428760" y="1392120"/>
            <a:ext cx="8030520" cy="4392000"/>
          </a:xfrm>
          <a:prstGeom prst="rect">
            <a:avLst/>
          </a:prstGeom>
          <a:noFill/>
          <a:ln w="0">
            <a:noFill/>
          </a:ln>
        </p:spPr>
        <p:txBody>
          <a:bodyPr lIns="90000" tIns="45000" rIns="90000" bIns="45000" anchor="ctr">
            <a:normAutofit/>
          </a:bodyPr>
          <a:lstStyle/>
          <a:p>
            <a:pPr algn="ctr">
              <a:lnSpc>
                <a:spcPct val="90000"/>
              </a:lnSpc>
              <a:spcBef>
                <a:spcPts val="1199"/>
              </a:spcBef>
              <a:spcAft>
                <a:spcPts val="601"/>
              </a:spcAft>
              <a:buNone/>
            </a:pPr>
            <a:r>
              <a:rPr lang="el-GR" sz="2800" b="1" strike="noStrike" spc="-1">
                <a:solidFill>
                  <a:srgbClr val="000000"/>
                </a:solidFill>
                <a:latin typeface="Calibri"/>
              </a:rPr>
              <a:t>Η Σχολική Τάξη</a:t>
            </a:r>
            <a:br>
              <a:rPr sz="2800"/>
            </a:br>
            <a:br>
              <a:rPr sz="2800"/>
            </a:br>
            <a:br>
              <a:rPr sz="2800"/>
            </a:br>
            <a:br>
              <a:rPr sz="2800"/>
            </a:br>
            <a:r>
              <a:rPr lang="el-GR" sz="2800" b="1" strike="noStrike" spc="-1">
                <a:solidFill>
                  <a:srgbClr val="000099"/>
                </a:solidFill>
                <a:latin typeface="Calibri"/>
              </a:rPr>
              <a:t>ΕΙΣΗΓΗΤΗΣ: Γούπος Θεόδωρος,  δρ. Παιδαγωγικών,</a:t>
            </a:r>
            <a:br>
              <a:rPr sz="2800"/>
            </a:br>
            <a:endParaRPr lang="el-GR" sz="2800" b="0" strike="noStrike" spc="-1">
              <a:latin typeface="Arial"/>
            </a:endParaRPr>
          </a:p>
        </p:txBody>
      </p:sp>
      <p:grpSp>
        <p:nvGrpSpPr>
          <p:cNvPr id="216" name="Ομάδα 1"/>
          <p:cNvGrpSpPr/>
          <p:nvPr/>
        </p:nvGrpSpPr>
        <p:grpSpPr>
          <a:xfrm>
            <a:off x="0" y="115560"/>
            <a:ext cx="9143280" cy="6551280"/>
            <a:chOff x="0" y="115560"/>
            <a:chExt cx="9143280" cy="6551280"/>
          </a:xfrm>
        </p:grpSpPr>
        <p:grpSp>
          <p:nvGrpSpPr>
            <p:cNvPr id="217" name="Ομάδα 1"/>
            <p:cNvGrpSpPr/>
            <p:nvPr/>
          </p:nvGrpSpPr>
          <p:grpSpPr>
            <a:xfrm>
              <a:off x="0" y="115560"/>
              <a:ext cx="9143280" cy="6551280"/>
              <a:chOff x="0" y="115560"/>
              <a:chExt cx="9143280" cy="6551280"/>
            </a:xfrm>
          </p:grpSpPr>
          <p:sp>
            <p:nvSpPr>
              <p:cNvPr id="218" name="Line 4"/>
              <p:cNvSpPr/>
              <p:nvPr/>
            </p:nvSpPr>
            <p:spPr>
              <a:xfrm>
                <a:off x="179280" y="115560"/>
                <a:ext cx="8713800" cy="1800"/>
              </a:xfrm>
              <a:prstGeom prst="line">
                <a:avLst/>
              </a:prstGeom>
              <a:ln w="50760">
                <a:solidFill>
                  <a:srgbClr val="000000"/>
                </a:solidFill>
                <a:round/>
              </a:ln>
            </p:spPr>
            <p:style>
              <a:lnRef idx="0">
                <a:scrgbClr r="0" g="0" b="0"/>
              </a:lnRef>
              <a:fillRef idx="0">
                <a:scrgbClr r="0" g="0" b="0"/>
              </a:fillRef>
              <a:effectRef idx="0">
                <a:scrgbClr r="0" g="0" b="0"/>
              </a:effectRef>
              <a:fontRef idx="minor"/>
            </p:style>
            <p:txBody>
              <a:bodyPr/>
              <a:lstStyle/>
              <a:p>
                <a:endParaRPr lang="el-GR"/>
              </a:p>
            </p:txBody>
          </p:sp>
          <p:sp>
            <p:nvSpPr>
              <p:cNvPr id="219" name="Rectangle 5"/>
              <p:cNvSpPr/>
              <p:nvPr/>
            </p:nvSpPr>
            <p:spPr>
              <a:xfrm>
                <a:off x="1692360" y="187200"/>
                <a:ext cx="6766920" cy="647640"/>
              </a:xfrm>
              <a:prstGeom prst="rect">
                <a:avLst/>
              </a:prstGeom>
              <a:blipFill rotWithShape="0">
                <a:blip r:embed="rId3">
                  <a:alphaModFix amt="65000"/>
                </a:blip>
                <a:srcRect/>
                <a:stretch/>
              </a:blipFill>
              <a:ln w="25560">
                <a:solidFill>
                  <a:srgbClr val="00006C"/>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buNone/>
                  <a:tabLst>
                    <a:tab pos="723960" algn="l"/>
                    <a:tab pos="1447920" algn="l"/>
                  </a:tabLst>
                </a:pPr>
                <a:r>
                  <a:rPr lang="el-GR" sz="1600" b="1" strike="noStrike" spc="-1">
                    <a:solidFill>
                      <a:srgbClr val="000000"/>
                    </a:solidFill>
                    <a:latin typeface="Arial"/>
                    <a:ea typeface="DejaVu Sans"/>
                  </a:rPr>
                  <a:t>Μάθημα: </a:t>
                </a:r>
                <a:r>
                  <a:rPr lang="el-GR" sz="1600" b="1" strike="noStrike" spc="-1">
                    <a:solidFill>
                      <a:srgbClr val="000000"/>
                    </a:solidFill>
                    <a:latin typeface="Times New Roman"/>
                    <a:ea typeface="DejaVu Sans"/>
                  </a:rPr>
                  <a:t>ΠΑΙΔΑΓΩΓΙΚΗ ΤΗΣ ΕΝΤΑΞΗΣ</a:t>
                </a:r>
                <a:endParaRPr lang="el-GR" sz="1600" b="0" strike="noStrike" spc="-1">
                  <a:latin typeface="Arial"/>
                </a:endParaRPr>
              </a:p>
            </p:txBody>
          </p:sp>
          <p:sp>
            <p:nvSpPr>
              <p:cNvPr id="220" name="Rectangle 3"/>
              <p:cNvSpPr/>
              <p:nvPr/>
            </p:nvSpPr>
            <p:spPr>
              <a:xfrm>
                <a:off x="0" y="5948280"/>
                <a:ext cx="9143280" cy="718560"/>
              </a:xfrm>
              <a:prstGeom prst="rect">
                <a:avLst/>
              </a:prstGeom>
              <a:blipFill rotWithShape="0">
                <a:blip r:embed="rId3">
                  <a:alphaModFix amt="65000"/>
                </a:blip>
                <a:srcRect/>
                <a:stretch/>
              </a:blipFill>
              <a:ln w="2556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ctr">
                  <a:lnSpc>
                    <a:spcPct val="100000"/>
                  </a:lnSpc>
                  <a:spcBef>
                    <a:spcPts val="1001"/>
                  </a:spcBef>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000000"/>
                    </a:solidFill>
                    <a:latin typeface="Arial"/>
                    <a:ea typeface="DejaVu Sans"/>
                  </a:rPr>
                  <a:t>ΔΙΑ-ΙΔΡΥΜΑΤΙΚΟ – ΔΙΑ</a:t>
                </a:r>
                <a:r>
                  <a:rPr lang="en-US" sz="1400" b="1" strike="noStrike" spc="-1">
                    <a:solidFill>
                      <a:srgbClr val="000000"/>
                    </a:solidFill>
                    <a:latin typeface="Arial"/>
                    <a:ea typeface="DejaVu Sans"/>
                  </a:rPr>
                  <a:t>-</a:t>
                </a:r>
                <a:r>
                  <a:rPr lang="el-GR" sz="1400" b="1" strike="noStrike" spc="-1">
                    <a:solidFill>
                      <a:srgbClr val="000000"/>
                    </a:solidFill>
                    <a:latin typeface="Arial"/>
                    <a:ea typeface="DejaVu Sans"/>
                  </a:rPr>
                  <a:t>ΤΜΗΜΑΤΙΚΟ ΜΕΤΑΠΤΥΧΙΑΚΟ ΠΡΟΓΡΑΜΜΑ ΣΠΟΥΔΩΝ: </a:t>
                </a:r>
                <a:endParaRPr lang="el-GR" sz="1400" b="0" strike="noStrike" spc="-1">
                  <a:latin typeface="Arial"/>
                </a:endParaRPr>
              </a:p>
              <a:p>
                <a:pPr algn="ctr">
                  <a:lnSpc>
                    <a:spcPct val="100000"/>
                  </a:lnSpc>
                  <a:spcBef>
                    <a:spcPts val="1001"/>
                  </a:spcBef>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000000"/>
                    </a:solidFill>
                    <a:latin typeface="Arial"/>
                    <a:ea typeface="DejaVu Sans"/>
                  </a:rPr>
                  <a:t>Εξειδίκευση στις Τ.Π.Ε. και Ειδική Αγωγή – Ψυχοπαιδαγωγική της Ένταξης</a:t>
                </a: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FF0000"/>
                    </a:solidFill>
                    <a:latin typeface="Times New Roman"/>
                    <a:ea typeface="DejaVu Sans"/>
                  </a:rPr>
                  <a:t> </a:t>
                </a:r>
                <a:endParaRPr lang="el-GR" sz="1400" b="0" strike="noStrike" spc="-1">
                  <a:latin typeface="Arial"/>
                </a:endParaRPr>
              </a:p>
            </p:txBody>
          </p:sp>
        </p:grpSp>
        <p:sp>
          <p:nvSpPr>
            <p:cNvPr id="221" name="Line 3"/>
            <p:cNvSpPr/>
            <p:nvPr/>
          </p:nvSpPr>
          <p:spPr>
            <a:xfrm>
              <a:off x="179280" y="115560"/>
              <a:ext cx="1440" cy="1368720"/>
            </a:xfrm>
            <a:prstGeom prst="line">
              <a:avLst/>
            </a:prstGeom>
            <a:ln w="50760">
              <a:solidFill>
                <a:srgbClr val="000000"/>
              </a:solidFill>
              <a:round/>
            </a:ln>
          </p:spPr>
          <p:style>
            <a:lnRef idx="0">
              <a:scrgbClr r="0" g="0" b="0"/>
            </a:lnRef>
            <a:fillRef idx="0">
              <a:scrgbClr r="0" g="0" b="0"/>
            </a:fillRef>
            <a:effectRef idx="0">
              <a:scrgbClr r="0" g="0" b="0"/>
            </a:effectRef>
            <a:fontRef idx="minor"/>
          </p:style>
          <p:txBody>
            <a:bodyPr/>
            <a:lstStyle/>
            <a:p>
              <a:endParaRPr lang="el-GR"/>
            </a:p>
          </p:txBody>
        </p:sp>
      </p:grpSp>
      <p:sp>
        <p:nvSpPr>
          <p:cNvPr id="222" name="Rectangle 1"/>
          <p:cNvSpPr/>
          <p:nvPr/>
        </p:nvSpPr>
        <p:spPr>
          <a:xfrm>
            <a:off x="1042920" y="1989000"/>
            <a:ext cx="7844760" cy="410292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l-GR"/>
          </a:p>
        </p:txBody>
      </p:sp>
      <p:pic>
        <p:nvPicPr>
          <p:cNvPr id="223" name="9 - Εικόνα"/>
          <p:cNvPicPr/>
          <p:nvPr/>
        </p:nvPicPr>
        <p:blipFill>
          <a:blip r:embed="rId4"/>
          <a:stretch/>
        </p:blipFill>
        <p:spPr>
          <a:xfrm>
            <a:off x="250920" y="333360"/>
            <a:ext cx="1416960" cy="878760"/>
          </a:xfrm>
          <a:prstGeom prst="rect">
            <a:avLst/>
          </a:prstGeom>
          <a:ln w="0">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14 - Ορθογώνιο"/>
          <p:cNvSpPr/>
          <p:nvPr/>
        </p:nvSpPr>
        <p:spPr>
          <a:xfrm>
            <a:off x="395280" y="3573360"/>
            <a:ext cx="8136720" cy="2417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spcBef>
                <a:spcPts val="1001"/>
              </a:spcBef>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2000" b="1" strike="noStrike" spc="-1">
                <a:solidFill>
                  <a:srgbClr val="000000"/>
                </a:solidFill>
                <a:latin typeface="Arial"/>
                <a:ea typeface="DejaVu Sans"/>
              </a:rPr>
              <a:t>ΤΜΗΜΑ ΕΛΛΗΝΙΚΗΣ ΦΙΛΟΛΟΓΙΑΣ ΔΗΜΟΚΡΙΤΕΙΟΥ ΠΑΝΕΠΙΣΤΗΜΙΟΥ ΘΡΑΚΗΣ-</a:t>
            </a:r>
            <a:endParaRPr lang="el-GR" sz="2000" b="0" strike="noStrike" spc="-1">
              <a:latin typeface="Arial"/>
            </a:endParaRPr>
          </a:p>
          <a:p>
            <a:pPr algn="ctr">
              <a:lnSpc>
                <a:spcPct val="100000"/>
              </a:lnSpc>
              <a:spcBef>
                <a:spcPts val="1001"/>
              </a:spcBef>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2000" b="1" strike="noStrike" spc="-1">
                <a:solidFill>
                  <a:srgbClr val="000000"/>
                </a:solidFill>
                <a:latin typeface="Arial"/>
                <a:ea typeface="DejaVu Sans"/>
              </a:rPr>
              <a:t>ΕΘΝΙΚΟ ΚΕΝΤΡΟ ΕΡΕΥΝΑΣ ΦΥΣΙΚΩΝ ΕΠΙΣΤΗΜΩΝ «ΔΗΜΟΚΡΙΤΟΣ»</a:t>
            </a:r>
            <a:br>
              <a:rPr sz="2000"/>
            </a:br>
            <a:endParaRPr lang="el-GR" sz="2000" b="0" strike="noStrike" spc="-1">
              <a:latin typeface="Arial"/>
            </a:endParaRPr>
          </a:p>
          <a:p>
            <a:pPr algn="ctr">
              <a:lnSpc>
                <a:spcPct val="100000"/>
              </a:lnSpc>
              <a:spcBef>
                <a:spcPts val="1001"/>
              </a:spcBef>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2000" b="0" strike="noStrike" spc="-1">
              <a:latin typeface="Arial"/>
            </a:endParaRPr>
          </a:p>
          <a:p>
            <a:pP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600" b="0" strike="noStrike" spc="-1">
              <a:latin typeface="Arial"/>
            </a:endParaRPr>
          </a:p>
        </p:txBody>
      </p:sp>
      <p:pic>
        <p:nvPicPr>
          <p:cNvPr id="225" name="Picture 9"/>
          <p:cNvPicPr/>
          <p:nvPr/>
        </p:nvPicPr>
        <p:blipFill>
          <a:blip r:embed="rId2"/>
          <a:stretch/>
        </p:blipFill>
        <p:spPr>
          <a:xfrm>
            <a:off x="0" y="0"/>
            <a:ext cx="9143280" cy="1367640"/>
          </a:xfrm>
          <a:prstGeom prst="rect">
            <a:avLst/>
          </a:prstGeom>
          <a:ln w="0">
            <a:noFill/>
          </a:ln>
        </p:spPr>
      </p:pic>
      <p:pic>
        <p:nvPicPr>
          <p:cNvPr id="226" name="Picture 10"/>
          <p:cNvPicPr/>
          <p:nvPr/>
        </p:nvPicPr>
        <p:blipFill>
          <a:blip r:embed="rId3"/>
          <a:stretch/>
        </p:blipFill>
        <p:spPr>
          <a:xfrm>
            <a:off x="1258920" y="2060640"/>
            <a:ext cx="1296360" cy="1528200"/>
          </a:xfrm>
          <a:prstGeom prst="rect">
            <a:avLst/>
          </a:prstGeom>
          <a:ln w="0">
            <a:noFill/>
          </a:ln>
        </p:spPr>
      </p:pic>
      <p:pic>
        <p:nvPicPr>
          <p:cNvPr id="227" name="12 - Εικόνα"/>
          <p:cNvPicPr/>
          <p:nvPr/>
        </p:nvPicPr>
        <p:blipFill>
          <a:blip r:embed="rId4"/>
          <a:stretch/>
        </p:blipFill>
        <p:spPr>
          <a:xfrm>
            <a:off x="6948360" y="1989000"/>
            <a:ext cx="1443960" cy="1572480"/>
          </a:xfrm>
          <a:prstGeom prst="rect">
            <a:avLst/>
          </a:prstGeom>
          <a:ln w="0">
            <a:noFill/>
          </a:ln>
        </p:spPr>
      </p:pic>
      <p:sp>
        <p:nvSpPr>
          <p:cNvPr id="228" name="5 - Ορθογώνιο"/>
          <p:cNvSpPr/>
          <p:nvPr/>
        </p:nvSpPr>
        <p:spPr>
          <a:xfrm>
            <a:off x="611280" y="5950080"/>
            <a:ext cx="8063640" cy="699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buNone/>
            </a:pPr>
            <a:r>
              <a:rPr lang="el-GR" sz="2000" b="1" strike="noStrike" spc="-1">
                <a:solidFill>
                  <a:srgbClr val="000099"/>
                </a:solidFill>
                <a:latin typeface="Arial"/>
                <a:ea typeface="DejaVu Sans"/>
              </a:rPr>
              <a:t>ΕΙΣΗΓΗΤΗΣ: Γούπος Θεόδωρος,  δρ. Παιδαγωγικών,</a:t>
            </a:r>
            <a:endParaRPr lang="el-GR" sz="2000" b="0" strike="noStrike" spc="-1">
              <a:latin typeface="Arial"/>
            </a:endParaRPr>
          </a:p>
          <a:p>
            <a:pPr algn="ctr">
              <a:lnSpc>
                <a:spcPct val="100000"/>
              </a:lnSpc>
              <a:buNone/>
            </a:pPr>
            <a:endParaRPr lang="el-GR" sz="2000" b="0" strike="noStrike" spc="-1">
              <a:latin typeface="Arial"/>
            </a:endParaRPr>
          </a:p>
        </p:txBody>
      </p:sp>
      <p:sp>
        <p:nvSpPr>
          <p:cNvPr id="229" name="6 - Ορθογώνιο"/>
          <p:cNvSpPr/>
          <p:nvPr/>
        </p:nvSpPr>
        <p:spPr>
          <a:xfrm>
            <a:off x="179280" y="5084640"/>
            <a:ext cx="8784360" cy="699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spcBef>
                <a:spcPts val="1001"/>
              </a:spcBef>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2000" b="1" strike="noStrike" spc="-1">
                <a:solidFill>
                  <a:srgbClr val="000000"/>
                </a:solidFill>
                <a:latin typeface="Arial"/>
                <a:ea typeface="DejaVu Sans"/>
              </a:rPr>
              <a:t>Εξειδίκευση στις Τ.Π.Ε. και Ειδική Αγωγή – Ψυχοπαιδαγωγική της Ένταξης</a:t>
            </a:r>
            <a:endParaRPr lang="el-GR" sz="2000" b="0" strike="noStrike" spc="-1">
              <a:latin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PlaceHolder 1"/>
          <p:cNvSpPr>
            <a:spLocks noGrp="1"/>
          </p:cNvSpPr>
          <p:nvPr>
            <p:ph type="title"/>
          </p:nvPr>
        </p:nvSpPr>
        <p:spPr>
          <a:xfrm>
            <a:off x="863640" y="1392120"/>
            <a:ext cx="7595640" cy="4392000"/>
          </a:xfrm>
          <a:prstGeom prst="rect">
            <a:avLst/>
          </a:prstGeom>
          <a:noFill/>
          <a:ln w="0">
            <a:noFill/>
          </a:ln>
        </p:spPr>
        <p:txBody>
          <a:bodyPr lIns="90000" tIns="45000" rIns="90000" bIns="45000" anchor="ctr">
            <a:noAutofit/>
          </a:bodyPr>
          <a:lstStyle/>
          <a:p>
            <a:pPr algn="ctr">
              <a:lnSpc>
                <a:spcPct val="100000"/>
              </a:lnSpc>
              <a:buNone/>
            </a:pPr>
            <a:r>
              <a:rPr lang="el-GR" sz="3200" b="1" strike="noStrike" spc="-1">
                <a:solidFill>
                  <a:srgbClr val="000000"/>
                </a:solidFill>
                <a:latin typeface="Calibri"/>
              </a:rPr>
              <a:t>Οργάνωση υποδομών και διαμόρφωση περιβάλλοντος εκπαίδευσης και μάθησης</a:t>
            </a:r>
            <a:br>
              <a:rPr sz="3200"/>
            </a:br>
            <a:br>
              <a:rPr sz="3200"/>
            </a:br>
            <a:r>
              <a:rPr lang="el-GR" sz="3200" b="1" strike="noStrike" spc="-1">
                <a:solidFill>
                  <a:srgbClr val="000000"/>
                </a:solidFill>
                <a:latin typeface="Calibri"/>
              </a:rPr>
              <a:t>Η Σχολική Τάξη</a:t>
            </a:r>
            <a:br>
              <a:rPr sz="2000"/>
            </a:br>
            <a:br>
              <a:rPr sz="2000"/>
            </a:br>
            <a:r>
              <a:rPr lang="el-GR" sz="2000" b="1" strike="noStrike" spc="-1">
                <a:solidFill>
                  <a:srgbClr val="000099"/>
                </a:solidFill>
                <a:latin typeface="Calibri"/>
              </a:rPr>
              <a:t>ΕΙΣΗΓΗΤΗΣ: Γούπος Θεόδωρος,  δρ. Παιδαγωγικών,</a:t>
            </a:r>
            <a:endParaRPr lang="el-GR" sz="2000" b="0" strike="noStrike" spc="-1">
              <a:latin typeface="Arial"/>
            </a:endParaRPr>
          </a:p>
        </p:txBody>
      </p:sp>
      <p:grpSp>
        <p:nvGrpSpPr>
          <p:cNvPr id="96" name="Ομάδα 1"/>
          <p:cNvGrpSpPr/>
          <p:nvPr/>
        </p:nvGrpSpPr>
        <p:grpSpPr>
          <a:xfrm>
            <a:off x="0" y="115560"/>
            <a:ext cx="9143280" cy="6551280"/>
            <a:chOff x="0" y="115560"/>
            <a:chExt cx="9143280" cy="6551280"/>
          </a:xfrm>
        </p:grpSpPr>
        <p:grpSp>
          <p:nvGrpSpPr>
            <p:cNvPr id="97" name="Ομάδα 1"/>
            <p:cNvGrpSpPr/>
            <p:nvPr/>
          </p:nvGrpSpPr>
          <p:grpSpPr>
            <a:xfrm>
              <a:off x="0" y="115560"/>
              <a:ext cx="9143280" cy="6551280"/>
              <a:chOff x="0" y="115560"/>
              <a:chExt cx="9143280" cy="6551280"/>
            </a:xfrm>
          </p:grpSpPr>
          <p:sp>
            <p:nvSpPr>
              <p:cNvPr id="98" name="Line 4"/>
              <p:cNvSpPr/>
              <p:nvPr/>
            </p:nvSpPr>
            <p:spPr>
              <a:xfrm>
                <a:off x="179280" y="115560"/>
                <a:ext cx="8713800" cy="1800"/>
              </a:xfrm>
              <a:prstGeom prst="line">
                <a:avLst/>
              </a:prstGeom>
              <a:ln w="50760">
                <a:solidFill>
                  <a:srgbClr val="000000"/>
                </a:solidFill>
                <a:round/>
              </a:ln>
            </p:spPr>
            <p:style>
              <a:lnRef idx="0">
                <a:scrgbClr r="0" g="0" b="0"/>
              </a:lnRef>
              <a:fillRef idx="0">
                <a:scrgbClr r="0" g="0" b="0"/>
              </a:fillRef>
              <a:effectRef idx="0">
                <a:scrgbClr r="0" g="0" b="0"/>
              </a:effectRef>
              <a:fontRef idx="minor"/>
            </p:style>
            <p:txBody>
              <a:bodyPr/>
              <a:lstStyle/>
              <a:p>
                <a:endParaRPr lang="el-GR"/>
              </a:p>
            </p:txBody>
          </p:sp>
          <p:sp>
            <p:nvSpPr>
              <p:cNvPr id="99" name="Rectangle 5"/>
              <p:cNvSpPr/>
              <p:nvPr/>
            </p:nvSpPr>
            <p:spPr>
              <a:xfrm>
                <a:off x="1692360" y="187200"/>
                <a:ext cx="6766920" cy="647640"/>
              </a:xfrm>
              <a:prstGeom prst="rect">
                <a:avLst/>
              </a:prstGeom>
              <a:blipFill rotWithShape="0">
                <a:blip r:embed="rId3">
                  <a:alphaModFix amt="65000"/>
                </a:blip>
                <a:srcRect/>
                <a:stretch/>
              </a:blipFill>
              <a:ln w="25560">
                <a:solidFill>
                  <a:srgbClr val="00006C"/>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buNone/>
                  <a:tabLst>
                    <a:tab pos="723960" algn="l"/>
                    <a:tab pos="1447920" algn="l"/>
                  </a:tabLst>
                </a:pPr>
                <a:r>
                  <a:rPr lang="el-GR" sz="1600" b="1" strike="noStrike" spc="-1">
                    <a:solidFill>
                      <a:srgbClr val="000000"/>
                    </a:solidFill>
                    <a:latin typeface="Arial"/>
                    <a:ea typeface="DejaVu Sans"/>
                  </a:rPr>
                  <a:t>Μάθημα: </a:t>
                </a:r>
                <a:r>
                  <a:rPr lang="el-GR" sz="1600" b="1" strike="noStrike" spc="-1">
                    <a:solidFill>
                      <a:srgbClr val="000000"/>
                    </a:solidFill>
                    <a:latin typeface="Times New Roman"/>
                    <a:ea typeface="DejaVu Sans"/>
                  </a:rPr>
                  <a:t>ΠΑΙΔΑΓΩΓΙΚΗ ΤΗΣ ΕΝΤΑΞΗΣ</a:t>
                </a:r>
                <a:endParaRPr lang="el-GR" sz="1600" b="0" strike="noStrike" spc="-1">
                  <a:latin typeface="Arial"/>
                </a:endParaRPr>
              </a:p>
            </p:txBody>
          </p:sp>
          <p:sp>
            <p:nvSpPr>
              <p:cNvPr id="100" name="Rectangle 3"/>
              <p:cNvSpPr/>
              <p:nvPr/>
            </p:nvSpPr>
            <p:spPr>
              <a:xfrm>
                <a:off x="0" y="5948280"/>
                <a:ext cx="9143280" cy="718560"/>
              </a:xfrm>
              <a:prstGeom prst="rect">
                <a:avLst/>
              </a:prstGeom>
              <a:blipFill rotWithShape="0">
                <a:blip r:embed="rId3">
                  <a:alphaModFix amt="65000"/>
                </a:blip>
                <a:srcRect/>
                <a:stretch/>
              </a:blipFill>
              <a:ln w="2556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ctr">
                  <a:lnSpc>
                    <a:spcPct val="100000"/>
                  </a:lnSpc>
                  <a:spcBef>
                    <a:spcPts val="1001"/>
                  </a:spcBef>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000000"/>
                    </a:solidFill>
                    <a:latin typeface="Arial"/>
                    <a:ea typeface="DejaVu Sans"/>
                  </a:rPr>
                  <a:t>ΔΙΑ-ΙΔΡΥΜΑΤΙΚΟ – ΔΙΑ</a:t>
                </a:r>
                <a:r>
                  <a:rPr lang="en-US" sz="1400" b="1" strike="noStrike" spc="-1">
                    <a:solidFill>
                      <a:srgbClr val="000000"/>
                    </a:solidFill>
                    <a:latin typeface="Arial"/>
                    <a:ea typeface="DejaVu Sans"/>
                  </a:rPr>
                  <a:t>-</a:t>
                </a:r>
                <a:r>
                  <a:rPr lang="el-GR" sz="1400" b="1" strike="noStrike" spc="-1">
                    <a:solidFill>
                      <a:srgbClr val="000000"/>
                    </a:solidFill>
                    <a:latin typeface="Arial"/>
                    <a:ea typeface="DejaVu Sans"/>
                  </a:rPr>
                  <a:t>ΤΜΗΜΑΤΙΚΟ ΜΕΤΑΠΤΥΧΙΑΚΟ ΠΡΟΓΡΑΜΜΑ ΣΠΟΥΔΩΝ: </a:t>
                </a:r>
                <a:endParaRPr lang="el-GR" sz="1400" b="0" strike="noStrike" spc="-1">
                  <a:latin typeface="Arial"/>
                </a:endParaRPr>
              </a:p>
              <a:p>
                <a:pPr algn="ctr">
                  <a:lnSpc>
                    <a:spcPct val="100000"/>
                  </a:lnSpc>
                  <a:spcBef>
                    <a:spcPts val="1001"/>
                  </a:spcBef>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000000"/>
                    </a:solidFill>
                    <a:latin typeface="Arial"/>
                    <a:ea typeface="DejaVu Sans"/>
                  </a:rPr>
                  <a:t>Εξειδίκευση στις Τ.Π.Ε. και Ειδική Αγωγή – Ψυχοπαιδαγωγική της Ένταξης</a:t>
                </a: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FF0000"/>
                    </a:solidFill>
                    <a:latin typeface="Times New Roman"/>
                    <a:ea typeface="DejaVu Sans"/>
                  </a:rPr>
                  <a:t> </a:t>
                </a:r>
                <a:endParaRPr lang="el-GR" sz="1400" b="0" strike="noStrike" spc="-1">
                  <a:latin typeface="Arial"/>
                </a:endParaRPr>
              </a:p>
            </p:txBody>
          </p:sp>
        </p:grpSp>
        <p:sp>
          <p:nvSpPr>
            <p:cNvPr id="101" name="Line 3"/>
            <p:cNvSpPr/>
            <p:nvPr/>
          </p:nvSpPr>
          <p:spPr>
            <a:xfrm>
              <a:off x="179280" y="115560"/>
              <a:ext cx="1440" cy="1368720"/>
            </a:xfrm>
            <a:prstGeom prst="line">
              <a:avLst/>
            </a:prstGeom>
            <a:ln w="50760">
              <a:solidFill>
                <a:srgbClr val="000000"/>
              </a:solidFill>
              <a:round/>
            </a:ln>
          </p:spPr>
          <p:style>
            <a:lnRef idx="0">
              <a:scrgbClr r="0" g="0" b="0"/>
            </a:lnRef>
            <a:fillRef idx="0">
              <a:scrgbClr r="0" g="0" b="0"/>
            </a:fillRef>
            <a:effectRef idx="0">
              <a:scrgbClr r="0" g="0" b="0"/>
            </a:effectRef>
            <a:fontRef idx="minor"/>
          </p:style>
          <p:txBody>
            <a:bodyPr/>
            <a:lstStyle/>
            <a:p>
              <a:endParaRPr lang="el-GR"/>
            </a:p>
          </p:txBody>
        </p:sp>
      </p:grpSp>
      <p:sp>
        <p:nvSpPr>
          <p:cNvPr id="102" name="Rectangle 1"/>
          <p:cNvSpPr/>
          <p:nvPr/>
        </p:nvSpPr>
        <p:spPr>
          <a:xfrm>
            <a:off x="1042920" y="1989000"/>
            <a:ext cx="7844760" cy="410292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l-GR"/>
          </a:p>
        </p:txBody>
      </p:sp>
      <p:pic>
        <p:nvPicPr>
          <p:cNvPr id="103" name="9 - Εικόνα"/>
          <p:cNvPicPr/>
          <p:nvPr/>
        </p:nvPicPr>
        <p:blipFill>
          <a:blip r:embed="rId4"/>
          <a:stretch/>
        </p:blipFill>
        <p:spPr>
          <a:xfrm>
            <a:off x="250920" y="333360"/>
            <a:ext cx="1416960" cy="878760"/>
          </a:xfrm>
          <a:prstGeom prst="rect">
            <a:avLst/>
          </a:prstGeom>
          <a:ln w="0">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PlaceHolder 1"/>
          <p:cNvSpPr>
            <a:spLocks noGrp="1"/>
          </p:cNvSpPr>
          <p:nvPr>
            <p:ph type="title"/>
          </p:nvPr>
        </p:nvSpPr>
        <p:spPr>
          <a:xfrm>
            <a:off x="-540720" y="773280"/>
            <a:ext cx="9864360" cy="2367000"/>
          </a:xfrm>
          <a:prstGeom prst="rect">
            <a:avLst/>
          </a:prstGeom>
          <a:noFill/>
          <a:ln w="0">
            <a:noFill/>
          </a:ln>
        </p:spPr>
        <p:txBody>
          <a:bodyPr lIns="90000" tIns="45000" rIns="90000" bIns="45000" anchor="ctr">
            <a:noAutofit/>
          </a:bodyPr>
          <a:lstStyle/>
          <a:p>
            <a:pPr algn="ctr">
              <a:lnSpc>
                <a:spcPct val="90000"/>
              </a:lnSpc>
              <a:spcBef>
                <a:spcPts val="1199"/>
              </a:spcBef>
              <a:spcAft>
                <a:spcPts val="601"/>
              </a:spcAft>
              <a:buNone/>
            </a:pPr>
            <a:r>
              <a:rPr lang="el-GR" sz="2800" b="1" strike="noStrike" spc="-1">
                <a:solidFill>
                  <a:srgbClr val="000000"/>
                </a:solidFill>
                <a:latin typeface="Calibri"/>
              </a:rPr>
              <a:t>Υποσυστήματα του σχολικού χώρου είναι:</a:t>
            </a:r>
            <a:br>
              <a:rPr sz="2800"/>
            </a:br>
            <a:br>
              <a:rPr sz="2800"/>
            </a:br>
            <a:r>
              <a:rPr lang="el-GR" sz="2800" b="0" strike="noStrike" spc="-1">
                <a:solidFill>
                  <a:srgbClr val="000000"/>
                </a:solidFill>
                <a:latin typeface="Calibri"/>
              </a:rPr>
              <a:t>η σχολική τάξη αλλά και η σχολική αυλή. </a:t>
            </a:r>
            <a:endParaRPr lang="el-GR" sz="2800" b="0" strike="noStrike" spc="-1">
              <a:latin typeface="Arial"/>
            </a:endParaRPr>
          </a:p>
        </p:txBody>
      </p:sp>
      <p:grpSp>
        <p:nvGrpSpPr>
          <p:cNvPr id="105" name="Ομάδα 1"/>
          <p:cNvGrpSpPr/>
          <p:nvPr/>
        </p:nvGrpSpPr>
        <p:grpSpPr>
          <a:xfrm>
            <a:off x="0" y="115560"/>
            <a:ext cx="9143280" cy="6551280"/>
            <a:chOff x="0" y="115560"/>
            <a:chExt cx="9143280" cy="6551280"/>
          </a:xfrm>
        </p:grpSpPr>
        <p:grpSp>
          <p:nvGrpSpPr>
            <p:cNvPr id="106" name="Ομάδα 1"/>
            <p:cNvGrpSpPr/>
            <p:nvPr/>
          </p:nvGrpSpPr>
          <p:grpSpPr>
            <a:xfrm>
              <a:off x="0" y="115560"/>
              <a:ext cx="9143280" cy="6551280"/>
              <a:chOff x="0" y="115560"/>
              <a:chExt cx="9143280" cy="6551280"/>
            </a:xfrm>
          </p:grpSpPr>
          <p:sp>
            <p:nvSpPr>
              <p:cNvPr id="107" name="Line 4"/>
              <p:cNvSpPr/>
              <p:nvPr/>
            </p:nvSpPr>
            <p:spPr>
              <a:xfrm>
                <a:off x="179280" y="115560"/>
                <a:ext cx="8713800" cy="1800"/>
              </a:xfrm>
              <a:prstGeom prst="line">
                <a:avLst/>
              </a:prstGeom>
              <a:ln w="50760">
                <a:solidFill>
                  <a:srgbClr val="000000"/>
                </a:solidFill>
                <a:round/>
              </a:ln>
            </p:spPr>
            <p:style>
              <a:lnRef idx="0">
                <a:scrgbClr r="0" g="0" b="0"/>
              </a:lnRef>
              <a:fillRef idx="0">
                <a:scrgbClr r="0" g="0" b="0"/>
              </a:fillRef>
              <a:effectRef idx="0">
                <a:scrgbClr r="0" g="0" b="0"/>
              </a:effectRef>
              <a:fontRef idx="minor"/>
            </p:style>
            <p:txBody>
              <a:bodyPr/>
              <a:lstStyle/>
              <a:p>
                <a:endParaRPr lang="el-GR"/>
              </a:p>
            </p:txBody>
          </p:sp>
          <p:sp>
            <p:nvSpPr>
              <p:cNvPr id="108" name="Rectangle 5"/>
              <p:cNvSpPr/>
              <p:nvPr/>
            </p:nvSpPr>
            <p:spPr>
              <a:xfrm>
                <a:off x="1692360" y="187200"/>
                <a:ext cx="6766920" cy="647640"/>
              </a:xfrm>
              <a:prstGeom prst="rect">
                <a:avLst/>
              </a:prstGeom>
              <a:blipFill rotWithShape="0">
                <a:blip r:embed="rId3">
                  <a:alphaModFix amt="65000"/>
                </a:blip>
                <a:srcRect/>
                <a:stretch/>
              </a:blipFill>
              <a:ln w="25560">
                <a:solidFill>
                  <a:srgbClr val="00006C"/>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buNone/>
                  <a:tabLst>
                    <a:tab pos="723960" algn="l"/>
                    <a:tab pos="1447920" algn="l"/>
                  </a:tabLst>
                </a:pPr>
                <a:r>
                  <a:rPr lang="el-GR" sz="1600" b="1" strike="noStrike" spc="-1">
                    <a:solidFill>
                      <a:srgbClr val="000000"/>
                    </a:solidFill>
                    <a:latin typeface="Arial"/>
                    <a:ea typeface="DejaVu Sans"/>
                  </a:rPr>
                  <a:t>Μάθημα: </a:t>
                </a:r>
                <a:r>
                  <a:rPr lang="el-GR" sz="1600" b="1" strike="noStrike" spc="-1">
                    <a:solidFill>
                      <a:srgbClr val="000000"/>
                    </a:solidFill>
                    <a:latin typeface="Times New Roman"/>
                    <a:ea typeface="DejaVu Sans"/>
                  </a:rPr>
                  <a:t>ΠΑΙΔΑΓΩΓΙΚΗ ΤΗΣ ΕΝΤΑΞΗΣ</a:t>
                </a:r>
                <a:endParaRPr lang="el-GR" sz="1600" b="0" strike="noStrike" spc="-1">
                  <a:latin typeface="Arial"/>
                </a:endParaRPr>
              </a:p>
            </p:txBody>
          </p:sp>
          <p:sp>
            <p:nvSpPr>
              <p:cNvPr id="109" name="Rectangle 3"/>
              <p:cNvSpPr/>
              <p:nvPr/>
            </p:nvSpPr>
            <p:spPr>
              <a:xfrm>
                <a:off x="0" y="5948280"/>
                <a:ext cx="9143280" cy="718560"/>
              </a:xfrm>
              <a:prstGeom prst="rect">
                <a:avLst/>
              </a:prstGeom>
              <a:blipFill rotWithShape="0">
                <a:blip r:embed="rId3">
                  <a:alphaModFix amt="65000"/>
                </a:blip>
                <a:srcRect/>
                <a:stretch/>
              </a:blipFill>
              <a:ln w="2556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ctr">
                  <a:lnSpc>
                    <a:spcPct val="100000"/>
                  </a:lnSpc>
                  <a:spcBef>
                    <a:spcPts val="1001"/>
                  </a:spcBef>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000000"/>
                    </a:solidFill>
                    <a:latin typeface="Arial"/>
                    <a:ea typeface="DejaVu Sans"/>
                  </a:rPr>
                  <a:t>ΔΙΑ-ΙΔΡΥΜΑΤΙΚΟ – ΔΙΑ</a:t>
                </a:r>
                <a:r>
                  <a:rPr lang="en-US" sz="1400" b="1" strike="noStrike" spc="-1">
                    <a:solidFill>
                      <a:srgbClr val="000000"/>
                    </a:solidFill>
                    <a:latin typeface="Arial"/>
                    <a:ea typeface="DejaVu Sans"/>
                  </a:rPr>
                  <a:t>-</a:t>
                </a:r>
                <a:r>
                  <a:rPr lang="el-GR" sz="1400" b="1" strike="noStrike" spc="-1">
                    <a:solidFill>
                      <a:srgbClr val="000000"/>
                    </a:solidFill>
                    <a:latin typeface="Arial"/>
                    <a:ea typeface="DejaVu Sans"/>
                  </a:rPr>
                  <a:t>ΤΜΗΜΑΤΙΚΟ ΜΕΤΑΠΤΥΧΙΑΚΟ ΠΡΟΓΡΑΜΜΑ ΣΠΟΥΔΩΝ: </a:t>
                </a:r>
                <a:endParaRPr lang="el-GR" sz="1400" b="0" strike="noStrike" spc="-1">
                  <a:latin typeface="Arial"/>
                </a:endParaRPr>
              </a:p>
              <a:p>
                <a:pPr algn="ctr">
                  <a:lnSpc>
                    <a:spcPct val="100000"/>
                  </a:lnSpc>
                  <a:spcBef>
                    <a:spcPts val="1001"/>
                  </a:spcBef>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000000"/>
                    </a:solidFill>
                    <a:latin typeface="Arial"/>
                    <a:ea typeface="DejaVu Sans"/>
                  </a:rPr>
                  <a:t>Εξειδίκευση στις Τ.Π.Ε. και Ειδική Αγωγή – Ψυχοπαιδαγωγική της Ένταξης</a:t>
                </a: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FF0000"/>
                    </a:solidFill>
                    <a:latin typeface="Times New Roman"/>
                    <a:ea typeface="DejaVu Sans"/>
                  </a:rPr>
                  <a:t> </a:t>
                </a:r>
                <a:endParaRPr lang="el-GR" sz="1400" b="0" strike="noStrike" spc="-1">
                  <a:latin typeface="Arial"/>
                </a:endParaRPr>
              </a:p>
            </p:txBody>
          </p:sp>
        </p:grpSp>
        <p:sp>
          <p:nvSpPr>
            <p:cNvPr id="110" name="Line 3"/>
            <p:cNvSpPr/>
            <p:nvPr/>
          </p:nvSpPr>
          <p:spPr>
            <a:xfrm>
              <a:off x="179280" y="115560"/>
              <a:ext cx="1440" cy="1368720"/>
            </a:xfrm>
            <a:prstGeom prst="line">
              <a:avLst/>
            </a:prstGeom>
            <a:ln w="50760">
              <a:solidFill>
                <a:srgbClr val="000000"/>
              </a:solidFill>
              <a:round/>
            </a:ln>
          </p:spPr>
          <p:style>
            <a:lnRef idx="0">
              <a:scrgbClr r="0" g="0" b="0"/>
            </a:lnRef>
            <a:fillRef idx="0">
              <a:scrgbClr r="0" g="0" b="0"/>
            </a:fillRef>
            <a:effectRef idx="0">
              <a:scrgbClr r="0" g="0" b="0"/>
            </a:effectRef>
            <a:fontRef idx="minor"/>
          </p:style>
          <p:txBody>
            <a:bodyPr/>
            <a:lstStyle/>
            <a:p>
              <a:endParaRPr lang="el-GR"/>
            </a:p>
          </p:txBody>
        </p:sp>
      </p:grpSp>
      <p:sp>
        <p:nvSpPr>
          <p:cNvPr id="111" name="Rectangle 1"/>
          <p:cNvSpPr/>
          <p:nvPr/>
        </p:nvSpPr>
        <p:spPr>
          <a:xfrm>
            <a:off x="1042920" y="1989000"/>
            <a:ext cx="7844760" cy="410292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l-GR"/>
          </a:p>
        </p:txBody>
      </p:sp>
      <p:pic>
        <p:nvPicPr>
          <p:cNvPr id="112" name="9 - Εικόνα"/>
          <p:cNvPicPr/>
          <p:nvPr/>
        </p:nvPicPr>
        <p:blipFill>
          <a:blip r:embed="rId4"/>
          <a:stretch/>
        </p:blipFill>
        <p:spPr>
          <a:xfrm>
            <a:off x="250920" y="333360"/>
            <a:ext cx="1416960" cy="878760"/>
          </a:xfrm>
          <a:prstGeom prst="rect">
            <a:avLst/>
          </a:prstGeom>
          <a:ln w="0">
            <a:noFill/>
          </a:ln>
        </p:spPr>
      </p:pic>
      <p:pic>
        <p:nvPicPr>
          <p:cNvPr id="113" name="Picture 4" descr="https://previews.123rf.com/images/tatianastulbo/tatianastulbo1610/tatianastulbo161000139/66828201-school-banners-teachers-by-blackboard-with-pupils-in-the-classroom-school-yard-and-dinner-hall-kids-.jpg"/>
          <p:cNvPicPr/>
          <p:nvPr/>
        </p:nvPicPr>
        <p:blipFill>
          <a:blip r:embed="rId5"/>
          <a:srcRect t="-34378" b="34378"/>
          <a:stretch/>
        </p:blipFill>
        <p:spPr>
          <a:xfrm>
            <a:off x="2051640" y="2786040"/>
            <a:ext cx="5040000" cy="3089520"/>
          </a:xfrm>
          <a:prstGeom prst="rect">
            <a:avLst/>
          </a:prstGeom>
          <a:ln w="0">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PlaceHolder 1"/>
          <p:cNvSpPr>
            <a:spLocks noGrp="1"/>
          </p:cNvSpPr>
          <p:nvPr>
            <p:ph type="title"/>
          </p:nvPr>
        </p:nvSpPr>
        <p:spPr>
          <a:xfrm>
            <a:off x="414360" y="1212840"/>
            <a:ext cx="8351280" cy="1295280"/>
          </a:xfrm>
          <a:prstGeom prst="rect">
            <a:avLst/>
          </a:prstGeom>
          <a:noFill/>
          <a:ln w="0">
            <a:noFill/>
          </a:ln>
        </p:spPr>
        <p:txBody>
          <a:bodyPr lIns="90000" tIns="45000" rIns="90000" bIns="45000" anchor="ctr">
            <a:noAutofit/>
          </a:bodyPr>
          <a:lstStyle/>
          <a:p>
            <a:pPr algn="ctr">
              <a:lnSpc>
                <a:spcPct val="90000"/>
              </a:lnSpc>
              <a:spcBef>
                <a:spcPts val="1199"/>
              </a:spcBef>
              <a:spcAft>
                <a:spcPts val="601"/>
              </a:spcAft>
              <a:buNone/>
            </a:pPr>
            <a:r>
              <a:rPr lang="el-GR" sz="2800" b="1" strike="noStrike" spc="-1">
                <a:solidFill>
                  <a:srgbClr val="000000"/>
                </a:solidFill>
                <a:latin typeface="Calibri"/>
              </a:rPr>
              <a:t>Κάθε σχολική τάξη </a:t>
            </a:r>
            <a:br>
              <a:rPr sz="2800"/>
            </a:br>
            <a:r>
              <a:rPr lang="el-GR" sz="2800" b="1" strike="noStrike" spc="-1">
                <a:solidFill>
                  <a:srgbClr val="000000"/>
                </a:solidFill>
                <a:latin typeface="Calibri"/>
              </a:rPr>
              <a:t>αποτελεί μια μικρή και αυτόνομη σχετικά μονάδα</a:t>
            </a:r>
            <a:r>
              <a:rPr lang="en-US" sz="2800" b="1" strike="noStrike" spc="-1">
                <a:solidFill>
                  <a:srgbClr val="000000"/>
                </a:solidFill>
                <a:latin typeface="Calibri"/>
              </a:rPr>
              <a:t>.</a:t>
            </a:r>
            <a:br>
              <a:rPr sz="2800"/>
            </a:br>
            <a:r>
              <a:rPr lang="el-GR" sz="2800" b="0" strike="noStrike" spc="-1">
                <a:solidFill>
                  <a:srgbClr val="000000"/>
                </a:solidFill>
                <a:latin typeface="Calibri"/>
              </a:rPr>
              <a:t>  </a:t>
            </a:r>
            <a:br>
              <a:rPr sz="2800"/>
            </a:br>
            <a:endParaRPr lang="el-GR" sz="2800" b="0" strike="noStrike" spc="-1">
              <a:latin typeface="Arial"/>
            </a:endParaRPr>
          </a:p>
        </p:txBody>
      </p:sp>
      <p:grpSp>
        <p:nvGrpSpPr>
          <p:cNvPr id="115" name="Ομάδα 1"/>
          <p:cNvGrpSpPr/>
          <p:nvPr/>
        </p:nvGrpSpPr>
        <p:grpSpPr>
          <a:xfrm>
            <a:off x="0" y="115560"/>
            <a:ext cx="9143280" cy="6551280"/>
            <a:chOff x="0" y="115560"/>
            <a:chExt cx="9143280" cy="6551280"/>
          </a:xfrm>
        </p:grpSpPr>
        <p:grpSp>
          <p:nvGrpSpPr>
            <p:cNvPr id="116" name="Ομάδα 1"/>
            <p:cNvGrpSpPr/>
            <p:nvPr/>
          </p:nvGrpSpPr>
          <p:grpSpPr>
            <a:xfrm>
              <a:off x="0" y="115560"/>
              <a:ext cx="9143280" cy="6551280"/>
              <a:chOff x="0" y="115560"/>
              <a:chExt cx="9143280" cy="6551280"/>
            </a:xfrm>
          </p:grpSpPr>
          <p:sp>
            <p:nvSpPr>
              <p:cNvPr id="117" name="Line 4"/>
              <p:cNvSpPr/>
              <p:nvPr/>
            </p:nvSpPr>
            <p:spPr>
              <a:xfrm>
                <a:off x="179280" y="115560"/>
                <a:ext cx="8713800" cy="1800"/>
              </a:xfrm>
              <a:prstGeom prst="line">
                <a:avLst/>
              </a:prstGeom>
              <a:ln w="50760">
                <a:solidFill>
                  <a:srgbClr val="000000"/>
                </a:solidFill>
                <a:round/>
              </a:ln>
            </p:spPr>
            <p:style>
              <a:lnRef idx="0">
                <a:scrgbClr r="0" g="0" b="0"/>
              </a:lnRef>
              <a:fillRef idx="0">
                <a:scrgbClr r="0" g="0" b="0"/>
              </a:fillRef>
              <a:effectRef idx="0">
                <a:scrgbClr r="0" g="0" b="0"/>
              </a:effectRef>
              <a:fontRef idx="minor"/>
            </p:style>
            <p:txBody>
              <a:bodyPr/>
              <a:lstStyle/>
              <a:p>
                <a:endParaRPr lang="el-GR"/>
              </a:p>
            </p:txBody>
          </p:sp>
          <p:sp>
            <p:nvSpPr>
              <p:cNvPr id="118" name="Rectangle 5"/>
              <p:cNvSpPr/>
              <p:nvPr/>
            </p:nvSpPr>
            <p:spPr>
              <a:xfrm>
                <a:off x="1692360" y="187200"/>
                <a:ext cx="6766920" cy="647640"/>
              </a:xfrm>
              <a:prstGeom prst="rect">
                <a:avLst/>
              </a:prstGeom>
              <a:blipFill rotWithShape="0">
                <a:blip r:embed="rId3">
                  <a:alphaModFix amt="65000"/>
                </a:blip>
                <a:srcRect/>
                <a:stretch/>
              </a:blipFill>
              <a:ln w="25560">
                <a:solidFill>
                  <a:srgbClr val="00006C"/>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buNone/>
                  <a:tabLst>
                    <a:tab pos="723960" algn="l"/>
                    <a:tab pos="1447920" algn="l"/>
                  </a:tabLst>
                </a:pPr>
                <a:r>
                  <a:rPr lang="el-GR" sz="1600" b="1" strike="noStrike" spc="-1">
                    <a:solidFill>
                      <a:srgbClr val="000000"/>
                    </a:solidFill>
                    <a:latin typeface="Arial"/>
                    <a:ea typeface="DejaVu Sans"/>
                  </a:rPr>
                  <a:t>Μάθημα: </a:t>
                </a:r>
                <a:r>
                  <a:rPr lang="el-GR" sz="1600" b="1" strike="noStrike" spc="-1">
                    <a:solidFill>
                      <a:srgbClr val="000000"/>
                    </a:solidFill>
                    <a:latin typeface="Times New Roman"/>
                    <a:ea typeface="DejaVu Sans"/>
                  </a:rPr>
                  <a:t>ΠΑΙΔΑΓΩΓΙΚΗ ΤΗΣ ΕΝΤΑΞΗΣ</a:t>
                </a:r>
                <a:endParaRPr lang="el-GR" sz="1600" b="0" strike="noStrike" spc="-1">
                  <a:latin typeface="Arial"/>
                </a:endParaRPr>
              </a:p>
            </p:txBody>
          </p:sp>
          <p:sp>
            <p:nvSpPr>
              <p:cNvPr id="119" name="Rectangle 3"/>
              <p:cNvSpPr/>
              <p:nvPr/>
            </p:nvSpPr>
            <p:spPr>
              <a:xfrm>
                <a:off x="0" y="5948280"/>
                <a:ext cx="9143280" cy="718560"/>
              </a:xfrm>
              <a:prstGeom prst="rect">
                <a:avLst/>
              </a:prstGeom>
              <a:blipFill rotWithShape="0">
                <a:blip r:embed="rId3">
                  <a:alphaModFix amt="65000"/>
                </a:blip>
                <a:srcRect/>
                <a:stretch/>
              </a:blipFill>
              <a:ln w="2556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ctr">
                  <a:lnSpc>
                    <a:spcPct val="100000"/>
                  </a:lnSpc>
                  <a:spcBef>
                    <a:spcPts val="1001"/>
                  </a:spcBef>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000000"/>
                    </a:solidFill>
                    <a:latin typeface="Arial"/>
                    <a:ea typeface="DejaVu Sans"/>
                  </a:rPr>
                  <a:t>ΔΙΑ-ΙΔΡΥΜΑΤΙΚΟ – ΔΙΑ</a:t>
                </a:r>
                <a:r>
                  <a:rPr lang="en-US" sz="1400" b="1" strike="noStrike" spc="-1">
                    <a:solidFill>
                      <a:srgbClr val="000000"/>
                    </a:solidFill>
                    <a:latin typeface="Arial"/>
                    <a:ea typeface="DejaVu Sans"/>
                  </a:rPr>
                  <a:t>-</a:t>
                </a:r>
                <a:r>
                  <a:rPr lang="el-GR" sz="1400" b="1" strike="noStrike" spc="-1">
                    <a:solidFill>
                      <a:srgbClr val="000000"/>
                    </a:solidFill>
                    <a:latin typeface="Arial"/>
                    <a:ea typeface="DejaVu Sans"/>
                  </a:rPr>
                  <a:t>ΤΜΗΜΑΤΙΚΟ ΜΕΤΑΠΤΥΧΙΑΚΟ ΠΡΟΓΡΑΜΜΑ ΣΠΟΥΔΩΝ: </a:t>
                </a:r>
                <a:endParaRPr lang="el-GR" sz="1400" b="0" strike="noStrike" spc="-1">
                  <a:latin typeface="Arial"/>
                </a:endParaRPr>
              </a:p>
              <a:p>
                <a:pPr algn="ctr">
                  <a:lnSpc>
                    <a:spcPct val="100000"/>
                  </a:lnSpc>
                  <a:spcBef>
                    <a:spcPts val="1001"/>
                  </a:spcBef>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000000"/>
                    </a:solidFill>
                    <a:latin typeface="Arial"/>
                    <a:ea typeface="DejaVu Sans"/>
                  </a:rPr>
                  <a:t>Εξειδίκευση στις Τ.Π.Ε. και Ειδική Αγωγή – Ψυχοπαιδαγωγική της Ένταξης</a:t>
                </a: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FF0000"/>
                    </a:solidFill>
                    <a:latin typeface="Times New Roman"/>
                    <a:ea typeface="DejaVu Sans"/>
                  </a:rPr>
                  <a:t> </a:t>
                </a:r>
                <a:endParaRPr lang="el-GR" sz="1400" b="0" strike="noStrike" spc="-1">
                  <a:latin typeface="Arial"/>
                </a:endParaRPr>
              </a:p>
            </p:txBody>
          </p:sp>
        </p:grpSp>
        <p:sp>
          <p:nvSpPr>
            <p:cNvPr id="120" name="Line 3"/>
            <p:cNvSpPr/>
            <p:nvPr/>
          </p:nvSpPr>
          <p:spPr>
            <a:xfrm>
              <a:off x="179280" y="115560"/>
              <a:ext cx="1440" cy="1368720"/>
            </a:xfrm>
            <a:prstGeom prst="line">
              <a:avLst/>
            </a:prstGeom>
            <a:ln w="50760">
              <a:solidFill>
                <a:srgbClr val="000000"/>
              </a:solidFill>
              <a:round/>
            </a:ln>
          </p:spPr>
          <p:style>
            <a:lnRef idx="0">
              <a:scrgbClr r="0" g="0" b="0"/>
            </a:lnRef>
            <a:fillRef idx="0">
              <a:scrgbClr r="0" g="0" b="0"/>
            </a:fillRef>
            <a:effectRef idx="0">
              <a:scrgbClr r="0" g="0" b="0"/>
            </a:effectRef>
            <a:fontRef idx="minor"/>
          </p:style>
          <p:txBody>
            <a:bodyPr/>
            <a:lstStyle/>
            <a:p>
              <a:endParaRPr lang="el-GR"/>
            </a:p>
          </p:txBody>
        </p:sp>
      </p:grpSp>
      <p:sp>
        <p:nvSpPr>
          <p:cNvPr id="121" name="Rectangle 1"/>
          <p:cNvSpPr/>
          <p:nvPr/>
        </p:nvSpPr>
        <p:spPr>
          <a:xfrm>
            <a:off x="1042920" y="1989000"/>
            <a:ext cx="7844760" cy="410292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l-GR"/>
          </a:p>
        </p:txBody>
      </p:sp>
      <p:pic>
        <p:nvPicPr>
          <p:cNvPr id="122" name="9 - Εικόνα"/>
          <p:cNvPicPr/>
          <p:nvPr/>
        </p:nvPicPr>
        <p:blipFill>
          <a:blip r:embed="rId4"/>
          <a:stretch/>
        </p:blipFill>
        <p:spPr>
          <a:xfrm>
            <a:off x="250920" y="333360"/>
            <a:ext cx="1416960" cy="878760"/>
          </a:xfrm>
          <a:prstGeom prst="rect">
            <a:avLst/>
          </a:prstGeom>
          <a:ln w="0">
            <a:noFill/>
          </a:ln>
        </p:spPr>
      </p:pic>
      <p:sp>
        <p:nvSpPr>
          <p:cNvPr id="123" name="Ορθογώνιο 1"/>
          <p:cNvSpPr/>
          <p:nvPr/>
        </p:nvSpPr>
        <p:spPr>
          <a:xfrm>
            <a:off x="68040" y="2002320"/>
            <a:ext cx="8319600" cy="30160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buNone/>
            </a:pPr>
            <a:r>
              <a:rPr lang="el-GR" sz="2400" b="0" strike="noStrike" spc="-1">
                <a:solidFill>
                  <a:srgbClr val="000000"/>
                </a:solidFill>
                <a:latin typeface="Calibri"/>
                <a:ea typeface="DejaVu Sans"/>
              </a:rPr>
              <a:t>Περιλαμβάνει :</a:t>
            </a:r>
            <a:endParaRPr lang="el-GR" sz="2400" b="0" strike="noStrike" spc="-1">
              <a:latin typeface="Arial"/>
            </a:endParaRPr>
          </a:p>
          <a:p>
            <a:pPr marL="343080" indent="-343080">
              <a:lnSpc>
                <a:spcPct val="100000"/>
              </a:lnSpc>
              <a:buClr>
                <a:srgbClr val="000000"/>
              </a:buClr>
              <a:buFont typeface="Wingdings" charset="2"/>
              <a:buChar char=""/>
            </a:pPr>
            <a:r>
              <a:rPr lang="el-GR" sz="2400" b="0" strike="noStrike" spc="-1">
                <a:solidFill>
                  <a:srgbClr val="000000"/>
                </a:solidFill>
                <a:latin typeface="Calibri"/>
                <a:ea typeface="DejaVu Sans"/>
              </a:rPr>
              <a:t>την υλικοτεχνική υποδομή της αίθουσας, </a:t>
            </a:r>
            <a:endParaRPr lang="el-GR" sz="2400" b="0" strike="noStrike" spc="-1">
              <a:latin typeface="Arial"/>
            </a:endParaRPr>
          </a:p>
          <a:p>
            <a:pPr marL="343080" indent="-343080">
              <a:lnSpc>
                <a:spcPct val="100000"/>
              </a:lnSpc>
              <a:buClr>
                <a:srgbClr val="000000"/>
              </a:buClr>
              <a:buFont typeface="Wingdings" charset="2"/>
              <a:buChar char=""/>
            </a:pPr>
            <a:r>
              <a:rPr lang="el-GR" sz="2400" b="0" strike="noStrike" spc="-1">
                <a:solidFill>
                  <a:srgbClr val="000000"/>
                </a:solidFill>
                <a:latin typeface="Calibri"/>
                <a:ea typeface="DejaVu Sans"/>
              </a:rPr>
              <a:t>τη χωροταξική</a:t>
            </a:r>
            <a:r>
              <a:rPr lang="en-US" sz="2400" b="0" strike="noStrike" spc="-1">
                <a:solidFill>
                  <a:srgbClr val="000000"/>
                </a:solidFill>
                <a:latin typeface="Calibri"/>
                <a:ea typeface="DejaVu Sans"/>
              </a:rPr>
              <a:t> </a:t>
            </a:r>
            <a:r>
              <a:rPr lang="el-GR" sz="2400" b="0" strike="noStrike" spc="-1">
                <a:solidFill>
                  <a:srgbClr val="000000"/>
                </a:solidFill>
                <a:latin typeface="Calibri"/>
                <a:ea typeface="DejaVu Sans"/>
              </a:rPr>
              <a:t>διάταξη των θρανίων και των επίπλων, </a:t>
            </a:r>
            <a:endParaRPr lang="el-GR" sz="2400" b="0" strike="noStrike" spc="-1">
              <a:latin typeface="Arial"/>
            </a:endParaRPr>
          </a:p>
          <a:p>
            <a:pPr marL="343080" indent="-343080">
              <a:lnSpc>
                <a:spcPct val="100000"/>
              </a:lnSpc>
              <a:buClr>
                <a:srgbClr val="000000"/>
              </a:buClr>
              <a:buFont typeface="Wingdings" charset="2"/>
              <a:buChar char=""/>
            </a:pPr>
            <a:r>
              <a:rPr lang="el-GR" sz="2400" b="0" strike="noStrike" spc="-1">
                <a:solidFill>
                  <a:srgbClr val="000000"/>
                </a:solidFill>
                <a:latin typeface="Calibri"/>
                <a:ea typeface="DejaVu Sans"/>
              </a:rPr>
              <a:t>την ομάδα των μαθητών</a:t>
            </a:r>
            <a:endParaRPr lang="el-GR" sz="2400" b="0" strike="noStrike" spc="-1">
              <a:latin typeface="Arial"/>
            </a:endParaRPr>
          </a:p>
          <a:p>
            <a:pPr marL="343080" indent="-343080">
              <a:lnSpc>
                <a:spcPct val="100000"/>
              </a:lnSpc>
              <a:buClr>
                <a:srgbClr val="000000"/>
              </a:buClr>
              <a:buFont typeface="Wingdings" charset="2"/>
              <a:buChar char=""/>
            </a:pPr>
            <a:r>
              <a:rPr lang="el-GR" sz="2400" b="0" strike="noStrike" spc="-1">
                <a:solidFill>
                  <a:srgbClr val="000000"/>
                </a:solidFill>
                <a:latin typeface="Calibri"/>
                <a:ea typeface="DejaVu Sans"/>
              </a:rPr>
              <a:t>τον υπεύθυνο εκπαιδευτικό της τάξης </a:t>
            </a:r>
            <a:endParaRPr lang="el-GR" sz="2400" b="0" strike="noStrike" spc="-1">
              <a:latin typeface="Arial"/>
            </a:endParaRPr>
          </a:p>
          <a:p>
            <a:pPr>
              <a:lnSpc>
                <a:spcPct val="100000"/>
              </a:lnSpc>
              <a:buNone/>
            </a:pPr>
            <a:r>
              <a:rPr lang="el-GR" sz="2400" b="0" strike="noStrike" spc="-1">
                <a:solidFill>
                  <a:srgbClr val="000000"/>
                </a:solidFill>
                <a:latin typeface="Calibri"/>
                <a:ea typeface="DejaVu Sans"/>
              </a:rPr>
              <a:t>     και </a:t>
            </a:r>
            <a:endParaRPr lang="el-GR" sz="2400" b="0" strike="noStrike" spc="-1">
              <a:latin typeface="Arial"/>
            </a:endParaRPr>
          </a:p>
          <a:p>
            <a:pPr marL="343080" indent="-343080">
              <a:lnSpc>
                <a:spcPct val="100000"/>
              </a:lnSpc>
              <a:buClr>
                <a:srgbClr val="000000"/>
              </a:buClr>
              <a:buFont typeface="Wingdings" charset="2"/>
              <a:buChar char=""/>
            </a:pPr>
            <a:r>
              <a:rPr lang="el-GR" sz="2400" b="0" strike="noStrike" spc="-1">
                <a:solidFill>
                  <a:srgbClr val="000000"/>
                </a:solidFill>
                <a:latin typeface="Calibri"/>
                <a:ea typeface="DejaVu Sans"/>
              </a:rPr>
              <a:t>τις μεταξύ τους αλληλεπιδράσεις, </a:t>
            </a:r>
            <a:endParaRPr lang="el-GR" sz="2400" b="0" strike="noStrike" spc="-1">
              <a:latin typeface="Arial"/>
            </a:endParaRPr>
          </a:p>
          <a:p>
            <a:pPr>
              <a:lnSpc>
                <a:spcPct val="100000"/>
              </a:lnSpc>
              <a:buNone/>
            </a:pPr>
            <a:r>
              <a:rPr lang="el-GR" sz="2400" b="0" strike="noStrike" spc="-1">
                <a:solidFill>
                  <a:srgbClr val="000000"/>
                </a:solidFill>
                <a:latin typeface="Calibri"/>
                <a:ea typeface="DejaVu Sans"/>
              </a:rPr>
              <a:t>     στο πλαίσιο της διδασκαλίας.</a:t>
            </a:r>
            <a:endParaRPr lang="el-GR" sz="2400" b="0" strike="noStrike" spc="-1">
              <a:latin typeface="Arial"/>
            </a:endParaRPr>
          </a:p>
        </p:txBody>
      </p:sp>
      <p:pic>
        <p:nvPicPr>
          <p:cNvPr id="124" name="Picture 4" descr="http://cobbcast.cobbk12.org/wp-content/uploads/2010/08/firstday10_kemp_soley.jpg"/>
          <p:cNvPicPr/>
          <p:nvPr/>
        </p:nvPicPr>
        <p:blipFill>
          <a:blip r:embed="rId5"/>
          <a:stretch/>
        </p:blipFill>
        <p:spPr>
          <a:xfrm>
            <a:off x="5185440" y="3213000"/>
            <a:ext cx="3889800" cy="2597040"/>
          </a:xfrm>
          <a:prstGeom prst="rect">
            <a:avLst/>
          </a:prstGeom>
          <a:ln w="0">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PlaceHolder 1"/>
          <p:cNvSpPr>
            <a:spLocks noGrp="1"/>
          </p:cNvSpPr>
          <p:nvPr>
            <p:ph type="title"/>
          </p:nvPr>
        </p:nvSpPr>
        <p:spPr>
          <a:xfrm>
            <a:off x="774000" y="511560"/>
            <a:ext cx="7595640" cy="5941080"/>
          </a:xfrm>
          <a:prstGeom prst="rect">
            <a:avLst/>
          </a:prstGeom>
          <a:noFill/>
          <a:ln w="0">
            <a:noFill/>
          </a:ln>
        </p:spPr>
        <p:txBody>
          <a:bodyPr lIns="90000" tIns="45000" rIns="90000" bIns="45000" anchor="ctr">
            <a:normAutofit/>
          </a:bodyPr>
          <a:lstStyle/>
          <a:p>
            <a:pPr algn="ctr">
              <a:lnSpc>
                <a:spcPct val="100000"/>
              </a:lnSpc>
              <a:buNone/>
            </a:pPr>
            <a:r>
              <a:rPr lang="el-GR" sz="2800" b="0" strike="noStrike" spc="-1">
                <a:solidFill>
                  <a:srgbClr val="000000"/>
                </a:solidFill>
                <a:latin typeface="Calibri"/>
              </a:rPr>
              <a:t> Η οργάνωση και η διεύθυνση της σχολικής τάξης,</a:t>
            </a:r>
            <a:br>
              <a:rPr sz="2800"/>
            </a:br>
            <a:r>
              <a:rPr lang="el-GR" sz="2800" b="0" strike="noStrike" spc="-1">
                <a:solidFill>
                  <a:srgbClr val="000000"/>
                </a:solidFill>
                <a:latin typeface="Calibri"/>
              </a:rPr>
              <a:t>επηρεάζει το εκπαιδευτικό έργο αφού διαδραματίζεται εντός του πλαισίου της.</a:t>
            </a:r>
            <a:br>
              <a:rPr sz="2800"/>
            </a:br>
            <a:br>
              <a:rPr sz="2800"/>
            </a:br>
            <a:br>
              <a:rPr sz="2800"/>
            </a:br>
            <a:br>
              <a:rPr sz="2800"/>
            </a:br>
            <a:br>
              <a:rPr sz="2800"/>
            </a:br>
            <a:br>
              <a:rPr sz="2800"/>
            </a:br>
            <a:r>
              <a:rPr lang="el-GR" sz="2800" b="0" strike="noStrike" spc="-1">
                <a:solidFill>
                  <a:srgbClr val="000000"/>
                </a:solidFill>
                <a:latin typeface="Calibri"/>
              </a:rPr>
              <a:t>Επιστημονικά ο όρος είναι γνωστός ως «Οργάνωση &amp; Διοίκηση της Σχολικής Τάξης»  (</a:t>
            </a:r>
            <a:r>
              <a:rPr lang="el-GR" sz="2800" b="0" i="1" strike="noStrike" spc="-1">
                <a:solidFill>
                  <a:srgbClr val="000000"/>
                </a:solidFill>
                <a:latin typeface="Calibri"/>
              </a:rPr>
              <a:t>Classroom Management).</a:t>
            </a:r>
            <a:endParaRPr lang="el-GR" sz="2800" b="0" strike="noStrike" spc="-1">
              <a:latin typeface="Arial"/>
            </a:endParaRPr>
          </a:p>
        </p:txBody>
      </p:sp>
      <p:grpSp>
        <p:nvGrpSpPr>
          <p:cNvPr id="126" name="Ομάδα 1"/>
          <p:cNvGrpSpPr/>
          <p:nvPr/>
        </p:nvGrpSpPr>
        <p:grpSpPr>
          <a:xfrm>
            <a:off x="0" y="115560"/>
            <a:ext cx="9143280" cy="6551280"/>
            <a:chOff x="0" y="115560"/>
            <a:chExt cx="9143280" cy="6551280"/>
          </a:xfrm>
        </p:grpSpPr>
        <p:grpSp>
          <p:nvGrpSpPr>
            <p:cNvPr id="127" name="Ομάδα 1"/>
            <p:cNvGrpSpPr/>
            <p:nvPr/>
          </p:nvGrpSpPr>
          <p:grpSpPr>
            <a:xfrm>
              <a:off x="0" y="115560"/>
              <a:ext cx="9143280" cy="6551280"/>
              <a:chOff x="0" y="115560"/>
              <a:chExt cx="9143280" cy="6551280"/>
            </a:xfrm>
          </p:grpSpPr>
          <p:sp>
            <p:nvSpPr>
              <p:cNvPr id="128" name="Line 4"/>
              <p:cNvSpPr/>
              <p:nvPr/>
            </p:nvSpPr>
            <p:spPr>
              <a:xfrm>
                <a:off x="179280" y="115560"/>
                <a:ext cx="8713800" cy="1800"/>
              </a:xfrm>
              <a:prstGeom prst="line">
                <a:avLst/>
              </a:prstGeom>
              <a:ln w="50760">
                <a:solidFill>
                  <a:srgbClr val="000000"/>
                </a:solidFill>
                <a:round/>
              </a:ln>
            </p:spPr>
            <p:style>
              <a:lnRef idx="0">
                <a:scrgbClr r="0" g="0" b="0"/>
              </a:lnRef>
              <a:fillRef idx="0">
                <a:scrgbClr r="0" g="0" b="0"/>
              </a:fillRef>
              <a:effectRef idx="0">
                <a:scrgbClr r="0" g="0" b="0"/>
              </a:effectRef>
              <a:fontRef idx="minor"/>
            </p:style>
            <p:txBody>
              <a:bodyPr/>
              <a:lstStyle/>
              <a:p>
                <a:endParaRPr lang="el-GR"/>
              </a:p>
            </p:txBody>
          </p:sp>
          <p:sp>
            <p:nvSpPr>
              <p:cNvPr id="129" name="Rectangle 5"/>
              <p:cNvSpPr/>
              <p:nvPr/>
            </p:nvSpPr>
            <p:spPr>
              <a:xfrm>
                <a:off x="1692360" y="187200"/>
                <a:ext cx="6766920" cy="647640"/>
              </a:xfrm>
              <a:prstGeom prst="rect">
                <a:avLst/>
              </a:prstGeom>
              <a:blipFill rotWithShape="0">
                <a:blip r:embed="rId3">
                  <a:alphaModFix amt="65000"/>
                </a:blip>
                <a:srcRect/>
                <a:stretch/>
              </a:blipFill>
              <a:ln w="25560">
                <a:solidFill>
                  <a:srgbClr val="00006C"/>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buNone/>
                  <a:tabLst>
                    <a:tab pos="723960" algn="l"/>
                    <a:tab pos="1447920" algn="l"/>
                  </a:tabLst>
                </a:pPr>
                <a:r>
                  <a:rPr lang="el-GR" sz="1600" b="1" strike="noStrike" spc="-1">
                    <a:solidFill>
                      <a:srgbClr val="000000"/>
                    </a:solidFill>
                    <a:latin typeface="Arial"/>
                    <a:ea typeface="DejaVu Sans"/>
                  </a:rPr>
                  <a:t>Μάθημα: </a:t>
                </a:r>
                <a:r>
                  <a:rPr lang="el-GR" sz="1600" b="1" strike="noStrike" spc="-1">
                    <a:solidFill>
                      <a:srgbClr val="000000"/>
                    </a:solidFill>
                    <a:latin typeface="Times New Roman"/>
                    <a:ea typeface="DejaVu Sans"/>
                  </a:rPr>
                  <a:t>ΠΑΙΔΑΓΩΓΙΚΗ ΤΗΣ ΕΝΤΑΞΗΣ</a:t>
                </a:r>
                <a:endParaRPr lang="el-GR" sz="1600" b="0" strike="noStrike" spc="-1">
                  <a:latin typeface="Arial"/>
                </a:endParaRPr>
              </a:p>
            </p:txBody>
          </p:sp>
          <p:sp>
            <p:nvSpPr>
              <p:cNvPr id="130" name="Rectangle 3"/>
              <p:cNvSpPr/>
              <p:nvPr/>
            </p:nvSpPr>
            <p:spPr>
              <a:xfrm>
                <a:off x="0" y="5948280"/>
                <a:ext cx="9143280" cy="718560"/>
              </a:xfrm>
              <a:prstGeom prst="rect">
                <a:avLst/>
              </a:prstGeom>
              <a:blipFill rotWithShape="0">
                <a:blip r:embed="rId3">
                  <a:alphaModFix amt="65000"/>
                </a:blip>
                <a:srcRect/>
                <a:stretch/>
              </a:blipFill>
              <a:ln w="2556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ctr">
                  <a:lnSpc>
                    <a:spcPct val="100000"/>
                  </a:lnSpc>
                  <a:spcBef>
                    <a:spcPts val="1001"/>
                  </a:spcBef>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000000"/>
                    </a:solidFill>
                    <a:latin typeface="Arial"/>
                    <a:ea typeface="DejaVu Sans"/>
                  </a:rPr>
                  <a:t>ΔΙΑ-ΙΔΡΥΜΑΤΙΚΟ – ΔΙΑ</a:t>
                </a:r>
                <a:r>
                  <a:rPr lang="en-US" sz="1400" b="1" strike="noStrike" spc="-1">
                    <a:solidFill>
                      <a:srgbClr val="000000"/>
                    </a:solidFill>
                    <a:latin typeface="Arial"/>
                    <a:ea typeface="DejaVu Sans"/>
                  </a:rPr>
                  <a:t>-</a:t>
                </a:r>
                <a:r>
                  <a:rPr lang="el-GR" sz="1400" b="1" strike="noStrike" spc="-1">
                    <a:solidFill>
                      <a:srgbClr val="000000"/>
                    </a:solidFill>
                    <a:latin typeface="Arial"/>
                    <a:ea typeface="DejaVu Sans"/>
                  </a:rPr>
                  <a:t>ΤΜΗΜΑΤΙΚΟ ΜΕΤΑΠΤΥΧΙΑΚΟ ΠΡΟΓΡΑΜΜΑ ΣΠΟΥΔΩΝ: </a:t>
                </a:r>
                <a:endParaRPr lang="el-GR" sz="1400" b="0" strike="noStrike" spc="-1">
                  <a:latin typeface="Arial"/>
                </a:endParaRPr>
              </a:p>
              <a:p>
                <a:pPr algn="ctr">
                  <a:lnSpc>
                    <a:spcPct val="100000"/>
                  </a:lnSpc>
                  <a:spcBef>
                    <a:spcPts val="1001"/>
                  </a:spcBef>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000000"/>
                    </a:solidFill>
                    <a:latin typeface="Arial"/>
                    <a:ea typeface="DejaVu Sans"/>
                  </a:rPr>
                  <a:t>Εξειδίκευση στις Τ.Π.Ε. και Ειδική Αγωγή – Ψυχοπαιδαγωγική της Ένταξης</a:t>
                </a: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FF0000"/>
                    </a:solidFill>
                    <a:latin typeface="Times New Roman"/>
                    <a:ea typeface="DejaVu Sans"/>
                  </a:rPr>
                  <a:t> </a:t>
                </a:r>
                <a:endParaRPr lang="el-GR" sz="1400" b="0" strike="noStrike" spc="-1">
                  <a:latin typeface="Arial"/>
                </a:endParaRPr>
              </a:p>
            </p:txBody>
          </p:sp>
        </p:grpSp>
        <p:sp>
          <p:nvSpPr>
            <p:cNvPr id="131" name="Line 3"/>
            <p:cNvSpPr/>
            <p:nvPr/>
          </p:nvSpPr>
          <p:spPr>
            <a:xfrm>
              <a:off x="179280" y="115560"/>
              <a:ext cx="1440" cy="1368720"/>
            </a:xfrm>
            <a:prstGeom prst="line">
              <a:avLst/>
            </a:prstGeom>
            <a:ln w="50760">
              <a:solidFill>
                <a:srgbClr val="000000"/>
              </a:solidFill>
              <a:round/>
            </a:ln>
          </p:spPr>
          <p:style>
            <a:lnRef idx="0">
              <a:scrgbClr r="0" g="0" b="0"/>
            </a:lnRef>
            <a:fillRef idx="0">
              <a:scrgbClr r="0" g="0" b="0"/>
            </a:fillRef>
            <a:effectRef idx="0">
              <a:scrgbClr r="0" g="0" b="0"/>
            </a:effectRef>
            <a:fontRef idx="minor"/>
          </p:style>
          <p:txBody>
            <a:bodyPr/>
            <a:lstStyle/>
            <a:p>
              <a:endParaRPr lang="el-GR"/>
            </a:p>
          </p:txBody>
        </p:sp>
      </p:grpSp>
      <p:sp>
        <p:nvSpPr>
          <p:cNvPr id="132" name="Rectangle 1"/>
          <p:cNvSpPr/>
          <p:nvPr/>
        </p:nvSpPr>
        <p:spPr>
          <a:xfrm>
            <a:off x="1042920" y="1989000"/>
            <a:ext cx="7844760" cy="410292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l-GR"/>
          </a:p>
        </p:txBody>
      </p:sp>
      <p:pic>
        <p:nvPicPr>
          <p:cNvPr id="133" name="9 - Εικόνα"/>
          <p:cNvPicPr/>
          <p:nvPr/>
        </p:nvPicPr>
        <p:blipFill>
          <a:blip r:embed="rId4"/>
          <a:stretch/>
        </p:blipFill>
        <p:spPr>
          <a:xfrm>
            <a:off x="250920" y="333360"/>
            <a:ext cx="1416960" cy="878760"/>
          </a:xfrm>
          <a:prstGeom prst="rect">
            <a:avLst/>
          </a:prstGeom>
          <a:ln w="0">
            <a:noFill/>
          </a:ln>
        </p:spPr>
      </p:pic>
      <p:pic>
        <p:nvPicPr>
          <p:cNvPr id="134" name="Picture 2" descr="https://www.germantownacademy.net/uploaded/images/Blogs/Crafted/slide-13_orig.jpg"/>
          <p:cNvPicPr/>
          <p:nvPr/>
        </p:nvPicPr>
        <p:blipFill>
          <a:blip r:embed="rId5"/>
          <a:stretch/>
        </p:blipFill>
        <p:spPr>
          <a:xfrm>
            <a:off x="3276000" y="2487240"/>
            <a:ext cx="2663640" cy="1997640"/>
          </a:xfrm>
          <a:prstGeom prst="rect">
            <a:avLst/>
          </a:prstGeom>
          <a:ln w="0">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5" name="Picture 4" descr="http://tlceducationalsolutions.com/wp-content/uploads/2016/08/Class-Mgmt-Wordle.png"/>
          <p:cNvPicPr/>
          <p:nvPr/>
        </p:nvPicPr>
        <p:blipFill>
          <a:blip r:embed="rId3"/>
          <a:stretch/>
        </p:blipFill>
        <p:spPr>
          <a:xfrm>
            <a:off x="4583880" y="1150920"/>
            <a:ext cx="4141800" cy="1555200"/>
          </a:xfrm>
          <a:prstGeom prst="rect">
            <a:avLst/>
          </a:prstGeom>
          <a:ln w="0">
            <a:noFill/>
          </a:ln>
        </p:spPr>
      </p:pic>
      <p:sp>
        <p:nvSpPr>
          <p:cNvPr id="136" name="PlaceHolder 1"/>
          <p:cNvSpPr>
            <a:spLocks noGrp="1"/>
          </p:cNvSpPr>
          <p:nvPr>
            <p:ph type="title"/>
          </p:nvPr>
        </p:nvSpPr>
        <p:spPr>
          <a:xfrm>
            <a:off x="119520" y="1350000"/>
            <a:ext cx="4759200" cy="4551480"/>
          </a:xfrm>
          <a:prstGeom prst="rect">
            <a:avLst/>
          </a:prstGeom>
          <a:noFill/>
          <a:ln w="0">
            <a:noFill/>
          </a:ln>
        </p:spPr>
        <p:txBody>
          <a:bodyPr lIns="90000" tIns="45000" rIns="90000" bIns="45000" anchor="ctr">
            <a:normAutofit/>
          </a:bodyPr>
          <a:lstStyle/>
          <a:p>
            <a:pPr algn="ctr">
              <a:lnSpc>
                <a:spcPct val="100000"/>
              </a:lnSpc>
              <a:buNone/>
            </a:pPr>
            <a:r>
              <a:rPr lang="el-GR" sz="2800" b="0" strike="noStrike" spc="-1">
                <a:solidFill>
                  <a:srgbClr val="000000"/>
                </a:solidFill>
                <a:latin typeface="Calibri"/>
              </a:rPr>
              <a:t>Πρόκειται για μια σειρά  από αναγκαίες ενέργειες </a:t>
            </a:r>
            <a:br>
              <a:rPr sz="2800"/>
            </a:br>
            <a:r>
              <a:rPr lang="el-GR" sz="2800" b="0" strike="noStrike" spc="-1">
                <a:solidFill>
                  <a:srgbClr val="000000"/>
                </a:solidFill>
                <a:latin typeface="Calibri"/>
              </a:rPr>
              <a:t>και δραστηριότητες των εκπαιδευτικών </a:t>
            </a:r>
            <a:br>
              <a:rPr sz="2800"/>
            </a:br>
            <a:r>
              <a:rPr lang="el-GR" sz="2800" b="0" strike="noStrike" spc="-1">
                <a:solidFill>
                  <a:srgbClr val="000000"/>
                </a:solidFill>
                <a:latin typeface="Calibri"/>
              </a:rPr>
              <a:t>για τη δημιουργία και τη διατήρηση του μαθησιακού περιβάλλοντος μέσα στο οποίο επιτυγχάνεται η μάθηση. </a:t>
            </a:r>
            <a:br>
              <a:rPr sz="2800"/>
            </a:br>
            <a:br>
              <a:rPr sz="2800"/>
            </a:br>
            <a:endParaRPr lang="el-GR" sz="2800" b="0" strike="noStrike" spc="-1">
              <a:latin typeface="Arial"/>
            </a:endParaRPr>
          </a:p>
        </p:txBody>
      </p:sp>
      <p:grpSp>
        <p:nvGrpSpPr>
          <p:cNvPr id="137" name="Ομάδα 1"/>
          <p:cNvGrpSpPr/>
          <p:nvPr/>
        </p:nvGrpSpPr>
        <p:grpSpPr>
          <a:xfrm>
            <a:off x="0" y="115560"/>
            <a:ext cx="9143280" cy="6551280"/>
            <a:chOff x="0" y="115560"/>
            <a:chExt cx="9143280" cy="6551280"/>
          </a:xfrm>
        </p:grpSpPr>
        <p:grpSp>
          <p:nvGrpSpPr>
            <p:cNvPr id="138" name="Ομάδα 1"/>
            <p:cNvGrpSpPr/>
            <p:nvPr/>
          </p:nvGrpSpPr>
          <p:grpSpPr>
            <a:xfrm>
              <a:off x="0" y="115560"/>
              <a:ext cx="9143280" cy="6551280"/>
              <a:chOff x="0" y="115560"/>
              <a:chExt cx="9143280" cy="6551280"/>
            </a:xfrm>
          </p:grpSpPr>
          <p:sp>
            <p:nvSpPr>
              <p:cNvPr id="139" name="Line 4"/>
              <p:cNvSpPr/>
              <p:nvPr/>
            </p:nvSpPr>
            <p:spPr>
              <a:xfrm>
                <a:off x="179280" y="115560"/>
                <a:ext cx="8713800" cy="1800"/>
              </a:xfrm>
              <a:prstGeom prst="line">
                <a:avLst/>
              </a:prstGeom>
              <a:ln w="50760">
                <a:solidFill>
                  <a:srgbClr val="000000"/>
                </a:solidFill>
                <a:round/>
              </a:ln>
            </p:spPr>
            <p:style>
              <a:lnRef idx="0">
                <a:scrgbClr r="0" g="0" b="0"/>
              </a:lnRef>
              <a:fillRef idx="0">
                <a:scrgbClr r="0" g="0" b="0"/>
              </a:fillRef>
              <a:effectRef idx="0">
                <a:scrgbClr r="0" g="0" b="0"/>
              </a:effectRef>
              <a:fontRef idx="minor"/>
            </p:style>
            <p:txBody>
              <a:bodyPr/>
              <a:lstStyle/>
              <a:p>
                <a:endParaRPr lang="el-GR"/>
              </a:p>
            </p:txBody>
          </p:sp>
          <p:sp>
            <p:nvSpPr>
              <p:cNvPr id="140" name="Rectangle 5"/>
              <p:cNvSpPr/>
              <p:nvPr/>
            </p:nvSpPr>
            <p:spPr>
              <a:xfrm>
                <a:off x="1692360" y="187200"/>
                <a:ext cx="6766920" cy="647640"/>
              </a:xfrm>
              <a:prstGeom prst="rect">
                <a:avLst/>
              </a:prstGeom>
              <a:blipFill rotWithShape="0">
                <a:blip r:embed="rId4">
                  <a:alphaModFix amt="65000"/>
                </a:blip>
                <a:srcRect/>
                <a:stretch/>
              </a:blipFill>
              <a:ln w="25560">
                <a:solidFill>
                  <a:srgbClr val="00006C"/>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buNone/>
                  <a:tabLst>
                    <a:tab pos="723960" algn="l"/>
                    <a:tab pos="1447920" algn="l"/>
                  </a:tabLst>
                </a:pPr>
                <a:r>
                  <a:rPr lang="el-GR" sz="1600" b="1" strike="noStrike" spc="-1">
                    <a:solidFill>
                      <a:srgbClr val="000000"/>
                    </a:solidFill>
                    <a:latin typeface="Arial"/>
                    <a:ea typeface="DejaVu Sans"/>
                  </a:rPr>
                  <a:t>Μάθημα: </a:t>
                </a:r>
                <a:r>
                  <a:rPr lang="el-GR" sz="1600" b="1" strike="noStrike" spc="-1">
                    <a:solidFill>
                      <a:srgbClr val="000000"/>
                    </a:solidFill>
                    <a:latin typeface="Times New Roman"/>
                    <a:ea typeface="DejaVu Sans"/>
                  </a:rPr>
                  <a:t>ΠΑΙΔΑΓΩΓΙΚΗ ΤΗΣ ΕΝΤΑΞΗΣ</a:t>
                </a:r>
                <a:endParaRPr lang="el-GR" sz="1600" b="0" strike="noStrike" spc="-1">
                  <a:latin typeface="Arial"/>
                </a:endParaRPr>
              </a:p>
            </p:txBody>
          </p:sp>
          <p:sp>
            <p:nvSpPr>
              <p:cNvPr id="141" name="Rectangle 3"/>
              <p:cNvSpPr/>
              <p:nvPr/>
            </p:nvSpPr>
            <p:spPr>
              <a:xfrm>
                <a:off x="0" y="5948280"/>
                <a:ext cx="9143280" cy="718560"/>
              </a:xfrm>
              <a:prstGeom prst="rect">
                <a:avLst/>
              </a:prstGeom>
              <a:blipFill rotWithShape="0">
                <a:blip r:embed="rId4">
                  <a:alphaModFix amt="65000"/>
                </a:blip>
                <a:srcRect/>
                <a:stretch/>
              </a:blipFill>
              <a:ln w="2556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ctr">
                  <a:lnSpc>
                    <a:spcPct val="100000"/>
                  </a:lnSpc>
                  <a:spcBef>
                    <a:spcPts val="1001"/>
                  </a:spcBef>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000000"/>
                    </a:solidFill>
                    <a:latin typeface="Arial"/>
                    <a:ea typeface="DejaVu Sans"/>
                  </a:rPr>
                  <a:t>ΔΙΑ-ΙΔΡΥΜΑΤΙΚΟ – ΔΙΑ</a:t>
                </a:r>
                <a:r>
                  <a:rPr lang="en-US" sz="1400" b="1" strike="noStrike" spc="-1">
                    <a:solidFill>
                      <a:srgbClr val="000000"/>
                    </a:solidFill>
                    <a:latin typeface="Arial"/>
                    <a:ea typeface="DejaVu Sans"/>
                  </a:rPr>
                  <a:t>-</a:t>
                </a:r>
                <a:r>
                  <a:rPr lang="el-GR" sz="1400" b="1" strike="noStrike" spc="-1">
                    <a:solidFill>
                      <a:srgbClr val="000000"/>
                    </a:solidFill>
                    <a:latin typeface="Arial"/>
                    <a:ea typeface="DejaVu Sans"/>
                  </a:rPr>
                  <a:t>ΤΜΗΜΑΤΙΚΟ ΜΕΤΑΠΤΥΧΙΑΚΟ ΠΡΟΓΡΑΜΜΑ ΣΠΟΥΔΩΝ: </a:t>
                </a:r>
                <a:endParaRPr lang="el-GR" sz="1400" b="0" strike="noStrike" spc="-1">
                  <a:latin typeface="Arial"/>
                </a:endParaRPr>
              </a:p>
              <a:p>
                <a:pPr algn="ctr">
                  <a:lnSpc>
                    <a:spcPct val="100000"/>
                  </a:lnSpc>
                  <a:spcBef>
                    <a:spcPts val="1001"/>
                  </a:spcBef>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000000"/>
                    </a:solidFill>
                    <a:latin typeface="Arial"/>
                    <a:ea typeface="DejaVu Sans"/>
                  </a:rPr>
                  <a:t>Εξειδίκευση στις Τ.Π.Ε. και Ειδική Αγωγή – Ψυχοπαιδαγωγική της Ένταξης</a:t>
                </a: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FF0000"/>
                    </a:solidFill>
                    <a:latin typeface="Times New Roman"/>
                    <a:ea typeface="DejaVu Sans"/>
                  </a:rPr>
                  <a:t> </a:t>
                </a:r>
                <a:endParaRPr lang="el-GR" sz="1400" b="0" strike="noStrike" spc="-1">
                  <a:latin typeface="Arial"/>
                </a:endParaRPr>
              </a:p>
            </p:txBody>
          </p:sp>
        </p:grpSp>
        <p:sp>
          <p:nvSpPr>
            <p:cNvPr id="142" name="Line 3"/>
            <p:cNvSpPr/>
            <p:nvPr/>
          </p:nvSpPr>
          <p:spPr>
            <a:xfrm>
              <a:off x="179280" y="115560"/>
              <a:ext cx="1440" cy="1368720"/>
            </a:xfrm>
            <a:prstGeom prst="line">
              <a:avLst/>
            </a:prstGeom>
            <a:ln w="50760">
              <a:solidFill>
                <a:srgbClr val="000000"/>
              </a:solidFill>
              <a:round/>
            </a:ln>
          </p:spPr>
          <p:style>
            <a:lnRef idx="0">
              <a:scrgbClr r="0" g="0" b="0"/>
            </a:lnRef>
            <a:fillRef idx="0">
              <a:scrgbClr r="0" g="0" b="0"/>
            </a:fillRef>
            <a:effectRef idx="0">
              <a:scrgbClr r="0" g="0" b="0"/>
            </a:effectRef>
            <a:fontRef idx="minor"/>
          </p:style>
          <p:txBody>
            <a:bodyPr/>
            <a:lstStyle/>
            <a:p>
              <a:endParaRPr lang="el-GR"/>
            </a:p>
          </p:txBody>
        </p:sp>
      </p:grpSp>
      <p:sp>
        <p:nvSpPr>
          <p:cNvPr id="143" name="Rectangle 1"/>
          <p:cNvSpPr/>
          <p:nvPr/>
        </p:nvSpPr>
        <p:spPr>
          <a:xfrm>
            <a:off x="395280" y="1916280"/>
            <a:ext cx="8492400" cy="410292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l-GR"/>
          </a:p>
        </p:txBody>
      </p:sp>
      <p:pic>
        <p:nvPicPr>
          <p:cNvPr id="144" name="9 - Εικόνα"/>
          <p:cNvPicPr/>
          <p:nvPr/>
        </p:nvPicPr>
        <p:blipFill>
          <a:blip r:embed="rId5"/>
          <a:stretch/>
        </p:blipFill>
        <p:spPr>
          <a:xfrm>
            <a:off x="250920" y="333360"/>
            <a:ext cx="1416960" cy="878760"/>
          </a:xfrm>
          <a:prstGeom prst="rect">
            <a:avLst/>
          </a:prstGeom>
          <a:ln w="0">
            <a:noFill/>
          </a:ln>
        </p:spPr>
      </p:pic>
      <p:pic>
        <p:nvPicPr>
          <p:cNvPr id="145" name="Picture 2" descr="http://www.fresh-education.gr/wp-content/uploads/2020/07/eclass-300x149.jpg"/>
          <p:cNvPicPr/>
          <p:nvPr/>
        </p:nvPicPr>
        <p:blipFill>
          <a:blip r:embed="rId6">
            <a:extLst>
              <a:ext uri="{BEBA8EAE-BF5A-486C-A8C5-ECC9F3942E4B}">
                <a14:imgProps xmlns:a14="http://schemas.microsoft.com/office/drawing/2010/main">
                  <a14:imgLayer r:embed="rId7">
                    <a14:imgEffect>
                      <a14:brightnessContrast bright="-9000" contrast="28000"/>
                    </a14:imgEffect>
                  </a14:imgLayer>
                </a14:imgProps>
              </a:ext>
            </a:extLst>
          </a:blip>
          <a:srcRect b="14967"/>
          <a:stretch/>
        </p:blipFill>
        <p:spPr>
          <a:xfrm>
            <a:off x="5076000" y="2925000"/>
            <a:ext cx="3811680" cy="2885400"/>
          </a:xfrm>
          <a:prstGeom prst="rect">
            <a:avLst/>
          </a:prstGeom>
          <a:ln w="0">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PlaceHolder 1"/>
          <p:cNvSpPr>
            <a:spLocks noGrp="1"/>
          </p:cNvSpPr>
          <p:nvPr>
            <p:ph type="title"/>
          </p:nvPr>
        </p:nvSpPr>
        <p:spPr>
          <a:xfrm>
            <a:off x="323640" y="692640"/>
            <a:ext cx="8641800" cy="3740400"/>
          </a:xfrm>
          <a:prstGeom prst="rect">
            <a:avLst/>
          </a:prstGeom>
          <a:noFill/>
          <a:ln w="0">
            <a:noFill/>
          </a:ln>
        </p:spPr>
        <p:txBody>
          <a:bodyPr lIns="90000" tIns="45000" rIns="90000" bIns="45000" anchor="ctr">
            <a:noAutofit/>
          </a:bodyPr>
          <a:lstStyle/>
          <a:p>
            <a:pPr algn="just">
              <a:lnSpc>
                <a:spcPct val="100000"/>
              </a:lnSpc>
              <a:buNone/>
            </a:pPr>
            <a:br>
              <a:rPr sz="2800"/>
            </a:br>
            <a:br>
              <a:rPr sz="2800"/>
            </a:br>
            <a:r>
              <a:rPr lang="el-GR" sz="2800" b="0" strike="noStrike" spc="-1">
                <a:solidFill>
                  <a:srgbClr val="000000"/>
                </a:solidFill>
                <a:latin typeface="Calibri"/>
              </a:rPr>
              <a:t>Κάποιοι ερευνητές (Ματσαγγούρας, 2008) συγκαταλέγουν την Οργάνωση &amp; Διοίκηση της Σχολικής Τάξης στην επιστήμη της </a:t>
            </a:r>
            <a:r>
              <a:rPr lang="el-GR" sz="2800" b="1" strike="noStrike" spc="-1">
                <a:solidFill>
                  <a:srgbClr val="000000"/>
                </a:solidFill>
                <a:latin typeface="Calibri"/>
              </a:rPr>
              <a:t>Διδακτικής</a:t>
            </a:r>
            <a:r>
              <a:rPr lang="el-GR" sz="2800" b="0" strike="noStrike" spc="-1">
                <a:solidFill>
                  <a:srgbClr val="000000"/>
                </a:solidFill>
                <a:latin typeface="Calibri"/>
              </a:rPr>
              <a:t> που ασχολείται με την εξέταση της τάξης ως χώρο, ως κοινωνική ομάδα </a:t>
            </a:r>
            <a:br>
              <a:rPr sz="2800"/>
            </a:br>
            <a:r>
              <a:rPr lang="el-GR" sz="2800" b="0" strike="noStrike" spc="-1">
                <a:solidFill>
                  <a:srgbClr val="000000"/>
                </a:solidFill>
                <a:latin typeface="Calibri"/>
              </a:rPr>
              <a:t>και ως τρόπο άσκησης της σχολικής πειθαρχίας.</a:t>
            </a:r>
            <a:endParaRPr lang="el-GR" sz="2800" b="0" strike="noStrike" spc="-1">
              <a:latin typeface="Arial"/>
            </a:endParaRPr>
          </a:p>
        </p:txBody>
      </p:sp>
      <p:grpSp>
        <p:nvGrpSpPr>
          <p:cNvPr id="147" name="Ομάδα 1"/>
          <p:cNvGrpSpPr/>
          <p:nvPr/>
        </p:nvGrpSpPr>
        <p:grpSpPr>
          <a:xfrm>
            <a:off x="0" y="115560"/>
            <a:ext cx="9143280" cy="6551280"/>
            <a:chOff x="0" y="115560"/>
            <a:chExt cx="9143280" cy="6551280"/>
          </a:xfrm>
        </p:grpSpPr>
        <p:grpSp>
          <p:nvGrpSpPr>
            <p:cNvPr id="148" name="Ομάδα 1"/>
            <p:cNvGrpSpPr/>
            <p:nvPr/>
          </p:nvGrpSpPr>
          <p:grpSpPr>
            <a:xfrm>
              <a:off x="0" y="115560"/>
              <a:ext cx="9143280" cy="6551280"/>
              <a:chOff x="0" y="115560"/>
              <a:chExt cx="9143280" cy="6551280"/>
            </a:xfrm>
          </p:grpSpPr>
          <p:sp>
            <p:nvSpPr>
              <p:cNvPr id="149" name="Line 4"/>
              <p:cNvSpPr/>
              <p:nvPr/>
            </p:nvSpPr>
            <p:spPr>
              <a:xfrm>
                <a:off x="179280" y="115560"/>
                <a:ext cx="8713800" cy="1800"/>
              </a:xfrm>
              <a:prstGeom prst="line">
                <a:avLst/>
              </a:prstGeom>
              <a:ln w="50760">
                <a:solidFill>
                  <a:srgbClr val="000000"/>
                </a:solidFill>
                <a:round/>
              </a:ln>
            </p:spPr>
            <p:style>
              <a:lnRef idx="0">
                <a:scrgbClr r="0" g="0" b="0"/>
              </a:lnRef>
              <a:fillRef idx="0">
                <a:scrgbClr r="0" g="0" b="0"/>
              </a:fillRef>
              <a:effectRef idx="0">
                <a:scrgbClr r="0" g="0" b="0"/>
              </a:effectRef>
              <a:fontRef idx="minor"/>
            </p:style>
            <p:txBody>
              <a:bodyPr/>
              <a:lstStyle/>
              <a:p>
                <a:endParaRPr lang="el-GR"/>
              </a:p>
            </p:txBody>
          </p:sp>
          <p:sp>
            <p:nvSpPr>
              <p:cNvPr id="150" name="Rectangle 5"/>
              <p:cNvSpPr/>
              <p:nvPr/>
            </p:nvSpPr>
            <p:spPr>
              <a:xfrm>
                <a:off x="1692360" y="187200"/>
                <a:ext cx="6766920" cy="647640"/>
              </a:xfrm>
              <a:prstGeom prst="rect">
                <a:avLst/>
              </a:prstGeom>
              <a:blipFill rotWithShape="0">
                <a:blip r:embed="rId3">
                  <a:alphaModFix amt="65000"/>
                </a:blip>
                <a:srcRect/>
                <a:stretch/>
              </a:blipFill>
              <a:ln w="25560">
                <a:solidFill>
                  <a:srgbClr val="00006C"/>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buNone/>
                  <a:tabLst>
                    <a:tab pos="723960" algn="l"/>
                    <a:tab pos="1447920" algn="l"/>
                  </a:tabLst>
                </a:pPr>
                <a:r>
                  <a:rPr lang="el-GR" sz="1600" b="1" strike="noStrike" spc="-1">
                    <a:solidFill>
                      <a:srgbClr val="000000"/>
                    </a:solidFill>
                    <a:latin typeface="Arial"/>
                    <a:ea typeface="DejaVu Sans"/>
                  </a:rPr>
                  <a:t>Μάθημα: </a:t>
                </a:r>
                <a:r>
                  <a:rPr lang="el-GR" sz="1600" b="1" strike="noStrike" spc="-1">
                    <a:solidFill>
                      <a:srgbClr val="000000"/>
                    </a:solidFill>
                    <a:latin typeface="Times New Roman"/>
                    <a:ea typeface="DejaVu Sans"/>
                  </a:rPr>
                  <a:t>ΠΑΙΔΑΓΩΓΙΚΗ ΤΗΣ ΕΝΤΑΞΗΣ</a:t>
                </a:r>
                <a:endParaRPr lang="el-GR" sz="1600" b="0" strike="noStrike" spc="-1">
                  <a:latin typeface="Arial"/>
                </a:endParaRPr>
              </a:p>
            </p:txBody>
          </p:sp>
          <p:sp>
            <p:nvSpPr>
              <p:cNvPr id="151" name="Rectangle 3"/>
              <p:cNvSpPr/>
              <p:nvPr/>
            </p:nvSpPr>
            <p:spPr>
              <a:xfrm>
                <a:off x="0" y="5948280"/>
                <a:ext cx="9143280" cy="718560"/>
              </a:xfrm>
              <a:prstGeom prst="rect">
                <a:avLst/>
              </a:prstGeom>
              <a:blipFill rotWithShape="0">
                <a:blip r:embed="rId3">
                  <a:alphaModFix amt="65000"/>
                </a:blip>
                <a:srcRect/>
                <a:stretch/>
              </a:blipFill>
              <a:ln w="2556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ctr">
                  <a:lnSpc>
                    <a:spcPct val="100000"/>
                  </a:lnSpc>
                  <a:spcBef>
                    <a:spcPts val="1001"/>
                  </a:spcBef>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000000"/>
                    </a:solidFill>
                    <a:latin typeface="Arial"/>
                    <a:ea typeface="DejaVu Sans"/>
                  </a:rPr>
                  <a:t>ΔΙΑ-ΙΔΡΥΜΑΤΙΚΟ – ΔΙΑ</a:t>
                </a:r>
                <a:r>
                  <a:rPr lang="en-US" sz="1400" b="1" strike="noStrike" spc="-1">
                    <a:solidFill>
                      <a:srgbClr val="000000"/>
                    </a:solidFill>
                    <a:latin typeface="Arial"/>
                    <a:ea typeface="DejaVu Sans"/>
                  </a:rPr>
                  <a:t>-</a:t>
                </a:r>
                <a:r>
                  <a:rPr lang="el-GR" sz="1400" b="1" strike="noStrike" spc="-1">
                    <a:solidFill>
                      <a:srgbClr val="000000"/>
                    </a:solidFill>
                    <a:latin typeface="Arial"/>
                    <a:ea typeface="DejaVu Sans"/>
                  </a:rPr>
                  <a:t>ΤΜΗΜΑΤΙΚΟ ΜΕΤΑΠΤΥΧΙΑΚΟ ΠΡΟΓΡΑΜΜΑ ΣΠΟΥΔΩΝ: </a:t>
                </a:r>
                <a:endParaRPr lang="el-GR" sz="1400" b="0" strike="noStrike" spc="-1">
                  <a:latin typeface="Arial"/>
                </a:endParaRPr>
              </a:p>
              <a:p>
                <a:pPr algn="ctr">
                  <a:lnSpc>
                    <a:spcPct val="100000"/>
                  </a:lnSpc>
                  <a:spcBef>
                    <a:spcPts val="1001"/>
                  </a:spcBef>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000000"/>
                    </a:solidFill>
                    <a:latin typeface="Arial"/>
                    <a:ea typeface="DejaVu Sans"/>
                  </a:rPr>
                  <a:t>Εξειδίκευση στις Τ.Π.Ε. και Ειδική Αγωγή – Ψυχοπαιδαγωγική της Ένταξης</a:t>
                </a: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FF0000"/>
                    </a:solidFill>
                    <a:latin typeface="Times New Roman"/>
                    <a:ea typeface="DejaVu Sans"/>
                  </a:rPr>
                  <a:t> </a:t>
                </a:r>
                <a:endParaRPr lang="el-GR" sz="1400" b="0" strike="noStrike" spc="-1">
                  <a:latin typeface="Arial"/>
                </a:endParaRPr>
              </a:p>
            </p:txBody>
          </p:sp>
        </p:grpSp>
        <p:sp>
          <p:nvSpPr>
            <p:cNvPr id="152" name="Line 3"/>
            <p:cNvSpPr/>
            <p:nvPr/>
          </p:nvSpPr>
          <p:spPr>
            <a:xfrm>
              <a:off x="179280" y="115560"/>
              <a:ext cx="1440" cy="1368720"/>
            </a:xfrm>
            <a:prstGeom prst="line">
              <a:avLst/>
            </a:prstGeom>
            <a:ln w="50760">
              <a:solidFill>
                <a:srgbClr val="000000"/>
              </a:solidFill>
              <a:round/>
            </a:ln>
          </p:spPr>
          <p:style>
            <a:lnRef idx="0">
              <a:scrgbClr r="0" g="0" b="0"/>
            </a:lnRef>
            <a:fillRef idx="0">
              <a:scrgbClr r="0" g="0" b="0"/>
            </a:fillRef>
            <a:effectRef idx="0">
              <a:scrgbClr r="0" g="0" b="0"/>
            </a:effectRef>
            <a:fontRef idx="minor"/>
          </p:style>
          <p:txBody>
            <a:bodyPr/>
            <a:lstStyle/>
            <a:p>
              <a:endParaRPr lang="el-GR"/>
            </a:p>
          </p:txBody>
        </p:sp>
      </p:grpSp>
      <p:sp>
        <p:nvSpPr>
          <p:cNvPr id="153" name="Rectangle 1"/>
          <p:cNvSpPr/>
          <p:nvPr/>
        </p:nvSpPr>
        <p:spPr>
          <a:xfrm>
            <a:off x="395280" y="1916280"/>
            <a:ext cx="8492400" cy="410292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l-GR"/>
          </a:p>
        </p:txBody>
      </p:sp>
      <p:pic>
        <p:nvPicPr>
          <p:cNvPr id="154" name="9 - Εικόνα"/>
          <p:cNvPicPr/>
          <p:nvPr/>
        </p:nvPicPr>
        <p:blipFill>
          <a:blip r:embed="rId4"/>
          <a:stretch/>
        </p:blipFill>
        <p:spPr>
          <a:xfrm>
            <a:off x="250920" y="333360"/>
            <a:ext cx="1416960" cy="878760"/>
          </a:xfrm>
          <a:prstGeom prst="rect">
            <a:avLst/>
          </a:prstGeom>
          <a:ln w="0">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PlaceHolder 1"/>
          <p:cNvSpPr>
            <a:spLocks noGrp="1"/>
          </p:cNvSpPr>
          <p:nvPr>
            <p:ph type="title"/>
          </p:nvPr>
        </p:nvSpPr>
        <p:spPr>
          <a:xfrm>
            <a:off x="250920" y="1229040"/>
            <a:ext cx="5254920" cy="4247640"/>
          </a:xfrm>
          <a:prstGeom prst="rect">
            <a:avLst/>
          </a:prstGeom>
          <a:noFill/>
          <a:ln w="0">
            <a:noFill/>
          </a:ln>
        </p:spPr>
        <p:txBody>
          <a:bodyPr lIns="90000" tIns="45000" rIns="90000" bIns="45000" anchor="ctr">
            <a:noAutofit/>
          </a:bodyPr>
          <a:lstStyle/>
          <a:p>
            <a:pPr>
              <a:lnSpc>
                <a:spcPct val="100000"/>
              </a:lnSpc>
              <a:buNone/>
            </a:pPr>
            <a:r>
              <a:rPr lang="el-GR" sz="2800" b="0" strike="noStrike" spc="-1">
                <a:solidFill>
                  <a:srgbClr val="000000"/>
                </a:solidFill>
                <a:latin typeface="Calibri"/>
              </a:rPr>
              <a:t>Ο πιο αποδεκτός ορισμός της «Οργάνωσης &amp; Διοίκησης της Σχολικής Τάξης» από την επιστημονική/ερευνητική κοινότητα φαίνεται να είναι αυτός των Wong &amp; Wong (1991) και συγκαταλέγεται στον κλάδο της Μεθοδολογίας της Διδακτικής. </a:t>
            </a:r>
            <a:endParaRPr lang="el-GR" sz="2800" b="0" strike="noStrike" spc="-1">
              <a:latin typeface="Arial"/>
            </a:endParaRPr>
          </a:p>
        </p:txBody>
      </p:sp>
      <p:grpSp>
        <p:nvGrpSpPr>
          <p:cNvPr id="156" name="Ομάδα 1"/>
          <p:cNvGrpSpPr/>
          <p:nvPr/>
        </p:nvGrpSpPr>
        <p:grpSpPr>
          <a:xfrm>
            <a:off x="0" y="115560"/>
            <a:ext cx="9143280" cy="6551280"/>
            <a:chOff x="0" y="115560"/>
            <a:chExt cx="9143280" cy="6551280"/>
          </a:xfrm>
        </p:grpSpPr>
        <p:grpSp>
          <p:nvGrpSpPr>
            <p:cNvPr id="157" name="Ομάδα 1"/>
            <p:cNvGrpSpPr/>
            <p:nvPr/>
          </p:nvGrpSpPr>
          <p:grpSpPr>
            <a:xfrm>
              <a:off x="0" y="115560"/>
              <a:ext cx="9143280" cy="6551280"/>
              <a:chOff x="0" y="115560"/>
              <a:chExt cx="9143280" cy="6551280"/>
            </a:xfrm>
          </p:grpSpPr>
          <p:sp>
            <p:nvSpPr>
              <p:cNvPr id="158" name="Line 4"/>
              <p:cNvSpPr/>
              <p:nvPr/>
            </p:nvSpPr>
            <p:spPr>
              <a:xfrm>
                <a:off x="179280" y="115560"/>
                <a:ext cx="8713800" cy="1800"/>
              </a:xfrm>
              <a:prstGeom prst="line">
                <a:avLst/>
              </a:prstGeom>
              <a:ln w="50760">
                <a:solidFill>
                  <a:srgbClr val="000000"/>
                </a:solidFill>
                <a:round/>
              </a:ln>
            </p:spPr>
            <p:style>
              <a:lnRef idx="0">
                <a:scrgbClr r="0" g="0" b="0"/>
              </a:lnRef>
              <a:fillRef idx="0">
                <a:scrgbClr r="0" g="0" b="0"/>
              </a:fillRef>
              <a:effectRef idx="0">
                <a:scrgbClr r="0" g="0" b="0"/>
              </a:effectRef>
              <a:fontRef idx="minor"/>
            </p:style>
            <p:txBody>
              <a:bodyPr/>
              <a:lstStyle/>
              <a:p>
                <a:endParaRPr lang="el-GR"/>
              </a:p>
            </p:txBody>
          </p:sp>
          <p:sp>
            <p:nvSpPr>
              <p:cNvPr id="159" name="Rectangle 5"/>
              <p:cNvSpPr/>
              <p:nvPr/>
            </p:nvSpPr>
            <p:spPr>
              <a:xfrm>
                <a:off x="1692360" y="187200"/>
                <a:ext cx="6766920" cy="647640"/>
              </a:xfrm>
              <a:prstGeom prst="rect">
                <a:avLst/>
              </a:prstGeom>
              <a:blipFill rotWithShape="0">
                <a:blip r:embed="rId3">
                  <a:alphaModFix amt="65000"/>
                </a:blip>
                <a:srcRect/>
                <a:stretch/>
              </a:blipFill>
              <a:ln w="25560">
                <a:solidFill>
                  <a:srgbClr val="00006C"/>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buNone/>
                  <a:tabLst>
                    <a:tab pos="723960" algn="l"/>
                    <a:tab pos="1447920" algn="l"/>
                  </a:tabLst>
                </a:pPr>
                <a:r>
                  <a:rPr lang="el-GR" sz="1600" b="1" strike="noStrike" spc="-1">
                    <a:solidFill>
                      <a:srgbClr val="000000"/>
                    </a:solidFill>
                    <a:latin typeface="Arial"/>
                    <a:ea typeface="DejaVu Sans"/>
                  </a:rPr>
                  <a:t>Μάθημα: </a:t>
                </a:r>
                <a:r>
                  <a:rPr lang="el-GR" sz="1600" b="1" strike="noStrike" spc="-1">
                    <a:solidFill>
                      <a:srgbClr val="000000"/>
                    </a:solidFill>
                    <a:latin typeface="Times New Roman"/>
                    <a:ea typeface="DejaVu Sans"/>
                  </a:rPr>
                  <a:t>ΠΑΙΔΑΓΩΓΙΚΗ ΤΗΣ ΕΝΤΑΞΗΣ</a:t>
                </a:r>
                <a:endParaRPr lang="el-GR" sz="1600" b="0" strike="noStrike" spc="-1">
                  <a:latin typeface="Arial"/>
                </a:endParaRPr>
              </a:p>
            </p:txBody>
          </p:sp>
          <p:sp>
            <p:nvSpPr>
              <p:cNvPr id="160" name="Rectangle 3"/>
              <p:cNvSpPr/>
              <p:nvPr/>
            </p:nvSpPr>
            <p:spPr>
              <a:xfrm>
                <a:off x="0" y="5948280"/>
                <a:ext cx="9143280" cy="718560"/>
              </a:xfrm>
              <a:prstGeom prst="rect">
                <a:avLst/>
              </a:prstGeom>
              <a:blipFill rotWithShape="0">
                <a:blip r:embed="rId3">
                  <a:alphaModFix amt="65000"/>
                </a:blip>
                <a:srcRect/>
                <a:stretch/>
              </a:blipFill>
              <a:ln w="2556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ctr">
                  <a:lnSpc>
                    <a:spcPct val="100000"/>
                  </a:lnSpc>
                  <a:spcBef>
                    <a:spcPts val="1001"/>
                  </a:spcBef>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000000"/>
                    </a:solidFill>
                    <a:latin typeface="Arial"/>
                    <a:ea typeface="DejaVu Sans"/>
                  </a:rPr>
                  <a:t>ΔΙΑ-ΙΔΡΥΜΑΤΙΚΟ – ΔΙΑ</a:t>
                </a:r>
                <a:r>
                  <a:rPr lang="en-US" sz="1400" b="1" strike="noStrike" spc="-1">
                    <a:solidFill>
                      <a:srgbClr val="000000"/>
                    </a:solidFill>
                    <a:latin typeface="Arial"/>
                    <a:ea typeface="DejaVu Sans"/>
                  </a:rPr>
                  <a:t>-</a:t>
                </a:r>
                <a:r>
                  <a:rPr lang="el-GR" sz="1400" b="1" strike="noStrike" spc="-1">
                    <a:solidFill>
                      <a:srgbClr val="000000"/>
                    </a:solidFill>
                    <a:latin typeface="Arial"/>
                    <a:ea typeface="DejaVu Sans"/>
                  </a:rPr>
                  <a:t>ΤΜΗΜΑΤΙΚΟ ΜΕΤΑΠΤΥΧΙΑΚΟ ΠΡΟΓΡΑΜΜΑ ΣΠΟΥΔΩΝ: </a:t>
                </a:r>
                <a:endParaRPr lang="el-GR" sz="1400" b="0" strike="noStrike" spc="-1">
                  <a:latin typeface="Arial"/>
                </a:endParaRPr>
              </a:p>
              <a:p>
                <a:pPr algn="ctr">
                  <a:lnSpc>
                    <a:spcPct val="100000"/>
                  </a:lnSpc>
                  <a:spcBef>
                    <a:spcPts val="1001"/>
                  </a:spcBef>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000000"/>
                    </a:solidFill>
                    <a:latin typeface="Arial"/>
                    <a:ea typeface="DejaVu Sans"/>
                  </a:rPr>
                  <a:t>Εξειδίκευση στις Τ.Π.Ε. και Ειδική Αγωγή – Ψυχοπαιδαγωγική της Ένταξης</a:t>
                </a: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FF0000"/>
                    </a:solidFill>
                    <a:latin typeface="Times New Roman"/>
                    <a:ea typeface="DejaVu Sans"/>
                  </a:rPr>
                  <a:t> </a:t>
                </a:r>
                <a:endParaRPr lang="el-GR" sz="1400" b="0" strike="noStrike" spc="-1">
                  <a:latin typeface="Arial"/>
                </a:endParaRPr>
              </a:p>
            </p:txBody>
          </p:sp>
        </p:grpSp>
        <p:sp>
          <p:nvSpPr>
            <p:cNvPr id="161" name="Line 3"/>
            <p:cNvSpPr/>
            <p:nvPr/>
          </p:nvSpPr>
          <p:spPr>
            <a:xfrm>
              <a:off x="179280" y="115560"/>
              <a:ext cx="1440" cy="1368720"/>
            </a:xfrm>
            <a:prstGeom prst="line">
              <a:avLst/>
            </a:prstGeom>
            <a:ln w="50760">
              <a:solidFill>
                <a:srgbClr val="000000"/>
              </a:solidFill>
              <a:round/>
            </a:ln>
          </p:spPr>
          <p:style>
            <a:lnRef idx="0">
              <a:scrgbClr r="0" g="0" b="0"/>
            </a:lnRef>
            <a:fillRef idx="0">
              <a:scrgbClr r="0" g="0" b="0"/>
            </a:fillRef>
            <a:effectRef idx="0">
              <a:scrgbClr r="0" g="0" b="0"/>
            </a:effectRef>
            <a:fontRef idx="minor"/>
          </p:style>
          <p:txBody>
            <a:bodyPr/>
            <a:lstStyle/>
            <a:p>
              <a:endParaRPr lang="el-GR"/>
            </a:p>
          </p:txBody>
        </p:sp>
      </p:grpSp>
      <p:sp>
        <p:nvSpPr>
          <p:cNvPr id="162" name="Rectangle 1"/>
          <p:cNvSpPr/>
          <p:nvPr/>
        </p:nvSpPr>
        <p:spPr>
          <a:xfrm>
            <a:off x="1042920" y="1989000"/>
            <a:ext cx="7844760" cy="410292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l-GR"/>
          </a:p>
        </p:txBody>
      </p:sp>
      <p:pic>
        <p:nvPicPr>
          <p:cNvPr id="163" name="9 - Εικόνα"/>
          <p:cNvPicPr/>
          <p:nvPr/>
        </p:nvPicPr>
        <p:blipFill>
          <a:blip r:embed="rId4"/>
          <a:stretch/>
        </p:blipFill>
        <p:spPr>
          <a:xfrm>
            <a:off x="250920" y="333360"/>
            <a:ext cx="1416960" cy="878760"/>
          </a:xfrm>
          <a:prstGeom prst="rect">
            <a:avLst/>
          </a:prstGeom>
          <a:ln w="0">
            <a:noFill/>
          </a:ln>
        </p:spPr>
      </p:pic>
      <p:pic>
        <p:nvPicPr>
          <p:cNvPr id="164" name="Picture 1"/>
          <p:cNvPicPr/>
          <p:nvPr/>
        </p:nvPicPr>
        <p:blipFill>
          <a:blip r:embed="rId5"/>
          <a:stretch/>
        </p:blipFill>
        <p:spPr>
          <a:xfrm>
            <a:off x="5451840" y="1137960"/>
            <a:ext cx="3691440" cy="4160880"/>
          </a:xfrm>
          <a:prstGeom prst="rect">
            <a:avLst/>
          </a:prstGeom>
          <a:ln w="0">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PlaceHolder 1"/>
          <p:cNvSpPr>
            <a:spLocks noGrp="1"/>
          </p:cNvSpPr>
          <p:nvPr>
            <p:ph type="title"/>
          </p:nvPr>
        </p:nvSpPr>
        <p:spPr>
          <a:xfrm>
            <a:off x="573840" y="433440"/>
            <a:ext cx="8569440" cy="4102920"/>
          </a:xfrm>
          <a:prstGeom prst="rect">
            <a:avLst/>
          </a:prstGeom>
          <a:noFill/>
          <a:ln w="0">
            <a:noFill/>
          </a:ln>
        </p:spPr>
        <p:txBody>
          <a:bodyPr lIns="90000" tIns="45000" rIns="90000" bIns="45000" anchor="ctr">
            <a:noAutofit/>
          </a:bodyPr>
          <a:lstStyle/>
          <a:p>
            <a:pPr algn="ctr">
              <a:lnSpc>
                <a:spcPct val="100000"/>
              </a:lnSpc>
              <a:buNone/>
            </a:pPr>
            <a:r>
              <a:rPr lang="el-GR" sz="2800" b="0" strike="noStrike" spc="-1">
                <a:solidFill>
                  <a:srgbClr val="000000"/>
                </a:solidFill>
                <a:latin typeface="Calibri"/>
              </a:rPr>
              <a:t>Σύμφωνα, λοιπόν με τους Wong &amp; Wong,</a:t>
            </a:r>
            <a:br>
              <a:rPr sz="2800"/>
            </a:br>
            <a:r>
              <a:rPr lang="el-GR" sz="2800" b="0" strike="noStrike" spc="-1">
                <a:solidFill>
                  <a:srgbClr val="000000"/>
                </a:solidFill>
                <a:latin typeface="Calibri"/>
              </a:rPr>
              <a:t> η «Οργάνωση &amp; Διοίκηση της Σχολικής Τάξης» αντιπροσωπεύει όλες τις ενέργειες του εκπαιδευτικού για να οργανώσει τους μαθητές, </a:t>
            </a:r>
            <a:br>
              <a:rPr sz="2800"/>
            </a:br>
            <a:r>
              <a:rPr lang="el-GR" sz="2800" b="0" strike="noStrike" spc="-1">
                <a:solidFill>
                  <a:srgbClr val="000000"/>
                </a:solidFill>
                <a:latin typeface="Calibri"/>
              </a:rPr>
              <a:t>τον χώρο, τον χρόνο και το υλικό </a:t>
            </a:r>
            <a:br>
              <a:rPr sz="2800"/>
            </a:br>
            <a:r>
              <a:rPr lang="el-GR" sz="2800" b="0" strike="noStrike" spc="-1">
                <a:solidFill>
                  <a:srgbClr val="000000"/>
                </a:solidFill>
                <a:latin typeface="Calibri"/>
              </a:rPr>
              <a:t>έτσι ώστε ο διδακτικός σχεδιασμός </a:t>
            </a:r>
            <a:br>
              <a:rPr sz="2800"/>
            </a:br>
            <a:r>
              <a:rPr lang="el-GR" sz="2800" b="0" strike="noStrike" spc="-1">
                <a:solidFill>
                  <a:srgbClr val="000000"/>
                </a:solidFill>
                <a:latin typeface="Calibri"/>
              </a:rPr>
              <a:t>και η εκπαίδευση των μαθητών να επιτευχθούν.</a:t>
            </a:r>
            <a:endParaRPr lang="el-GR" sz="2800" b="0" strike="noStrike" spc="-1">
              <a:latin typeface="Arial"/>
            </a:endParaRPr>
          </a:p>
        </p:txBody>
      </p:sp>
      <p:grpSp>
        <p:nvGrpSpPr>
          <p:cNvPr id="166" name="Ομάδα 1"/>
          <p:cNvGrpSpPr/>
          <p:nvPr/>
        </p:nvGrpSpPr>
        <p:grpSpPr>
          <a:xfrm>
            <a:off x="0" y="115560"/>
            <a:ext cx="9143280" cy="6551280"/>
            <a:chOff x="0" y="115560"/>
            <a:chExt cx="9143280" cy="6551280"/>
          </a:xfrm>
        </p:grpSpPr>
        <p:grpSp>
          <p:nvGrpSpPr>
            <p:cNvPr id="167" name="Ομάδα 1"/>
            <p:cNvGrpSpPr/>
            <p:nvPr/>
          </p:nvGrpSpPr>
          <p:grpSpPr>
            <a:xfrm>
              <a:off x="0" y="115560"/>
              <a:ext cx="9143280" cy="6551280"/>
              <a:chOff x="0" y="115560"/>
              <a:chExt cx="9143280" cy="6551280"/>
            </a:xfrm>
          </p:grpSpPr>
          <p:sp>
            <p:nvSpPr>
              <p:cNvPr id="168" name="Line 4"/>
              <p:cNvSpPr/>
              <p:nvPr/>
            </p:nvSpPr>
            <p:spPr>
              <a:xfrm>
                <a:off x="179280" y="115560"/>
                <a:ext cx="8713800" cy="1800"/>
              </a:xfrm>
              <a:prstGeom prst="line">
                <a:avLst/>
              </a:prstGeom>
              <a:ln w="50760">
                <a:solidFill>
                  <a:srgbClr val="000000"/>
                </a:solidFill>
                <a:round/>
              </a:ln>
            </p:spPr>
            <p:style>
              <a:lnRef idx="0">
                <a:scrgbClr r="0" g="0" b="0"/>
              </a:lnRef>
              <a:fillRef idx="0">
                <a:scrgbClr r="0" g="0" b="0"/>
              </a:fillRef>
              <a:effectRef idx="0">
                <a:scrgbClr r="0" g="0" b="0"/>
              </a:effectRef>
              <a:fontRef idx="minor"/>
            </p:style>
            <p:txBody>
              <a:bodyPr/>
              <a:lstStyle/>
              <a:p>
                <a:endParaRPr lang="el-GR"/>
              </a:p>
            </p:txBody>
          </p:sp>
          <p:sp>
            <p:nvSpPr>
              <p:cNvPr id="169" name="Rectangle 5"/>
              <p:cNvSpPr/>
              <p:nvPr/>
            </p:nvSpPr>
            <p:spPr>
              <a:xfrm>
                <a:off x="1692360" y="187200"/>
                <a:ext cx="6766920" cy="647640"/>
              </a:xfrm>
              <a:prstGeom prst="rect">
                <a:avLst/>
              </a:prstGeom>
              <a:blipFill rotWithShape="0">
                <a:blip r:embed="rId3">
                  <a:alphaModFix amt="65000"/>
                </a:blip>
                <a:srcRect/>
                <a:stretch/>
              </a:blipFill>
              <a:ln w="25560">
                <a:solidFill>
                  <a:srgbClr val="00006C"/>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buNone/>
                  <a:tabLst>
                    <a:tab pos="723960" algn="l"/>
                    <a:tab pos="1447920" algn="l"/>
                  </a:tabLst>
                </a:pPr>
                <a:r>
                  <a:rPr lang="el-GR" sz="1600" b="1" strike="noStrike" spc="-1">
                    <a:solidFill>
                      <a:srgbClr val="000000"/>
                    </a:solidFill>
                    <a:latin typeface="Arial"/>
                    <a:ea typeface="DejaVu Sans"/>
                  </a:rPr>
                  <a:t>Μάθημα: </a:t>
                </a:r>
                <a:r>
                  <a:rPr lang="el-GR" sz="1600" b="1" strike="noStrike" spc="-1">
                    <a:solidFill>
                      <a:srgbClr val="000000"/>
                    </a:solidFill>
                    <a:latin typeface="Times New Roman"/>
                    <a:ea typeface="DejaVu Sans"/>
                  </a:rPr>
                  <a:t>ΠΑΙΔΑΓΩΓΙΚΗ ΤΗΣ ΕΝΤΑΞΗΣ</a:t>
                </a:r>
                <a:endParaRPr lang="el-GR" sz="1600" b="0" strike="noStrike" spc="-1">
                  <a:latin typeface="Arial"/>
                </a:endParaRPr>
              </a:p>
            </p:txBody>
          </p:sp>
          <p:sp>
            <p:nvSpPr>
              <p:cNvPr id="170" name="Rectangle 3"/>
              <p:cNvSpPr/>
              <p:nvPr/>
            </p:nvSpPr>
            <p:spPr>
              <a:xfrm>
                <a:off x="0" y="5948280"/>
                <a:ext cx="9143280" cy="718560"/>
              </a:xfrm>
              <a:prstGeom prst="rect">
                <a:avLst/>
              </a:prstGeom>
              <a:blipFill rotWithShape="0">
                <a:blip r:embed="rId3">
                  <a:alphaModFix amt="65000"/>
                </a:blip>
                <a:srcRect/>
                <a:stretch/>
              </a:blipFill>
              <a:ln w="25560">
                <a:solidFill>
                  <a:srgbClr val="000000"/>
                </a:solidFill>
                <a:round/>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ctr">
                  <a:lnSpc>
                    <a:spcPct val="100000"/>
                  </a:lnSpc>
                  <a:spcBef>
                    <a:spcPts val="1001"/>
                  </a:spcBef>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000000"/>
                    </a:solidFill>
                    <a:latin typeface="Arial"/>
                    <a:ea typeface="DejaVu Sans"/>
                  </a:rPr>
                  <a:t>ΔΙΑ-ΙΔΡΥΜΑΤΙΚΟ – ΔΙΑ</a:t>
                </a:r>
                <a:r>
                  <a:rPr lang="en-US" sz="1400" b="1" strike="noStrike" spc="-1">
                    <a:solidFill>
                      <a:srgbClr val="000000"/>
                    </a:solidFill>
                    <a:latin typeface="Arial"/>
                    <a:ea typeface="DejaVu Sans"/>
                  </a:rPr>
                  <a:t>-</a:t>
                </a:r>
                <a:r>
                  <a:rPr lang="el-GR" sz="1400" b="1" strike="noStrike" spc="-1">
                    <a:solidFill>
                      <a:srgbClr val="000000"/>
                    </a:solidFill>
                    <a:latin typeface="Arial"/>
                    <a:ea typeface="DejaVu Sans"/>
                  </a:rPr>
                  <a:t>ΤΜΗΜΑΤΙΚΟ ΜΕΤΑΠΤΥΧΙΑΚΟ ΠΡΟΓΡΑΜΜΑ ΣΠΟΥΔΩΝ: </a:t>
                </a:r>
                <a:endParaRPr lang="el-GR" sz="1400" b="0" strike="noStrike" spc="-1">
                  <a:latin typeface="Arial"/>
                </a:endParaRPr>
              </a:p>
              <a:p>
                <a:pPr algn="ctr">
                  <a:lnSpc>
                    <a:spcPct val="100000"/>
                  </a:lnSpc>
                  <a:spcBef>
                    <a:spcPts val="1001"/>
                  </a:spcBef>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000000"/>
                    </a:solidFill>
                    <a:latin typeface="Arial"/>
                    <a:ea typeface="DejaVu Sans"/>
                  </a:rPr>
                  <a:t>Εξειδίκευση στις Τ.Π.Ε. και Ειδική Αγωγή – Ψυχοπαιδαγωγική της Ένταξης</a:t>
                </a: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endParaRPr lang="el-GR" sz="1400" b="0" strike="noStrike" spc="-1">
                  <a:latin typeface="Arial"/>
                </a:endParaRPr>
              </a:p>
              <a:p>
                <a:pPr algn="r">
                  <a:lnSpc>
                    <a:spcPct val="100000"/>
                  </a:lnSpc>
                  <a:buNone/>
                  <a:tabLst>
                    <a:tab pos="723960" algn="l"/>
                    <a:tab pos="1447920" algn="l"/>
                    <a:tab pos="2171880" algn="l"/>
                    <a:tab pos="2895480" algn="l"/>
                    <a:tab pos="3619440" algn="l"/>
                    <a:tab pos="4343400" algn="l"/>
                    <a:tab pos="5067360" algn="l"/>
                    <a:tab pos="5791320" algn="l"/>
                    <a:tab pos="6515280" algn="l"/>
                    <a:tab pos="7238880" algn="l"/>
                    <a:tab pos="7962840" algn="l"/>
                    <a:tab pos="8686800" algn="l"/>
                  </a:tabLst>
                </a:pPr>
                <a:r>
                  <a:rPr lang="el-GR" sz="1400" b="1" strike="noStrike" spc="-1">
                    <a:solidFill>
                      <a:srgbClr val="FF0000"/>
                    </a:solidFill>
                    <a:latin typeface="Times New Roman"/>
                    <a:ea typeface="DejaVu Sans"/>
                  </a:rPr>
                  <a:t> </a:t>
                </a:r>
                <a:endParaRPr lang="el-GR" sz="1400" b="0" strike="noStrike" spc="-1">
                  <a:latin typeface="Arial"/>
                </a:endParaRPr>
              </a:p>
            </p:txBody>
          </p:sp>
        </p:grpSp>
        <p:sp>
          <p:nvSpPr>
            <p:cNvPr id="171" name="Line 3"/>
            <p:cNvSpPr/>
            <p:nvPr/>
          </p:nvSpPr>
          <p:spPr>
            <a:xfrm>
              <a:off x="179280" y="115560"/>
              <a:ext cx="1440" cy="1368720"/>
            </a:xfrm>
            <a:prstGeom prst="line">
              <a:avLst/>
            </a:prstGeom>
            <a:ln w="50760">
              <a:solidFill>
                <a:srgbClr val="000000"/>
              </a:solidFill>
              <a:round/>
            </a:ln>
          </p:spPr>
          <p:style>
            <a:lnRef idx="0">
              <a:scrgbClr r="0" g="0" b="0"/>
            </a:lnRef>
            <a:fillRef idx="0">
              <a:scrgbClr r="0" g="0" b="0"/>
            </a:fillRef>
            <a:effectRef idx="0">
              <a:scrgbClr r="0" g="0" b="0"/>
            </a:effectRef>
            <a:fontRef idx="minor"/>
          </p:style>
          <p:txBody>
            <a:bodyPr/>
            <a:lstStyle/>
            <a:p>
              <a:endParaRPr lang="el-GR"/>
            </a:p>
          </p:txBody>
        </p:sp>
      </p:grpSp>
      <p:sp>
        <p:nvSpPr>
          <p:cNvPr id="172" name="Rectangle 1"/>
          <p:cNvSpPr/>
          <p:nvPr/>
        </p:nvSpPr>
        <p:spPr>
          <a:xfrm>
            <a:off x="1042920" y="1989000"/>
            <a:ext cx="7844760" cy="410292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l-GR"/>
          </a:p>
        </p:txBody>
      </p:sp>
      <p:pic>
        <p:nvPicPr>
          <p:cNvPr id="173" name="9 - Εικόνα"/>
          <p:cNvPicPr/>
          <p:nvPr/>
        </p:nvPicPr>
        <p:blipFill>
          <a:blip r:embed="rId4"/>
          <a:stretch/>
        </p:blipFill>
        <p:spPr>
          <a:xfrm>
            <a:off x="250920" y="333360"/>
            <a:ext cx="1416960" cy="878760"/>
          </a:xfrm>
          <a:prstGeom prst="rect">
            <a:avLst/>
          </a:prstGeom>
          <a:ln w="0">
            <a:noFill/>
          </a:ln>
        </p:spPr>
      </p:pic>
      <p:pic>
        <p:nvPicPr>
          <p:cNvPr id="174" name="Picture 1"/>
          <p:cNvPicPr/>
          <p:nvPr/>
        </p:nvPicPr>
        <p:blipFill>
          <a:blip r:embed="rId5"/>
          <a:stretch/>
        </p:blipFill>
        <p:spPr>
          <a:xfrm>
            <a:off x="2195640" y="3975480"/>
            <a:ext cx="5184360" cy="1773360"/>
          </a:xfrm>
          <a:prstGeom prst="rect">
            <a:avLst/>
          </a:prstGeom>
          <a:ln w="0">
            <a:noFill/>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106</TotalTime>
  <Words>985</Words>
  <Application>Microsoft Office PowerPoint</Application>
  <PresentationFormat>Προβολή στην οθόνη (4:3)</PresentationFormat>
  <Paragraphs>138</Paragraphs>
  <Slides>15</Slides>
  <Notes>13</Notes>
  <HiddenSlides>0</HiddenSlides>
  <MMClips>0</MMClips>
  <ScaleCrop>false</ScaleCrop>
  <HeadingPairs>
    <vt:vector size="6" baseType="variant">
      <vt:variant>
        <vt:lpstr>Γραμματοσειρές που χρησιμοποιούνται</vt:lpstr>
      </vt:variant>
      <vt:variant>
        <vt:i4>5</vt:i4>
      </vt:variant>
      <vt:variant>
        <vt:lpstr>Θέμα</vt:lpstr>
      </vt:variant>
      <vt:variant>
        <vt:i4>2</vt:i4>
      </vt:variant>
      <vt:variant>
        <vt:lpstr>Τίτλοι διαφανειών</vt:lpstr>
      </vt:variant>
      <vt:variant>
        <vt:i4>15</vt:i4>
      </vt:variant>
    </vt:vector>
  </HeadingPairs>
  <TitlesOfParts>
    <vt:vector size="22" baseType="lpstr">
      <vt:lpstr>Arial</vt:lpstr>
      <vt:lpstr>Calibri</vt:lpstr>
      <vt:lpstr>Symbol</vt:lpstr>
      <vt:lpstr>Times New Roman</vt:lpstr>
      <vt:lpstr>Wingdings</vt:lpstr>
      <vt:lpstr>Office Theme</vt:lpstr>
      <vt:lpstr>Office Theme</vt:lpstr>
      <vt:lpstr>Παρουσίαση του PowerPoint</vt:lpstr>
      <vt:lpstr>Οργάνωση υποδομών και διαμόρφωση περιβάλλοντος εκπαίδευσης και μάθησης  Η Σχολική Τάξη  ΕΙΣΗΓΗΤΗΣ: Γούπος Θεόδωρος,  δρ. Παιδαγωγικών,</vt:lpstr>
      <vt:lpstr>Υποσυστήματα του σχολικού χώρου είναι:  η σχολική τάξη αλλά και η σχολική αυλή. </vt:lpstr>
      <vt:lpstr>Κάθε σχολική τάξη  αποτελεί μια μικρή και αυτόνομη σχετικά μονάδα.    </vt:lpstr>
      <vt:lpstr> Η οργάνωση και η διεύθυνση της σχολικής τάξης, επηρεάζει το εκπαιδευτικό έργο αφού διαδραματίζεται εντός του πλαισίου της.      Επιστημονικά ο όρος είναι γνωστός ως «Οργάνωση &amp; Διοίκηση της Σχολικής Τάξης»  (Classroom Management).</vt:lpstr>
      <vt:lpstr>Πρόκειται για μια σειρά  από αναγκαίες ενέργειες  και δραστηριότητες των εκπαιδευτικών  για τη δημιουργία και τη διατήρηση του μαθησιακού περιβάλλοντος μέσα στο οποίο επιτυγχάνεται η μάθηση.   </vt:lpstr>
      <vt:lpstr>  Κάποιοι ερευνητές (Ματσαγγούρας, 2008) συγκαταλέγουν την Οργάνωση &amp; Διοίκηση της Σχολικής Τάξης στην επιστήμη της Διδακτικής που ασχολείται με την εξέταση της τάξης ως χώρο, ως κοινωνική ομάδα  και ως τρόπο άσκησης της σχολικής πειθαρχίας.</vt:lpstr>
      <vt:lpstr>Ο πιο αποδεκτός ορισμός της «Οργάνωσης &amp; Διοίκησης της Σχολικής Τάξης» από την επιστημονική/ερευνητική κοινότητα φαίνεται να είναι αυτός των Wong &amp; Wong (1991) και συγκαταλέγεται στον κλάδο της Μεθοδολογίας της Διδακτικής. </vt:lpstr>
      <vt:lpstr>Σύμφωνα, λοιπόν με τους Wong &amp; Wong,  η «Οργάνωση &amp; Διοίκηση της Σχολικής Τάξης» αντιπροσωπεύει όλες τις ενέργειες του εκπαιδευτικού για να οργανώσει τους μαθητές,  τον χώρο, τον χρόνο και το υλικό  έτσι ώστε ο διδακτικός σχεδιασμός  και η εκπαίδευση των μαθητών να επιτευχθούν.</vt:lpstr>
      <vt:lpstr>Οι Wang, Haertel &amp; Walberg (1993)  παρουσίασαν τη σπουδαιότητα  του Classroom Management  μέσα από μία περιεκτική  βιβλιογραφική ανασκόπηση.  Προέκυψε, λοιπόν,  ένας κατάλογος με 228 παράγοντες  που επηρεάζουν την επίδοση  των μαθητών. </vt:lpstr>
      <vt:lpstr>Παρουσίαση του PowerPoint</vt:lpstr>
      <vt:lpstr>Παράλληλα και συνδυαστικά το παιδαγωγικό κλίμα  που διαμορφώνεται και επικρατεί στην σχολική τάξη επηρεάζει σε μεγάλο βαθμό την ψυχική διάθεση,  την συμπεριφορά και των ενθουσιασμό  τόσο των εκπαιδευτικών όσο και των μαθητών για την αποτελεσματικότερη εκτέλεση της εργασίας τους. </vt:lpstr>
      <vt:lpstr> Επισημαίνεται πως  η οργάνωση και η διεύθυνση της σχολικής αίθουσας είναι μια συνεχής εξελισσόμενη διαδικασία.        Λίγοι εκπαιδευτικοί φτάνουν στην τελειότητα κατά τη διάρκεια της καριέρας τους,  αν και αποτελεί θεμέλιο μια επιτυχημένης καριέρας στον εκπαιδευτικό χώρο.</vt:lpstr>
      <vt:lpstr>Η Σχολική Τάξη    ΕΙΣΗΓΗΤΗΣ: Γούπος Θεόδωρος,  δρ. Παιδαγωγικών, </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subject/>
  <dc:creator>Dimitra</dc:creator>
  <dc:description/>
  <cp:lastModifiedBy>Admin</cp:lastModifiedBy>
  <cp:revision>19</cp:revision>
  <dcterms:created xsi:type="dcterms:W3CDTF">2020-09-22T17:32:59Z</dcterms:created>
  <dcterms:modified xsi:type="dcterms:W3CDTF">2025-10-16T10:40:57Z</dcterms:modified>
  <dc:language>el-GR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13</vt:i4>
  </property>
  <property fmtid="{D5CDD505-2E9C-101B-9397-08002B2CF9AE}" pid="3" name="PresentationFormat">
    <vt:lpwstr>Προβολή στην οθόνη (4:3)</vt:lpwstr>
  </property>
  <property fmtid="{D5CDD505-2E9C-101B-9397-08002B2CF9AE}" pid="4" name="Slides">
    <vt:i4>15</vt:i4>
  </property>
</Properties>
</file>