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262" r:id="rId35"/>
    <p:sldId id="263" r:id="rId36"/>
    <p:sldId id="264" r:id="rId37"/>
    <p:sldId id="265" r:id="rId38"/>
    <p:sldId id="266" r:id="rId39"/>
    <p:sldId id="268" r:id="rId40"/>
    <p:sldId id="269" r:id="rId41"/>
    <p:sldId id="261" r:id="rId42"/>
    <p:sldId id="272" r:id="rId43"/>
    <p:sldId id="273" r:id="rId44"/>
    <p:sldId id="274" r:id="rId45"/>
    <p:sldId id="260" r:id="rId46"/>
    <p:sldId id="276" r:id="rId47"/>
    <p:sldId id="277" r:id="rId48"/>
    <p:sldId id="278" r:id="rId4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3A6DB-F488-4ADB-9F4C-CD6BD1BD5A7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E9A772D-648F-4BAC-BE2B-0A04FD2400A6}">
      <dgm:prSet phldrT="[Κείμενο]"/>
      <dgm:spPr/>
      <dgm:t>
        <a:bodyPr/>
        <a:lstStyle/>
        <a:p>
          <a:r>
            <a:rPr lang="el-GR" dirty="0" smtClean="0"/>
            <a:t>Λειτουργίες του Μάνατζμεντ</a:t>
          </a:r>
          <a:endParaRPr lang="el-GR" dirty="0"/>
        </a:p>
      </dgm:t>
    </dgm:pt>
    <dgm:pt modelId="{747587AA-775A-443C-B565-096CDC9D8361}" type="parTrans" cxnId="{5463531B-2ED7-435D-AAAB-342368FA2645}">
      <dgm:prSet/>
      <dgm:spPr/>
      <dgm:t>
        <a:bodyPr/>
        <a:lstStyle/>
        <a:p>
          <a:endParaRPr lang="el-GR"/>
        </a:p>
      </dgm:t>
    </dgm:pt>
    <dgm:pt modelId="{9226992E-FF23-4D18-887E-854FBED3C11C}" type="sibTrans" cxnId="{5463531B-2ED7-435D-AAAB-342368FA2645}">
      <dgm:prSet/>
      <dgm:spPr/>
      <dgm:t>
        <a:bodyPr/>
        <a:lstStyle/>
        <a:p>
          <a:endParaRPr lang="el-GR"/>
        </a:p>
      </dgm:t>
    </dgm:pt>
    <dgm:pt modelId="{031C40B8-AA67-4066-B264-761CCC24C93B}">
      <dgm:prSet phldrT="[Κείμενο]"/>
      <dgm:spPr/>
      <dgm:t>
        <a:bodyPr/>
        <a:lstStyle/>
        <a:p>
          <a:r>
            <a:rPr lang="el-GR" dirty="0" smtClean="0"/>
            <a:t>Σχεδιασμός/</a:t>
          </a:r>
        </a:p>
        <a:p>
          <a:r>
            <a:rPr lang="el-GR" dirty="0" smtClean="0"/>
            <a:t>Προγραμματισμός</a:t>
          </a:r>
          <a:endParaRPr lang="el-GR" dirty="0"/>
        </a:p>
      </dgm:t>
    </dgm:pt>
    <dgm:pt modelId="{5B830707-6C19-4D07-9F7C-9E0B89DFA0D9}" type="parTrans" cxnId="{99356C50-7891-499D-B02F-0C547FA34D82}">
      <dgm:prSet/>
      <dgm:spPr/>
      <dgm:t>
        <a:bodyPr/>
        <a:lstStyle/>
        <a:p>
          <a:endParaRPr lang="el-GR"/>
        </a:p>
      </dgm:t>
    </dgm:pt>
    <dgm:pt modelId="{D74A72DF-C09C-42AF-ABD1-2865E11ADC83}" type="sibTrans" cxnId="{99356C50-7891-499D-B02F-0C547FA34D82}">
      <dgm:prSet/>
      <dgm:spPr/>
      <dgm:t>
        <a:bodyPr/>
        <a:lstStyle/>
        <a:p>
          <a:endParaRPr lang="el-GR"/>
        </a:p>
      </dgm:t>
    </dgm:pt>
    <dgm:pt modelId="{76E264D2-449E-4141-9694-7D6961D5AEF1}">
      <dgm:prSet phldrT="[Κείμενο]"/>
      <dgm:spPr/>
      <dgm:t>
        <a:bodyPr/>
        <a:lstStyle/>
        <a:p>
          <a:r>
            <a:rPr lang="el-GR" dirty="0" smtClean="0"/>
            <a:t>Οργάνωση</a:t>
          </a:r>
          <a:endParaRPr lang="el-GR" dirty="0"/>
        </a:p>
      </dgm:t>
    </dgm:pt>
    <dgm:pt modelId="{E2BE3B38-3FAA-4A7D-BF8A-61D05AAC24B5}" type="parTrans" cxnId="{73AFC2FD-2C69-4D00-A90C-3F913C586EA6}">
      <dgm:prSet/>
      <dgm:spPr/>
      <dgm:t>
        <a:bodyPr/>
        <a:lstStyle/>
        <a:p>
          <a:endParaRPr lang="el-GR"/>
        </a:p>
      </dgm:t>
    </dgm:pt>
    <dgm:pt modelId="{0FEC4FFF-D212-424A-8C48-D574399B249C}" type="sibTrans" cxnId="{73AFC2FD-2C69-4D00-A90C-3F913C586EA6}">
      <dgm:prSet/>
      <dgm:spPr/>
      <dgm:t>
        <a:bodyPr/>
        <a:lstStyle/>
        <a:p>
          <a:endParaRPr lang="el-GR"/>
        </a:p>
      </dgm:t>
    </dgm:pt>
    <dgm:pt modelId="{220CC207-FA91-4927-8238-DFFFFC71E979}">
      <dgm:prSet phldrT="[Κείμενο]"/>
      <dgm:spPr/>
      <dgm:t>
        <a:bodyPr/>
        <a:lstStyle/>
        <a:p>
          <a:r>
            <a:rPr lang="el-GR" dirty="0" smtClean="0"/>
            <a:t>Καθοδήγηση</a:t>
          </a:r>
          <a:endParaRPr lang="el-GR" dirty="0"/>
        </a:p>
      </dgm:t>
    </dgm:pt>
    <dgm:pt modelId="{816DE061-3703-45ED-A704-55062A30E54F}" type="parTrans" cxnId="{5E875599-404E-4C6A-ACEC-8E7D407264F3}">
      <dgm:prSet/>
      <dgm:spPr/>
      <dgm:t>
        <a:bodyPr/>
        <a:lstStyle/>
        <a:p>
          <a:endParaRPr lang="el-GR"/>
        </a:p>
      </dgm:t>
    </dgm:pt>
    <dgm:pt modelId="{45B9DB34-3A48-41C4-B3D9-429902D69BD7}" type="sibTrans" cxnId="{5E875599-404E-4C6A-ACEC-8E7D407264F3}">
      <dgm:prSet/>
      <dgm:spPr/>
      <dgm:t>
        <a:bodyPr/>
        <a:lstStyle/>
        <a:p>
          <a:endParaRPr lang="el-GR"/>
        </a:p>
      </dgm:t>
    </dgm:pt>
    <dgm:pt modelId="{DE188A4B-6C49-4B0C-97DA-9B62B4A2445A}">
      <dgm:prSet/>
      <dgm:spPr/>
      <dgm:t>
        <a:bodyPr/>
        <a:lstStyle/>
        <a:p>
          <a:r>
            <a:rPr lang="el-GR" dirty="0" smtClean="0"/>
            <a:t>Έλεγχος</a:t>
          </a:r>
          <a:endParaRPr lang="el-GR" dirty="0"/>
        </a:p>
      </dgm:t>
    </dgm:pt>
    <dgm:pt modelId="{34F51553-2BAA-4FFA-B94E-585C93945934}" type="parTrans" cxnId="{1E50EFE5-0BF7-4729-B061-48731C17A096}">
      <dgm:prSet/>
      <dgm:spPr/>
      <dgm:t>
        <a:bodyPr/>
        <a:lstStyle/>
        <a:p>
          <a:endParaRPr lang="el-GR"/>
        </a:p>
      </dgm:t>
    </dgm:pt>
    <dgm:pt modelId="{1599C9A3-676A-48B0-A7E1-D16F76077E8C}" type="sibTrans" cxnId="{1E50EFE5-0BF7-4729-B061-48731C17A096}">
      <dgm:prSet/>
      <dgm:spPr/>
      <dgm:t>
        <a:bodyPr/>
        <a:lstStyle/>
        <a:p>
          <a:endParaRPr lang="el-GR"/>
        </a:p>
      </dgm:t>
    </dgm:pt>
    <dgm:pt modelId="{F71D8E3A-CDAD-42BB-B25B-19303D6B7B9A}" type="pres">
      <dgm:prSet presAssocID="{BEB3A6DB-F488-4ADB-9F4C-CD6BD1BD5A7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6B94DC6-1ED8-4BF4-A424-57628E3BA1C7}" type="pres">
      <dgm:prSet presAssocID="{FE9A772D-648F-4BAC-BE2B-0A04FD2400A6}" presName="root1" presStyleCnt="0"/>
      <dgm:spPr/>
    </dgm:pt>
    <dgm:pt modelId="{C08470DD-7119-4ABF-A322-E4268F549464}" type="pres">
      <dgm:prSet presAssocID="{FE9A772D-648F-4BAC-BE2B-0A04FD2400A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D81E9D1-501D-4177-8B3D-8A3191A94445}" type="pres">
      <dgm:prSet presAssocID="{FE9A772D-648F-4BAC-BE2B-0A04FD2400A6}" presName="level2hierChild" presStyleCnt="0"/>
      <dgm:spPr/>
    </dgm:pt>
    <dgm:pt modelId="{B424E2A4-1C82-463C-950C-F76164DB4604}" type="pres">
      <dgm:prSet presAssocID="{5B830707-6C19-4D07-9F7C-9E0B89DFA0D9}" presName="conn2-1" presStyleLbl="parChTrans1D2" presStyleIdx="0" presStyleCnt="4"/>
      <dgm:spPr/>
      <dgm:t>
        <a:bodyPr/>
        <a:lstStyle/>
        <a:p>
          <a:endParaRPr lang="el-GR"/>
        </a:p>
      </dgm:t>
    </dgm:pt>
    <dgm:pt modelId="{D9ECE8A9-326B-4EBB-A599-2003912BF9C8}" type="pres">
      <dgm:prSet presAssocID="{5B830707-6C19-4D07-9F7C-9E0B89DFA0D9}" presName="connTx" presStyleLbl="parChTrans1D2" presStyleIdx="0" presStyleCnt="4"/>
      <dgm:spPr/>
      <dgm:t>
        <a:bodyPr/>
        <a:lstStyle/>
        <a:p>
          <a:endParaRPr lang="el-GR"/>
        </a:p>
      </dgm:t>
    </dgm:pt>
    <dgm:pt modelId="{C9CE63F5-341A-4B78-9DC8-92A3F3AB3AA8}" type="pres">
      <dgm:prSet presAssocID="{031C40B8-AA67-4066-B264-761CCC24C93B}" presName="root2" presStyleCnt="0"/>
      <dgm:spPr/>
    </dgm:pt>
    <dgm:pt modelId="{F4026DF2-C066-4C17-9B43-4B5C1F4E1729}" type="pres">
      <dgm:prSet presAssocID="{031C40B8-AA67-4066-B264-761CCC24C93B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8F2E4D5-B10B-46D8-9F7C-1708CC24083A}" type="pres">
      <dgm:prSet presAssocID="{031C40B8-AA67-4066-B264-761CCC24C93B}" presName="level3hierChild" presStyleCnt="0"/>
      <dgm:spPr/>
    </dgm:pt>
    <dgm:pt modelId="{23BC39A9-91A3-4D44-A200-D74354916B52}" type="pres">
      <dgm:prSet presAssocID="{E2BE3B38-3FAA-4A7D-BF8A-61D05AAC24B5}" presName="conn2-1" presStyleLbl="parChTrans1D2" presStyleIdx="1" presStyleCnt="4"/>
      <dgm:spPr/>
      <dgm:t>
        <a:bodyPr/>
        <a:lstStyle/>
        <a:p>
          <a:endParaRPr lang="el-GR"/>
        </a:p>
      </dgm:t>
    </dgm:pt>
    <dgm:pt modelId="{FDE75A2F-E520-41F0-8297-54CD916D047B}" type="pres">
      <dgm:prSet presAssocID="{E2BE3B38-3FAA-4A7D-BF8A-61D05AAC24B5}" presName="connTx" presStyleLbl="parChTrans1D2" presStyleIdx="1" presStyleCnt="4"/>
      <dgm:spPr/>
      <dgm:t>
        <a:bodyPr/>
        <a:lstStyle/>
        <a:p>
          <a:endParaRPr lang="el-GR"/>
        </a:p>
      </dgm:t>
    </dgm:pt>
    <dgm:pt modelId="{494CC347-AB75-4654-B08C-EBDBFEBF0E51}" type="pres">
      <dgm:prSet presAssocID="{76E264D2-449E-4141-9694-7D6961D5AEF1}" presName="root2" presStyleCnt="0"/>
      <dgm:spPr/>
    </dgm:pt>
    <dgm:pt modelId="{315008F4-4329-4777-8E86-08DE78D716AE}" type="pres">
      <dgm:prSet presAssocID="{76E264D2-449E-4141-9694-7D6961D5AEF1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7135BBF-BA33-4FA1-B5B7-A4F38723C656}" type="pres">
      <dgm:prSet presAssocID="{76E264D2-449E-4141-9694-7D6961D5AEF1}" presName="level3hierChild" presStyleCnt="0"/>
      <dgm:spPr/>
    </dgm:pt>
    <dgm:pt modelId="{4A0B532F-44F8-4E24-BAA8-71FBF79CA33D}" type="pres">
      <dgm:prSet presAssocID="{816DE061-3703-45ED-A704-55062A30E54F}" presName="conn2-1" presStyleLbl="parChTrans1D2" presStyleIdx="2" presStyleCnt="4"/>
      <dgm:spPr/>
      <dgm:t>
        <a:bodyPr/>
        <a:lstStyle/>
        <a:p>
          <a:endParaRPr lang="el-GR"/>
        </a:p>
      </dgm:t>
    </dgm:pt>
    <dgm:pt modelId="{BEE90930-3D93-4BA9-B566-705F585A8CDC}" type="pres">
      <dgm:prSet presAssocID="{816DE061-3703-45ED-A704-55062A30E54F}" presName="connTx" presStyleLbl="parChTrans1D2" presStyleIdx="2" presStyleCnt="4"/>
      <dgm:spPr/>
      <dgm:t>
        <a:bodyPr/>
        <a:lstStyle/>
        <a:p>
          <a:endParaRPr lang="el-GR"/>
        </a:p>
      </dgm:t>
    </dgm:pt>
    <dgm:pt modelId="{448F4684-FA1C-40D9-BEBF-971458E17CA2}" type="pres">
      <dgm:prSet presAssocID="{220CC207-FA91-4927-8238-DFFFFC71E979}" presName="root2" presStyleCnt="0"/>
      <dgm:spPr/>
    </dgm:pt>
    <dgm:pt modelId="{1CC581EF-10D0-4D7D-9F9B-CC861927573A}" type="pres">
      <dgm:prSet presAssocID="{220CC207-FA91-4927-8238-DFFFFC71E979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FE7C776-97D8-4CCB-8F98-93DA8650FB0D}" type="pres">
      <dgm:prSet presAssocID="{220CC207-FA91-4927-8238-DFFFFC71E979}" presName="level3hierChild" presStyleCnt="0"/>
      <dgm:spPr/>
    </dgm:pt>
    <dgm:pt modelId="{6F8FB799-BF9A-40AB-9D82-B2A029811E5C}" type="pres">
      <dgm:prSet presAssocID="{34F51553-2BAA-4FFA-B94E-585C93945934}" presName="conn2-1" presStyleLbl="parChTrans1D2" presStyleIdx="3" presStyleCnt="4"/>
      <dgm:spPr/>
      <dgm:t>
        <a:bodyPr/>
        <a:lstStyle/>
        <a:p>
          <a:endParaRPr lang="el-GR"/>
        </a:p>
      </dgm:t>
    </dgm:pt>
    <dgm:pt modelId="{128469AA-2E14-4BAC-B859-EF8AB0F5CF2F}" type="pres">
      <dgm:prSet presAssocID="{34F51553-2BAA-4FFA-B94E-585C93945934}" presName="connTx" presStyleLbl="parChTrans1D2" presStyleIdx="3" presStyleCnt="4"/>
      <dgm:spPr/>
      <dgm:t>
        <a:bodyPr/>
        <a:lstStyle/>
        <a:p>
          <a:endParaRPr lang="el-GR"/>
        </a:p>
      </dgm:t>
    </dgm:pt>
    <dgm:pt modelId="{AA299C2E-8AD7-4F19-A233-71F875514606}" type="pres">
      <dgm:prSet presAssocID="{DE188A4B-6C49-4B0C-97DA-9B62B4A2445A}" presName="root2" presStyleCnt="0"/>
      <dgm:spPr/>
    </dgm:pt>
    <dgm:pt modelId="{329B4EC8-1E77-401B-8ADB-71AFA140EB01}" type="pres">
      <dgm:prSet presAssocID="{DE188A4B-6C49-4B0C-97DA-9B62B4A2445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324F7D5-81EE-4FCA-B035-14A6FECD575E}" type="pres">
      <dgm:prSet presAssocID="{DE188A4B-6C49-4B0C-97DA-9B62B4A2445A}" presName="level3hierChild" presStyleCnt="0"/>
      <dgm:spPr/>
    </dgm:pt>
  </dgm:ptLst>
  <dgm:cxnLst>
    <dgm:cxn modelId="{7C485371-7FFD-43C1-A45B-A12F17EBA895}" type="presOf" srcId="{5B830707-6C19-4D07-9F7C-9E0B89DFA0D9}" destId="{D9ECE8A9-326B-4EBB-A599-2003912BF9C8}" srcOrd="1" destOrd="0" presId="urn:microsoft.com/office/officeart/2008/layout/HorizontalMultiLevelHierarchy"/>
    <dgm:cxn modelId="{5463531B-2ED7-435D-AAAB-342368FA2645}" srcId="{BEB3A6DB-F488-4ADB-9F4C-CD6BD1BD5A7C}" destId="{FE9A772D-648F-4BAC-BE2B-0A04FD2400A6}" srcOrd="0" destOrd="0" parTransId="{747587AA-775A-443C-B565-096CDC9D8361}" sibTransId="{9226992E-FF23-4D18-887E-854FBED3C11C}"/>
    <dgm:cxn modelId="{73AFC2FD-2C69-4D00-A90C-3F913C586EA6}" srcId="{FE9A772D-648F-4BAC-BE2B-0A04FD2400A6}" destId="{76E264D2-449E-4141-9694-7D6961D5AEF1}" srcOrd="1" destOrd="0" parTransId="{E2BE3B38-3FAA-4A7D-BF8A-61D05AAC24B5}" sibTransId="{0FEC4FFF-D212-424A-8C48-D574399B249C}"/>
    <dgm:cxn modelId="{99356C50-7891-499D-B02F-0C547FA34D82}" srcId="{FE9A772D-648F-4BAC-BE2B-0A04FD2400A6}" destId="{031C40B8-AA67-4066-B264-761CCC24C93B}" srcOrd="0" destOrd="0" parTransId="{5B830707-6C19-4D07-9F7C-9E0B89DFA0D9}" sibTransId="{D74A72DF-C09C-42AF-ABD1-2865E11ADC83}"/>
    <dgm:cxn modelId="{420D79DE-3ABE-4818-A84D-29D3F5E465EF}" type="presOf" srcId="{BEB3A6DB-F488-4ADB-9F4C-CD6BD1BD5A7C}" destId="{F71D8E3A-CDAD-42BB-B25B-19303D6B7B9A}" srcOrd="0" destOrd="0" presId="urn:microsoft.com/office/officeart/2008/layout/HorizontalMultiLevelHierarchy"/>
    <dgm:cxn modelId="{135563E2-0ABB-4CF9-8E02-77B65575F739}" type="presOf" srcId="{34F51553-2BAA-4FFA-B94E-585C93945934}" destId="{6F8FB799-BF9A-40AB-9D82-B2A029811E5C}" srcOrd="0" destOrd="0" presId="urn:microsoft.com/office/officeart/2008/layout/HorizontalMultiLevelHierarchy"/>
    <dgm:cxn modelId="{5E875599-404E-4C6A-ACEC-8E7D407264F3}" srcId="{FE9A772D-648F-4BAC-BE2B-0A04FD2400A6}" destId="{220CC207-FA91-4927-8238-DFFFFC71E979}" srcOrd="2" destOrd="0" parTransId="{816DE061-3703-45ED-A704-55062A30E54F}" sibTransId="{45B9DB34-3A48-41C4-B3D9-429902D69BD7}"/>
    <dgm:cxn modelId="{C7936FAB-FBA5-412F-96F4-A7A6D46B5BDB}" type="presOf" srcId="{5B830707-6C19-4D07-9F7C-9E0B89DFA0D9}" destId="{B424E2A4-1C82-463C-950C-F76164DB4604}" srcOrd="0" destOrd="0" presId="urn:microsoft.com/office/officeart/2008/layout/HorizontalMultiLevelHierarchy"/>
    <dgm:cxn modelId="{7E2B1D0F-2707-4BCA-AB9C-C77B74C0B817}" type="presOf" srcId="{031C40B8-AA67-4066-B264-761CCC24C93B}" destId="{F4026DF2-C066-4C17-9B43-4B5C1F4E1729}" srcOrd="0" destOrd="0" presId="urn:microsoft.com/office/officeart/2008/layout/HorizontalMultiLevelHierarchy"/>
    <dgm:cxn modelId="{F842CDC3-B472-4663-B8D0-836824FAF5D2}" type="presOf" srcId="{E2BE3B38-3FAA-4A7D-BF8A-61D05AAC24B5}" destId="{FDE75A2F-E520-41F0-8297-54CD916D047B}" srcOrd="1" destOrd="0" presId="urn:microsoft.com/office/officeart/2008/layout/HorizontalMultiLevelHierarchy"/>
    <dgm:cxn modelId="{708611C8-F42B-4235-8069-1467605D1748}" type="presOf" srcId="{220CC207-FA91-4927-8238-DFFFFC71E979}" destId="{1CC581EF-10D0-4D7D-9F9B-CC861927573A}" srcOrd="0" destOrd="0" presId="urn:microsoft.com/office/officeart/2008/layout/HorizontalMultiLevelHierarchy"/>
    <dgm:cxn modelId="{7550EE9A-5DFC-4DA8-B021-28C6F639920F}" type="presOf" srcId="{34F51553-2BAA-4FFA-B94E-585C93945934}" destId="{128469AA-2E14-4BAC-B859-EF8AB0F5CF2F}" srcOrd="1" destOrd="0" presId="urn:microsoft.com/office/officeart/2008/layout/HorizontalMultiLevelHierarchy"/>
    <dgm:cxn modelId="{AACA3A13-6152-4D82-B46B-463C56C058D5}" type="presOf" srcId="{76E264D2-449E-4141-9694-7D6961D5AEF1}" destId="{315008F4-4329-4777-8E86-08DE78D716AE}" srcOrd="0" destOrd="0" presId="urn:microsoft.com/office/officeart/2008/layout/HorizontalMultiLevelHierarchy"/>
    <dgm:cxn modelId="{26B80A18-2A77-48B6-9DF8-D35FBD781D39}" type="presOf" srcId="{816DE061-3703-45ED-A704-55062A30E54F}" destId="{BEE90930-3D93-4BA9-B566-705F585A8CDC}" srcOrd="1" destOrd="0" presId="urn:microsoft.com/office/officeart/2008/layout/HorizontalMultiLevelHierarchy"/>
    <dgm:cxn modelId="{1E50EFE5-0BF7-4729-B061-48731C17A096}" srcId="{FE9A772D-648F-4BAC-BE2B-0A04FD2400A6}" destId="{DE188A4B-6C49-4B0C-97DA-9B62B4A2445A}" srcOrd="3" destOrd="0" parTransId="{34F51553-2BAA-4FFA-B94E-585C93945934}" sibTransId="{1599C9A3-676A-48B0-A7E1-D16F76077E8C}"/>
    <dgm:cxn modelId="{86E2EC1E-CE2B-45D8-B6D3-3419FBB149C7}" type="presOf" srcId="{816DE061-3703-45ED-A704-55062A30E54F}" destId="{4A0B532F-44F8-4E24-BAA8-71FBF79CA33D}" srcOrd="0" destOrd="0" presId="urn:microsoft.com/office/officeart/2008/layout/HorizontalMultiLevelHierarchy"/>
    <dgm:cxn modelId="{1BCABA0A-53B5-4888-9B4D-1D83A10B1D23}" type="presOf" srcId="{DE188A4B-6C49-4B0C-97DA-9B62B4A2445A}" destId="{329B4EC8-1E77-401B-8ADB-71AFA140EB01}" srcOrd="0" destOrd="0" presId="urn:microsoft.com/office/officeart/2008/layout/HorizontalMultiLevelHierarchy"/>
    <dgm:cxn modelId="{9A0D539F-C995-4A2E-AEF4-3A3CCF73FEB1}" type="presOf" srcId="{E2BE3B38-3FAA-4A7D-BF8A-61D05AAC24B5}" destId="{23BC39A9-91A3-4D44-A200-D74354916B52}" srcOrd="0" destOrd="0" presId="urn:microsoft.com/office/officeart/2008/layout/HorizontalMultiLevelHierarchy"/>
    <dgm:cxn modelId="{72C904AE-0A29-4DAC-9174-CBCA4F1B99E9}" type="presOf" srcId="{FE9A772D-648F-4BAC-BE2B-0A04FD2400A6}" destId="{C08470DD-7119-4ABF-A322-E4268F549464}" srcOrd="0" destOrd="0" presId="urn:microsoft.com/office/officeart/2008/layout/HorizontalMultiLevelHierarchy"/>
    <dgm:cxn modelId="{E115B9D1-84E0-485B-812D-B5AC34FEEE6B}" type="presParOf" srcId="{F71D8E3A-CDAD-42BB-B25B-19303D6B7B9A}" destId="{96B94DC6-1ED8-4BF4-A424-57628E3BA1C7}" srcOrd="0" destOrd="0" presId="urn:microsoft.com/office/officeart/2008/layout/HorizontalMultiLevelHierarchy"/>
    <dgm:cxn modelId="{C8E25E3B-4682-47A1-8AA9-34454CF561DC}" type="presParOf" srcId="{96B94DC6-1ED8-4BF4-A424-57628E3BA1C7}" destId="{C08470DD-7119-4ABF-A322-E4268F549464}" srcOrd="0" destOrd="0" presId="urn:microsoft.com/office/officeart/2008/layout/HorizontalMultiLevelHierarchy"/>
    <dgm:cxn modelId="{84D52CB7-44DB-4BED-A6E3-325D2DE48ABB}" type="presParOf" srcId="{96B94DC6-1ED8-4BF4-A424-57628E3BA1C7}" destId="{AD81E9D1-501D-4177-8B3D-8A3191A94445}" srcOrd="1" destOrd="0" presId="urn:microsoft.com/office/officeart/2008/layout/HorizontalMultiLevelHierarchy"/>
    <dgm:cxn modelId="{A80BF001-6064-4417-8980-047E84DB53B9}" type="presParOf" srcId="{AD81E9D1-501D-4177-8B3D-8A3191A94445}" destId="{B424E2A4-1C82-463C-950C-F76164DB4604}" srcOrd="0" destOrd="0" presId="urn:microsoft.com/office/officeart/2008/layout/HorizontalMultiLevelHierarchy"/>
    <dgm:cxn modelId="{308B115B-39F4-4623-9B79-BD911541E0E3}" type="presParOf" srcId="{B424E2A4-1C82-463C-950C-F76164DB4604}" destId="{D9ECE8A9-326B-4EBB-A599-2003912BF9C8}" srcOrd="0" destOrd="0" presId="urn:microsoft.com/office/officeart/2008/layout/HorizontalMultiLevelHierarchy"/>
    <dgm:cxn modelId="{7354552B-3411-4AF8-B8FB-E20502DE5FA3}" type="presParOf" srcId="{AD81E9D1-501D-4177-8B3D-8A3191A94445}" destId="{C9CE63F5-341A-4B78-9DC8-92A3F3AB3AA8}" srcOrd="1" destOrd="0" presId="urn:microsoft.com/office/officeart/2008/layout/HorizontalMultiLevelHierarchy"/>
    <dgm:cxn modelId="{98C62D87-B2D7-4977-9709-CAF9EADDAAC6}" type="presParOf" srcId="{C9CE63F5-341A-4B78-9DC8-92A3F3AB3AA8}" destId="{F4026DF2-C066-4C17-9B43-4B5C1F4E1729}" srcOrd="0" destOrd="0" presId="urn:microsoft.com/office/officeart/2008/layout/HorizontalMultiLevelHierarchy"/>
    <dgm:cxn modelId="{DD64E8CD-606A-42CA-9F5A-2A5923E931EE}" type="presParOf" srcId="{C9CE63F5-341A-4B78-9DC8-92A3F3AB3AA8}" destId="{08F2E4D5-B10B-46D8-9F7C-1708CC24083A}" srcOrd="1" destOrd="0" presId="urn:microsoft.com/office/officeart/2008/layout/HorizontalMultiLevelHierarchy"/>
    <dgm:cxn modelId="{C3420A24-51D3-4E68-AB47-EC9F8FEE0529}" type="presParOf" srcId="{AD81E9D1-501D-4177-8B3D-8A3191A94445}" destId="{23BC39A9-91A3-4D44-A200-D74354916B52}" srcOrd="2" destOrd="0" presId="urn:microsoft.com/office/officeart/2008/layout/HorizontalMultiLevelHierarchy"/>
    <dgm:cxn modelId="{90FE18C6-1DA5-45EA-800B-2FD9AAD063DC}" type="presParOf" srcId="{23BC39A9-91A3-4D44-A200-D74354916B52}" destId="{FDE75A2F-E520-41F0-8297-54CD916D047B}" srcOrd="0" destOrd="0" presId="urn:microsoft.com/office/officeart/2008/layout/HorizontalMultiLevelHierarchy"/>
    <dgm:cxn modelId="{F8D1DD97-FD6F-44A3-9B82-BF082A9397B1}" type="presParOf" srcId="{AD81E9D1-501D-4177-8B3D-8A3191A94445}" destId="{494CC347-AB75-4654-B08C-EBDBFEBF0E51}" srcOrd="3" destOrd="0" presId="urn:microsoft.com/office/officeart/2008/layout/HorizontalMultiLevelHierarchy"/>
    <dgm:cxn modelId="{894249A6-4541-4920-950F-E1C13B57D078}" type="presParOf" srcId="{494CC347-AB75-4654-B08C-EBDBFEBF0E51}" destId="{315008F4-4329-4777-8E86-08DE78D716AE}" srcOrd="0" destOrd="0" presId="urn:microsoft.com/office/officeart/2008/layout/HorizontalMultiLevelHierarchy"/>
    <dgm:cxn modelId="{D09F56D1-B54E-4F8D-B60B-D1EDEE2620A5}" type="presParOf" srcId="{494CC347-AB75-4654-B08C-EBDBFEBF0E51}" destId="{17135BBF-BA33-4FA1-B5B7-A4F38723C656}" srcOrd="1" destOrd="0" presId="urn:microsoft.com/office/officeart/2008/layout/HorizontalMultiLevelHierarchy"/>
    <dgm:cxn modelId="{9E819285-2259-4830-A4DC-5739009A813E}" type="presParOf" srcId="{AD81E9D1-501D-4177-8B3D-8A3191A94445}" destId="{4A0B532F-44F8-4E24-BAA8-71FBF79CA33D}" srcOrd="4" destOrd="0" presId="urn:microsoft.com/office/officeart/2008/layout/HorizontalMultiLevelHierarchy"/>
    <dgm:cxn modelId="{FDBDD8DB-BB8A-4118-AB5F-0D30C27556D3}" type="presParOf" srcId="{4A0B532F-44F8-4E24-BAA8-71FBF79CA33D}" destId="{BEE90930-3D93-4BA9-B566-705F585A8CDC}" srcOrd="0" destOrd="0" presId="urn:microsoft.com/office/officeart/2008/layout/HorizontalMultiLevelHierarchy"/>
    <dgm:cxn modelId="{52161B59-0DE6-435B-A9B2-3E98EC94F81B}" type="presParOf" srcId="{AD81E9D1-501D-4177-8B3D-8A3191A94445}" destId="{448F4684-FA1C-40D9-BEBF-971458E17CA2}" srcOrd="5" destOrd="0" presId="urn:microsoft.com/office/officeart/2008/layout/HorizontalMultiLevelHierarchy"/>
    <dgm:cxn modelId="{A7704F61-D312-4DE9-A64D-6733A18C1E78}" type="presParOf" srcId="{448F4684-FA1C-40D9-BEBF-971458E17CA2}" destId="{1CC581EF-10D0-4D7D-9F9B-CC861927573A}" srcOrd="0" destOrd="0" presId="urn:microsoft.com/office/officeart/2008/layout/HorizontalMultiLevelHierarchy"/>
    <dgm:cxn modelId="{A7D0FA8D-7207-4C3A-85D8-B961B05B30EE}" type="presParOf" srcId="{448F4684-FA1C-40D9-BEBF-971458E17CA2}" destId="{5FE7C776-97D8-4CCB-8F98-93DA8650FB0D}" srcOrd="1" destOrd="0" presId="urn:microsoft.com/office/officeart/2008/layout/HorizontalMultiLevelHierarchy"/>
    <dgm:cxn modelId="{6A6ED5BE-F2C2-4739-92F4-90D9A4C588EA}" type="presParOf" srcId="{AD81E9D1-501D-4177-8B3D-8A3191A94445}" destId="{6F8FB799-BF9A-40AB-9D82-B2A029811E5C}" srcOrd="6" destOrd="0" presId="urn:microsoft.com/office/officeart/2008/layout/HorizontalMultiLevelHierarchy"/>
    <dgm:cxn modelId="{2A168696-6ACC-4D88-8BCB-93488FFC49E9}" type="presParOf" srcId="{6F8FB799-BF9A-40AB-9D82-B2A029811E5C}" destId="{128469AA-2E14-4BAC-B859-EF8AB0F5CF2F}" srcOrd="0" destOrd="0" presId="urn:microsoft.com/office/officeart/2008/layout/HorizontalMultiLevelHierarchy"/>
    <dgm:cxn modelId="{774EE27D-89C7-4134-A9A7-5B4D3887574B}" type="presParOf" srcId="{AD81E9D1-501D-4177-8B3D-8A3191A94445}" destId="{AA299C2E-8AD7-4F19-A233-71F875514606}" srcOrd="7" destOrd="0" presId="urn:microsoft.com/office/officeart/2008/layout/HorizontalMultiLevelHierarchy"/>
    <dgm:cxn modelId="{7A502040-077F-4037-9DCA-20BDD34CE3DB}" type="presParOf" srcId="{AA299C2E-8AD7-4F19-A233-71F875514606}" destId="{329B4EC8-1E77-401B-8ADB-71AFA140EB01}" srcOrd="0" destOrd="0" presId="urn:microsoft.com/office/officeart/2008/layout/HorizontalMultiLevelHierarchy"/>
    <dgm:cxn modelId="{68749F95-2B4E-4487-9AD7-4A522A5F4A59}" type="presParOf" srcId="{AA299C2E-8AD7-4F19-A233-71F875514606}" destId="{6324F7D5-81EE-4FCA-B035-14A6FECD575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E2B93A-950E-4D3B-8591-2043826ED8C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448850F-7EBD-4642-BB96-4DEFFC8B0E27}">
      <dgm:prSet phldrT="[Κείμενο]"/>
      <dgm:spPr/>
      <dgm:t>
        <a:bodyPr/>
        <a:lstStyle/>
        <a:p>
          <a:r>
            <a:rPr lang="el-GR" dirty="0" smtClean="0"/>
            <a:t>Διευθυντής</a:t>
          </a:r>
          <a:endParaRPr lang="el-GR" dirty="0"/>
        </a:p>
      </dgm:t>
    </dgm:pt>
    <dgm:pt modelId="{30020E05-EF47-4CF6-B2ED-ACD7686F104E}" type="parTrans" cxnId="{A6D6E562-AF7D-4FC2-9C40-6C5158F40A88}">
      <dgm:prSet/>
      <dgm:spPr/>
      <dgm:t>
        <a:bodyPr/>
        <a:lstStyle/>
        <a:p>
          <a:endParaRPr lang="el-GR"/>
        </a:p>
      </dgm:t>
    </dgm:pt>
    <dgm:pt modelId="{E0BD9C36-8BB3-47FF-81DC-7EDA0A45974A}" type="sibTrans" cxnId="{A6D6E562-AF7D-4FC2-9C40-6C5158F40A88}">
      <dgm:prSet/>
      <dgm:spPr/>
      <dgm:t>
        <a:bodyPr/>
        <a:lstStyle/>
        <a:p>
          <a:endParaRPr lang="el-GR"/>
        </a:p>
      </dgm:t>
    </dgm:pt>
    <dgm:pt modelId="{38BE711A-1478-4AD8-AE38-8192CAD272F7}">
      <dgm:prSet phldrT="[Κείμενο]"/>
      <dgm:spPr/>
      <dgm:t>
        <a:bodyPr/>
        <a:lstStyle/>
        <a:p>
          <a:r>
            <a:rPr lang="el-GR" dirty="0" smtClean="0"/>
            <a:t>Υπεύθυνος προγραμμάτων άσκησης</a:t>
          </a:r>
          <a:endParaRPr lang="el-GR" dirty="0"/>
        </a:p>
      </dgm:t>
    </dgm:pt>
    <dgm:pt modelId="{AE57814F-B8E5-43B2-9CB2-77D011127957}" type="parTrans" cxnId="{902B4DE4-22CF-4486-BF74-3C3DD81B9140}">
      <dgm:prSet/>
      <dgm:spPr/>
      <dgm:t>
        <a:bodyPr/>
        <a:lstStyle/>
        <a:p>
          <a:endParaRPr lang="el-GR"/>
        </a:p>
      </dgm:t>
    </dgm:pt>
    <dgm:pt modelId="{D82E5E3B-6737-406B-91B7-C46BB489D7C5}" type="sibTrans" cxnId="{902B4DE4-22CF-4486-BF74-3C3DD81B9140}">
      <dgm:prSet/>
      <dgm:spPr/>
      <dgm:t>
        <a:bodyPr/>
        <a:lstStyle/>
        <a:p>
          <a:endParaRPr lang="el-GR"/>
        </a:p>
      </dgm:t>
    </dgm:pt>
    <dgm:pt modelId="{CA6E6B2E-826F-49E0-91A1-FA6F55AA3566}">
      <dgm:prSet phldrT="[Κείμενο]"/>
      <dgm:spPr/>
      <dgm:t>
        <a:bodyPr/>
        <a:lstStyle/>
        <a:p>
          <a:r>
            <a:rPr lang="el-GR" dirty="0" smtClean="0"/>
            <a:t>Γυμναστής ομαδικών προγραμμάτων</a:t>
          </a:r>
          <a:endParaRPr lang="el-GR" dirty="0"/>
        </a:p>
      </dgm:t>
    </dgm:pt>
    <dgm:pt modelId="{0606A231-38E6-4AE1-B606-AEF230D7CDC2}" type="parTrans" cxnId="{4E8D4DE0-B3C8-42B2-824B-3047A47F17BC}">
      <dgm:prSet/>
      <dgm:spPr/>
      <dgm:t>
        <a:bodyPr/>
        <a:lstStyle/>
        <a:p>
          <a:endParaRPr lang="el-GR"/>
        </a:p>
      </dgm:t>
    </dgm:pt>
    <dgm:pt modelId="{3ECF0A23-C51C-4A3E-9849-1980D9A48FAB}" type="sibTrans" cxnId="{4E8D4DE0-B3C8-42B2-824B-3047A47F17BC}">
      <dgm:prSet/>
      <dgm:spPr/>
      <dgm:t>
        <a:bodyPr/>
        <a:lstStyle/>
        <a:p>
          <a:endParaRPr lang="el-GR"/>
        </a:p>
      </dgm:t>
    </dgm:pt>
    <dgm:pt modelId="{C3A77678-9A49-4226-89D8-0E4C56B983B8}">
      <dgm:prSet phldrT="[Κείμενο]"/>
      <dgm:spPr/>
      <dgm:t>
        <a:bodyPr/>
        <a:lstStyle/>
        <a:p>
          <a:r>
            <a:rPr lang="el-GR" dirty="0" smtClean="0"/>
            <a:t>Γυμναστής </a:t>
          </a:r>
          <a:r>
            <a:rPr lang="en-US" dirty="0" smtClean="0"/>
            <a:t>fitness</a:t>
          </a:r>
          <a:endParaRPr lang="el-GR" dirty="0"/>
        </a:p>
      </dgm:t>
    </dgm:pt>
    <dgm:pt modelId="{15984EF0-E621-404F-BD04-A33F9293AAE3}" type="parTrans" cxnId="{092BE912-8269-4D22-B7C4-FAEC6FD68BA7}">
      <dgm:prSet/>
      <dgm:spPr/>
      <dgm:t>
        <a:bodyPr/>
        <a:lstStyle/>
        <a:p>
          <a:endParaRPr lang="el-GR"/>
        </a:p>
      </dgm:t>
    </dgm:pt>
    <dgm:pt modelId="{DED2780B-19DB-494D-A340-88363EC4090C}" type="sibTrans" cxnId="{092BE912-8269-4D22-B7C4-FAEC6FD68BA7}">
      <dgm:prSet/>
      <dgm:spPr/>
      <dgm:t>
        <a:bodyPr/>
        <a:lstStyle/>
        <a:p>
          <a:endParaRPr lang="el-GR"/>
        </a:p>
      </dgm:t>
    </dgm:pt>
    <dgm:pt modelId="{1D7E3AEF-769B-4171-BDAA-47CD25930351}">
      <dgm:prSet phldrT="[Κείμενο]"/>
      <dgm:spPr/>
      <dgm:t>
        <a:bodyPr/>
        <a:lstStyle/>
        <a:p>
          <a:r>
            <a:rPr lang="el-GR" dirty="0" smtClean="0"/>
            <a:t>Υπεύθυνος εγκατάστασης</a:t>
          </a:r>
          <a:endParaRPr lang="el-GR" dirty="0"/>
        </a:p>
      </dgm:t>
    </dgm:pt>
    <dgm:pt modelId="{8598EA81-E079-49F9-A908-4FD72C1AB587}" type="parTrans" cxnId="{984B5C0E-869B-4129-9E73-EB1A1D6B2CF3}">
      <dgm:prSet/>
      <dgm:spPr/>
      <dgm:t>
        <a:bodyPr/>
        <a:lstStyle/>
        <a:p>
          <a:endParaRPr lang="el-GR"/>
        </a:p>
      </dgm:t>
    </dgm:pt>
    <dgm:pt modelId="{038CFE7F-310D-4920-852F-F01498170DDF}" type="sibTrans" cxnId="{984B5C0E-869B-4129-9E73-EB1A1D6B2CF3}">
      <dgm:prSet/>
      <dgm:spPr/>
      <dgm:t>
        <a:bodyPr/>
        <a:lstStyle/>
        <a:p>
          <a:endParaRPr lang="el-GR"/>
        </a:p>
      </dgm:t>
    </dgm:pt>
    <dgm:pt modelId="{328780FC-D2C0-4096-B30E-737A80053A08}">
      <dgm:prSet phldrT="[Κείμενο]"/>
      <dgm:spPr/>
      <dgm:t>
        <a:bodyPr/>
        <a:lstStyle/>
        <a:p>
          <a:r>
            <a:rPr lang="el-GR" dirty="0" smtClean="0"/>
            <a:t>Καθαρίστριες - συντηρητές</a:t>
          </a:r>
          <a:endParaRPr lang="el-GR" dirty="0"/>
        </a:p>
      </dgm:t>
    </dgm:pt>
    <dgm:pt modelId="{956188F3-EC4C-4C5A-AE2D-AF60CFE9A57C}" type="parTrans" cxnId="{EF186EB9-61BA-4A96-A9C1-CF7C4A2EC248}">
      <dgm:prSet/>
      <dgm:spPr/>
      <dgm:t>
        <a:bodyPr/>
        <a:lstStyle/>
        <a:p>
          <a:endParaRPr lang="el-GR"/>
        </a:p>
      </dgm:t>
    </dgm:pt>
    <dgm:pt modelId="{50FAB415-18BA-44A3-84EA-797FE6C1E01C}" type="sibTrans" cxnId="{EF186EB9-61BA-4A96-A9C1-CF7C4A2EC248}">
      <dgm:prSet/>
      <dgm:spPr/>
      <dgm:t>
        <a:bodyPr/>
        <a:lstStyle/>
        <a:p>
          <a:endParaRPr lang="el-GR"/>
        </a:p>
      </dgm:t>
    </dgm:pt>
    <dgm:pt modelId="{483995F5-4D25-4431-BAD5-072CC2C79BAC}" type="pres">
      <dgm:prSet presAssocID="{03E2B93A-950E-4D3B-8591-2043826ED8C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6700B94F-09EA-415E-988A-38D5D8CC9FCF}" type="pres">
      <dgm:prSet presAssocID="{C448850F-7EBD-4642-BB96-4DEFFC8B0E27}" presName="hierRoot1" presStyleCnt="0"/>
      <dgm:spPr/>
    </dgm:pt>
    <dgm:pt modelId="{84097241-7E1B-427A-90EE-138435935872}" type="pres">
      <dgm:prSet presAssocID="{C448850F-7EBD-4642-BB96-4DEFFC8B0E27}" presName="composite" presStyleCnt="0"/>
      <dgm:spPr/>
    </dgm:pt>
    <dgm:pt modelId="{0DF5D88B-3D54-4E78-A2A1-B339D63237A3}" type="pres">
      <dgm:prSet presAssocID="{C448850F-7EBD-4642-BB96-4DEFFC8B0E27}" presName="background" presStyleLbl="node0" presStyleIdx="0" presStyleCnt="1"/>
      <dgm:spPr/>
    </dgm:pt>
    <dgm:pt modelId="{50251FE1-3300-46D1-BB51-357B1B17CC69}" type="pres">
      <dgm:prSet presAssocID="{C448850F-7EBD-4642-BB96-4DEFFC8B0E2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5D73C19-F6FE-4F4B-9F29-0E351EC118B1}" type="pres">
      <dgm:prSet presAssocID="{C448850F-7EBD-4642-BB96-4DEFFC8B0E27}" presName="hierChild2" presStyleCnt="0"/>
      <dgm:spPr/>
    </dgm:pt>
    <dgm:pt modelId="{6454B22C-5CD3-4F7A-9D27-02916D7D9A3A}" type="pres">
      <dgm:prSet presAssocID="{AE57814F-B8E5-43B2-9CB2-77D011127957}" presName="Name10" presStyleLbl="parChTrans1D2" presStyleIdx="0" presStyleCnt="2"/>
      <dgm:spPr/>
      <dgm:t>
        <a:bodyPr/>
        <a:lstStyle/>
        <a:p>
          <a:endParaRPr lang="el-GR"/>
        </a:p>
      </dgm:t>
    </dgm:pt>
    <dgm:pt modelId="{5EF51086-F26D-4BB4-8855-C2ACDB8431E9}" type="pres">
      <dgm:prSet presAssocID="{38BE711A-1478-4AD8-AE38-8192CAD272F7}" presName="hierRoot2" presStyleCnt="0"/>
      <dgm:spPr/>
    </dgm:pt>
    <dgm:pt modelId="{8393B552-69CC-4363-960F-E0267D657DBE}" type="pres">
      <dgm:prSet presAssocID="{38BE711A-1478-4AD8-AE38-8192CAD272F7}" presName="composite2" presStyleCnt="0"/>
      <dgm:spPr/>
    </dgm:pt>
    <dgm:pt modelId="{D77E60C1-6016-4C27-B59B-66919477C3C3}" type="pres">
      <dgm:prSet presAssocID="{38BE711A-1478-4AD8-AE38-8192CAD272F7}" presName="background2" presStyleLbl="node2" presStyleIdx="0" presStyleCnt="2"/>
      <dgm:spPr/>
    </dgm:pt>
    <dgm:pt modelId="{C2E6DCB1-2C95-4F4D-98D6-830550AC1D90}" type="pres">
      <dgm:prSet presAssocID="{38BE711A-1478-4AD8-AE38-8192CAD272F7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389C3F8-6AAD-4918-9F93-1C2F5EFFF7E6}" type="pres">
      <dgm:prSet presAssocID="{38BE711A-1478-4AD8-AE38-8192CAD272F7}" presName="hierChild3" presStyleCnt="0"/>
      <dgm:spPr/>
    </dgm:pt>
    <dgm:pt modelId="{F23751C3-A2B6-42CE-9376-C64469D746F0}" type="pres">
      <dgm:prSet presAssocID="{0606A231-38E6-4AE1-B606-AEF230D7CDC2}" presName="Name17" presStyleLbl="parChTrans1D3" presStyleIdx="0" presStyleCnt="3"/>
      <dgm:spPr/>
      <dgm:t>
        <a:bodyPr/>
        <a:lstStyle/>
        <a:p>
          <a:endParaRPr lang="el-GR"/>
        </a:p>
      </dgm:t>
    </dgm:pt>
    <dgm:pt modelId="{F719FCDE-748F-41A8-8541-1591DE1A09D8}" type="pres">
      <dgm:prSet presAssocID="{CA6E6B2E-826F-49E0-91A1-FA6F55AA3566}" presName="hierRoot3" presStyleCnt="0"/>
      <dgm:spPr/>
    </dgm:pt>
    <dgm:pt modelId="{02ADC020-4D62-4ACB-90D8-4BF4493C26FA}" type="pres">
      <dgm:prSet presAssocID="{CA6E6B2E-826F-49E0-91A1-FA6F55AA3566}" presName="composite3" presStyleCnt="0"/>
      <dgm:spPr/>
    </dgm:pt>
    <dgm:pt modelId="{189DFEBD-5D43-47DB-AFCD-98F7BFEFD9C8}" type="pres">
      <dgm:prSet presAssocID="{CA6E6B2E-826F-49E0-91A1-FA6F55AA3566}" presName="background3" presStyleLbl="node3" presStyleIdx="0" presStyleCnt="3"/>
      <dgm:spPr/>
    </dgm:pt>
    <dgm:pt modelId="{1C78956B-8CC8-49EC-8379-30B3CA55BD48}" type="pres">
      <dgm:prSet presAssocID="{CA6E6B2E-826F-49E0-91A1-FA6F55AA3566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EE339D41-702C-4CA8-AE1C-024D9D56C7E7}" type="pres">
      <dgm:prSet presAssocID="{CA6E6B2E-826F-49E0-91A1-FA6F55AA3566}" presName="hierChild4" presStyleCnt="0"/>
      <dgm:spPr/>
    </dgm:pt>
    <dgm:pt modelId="{4FDBCA44-16B7-41DC-939D-F61010372E63}" type="pres">
      <dgm:prSet presAssocID="{15984EF0-E621-404F-BD04-A33F9293AAE3}" presName="Name17" presStyleLbl="parChTrans1D3" presStyleIdx="1" presStyleCnt="3"/>
      <dgm:spPr/>
      <dgm:t>
        <a:bodyPr/>
        <a:lstStyle/>
        <a:p>
          <a:endParaRPr lang="el-GR"/>
        </a:p>
      </dgm:t>
    </dgm:pt>
    <dgm:pt modelId="{69A369E2-84BC-48A9-A057-A505517D6CCB}" type="pres">
      <dgm:prSet presAssocID="{C3A77678-9A49-4226-89D8-0E4C56B983B8}" presName="hierRoot3" presStyleCnt="0"/>
      <dgm:spPr/>
    </dgm:pt>
    <dgm:pt modelId="{D5D9892F-2F52-480D-B446-FF56970033ED}" type="pres">
      <dgm:prSet presAssocID="{C3A77678-9A49-4226-89D8-0E4C56B983B8}" presName="composite3" presStyleCnt="0"/>
      <dgm:spPr/>
    </dgm:pt>
    <dgm:pt modelId="{D4561D80-25AA-4169-8F64-FBDD2E83C420}" type="pres">
      <dgm:prSet presAssocID="{C3A77678-9A49-4226-89D8-0E4C56B983B8}" presName="background3" presStyleLbl="node3" presStyleIdx="1" presStyleCnt="3"/>
      <dgm:spPr/>
    </dgm:pt>
    <dgm:pt modelId="{E472F7F5-6AE5-4902-A32D-B0D876D9EACD}" type="pres">
      <dgm:prSet presAssocID="{C3A77678-9A49-4226-89D8-0E4C56B983B8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80882F8-4E76-4020-91DB-B7C80F23425E}" type="pres">
      <dgm:prSet presAssocID="{C3A77678-9A49-4226-89D8-0E4C56B983B8}" presName="hierChild4" presStyleCnt="0"/>
      <dgm:spPr/>
    </dgm:pt>
    <dgm:pt modelId="{363BAB82-7217-4F32-BD01-9C867D45F35D}" type="pres">
      <dgm:prSet presAssocID="{8598EA81-E079-49F9-A908-4FD72C1AB587}" presName="Name10" presStyleLbl="parChTrans1D2" presStyleIdx="1" presStyleCnt="2"/>
      <dgm:spPr/>
      <dgm:t>
        <a:bodyPr/>
        <a:lstStyle/>
        <a:p>
          <a:endParaRPr lang="el-GR"/>
        </a:p>
      </dgm:t>
    </dgm:pt>
    <dgm:pt modelId="{B8383A70-8127-4763-8AEC-2D1828F8BE23}" type="pres">
      <dgm:prSet presAssocID="{1D7E3AEF-769B-4171-BDAA-47CD25930351}" presName="hierRoot2" presStyleCnt="0"/>
      <dgm:spPr/>
    </dgm:pt>
    <dgm:pt modelId="{A20AC384-163A-4360-BBDF-307EB8E33E61}" type="pres">
      <dgm:prSet presAssocID="{1D7E3AEF-769B-4171-BDAA-47CD25930351}" presName="composite2" presStyleCnt="0"/>
      <dgm:spPr/>
    </dgm:pt>
    <dgm:pt modelId="{72E00DB1-C38E-4245-B22B-703A2B1C33E9}" type="pres">
      <dgm:prSet presAssocID="{1D7E3AEF-769B-4171-BDAA-47CD25930351}" presName="background2" presStyleLbl="node2" presStyleIdx="1" presStyleCnt="2"/>
      <dgm:spPr/>
    </dgm:pt>
    <dgm:pt modelId="{18D5929B-EEEC-47D9-B61F-4F39FBE2EE32}" type="pres">
      <dgm:prSet presAssocID="{1D7E3AEF-769B-4171-BDAA-47CD2593035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F492977-9609-4790-8552-70D1DD862177}" type="pres">
      <dgm:prSet presAssocID="{1D7E3AEF-769B-4171-BDAA-47CD25930351}" presName="hierChild3" presStyleCnt="0"/>
      <dgm:spPr/>
    </dgm:pt>
    <dgm:pt modelId="{D6485524-8BCB-4422-ACA9-7D1DE41FC402}" type="pres">
      <dgm:prSet presAssocID="{956188F3-EC4C-4C5A-AE2D-AF60CFE9A57C}" presName="Name17" presStyleLbl="parChTrans1D3" presStyleIdx="2" presStyleCnt="3"/>
      <dgm:spPr/>
      <dgm:t>
        <a:bodyPr/>
        <a:lstStyle/>
        <a:p>
          <a:endParaRPr lang="el-GR"/>
        </a:p>
      </dgm:t>
    </dgm:pt>
    <dgm:pt modelId="{1F588F3A-C523-4C43-8D6E-59E631BC52F6}" type="pres">
      <dgm:prSet presAssocID="{328780FC-D2C0-4096-B30E-737A80053A08}" presName="hierRoot3" presStyleCnt="0"/>
      <dgm:spPr/>
    </dgm:pt>
    <dgm:pt modelId="{907E3B13-4784-465B-855E-A2A3DC4AF3D5}" type="pres">
      <dgm:prSet presAssocID="{328780FC-D2C0-4096-B30E-737A80053A08}" presName="composite3" presStyleCnt="0"/>
      <dgm:spPr/>
    </dgm:pt>
    <dgm:pt modelId="{16755A4A-BE32-4FB0-AA40-70EAA6F998CE}" type="pres">
      <dgm:prSet presAssocID="{328780FC-D2C0-4096-B30E-737A80053A08}" presName="background3" presStyleLbl="node3" presStyleIdx="2" presStyleCnt="3"/>
      <dgm:spPr/>
    </dgm:pt>
    <dgm:pt modelId="{CD58B340-834D-42DE-9049-51E06D674805}" type="pres">
      <dgm:prSet presAssocID="{328780FC-D2C0-4096-B30E-737A80053A08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73151E0-E331-4060-849A-B846C2CE8DA0}" type="pres">
      <dgm:prSet presAssocID="{328780FC-D2C0-4096-B30E-737A80053A08}" presName="hierChild4" presStyleCnt="0"/>
      <dgm:spPr/>
    </dgm:pt>
  </dgm:ptLst>
  <dgm:cxnLst>
    <dgm:cxn modelId="{984B5C0E-869B-4129-9E73-EB1A1D6B2CF3}" srcId="{C448850F-7EBD-4642-BB96-4DEFFC8B0E27}" destId="{1D7E3AEF-769B-4171-BDAA-47CD25930351}" srcOrd="1" destOrd="0" parTransId="{8598EA81-E079-49F9-A908-4FD72C1AB587}" sibTransId="{038CFE7F-310D-4920-852F-F01498170DDF}"/>
    <dgm:cxn modelId="{50F8EE99-2073-42B1-BA2A-7C25896E3065}" type="presOf" srcId="{38BE711A-1478-4AD8-AE38-8192CAD272F7}" destId="{C2E6DCB1-2C95-4F4D-98D6-830550AC1D90}" srcOrd="0" destOrd="0" presId="urn:microsoft.com/office/officeart/2005/8/layout/hierarchy1"/>
    <dgm:cxn modelId="{4E8D4DE0-B3C8-42B2-824B-3047A47F17BC}" srcId="{38BE711A-1478-4AD8-AE38-8192CAD272F7}" destId="{CA6E6B2E-826F-49E0-91A1-FA6F55AA3566}" srcOrd="0" destOrd="0" parTransId="{0606A231-38E6-4AE1-B606-AEF230D7CDC2}" sibTransId="{3ECF0A23-C51C-4A3E-9849-1980D9A48FAB}"/>
    <dgm:cxn modelId="{C42BEC8B-B010-4628-A5BA-4C29CBC2DA4E}" type="presOf" srcId="{15984EF0-E621-404F-BD04-A33F9293AAE3}" destId="{4FDBCA44-16B7-41DC-939D-F61010372E63}" srcOrd="0" destOrd="0" presId="urn:microsoft.com/office/officeart/2005/8/layout/hierarchy1"/>
    <dgm:cxn modelId="{092BE912-8269-4D22-B7C4-FAEC6FD68BA7}" srcId="{38BE711A-1478-4AD8-AE38-8192CAD272F7}" destId="{C3A77678-9A49-4226-89D8-0E4C56B983B8}" srcOrd="1" destOrd="0" parTransId="{15984EF0-E621-404F-BD04-A33F9293AAE3}" sibTransId="{DED2780B-19DB-494D-A340-88363EC4090C}"/>
    <dgm:cxn modelId="{827FA5B8-E032-4F60-B140-C6D7E2FF7CDE}" type="presOf" srcId="{0606A231-38E6-4AE1-B606-AEF230D7CDC2}" destId="{F23751C3-A2B6-42CE-9376-C64469D746F0}" srcOrd="0" destOrd="0" presId="urn:microsoft.com/office/officeart/2005/8/layout/hierarchy1"/>
    <dgm:cxn modelId="{BC09176F-949B-45E7-B25F-D90FA0B361BB}" type="presOf" srcId="{C448850F-7EBD-4642-BB96-4DEFFC8B0E27}" destId="{50251FE1-3300-46D1-BB51-357B1B17CC69}" srcOrd="0" destOrd="0" presId="urn:microsoft.com/office/officeart/2005/8/layout/hierarchy1"/>
    <dgm:cxn modelId="{E8092D4F-7F5A-43E1-845E-68DF6DE30B1D}" type="presOf" srcId="{1D7E3AEF-769B-4171-BDAA-47CD25930351}" destId="{18D5929B-EEEC-47D9-B61F-4F39FBE2EE32}" srcOrd="0" destOrd="0" presId="urn:microsoft.com/office/officeart/2005/8/layout/hierarchy1"/>
    <dgm:cxn modelId="{B2F98344-C12E-40EB-A5EF-DCDD7415DE26}" type="presOf" srcId="{03E2B93A-950E-4D3B-8591-2043826ED8C1}" destId="{483995F5-4D25-4431-BAD5-072CC2C79BAC}" srcOrd="0" destOrd="0" presId="urn:microsoft.com/office/officeart/2005/8/layout/hierarchy1"/>
    <dgm:cxn modelId="{FE42C93F-68EF-4811-BCEF-5D852C2C9ED7}" type="presOf" srcId="{8598EA81-E079-49F9-A908-4FD72C1AB587}" destId="{363BAB82-7217-4F32-BD01-9C867D45F35D}" srcOrd="0" destOrd="0" presId="urn:microsoft.com/office/officeart/2005/8/layout/hierarchy1"/>
    <dgm:cxn modelId="{F0CEC826-2399-49D4-9D87-3BB36680D73A}" type="presOf" srcId="{CA6E6B2E-826F-49E0-91A1-FA6F55AA3566}" destId="{1C78956B-8CC8-49EC-8379-30B3CA55BD48}" srcOrd="0" destOrd="0" presId="urn:microsoft.com/office/officeart/2005/8/layout/hierarchy1"/>
    <dgm:cxn modelId="{9954A219-E367-4EEE-8C34-4BF7D686EB56}" type="presOf" srcId="{328780FC-D2C0-4096-B30E-737A80053A08}" destId="{CD58B340-834D-42DE-9049-51E06D674805}" srcOrd="0" destOrd="0" presId="urn:microsoft.com/office/officeart/2005/8/layout/hierarchy1"/>
    <dgm:cxn modelId="{A6D6E562-AF7D-4FC2-9C40-6C5158F40A88}" srcId="{03E2B93A-950E-4D3B-8591-2043826ED8C1}" destId="{C448850F-7EBD-4642-BB96-4DEFFC8B0E27}" srcOrd="0" destOrd="0" parTransId="{30020E05-EF47-4CF6-B2ED-ACD7686F104E}" sibTransId="{E0BD9C36-8BB3-47FF-81DC-7EDA0A45974A}"/>
    <dgm:cxn modelId="{5485CCF1-C685-4A3E-80B0-8DFE040F0682}" type="presOf" srcId="{C3A77678-9A49-4226-89D8-0E4C56B983B8}" destId="{E472F7F5-6AE5-4902-A32D-B0D876D9EACD}" srcOrd="0" destOrd="0" presId="urn:microsoft.com/office/officeart/2005/8/layout/hierarchy1"/>
    <dgm:cxn modelId="{E1A3E2D8-080B-4E30-B32D-5D54BFB9D4E7}" type="presOf" srcId="{956188F3-EC4C-4C5A-AE2D-AF60CFE9A57C}" destId="{D6485524-8BCB-4422-ACA9-7D1DE41FC402}" srcOrd="0" destOrd="0" presId="urn:microsoft.com/office/officeart/2005/8/layout/hierarchy1"/>
    <dgm:cxn modelId="{EF186EB9-61BA-4A96-A9C1-CF7C4A2EC248}" srcId="{1D7E3AEF-769B-4171-BDAA-47CD25930351}" destId="{328780FC-D2C0-4096-B30E-737A80053A08}" srcOrd="0" destOrd="0" parTransId="{956188F3-EC4C-4C5A-AE2D-AF60CFE9A57C}" sibTransId="{50FAB415-18BA-44A3-84EA-797FE6C1E01C}"/>
    <dgm:cxn modelId="{902B4DE4-22CF-4486-BF74-3C3DD81B9140}" srcId="{C448850F-7EBD-4642-BB96-4DEFFC8B0E27}" destId="{38BE711A-1478-4AD8-AE38-8192CAD272F7}" srcOrd="0" destOrd="0" parTransId="{AE57814F-B8E5-43B2-9CB2-77D011127957}" sibTransId="{D82E5E3B-6737-406B-91B7-C46BB489D7C5}"/>
    <dgm:cxn modelId="{96DB13A4-AAB7-4E36-8011-BD7226E4FB16}" type="presOf" srcId="{AE57814F-B8E5-43B2-9CB2-77D011127957}" destId="{6454B22C-5CD3-4F7A-9D27-02916D7D9A3A}" srcOrd="0" destOrd="0" presId="urn:microsoft.com/office/officeart/2005/8/layout/hierarchy1"/>
    <dgm:cxn modelId="{C69C1F07-5F6B-4AE3-BD01-E644998001E3}" type="presParOf" srcId="{483995F5-4D25-4431-BAD5-072CC2C79BAC}" destId="{6700B94F-09EA-415E-988A-38D5D8CC9FCF}" srcOrd="0" destOrd="0" presId="urn:microsoft.com/office/officeart/2005/8/layout/hierarchy1"/>
    <dgm:cxn modelId="{212E1A34-B961-4038-B78A-86EE1AE029A4}" type="presParOf" srcId="{6700B94F-09EA-415E-988A-38D5D8CC9FCF}" destId="{84097241-7E1B-427A-90EE-138435935872}" srcOrd="0" destOrd="0" presId="urn:microsoft.com/office/officeart/2005/8/layout/hierarchy1"/>
    <dgm:cxn modelId="{47991495-15F4-4DCB-BF2F-B6A5C0CFBF03}" type="presParOf" srcId="{84097241-7E1B-427A-90EE-138435935872}" destId="{0DF5D88B-3D54-4E78-A2A1-B339D63237A3}" srcOrd="0" destOrd="0" presId="urn:microsoft.com/office/officeart/2005/8/layout/hierarchy1"/>
    <dgm:cxn modelId="{26596095-81C6-46EC-A858-8A7CD626ABB5}" type="presParOf" srcId="{84097241-7E1B-427A-90EE-138435935872}" destId="{50251FE1-3300-46D1-BB51-357B1B17CC69}" srcOrd="1" destOrd="0" presId="urn:microsoft.com/office/officeart/2005/8/layout/hierarchy1"/>
    <dgm:cxn modelId="{A6B666AD-08C3-459B-BC73-082BFFF1EBB9}" type="presParOf" srcId="{6700B94F-09EA-415E-988A-38D5D8CC9FCF}" destId="{D5D73C19-F6FE-4F4B-9F29-0E351EC118B1}" srcOrd="1" destOrd="0" presId="urn:microsoft.com/office/officeart/2005/8/layout/hierarchy1"/>
    <dgm:cxn modelId="{21D9157C-9168-43B7-8A7D-90A3EF9292EF}" type="presParOf" srcId="{D5D73C19-F6FE-4F4B-9F29-0E351EC118B1}" destId="{6454B22C-5CD3-4F7A-9D27-02916D7D9A3A}" srcOrd="0" destOrd="0" presId="urn:microsoft.com/office/officeart/2005/8/layout/hierarchy1"/>
    <dgm:cxn modelId="{D3F264E2-8860-42A8-B5EF-1FC7E4A25B74}" type="presParOf" srcId="{D5D73C19-F6FE-4F4B-9F29-0E351EC118B1}" destId="{5EF51086-F26D-4BB4-8855-C2ACDB8431E9}" srcOrd="1" destOrd="0" presId="urn:microsoft.com/office/officeart/2005/8/layout/hierarchy1"/>
    <dgm:cxn modelId="{AA35E5AE-EACE-4B5E-A5BC-AA971D665702}" type="presParOf" srcId="{5EF51086-F26D-4BB4-8855-C2ACDB8431E9}" destId="{8393B552-69CC-4363-960F-E0267D657DBE}" srcOrd="0" destOrd="0" presId="urn:microsoft.com/office/officeart/2005/8/layout/hierarchy1"/>
    <dgm:cxn modelId="{973F293B-05C1-48BE-B078-45941400A28D}" type="presParOf" srcId="{8393B552-69CC-4363-960F-E0267D657DBE}" destId="{D77E60C1-6016-4C27-B59B-66919477C3C3}" srcOrd="0" destOrd="0" presId="urn:microsoft.com/office/officeart/2005/8/layout/hierarchy1"/>
    <dgm:cxn modelId="{3C7E8C96-7E36-4EA3-BB2B-4596FDF2EFE3}" type="presParOf" srcId="{8393B552-69CC-4363-960F-E0267D657DBE}" destId="{C2E6DCB1-2C95-4F4D-98D6-830550AC1D90}" srcOrd="1" destOrd="0" presId="urn:microsoft.com/office/officeart/2005/8/layout/hierarchy1"/>
    <dgm:cxn modelId="{425A9AC4-CD8F-46C3-A73A-6367C4622DED}" type="presParOf" srcId="{5EF51086-F26D-4BB4-8855-C2ACDB8431E9}" destId="{C389C3F8-6AAD-4918-9F93-1C2F5EFFF7E6}" srcOrd="1" destOrd="0" presId="urn:microsoft.com/office/officeart/2005/8/layout/hierarchy1"/>
    <dgm:cxn modelId="{A6148A56-C433-4925-BD92-764B052C683F}" type="presParOf" srcId="{C389C3F8-6AAD-4918-9F93-1C2F5EFFF7E6}" destId="{F23751C3-A2B6-42CE-9376-C64469D746F0}" srcOrd="0" destOrd="0" presId="urn:microsoft.com/office/officeart/2005/8/layout/hierarchy1"/>
    <dgm:cxn modelId="{875E95E3-E605-4720-84F2-DC9537613EB7}" type="presParOf" srcId="{C389C3F8-6AAD-4918-9F93-1C2F5EFFF7E6}" destId="{F719FCDE-748F-41A8-8541-1591DE1A09D8}" srcOrd="1" destOrd="0" presId="urn:microsoft.com/office/officeart/2005/8/layout/hierarchy1"/>
    <dgm:cxn modelId="{35F12014-C546-4645-B9D0-33B521863E77}" type="presParOf" srcId="{F719FCDE-748F-41A8-8541-1591DE1A09D8}" destId="{02ADC020-4D62-4ACB-90D8-4BF4493C26FA}" srcOrd="0" destOrd="0" presId="urn:microsoft.com/office/officeart/2005/8/layout/hierarchy1"/>
    <dgm:cxn modelId="{C82CA09F-DD08-448F-A8C8-065A3E43E8B1}" type="presParOf" srcId="{02ADC020-4D62-4ACB-90D8-4BF4493C26FA}" destId="{189DFEBD-5D43-47DB-AFCD-98F7BFEFD9C8}" srcOrd="0" destOrd="0" presId="urn:microsoft.com/office/officeart/2005/8/layout/hierarchy1"/>
    <dgm:cxn modelId="{C405EB70-0A62-4A0A-BAC8-E77D73F49A11}" type="presParOf" srcId="{02ADC020-4D62-4ACB-90D8-4BF4493C26FA}" destId="{1C78956B-8CC8-49EC-8379-30B3CA55BD48}" srcOrd="1" destOrd="0" presId="urn:microsoft.com/office/officeart/2005/8/layout/hierarchy1"/>
    <dgm:cxn modelId="{F5C4DFEB-422B-4626-BBB0-7E5B18C0074B}" type="presParOf" srcId="{F719FCDE-748F-41A8-8541-1591DE1A09D8}" destId="{EE339D41-702C-4CA8-AE1C-024D9D56C7E7}" srcOrd="1" destOrd="0" presId="urn:microsoft.com/office/officeart/2005/8/layout/hierarchy1"/>
    <dgm:cxn modelId="{13E7B884-709B-4834-BC0E-F2B7B7B7D3E6}" type="presParOf" srcId="{C389C3F8-6AAD-4918-9F93-1C2F5EFFF7E6}" destId="{4FDBCA44-16B7-41DC-939D-F61010372E63}" srcOrd="2" destOrd="0" presId="urn:microsoft.com/office/officeart/2005/8/layout/hierarchy1"/>
    <dgm:cxn modelId="{1E0F4F3B-D307-4DD2-A5EF-EB61479B6AD3}" type="presParOf" srcId="{C389C3F8-6AAD-4918-9F93-1C2F5EFFF7E6}" destId="{69A369E2-84BC-48A9-A057-A505517D6CCB}" srcOrd="3" destOrd="0" presId="urn:microsoft.com/office/officeart/2005/8/layout/hierarchy1"/>
    <dgm:cxn modelId="{D4B2C52F-E879-49A6-A099-CE602DBEB14B}" type="presParOf" srcId="{69A369E2-84BC-48A9-A057-A505517D6CCB}" destId="{D5D9892F-2F52-480D-B446-FF56970033ED}" srcOrd="0" destOrd="0" presId="urn:microsoft.com/office/officeart/2005/8/layout/hierarchy1"/>
    <dgm:cxn modelId="{8C295C93-389C-4C68-9F08-14FD77DDDAF8}" type="presParOf" srcId="{D5D9892F-2F52-480D-B446-FF56970033ED}" destId="{D4561D80-25AA-4169-8F64-FBDD2E83C420}" srcOrd="0" destOrd="0" presId="urn:microsoft.com/office/officeart/2005/8/layout/hierarchy1"/>
    <dgm:cxn modelId="{67397174-1E9F-4786-B0E2-F0026121972D}" type="presParOf" srcId="{D5D9892F-2F52-480D-B446-FF56970033ED}" destId="{E472F7F5-6AE5-4902-A32D-B0D876D9EACD}" srcOrd="1" destOrd="0" presId="urn:microsoft.com/office/officeart/2005/8/layout/hierarchy1"/>
    <dgm:cxn modelId="{4E4F81A6-C885-46E9-8A91-FC529C39F03E}" type="presParOf" srcId="{69A369E2-84BC-48A9-A057-A505517D6CCB}" destId="{280882F8-4E76-4020-91DB-B7C80F23425E}" srcOrd="1" destOrd="0" presId="urn:microsoft.com/office/officeart/2005/8/layout/hierarchy1"/>
    <dgm:cxn modelId="{C845EE22-004A-4FB2-AE3D-6A4042139B6B}" type="presParOf" srcId="{D5D73C19-F6FE-4F4B-9F29-0E351EC118B1}" destId="{363BAB82-7217-4F32-BD01-9C867D45F35D}" srcOrd="2" destOrd="0" presId="urn:microsoft.com/office/officeart/2005/8/layout/hierarchy1"/>
    <dgm:cxn modelId="{113B9B6D-3A45-4168-974B-A19E83D9824A}" type="presParOf" srcId="{D5D73C19-F6FE-4F4B-9F29-0E351EC118B1}" destId="{B8383A70-8127-4763-8AEC-2D1828F8BE23}" srcOrd="3" destOrd="0" presId="urn:microsoft.com/office/officeart/2005/8/layout/hierarchy1"/>
    <dgm:cxn modelId="{7E7946F3-FA60-442F-8A2D-07518F9476E9}" type="presParOf" srcId="{B8383A70-8127-4763-8AEC-2D1828F8BE23}" destId="{A20AC384-163A-4360-BBDF-307EB8E33E61}" srcOrd="0" destOrd="0" presId="urn:microsoft.com/office/officeart/2005/8/layout/hierarchy1"/>
    <dgm:cxn modelId="{A6088071-97AA-4266-B28A-EB6F6862577B}" type="presParOf" srcId="{A20AC384-163A-4360-BBDF-307EB8E33E61}" destId="{72E00DB1-C38E-4245-B22B-703A2B1C33E9}" srcOrd="0" destOrd="0" presId="urn:microsoft.com/office/officeart/2005/8/layout/hierarchy1"/>
    <dgm:cxn modelId="{8C3BDCD5-BF92-40ED-9366-5126134D9888}" type="presParOf" srcId="{A20AC384-163A-4360-BBDF-307EB8E33E61}" destId="{18D5929B-EEEC-47D9-B61F-4F39FBE2EE32}" srcOrd="1" destOrd="0" presId="urn:microsoft.com/office/officeart/2005/8/layout/hierarchy1"/>
    <dgm:cxn modelId="{987F216C-81FE-4DFD-83BB-186D2DBA9A0B}" type="presParOf" srcId="{B8383A70-8127-4763-8AEC-2D1828F8BE23}" destId="{DF492977-9609-4790-8552-70D1DD862177}" srcOrd="1" destOrd="0" presId="urn:microsoft.com/office/officeart/2005/8/layout/hierarchy1"/>
    <dgm:cxn modelId="{4F46D2D6-C7BA-41EC-9239-EFD13EF8C320}" type="presParOf" srcId="{DF492977-9609-4790-8552-70D1DD862177}" destId="{D6485524-8BCB-4422-ACA9-7D1DE41FC402}" srcOrd="0" destOrd="0" presId="urn:microsoft.com/office/officeart/2005/8/layout/hierarchy1"/>
    <dgm:cxn modelId="{A5860CEB-E796-455C-9FE2-5C475C0D0093}" type="presParOf" srcId="{DF492977-9609-4790-8552-70D1DD862177}" destId="{1F588F3A-C523-4C43-8D6E-59E631BC52F6}" srcOrd="1" destOrd="0" presId="urn:microsoft.com/office/officeart/2005/8/layout/hierarchy1"/>
    <dgm:cxn modelId="{4384CBC6-0554-40C2-B6CB-5E138B0A3596}" type="presParOf" srcId="{1F588F3A-C523-4C43-8D6E-59E631BC52F6}" destId="{907E3B13-4784-465B-855E-A2A3DC4AF3D5}" srcOrd="0" destOrd="0" presId="urn:microsoft.com/office/officeart/2005/8/layout/hierarchy1"/>
    <dgm:cxn modelId="{0D93A702-54E0-4674-8FD7-C45646ECDACB}" type="presParOf" srcId="{907E3B13-4784-465B-855E-A2A3DC4AF3D5}" destId="{16755A4A-BE32-4FB0-AA40-70EAA6F998CE}" srcOrd="0" destOrd="0" presId="urn:microsoft.com/office/officeart/2005/8/layout/hierarchy1"/>
    <dgm:cxn modelId="{29E01521-94C0-4C8F-B9F8-535FE090AF57}" type="presParOf" srcId="{907E3B13-4784-465B-855E-A2A3DC4AF3D5}" destId="{CD58B340-834D-42DE-9049-51E06D674805}" srcOrd="1" destOrd="0" presId="urn:microsoft.com/office/officeart/2005/8/layout/hierarchy1"/>
    <dgm:cxn modelId="{DEBC80AD-3D63-4777-8445-F4ABA28CFE8B}" type="presParOf" srcId="{1F588F3A-C523-4C43-8D6E-59E631BC52F6}" destId="{A73151E0-E331-4060-849A-B846C2CE8DA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Τμήμα Μάρκετινγκ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Λογιστήριο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Αγωνιστικό Τμήμα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2637B89F-F383-4C1D-88E4-7599FEF6E08D}">
      <dgm:prSet/>
      <dgm:spPr/>
      <dgm:t>
        <a:bodyPr/>
        <a:lstStyle/>
        <a:p>
          <a:r>
            <a:rPr lang="el-GR" dirty="0" smtClean="0"/>
            <a:t>Τμήμα αθλητικής ανάπτυξης</a:t>
          </a:r>
          <a:endParaRPr lang="el-GR" dirty="0"/>
        </a:p>
      </dgm:t>
    </dgm:pt>
    <dgm:pt modelId="{ADE60E54-3097-40EA-B308-E1EA0F41D403}" type="parTrans" cxnId="{9D29CA36-0516-42D4-952A-698AC398C615}">
      <dgm:prSet/>
      <dgm:spPr/>
      <dgm:t>
        <a:bodyPr/>
        <a:lstStyle/>
        <a:p>
          <a:endParaRPr lang="el-GR"/>
        </a:p>
      </dgm:t>
    </dgm:pt>
    <dgm:pt modelId="{46A774A8-CA47-483E-981F-8CCF867D7E3B}" type="sibTrans" cxnId="{9D29CA36-0516-42D4-952A-698AC398C615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4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4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4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4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4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4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72437AC9-F613-484D-8001-CD09D460B64C}" type="pres">
      <dgm:prSet presAssocID="{ADE60E54-3097-40EA-B308-E1EA0F41D403}" presName="Name37" presStyleLbl="parChTrans1D2" presStyleIdx="3" presStyleCnt="4"/>
      <dgm:spPr/>
      <dgm:t>
        <a:bodyPr/>
        <a:lstStyle/>
        <a:p>
          <a:endParaRPr lang="el-GR"/>
        </a:p>
      </dgm:t>
    </dgm:pt>
    <dgm:pt modelId="{EB71DC65-6571-4010-98B3-FC566DE167EB}" type="pres">
      <dgm:prSet presAssocID="{2637B89F-F383-4C1D-88E4-7599FEF6E08D}" presName="hierRoot2" presStyleCnt="0">
        <dgm:presLayoutVars>
          <dgm:hierBranch val="init"/>
        </dgm:presLayoutVars>
      </dgm:prSet>
      <dgm:spPr/>
    </dgm:pt>
    <dgm:pt modelId="{09B4EC1F-945A-4970-8A74-FFB41CBAAFD1}" type="pres">
      <dgm:prSet presAssocID="{2637B89F-F383-4C1D-88E4-7599FEF6E08D}" presName="rootComposite" presStyleCnt="0"/>
      <dgm:spPr/>
    </dgm:pt>
    <dgm:pt modelId="{BADA3103-D013-47C2-BD64-05C9589E31A5}" type="pres">
      <dgm:prSet presAssocID="{2637B89F-F383-4C1D-88E4-7599FEF6E08D}" presName="rootText" presStyleLbl="node2" presStyleIdx="3" presStyleCnt="4" custScaleX="117154" custScaleY="13205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0DE9076-A0C5-462D-8261-1B9C2F5952DD}" type="pres">
      <dgm:prSet presAssocID="{2637B89F-F383-4C1D-88E4-7599FEF6E08D}" presName="rootConnector" presStyleLbl="node2" presStyleIdx="3" presStyleCnt="4"/>
      <dgm:spPr/>
      <dgm:t>
        <a:bodyPr/>
        <a:lstStyle/>
        <a:p>
          <a:endParaRPr lang="el-GR"/>
        </a:p>
      </dgm:t>
    </dgm:pt>
    <dgm:pt modelId="{EB1DCED7-5581-4090-ABC7-57F26F88AC73}" type="pres">
      <dgm:prSet presAssocID="{2637B89F-F383-4C1D-88E4-7599FEF6E08D}" presName="hierChild4" presStyleCnt="0"/>
      <dgm:spPr/>
    </dgm:pt>
    <dgm:pt modelId="{099C1BAA-A8B4-48CC-8D26-8755F5C07BC8}" type="pres">
      <dgm:prSet presAssocID="{2637B89F-F383-4C1D-88E4-7599FEF6E08D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4667AA5C-604C-4339-B068-57417BA0C01D}" type="presOf" srcId="{3268A256-974A-4453-92C2-3B6533C1B970}" destId="{249E60F3-18EE-4303-BC8D-D08F5893065E}" srcOrd="1" destOrd="0" presId="urn:microsoft.com/office/officeart/2005/8/layout/orgChart1"/>
    <dgm:cxn modelId="{AC97029F-4BA9-4B42-9D43-2DFC94B6DAD2}" type="presOf" srcId="{C6304534-0D90-4D87-B438-1050F6151A4D}" destId="{05C358E5-8B19-4DAA-8B59-CDD617AA5CD0}" srcOrd="1" destOrd="0" presId="urn:microsoft.com/office/officeart/2005/8/layout/orgChart1"/>
    <dgm:cxn modelId="{E2B9B51E-9A3D-4C02-AC01-B2E9708DFD97}" type="presOf" srcId="{2637B89F-F383-4C1D-88E4-7599FEF6E08D}" destId="{BADA3103-D013-47C2-BD64-05C9589E31A5}" srcOrd="0" destOrd="0" presId="urn:microsoft.com/office/officeart/2005/8/layout/orgChart1"/>
    <dgm:cxn modelId="{46BB7196-77AD-4AD4-97A3-B18A7A00491C}" type="presOf" srcId="{3268A256-974A-4453-92C2-3B6533C1B970}" destId="{B2D2C4C2-F6B4-43C2-BC11-7F2F1B88BE47}" srcOrd="0" destOrd="0" presId="urn:microsoft.com/office/officeart/2005/8/layout/orgChart1"/>
    <dgm:cxn modelId="{C957DF94-1ADB-4B76-B7DA-06375385C0E1}" type="presOf" srcId="{CBD74293-AB00-4760-B657-B8B0B8FB68E6}" destId="{4F82732B-C9E2-4959-B43D-BFD6B9C0C58A}" srcOrd="0" destOrd="0" presId="urn:microsoft.com/office/officeart/2005/8/layout/orgChart1"/>
    <dgm:cxn modelId="{6B74D7C9-A370-40AE-A67C-2A04A98FC0AD}" type="presOf" srcId="{A3897494-10EC-48BE-9481-E2BB1454DFEA}" destId="{F290C5C9-360D-4AFA-A9C3-3004AC8FBEA7}" srcOrd="1" destOrd="0" presId="urn:microsoft.com/office/officeart/2005/8/layout/orgChart1"/>
    <dgm:cxn modelId="{9B2406BA-D228-4973-895B-7305290B8F73}" type="presOf" srcId="{E37D2377-9A24-4BC4-83AA-837B26AE97E1}" destId="{712B5020-48F5-47BD-A2E1-33B6A5EEE4CB}" srcOrd="1" destOrd="0" presId="urn:microsoft.com/office/officeart/2005/8/layout/orgChart1"/>
    <dgm:cxn modelId="{361F4141-ECE0-4071-AF9A-2BD3FEF5C457}" type="presOf" srcId="{E37D2377-9A24-4BC4-83AA-837B26AE97E1}" destId="{211F1339-8C5C-45AE-83BE-F899CD7E1B2F}" srcOrd="0" destOrd="0" presId="urn:microsoft.com/office/officeart/2005/8/layout/orgChart1"/>
    <dgm:cxn modelId="{82F1C4E7-D620-44FE-A405-12540ECAE5CD}" type="presOf" srcId="{F4C90EBA-72D1-488B-8F1F-0D698A93CD9E}" destId="{EBBBEF2A-A3D2-4D3D-A8AF-7FD76EA514A5}" srcOrd="0" destOrd="0" presId="urn:microsoft.com/office/officeart/2005/8/layout/orgChart1"/>
    <dgm:cxn modelId="{C4CFD084-168E-4053-A2CC-74916ABA7204}" type="presOf" srcId="{A3897494-10EC-48BE-9481-E2BB1454DFEA}" destId="{3A4D4815-B20D-4249-A282-EC28949BAD3A}" srcOrd="0" destOrd="0" presId="urn:microsoft.com/office/officeart/2005/8/layout/orgChart1"/>
    <dgm:cxn modelId="{46B11CCB-66D2-4444-93BE-2BEC5B278846}" type="presOf" srcId="{019A6103-AC51-48AF-88EF-466B380A1429}" destId="{9D7329FC-1BC6-4CA5-A738-EA09129DF0BD}" srcOrd="0" destOrd="0" presId="urn:microsoft.com/office/officeart/2005/8/layout/orgChart1"/>
    <dgm:cxn modelId="{9D29CA36-0516-42D4-952A-698AC398C615}" srcId="{C6304534-0D90-4D87-B438-1050F6151A4D}" destId="{2637B89F-F383-4C1D-88E4-7599FEF6E08D}" srcOrd="3" destOrd="0" parTransId="{ADE60E54-3097-40EA-B308-E1EA0F41D403}" sibTransId="{46A774A8-CA47-483E-981F-8CCF867D7E3B}"/>
    <dgm:cxn modelId="{C89F26B7-A9C7-4C8D-B3B7-B3FFD1545E7D}" type="presOf" srcId="{2637B89F-F383-4C1D-88E4-7599FEF6E08D}" destId="{90DE9076-A0C5-462D-8261-1B9C2F5952DD}" srcOrd="1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E104C8CB-FCC6-4CB6-84A9-754C1BA847CB}" type="presOf" srcId="{ADE60E54-3097-40EA-B308-E1EA0F41D403}" destId="{72437AC9-F613-484D-8001-CD09D460B64C}" srcOrd="0" destOrd="0" presId="urn:microsoft.com/office/officeart/2005/8/layout/orgChart1"/>
    <dgm:cxn modelId="{CC52B382-E409-452A-915A-A19F36F892D1}" type="presOf" srcId="{2CF24688-4D8E-42E3-91AF-E3D2FFAC1A90}" destId="{0F00512F-6491-40FB-966C-D4DFE74CC2A7}" srcOrd="0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F0B1B073-34C8-436B-89EF-17524DE68319}" type="presOf" srcId="{C6304534-0D90-4D87-B438-1050F6151A4D}" destId="{90AE7D81-2623-44CA-BF6D-ABFED71053FB}" srcOrd="0" destOrd="0" presId="urn:microsoft.com/office/officeart/2005/8/layout/orgChart1"/>
    <dgm:cxn modelId="{CD7DF1E4-07FD-4AB3-ACE6-6D05E172AD9D}" type="presParOf" srcId="{4F82732B-C9E2-4959-B43D-BFD6B9C0C58A}" destId="{DD7030E4-CDE1-45F2-B515-DAF0D7917B43}" srcOrd="0" destOrd="0" presId="urn:microsoft.com/office/officeart/2005/8/layout/orgChart1"/>
    <dgm:cxn modelId="{A4099213-5E76-467E-A05D-F8EFEF056DEA}" type="presParOf" srcId="{DD7030E4-CDE1-45F2-B515-DAF0D7917B43}" destId="{A4A2A643-DBB3-40B1-A1EC-2B67F0BA6121}" srcOrd="0" destOrd="0" presId="urn:microsoft.com/office/officeart/2005/8/layout/orgChart1"/>
    <dgm:cxn modelId="{D5AB5238-882B-4AD6-B285-017AE27BE705}" type="presParOf" srcId="{A4A2A643-DBB3-40B1-A1EC-2B67F0BA6121}" destId="{90AE7D81-2623-44CA-BF6D-ABFED71053FB}" srcOrd="0" destOrd="0" presId="urn:microsoft.com/office/officeart/2005/8/layout/orgChart1"/>
    <dgm:cxn modelId="{E6D269FD-4198-493B-A9F0-105E34C02D40}" type="presParOf" srcId="{A4A2A643-DBB3-40B1-A1EC-2B67F0BA6121}" destId="{05C358E5-8B19-4DAA-8B59-CDD617AA5CD0}" srcOrd="1" destOrd="0" presId="urn:microsoft.com/office/officeart/2005/8/layout/orgChart1"/>
    <dgm:cxn modelId="{F421D3F8-31EC-49B1-94B6-5CB9B8C05F4B}" type="presParOf" srcId="{DD7030E4-CDE1-45F2-B515-DAF0D7917B43}" destId="{177B95B1-6E52-4276-87C0-10209F49D87C}" srcOrd="1" destOrd="0" presId="urn:microsoft.com/office/officeart/2005/8/layout/orgChart1"/>
    <dgm:cxn modelId="{706D00E7-B229-4B24-90D7-681893009B8A}" type="presParOf" srcId="{177B95B1-6E52-4276-87C0-10209F49D87C}" destId="{EBBBEF2A-A3D2-4D3D-A8AF-7FD76EA514A5}" srcOrd="0" destOrd="0" presId="urn:microsoft.com/office/officeart/2005/8/layout/orgChart1"/>
    <dgm:cxn modelId="{E31C70A2-006F-4EF8-9F19-FB1C22CDE9F6}" type="presParOf" srcId="{177B95B1-6E52-4276-87C0-10209F49D87C}" destId="{D7412DC8-BD77-4470-9AFD-C7D9B71E5590}" srcOrd="1" destOrd="0" presId="urn:microsoft.com/office/officeart/2005/8/layout/orgChart1"/>
    <dgm:cxn modelId="{9465CC06-0E24-426F-B4AE-25234F6D478B}" type="presParOf" srcId="{D7412DC8-BD77-4470-9AFD-C7D9B71E5590}" destId="{9036DEA3-2167-42D8-8DAA-1B63B9680790}" srcOrd="0" destOrd="0" presId="urn:microsoft.com/office/officeart/2005/8/layout/orgChart1"/>
    <dgm:cxn modelId="{54025E7A-04A0-4FAD-8B8C-46C531238673}" type="presParOf" srcId="{9036DEA3-2167-42D8-8DAA-1B63B9680790}" destId="{3A4D4815-B20D-4249-A282-EC28949BAD3A}" srcOrd="0" destOrd="0" presId="urn:microsoft.com/office/officeart/2005/8/layout/orgChart1"/>
    <dgm:cxn modelId="{ECE934A6-F85E-45AA-95F2-5C3405167F31}" type="presParOf" srcId="{9036DEA3-2167-42D8-8DAA-1B63B9680790}" destId="{F290C5C9-360D-4AFA-A9C3-3004AC8FBEA7}" srcOrd="1" destOrd="0" presId="urn:microsoft.com/office/officeart/2005/8/layout/orgChart1"/>
    <dgm:cxn modelId="{8FAC52DF-995C-425C-A55B-47FE9E88D6A8}" type="presParOf" srcId="{D7412DC8-BD77-4470-9AFD-C7D9B71E5590}" destId="{5C87A54C-FBDA-43E5-8427-715B75D9D748}" srcOrd="1" destOrd="0" presId="urn:microsoft.com/office/officeart/2005/8/layout/orgChart1"/>
    <dgm:cxn modelId="{83652734-B4FE-40D3-AD26-B5DF9913CC35}" type="presParOf" srcId="{D7412DC8-BD77-4470-9AFD-C7D9B71E5590}" destId="{46339D36-2174-4F50-B57B-DDB28DAC1FD3}" srcOrd="2" destOrd="0" presId="urn:microsoft.com/office/officeart/2005/8/layout/orgChart1"/>
    <dgm:cxn modelId="{42B8FD3F-A2FA-4917-9814-7227E9ACCA77}" type="presParOf" srcId="{177B95B1-6E52-4276-87C0-10209F49D87C}" destId="{0F00512F-6491-40FB-966C-D4DFE74CC2A7}" srcOrd="2" destOrd="0" presId="urn:microsoft.com/office/officeart/2005/8/layout/orgChart1"/>
    <dgm:cxn modelId="{22FD5DF5-E270-4551-8EBB-F9698D1C11E7}" type="presParOf" srcId="{177B95B1-6E52-4276-87C0-10209F49D87C}" destId="{0DD4555B-8C84-43BE-AFCB-D7FBA542D199}" srcOrd="3" destOrd="0" presId="urn:microsoft.com/office/officeart/2005/8/layout/orgChart1"/>
    <dgm:cxn modelId="{9B7D008A-918C-4A87-9899-B0C5BBA74BF6}" type="presParOf" srcId="{0DD4555B-8C84-43BE-AFCB-D7FBA542D199}" destId="{C53F3C62-48D7-4C1A-97D6-A7E2B7E192DA}" srcOrd="0" destOrd="0" presId="urn:microsoft.com/office/officeart/2005/8/layout/orgChart1"/>
    <dgm:cxn modelId="{463DC693-0685-452B-B351-1955AE23B52F}" type="presParOf" srcId="{C53F3C62-48D7-4C1A-97D6-A7E2B7E192DA}" destId="{B2D2C4C2-F6B4-43C2-BC11-7F2F1B88BE47}" srcOrd="0" destOrd="0" presId="urn:microsoft.com/office/officeart/2005/8/layout/orgChart1"/>
    <dgm:cxn modelId="{5B4BF245-ECDD-4F10-B439-1451074E34D8}" type="presParOf" srcId="{C53F3C62-48D7-4C1A-97D6-A7E2B7E192DA}" destId="{249E60F3-18EE-4303-BC8D-D08F5893065E}" srcOrd="1" destOrd="0" presId="urn:microsoft.com/office/officeart/2005/8/layout/orgChart1"/>
    <dgm:cxn modelId="{6E7951B7-D085-4D51-A34D-265ABADC86A3}" type="presParOf" srcId="{0DD4555B-8C84-43BE-AFCB-D7FBA542D199}" destId="{6AF1516A-B529-4271-AA62-FE1B2D92AB14}" srcOrd="1" destOrd="0" presId="urn:microsoft.com/office/officeart/2005/8/layout/orgChart1"/>
    <dgm:cxn modelId="{08F59FA4-AAEF-422F-A8F8-5D1F047561B9}" type="presParOf" srcId="{0DD4555B-8C84-43BE-AFCB-D7FBA542D199}" destId="{728A259B-C340-44E5-A007-DD271703E5FB}" srcOrd="2" destOrd="0" presId="urn:microsoft.com/office/officeart/2005/8/layout/orgChart1"/>
    <dgm:cxn modelId="{6637511D-AF3C-4DEF-91EB-67400B64B007}" type="presParOf" srcId="{177B95B1-6E52-4276-87C0-10209F49D87C}" destId="{9D7329FC-1BC6-4CA5-A738-EA09129DF0BD}" srcOrd="4" destOrd="0" presId="urn:microsoft.com/office/officeart/2005/8/layout/orgChart1"/>
    <dgm:cxn modelId="{AC4D31BD-C354-4CE2-A002-EA9922021CBA}" type="presParOf" srcId="{177B95B1-6E52-4276-87C0-10209F49D87C}" destId="{F3B607F5-AC5C-4386-9C7A-F361FB1B68A1}" srcOrd="5" destOrd="0" presId="urn:microsoft.com/office/officeart/2005/8/layout/orgChart1"/>
    <dgm:cxn modelId="{14D2919B-1298-4A51-9071-5FA5DC01873B}" type="presParOf" srcId="{F3B607F5-AC5C-4386-9C7A-F361FB1B68A1}" destId="{2EBDAD1B-2351-4278-ABA2-378BFDBB2D39}" srcOrd="0" destOrd="0" presId="urn:microsoft.com/office/officeart/2005/8/layout/orgChart1"/>
    <dgm:cxn modelId="{EC54BD58-03FB-469B-8A4D-B9293EDEFF76}" type="presParOf" srcId="{2EBDAD1B-2351-4278-ABA2-378BFDBB2D39}" destId="{211F1339-8C5C-45AE-83BE-F899CD7E1B2F}" srcOrd="0" destOrd="0" presId="urn:microsoft.com/office/officeart/2005/8/layout/orgChart1"/>
    <dgm:cxn modelId="{C508E0CD-3930-451B-95B5-FF73D8F495CE}" type="presParOf" srcId="{2EBDAD1B-2351-4278-ABA2-378BFDBB2D39}" destId="{712B5020-48F5-47BD-A2E1-33B6A5EEE4CB}" srcOrd="1" destOrd="0" presId="urn:microsoft.com/office/officeart/2005/8/layout/orgChart1"/>
    <dgm:cxn modelId="{14B2D977-AB84-4827-99A6-963D63D4760B}" type="presParOf" srcId="{F3B607F5-AC5C-4386-9C7A-F361FB1B68A1}" destId="{5254283D-72E1-4838-B008-78691F58E6B4}" srcOrd="1" destOrd="0" presId="urn:microsoft.com/office/officeart/2005/8/layout/orgChart1"/>
    <dgm:cxn modelId="{BCF15313-CAD0-41ED-A5EC-6057A7D45C9F}" type="presParOf" srcId="{F3B607F5-AC5C-4386-9C7A-F361FB1B68A1}" destId="{2D1CBDC0-F7E9-471B-83E5-75C6EDBF8ACF}" srcOrd="2" destOrd="0" presId="urn:microsoft.com/office/officeart/2005/8/layout/orgChart1"/>
    <dgm:cxn modelId="{5C80098F-BA5B-40C9-B62D-0612B81AF48E}" type="presParOf" srcId="{177B95B1-6E52-4276-87C0-10209F49D87C}" destId="{72437AC9-F613-484D-8001-CD09D460B64C}" srcOrd="6" destOrd="0" presId="urn:microsoft.com/office/officeart/2005/8/layout/orgChart1"/>
    <dgm:cxn modelId="{1E4F5960-D355-43F2-860F-7CC39B1B1524}" type="presParOf" srcId="{177B95B1-6E52-4276-87C0-10209F49D87C}" destId="{EB71DC65-6571-4010-98B3-FC566DE167EB}" srcOrd="7" destOrd="0" presId="urn:microsoft.com/office/officeart/2005/8/layout/orgChart1"/>
    <dgm:cxn modelId="{BE3764A8-7D33-4C84-A209-4CD2A0818822}" type="presParOf" srcId="{EB71DC65-6571-4010-98B3-FC566DE167EB}" destId="{09B4EC1F-945A-4970-8A74-FFB41CBAAFD1}" srcOrd="0" destOrd="0" presId="urn:microsoft.com/office/officeart/2005/8/layout/orgChart1"/>
    <dgm:cxn modelId="{853F1886-679C-4FF7-BC73-EEB410A39560}" type="presParOf" srcId="{09B4EC1F-945A-4970-8A74-FFB41CBAAFD1}" destId="{BADA3103-D013-47C2-BD64-05C9589E31A5}" srcOrd="0" destOrd="0" presId="urn:microsoft.com/office/officeart/2005/8/layout/orgChart1"/>
    <dgm:cxn modelId="{B7F8470D-E354-42FB-9B97-05E36E787BF0}" type="presParOf" srcId="{09B4EC1F-945A-4970-8A74-FFB41CBAAFD1}" destId="{90DE9076-A0C5-462D-8261-1B9C2F5952DD}" srcOrd="1" destOrd="0" presId="urn:microsoft.com/office/officeart/2005/8/layout/orgChart1"/>
    <dgm:cxn modelId="{9934065F-59E4-497C-943C-E70D2CC9918B}" type="presParOf" srcId="{EB71DC65-6571-4010-98B3-FC566DE167EB}" destId="{EB1DCED7-5581-4090-ABC7-57F26F88AC73}" srcOrd="1" destOrd="0" presId="urn:microsoft.com/office/officeart/2005/8/layout/orgChart1"/>
    <dgm:cxn modelId="{4243DDA6-9150-4A9D-91D3-B809B2FC03E8}" type="presParOf" srcId="{EB71DC65-6571-4010-98B3-FC566DE167EB}" destId="{099C1BAA-A8B4-48CC-8D26-8755F5C07BC8}" srcOrd="2" destOrd="0" presId="urn:microsoft.com/office/officeart/2005/8/layout/orgChart1"/>
    <dgm:cxn modelId="{4B0759C0-8974-47D3-8BDE-BF04980CC501}" type="presParOf" srcId="{DD7030E4-CDE1-45F2-B515-DAF0D7917B43}" destId="{14BB1C5A-67F4-49C3-A941-2852FD2520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Προσχολικής ηλικίας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Δημοτικού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Γυμνασίου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2637B89F-F383-4C1D-88E4-7599FEF6E08D}">
      <dgm:prSet/>
      <dgm:spPr/>
      <dgm:t>
        <a:bodyPr/>
        <a:lstStyle/>
        <a:p>
          <a:r>
            <a:rPr lang="el-GR" dirty="0" smtClean="0"/>
            <a:t>Λυκείου</a:t>
          </a:r>
          <a:endParaRPr lang="el-GR" dirty="0"/>
        </a:p>
      </dgm:t>
    </dgm:pt>
    <dgm:pt modelId="{ADE60E54-3097-40EA-B308-E1EA0F41D403}" type="parTrans" cxnId="{9D29CA36-0516-42D4-952A-698AC398C615}">
      <dgm:prSet/>
      <dgm:spPr/>
      <dgm:t>
        <a:bodyPr/>
        <a:lstStyle/>
        <a:p>
          <a:endParaRPr lang="el-GR"/>
        </a:p>
      </dgm:t>
    </dgm:pt>
    <dgm:pt modelId="{46A774A8-CA47-483E-981F-8CCF867D7E3B}" type="sibTrans" cxnId="{9D29CA36-0516-42D4-952A-698AC398C615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4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4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4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4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4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4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72437AC9-F613-484D-8001-CD09D460B64C}" type="pres">
      <dgm:prSet presAssocID="{ADE60E54-3097-40EA-B308-E1EA0F41D403}" presName="Name37" presStyleLbl="parChTrans1D2" presStyleIdx="3" presStyleCnt="4"/>
      <dgm:spPr/>
      <dgm:t>
        <a:bodyPr/>
        <a:lstStyle/>
        <a:p>
          <a:endParaRPr lang="el-GR"/>
        </a:p>
      </dgm:t>
    </dgm:pt>
    <dgm:pt modelId="{EB71DC65-6571-4010-98B3-FC566DE167EB}" type="pres">
      <dgm:prSet presAssocID="{2637B89F-F383-4C1D-88E4-7599FEF6E08D}" presName="hierRoot2" presStyleCnt="0">
        <dgm:presLayoutVars>
          <dgm:hierBranch val="init"/>
        </dgm:presLayoutVars>
      </dgm:prSet>
      <dgm:spPr/>
    </dgm:pt>
    <dgm:pt modelId="{09B4EC1F-945A-4970-8A74-FFB41CBAAFD1}" type="pres">
      <dgm:prSet presAssocID="{2637B89F-F383-4C1D-88E4-7599FEF6E08D}" presName="rootComposite" presStyleCnt="0"/>
      <dgm:spPr/>
    </dgm:pt>
    <dgm:pt modelId="{BADA3103-D013-47C2-BD64-05C9589E31A5}" type="pres">
      <dgm:prSet presAssocID="{2637B89F-F383-4C1D-88E4-7599FEF6E08D}" presName="rootText" presStyleLbl="node2" presStyleIdx="3" presStyleCnt="4" custScaleX="109878" custScaleY="10819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90DE9076-A0C5-462D-8261-1B9C2F5952DD}" type="pres">
      <dgm:prSet presAssocID="{2637B89F-F383-4C1D-88E4-7599FEF6E08D}" presName="rootConnector" presStyleLbl="node2" presStyleIdx="3" presStyleCnt="4"/>
      <dgm:spPr/>
      <dgm:t>
        <a:bodyPr/>
        <a:lstStyle/>
        <a:p>
          <a:endParaRPr lang="el-GR"/>
        </a:p>
      </dgm:t>
    </dgm:pt>
    <dgm:pt modelId="{EB1DCED7-5581-4090-ABC7-57F26F88AC73}" type="pres">
      <dgm:prSet presAssocID="{2637B89F-F383-4C1D-88E4-7599FEF6E08D}" presName="hierChild4" presStyleCnt="0"/>
      <dgm:spPr/>
    </dgm:pt>
    <dgm:pt modelId="{099C1BAA-A8B4-48CC-8D26-8755F5C07BC8}" type="pres">
      <dgm:prSet presAssocID="{2637B89F-F383-4C1D-88E4-7599FEF6E08D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DDF60FB4-690D-4B3F-A180-8B5A51873943}" type="presOf" srcId="{2CF24688-4D8E-42E3-91AF-E3D2FFAC1A90}" destId="{0F00512F-6491-40FB-966C-D4DFE74CC2A7}" srcOrd="0" destOrd="0" presId="urn:microsoft.com/office/officeart/2005/8/layout/orgChart1"/>
    <dgm:cxn modelId="{3E9546C6-4817-4B3B-B7B2-68179C24F889}" type="presOf" srcId="{3268A256-974A-4453-92C2-3B6533C1B970}" destId="{B2D2C4C2-F6B4-43C2-BC11-7F2F1B88BE47}" srcOrd="0" destOrd="0" presId="urn:microsoft.com/office/officeart/2005/8/layout/orgChart1"/>
    <dgm:cxn modelId="{DF390824-66F0-474D-8B6B-62D82257DFAD}" type="presOf" srcId="{E37D2377-9A24-4BC4-83AA-837B26AE97E1}" destId="{712B5020-48F5-47BD-A2E1-33B6A5EEE4CB}" srcOrd="1" destOrd="0" presId="urn:microsoft.com/office/officeart/2005/8/layout/orgChart1"/>
    <dgm:cxn modelId="{368AE181-25ED-4E57-BB73-1EC845BB79F7}" type="presOf" srcId="{019A6103-AC51-48AF-88EF-466B380A1429}" destId="{9D7329FC-1BC6-4CA5-A738-EA09129DF0BD}" srcOrd="0" destOrd="0" presId="urn:microsoft.com/office/officeart/2005/8/layout/orgChart1"/>
    <dgm:cxn modelId="{5AE71432-F334-448D-B481-BDF7DB063BB2}" type="presOf" srcId="{A3897494-10EC-48BE-9481-E2BB1454DFEA}" destId="{3A4D4815-B20D-4249-A282-EC28949BAD3A}" srcOrd="0" destOrd="0" presId="urn:microsoft.com/office/officeart/2005/8/layout/orgChart1"/>
    <dgm:cxn modelId="{F2BDCE5E-E4D0-4441-830E-6892CCCDA9C7}" type="presOf" srcId="{ADE60E54-3097-40EA-B308-E1EA0F41D403}" destId="{72437AC9-F613-484D-8001-CD09D460B64C}" srcOrd="0" destOrd="0" presId="urn:microsoft.com/office/officeart/2005/8/layout/orgChart1"/>
    <dgm:cxn modelId="{E02C0A32-8647-463B-9DE2-293D8A27C119}" type="presOf" srcId="{2637B89F-F383-4C1D-88E4-7599FEF6E08D}" destId="{BADA3103-D013-47C2-BD64-05C9589E31A5}" srcOrd="0" destOrd="0" presId="urn:microsoft.com/office/officeart/2005/8/layout/orgChart1"/>
    <dgm:cxn modelId="{567F6496-B999-4C49-8AB9-CDBFF406F6F9}" type="presOf" srcId="{C6304534-0D90-4D87-B438-1050F6151A4D}" destId="{90AE7D81-2623-44CA-BF6D-ABFED71053FB}" srcOrd="0" destOrd="0" presId="urn:microsoft.com/office/officeart/2005/8/layout/orgChart1"/>
    <dgm:cxn modelId="{A90441F1-F8A2-4AD6-9500-0A8D86E21A96}" type="presOf" srcId="{E37D2377-9A24-4BC4-83AA-837B26AE97E1}" destId="{211F1339-8C5C-45AE-83BE-F899CD7E1B2F}" srcOrd="0" destOrd="0" presId="urn:microsoft.com/office/officeart/2005/8/layout/orgChart1"/>
    <dgm:cxn modelId="{11CE1BD7-E735-43E1-9727-06CD9A364716}" type="presOf" srcId="{2637B89F-F383-4C1D-88E4-7599FEF6E08D}" destId="{90DE9076-A0C5-462D-8261-1B9C2F5952DD}" srcOrd="1" destOrd="0" presId="urn:microsoft.com/office/officeart/2005/8/layout/orgChart1"/>
    <dgm:cxn modelId="{9D29CA36-0516-42D4-952A-698AC398C615}" srcId="{C6304534-0D90-4D87-B438-1050F6151A4D}" destId="{2637B89F-F383-4C1D-88E4-7599FEF6E08D}" srcOrd="3" destOrd="0" parTransId="{ADE60E54-3097-40EA-B308-E1EA0F41D403}" sibTransId="{46A774A8-CA47-483E-981F-8CCF867D7E3B}"/>
    <dgm:cxn modelId="{4F20D437-7511-4707-80DE-D7E4E574C3C7}" type="presOf" srcId="{A3897494-10EC-48BE-9481-E2BB1454DFEA}" destId="{F290C5C9-360D-4AFA-A9C3-3004AC8FBEA7}" srcOrd="1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86B4F747-CDAD-4033-96EE-503F78654A83}" type="presOf" srcId="{F4C90EBA-72D1-488B-8F1F-0D698A93CD9E}" destId="{EBBBEF2A-A3D2-4D3D-A8AF-7FD76EA514A5}" srcOrd="0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27171A36-B402-4997-9693-2F57C2DC42B4}" type="presOf" srcId="{3268A256-974A-4453-92C2-3B6533C1B970}" destId="{249E60F3-18EE-4303-BC8D-D08F5893065E}" srcOrd="1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203F2287-C8CD-478B-B2DB-19DF66E5B627}" type="presOf" srcId="{CBD74293-AB00-4760-B657-B8B0B8FB68E6}" destId="{4F82732B-C9E2-4959-B43D-BFD6B9C0C58A}" srcOrd="0" destOrd="0" presId="urn:microsoft.com/office/officeart/2005/8/layout/orgChart1"/>
    <dgm:cxn modelId="{C3F0C28C-5AC1-4A78-BEE5-11DEE733B86E}" type="presOf" srcId="{C6304534-0D90-4D87-B438-1050F6151A4D}" destId="{05C358E5-8B19-4DAA-8B59-CDD617AA5CD0}" srcOrd="1" destOrd="0" presId="urn:microsoft.com/office/officeart/2005/8/layout/orgChart1"/>
    <dgm:cxn modelId="{B699C06B-BD40-40BC-BB8B-012C488A025A}" type="presParOf" srcId="{4F82732B-C9E2-4959-B43D-BFD6B9C0C58A}" destId="{DD7030E4-CDE1-45F2-B515-DAF0D7917B43}" srcOrd="0" destOrd="0" presId="urn:microsoft.com/office/officeart/2005/8/layout/orgChart1"/>
    <dgm:cxn modelId="{0223D451-557B-408D-A529-6C8EBC872057}" type="presParOf" srcId="{DD7030E4-CDE1-45F2-B515-DAF0D7917B43}" destId="{A4A2A643-DBB3-40B1-A1EC-2B67F0BA6121}" srcOrd="0" destOrd="0" presId="urn:microsoft.com/office/officeart/2005/8/layout/orgChart1"/>
    <dgm:cxn modelId="{DE9666BA-9D34-450D-BF8C-0F5355ED2ADC}" type="presParOf" srcId="{A4A2A643-DBB3-40B1-A1EC-2B67F0BA6121}" destId="{90AE7D81-2623-44CA-BF6D-ABFED71053FB}" srcOrd="0" destOrd="0" presId="urn:microsoft.com/office/officeart/2005/8/layout/orgChart1"/>
    <dgm:cxn modelId="{BF685C44-5094-49C3-9C22-CABFAB1BB42B}" type="presParOf" srcId="{A4A2A643-DBB3-40B1-A1EC-2B67F0BA6121}" destId="{05C358E5-8B19-4DAA-8B59-CDD617AA5CD0}" srcOrd="1" destOrd="0" presId="urn:microsoft.com/office/officeart/2005/8/layout/orgChart1"/>
    <dgm:cxn modelId="{EA116241-0F6F-42B2-8831-55A0F640133D}" type="presParOf" srcId="{DD7030E4-CDE1-45F2-B515-DAF0D7917B43}" destId="{177B95B1-6E52-4276-87C0-10209F49D87C}" srcOrd="1" destOrd="0" presId="urn:microsoft.com/office/officeart/2005/8/layout/orgChart1"/>
    <dgm:cxn modelId="{D5EBFACB-2F4B-47E3-91A8-D17627988F6A}" type="presParOf" srcId="{177B95B1-6E52-4276-87C0-10209F49D87C}" destId="{EBBBEF2A-A3D2-4D3D-A8AF-7FD76EA514A5}" srcOrd="0" destOrd="0" presId="urn:microsoft.com/office/officeart/2005/8/layout/orgChart1"/>
    <dgm:cxn modelId="{627E5900-11BB-4258-A10E-1246B4153521}" type="presParOf" srcId="{177B95B1-6E52-4276-87C0-10209F49D87C}" destId="{D7412DC8-BD77-4470-9AFD-C7D9B71E5590}" srcOrd="1" destOrd="0" presId="urn:microsoft.com/office/officeart/2005/8/layout/orgChart1"/>
    <dgm:cxn modelId="{9A95D288-21B7-435A-9BA1-D5718ACB2CAC}" type="presParOf" srcId="{D7412DC8-BD77-4470-9AFD-C7D9B71E5590}" destId="{9036DEA3-2167-42D8-8DAA-1B63B9680790}" srcOrd="0" destOrd="0" presId="urn:microsoft.com/office/officeart/2005/8/layout/orgChart1"/>
    <dgm:cxn modelId="{B44A536E-D3BF-452E-8103-2C355EAB804A}" type="presParOf" srcId="{9036DEA3-2167-42D8-8DAA-1B63B9680790}" destId="{3A4D4815-B20D-4249-A282-EC28949BAD3A}" srcOrd="0" destOrd="0" presId="urn:microsoft.com/office/officeart/2005/8/layout/orgChart1"/>
    <dgm:cxn modelId="{AC630BCD-4264-469F-B36E-3661E95AD17D}" type="presParOf" srcId="{9036DEA3-2167-42D8-8DAA-1B63B9680790}" destId="{F290C5C9-360D-4AFA-A9C3-3004AC8FBEA7}" srcOrd="1" destOrd="0" presId="urn:microsoft.com/office/officeart/2005/8/layout/orgChart1"/>
    <dgm:cxn modelId="{A9AD0D96-298E-4503-99FC-C82AAE700C7D}" type="presParOf" srcId="{D7412DC8-BD77-4470-9AFD-C7D9B71E5590}" destId="{5C87A54C-FBDA-43E5-8427-715B75D9D748}" srcOrd="1" destOrd="0" presId="urn:microsoft.com/office/officeart/2005/8/layout/orgChart1"/>
    <dgm:cxn modelId="{29F01715-412C-4518-8FCE-78926863E481}" type="presParOf" srcId="{D7412DC8-BD77-4470-9AFD-C7D9B71E5590}" destId="{46339D36-2174-4F50-B57B-DDB28DAC1FD3}" srcOrd="2" destOrd="0" presId="urn:microsoft.com/office/officeart/2005/8/layout/orgChart1"/>
    <dgm:cxn modelId="{200E7AF8-9630-4BAC-9F0A-1FC1DF427570}" type="presParOf" srcId="{177B95B1-6E52-4276-87C0-10209F49D87C}" destId="{0F00512F-6491-40FB-966C-D4DFE74CC2A7}" srcOrd="2" destOrd="0" presId="urn:microsoft.com/office/officeart/2005/8/layout/orgChart1"/>
    <dgm:cxn modelId="{8ECF5935-2963-4EA9-B384-F7DD1D5E04EF}" type="presParOf" srcId="{177B95B1-6E52-4276-87C0-10209F49D87C}" destId="{0DD4555B-8C84-43BE-AFCB-D7FBA542D199}" srcOrd="3" destOrd="0" presId="urn:microsoft.com/office/officeart/2005/8/layout/orgChart1"/>
    <dgm:cxn modelId="{71B363AF-CD51-41DD-8B33-32346198B4D6}" type="presParOf" srcId="{0DD4555B-8C84-43BE-AFCB-D7FBA542D199}" destId="{C53F3C62-48D7-4C1A-97D6-A7E2B7E192DA}" srcOrd="0" destOrd="0" presId="urn:microsoft.com/office/officeart/2005/8/layout/orgChart1"/>
    <dgm:cxn modelId="{36C53B7A-AF2F-4AEA-9E22-592126F8D06F}" type="presParOf" srcId="{C53F3C62-48D7-4C1A-97D6-A7E2B7E192DA}" destId="{B2D2C4C2-F6B4-43C2-BC11-7F2F1B88BE47}" srcOrd="0" destOrd="0" presId="urn:microsoft.com/office/officeart/2005/8/layout/orgChart1"/>
    <dgm:cxn modelId="{F9A588C3-50A3-4E3F-BF49-81B78C967F30}" type="presParOf" srcId="{C53F3C62-48D7-4C1A-97D6-A7E2B7E192DA}" destId="{249E60F3-18EE-4303-BC8D-D08F5893065E}" srcOrd="1" destOrd="0" presId="urn:microsoft.com/office/officeart/2005/8/layout/orgChart1"/>
    <dgm:cxn modelId="{DEA11376-5B35-491C-9FD3-C9566C5B5614}" type="presParOf" srcId="{0DD4555B-8C84-43BE-AFCB-D7FBA542D199}" destId="{6AF1516A-B529-4271-AA62-FE1B2D92AB14}" srcOrd="1" destOrd="0" presId="urn:microsoft.com/office/officeart/2005/8/layout/orgChart1"/>
    <dgm:cxn modelId="{3904C9E8-C42A-424E-BAAB-83EA5B6AAC49}" type="presParOf" srcId="{0DD4555B-8C84-43BE-AFCB-D7FBA542D199}" destId="{728A259B-C340-44E5-A007-DD271703E5FB}" srcOrd="2" destOrd="0" presId="urn:microsoft.com/office/officeart/2005/8/layout/orgChart1"/>
    <dgm:cxn modelId="{654552CA-5F7E-40A3-9768-EDA8309A1298}" type="presParOf" srcId="{177B95B1-6E52-4276-87C0-10209F49D87C}" destId="{9D7329FC-1BC6-4CA5-A738-EA09129DF0BD}" srcOrd="4" destOrd="0" presId="urn:microsoft.com/office/officeart/2005/8/layout/orgChart1"/>
    <dgm:cxn modelId="{08C2B124-24B3-403C-B9B5-83C3D763187E}" type="presParOf" srcId="{177B95B1-6E52-4276-87C0-10209F49D87C}" destId="{F3B607F5-AC5C-4386-9C7A-F361FB1B68A1}" srcOrd="5" destOrd="0" presId="urn:microsoft.com/office/officeart/2005/8/layout/orgChart1"/>
    <dgm:cxn modelId="{14A8A4C6-7BAA-48E2-B7AA-980F28673AA7}" type="presParOf" srcId="{F3B607F5-AC5C-4386-9C7A-F361FB1B68A1}" destId="{2EBDAD1B-2351-4278-ABA2-378BFDBB2D39}" srcOrd="0" destOrd="0" presId="urn:microsoft.com/office/officeart/2005/8/layout/orgChart1"/>
    <dgm:cxn modelId="{6FDAC230-0E7D-4E8B-8B8C-A65CB737A3B5}" type="presParOf" srcId="{2EBDAD1B-2351-4278-ABA2-378BFDBB2D39}" destId="{211F1339-8C5C-45AE-83BE-F899CD7E1B2F}" srcOrd="0" destOrd="0" presId="urn:microsoft.com/office/officeart/2005/8/layout/orgChart1"/>
    <dgm:cxn modelId="{9390B387-6282-4155-BA40-9942AC677115}" type="presParOf" srcId="{2EBDAD1B-2351-4278-ABA2-378BFDBB2D39}" destId="{712B5020-48F5-47BD-A2E1-33B6A5EEE4CB}" srcOrd="1" destOrd="0" presId="urn:microsoft.com/office/officeart/2005/8/layout/orgChart1"/>
    <dgm:cxn modelId="{09D1693F-B1BC-45B9-A3C4-63B862891DFF}" type="presParOf" srcId="{F3B607F5-AC5C-4386-9C7A-F361FB1B68A1}" destId="{5254283D-72E1-4838-B008-78691F58E6B4}" srcOrd="1" destOrd="0" presId="urn:microsoft.com/office/officeart/2005/8/layout/orgChart1"/>
    <dgm:cxn modelId="{9900248A-5CAA-4E04-B13A-37021062AC2A}" type="presParOf" srcId="{F3B607F5-AC5C-4386-9C7A-F361FB1B68A1}" destId="{2D1CBDC0-F7E9-471B-83E5-75C6EDBF8ACF}" srcOrd="2" destOrd="0" presId="urn:microsoft.com/office/officeart/2005/8/layout/orgChart1"/>
    <dgm:cxn modelId="{B0439340-30DC-4C6B-B4F9-F036F85ADA31}" type="presParOf" srcId="{177B95B1-6E52-4276-87C0-10209F49D87C}" destId="{72437AC9-F613-484D-8001-CD09D460B64C}" srcOrd="6" destOrd="0" presId="urn:microsoft.com/office/officeart/2005/8/layout/orgChart1"/>
    <dgm:cxn modelId="{5E617F45-80BF-462E-9C33-9DCD0A7A238C}" type="presParOf" srcId="{177B95B1-6E52-4276-87C0-10209F49D87C}" destId="{EB71DC65-6571-4010-98B3-FC566DE167EB}" srcOrd="7" destOrd="0" presId="urn:microsoft.com/office/officeart/2005/8/layout/orgChart1"/>
    <dgm:cxn modelId="{7932C494-5699-48BA-8F74-297328913208}" type="presParOf" srcId="{EB71DC65-6571-4010-98B3-FC566DE167EB}" destId="{09B4EC1F-945A-4970-8A74-FFB41CBAAFD1}" srcOrd="0" destOrd="0" presId="urn:microsoft.com/office/officeart/2005/8/layout/orgChart1"/>
    <dgm:cxn modelId="{1DE1F347-DD71-402A-975F-CAEDA23D3B38}" type="presParOf" srcId="{09B4EC1F-945A-4970-8A74-FFB41CBAAFD1}" destId="{BADA3103-D013-47C2-BD64-05C9589E31A5}" srcOrd="0" destOrd="0" presId="urn:microsoft.com/office/officeart/2005/8/layout/orgChart1"/>
    <dgm:cxn modelId="{2CCF4180-F55B-4730-8C6D-0F3D0617F73D}" type="presParOf" srcId="{09B4EC1F-945A-4970-8A74-FFB41CBAAFD1}" destId="{90DE9076-A0C5-462D-8261-1B9C2F5952DD}" srcOrd="1" destOrd="0" presId="urn:microsoft.com/office/officeart/2005/8/layout/orgChart1"/>
    <dgm:cxn modelId="{48EF35E5-670F-45F9-B001-2E6B7957D5B8}" type="presParOf" srcId="{EB71DC65-6571-4010-98B3-FC566DE167EB}" destId="{EB1DCED7-5581-4090-ABC7-57F26F88AC73}" srcOrd="1" destOrd="0" presId="urn:microsoft.com/office/officeart/2005/8/layout/orgChart1"/>
    <dgm:cxn modelId="{8B23BC55-9A24-466C-BD04-ADBE2C44A846}" type="presParOf" srcId="{EB71DC65-6571-4010-98B3-FC566DE167EB}" destId="{099C1BAA-A8B4-48CC-8D26-8755F5C07BC8}" srcOrd="2" destOrd="0" presId="urn:microsoft.com/office/officeart/2005/8/layout/orgChart1"/>
    <dgm:cxn modelId="{D41AD4C0-7448-46E9-8BCC-F50D24867452}" type="presParOf" srcId="{DD7030E4-CDE1-45F2-B515-DAF0D7917B43}" destId="{14BB1C5A-67F4-49C3-A941-2852FD2520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Εκμάθηση δραστηριοτήτων σε παιδιά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Πακέτα </a:t>
          </a:r>
          <a:r>
            <a:rPr lang="el-GR" dirty="0" err="1" smtClean="0"/>
            <a:t>Σαββατοκύριακού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Πακέτα εισαγόμενου τουρισμού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3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3" custScaleX="92329" custScaleY="9976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3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3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3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3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3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12DDAC29-F406-4473-9C85-90A53EB39224}" type="presOf" srcId="{A3897494-10EC-48BE-9481-E2BB1454DFEA}" destId="{3A4D4815-B20D-4249-A282-EC28949BAD3A}" srcOrd="0" destOrd="0" presId="urn:microsoft.com/office/officeart/2005/8/layout/orgChart1"/>
    <dgm:cxn modelId="{C812FFA7-06A8-449B-8578-3E7704DFD63F}" type="presOf" srcId="{C6304534-0D90-4D87-B438-1050F6151A4D}" destId="{05C358E5-8B19-4DAA-8B59-CDD617AA5CD0}" srcOrd="1" destOrd="0" presId="urn:microsoft.com/office/officeart/2005/8/layout/orgChart1"/>
    <dgm:cxn modelId="{8F047B1D-29E1-41DD-AF77-0809B5298F5F}" type="presOf" srcId="{CBD74293-AB00-4760-B657-B8B0B8FB68E6}" destId="{4F82732B-C9E2-4959-B43D-BFD6B9C0C58A}" srcOrd="0" destOrd="0" presId="urn:microsoft.com/office/officeart/2005/8/layout/orgChart1"/>
    <dgm:cxn modelId="{A89E873B-E493-4C71-B0C5-1FC55F6B3D97}" type="presOf" srcId="{A3897494-10EC-48BE-9481-E2BB1454DFEA}" destId="{F290C5C9-360D-4AFA-A9C3-3004AC8FBEA7}" srcOrd="1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E90EA6C7-C499-499F-8D58-8A2A79CC3ADE}" type="presOf" srcId="{E37D2377-9A24-4BC4-83AA-837B26AE97E1}" destId="{712B5020-48F5-47BD-A2E1-33B6A5EEE4CB}" srcOrd="1" destOrd="0" presId="urn:microsoft.com/office/officeart/2005/8/layout/orgChart1"/>
    <dgm:cxn modelId="{654CDD99-E4E6-4039-82C8-18ECE0AD4E16}" type="presOf" srcId="{E37D2377-9A24-4BC4-83AA-837B26AE97E1}" destId="{211F1339-8C5C-45AE-83BE-F899CD7E1B2F}" srcOrd="0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B062F250-2CF2-4F9F-9F2B-84AC89C5067C}" type="presOf" srcId="{C6304534-0D90-4D87-B438-1050F6151A4D}" destId="{90AE7D81-2623-44CA-BF6D-ABFED71053FB}" srcOrd="0" destOrd="0" presId="urn:microsoft.com/office/officeart/2005/8/layout/orgChart1"/>
    <dgm:cxn modelId="{127ABDFA-D227-4072-8D31-3A350EC55673}" type="presOf" srcId="{3268A256-974A-4453-92C2-3B6533C1B970}" destId="{249E60F3-18EE-4303-BC8D-D08F5893065E}" srcOrd="1" destOrd="0" presId="urn:microsoft.com/office/officeart/2005/8/layout/orgChart1"/>
    <dgm:cxn modelId="{C8238006-1FE1-4E41-BAED-1F2E4A8CB84D}" type="presOf" srcId="{3268A256-974A-4453-92C2-3B6533C1B970}" destId="{B2D2C4C2-F6B4-43C2-BC11-7F2F1B88BE47}" srcOrd="0" destOrd="0" presId="urn:microsoft.com/office/officeart/2005/8/layout/orgChart1"/>
    <dgm:cxn modelId="{D2A683A5-D669-4A99-ABB9-30C76EAC5938}" type="presOf" srcId="{019A6103-AC51-48AF-88EF-466B380A1429}" destId="{9D7329FC-1BC6-4CA5-A738-EA09129DF0BD}" srcOrd="0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C9327978-F462-4884-A010-787DB47A8BFA}" type="presOf" srcId="{2CF24688-4D8E-42E3-91AF-E3D2FFAC1A90}" destId="{0F00512F-6491-40FB-966C-D4DFE74CC2A7}" srcOrd="0" destOrd="0" presId="urn:microsoft.com/office/officeart/2005/8/layout/orgChart1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E4E0289D-B313-479F-8FAC-90A018D3AB06}" type="presOf" srcId="{F4C90EBA-72D1-488B-8F1F-0D698A93CD9E}" destId="{EBBBEF2A-A3D2-4D3D-A8AF-7FD76EA514A5}" srcOrd="0" destOrd="0" presId="urn:microsoft.com/office/officeart/2005/8/layout/orgChart1"/>
    <dgm:cxn modelId="{7C0F1EDC-A5E3-49CA-938A-DD2E2646BD4A}" type="presParOf" srcId="{4F82732B-C9E2-4959-B43D-BFD6B9C0C58A}" destId="{DD7030E4-CDE1-45F2-B515-DAF0D7917B43}" srcOrd="0" destOrd="0" presId="urn:microsoft.com/office/officeart/2005/8/layout/orgChart1"/>
    <dgm:cxn modelId="{204BD0A5-558C-4DE5-AB01-CE370D89B5D8}" type="presParOf" srcId="{DD7030E4-CDE1-45F2-B515-DAF0D7917B43}" destId="{A4A2A643-DBB3-40B1-A1EC-2B67F0BA6121}" srcOrd="0" destOrd="0" presId="urn:microsoft.com/office/officeart/2005/8/layout/orgChart1"/>
    <dgm:cxn modelId="{6897473E-FFE3-4C44-AA96-B6E1898348CA}" type="presParOf" srcId="{A4A2A643-DBB3-40B1-A1EC-2B67F0BA6121}" destId="{90AE7D81-2623-44CA-BF6D-ABFED71053FB}" srcOrd="0" destOrd="0" presId="urn:microsoft.com/office/officeart/2005/8/layout/orgChart1"/>
    <dgm:cxn modelId="{7598BDF5-9409-4687-AF1F-6DD161D3BC36}" type="presParOf" srcId="{A4A2A643-DBB3-40B1-A1EC-2B67F0BA6121}" destId="{05C358E5-8B19-4DAA-8B59-CDD617AA5CD0}" srcOrd="1" destOrd="0" presId="urn:microsoft.com/office/officeart/2005/8/layout/orgChart1"/>
    <dgm:cxn modelId="{C2E19170-0A90-4E8A-ABA4-590253D39A1B}" type="presParOf" srcId="{DD7030E4-CDE1-45F2-B515-DAF0D7917B43}" destId="{177B95B1-6E52-4276-87C0-10209F49D87C}" srcOrd="1" destOrd="0" presId="urn:microsoft.com/office/officeart/2005/8/layout/orgChart1"/>
    <dgm:cxn modelId="{E285AE59-1DFB-4CBE-9B49-DAE46C7FEAE5}" type="presParOf" srcId="{177B95B1-6E52-4276-87C0-10209F49D87C}" destId="{EBBBEF2A-A3D2-4D3D-A8AF-7FD76EA514A5}" srcOrd="0" destOrd="0" presId="urn:microsoft.com/office/officeart/2005/8/layout/orgChart1"/>
    <dgm:cxn modelId="{BA3D5E16-0C39-4C8E-B38A-EAD2953CF4A4}" type="presParOf" srcId="{177B95B1-6E52-4276-87C0-10209F49D87C}" destId="{D7412DC8-BD77-4470-9AFD-C7D9B71E5590}" srcOrd="1" destOrd="0" presId="urn:microsoft.com/office/officeart/2005/8/layout/orgChart1"/>
    <dgm:cxn modelId="{07A9FC48-A709-4F7B-8311-7F83B3B989CC}" type="presParOf" srcId="{D7412DC8-BD77-4470-9AFD-C7D9B71E5590}" destId="{9036DEA3-2167-42D8-8DAA-1B63B9680790}" srcOrd="0" destOrd="0" presId="urn:microsoft.com/office/officeart/2005/8/layout/orgChart1"/>
    <dgm:cxn modelId="{2A61D27C-137F-4921-8063-4D28FDF27A31}" type="presParOf" srcId="{9036DEA3-2167-42D8-8DAA-1B63B9680790}" destId="{3A4D4815-B20D-4249-A282-EC28949BAD3A}" srcOrd="0" destOrd="0" presId="urn:microsoft.com/office/officeart/2005/8/layout/orgChart1"/>
    <dgm:cxn modelId="{95F7B015-5099-45D2-BF8E-D17C6939368E}" type="presParOf" srcId="{9036DEA3-2167-42D8-8DAA-1B63B9680790}" destId="{F290C5C9-360D-4AFA-A9C3-3004AC8FBEA7}" srcOrd="1" destOrd="0" presId="urn:microsoft.com/office/officeart/2005/8/layout/orgChart1"/>
    <dgm:cxn modelId="{BB034A89-2278-405B-90CC-CBB06BF4AA52}" type="presParOf" srcId="{D7412DC8-BD77-4470-9AFD-C7D9B71E5590}" destId="{5C87A54C-FBDA-43E5-8427-715B75D9D748}" srcOrd="1" destOrd="0" presId="urn:microsoft.com/office/officeart/2005/8/layout/orgChart1"/>
    <dgm:cxn modelId="{FDE9EE3F-0D75-48FF-B5D3-101C252860CE}" type="presParOf" srcId="{D7412DC8-BD77-4470-9AFD-C7D9B71E5590}" destId="{46339D36-2174-4F50-B57B-DDB28DAC1FD3}" srcOrd="2" destOrd="0" presId="urn:microsoft.com/office/officeart/2005/8/layout/orgChart1"/>
    <dgm:cxn modelId="{0B109DDF-DF31-47AD-A3D9-77AF177CFD42}" type="presParOf" srcId="{177B95B1-6E52-4276-87C0-10209F49D87C}" destId="{0F00512F-6491-40FB-966C-D4DFE74CC2A7}" srcOrd="2" destOrd="0" presId="urn:microsoft.com/office/officeart/2005/8/layout/orgChart1"/>
    <dgm:cxn modelId="{1B602C35-B7CD-4C40-B305-AAA32B1A2FA2}" type="presParOf" srcId="{177B95B1-6E52-4276-87C0-10209F49D87C}" destId="{0DD4555B-8C84-43BE-AFCB-D7FBA542D199}" srcOrd="3" destOrd="0" presId="urn:microsoft.com/office/officeart/2005/8/layout/orgChart1"/>
    <dgm:cxn modelId="{E80F1B1A-6868-450B-ADB4-FDF2C1824575}" type="presParOf" srcId="{0DD4555B-8C84-43BE-AFCB-D7FBA542D199}" destId="{C53F3C62-48D7-4C1A-97D6-A7E2B7E192DA}" srcOrd="0" destOrd="0" presId="urn:microsoft.com/office/officeart/2005/8/layout/orgChart1"/>
    <dgm:cxn modelId="{610C3C96-4BBE-4BB5-9EA3-09D51CC7565B}" type="presParOf" srcId="{C53F3C62-48D7-4C1A-97D6-A7E2B7E192DA}" destId="{B2D2C4C2-F6B4-43C2-BC11-7F2F1B88BE47}" srcOrd="0" destOrd="0" presId="urn:microsoft.com/office/officeart/2005/8/layout/orgChart1"/>
    <dgm:cxn modelId="{F4A30171-1AC2-48C1-B408-53D0B952293F}" type="presParOf" srcId="{C53F3C62-48D7-4C1A-97D6-A7E2B7E192DA}" destId="{249E60F3-18EE-4303-BC8D-D08F5893065E}" srcOrd="1" destOrd="0" presId="urn:microsoft.com/office/officeart/2005/8/layout/orgChart1"/>
    <dgm:cxn modelId="{294DDFBF-C3D7-43E4-A096-5D3D24C9A6E1}" type="presParOf" srcId="{0DD4555B-8C84-43BE-AFCB-D7FBA542D199}" destId="{6AF1516A-B529-4271-AA62-FE1B2D92AB14}" srcOrd="1" destOrd="0" presId="urn:microsoft.com/office/officeart/2005/8/layout/orgChart1"/>
    <dgm:cxn modelId="{E57A455E-0CEE-4C29-9410-91A17A7B5A54}" type="presParOf" srcId="{0DD4555B-8C84-43BE-AFCB-D7FBA542D199}" destId="{728A259B-C340-44E5-A007-DD271703E5FB}" srcOrd="2" destOrd="0" presId="urn:microsoft.com/office/officeart/2005/8/layout/orgChart1"/>
    <dgm:cxn modelId="{28BBEA7A-56A0-4DA1-B4DE-51A51E9FF0B7}" type="presParOf" srcId="{177B95B1-6E52-4276-87C0-10209F49D87C}" destId="{9D7329FC-1BC6-4CA5-A738-EA09129DF0BD}" srcOrd="4" destOrd="0" presId="urn:microsoft.com/office/officeart/2005/8/layout/orgChart1"/>
    <dgm:cxn modelId="{A74D4793-77A7-47DB-9C48-DDF4EA4A83EC}" type="presParOf" srcId="{177B95B1-6E52-4276-87C0-10209F49D87C}" destId="{F3B607F5-AC5C-4386-9C7A-F361FB1B68A1}" srcOrd="5" destOrd="0" presId="urn:microsoft.com/office/officeart/2005/8/layout/orgChart1"/>
    <dgm:cxn modelId="{B5237793-B9C9-4106-BFED-85307E797234}" type="presParOf" srcId="{F3B607F5-AC5C-4386-9C7A-F361FB1B68A1}" destId="{2EBDAD1B-2351-4278-ABA2-378BFDBB2D39}" srcOrd="0" destOrd="0" presId="urn:microsoft.com/office/officeart/2005/8/layout/orgChart1"/>
    <dgm:cxn modelId="{213AB9E2-CEB0-48D6-A419-A1801532680F}" type="presParOf" srcId="{2EBDAD1B-2351-4278-ABA2-378BFDBB2D39}" destId="{211F1339-8C5C-45AE-83BE-F899CD7E1B2F}" srcOrd="0" destOrd="0" presId="urn:microsoft.com/office/officeart/2005/8/layout/orgChart1"/>
    <dgm:cxn modelId="{7DE55969-2405-4858-BDDE-6591424CC4F8}" type="presParOf" srcId="{2EBDAD1B-2351-4278-ABA2-378BFDBB2D39}" destId="{712B5020-48F5-47BD-A2E1-33B6A5EEE4CB}" srcOrd="1" destOrd="0" presId="urn:microsoft.com/office/officeart/2005/8/layout/orgChart1"/>
    <dgm:cxn modelId="{FF596651-6ED4-4D0E-B2E5-202C465E33C1}" type="presParOf" srcId="{F3B607F5-AC5C-4386-9C7A-F361FB1B68A1}" destId="{5254283D-72E1-4838-B008-78691F58E6B4}" srcOrd="1" destOrd="0" presId="urn:microsoft.com/office/officeart/2005/8/layout/orgChart1"/>
    <dgm:cxn modelId="{EF55182D-3332-41E7-BA7F-C1531BD9B1C1}" type="presParOf" srcId="{F3B607F5-AC5C-4386-9C7A-F361FB1B68A1}" destId="{2D1CBDC0-F7E9-471B-83E5-75C6EDBF8ACF}" srcOrd="2" destOrd="0" presId="urn:microsoft.com/office/officeart/2005/8/layout/orgChart1"/>
    <dgm:cxn modelId="{AC159472-1495-4DDB-8BA8-B6D167E40DFE}" type="presParOf" srcId="{DD7030E4-CDE1-45F2-B515-DAF0D7917B43}" destId="{14BB1C5A-67F4-49C3-A941-2852FD2520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BD74293-AB00-4760-B657-B8B0B8FB68E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6304534-0D90-4D87-B438-1050F6151A4D}">
      <dgm:prSet phldrT="[Κείμενο]" phldr="1"/>
      <dgm:spPr/>
      <dgm:t>
        <a:bodyPr/>
        <a:lstStyle/>
        <a:p>
          <a:endParaRPr lang="el-GR" dirty="0"/>
        </a:p>
      </dgm:t>
    </dgm:pt>
    <dgm:pt modelId="{96881324-6CAF-4110-8060-5799AAE4493D}" type="parTrans" cxnId="{B77F2E64-46F9-498A-86BE-9CD6D4A7DA88}">
      <dgm:prSet/>
      <dgm:spPr/>
      <dgm:t>
        <a:bodyPr/>
        <a:lstStyle/>
        <a:p>
          <a:endParaRPr lang="el-GR"/>
        </a:p>
      </dgm:t>
    </dgm:pt>
    <dgm:pt modelId="{4D86350E-0697-46D5-9E14-E80F7C8189ED}" type="sibTrans" cxnId="{B77F2E64-46F9-498A-86BE-9CD6D4A7DA88}">
      <dgm:prSet/>
      <dgm:spPr/>
      <dgm:t>
        <a:bodyPr/>
        <a:lstStyle/>
        <a:p>
          <a:endParaRPr lang="el-GR"/>
        </a:p>
      </dgm:t>
    </dgm:pt>
    <dgm:pt modelId="{A3897494-10EC-48BE-9481-E2BB1454DFEA}">
      <dgm:prSet phldrT="[Κείμενο]"/>
      <dgm:spPr/>
      <dgm:t>
        <a:bodyPr/>
        <a:lstStyle/>
        <a:p>
          <a:r>
            <a:rPr lang="el-GR" dirty="0" smtClean="0"/>
            <a:t>Τμήμα Νοτίου Ελλάδας</a:t>
          </a:r>
          <a:endParaRPr lang="el-GR" dirty="0"/>
        </a:p>
      </dgm:t>
    </dgm:pt>
    <dgm:pt modelId="{F4C90EBA-72D1-488B-8F1F-0D698A93CD9E}" type="parTrans" cxnId="{0302F4D9-CAE2-44DF-B6C7-AA1D6F07F538}">
      <dgm:prSet/>
      <dgm:spPr/>
      <dgm:t>
        <a:bodyPr/>
        <a:lstStyle/>
        <a:p>
          <a:endParaRPr lang="el-GR"/>
        </a:p>
      </dgm:t>
    </dgm:pt>
    <dgm:pt modelId="{C9E3D44A-2EF7-4F43-9A2B-65B20F49B253}" type="sibTrans" cxnId="{0302F4D9-CAE2-44DF-B6C7-AA1D6F07F538}">
      <dgm:prSet/>
      <dgm:spPr/>
      <dgm:t>
        <a:bodyPr/>
        <a:lstStyle/>
        <a:p>
          <a:endParaRPr lang="el-GR"/>
        </a:p>
      </dgm:t>
    </dgm:pt>
    <dgm:pt modelId="{3268A256-974A-4453-92C2-3B6533C1B970}">
      <dgm:prSet phldrT="[Κείμενο]"/>
      <dgm:spPr/>
      <dgm:t>
        <a:bodyPr/>
        <a:lstStyle/>
        <a:p>
          <a:r>
            <a:rPr lang="el-GR" dirty="0" smtClean="0"/>
            <a:t>Τμήμα Κεντρικής Ελλάδας</a:t>
          </a:r>
          <a:endParaRPr lang="el-GR" dirty="0"/>
        </a:p>
      </dgm:t>
    </dgm:pt>
    <dgm:pt modelId="{2CF24688-4D8E-42E3-91AF-E3D2FFAC1A90}" type="parTrans" cxnId="{AA7096D9-69A3-47A4-A049-740F4765935C}">
      <dgm:prSet/>
      <dgm:spPr/>
      <dgm:t>
        <a:bodyPr/>
        <a:lstStyle/>
        <a:p>
          <a:endParaRPr lang="el-GR"/>
        </a:p>
      </dgm:t>
    </dgm:pt>
    <dgm:pt modelId="{B9A39608-3683-43F6-9D68-B361C01CB4E0}" type="sibTrans" cxnId="{AA7096D9-69A3-47A4-A049-740F4765935C}">
      <dgm:prSet/>
      <dgm:spPr/>
      <dgm:t>
        <a:bodyPr/>
        <a:lstStyle/>
        <a:p>
          <a:endParaRPr lang="el-GR"/>
        </a:p>
      </dgm:t>
    </dgm:pt>
    <dgm:pt modelId="{E37D2377-9A24-4BC4-83AA-837B26AE97E1}">
      <dgm:prSet phldrT="[Κείμενο]"/>
      <dgm:spPr/>
      <dgm:t>
        <a:bodyPr/>
        <a:lstStyle/>
        <a:p>
          <a:r>
            <a:rPr lang="el-GR" dirty="0" smtClean="0"/>
            <a:t>Τμήμα Βορείου Ελλάδας</a:t>
          </a:r>
          <a:endParaRPr lang="el-GR" dirty="0"/>
        </a:p>
      </dgm:t>
    </dgm:pt>
    <dgm:pt modelId="{019A6103-AC51-48AF-88EF-466B380A1429}" type="parTrans" cxnId="{9E53A0B7-4569-45F0-A2D9-FD268EB28CF4}">
      <dgm:prSet/>
      <dgm:spPr/>
      <dgm:t>
        <a:bodyPr/>
        <a:lstStyle/>
        <a:p>
          <a:endParaRPr lang="el-GR"/>
        </a:p>
      </dgm:t>
    </dgm:pt>
    <dgm:pt modelId="{B1406105-3C49-47A1-842C-CA8B14086121}" type="sibTrans" cxnId="{9E53A0B7-4569-45F0-A2D9-FD268EB28CF4}">
      <dgm:prSet/>
      <dgm:spPr/>
      <dgm:t>
        <a:bodyPr/>
        <a:lstStyle/>
        <a:p>
          <a:endParaRPr lang="el-GR"/>
        </a:p>
      </dgm:t>
    </dgm:pt>
    <dgm:pt modelId="{4F82732B-C9E2-4959-B43D-BFD6B9C0C58A}" type="pres">
      <dgm:prSet presAssocID="{CBD74293-AB00-4760-B657-B8B0B8FB68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D7030E4-CDE1-45F2-B515-DAF0D7917B43}" type="pres">
      <dgm:prSet presAssocID="{C6304534-0D90-4D87-B438-1050F6151A4D}" presName="hierRoot1" presStyleCnt="0">
        <dgm:presLayoutVars>
          <dgm:hierBranch val="init"/>
        </dgm:presLayoutVars>
      </dgm:prSet>
      <dgm:spPr/>
    </dgm:pt>
    <dgm:pt modelId="{A4A2A643-DBB3-40B1-A1EC-2B67F0BA6121}" type="pres">
      <dgm:prSet presAssocID="{C6304534-0D90-4D87-B438-1050F6151A4D}" presName="rootComposite1" presStyleCnt="0"/>
      <dgm:spPr/>
    </dgm:pt>
    <dgm:pt modelId="{90AE7D81-2623-44CA-BF6D-ABFED71053FB}" type="pres">
      <dgm:prSet presAssocID="{C6304534-0D90-4D87-B438-1050F6151A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05C358E5-8B19-4DAA-8B59-CDD617AA5CD0}" type="pres">
      <dgm:prSet presAssocID="{C6304534-0D90-4D87-B438-1050F6151A4D}" presName="rootConnector1" presStyleLbl="node1" presStyleIdx="0" presStyleCnt="0"/>
      <dgm:spPr/>
      <dgm:t>
        <a:bodyPr/>
        <a:lstStyle/>
        <a:p>
          <a:endParaRPr lang="el-GR"/>
        </a:p>
      </dgm:t>
    </dgm:pt>
    <dgm:pt modelId="{177B95B1-6E52-4276-87C0-10209F49D87C}" type="pres">
      <dgm:prSet presAssocID="{C6304534-0D90-4D87-B438-1050F6151A4D}" presName="hierChild2" presStyleCnt="0"/>
      <dgm:spPr/>
    </dgm:pt>
    <dgm:pt modelId="{EBBBEF2A-A3D2-4D3D-A8AF-7FD76EA514A5}" type="pres">
      <dgm:prSet presAssocID="{F4C90EBA-72D1-488B-8F1F-0D698A93CD9E}" presName="Name37" presStyleLbl="parChTrans1D2" presStyleIdx="0" presStyleCnt="3"/>
      <dgm:spPr/>
      <dgm:t>
        <a:bodyPr/>
        <a:lstStyle/>
        <a:p>
          <a:endParaRPr lang="el-GR"/>
        </a:p>
      </dgm:t>
    </dgm:pt>
    <dgm:pt modelId="{D7412DC8-BD77-4470-9AFD-C7D9B71E5590}" type="pres">
      <dgm:prSet presAssocID="{A3897494-10EC-48BE-9481-E2BB1454DFEA}" presName="hierRoot2" presStyleCnt="0">
        <dgm:presLayoutVars>
          <dgm:hierBranch val="init"/>
        </dgm:presLayoutVars>
      </dgm:prSet>
      <dgm:spPr/>
    </dgm:pt>
    <dgm:pt modelId="{9036DEA3-2167-42D8-8DAA-1B63B9680790}" type="pres">
      <dgm:prSet presAssocID="{A3897494-10EC-48BE-9481-E2BB1454DFEA}" presName="rootComposite" presStyleCnt="0"/>
      <dgm:spPr/>
    </dgm:pt>
    <dgm:pt modelId="{3A4D4815-B20D-4249-A282-EC28949BAD3A}" type="pres">
      <dgm:prSet presAssocID="{A3897494-10EC-48BE-9481-E2BB1454DFEA}" presName="rootText" presStyleLbl="node2" presStyleIdx="0" presStyleCnt="3" custScaleX="92329" custScaleY="9976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290C5C9-360D-4AFA-A9C3-3004AC8FBEA7}" type="pres">
      <dgm:prSet presAssocID="{A3897494-10EC-48BE-9481-E2BB1454DFEA}" presName="rootConnector" presStyleLbl="node2" presStyleIdx="0" presStyleCnt="3"/>
      <dgm:spPr/>
      <dgm:t>
        <a:bodyPr/>
        <a:lstStyle/>
        <a:p>
          <a:endParaRPr lang="el-GR"/>
        </a:p>
      </dgm:t>
    </dgm:pt>
    <dgm:pt modelId="{5C87A54C-FBDA-43E5-8427-715B75D9D748}" type="pres">
      <dgm:prSet presAssocID="{A3897494-10EC-48BE-9481-E2BB1454DFEA}" presName="hierChild4" presStyleCnt="0"/>
      <dgm:spPr/>
    </dgm:pt>
    <dgm:pt modelId="{46339D36-2174-4F50-B57B-DDB28DAC1FD3}" type="pres">
      <dgm:prSet presAssocID="{A3897494-10EC-48BE-9481-E2BB1454DFEA}" presName="hierChild5" presStyleCnt="0"/>
      <dgm:spPr/>
    </dgm:pt>
    <dgm:pt modelId="{0F00512F-6491-40FB-966C-D4DFE74CC2A7}" type="pres">
      <dgm:prSet presAssocID="{2CF24688-4D8E-42E3-91AF-E3D2FFAC1A90}" presName="Name37" presStyleLbl="parChTrans1D2" presStyleIdx="1" presStyleCnt="3"/>
      <dgm:spPr/>
      <dgm:t>
        <a:bodyPr/>
        <a:lstStyle/>
        <a:p>
          <a:endParaRPr lang="el-GR"/>
        </a:p>
      </dgm:t>
    </dgm:pt>
    <dgm:pt modelId="{0DD4555B-8C84-43BE-AFCB-D7FBA542D199}" type="pres">
      <dgm:prSet presAssocID="{3268A256-974A-4453-92C2-3B6533C1B970}" presName="hierRoot2" presStyleCnt="0">
        <dgm:presLayoutVars>
          <dgm:hierBranch val="init"/>
        </dgm:presLayoutVars>
      </dgm:prSet>
      <dgm:spPr/>
    </dgm:pt>
    <dgm:pt modelId="{C53F3C62-48D7-4C1A-97D6-A7E2B7E192DA}" type="pres">
      <dgm:prSet presAssocID="{3268A256-974A-4453-92C2-3B6533C1B970}" presName="rootComposite" presStyleCnt="0"/>
      <dgm:spPr/>
    </dgm:pt>
    <dgm:pt modelId="{B2D2C4C2-F6B4-43C2-BC11-7F2F1B88BE47}" type="pres">
      <dgm:prSet presAssocID="{3268A256-974A-4453-92C2-3B6533C1B97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49E60F3-18EE-4303-BC8D-D08F5893065E}" type="pres">
      <dgm:prSet presAssocID="{3268A256-974A-4453-92C2-3B6533C1B970}" presName="rootConnector" presStyleLbl="node2" presStyleIdx="1" presStyleCnt="3"/>
      <dgm:spPr/>
      <dgm:t>
        <a:bodyPr/>
        <a:lstStyle/>
        <a:p>
          <a:endParaRPr lang="el-GR"/>
        </a:p>
      </dgm:t>
    </dgm:pt>
    <dgm:pt modelId="{6AF1516A-B529-4271-AA62-FE1B2D92AB14}" type="pres">
      <dgm:prSet presAssocID="{3268A256-974A-4453-92C2-3B6533C1B970}" presName="hierChild4" presStyleCnt="0"/>
      <dgm:spPr/>
    </dgm:pt>
    <dgm:pt modelId="{728A259B-C340-44E5-A007-DD271703E5FB}" type="pres">
      <dgm:prSet presAssocID="{3268A256-974A-4453-92C2-3B6533C1B970}" presName="hierChild5" presStyleCnt="0"/>
      <dgm:spPr/>
    </dgm:pt>
    <dgm:pt modelId="{9D7329FC-1BC6-4CA5-A738-EA09129DF0BD}" type="pres">
      <dgm:prSet presAssocID="{019A6103-AC51-48AF-88EF-466B380A1429}" presName="Name37" presStyleLbl="parChTrans1D2" presStyleIdx="2" presStyleCnt="3"/>
      <dgm:spPr/>
      <dgm:t>
        <a:bodyPr/>
        <a:lstStyle/>
        <a:p>
          <a:endParaRPr lang="el-GR"/>
        </a:p>
      </dgm:t>
    </dgm:pt>
    <dgm:pt modelId="{F3B607F5-AC5C-4386-9C7A-F361FB1B68A1}" type="pres">
      <dgm:prSet presAssocID="{E37D2377-9A24-4BC4-83AA-837B26AE97E1}" presName="hierRoot2" presStyleCnt="0">
        <dgm:presLayoutVars>
          <dgm:hierBranch val="init"/>
        </dgm:presLayoutVars>
      </dgm:prSet>
      <dgm:spPr/>
    </dgm:pt>
    <dgm:pt modelId="{2EBDAD1B-2351-4278-ABA2-378BFDBB2D39}" type="pres">
      <dgm:prSet presAssocID="{E37D2377-9A24-4BC4-83AA-837B26AE97E1}" presName="rootComposite" presStyleCnt="0"/>
      <dgm:spPr/>
    </dgm:pt>
    <dgm:pt modelId="{211F1339-8C5C-45AE-83BE-F899CD7E1B2F}" type="pres">
      <dgm:prSet presAssocID="{E37D2377-9A24-4BC4-83AA-837B26AE97E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12B5020-48F5-47BD-A2E1-33B6A5EEE4CB}" type="pres">
      <dgm:prSet presAssocID="{E37D2377-9A24-4BC4-83AA-837B26AE97E1}" presName="rootConnector" presStyleLbl="node2" presStyleIdx="2" presStyleCnt="3"/>
      <dgm:spPr/>
      <dgm:t>
        <a:bodyPr/>
        <a:lstStyle/>
        <a:p>
          <a:endParaRPr lang="el-GR"/>
        </a:p>
      </dgm:t>
    </dgm:pt>
    <dgm:pt modelId="{5254283D-72E1-4838-B008-78691F58E6B4}" type="pres">
      <dgm:prSet presAssocID="{E37D2377-9A24-4BC4-83AA-837B26AE97E1}" presName="hierChild4" presStyleCnt="0"/>
      <dgm:spPr/>
    </dgm:pt>
    <dgm:pt modelId="{2D1CBDC0-F7E9-471B-83E5-75C6EDBF8ACF}" type="pres">
      <dgm:prSet presAssocID="{E37D2377-9A24-4BC4-83AA-837B26AE97E1}" presName="hierChild5" presStyleCnt="0"/>
      <dgm:spPr/>
    </dgm:pt>
    <dgm:pt modelId="{14BB1C5A-67F4-49C3-A941-2852FD2520E8}" type="pres">
      <dgm:prSet presAssocID="{C6304534-0D90-4D87-B438-1050F6151A4D}" presName="hierChild3" presStyleCnt="0"/>
      <dgm:spPr/>
    </dgm:pt>
  </dgm:ptLst>
  <dgm:cxnLst>
    <dgm:cxn modelId="{47DED92B-CF88-4154-9F86-A4AD39001EA0}" type="presOf" srcId="{F4C90EBA-72D1-488B-8F1F-0D698A93CD9E}" destId="{EBBBEF2A-A3D2-4D3D-A8AF-7FD76EA514A5}" srcOrd="0" destOrd="0" presId="urn:microsoft.com/office/officeart/2005/8/layout/orgChart1"/>
    <dgm:cxn modelId="{4B7CA6F8-502B-4574-9F66-2768D421B345}" type="presOf" srcId="{3268A256-974A-4453-92C2-3B6533C1B970}" destId="{249E60F3-18EE-4303-BC8D-D08F5893065E}" srcOrd="1" destOrd="0" presId="urn:microsoft.com/office/officeart/2005/8/layout/orgChart1"/>
    <dgm:cxn modelId="{AD0F1A74-CDC3-4A9B-99E0-ACA50271E5BA}" type="presOf" srcId="{E37D2377-9A24-4BC4-83AA-837B26AE97E1}" destId="{712B5020-48F5-47BD-A2E1-33B6A5EEE4CB}" srcOrd="1" destOrd="0" presId="urn:microsoft.com/office/officeart/2005/8/layout/orgChart1"/>
    <dgm:cxn modelId="{C12A3DC2-83B5-4734-8F82-134BC090F831}" type="presOf" srcId="{C6304534-0D90-4D87-B438-1050F6151A4D}" destId="{90AE7D81-2623-44CA-BF6D-ABFED71053FB}" srcOrd="0" destOrd="0" presId="urn:microsoft.com/office/officeart/2005/8/layout/orgChart1"/>
    <dgm:cxn modelId="{DE990775-EB54-47B0-8349-96E88ED6E90D}" type="presOf" srcId="{E37D2377-9A24-4BC4-83AA-837B26AE97E1}" destId="{211F1339-8C5C-45AE-83BE-F899CD7E1B2F}" srcOrd="0" destOrd="0" presId="urn:microsoft.com/office/officeart/2005/8/layout/orgChart1"/>
    <dgm:cxn modelId="{AA7096D9-69A3-47A4-A049-740F4765935C}" srcId="{C6304534-0D90-4D87-B438-1050F6151A4D}" destId="{3268A256-974A-4453-92C2-3B6533C1B970}" srcOrd="1" destOrd="0" parTransId="{2CF24688-4D8E-42E3-91AF-E3D2FFAC1A90}" sibTransId="{B9A39608-3683-43F6-9D68-B361C01CB4E0}"/>
    <dgm:cxn modelId="{CB25229C-BEC8-4090-B473-4A19A8BBC3C4}" type="presOf" srcId="{A3897494-10EC-48BE-9481-E2BB1454DFEA}" destId="{3A4D4815-B20D-4249-A282-EC28949BAD3A}" srcOrd="0" destOrd="0" presId="urn:microsoft.com/office/officeart/2005/8/layout/orgChart1"/>
    <dgm:cxn modelId="{25B73A95-D522-404F-AC01-CBFCC9E054DB}" type="presOf" srcId="{2CF24688-4D8E-42E3-91AF-E3D2FFAC1A90}" destId="{0F00512F-6491-40FB-966C-D4DFE74CC2A7}" srcOrd="0" destOrd="0" presId="urn:microsoft.com/office/officeart/2005/8/layout/orgChart1"/>
    <dgm:cxn modelId="{9E53A0B7-4569-45F0-A2D9-FD268EB28CF4}" srcId="{C6304534-0D90-4D87-B438-1050F6151A4D}" destId="{E37D2377-9A24-4BC4-83AA-837B26AE97E1}" srcOrd="2" destOrd="0" parTransId="{019A6103-AC51-48AF-88EF-466B380A1429}" sibTransId="{B1406105-3C49-47A1-842C-CA8B14086121}"/>
    <dgm:cxn modelId="{883ABA72-83D8-4C10-B082-9665DB0714F1}" type="presOf" srcId="{A3897494-10EC-48BE-9481-E2BB1454DFEA}" destId="{F290C5C9-360D-4AFA-A9C3-3004AC8FBEA7}" srcOrd="1" destOrd="0" presId="urn:microsoft.com/office/officeart/2005/8/layout/orgChart1"/>
    <dgm:cxn modelId="{35E269AD-C6C6-4362-83B3-AE58CD39A2FB}" type="presOf" srcId="{019A6103-AC51-48AF-88EF-466B380A1429}" destId="{9D7329FC-1BC6-4CA5-A738-EA09129DF0BD}" srcOrd="0" destOrd="0" presId="urn:microsoft.com/office/officeart/2005/8/layout/orgChart1"/>
    <dgm:cxn modelId="{3B3DA027-50D5-46AA-A86D-407D7B91064E}" type="presOf" srcId="{C6304534-0D90-4D87-B438-1050F6151A4D}" destId="{05C358E5-8B19-4DAA-8B59-CDD617AA5CD0}" srcOrd="1" destOrd="0" presId="urn:microsoft.com/office/officeart/2005/8/layout/orgChart1"/>
    <dgm:cxn modelId="{B77F2E64-46F9-498A-86BE-9CD6D4A7DA88}" srcId="{CBD74293-AB00-4760-B657-B8B0B8FB68E6}" destId="{C6304534-0D90-4D87-B438-1050F6151A4D}" srcOrd="0" destOrd="0" parTransId="{96881324-6CAF-4110-8060-5799AAE4493D}" sibTransId="{4D86350E-0697-46D5-9E14-E80F7C8189ED}"/>
    <dgm:cxn modelId="{0302F4D9-CAE2-44DF-B6C7-AA1D6F07F538}" srcId="{C6304534-0D90-4D87-B438-1050F6151A4D}" destId="{A3897494-10EC-48BE-9481-E2BB1454DFEA}" srcOrd="0" destOrd="0" parTransId="{F4C90EBA-72D1-488B-8F1F-0D698A93CD9E}" sibTransId="{C9E3D44A-2EF7-4F43-9A2B-65B20F49B253}"/>
    <dgm:cxn modelId="{FE724C06-5F31-41A7-B0E1-BA332617A9A6}" type="presOf" srcId="{CBD74293-AB00-4760-B657-B8B0B8FB68E6}" destId="{4F82732B-C9E2-4959-B43D-BFD6B9C0C58A}" srcOrd="0" destOrd="0" presId="urn:microsoft.com/office/officeart/2005/8/layout/orgChart1"/>
    <dgm:cxn modelId="{39B5D7EE-CDDC-4DFF-AE7E-3CAB78574F03}" type="presOf" srcId="{3268A256-974A-4453-92C2-3B6533C1B970}" destId="{B2D2C4C2-F6B4-43C2-BC11-7F2F1B88BE47}" srcOrd="0" destOrd="0" presId="urn:microsoft.com/office/officeart/2005/8/layout/orgChart1"/>
    <dgm:cxn modelId="{2791C6FB-979C-4060-BDEB-C77FB0B86E0F}" type="presParOf" srcId="{4F82732B-C9E2-4959-B43D-BFD6B9C0C58A}" destId="{DD7030E4-CDE1-45F2-B515-DAF0D7917B43}" srcOrd="0" destOrd="0" presId="urn:microsoft.com/office/officeart/2005/8/layout/orgChart1"/>
    <dgm:cxn modelId="{DC385C6D-124E-4409-912B-64F2C40F68E1}" type="presParOf" srcId="{DD7030E4-CDE1-45F2-B515-DAF0D7917B43}" destId="{A4A2A643-DBB3-40B1-A1EC-2B67F0BA6121}" srcOrd="0" destOrd="0" presId="urn:microsoft.com/office/officeart/2005/8/layout/orgChart1"/>
    <dgm:cxn modelId="{4988F7E5-9BE8-43B3-B36A-ECB645E4389B}" type="presParOf" srcId="{A4A2A643-DBB3-40B1-A1EC-2B67F0BA6121}" destId="{90AE7D81-2623-44CA-BF6D-ABFED71053FB}" srcOrd="0" destOrd="0" presId="urn:microsoft.com/office/officeart/2005/8/layout/orgChart1"/>
    <dgm:cxn modelId="{60972781-41BA-438C-BFF1-7D05910B74DB}" type="presParOf" srcId="{A4A2A643-DBB3-40B1-A1EC-2B67F0BA6121}" destId="{05C358E5-8B19-4DAA-8B59-CDD617AA5CD0}" srcOrd="1" destOrd="0" presId="urn:microsoft.com/office/officeart/2005/8/layout/orgChart1"/>
    <dgm:cxn modelId="{69852AA2-984E-4D6A-8EAD-5EA4E8E5B282}" type="presParOf" srcId="{DD7030E4-CDE1-45F2-B515-DAF0D7917B43}" destId="{177B95B1-6E52-4276-87C0-10209F49D87C}" srcOrd="1" destOrd="0" presId="urn:microsoft.com/office/officeart/2005/8/layout/orgChart1"/>
    <dgm:cxn modelId="{81AAD884-A18E-4FEA-9677-90B37F30D37F}" type="presParOf" srcId="{177B95B1-6E52-4276-87C0-10209F49D87C}" destId="{EBBBEF2A-A3D2-4D3D-A8AF-7FD76EA514A5}" srcOrd="0" destOrd="0" presId="urn:microsoft.com/office/officeart/2005/8/layout/orgChart1"/>
    <dgm:cxn modelId="{B25EFE44-922C-45C4-A631-1D482A785947}" type="presParOf" srcId="{177B95B1-6E52-4276-87C0-10209F49D87C}" destId="{D7412DC8-BD77-4470-9AFD-C7D9B71E5590}" srcOrd="1" destOrd="0" presId="urn:microsoft.com/office/officeart/2005/8/layout/orgChart1"/>
    <dgm:cxn modelId="{6FBFFB0A-A51C-471B-B030-9666FBC3F106}" type="presParOf" srcId="{D7412DC8-BD77-4470-9AFD-C7D9B71E5590}" destId="{9036DEA3-2167-42D8-8DAA-1B63B9680790}" srcOrd="0" destOrd="0" presId="urn:microsoft.com/office/officeart/2005/8/layout/orgChart1"/>
    <dgm:cxn modelId="{2D0C24D3-F799-4E61-972D-535D8EA23C9B}" type="presParOf" srcId="{9036DEA3-2167-42D8-8DAA-1B63B9680790}" destId="{3A4D4815-B20D-4249-A282-EC28949BAD3A}" srcOrd="0" destOrd="0" presId="urn:microsoft.com/office/officeart/2005/8/layout/orgChart1"/>
    <dgm:cxn modelId="{6BFDEC9D-8659-40F4-B051-4A30C23CF5DD}" type="presParOf" srcId="{9036DEA3-2167-42D8-8DAA-1B63B9680790}" destId="{F290C5C9-360D-4AFA-A9C3-3004AC8FBEA7}" srcOrd="1" destOrd="0" presId="urn:microsoft.com/office/officeart/2005/8/layout/orgChart1"/>
    <dgm:cxn modelId="{7D825CA3-AB42-4FFF-8223-65F1432248B6}" type="presParOf" srcId="{D7412DC8-BD77-4470-9AFD-C7D9B71E5590}" destId="{5C87A54C-FBDA-43E5-8427-715B75D9D748}" srcOrd="1" destOrd="0" presId="urn:microsoft.com/office/officeart/2005/8/layout/orgChart1"/>
    <dgm:cxn modelId="{DB8DA60A-799E-41DA-AB72-6E7DBCF78764}" type="presParOf" srcId="{D7412DC8-BD77-4470-9AFD-C7D9B71E5590}" destId="{46339D36-2174-4F50-B57B-DDB28DAC1FD3}" srcOrd="2" destOrd="0" presId="urn:microsoft.com/office/officeart/2005/8/layout/orgChart1"/>
    <dgm:cxn modelId="{E1E80813-2E01-4F00-AD82-CDBF2A392C8B}" type="presParOf" srcId="{177B95B1-6E52-4276-87C0-10209F49D87C}" destId="{0F00512F-6491-40FB-966C-D4DFE74CC2A7}" srcOrd="2" destOrd="0" presId="urn:microsoft.com/office/officeart/2005/8/layout/orgChart1"/>
    <dgm:cxn modelId="{8BF74F9C-BDBE-4827-AC6A-048741FC7613}" type="presParOf" srcId="{177B95B1-6E52-4276-87C0-10209F49D87C}" destId="{0DD4555B-8C84-43BE-AFCB-D7FBA542D199}" srcOrd="3" destOrd="0" presId="urn:microsoft.com/office/officeart/2005/8/layout/orgChart1"/>
    <dgm:cxn modelId="{AC8E50D0-B500-49FC-84D1-74AB4BB9FF2F}" type="presParOf" srcId="{0DD4555B-8C84-43BE-AFCB-D7FBA542D199}" destId="{C53F3C62-48D7-4C1A-97D6-A7E2B7E192DA}" srcOrd="0" destOrd="0" presId="urn:microsoft.com/office/officeart/2005/8/layout/orgChart1"/>
    <dgm:cxn modelId="{30E5E8CC-EE84-46AE-AF0D-C10516BB2085}" type="presParOf" srcId="{C53F3C62-48D7-4C1A-97D6-A7E2B7E192DA}" destId="{B2D2C4C2-F6B4-43C2-BC11-7F2F1B88BE47}" srcOrd="0" destOrd="0" presId="urn:microsoft.com/office/officeart/2005/8/layout/orgChart1"/>
    <dgm:cxn modelId="{C91CA695-21E4-4E2E-8D68-8127CD274939}" type="presParOf" srcId="{C53F3C62-48D7-4C1A-97D6-A7E2B7E192DA}" destId="{249E60F3-18EE-4303-BC8D-D08F5893065E}" srcOrd="1" destOrd="0" presId="urn:microsoft.com/office/officeart/2005/8/layout/orgChart1"/>
    <dgm:cxn modelId="{8BCCAF48-1227-48BD-8B33-CC030604809A}" type="presParOf" srcId="{0DD4555B-8C84-43BE-AFCB-D7FBA542D199}" destId="{6AF1516A-B529-4271-AA62-FE1B2D92AB14}" srcOrd="1" destOrd="0" presId="urn:microsoft.com/office/officeart/2005/8/layout/orgChart1"/>
    <dgm:cxn modelId="{A8D5CA0F-D47E-4C15-AB71-7E5750DD0A35}" type="presParOf" srcId="{0DD4555B-8C84-43BE-AFCB-D7FBA542D199}" destId="{728A259B-C340-44E5-A007-DD271703E5FB}" srcOrd="2" destOrd="0" presId="urn:microsoft.com/office/officeart/2005/8/layout/orgChart1"/>
    <dgm:cxn modelId="{90674A19-08BB-45DC-B477-954F963A2773}" type="presParOf" srcId="{177B95B1-6E52-4276-87C0-10209F49D87C}" destId="{9D7329FC-1BC6-4CA5-A738-EA09129DF0BD}" srcOrd="4" destOrd="0" presId="urn:microsoft.com/office/officeart/2005/8/layout/orgChart1"/>
    <dgm:cxn modelId="{477E8F9C-2390-4B54-AF5E-5198F3B51080}" type="presParOf" srcId="{177B95B1-6E52-4276-87C0-10209F49D87C}" destId="{F3B607F5-AC5C-4386-9C7A-F361FB1B68A1}" srcOrd="5" destOrd="0" presId="urn:microsoft.com/office/officeart/2005/8/layout/orgChart1"/>
    <dgm:cxn modelId="{425A2A2E-D5EC-4A4E-A73A-5449FB47A171}" type="presParOf" srcId="{F3B607F5-AC5C-4386-9C7A-F361FB1B68A1}" destId="{2EBDAD1B-2351-4278-ABA2-378BFDBB2D39}" srcOrd="0" destOrd="0" presId="urn:microsoft.com/office/officeart/2005/8/layout/orgChart1"/>
    <dgm:cxn modelId="{CD8F0536-87D4-44B6-B931-F94A593DBC4D}" type="presParOf" srcId="{2EBDAD1B-2351-4278-ABA2-378BFDBB2D39}" destId="{211F1339-8C5C-45AE-83BE-F899CD7E1B2F}" srcOrd="0" destOrd="0" presId="urn:microsoft.com/office/officeart/2005/8/layout/orgChart1"/>
    <dgm:cxn modelId="{DB1464C5-23FD-4082-A31D-9D0FF0A20381}" type="presParOf" srcId="{2EBDAD1B-2351-4278-ABA2-378BFDBB2D39}" destId="{712B5020-48F5-47BD-A2E1-33B6A5EEE4CB}" srcOrd="1" destOrd="0" presId="urn:microsoft.com/office/officeart/2005/8/layout/orgChart1"/>
    <dgm:cxn modelId="{56CCADEB-89B9-4C6B-B896-97A9B329E6CB}" type="presParOf" srcId="{F3B607F5-AC5C-4386-9C7A-F361FB1B68A1}" destId="{5254283D-72E1-4838-B008-78691F58E6B4}" srcOrd="1" destOrd="0" presId="urn:microsoft.com/office/officeart/2005/8/layout/orgChart1"/>
    <dgm:cxn modelId="{76B9E520-F875-4C62-AD12-62FC0F0FAB59}" type="presParOf" srcId="{F3B607F5-AC5C-4386-9C7A-F361FB1B68A1}" destId="{2D1CBDC0-F7E9-471B-83E5-75C6EDBF8ACF}" srcOrd="2" destOrd="0" presId="urn:microsoft.com/office/officeart/2005/8/layout/orgChart1"/>
    <dgm:cxn modelId="{20CA9420-4BA5-4D8E-A082-742E50B4F9D5}" type="presParOf" srcId="{DD7030E4-CDE1-45F2-B515-DAF0D7917B43}" destId="{14BB1C5A-67F4-49C3-A941-2852FD2520E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8FB799-BF9A-40AB-9D82-B2A029811E5C}">
      <dsp:nvSpPr>
        <dsp:cNvPr id="0" name=""/>
        <dsp:cNvSpPr/>
      </dsp:nvSpPr>
      <dsp:spPr>
        <a:xfrm>
          <a:off x="2822731" y="2247900"/>
          <a:ext cx="560356" cy="1601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178" y="0"/>
              </a:lnTo>
              <a:lnTo>
                <a:pt x="280178" y="1601628"/>
              </a:lnTo>
              <a:lnTo>
                <a:pt x="560356" y="160162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00" kern="1200"/>
        </a:p>
      </dsp:txBody>
      <dsp:txXfrm>
        <a:off x="3060489" y="3006293"/>
        <a:ext cx="84841" cy="84841"/>
      </dsp:txXfrm>
    </dsp:sp>
    <dsp:sp modelId="{4A0B532F-44F8-4E24-BAA8-71FBF79CA33D}">
      <dsp:nvSpPr>
        <dsp:cNvPr id="0" name=""/>
        <dsp:cNvSpPr/>
      </dsp:nvSpPr>
      <dsp:spPr>
        <a:xfrm>
          <a:off x="2822731" y="2247900"/>
          <a:ext cx="560356" cy="5338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0178" y="0"/>
              </a:lnTo>
              <a:lnTo>
                <a:pt x="280178" y="533876"/>
              </a:lnTo>
              <a:lnTo>
                <a:pt x="560356" y="53387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083560" y="2495488"/>
        <a:ext cx="38698" cy="38698"/>
      </dsp:txXfrm>
    </dsp:sp>
    <dsp:sp modelId="{23BC39A9-91A3-4D44-A200-D74354916B52}">
      <dsp:nvSpPr>
        <dsp:cNvPr id="0" name=""/>
        <dsp:cNvSpPr/>
      </dsp:nvSpPr>
      <dsp:spPr>
        <a:xfrm>
          <a:off x="2822731" y="1714023"/>
          <a:ext cx="560356" cy="533876"/>
        </a:xfrm>
        <a:custGeom>
          <a:avLst/>
          <a:gdLst/>
          <a:ahLst/>
          <a:cxnLst/>
          <a:rect l="0" t="0" r="0" b="0"/>
          <a:pathLst>
            <a:path>
              <a:moveTo>
                <a:pt x="0" y="533876"/>
              </a:moveTo>
              <a:lnTo>
                <a:pt x="280178" y="533876"/>
              </a:lnTo>
              <a:lnTo>
                <a:pt x="280178" y="0"/>
              </a:lnTo>
              <a:lnTo>
                <a:pt x="56035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083560" y="1961612"/>
        <a:ext cx="38698" cy="38698"/>
      </dsp:txXfrm>
    </dsp:sp>
    <dsp:sp modelId="{B424E2A4-1C82-463C-950C-F76164DB4604}">
      <dsp:nvSpPr>
        <dsp:cNvPr id="0" name=""/>
        <dsp:cNvSpPr/>
      </dsp:nvSpPr>
      <dsp:spPr>
        <a:xfrm>
          <a:off x="2822731" y="646271"/>
          <a:ext cx="560356" cy="1601628"/>
        </a:xfrm>
        <a:custGeom>
          <a:avLst/>
          <a:gdLst/>
          <a:ahLst/>
          <a:cxnLst/>
          <a:rect l="0" t="0" r="0" b="0"/>
          <a:pathLst>
            <a:path>
              <a:moveTo>
                <a:pt x="0" y="1601628"/>
              </a:moveTo>
              <a:lnTo>
                <a:pt x="280178" y="1601628"/>
              </a:lnTo>
              <a:lnTo>
                <a:pt x="280178" y="0"/>
              </a:lnTo>
              <a:lnTo>
                <a:pt x="56035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600" kern="1200"/>
        </a:p>
      </dsp:txBody>
      <dsp:txXfrm>
        <a:off x="3060489" y="1404665"/>
        <a:ext cx="84841" cy="84841"/>
      </dsp:txXfrm>
    </dsp:sp>
    <dsp:sp modelId="{C08470DD-7119-4ABF-A322-E4268F549464}">
      <dsp:nvSpPr>
        <dsp:cNvPr id="0" name=""/>
        <dsp:cNvSpPr/>
      </dsp:nvSpPr>
      <dsp:spPr>
        <a:xfrm rot="16200000">
          <a:off x="147730" y="1820799"/>
          <a:ext cx="4495800" cy="854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900" kern="1200" dirty="0" smtClean="0"/>
            <a:t>Λειτουργίες του Μάνατζμεντ</a:t>
          </a:r>
          <a:endParaRPr lang="el-GR" sz="2900" kern="1200" dirty="0"/>
        </a:p>
      </dsp:txBody>
      <dsp:txXfrm rot="16200000">
        <a:off x="147730" y="1820799"/>
        <a:ext cx="4495800" cy="854202"/>
      </dsp:txXfrm>
    </dsp:sp>
    <dsp:sp modelId="{F4026DF2-C066-4C17-9B43-4B5C1F4E1729}">
      <dsp:nvSpPr>
        <dsp:cNvPr id="0" name=""/>
        <dsp:cNvSpPr/>
      </dsp:nvSpPr>
      <dsp:spPr>
        <a:xfrm>
          <a:off x="3383087" y="219170"/>
          <a:ext cx="2801782" cy="854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Σχεδιασμός/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Προγραμματισμός</a:t>
          </a:r>
          <a:endParaRPr lang="el-GR" sz="2400" kern="1200" dirty="0"/>
        </a:p>
      </dsp:txBody>
      <dsp:txXfrm>
        <a:off x="3383087" y="219170"/>
        <a:ext cx="2801782" cy="854202"/>
      </dsp:txXfrm>
    </dsp:sp>
    <dsp:sp modelId="{315008F4-4329-4777-8E86-08DE78D716AE}">
      <dsp:nvSpPr>
        <dsp:cNvPr id="0" name=""/>
        <dsp:cNvSpPr/>
      </dsp:nvSpPr>
      <dsp:spPr>
        <a:xfrm>
          <a:off x="3383087" y="1286922"/>
          <a:ext cx="2801782" cy="854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Οργάνωση</a:t>
          </a:r>
          <a:endParaRPr lang="el-GR" sz="2400" kern="1200" dirty="0"/>
        </a:p>
      </dsp:txBody>
      <dsp:txXfrm>
        <a:off x="3383087" y="1286922"/>
        <a:ext cx="2801782" cy="854202"/>
      </dsp:txXfrm>
    </dsp:sp>
    <dsp:sp modelId="{1CC581EF-10D0-4D7D-9F9B-CC861927573A}">
      <dsp:nvSpPr>
        <dsp:cNvPr id="0" name=""/>
        <dsp:cNvSpPr/>
      </dsp:nvSpPr>
      <dsp:spPr>
        <a:xfrm>
          <a:off x="3383087" y="2354675"/>
          <a:ext cx="2801782" cy="854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Καθοδήγηση</a:t>
          </a:r>
          <a:endParaRPr lang="el-GR" sz="2400" kern="1200" dirty="0"/>
        </a:p>
      </dsp:txBody>
      <dsp:txXfrm>
        <a:off x="3383087" y="2354675"/>
        <a:ext cx="2801782" cy="854202"/>
      </dsp:txXfrm>
    </dsp:sp>
    <dsp:sp modelId="{329B4EC8-1E77-401B-8ADB-71AFA140EB01}">
      <dsp:nvSpPr>
        <dsp:cNvPr id="0" name=""/>
        <dsp:cNvSpPr/>
      </dsp:nvSpPr>
      <dsp:spPr>
        <a:xfrm>
          <a:off x="3383087" y="3422427"/>
          <a:ext cx="2801782" cy="854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Έλεγχος</a:t>
          </a:r>
          <a:endParaRPr lang="el-GR" sz="2400" kern="1200" dirty="0"/>
        </a:p>
      </dsp:txBody>
      <dsp:txXfrm>
        <a:off x="3383087" y="3422427"/>
        <a:ext cx="2801782" cy="8542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485524-8BCB-4422-ACA9-7D1DE41FC402}">
      <dsp:nvSpPr>
        <dsp:cNvPr id="0" name=""/>
        <dsp:cNvSpPr/>
      </dsp:nvSpPr>
      <dsp:spPr>
        <a:xfrm>
          <a:off x="4115346" y="2064317"/>
          <a:ext cx="91440" cy="3843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3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BAB82-7217-4F32-BD01-9C867D45F35D}">
      <dsp:nvSpPr>
        <dsp:cNvPr id="0" name=""/>
        <dsp:cNvSpPr/>
      </dsp:nvSpPr>
      <dsp:spPr>
        <a:xfrm>
          <a:off x="2949735" y="840872"/>
          <a:ext cx="1211331" cy="384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904"/>
              </a:lnTo>
              <a:lnTo>
                <a:pt x="1211331" y="261904"/>
              </a:lnTo>
              <a:lnTo>
                <a:pt x="1211331" y="3843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BCA44-16B7-41DC-939D-F61010372E63}">
      <dsp:nvSpPr>
        <dsp:cNvPr id="0" name=""/>
        <dsp:cNvSpPr/>
      </dsp:nvSpPr>
      <dsp:spPr>
        <a:xfrm>
          <a:off x="1738403" y="2064317"/>
          <a:ext cx="807554" cy="384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904"/>
              </a:lnTo>
              <a:lnTo>
                <a:pt x="807554" y="261904"/>
              </a:lnTo>
              <a:lnTo>
                <a:pt x="807554" y="3843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751C3-A2B6-42CE-9376-C64469D746F0}">
      <dsp:nvSpPr>
        <dsp:cNvPr id="0" name=""/>
        <dsp:cNvSpPr/>
      </dsp:nvSpPr>
      <dsp:spPr>
        <a:xfrm>
          <a:off x="930849" y="2064317"/>
          <a:ext cx="807554" cy="384322"/>
        </a:xfrm>
        <a:custGeom>
          <a:avLst/>
          <a:gdLst/>
          <a:ahLst/>
          <a:cxnLst/>
          <a:rect l="0" t="0" r="0" b="0"/>
          <a:pathLst>
            <a:path>
              <a:moveTo>
                <a:pt x="807554" y="0"/>
              </a:moveTo>
              <a:lnTo>
                <a:pt x="807554" y="261904"/>
              </a:lnTo>
              <a:lnTo>
                <a:pt x="0" y="261904"/>
              </a:lnTo>
              <a:lnTo>
                <a:pt x="0" y="384322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4B22C-5CD3-4F7A-9D27-02916D7D9A3A}">
      <dsp:nvSpPr>
        <dsp:cNvPr id="0" name=""/>
        <dsp:cNvSpPr/>
      </dsp:nvSpPr>
      <dsp:spPr>
        <a:xfrm>
          <a:off x="1738403" y="840872"/>
          <a:ext cx="1211331" cy="384322"/>
        </a:xfrm>
        <a:custGeom>
          <a:avLst/>
          <a:gdLst/>
          <a:ahLst/>
          <a:cxnLst/>
          <a:rect l="0" t="0" r="0" b="0"/>
          <a:pathLst>
            <a:path>
              <a:moveTo>
                <a:pt x="1211331" y="0"/>
              </a:moveTo>
              <a:lnTo>
                <a:pt x="1211331" y="261904"/>
              </a:lnTo>
              <a:lnTo>
                <a:pt x="0" y="261904"/>
              </a:lnTo>
              <a:lnTo>
                <a:pt x="0" y="38432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F5D88B-3D54-4E78-A2A1-B339D63237A3}">
      <dsp:nvSpPr>
        <dsp:cNvPr id="0" name=""/>
        <dsp:cNvSpPr/>
      </dsp:nvSpPr>
      <dsp:spPr>
        <a:xfrm>
          <a:off x="2289008" y="1750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51FE1-3300-46D1-BB51-357B1B17CC69}">
      <dsp:nvSpPr>
        <dsp:cNvPr id="0" name=""/>
        <dsp:cNvSpPr/>
      </dsp:nvSpPr>
      <dsp:spPr>
        <a:xfrm>
          <a:off x="2435836" y="141237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Διευθυντής</a:t>
          </a:r>
          <a:endParaRPr lang="el-GR" sz="1400" kern="1200" dirty="0"/>
        </a:p>
      </dsp:txBody>
      <dsp:txXfrm>
        <a:off x="2435836" y="141237"/>
        <a:ext cx="1321452" cy="839122"/>
      </dsp:txXfrm>
    </dsp:sp>
    <dsp:sp modelId="{D77E60C1-6016-4C27-B59B-66919477C3C3}">
      <dsp:nvSpPr>
        <dsp:cNvPr id="0" name=""/>
        <dsp:cNvSpPr/>
      </dsp:nvSpPr>
      <dsp:spPr>
        <a:xfrm>
          <a:off x="1077677" y="1225195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E6DCB1-2C95-4F4D-98D6-830550AC1D90}">
      <dsp:nvSpPr>
        <dsp:cNvPr id="0" name=""/>
        <dsp:cNvSpPr/>
      </dsp:nvSpPr>
      <dsp:spPr>
        <a:xfrm>
          <a:off x="1224505" y="1364682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Υπεύθυνος προγραμμάτων άσκησης</a:t>
          </a:r>
          <a:endParaRPr lang="el-GR" sz="1400" kern="1200" dirty="0"/>
        </a:p>
      </dsp:txBody>
      <dsp:txXfrm>
        <a:off x="1224505" y="1364682"/>
        <a:ext cx="1321452" cy="839122"/>
      </dsp:txXfrm>
    </dsp:sp>
    <dsp:sp modelId="{189DFEBD-5D43-47DB-AFCD-98F7BFEFD9C8}">
      <dsp:nvSpPr>
        <dsp:cNvPr id="0" name=""/>
        <dsp:cNvSpPr/>
      </dsp:nvSpPr>
      <dsp:spPr>
        <a:xfrm>
          <a:off x="270122" y="2448640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8956B-8CC8-49EC-8379-30B3CA55BD48}">
      <dsp:nvSpPr>
        <dsp:cNvPr id="0" name=""/>
        <dsp:cNvSpPr/>
      </dsp:nvSpPr>
      <dsp:spPr>
        <a:xfrm>
          <a:off x="416950" y="2588127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Γυμναστής ομαδικών προγραμμάτων</a:t>
          </a:r>
          <a:endParaRPr lang="el-GR" sz="1400" kern="1200" dirty="0"/>
        </a:p>
      </dsp:txBody>
      <dsp:txXfrm>
        <a:off x="416950" y="2588127"/>
        <a:ext cx="1321452" cy="839122"/>
      </dsp:txXfrm>
    </dsp:sp>
    <dsp:sp modelId="{D4561D80-25AA-4169-8F64-FBDD2E83C420}">
      <dsp:nvSpPr>
        <dsp:cNvPr id="0" name=""/>
        <dsp:cNvSpPr/>
      </dsp:nvSpPr>
      <dsp:spPr>
        <a:xfrm>
          <a:off x="1885231" y="2448640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2F7F5-6AE5-4902-A32D-B0D876D9EACD}">
      <dsp:nvSpPr>
        <dsp:cNvPr id="0" name=""/>
        <dsp:cNvSpPr/>
      </dsp:nvSpPr>
      <dsp:spPr>
        <a:xfrm>
          <a:off x="2032059" y="2588127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Γυμναστής </a:t>
          </a:r>
          <a:r>
            <a:rPr lang="en-US" sz="1400" kern="1200" dirty="0" smtClean="0"/>
            <a:t>fitness</a:t>
          </a:r>
          <a:endParaRPr lang="el-GR" sz="1400" kern="1200" dirty="0"/>
        </a:p>
      </dsp:txBody>
      <dsp:txXfrm>
        <a:off x="2032059" y="2588127"/>
        <a:ext cx="1321452" cy="839122"/>
      </dsp:txXfrm>
    </dsp:sp>
    <dsp:sp modelId="{72E00DB1-C38E-4245-B22B-703A2B1C33E9}">
      <dsp:nvSpPr>
        <dsp:cNvPr id="0" name=""/>
        <dsp:cNvSpPr/>
      </dsp:nvSpPr>
      <dsp:spPr>
        <a:xfrm>
          <a:off x="3500340" y="1225195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5929B-EEEC-47D9-B61F-4F39FBE2EE32}">
      <dsp:nvSpPr>
        <dsp:cNvPr id="0" name=""/>
        <dsp:cNvSpPr/>
      </dsp:nvSpPr>
      <dsp:spPr>
        <a:xfrm>
          <a:off x="3647168" y="1364682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Υπεύθυνος εγκατάστασης</a:t>
          </a:r>
          <a:endParaRPr lang="el-GR" sz="1400" kern="1200" dirty="0"/>
        </a:p>
      </dsp:txBody>
      <dsp:txXfrm>
        <a:off x="3647168" y="1364682"/>
        <a:ext cx="1321452" cy="839122"/>
      </dsp:txXfrm>
    </dsp:sp>
    <dsp:sp modelId="{16755A4A-BE32-4FB0-AA40-70EAA6F998CE}">
      <dsp:nvSpPr>
        <dsp:cNvPr id="0" name=""/>
        <dsp:cNvSpPr/>
      </dsp:nvSpPr>
      <dsp:spPr>
        <a:xfrm>
          <a:off x="3500340" y="2448640"/>
          <a:ext cx="1321452" cy="8391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8B340-834D-42DE-9049-51E06D674805}">
      <dsp:nvSpPr>
        <dsp:cNvPr id="0" name=""/>
        <dsp:cNvSpPr/>
      </dsp:nvSpPr>
      <dsp:spPr>
        <a:xfrm>
          <a:off x="3647168" y="2588127"/>
          <a:ext cx="1321452" cy="8391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Καθαρίστριες - συντηρητές</a:t>
          </a:r>
          <a:endParaRPr lang="el-GR" sz="1400" kern="1200" dirty="0"/>
        </a:p>
      </dsp:txBody>
      <dsp:txXfrm>
        <a:off x="3647168" y="2588127"/>
        <a:ext cx="1321452" cy="83912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437AC9-F613-484D-8001-CD09D460B64C}">
      <dsp:nvSpPr>
        <dsp:cNvPr id="0" name=""/>
        <dsp:cNvSpPr/>
      </dsp:nvSpPr>
      <dsp:spPr>
        <a:xfrm>
          <a:off x="4107684" y="1755129"/>
          <a:ext cx="3103403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3103403" y="179535"/>
              </a:lnTo>
              <a:lnTo>
                <a:pt x="3103403" y="3590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329FC-1BC6-4CA5-A738-EA09129DF0BD}">
      <dsp:nvSpPr>
        <dsp:cNvPr id="0" name=""/>
        <dsp:cNvSpPr/>
      </dsp:nvSpPr>
      <dsp:spPr>
        <a:xfrm>
          <a:off x="4107684" y="1755129"/>
          <a:ext cx="887812" cy="359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535"/>
              </a:lnTo>
              <a:lnTo>
                <a:pt x="887812" y="179535"/>
              </a:lnTo>
              <a:lnTo>
                <a:pt x="887812" y="3590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512F-6491-40FB-966C-D4DFE74CC2A7}">
      <dsp:nvSpPr>
        <dsp:cNvPr id="0" name=""/>
        <dsp:cNvSpPr/>
      </dsp:nvSpPr>
      <dsp:spPr>
        <a:xfrm>
          <a:off x="2926562" y="1755129"/>
          <a:ext cx="1181122" cy="359071"/>
        </a:xfrm>
        <a:custGeom>
          <a:avLst/>
          <a:gdLst/>
          <a:ahLst/>
          <a:cxnLst/>
          <a:rect l="0" t="0" r="0" b="0"/>
          <a:pathLst>
            <a:path>
              <a:moveTo>
                <a:pt x="1181122" y="0"/>
              </a:moveTo>
              <a:lnTo>
                <a:pt x="1181122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BEF2A-A3D2-4D3D-A8AF-7FD76EA514A5}">
      <dsp:nvSpPr>
        <dsp:cNvPr id="0" name=""/>
        <dsp:cNvSpPr/>
      </dsp:nvSpPr>
      <dsp:spPr>
        <a:xfrm>
          <a:off x="857626" y="1755129"/>
          <a:ext cx="3250058" cy="359071"/>
        </a:xfrm>
        <a:custGeom>
          <a:avLst/>
          <a:gdLst/>
          <a:ahLst/>
          <a:cxnLst/>
          <a:rect l="0" t="0" r="0" b="0"/>
          <a:pathLst>
            <a:path>
              <a:moveTo>
                <a:pt x="3250058" y="0"/>
              </a:moveTo>
              <a:lnTo>
                <a:pt x="3250058" y="179535"/>
              </a:lnTo>
              <a:lnTo>
                <a:pt x="0" y="179535"/>
              </a:lnTo>
              <a:lnTo>
                <a:pt x="0" y="35907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E7D81-2623-44CA-BF6D-ABFED71053FB}">
      <dsp:nvSpPr>
        <dsp:cNvPr id="0" name=""/>
        <dsp:cNvSpPr/>
      </dsp:nvSpPr>
      <dsp:spPr>
        <a:xfrm>
          <a:off x="3252753" y="900197"/>
          <a:ext cx="1709863" cy="85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600" kern="1200" dirty="0"/>
        </a:p>
      </dsp:txBody>
      <dsp:txXfrm>
        <a:off x="3252753" y="900197"/>
        <a:ext cx="1709863" cy="854931"/>
      </dsp:txXfrm>
    </dsp:sp>
    <dsp:sp modelId="{3A4D4815-B20D-4249-A282-EC28949BAD3A}">
      <dsp:nvSpPr>
        <dsp:cNvPr id="0" name=""/>
        <dsp:cNvSpPr/>
      </dsp:nvSpPr>
      <dsp:spPr>
        <a:xfrm>
          <a:off x="2694" y="2114200"/>
          <a:ext cx="1709863" cy="85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Τμήμα Μάρκετινγκ</a:t>
          </a:r>
          <a:endParaRPr lang="el-GR" sz="2600" kern="1200" dirty="0"/>
        </a:p>
      </dsp:txBody>
      <dsp:txXfrm>
        <a:off x="2694" y="2114200"/>
        <a:ext cx="1709863" cy="854931"/>
      </dsp:txXfrm>
    </dsp:sp>
    <dsp:sp modelId="{B2D2C4C2-F6B4-43C2-BC11-7F2F1B88BE47}">
      <dsp:nvSpPr>
        <dsp:cNvPr id="0" name=""/>
        <dsp:cNvSpPr/>
      </dsp:nvSpPr>
      <dsp:spPr>
        <a:xfrm>
          <a:off x="2071630" y="2114200"/>
          <a:ext cx="1709863" cy="85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Λογιστήριο</a:t>
          </a:r>
          <a:endParaRPr lang="el-GR" sz="2600" kern="1200" dirty="0"/>
        </a:p>
      </dsp:txBody>
      <dsp:txXfrm>
        <a:off x="2071630" y="2114200"/>
        <a:ext cx="1709863" cy="854931"/>
      </dsp:txXfrm>
    </dsp:sp>
    <dsp:sp modelId="{211F1339-8C5C-45AE-83BE-F899CD7E1B2F}">
      <dsp:nvSpPr>
        <dsp:cNvPr id="0" name=""/>
        <dsp:cNvSpPr/>
      </dsp:nvSpPr>
      <dsp:spPr>
        <a:xfrm>
          <a:off x="4140565" y="2114200"/>
          <a:ext cx="1709863" cy="854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Αγωνιστικό Τμήμα</a:t>
          </a:r>
          <a:endParaRPr lang="el-GR" sz="2600" kern="1200" dirty="0"/>
        </a:p>
      </dsp:txBody>
      <dsp:txXfrm>
        <a:off x="4140565" y="2114200"/>
        <a:ext cx="1709863" cy="854931"/>
      </dsp:txXfrm>
    </dsp:sp>
    <dsp:sp modelId="{BADA3103-D013-47C2-BD64-05C9589E31A5}">
      <dsp:nvSpPr>
        <dsp:cNvPr id="0" name=""/>
        <dsp:cNvSpPr/>
      </dsp:nvSpPr>
      <dsp:spPr>
        <a:xfrm>
          <a:off x="6209501" y="2114200"/>
          <a:ext cx="2003174" cy="11290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Τμήμα αθλητικής ανάπτυξης</a:t>
          </a:r>
          <a:endParaRPr lang="el-GR" sz="2600" kern="1200" dirty="0"/>
        </a:p>
      </dsp:txBody>
      <dsp:txXfrm>
        <a:off x="6209501" y="2114200"/>
        <a:ext cx="2003174" cy="112900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437AC9-F613-484D-8001-CD09D460B64C}">
      <dsp:nvSpPr>
        <dsp:cNvPr id="0" name=""/>
        <dsp:cNvSpPr/>
      </dsp:nvSpPr>
      <dsp:spPr>
        <a:xfrm>
          <a:off x="4107684" y="1854010"/>
          <a:ext cx="3148907" cy="364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168"/>
              </a:lnTo>
              <a:lnTo>
                <a:pt x="3148907" y="182168"/>
              </a:lnTo>
              <a:lnTo>
                <a:pt x="3148907" y="364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7329FC-1BC6-4CA5-A738-EA09129DF0BD}">
      <dsp:nvSpPr>
        <dsp:cNvPr id="0" name=""/>
        <dsp:cNvSpPr/>
      </dsp:nvSpPr>
      <dsp:spPr>
        <a:xfrm>
          <a:off x="4107684" y="1854010"/>
          <a:ext cx="963947" cy="364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168"/>
              </a:lnTo>
              <a:lnTo>
                <a:pt x="963947" y="182168"/>
              </a:lnTo>
              <a:lnTo>
                <a:pt x="963947" y="364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512F-6491-40FB-966C-D4DFE74CC2A7}">
      <dsp:nvSpPr>
        <dsp:cNvPr id="0" name=""/>
        <dsp:cNvSpPr/>
      </dsp:nvSpPr>
      <dsp:spPr>
        <a:xfrm>
          <a:off x="2972360" y="1854010"/>
          <a:ext cx="1135324" cy="364336"/>
        </a:xfrm>
        <a:custGeom>
          <a:avLst/>
          <a:gdLst/>
          <a:ahLst/>
          <a:cxnLst/>
          <a:rect l="0" t="0" r="0" b="0"/>
          <a:pathLst>
            <a:path>
              <a:moveTo>
                <a:pt x="1135324" y="0"/>
              </a:moveTo>
              <a:lnTo>
                <a:pt x="1135324" y="182168"/>
              </a:lnTo>
              <a:lnTo>
                <a:pt x="0" y="182168"/>
              </a:lnTo>
              <a:lnTo>
                <a:pt x="0" y="364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BEF2A-A3D2-4D3D-A8AF-7FD76EA514A5}">
      <dsp:nvSpPr>
        <dsp:cNvPr id="0" name=""/>
        <dsp:cNvSpPr/>
      </dsp:nvSpPr>
      <dsp:spPr>
        <a:xfrm>
          <a:off x="873088" y="1854010"/>
          <a:ext cx="3234596" cy="364336"/>
        </a:xfrm>
        <a:custGeom>
          <a:avLst/>
          <a:gdLst/>
          <a:ahLst/>
          <a:cxnLst/>
          <a:rect l="0" t="0" r="0" b="0"/>
          <a:pathLst>
            <a:path>
              <a:moveTo>
                <a:pt x="3234596" y="0"/>
              </a:moveTo>
              <a:lnTo>
                <a:pt x="3234596" y="182168"/>
              </a:lnTo>
              <a:lnTo>
                <a:pt x="0" y="182168"/>
              </a:lnTo>
              <a:lnTo>
                <a:pt x="0" y="36433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E7D81-2623-44CA-BF6D-ABFED71053FB}">
      <dsp:nvSpPr>
        <dsp:cNvPr id="0" name=""/>
        <dsp:cNvSpPr/>
      </dsp:nvSpPr>
      <dsp:spPr>
        <a:xfrm>
          <a:off x="3240217" y="986543"/>
          <a:ext cx="1734935" cy="867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500" kern="1200" dirty="0"/>
        </a:p>
      </dsp:txBody>
      <dsp:txXfrm>
        <a:off x="3240217" y="986543"/>
        <a:ext cx="1734935" cy="867467"/>
      </dsp:txXfrm>
    </dsp:sp>
    <dsp:sp modelId="{3A4D4815-B20D-4249-A282-EC28949BAD3A}">
      <dsp:nvSpPr>
        <dsp:cNvPr id="0" name=""/>
        <dsp:cNvSpPr/>
      </dsp:nvSpPr>
      <dsp:spPr>
        <a:xfrm>
          <a:off x="5621" y="2218347"/>
          <a:ext cx="1734935" cy="867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Προσχολικής ηλικίας</a:t>
          </a:r>
          <a:endParaRPr lang="el-GR" sz="2500" kern="1200" dirty="0"/>
        </a:p>
      </dsp:txBody>
      <dsp:txXfrm>
        <a:off x="5621" y="2218347"/>
        <a:ext cx="1734935" cy="867467"/>
      </dsp:txXfrm>
    </dsp:sp>
    <dsp:sp modelId="{B2D2C4C2-F6B4-43C2-BC11-7F2F1B88BE47}">
      <dsp:nvSpPr>
        <dsp:cNvPr id="0" name=""/>
        <dsp:cNvSpPr/>
      </dsp:nvSpPr>
      <dsp:spPr>
        <a:xfrm>
          <a:off x="2104893" y="2218347"/>
          <a:ext cx="1734935" cy="867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Δημοτικού</a:t>
          </a:r>
          <a:endParaRPr lang="el-GR" sz="2500" kern="1200" dirty="0"/>
        </a:p>
      </dsp:txBody>
      <dsp:txXfrm>
        <a:off x="2104893" y="2218347"/>
        <a:ext cx="1734935" cy="867467"/>
      </dsp:txXfrm>
    </dsp:sp>
    <dsp:sp modelId="{211F1339-8C5C-45AE-83BE-F899CD7E1B2F}">
      <dsp:nvSpPr>
        <dsp:cNvPr id="0" name=""/>
        <dsp:cNvSpPr/>
      </dsp:nvSpPr>
      <dsp:spPr>
        <a:xfrm>
          <a:off x="4204164" y="2218347"/>
          <a:ext cx="1734935" cy="8674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Γυμνασίου</a:t>
          </a:r>
          <a:endParaRPr lang="el-GR" sz="2500" kern="1200" dirty="0"/>
        </a:p>
      </dsp:txBody>
      <dsp:txXfrm>
        <a:off x="4204164" y="2218347"/>
        <a:ext cx="1734935" cy="867467"/>
      </dsp:txXfrm>
    </dsp:sp>
    <dsp:sp modelId="{BADA3103-D013-47C2-BD64-05C9589E31A5}">
      <dsp:nvSpPr>
        <dsp:cNvPr id="0" name=""/>
        <dsp:cNvSpPr/>
      </dsp:nvSpPr>
      <dsp:spPr>
        <a:xfrm>
          <a:off x="6303436" y="2218347"/>
          <a:ext cx="1906312" cy="938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Λυκείου</a:t>
          </a:r>
          <a:endParaRPr lang="el-GR" sz="2500" kern="1200" dirty="0"/>
        </a:p>
      </dsp:txBody>
      <dsp:txXfrm>
        <a:off x="6303436" y="2218347"/>
        <a:ext cx="1906312" cy="93851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7329FC-1BC6-4CA5-A738-EA09129DF0BD}">
      <dsp:nvSpPr>
        <dsp:cNvPr id="0" name=""/>
        <dsp:cNvSpPr/>
      </dsp:nvSpPr>
      <dsp:spPr>
        <a:xfrm>
          <a:off x="4107684" y="1813718"/>
          <a:ext cx="2878719" cy="515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983"/>
              </a:lnTo>
              <a:lnTo>
                <a:pt x="2878719" y="257983"/>
              </a:lnTo>
              <a:lnTo>
                <a:pt x="2878719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512F-6491-40FB-966C-D4DFE74CC2A7}">
      <dsp:nvSpPr>
        <dsp:cNvPr id="0" name=""/>
        <dsp:cNvSpPr/>
      </dsp:nvSpPr>
      <dsp:spPr>
        <a:xfrm>
          <a:off x="4013447" y="1813718"/>
          <a:ext cx="94237" cy="515967"/>
        </a:xfrm>
        <a:custGeom>
          <a:avLst/>
          <a:gdLst/>
          <a:ahLst/>
          <a:cxnLst/>
          <a:rect l="0" t="0" r="0" b="0"/>
          <a:pathLst>
            <a:path>
              <a:moveTo>
                <a:pt x="94237" y="0"/>
              </a:moveTo>
              <a:lnTo>
                <a:pt x="94237" y="257983"/>
              </a:lnTo>
              <a:lnTo>
                <a:pt x="0" y="257983"/>
              </a:lnTo>
              <a:lnTo>
                <a:pt x="0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BEF2A-A3D2-4D3D-A8AF-7FD76EA514A5}">
      <dsp:nvSpPr>
        <dsp:cNvPr id="0" name=""/>
        <dsp:cNvSpPr/>
      </dsp:nvSpPr>
      <dsp:spPr>
        <a:xfrm>
          <a:off x="1134727" y="1813718"/>
          <a:ext cx="2972957" cy="515967"/>
        </a:xfrm>
        <a:custGeom>
          <a:avLst/>
          <a:gdLst/>
          <a:ahLst/>
          <a:cxnLst/>
          <a:rect l="0" t="0" r="0" b="0"/>
          <a:pathLst>
            <a:path>
              <a:moveTo>
                <a:pt x="2972957" y="0"/>
              </a:moveTo>
              <a:lnTo>
                <a:pt x="2972957" y="257983"/>
              </a:lnTo>
              <a:lnTo>
                <a:pt x="0" y="257983"/>
              </a:lnTo>
              <a:lnTo>
                <a:pt x="0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E7D81-2623-44CA-BF6D-ABFED71053FB}">
      <dsp:nvSpPr>
        <dsp:cNvPr id="0" name=""/>
        <dsp:cNvSpPr/>
      </dsp:nvSpPr>
      <dsp:spPr>
        <a:xfrm>
          <a:off x="2879190" y="585223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500" kern="1200" dirty="0"/>
        </a:p>
      </dsp:txBody>
      <dsp:txXfrm>
        <a:off x="2879190" y="585223"/>
        <a:ext cx="2456989" cy="1228494"/>
      </dsp:txXfrm>
    </dsp:sp>
    <dsp:sp modelId="{3A4D4815-B20D-4249-A282-EC28949BAD3A}">
      <dsp:nvSpPr>
        <dsp:cNvPr id="0" name=""/>
        <dsp:cNvSpPr/>
      </dsp:nvSpPr>
      <dsp:spPr>
        <a:xfrm>
          <a:off x="471" y="2329685"/>
          <a:ext cx="2268513" cy="1225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Εκμάθηση δραστηριοτήτων σε παιδιά</a:t>
          </a:r>
          <a:endParaRPr lang="el-GR" sz="2500" kern="1200" dirty="0"/>
        </a:p>
      </dsp:txBody>
      <dsp:txXfrm>
        <a:off x="471" y="2329685"/>
        <a:ext cx="2268513" cy="1225607"/>
      </dsp:txXfrm>
    </dsp:sp>
    <dsp:sp modelId="{B2D2C4C2-F6B4-43C2-BC11-7F2F1B88BE47}">
      <dsp:nvSpPr>
        <dsp:cNvPr id="0" name=""/>
        <dsp:cNvSpPr/>
      </dsp:nvSpPr>
      <dsp:spPr>
        <a:xfrm>
          <a:off x="2784952" y="2329685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Πακέτα </a:t>
          </a:r>
          <a:r>
            <a:rPr lang="el-GR" sz="2500" kern="1200" dirty="0" err="1" smtClean="0"/>
            <a:t>Σαββατοκύριακού</a:t>
          </a:r>
          <a:endParaRPr lang="el-GR" sz="2500" kern="1200" dirty="0"/>
        </a:p>
      </dsp:txBody>
      <dsp:txXfrm>
        <a:off x="2784952" y="2329685"/>
        <a:ext cx="2456989" cy="1228494"/>
      </dsp:txXfrm>
    </dsp:sp>
    <dsp:sp modelId="{211F1339-8C5C-45AE-83BE-F899CD7E1B2F}">
      <dsp:nvSpPr>
        <dsp:cNvPr id="0" name=""/>
        <dsp:cNvSpPr/>
      </dsp:nvSpPr>
      <dsp:spPr>
        <a:xfrm>
          <a:off x="5757909" y="2329685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dirty="0" smtClean="0"/>
            <a:t>Πακέτα εισαγόμενου τουρισμού</a:t>
          </a:r>
          <a:endParaRPr lang="el-GR" sz="2500" kern="1200" dirty="0"/>
        </a:p>
      </dsp:txBody>
      <dsp:txXfrm>
        <a:off x="5757909" y="2329685"/>
        <a:ext cx="2456989" cy="122849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7329FC-1BC6-4CA5-A738-EA09129DF0BD}">
      <dsp:nvSpPr>
        <dsp:cNvPr id="0" name=""/>
        <dsp:cNvSpPr/>
      </dsp:nvSpPr>
      <dsp:spPr>
        <a:xfrm>
          <a:off x="4107684" y="1813718"/>
          <a:ext cx="2878719" cy="5159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983"/>
              </a:lnTo>
              <a:lnTo>
                <a:pt x="2878719" y="257983"/>
              </a:lnTo>
              <a:lnTo>
                <a:pt x="2878719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512F-6491-40FB-966C-D4DFE74CC2A7}">
      <dsp:nvSpPr>
        <dsp:cNvPr id="0" name=""/>
        <dsp:cNvSpPr/>
      </dsp:nvSpPr>
      <dsp:spPr>
        <a:xfrm>
          <a:off x="4013447" y="1813718"/>
          <a:ext cx="94237" cy="515967"/>
        </a:xfrm>
        <a:custGeom>
          <a:avLst/>
          <a:gdLst/>
          <a:ahLst/>
          <a:cxnLst/>
          <a:rect l="0" t="0" r="0" b="0"/>
          <a:pathLst>
            <a:path>
              <a:moveTo>
                <a:pt x="94237" y="0"/>
              </a:moveTo>
              <a:lnTo>
                <a:pt x="94237" y="257983"/>
              </a:lnTo>
              <a:lnTo>
                <a:pt x="0" y="257983"/>
              </a:lnTo>
              <a:lnTo>
                <a:pt x="0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BBEF2A-A3D2-4D3D-A8AF-7FD76EA514A5}">
      <dsp:nvSpPr>
        <dsp:cNvPr id="0" name=""/>
        <dsp:cNvSpPr/>
      </dsp:nvSpPr>
      <dsp:spPr>
        <a:xfrm>
          <a:off x="1134727" y="1813718"/>
          <a:ext cx="2972957" cy="515967"/>
        </a:xfrm>
        <a:custGeom>
          <a:avLst/>
          <a:gdLst/>
          <a:ahLst/>
          <a:cxnLst/>
          <a:rect l="0" t="0" r="0" b="0"/>
          <a:pathLst>
            <a:path>
              <a:moveTo>
                <a:pt x="2972957" y="0"/>
              </a:moveTo>
              <a:lnTo>
                <a:pt x="2972957" y="257983"/>
              </a:lnTo>
              <a:lnTo>
                <a:pt x="0" y="257983"/>
              </a:lnTo>
              <a:lnTo>
                <a:pt x="0" y="51596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E7D81-2623-44CA-BF6D-ABFED71053FB}">
      <dsp:nvSpPr>
        <dsp:cNvPr id="0" name=""/>
        <dsp:cNvSpPr/>
      </dsp:nvSpPr>
      <dsp:spPr>
        <a:xfrm>
          <a:off x="2879190" y="585223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800" kern="1200" dirty="0"/>
        </a:p>
      </dsp:txBody>
      <dsp:txXfrm>
        <a:off x="2879190" y="585223"/>
        <a:ext cx="2456989" cy="1228494"/>
      </dsp:txXfrm>
    </dsp:sp>
    <dsp:sp modelId="{3A4D4815-B20D-4249-A282-EC28949BAD3A}">
      <dsp:nvSpPr>
        <dsp:cNvPr id="0" name=""/>
        <dsp:cNvSpPr/>
      </dsp:nvSpPr>
      <dsp:spPr>
        <a:xfrm>
          <a:off x="471" y="2329685"/>
          <a:ext cx="2268513" cy="1225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Τμήμα Νοτίου Ελλάδας</a:t>
          </a:r>
          <a:endParaRPr lang="el-GR" sz="2800" kern="1200" dirty="0"/>
        </a:p>
      </dsp:txBody>
      <dsp:txXfrm>
        <a:off x="471" y="2329685"/>
        <a:ext cx="2268513" cy="1225607"/>
      </dsp:txXfrm>
    </dsp:sp>
    <dsp:sp modelId="{B2D2C4C2-F6B4-43C2-BC11-7F2F1B88BE47}">
      <dsp:nvSpPr>
        <dsp:cNvPr id="0" name=""/>
        <dsp:cNvSpPr/>
      </dsp:nvSpPr>
      <dsp:spPr>
        <a:xfrm>
          <a:off x="2784952" y="2329685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Τμήμα Κεντρικής Ελλάδας</a:t>
          </a:r>
          <a:endParaRPr lang="el-GR" sz="2800" kern="1200" dirty="0"/>
        </a:p>
      </dsp:txBody>
      <dsp:txXfrm>
        <a:off x="2784952" y="2329685"/>
        <a:ext cx="2456989" cy="1228494"/>
      </dsp:txXfrm>
    </dsp:sp>
    <dsp:sp modelId="{211F1339-8C5C-45AE-83BE-F899CD7E1B2F}">
      <dsp:nvSpPr>
        <dsp:cNvPr id="0" name=""/>
        <dsp:cNvSpPr/>
      </dsp:nvSpPr>
      <dsp:spPr>
        <a:xfrm>
          <a:off x="5757909" y="2329685"/>
          <a:ext cx="2456989" cy="1228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Τμήμα Βορείου Ελλάδας</a:t>
          </a:r>
          <a:endParaRPr lang="el-GR" sz="2800" kern="1200" dirty="0"/>
        </a:p>
      </dsp:txBody>
      <dsp:txXfrm>
        <a:off x="5757909" y="2329685"/>
        <a:ext cx="2456989" cy="1228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12" name="Θέση αριθμού διαφάνειας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Ορθογώνιο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Θέση ημερομηνίας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13" name="Θέση αριθμού διαφάνειας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Θέση υποσέλιδου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150476-05AA-424E-ABBC-96CAC3325EF3}" type="datetimeFigureOut">
              <a:rPr lang="el-GR" smtClean="0"/>
              <a:pPr/>
              <a:t>5/3/2025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Ορθογώνιο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Ορθογώνιο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D466BE-BDF9-4A2E-9029-D5778851BD1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microsoft.com/office/2007/relationships/diagramDrawing" Target="../diagrams/drawing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ΑΝΑΨΥΧΗ ΙΣΤΟΣΕΛΙΔΑ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27651" y="2871214"/>
            <a:ext cx="7723648" cy="19537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Τμήμα Παραγωγής </a:t>
            </a:r>
            <a:br>
              <a:rPr lang="el-GR" dirty="0" smtClean="0"/>
            </a:br>
            <a:r>
              <a:rPr lang="el-GR" dirty="0" smtClean="0"/>
              <a:t>Αθλητικού Προϊόντος  (2)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5)Δημοτικά προγράμματα. (Α.Δ.Ο. Κομοτηνής)</a:t>
            </a:r>
          </a:p>
          <a:p>
            <a:r>
              <a:rPr lang="el-GR" dirty="0" smtClean="0"/>
              <a:t>6) Ιδιωτικά γυμναστήρια (</a:t>
            </a:r>
            <a:r>
              <a:rPr lang="en-US" dirty="0" smtClean="0"/>
              <a:t>Gymnasium)</a:t>
            </a:r>
          </a:p>
          <a:p>
            <a:r>
              <a:rPr lang="el-GR" dirty="0" smtClean="0"/>
              <a:t>7) Εταιρείες Αθλητικής Αναψυχής  (</a:t>
            </a:r>
            <a:r>
              <a:rPr lang="en-US" dirty="0" smtClean="0"/>
              <a:t>Trekking Hellas</a:t>
            </a:r>
            <a:r>
              <a:rPr lang="el-GR" dirty="0" smtClean="0"/>
              <a:t>).</a:t>
            </a:r>
          </a:p>
          <a:p>
            <a:r>
              <a:rPr lang="el-GR" dirty="0" smtClean="0"/>
              <a:t>8) Επαγγελματίες Αθλητές (</a:t>
            </a:r>
            <a:r>
              <a:rPr lang="el-GR" dirty="0" err="1" smtClean="0"/>
              <a:t>Ατνετοκούνμπο</a:t>
            </a:r>
            <a:r>
              <a:rPr lang="el-GR" dirty="0" smtClean="0"/>
              <a:t>)</a:t>
            </a:r>
          </a:p>
          <a:p>
            <a:r>
              <a:rPr lang="el-GR" dirty="0" smtClean="0"/>
              <a:t>9) Αγώνες Αυτοκινήτου ( </a:t>
            </a:r>
            <a:r>
              <a:rPr lang="en-US" dirty="0" smtClean="0"/>
              <a:t>formula 1)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Επαγγελματικά Σωματεία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Τηλεοπτικά, Χορηγοί, </a:t>
            </a:r>
          </a:p>
          <a:p>
            <a:r>
              <a:rPr lang="el-GR" dirty="0" smtClean="0"/>
              <a:t>Χρηματοδότηση από το κράτος ή </a:t>
            </a:r>
            <a:r>
              <a:rPr lang="el-GR" dirty="0" err="1" smtClean="0"/>
              <a:t>Στοιχηματικές</a:t>
            </a:r>
            <a:r>
              <a:rPr lang="el-GR" dirty="0" smtClean="0"/>
              <a:t> εταιρείες (ΟΠΑΠ),</a:t>
            </a:r>
          </a:p>
          <a:p>
            <a:r>
              <a:rPr lang="el-GR" dirty="0" smtClean="0"/>
              <a:t>Πωλήσεις εισιτηρίων</a:t>
            </a:r>
          </a:p>
          <a:p>
            <a:r>
              <a:rPr lang="el-GR" dirty="0" smtClean="0"/>
              <a:t>Μπουτίκ (αναμνηστικά)</a:t>
            </a:r>
          </a:p>
          <a:p>
            <a:r>
              <a:rPr lang="el-GR" dirty="0" smtClean="0"/>
              <a:t>Ενοικιάσεις χώρων (εμπορικών, συνοδευτικών)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Επαγγελματικά Σωματεία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Εκμετάλλευση Ονόματος</a:t>
            </a:r>
          </a:p>
          <a:p>
            <a:r>
              <a:rPr lang="el-GR" dirty="0" smtClean="0"/>
              <a:t>Συνδρομές φιλάθλων.</a:t>
            </a:r>
          </a:p>
          <a:p>
            <a:r>
              <a:rPr lang="el-GR" dirty="0" smtClean="0"/>
              <a:t>Συμμετοχή σε Ευρωπαϊκές και παγκόσμιές Λίγκες (</a:t>
            </a:r>
            <a:r>
              <a:rPr lang="en-US" dirty="0" smtClean="0"/>
              <a:t>champion league)</a:t>
            </a:r>
          </a:p>
          <a:p>
            <a:r>
              <a:rPr lang="el-GR" dirty="0" smtClean="0"/>
              <a:t>Συμμετοχή σε τουρνουά</a:t>
            </a:r>
          </a:p>
          <a:p>
            <a:r>
              <a:rPr lang="el-GR" dirty="0" smtClean="0"/>
              <a:t>Πωλήσεις παικτών.  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Πανεπιστημιακός Αθλητισμός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Εσωτερικά πρωταθλήματα (</a:t>
            </a:r>
            <a:r>
              <a:rPr lang="en-US" dirty="0" smtClean="0"/>
              <a:t>intramurals)</a:t>
            </a:r>
          </a:p>
          <a:p>
            <a:r>
              <a:rPr lang="el-GR" dirty="0" smtClean="0"/>
              <a:t>Πανελλήνιο πανεπιστημιακό πρωτάθλημα</a:t>
            </a:r>
          </a:p>
          <a:p>
            <a:r>
              <a:rPr lang="el-GR" dirty="0" smtClean="0"/>
              <a:t>Προγράμματα ατομικής και ομαδικής άσκησης από τα γραφεία φυσικής αγωγής κάθε πανεπιστημίου.</a:t>
            </a:r>
          </a:p>
          <a:p>
            <a:r>
              <a:rPr lang="el-GR" dirty="0" smtClean="0"/>
              <a:t>Δυστυχώς στην Ελλάδα δεν υπάρχει η ανάπτυξη που θα έπρεπε.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Σχολικός Αθλητισμός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Μέσα από την σχολική φυσική αγωγή και τα σχολικά πρωταθλήματα που πολλές φορές έχουν και κίνητρα εισαγωγής στο πανεπιστήμιο.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Δημοτικά Αθλητικά προγράμματα και γυμναστήρια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Τα προγράμματα είναι γνωστά εδώ και χρόνια με την ονομασία «Μαζικός Αθλητισμός» και αργότερα «Άθληση για όλους». Στην αρχή υπήρχε χρηματοδότηση από την Γενική Γραμματεία Αθλητισμού ή τους δήμους. Σήμερα τα πιο πολλά είναι συγχρηματοδοτούμενα.  Χρειάζονται εκσυγχρονισμό και καλή στελέχωση. 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Ιδιωτικά γυμναστήρια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Είναι ιδιωτικές εταιρείες αυτόνομες ή οργανωμένες σε αλυσίδες με το σύστημα δικαιοδοσίας </a:t>
            </a:r>
            <a:r>
              <a:rPr lang="en-US" dirty="0" smtClean="0"/>
              <a:t> (franchise). </a:t>
            </a:r>
            <a:r>
              <a:rPr lang="el-GR" dirty="0" smtClean="0"/>
              <a:t> Ο χώρος του </a:t>
            </a:r>
            <a:r>
              <a:rPr lang="en-US" dirty="0" smtClean="0"/>
              <a:t>fitness </a:t>
            </a:r>
            <a:r>
              <a:rPr lang="el-GR" dirty="0" smtClean="0"/>
              <a:t>έχει τρομερή ανάπτυξη παγκοσμίως.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Εταιρείες Αθλητικής Αναψυχής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Τα γήπεδα 5χ5</a:t>
            </a:r>
          </a:p>
          <a:p>
            <a:r>
              <a:rPr lang="el-GR" dirty="0" smtClean="0"/>
              <a:t>Παιδικές κατασκηνώσεις</a:t>
            </a:r>
          </a:p>
          <a:p>
            <a:r>
              <a:rPr lang="el-GR" dirty="0" smtClean="0"/>
              <a:t>Εταιρείες υπαιθρίων δραστηριοτήτων και </a:t>
            </a:r>
          </a:p>
          <a:p>
            <a:r>
              <a:rPr lang="el-GR" dirty="0" smtClean="0"/>
              <a:t>Χιονοδρομικά κέντρα</a:t>
            </a:r>
          </a:p>
          <a:p>
            <a:r>
              <a:rPr lang="el-GR" dirty="0" smtClean="0"/>
              <a:t>Εναλλακτικές μορφές τουρισμού</a:t>
            </a:r>
          </a:p>
          <a:p>
            <a:r>
              <a:rPr lang="el-GR" dirty="0" smtClean="0"/>
              <a:t>Πισίνες</a:t>
            </a:r>
          </a:p>
          <a:p>
            <a:r>
              <a:rPr lang="el-GR" dirty="0" smtClean="0"/>
              <a:t>Εταιρείες θαλασσίων </a:t>
            </a:r>
            <a:r>
              <a:rPr lang="el-GR" dirty="0" err="1" smtClean="0"/>
              <a:t>σπόρ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Εταιρείες Αθλητικής Αναψυχής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Άσκηση σε ξενοδοχεία</a:t>
            </a:r>
          </a:p>
          <a:p>
            <a:r>
              <a:rPr lang="en-US" dirty="0" smtClean="0"/>
              <a:t>SPA </a:t>
            </a:r>
            <a:r>
              <a:rPr lang="el-GR" dirty="0" smtClean="0"/>
              <a:t>και κέντρα </a:t>
            </a:r>
            <a:r>
              <a:rPr lang="el-GR" dirty="0" err="1" smtClean="0"/>
              <a:t>θαλασσο</a:t>
            </a:r>
            <a:r>
              <a:rPr lang="el-GR" dirty="0" smtClean="0"/>
              <a:t>- θεραπείας.</a:t>
            </a:r>
          </a:p>
          <a:p>
            <a:r>
              <a:rPr lang="el-GR" dirty="0" smtClean="0"/>
              <a:t>Θεματικά πάρκα.</a:t>
            </a:r>
          </a:p>
          <a:p>
            <a:r>
              <a:rPr lang="el-GR" dirty="0" smtClean="0"/>
              <a:t>Εταιρείες που διοργανώνουν αγώνες δρομικού κινήματος</a:t>
            </a:r>
          </a:p>
          <a:p>
            <a:r>
              <a:rPr lang="el-GR" dirty="0" smtClean="0"/>
              <a:t>;;;;;;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Επαγγελματίες αθλητές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Πυγμαχία. Οι αγώνες βασίζονται σχεδόν αποκλειστικά στην εμπορική εκμετάλλευση του ονόματος των πυγμάχων.</a:t>
            </a:r>
          </a:p>
          <a:p>
            <a:r>
              <a:rPr lang="el-GR" dirty="0" smtClean="0"/>
              <a:t>Γκολφ (</a:t>
            </a:r>
            <a:r>
              <a:rPr lang="en-US" dirty="0" smtClean="0"/>
              <a:t>Tiger Woods)</a:t>
            </a:r>
          </a:p>
          <a:p>
            <a:r>
              <a:rPr lang="el-GR" dirty="0" smtClean="0"/>
              <a:t>Στίβος </a:t>
            </a:r>
            <a:r>
              <a:rPr lang="en-US" dirty="0" smtClean="0"/>
              <a:t>(IAAF Golden League)</a:t>
            </a:r>
          </a:p>
          <a:p>
            <a:r>
              <a:rPr lang="el-GR" dirty="0" smtClean="0"/>
              <a:t>Αθλητές ποδοσφαίρου, μπάσκετ, …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Αθλητική Βιομηχανία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Αθλητική Βιομηχανία έχει αναπτυχθεί ραγδαία τα τελευταία χρόνια.</a:t>
            </a:r>
          </a:p>
          <a:p>
            <a:r>
              <a:rPr lang="el-GR" dirty="0" smtClean="0"/>
              <a:t>Παγκοσμίως θεωρείται ότι είναι  μια από τις 10 μεγαλύτερες βιομηχανίες.</a:t>
            </a:r>
          </a:p>
          <a:p>
            <a:r>
              <a:rPr lang="el-GR" dirty="0" smtClean="0"/>
              <a:t>Στην Ελλάδα δεν υπάρχουν πολλά δεδομένα αλλά σύμφωνα με το Ινστιτούτο Οικονομικών και Βιομηχανικών Ερευνών (ΙΟΒΕ) η συμμετοχή στον αθλητισμό ανήλθε στο 1,7% του ΑΕΠ 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Αγώνες Αυτοκινήτου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Φόρμουλα 1</a:t>
            </a:r>
          </a:p>
          <a:p>
            <a:r>
              <a:rPr lang="en-US" dirty="0" smtClean="0"/>
              <a:t>NASCAR</a:t>
            </a:r>
          </a:p>
          <a:p>
            <a:r>
              <a:rPr lang="el-GR" dirty="0" smtClean="0"/>
              <a:t>Είναι άθλημα η οδήγηση αυτοκινήτου;;;</a:t>
            </a:r>
          </a:p>
          <a:p>
            <a:r>
              <a:rPr lang="el-GR" dirty="0" smtClean="0"/>
              <a:t>Τα </a:t>
            </a:r>
            <a:r>
              <a:rPr lang="en-US" dirty="0" smtClean="0"/>
              <a:t>e sports</a:t>
            </a:r>
            <a:r>
              <a:rPr lang="el-GR" dirty="0" smtClean="0"/>
              <a:t>;;;;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Τμήμα υποστήριξης του </a:t>
            </a:r>
            <a:br>
              <a:rPr lang="el-GR" dirty="0" smtClean="0"/>
            </a:br>
            <a:r>
              <a:rPr lang="el-GR" dirty="0" smtClean="0"/>
              <a:t>Αθλητικού Προϊόντος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1)Διοικητικοί Αθλητικοί οργανισμοί</a:t>
            </a:r>
          </a:p>
          <a:p>
            <a:pPr lvl="1"/>
            <a:r>
              <a:rPr lang="el-GR" dirty="0" smtClean="0"/>
              <a:t>Α) Γενική Γραμματεία Αθλητισμού</a:t>
            </a:r>
          </a:p>
          <a:p>
            <a:pPr lvl="1"/>
            <a:r>
              <a:rPr lang="el-GR" dirty="0" smtClean="0"/>
              <a:t>Β) Ομοσπονδίες</a:t>
            </a:r>
          </a:p>
          <a:p>
            <a:pPr lvl="1"/>
            <a:r>
              <a:rPr lang="el-GR" dirty="0" smtClean="0"/>
              <a:t>Γ) Τοπικές οργανώσεις Ερασιτεχνικών Σωματίων </a:t>
            </a:r>
          </a:p>
          <a:p>
            <a:pPr lvl="1"/>
            <a:r>
              <a:rPr lang="el-GR" dirty="0" smtClean="0"/>
              <a:t>Δ) Οργανισμοί με το Ολυμπιακό κίνημα </a:t>
            </a:r>
          </a:p>
          <a:p>
            <a:pPr lvl="1"/>
            <a:r>
              <a:rPr lang="el-GR" dirty="0" smtClean="0"/>
              <a:t>Ε) Αθλητικοί Δημοτικοί Οργανισμοί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Τμήμα υποστήριξης του </a:t>
            </a:r>
            <a:br>
              <a:rPr lang="el-GR" dirty="0" smtClean="0"/>
            </a:br>
            <a:r>
              <a:rPr lang="el-GR" dirty="0" smtClean="0"/>
              <a:t>Αθλητικού Προϊόντος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2) Εταιρίες Παραγωγής Αθλητικών Προϊόντων και εξοπλισμού.</a:t>
            </a:r>
          </a:p>
          <a:p>
            <a:r>
              <a:rPr lang="el-GR" dirty="0" smtClean="0"/>
              <a:t> 3) Αθλητικές εγκαταστάσεις.</a:t>
            </a:r>
          </a:p>
          <a:p>
            <a:r>
              <a:rPr lang="el-GR" dirty="0" smtClean="0"/>
              <a:t>4) Αθλητικά Μέσα Μαζικής Ενημέρωσης.</a:t>
            </a:r>
          </a:p>
          <a:p>
            <a:r>
              <a:rPr lang="el-GR" dirty="0" smtClean="0"/>
              <a:t>5) Εταιρίες Αθλητικών Συμβούλων.  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Αθλητικές Εγκαταστάσεις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err="1" smtClean="0"/>
              <a:t>Παμπελοποννησικό</a:t>
            </a:r>
            <a:r>
              <a:rPr lang="el-GR" dirty="0" smtClean="0"/>
              <a:t> Στάδιο Πάτρας: Κόστισε 31 εκατομμύρια ευρώ και έχει παραχωρηθεί στο Δήμο.</a:t>
            </a:r>
          </a:p>
          <a:p>
            <a:r>
              <a:rPr lang="el-GR" dirty="0" err="1" smtClean="0"/>
              <a:t>Πανθεσσαλικό</a:t>
            </a:r>
            <a:r>
              <a:rPr lang="el-GR" dirty="0" smtClean="0"/>
              <a:t>  Στάδιο Βόλου: Κόστισε 50 εκατομμύρια και έχει παραχωρηθεί στο Δήμο.</a:t>
            </a:r>
          </a:p>
          <a:p>
            <a:r>
              <a:rPr lang="el-GR" dirty="0" err="1" smtClean="0"/>
              <a:t>Παγκρήτιο</a:t>
            </a:r>
            <a:r>
              <a:rPr lang="el-GR" dirty="0" smtClean="0"/>
              <a:t> Γήπεδο Ηρακλείου: Κόστισε 41 εκατομμύρια και έχει παραχωρηθεί στον Δήμο.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Αθλητικές Εγκαταστάσεις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el-GR" dirty="0" smtClean="0"/>
              <a:t>Γήπεδο </a:t>
            </a:r>
            <a:r>
              <a:rPr lang="en-US" dirty="0" smtClean="0"/>
              <a:t>Beach Volley</a:t>
            </a:r>
            <a:r>
              <a:rPr lang="el-GR" dirty="0" smtClean="0"/>
              <a:t>: Κόστισε 36 εκατομμύρια και είναι κλειστό</a:t>
            </a:r>
          </a:p>
          <a:p>
            <a:r>
              <a:rPr lang="el-GR" dirty="0" smtClean="0"/>
              <a:t>Γήπεδο </a:t>
            </a:r>
            <a:r>
              <a:rPr lang="en-US" dirty="0" smtClean="0"/>
              <a:t>Tae Kwon Do</a:t>
            </a:r>
            <a:r>
              <a:rPr lang="el-GR" dirty="0" smtClean="0"/>
              <a:t>: Κόστισε 37 εκατομμύρια και έχει γίνει συνεδριακό και εκθεσιακό  κέντρο.</a:t>
            </a:r>
          </a:p>
          <a:p>
            <a:r>
              <a:rPr lang="el-GR" dirty="0" smtClean="0"/>
              <a:t>Γήπεδο  </a:t>
            </a:r>
            <a:r>
              <a:rPr lang="en-US" dirty="0" smtClean="0"/>
              <a:t>soft ball</a:t>
            </a:r>
            <a:r>
              <a:rPr lang="el-GR" dirty="0" smtClean="0"/>
              <a:t>: Κόστισε 22 εκατομμύρια και χρησιμοποιείται για εκθέσεις και εκδηλώσεις.</a:t>
            </a:r>
          </a:p>
          <a:p>
            <a:r>
              <a:rPr lang="el-GR" dirty="0" smtClean="0"/>
              <a:t>Γήπεδο  </a:t>
            </a:r>
            <a:r>
              <a:rPr lang="en-US" dirty="0" smtClean="0"/>
              <a:t>Canoe Kayak</a:t>
            </a:r>
            <a:r>
              <a:rPr lang="el-GR" dirty="0" smtClean="0"/>
              <a:t>: Κόστισε 35 εκατομμύρια και είναι στα πλάνα του νέου Ελληνικού πάρκου.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Αθλητικές Εγκαταστάσεις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Γήπεδο </a:t>
            </a:r>
            <a:r>
              <a:rPr lang="en-US" dirty="0" smtClean="0"/>
              <a:t>Baseball</a:t>
            </a:r>
            <a:r>
              <a:rPr lang="el-GR" dirty="0" smtClean="0"/>
              <a:t>: Κόστισε 10 εκατομμύρια και ανήκει στο Εθνικό Πειραιώς.</a:t>
            </a:r>
          </a:p>
          <a:p>
            <a:r>
              <a:rPr lang="el-GR" dirty="0" smtClean="0"/>
              <a:t>Κέντρο Ξιφασκίας: Κόστισε 8 εκατομμύρια και εικονίζεται για πολιτιστικές εκδηλώσεις.</a:t>
            </a:r>
          </a:p>
          <a:p>
            <a:r>
              <a:rPr lang="el-GR" dirty="0" smtClean="0"/>
              <a:t>Γήπεδο  </a:t>
            </a:r>
            <a:r>
              <a:rPr lang="en-US" dirty="0" smtClean="0"/>
              <a:t>Hokey</a:t>
            </a:r>
            <a:r>
              <a:rPr lang="el-GR" dirty="0" smtClean="0"/>
              <a:t>: Κόστισε 10 εκατομμύρια και είναι έδρα της ομοσπονδίας χόκεϊ και ξιφασκίας.</a:t>
            </a:r>
          </a:p>
          <a:p>
            <a:r>
              <a:rPr lang="el-GR" dirty="0" smtClean="0"/>
              <a:t>Ολυμπιακό κέντρο Γαλατσίου: Κόστισε 54 εκατομμύρια και χρησιμοποιείται περιστασιακά για εκδηλώσεις.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Αθλητικές Εγκαταστάσεις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Ιστιοπλοϊκό Κέντρο Αγίου Κοσμά: Κόστισε 50 εκατομμύρια και είναι στα πλάνα το νέου κέντρου του Ελληνικού.</a:t>
            </a:r>
          </a:p>
          <a:p>
            <a:r>
              <a:rPr lang="el-GR" dirty="0" smtClean="0"/>
              <a:t>Σχοινιά : Κόστισε 54 εκατομμύρια και άνοιξε για το κοινό αλλά δεν συντηρείται. </a:t>
            </a:r>
          </a:p>
          <a:p>
            <a:r>
              <a:rPr lang="el-GR" dirty="0" smtClean="0"/>
              <a:t>Σκοπευτήριο Μαρκόπουλου: Κόστισε 51 εκατομμύρια και λειτουργεί ως σκοπευτήριο της αστυνομίας.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Αθλητικές Εγκαταστάσεις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Ιππικό κέντρο: Κόστισε 182 εκατομμύρια και είναι έδρα της Ελληνικής Ιππικής Ομοσπονδίας.</a:t>
            </a:r>
          </a:p>
          <a:p>
            <a:r>
              <a:rPr lang="el-GR" dirty="0" smtClean="0"/>
              <a:t>Γήπεδο </a:t>
            </a:r>
            <a:r>
              <a:rPr lang="en-US" dirty="0" smtClean="0"/>
              <a:t>Badminton </a:t>
            </a:r>
            <a:r>
              <a:rPr lang="el-GR" dirty="0" smtClean="0"/>
              <a:t>στο Γουδί: Κόστισε 24 εκατομμύρια και λειτουργεί ως </a:t>
            </a:r>
            <a:r>
              <a:rPr lang="el-GR" dirty="0" err="1" smtClean="0"/>
              <a:t>χόρος</a:t>
            </a:r>
            <a:r>
              <a:rPr lang="el-GR" dirty="0" smtClean="0"/>
              <a:t> μουσικών και θεατρικών εκδηλώσεων.</a:t>
            </a:r>
          </a:p>
          <a:p>
            <a:r>
              <a:rPr lang="el-GR" dirty="0" smtClean="0"/>
              <a:t>Ολυμπιακό Στάδιο ;;;;;;;;;;; 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Αθλητικά Μέσα Μαζικής Επικοινωνίας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Σημαντικό τμήμα της αθλητικής βιομηχανίας.</a:t>
            </a:r>
          </a:p>
          <a:p>
            <a:r>
              <a:rPr lang="el-GR" dirty="0" smtClean="0"/>
              <a:t>Τηλεοπτικά δικαιώματα.</a:t>
            </a:r>
          </a:p>
          <a:p>
            <a:r>
              <a:rPr lang="el-GR" dirty="0" smtClean="0"/>
              <a:t>Το 2004 οι έξι αγώνες της εθνικής Ελλάδος στο ευρωπαϊκό πρωτάθλημα στην Πορτογαλία προσέλκυσαν διαφημίσεις αξίας 2.333.337 ευρώ.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Δείκτες Εκτίμησης της Ανάπτυξης της Αθλητικής Βιομηχανίας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1) Αριθμός εργαζομένων. </a:t>
            </a:r>
          </a:p>
          <a:p>
            <a:r>
              <a:rPr lang="el-GR" dirty="0" smtClean="0"/>
              <a:t>2) Μισθοί  στελεχών.</a:t>
            </a:r>
          </a:p>
          <a:p>
            <a:r>
              <a:rPr lang="el-GR" dirty="0" smtClean="0"/>
              <a:t>3) Αριθμός θεατών και εισιτηρίων. </a:t>
            </a:r>
          </a:p>
          <a:p>
            <a:r>
              <a:rPr lang="el-GR" dirty="0" smtClean="0"/>
              <a:t>4) Αριθμός τηλεθεατών.</a:t>
            </a:r>
          </a:p>
          <a:p>
            <a:r>
              <a:rPr lang="el-GR" dirty="0" smtClean="0"/>
              <a:t>5) Αριθμός συμμετοχής σε αθλητικά προγράμματα.</a:t>
            </a:r>
          </a:p>
          <a:p>
            <a:r>
              <a:rPr lang="el-GR" dirty="0" smtClean="0"/>
              <a:t>6) Ανάπτυξη νέων αθλητικών δραστηριοτήτων.</a:t>
            </a:r>
          </a:p>
          <a:p>
            <a:r>
              <a:rPr lang="el-GR" dirty="0" smtClean="0"/>
              <a:t>7) Ανάπτυξη του δρομικού κινήματος.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Αθλητική Βιομηχανία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Υπάρχουν εξαγωγές και εισαγωγές αθλητικών προϊόντων.</a:t>
            </a:r>
          </a:p>
          <a:p>
            <a:r>
              <a:rPr lang="el-GR" dirty="0" smtClean="0"/>
              <a:t>Γυμναστήρια: Το 2000 λειτουργούσαν 1.300 με 311.000 αθλούμενους και 8.500 εργαζόμενους με τζίρους 164,5 εκατομμύρια ευρώ.</a:t>
            </a:r>
          </a:p>
          <a:p>
            <a:r>
              <a:rPr lang="el-GR" dirty="0" smtClean="0"/>
              <a:t>Διαφημίσεις, τηλεοπτικά δικαιώματα, εφημερίδες ….   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Λόγοι που ώθησαν την ανάπτυξη της Αθλητικής Βιομηχανίας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1) Αύξηση ελεύθερου χρόνου.</a:t>
            </a:r>
          </a:p>
          <a:p>
            <a:r>
              <a:rPr lang="el-GR" dirty="0" smtClean="0"/>
              <a:t>2) Κατανόηση της αξίας της άσκησης.</a:t>
            </a:r>
          </a:p>
          <a:p>
            <a:r>
              <a:rPr lang="el-GR" dirty="0" smtClean="0"/>
              <a:t>3) Βελτίωση των οικονομικών.</a:t>
            </a:r>
          </a:p>
          <a:p>
            <a:r>
              <a:rPr lang="el-GR" dirty="0" smtClean="0"/>
              <a:t>4) Αυξανόμενη κάλυψη αθλητικών γεγονότων από τα ΜΜΕ.</a:t>
            </a:r>
          </a:p>
          <a:p>
            <a:r>
              <a:rPr lang="el-GR" dirty="0" smtClean="0"/>
              <a:t>5) Βελτίωση της ποιότητας των αθλητικών εγκαταστάσεων.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Λόγοι που ώθησαν την ανάπτυξη της Αθλητικής Βιομηχανίας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6) Αυξανόμενος αριθμός των αθλητικών διοργανώσεων.</a:t>
            </a:r>
          </a:p>
          <a:p>
            <a:r>
              <a:rPr lang="el-GR" dirty="0" smtClean="0"/>
              <a:t>7) Εκπαίδευση στελεχών που εργάζονται στην αθλητική αγορά.</a:t>
            </a:r>
          </a:p>
          <a:p>
            <a:r>
              <a:rPr lang="el-GR" dirty="0" smtClean="0"/>
              <a:t>8) Ανάπτυξη του αθλητικού Μάρκετινγκ και προβολής του αθλητισμού.</a:t>
            </a:r>
          </a:p>
          <a:p>
            <a:r>
              <a:rPr lang="el-GR" dirty="0" smtClean="0"/>
              <a:t>9) Παγκοσμιοποίηση (Ολυμπιακοί αγώνες ..).</a:t>
            </a:r>
          </a:p>
          <a:p>
            <a:r>
              <a:rPr lang="el-GR" dirty="0" smtClean="0"/>
              <a:t>10) Εξειδίκευση αθλητικών προϊόντων.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1) Ορισμός και ιδιαιτερότητες της Αθλητικής Βιομηχανίας.</a:t>
            </a:r>
          </a:p>
          <a:p>
            <a:r>
              <a:rPr lang="el-GR" dirty="0" smtClean="0"/>
              <a:t>2) Ποιες είναι οι 2 βασικές κατηγορίες του μοντέλου Α.Β.;;;</a:t>
            </a:r>
          </a:p>
          <a:p>
            <a:r>
              <a:rPr lang="el-GR" dirty="0" smtClean="0"/>
              <a:t>3)Τι περιλαμβάνει το τμήμα παραγωγής του Α.Β. στο μοντέλο;;;</a:t>
            </a:r>
          </a:p>
          <a:p>
            <a:r>
              <a:rPr lang="el-GR" dirty="0" smtClean="0"/>
              <a:t>4)Τι περιλαμβάνει το τμήμα υποστήριξης του Α.Β. στο μοντέλο;;;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5) Βασικές πηγές χρηματοδοτήσεις των Ανώνυμων Εταιρειών;;;</a:t>
            </a:r>
          </a:p>
          <a:p>
            <a:r>
              <a:rPr lang="el-GR" dirty="0" smtClean="0"/>
              <a:t>6) Αναφέρεται παράδειγμα αθλητικού οργανισμού για κάθε </a:t>
            </a:r>
            <a:r>
              <a:rPr lang="el-GR" dirty="0" err="1" smtClean="0"/>
              <a:t>υπο</a:t>
            </a:r>
            <a:r>
              <a:rPr lang="el-GR" dirty="0" smtClean="0"/>
              <a:t> κατηγορία.</a:t>
            </a:r>
          </a:p>
          <a:p>
            <a:r>
              <a:rPr lang="el-GR" dirty="0" smtClean="0"/>
              <a:t>7) Ποιοι είναι οι βασικοί δείκτες εκτίμησης ανάπτυξης της Α.Β.;;;;</a:t>
            </a:r>
          </a:p>
          <a:p>
            <a:r>
              <a:rPr lang="el-GR" dirty="0" smtClean="0"/>
              <a:t>8) Ποιοι είναι οι βασικοί λόγοι που ώθησαν την ανάπτυξη της Α.Β.;;;;</a:t>
            </a:r>
            <a:endParaRPr lang="el-G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Λειτουργίες της Διαχείρισης:</a:t>
            </a:r>
            <a:endParaRPr lang="el-GR" b="1" dirty="0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00179948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3166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1. Σχεδιασμός/Προγραμματισμός: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28800"/>
            <a:ext cx="8153400" cy="449580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…</a:t>
            </a:r>
            <a:r>
              <a:rPr lang="el-GR" sz="2300" dirty="0" smtClean="0"/>
              <a:t>η διαδικασία κατά την οποία η διοίκηση ενός οργανισμού:</a:t>
            </a:r>
          </a:p>
          <a:p>
            <a:pPr lvl="1"/>
            <a:r>
              <a:rPr lang="el-GR" sz="2000" dirty="0" smtClean="0"/>
              <a:t> προσπαθεί να καθορίσει τη μελλοντική του θέση στην αγορά</a:t>
            </a:r>
          </a:p>
          <a:p>
            <a:pPr lvl="1"/>
            <a:r>
              <a:rPr lang="el-GR" sz="2000" dirty="0" smtClean="0"/>
              <a:t>τις στρατηγικές που απαιτούνται για να φτάσει εκεί, </a:t>
            </a:r>
          </a:p>
          <a:p>
            <a:pPr lvl="1"/>
            <a:r>
              <a:rPr lang="el-GR" sz="2000" dirty="0" smtClean="0"/>
              <a:t>λαμβάνοντας υπόψη το έντονα ανταγωνιστικό &amp; μεταβαλλόμενο περιβάλλον.</a:t>
            </a:r>
          </a:p>
          <a:p>
            <a:endParaRPr lang="el-GR" sz="2300" dirty="0"/>
          </a:p>
          <a:p>
            <a:r>
              <a:rPr lang="el-GR" sz="2300" b="1" dirty="0" smtClean="0"/>
              <a:t>Δυστυχώς</a:t>
            </a:r>
            <a:r>
              <a:rPr lang="el-GR" sz="2300" dirty="0" smtClean="0"/>
              <a:t>, οι πλειοψηφία των (αθλητικών) οργανισμών στην Ελλάδα πάσχει από σχεδιασμό/προγραμματισμό.</a:t>
            </a:r>
            <a:endParaRPr lang="el-GR" sz="2300" dirty="0"/>
          </a:p>
        </p:txBody>
      </p:sp>
      <p:pic>
        <p:nvPicPr>
          <p:cNvPr id="1026" name="Picture 2" descr="http://cdn7.bbend.net/media/k2/items/cache/305d0041d60c4aaa2c9b1110d4b76bb6_L.jpg?t=14106192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96372" y="4825912"/>
            <a:ext cx="3247628" cy="203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27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3200" b="1" dirty="0" smtClean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SzPct val="80000"/>
              <a:buFont typeface="+mj-lt"/>
              <a:buAutoNum type="arabicPeriod"/>
            </a:pPr>
            <a:r>
              <a:rPr lang="el-GR" dirty="0" smtClean="0"/>
              <a:t>Επιλογή στόχων</a:t>
            </a:r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dirty="0" smtClean="0"/>
              <a:t>Η επιλογή των στόχων: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Μετρήσιμοι &amp; σαφείς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Επιτεύξιμοι &amp; ρεαλιστικοί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/>
              <a:t>Ενταγμένοι σε ένα </a:t>
            </a:r>
            <a:r>
              <a:rPr lang="el-GR" sz="2400" dirty="0" smtClean="0"/>
              <a:t>χρονοδιάγραμμα</a:t>
            </a:r>
          </a:p>
          <a:p>
            <a:pPr marL="365760" lvl="1" indent="0">
              <a:buNone/>
            </a:pPr>
            <a:endParaRPr lang="el-GR" dirty="0"/>
          </a:p>
          <a:p>
            <a:pPr lvl="1"/>
            <a:r>
              <a:rPr lang="el-GR" dirty="0" smtClean="0"/>
              <a:t>Η ύπαρξη ξεκάθαρων στόχων συμβάλει: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 λήψη αποφάσεων από τα στελέχη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εκτίμηση της απόδοσης του προσωπικού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ελάττωση της αβεβαιότητας (κυρίως χάρη στη συλλογή πληροφοριών)</a:t>
            </a:r>
          </a:p>
          <a:p>
            <a:pPr marL="880110" lvl="1" indent="-514350">
              <a:buFont typeface="+mj-lt"/>
              <a:buAutoNum type="arabicPeriod"/>
            </a:pPr>
            <a:r>
              <a:rPr lang="el-GR" sz="2400" dirty="0" smtClean="0"/>
              <a:t>Στην καθοδήγηση &amp; αύξηση της παρακίνησης των στελεχών του οργανισμού.</a:t>
            </a:r>
          </a:p>
        </p:txBody>
      </p:sp>
      <p:pic>
        <p:nvPicPr>
          <p:cNvPr id="4" name="Picture 2" descr="http://1epal-ymitt.att.sch.gr/content/axiologisi/ergasies_syst_axio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3838" y="2091679"/>
            <a:ext cx="3614666" cy="1409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499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Font typeface="Arial" panose="020B0604020202020204" pitchFamily="34" charset="0"/>
              <a:buChar char="•"/>
            </a:pPr>
            <a:r>
              <a:rPr lang="el-GR" sz="3200" b="1" dirty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5313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SzPct val="80000"/>
              <a:buFont typeface="+mj-lt"/>
              <a:buAutoNum type="arabicPeriod" startAt="2"/>
            </a:pPr>
            <a:r>
              <a:rPr lang="el-GR" sz="3400" dirty="0" smtClean="0"/>
              <a:t>Επιλογή στρατηγικών</a:t>
            </a:r>
          </a:p>
          <a:p>
            <a:pPr marL="0" indent="0">
              <a:buNone/>
            </a:pPr>
            <a:endParaRPr lang="el-GR" dirty="0" smtClean="0"/>
          </a:p>
          <a:p>
            <a:pPr lvl="1"/>
            <a:r>
              <a:rPr lang="el-GR" sz="3100" dirty="0" smtClean="0"/>
              <a:t>Οι στρατηγικές καθορίζουν τις ενέργειες που πρέπει να γίνουν προκειμένου να επιτευχθούν οι στόχοι.</a:t>
            </a:r>
          </a:p>
          <a:p>
            <a:pPr marL="365760" lvl="1" indent="0">
              <a:buNone/>
            </a:pPr>
            <a:endParaRPr lang="el-GR" sz="3100" dirty="0" smtClean="0"/>
          </a:p>
          <a:p>
            <a:pPr lvl="1"/>
            <a:r>
              <a:rPr lang="el-GR" sz="3100" dirty="0" smtClean="0"/>
              <a:t>Διάκριση στρατηγικών: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Ανάπτυξης ή επιθετικές: στόχος η αέναη εξέλιξη (</a:t>
            </a:r>
            <a:r>
              <a:rPr lang="el-GR" sz="2200" dirty="0" smtClean="0"/>
              <a:t>π.χ. αλυσίδα γυμναστηρίων, εξαγορά καταστημάτων, κ.α.)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Σταθεροποίησης: π.χ. αν δεν υπάρχουν περιθώρια ή προοπτικές ανάπτυξης </a:t>
            </a:r>
            <a:r>
              <a:rPr lang="el-GR" sz="2200" dirty="0" smtClean="0"/>
              <a:t>(π.χ. μείωση λειτουργικών εξόδων ενός ΔΑΟ)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600" dirty="0" smtClean="0"/>
              <a:t>Αμυντικές: σχετίζονται με την ελάττωση της ζήτησης και με τα σημάδια παρακμής που εμφανίζει το προϊόν ή με την αναστροφή κάποιου αρνητικού κλίματος </a:t>
            </a:r>
            <a:r>
              <a:rPr lang="el-GR" sz="2200" dirty="0" smtClean="0"/>
              <a:t>(π.χ. μείωση προϋπολογισμού λόγω της αποτυχίας μίας ΠΑΕ ή αναστροφή κλίματος μετά από κάποιο ατύχημα σε μία εταιρεία αναψυχής)</a:t>
            </a:r>
          </a:p>
          <a:p>
            <a:pPr marL="514350" indent="-514350">
              <a:buFont typeface="+mj-lt"/>
              <a:buAutoNum type="arabicPeriod"/>
            </a:pPr>
            <a:endParaRPr lang="el-GR" sz="2600" dirty="0" smtClean="0"/>
          </a:p>
          <a:p>
            <a:pPr marL="514350" indent="-514350">
              <a:buFont typeface="+mj-lt"/>
              <a:buAutoNum type="arabicPeriod"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165627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l-GR" sz="3200" b="1" dirty="0"/>
              <a:t>Τρία Στάδια στο Σχεδιασμό: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SzPct val="80000"/>
              <a:buFont typeface="+mj-lt"/>
              <a:buAutoNum type="arabicPeriod" startAt="3"/>
            </a:pPr>
            <a:r>
              <a:rPr lang="el-GR" sz="2700" dirty="0" smtClean="0"/>
              <a:t>Κατανομή αρμοδιοτήτων</a:t>
            </a:r>
          </a:p>
          <a:p>
            <a:pPr marL="0" indent="0">
              <a:buNone/>
            </a:pPr>
            <a:r>
              <a:rPr lang="el-GR" dirty="0" smtClean="0"/>
              <a:t>	</a:t>
            </a:r>
            <a:r>
              <a:rPr lang="el-GR" sz="2400" dirty="0" smtClean="0"/>
              <a:t>…για την επίτευξη των στόχων που έχουν τεθεί,</a:t>
            </a:r>
          </a:p>
          <a:p>
            <a:pPr marL="0" indent="0">
              <a:buNone/>
            </a:pPr>
            <a:endParaRPr lang="el-GR" sz="2400" dirty="0" smtClean="0"/>
          </a:p>
          <a:p>
            <a:pPr lvl="1"/>
            <a:r>
              <a:rPr lang="el-GR" sz="2100" dirty="0" smtClean="0"/>
              <a:t> π.χ. αν στόχος είναι η παροχή ποιοτικών υπηρεσιών σε μία εταιρεία αθλ. τουρισμού, θα πρέπει όλα τα στελέχη να γνωρίζουν το στόχο και να εκπαιδευτούν προς αυτήν την κατεύθυνση.</a:t>
            </a:r>
          </a:p>
        </p:txBody>
      </p:sp>
    </p:spTree>
    <p:extLst>
      <p:ext uri="{BB962C8B-B14F-4D97-AF65-F5344CB8AC3E}">
        <p14:creationId xmlns:p14="http://schemas.microsoft.com/office/powerpoint/2010/main" xmlns="" val="27115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Παράδειγμα Σχεδιασμού/Προγραμματισμού: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500" dirty="0" smtClean="0"/>
              <a:t>Π.χ. σε μία αθλητική ακαδημία ποδοσφαίρου</a:t>
            </a:r>
          </a:p>
          <a:p>
            <a:pPr lvl="1"/>
            <a:r>
              <a:rPr lang="el-GR" sz="2100" dirty="0" smtClean="0"/>
              <a:t>Στοχεύουμε να αυξήσουμε τις εγγραφές κατά 15% τον επόμενο χρόνο</a:t>
            </a:r>
          </a:p>
          <a:p>
            <a:pPr lvl="1"/>
            <a:r>
              <a:rPr lang="el-GR" sz="2100" dirty="0" smtClean="0"/>
              <a:t>Επιλέγουμε τη στρατηγική της αύξησης της πιστότητας των πελατών μέσω της βελτίωσης της ποιότητας των υπηρεσιών μας</a:t>
            </a:r>
          </a:p>
          <a:p>
            <a:pPr lvl="1"/>
            <a:r>
              <a:rPr lang="el-GR" sz="2100" dirty="0" smtClean="0"/>
              <a:t>Εκπαιδεύουμε το προσωπικό μας &amp; αναθέτουμε σε έμπειρους γυμναστές/προπονητές τον έλεγχο της ποιότητας των υπηρεσιών που παρέχουμε</a:t>
            </a:r>
            <a:endParaRPr lang="el-GR" sz="2100" dirty="0"/>
          </a:p>
        </p:txBody>
      </p:sp>
      <p:pic>
        <p:nvPicPr>
          <p:cNvPr id="5122" name="Picture 2" descr="http://www.youngtalents.gr/academies/wp-content/uploads/2015/01/m13876593700_academi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343420"/>
            <a:ext cx="3347864" cy="250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6968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βιομηχανία;;;;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Σύμφωνα με </a:t>
            </a:r>
            <a:r>
              <a:rPr lang="en-US" dirty="0" smtClean="0"/>
              <a:t>Li, </a:t>
            </a:r>
            <a:r>
              <a:rPr lang="en-US" dirty="0" err="1" smtClean="0"/>
              <a:t>Hofarce</a:t>
            </a:r>
            <a:r>
              <a:rPr lang="en-US" dirty="0" smtClean="0"/>
              <a:t>, </a:t>
            </a:r>
            <a:r>
              <a:rPr lang="en-US" dirty="0" err="1" smtClean="0"/>
              <a:t>Mahony</a:t>
            </a:r>
            <a:r>
              <a:rPr lang="en-US" dirty="0" smtClean="0"/>
              <a:t> (2001) </a:t>
            </a:r>
            <a:r>
              <a:rPr lang="el-GR" dirty="0" smtClean="0"/>
              <a:t>η βιομηχανία  έχει τρεις διαστάσεις:</a:t>
            </a:r>
          </a:p>
          <a:p>
            <a:r>
              <a:rPr lang="el-GR" dirty="0" smtClean="0"/>
              <a:t>1) Ομοιότητα προϊόντων  (αυτοκίνητα).</a:t>
            </a:r>
          </a:p>
          <a:p>
            <a:r>
              <a:rPr lang="el-GR" dirty="0" smtClean="0"/>
              <a:t>2) Ομοιότητα στον τρόπο παραγωγής (τουρισμός).</a:t>
            </a:r>
          </a:p>
          <a:p>
            <a:r>
              <a:rPr lang="el-GR" dirty="0" smtClean="0"/>
              <a:t>3)Παρόμοια οικονομική δραστηριότητα.</a:t>
            </a:r>
            <a:endParaRPr lang="el-G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700" b="1" dirty="0" smtClean="0"/>
              <a:t>2. Οργάνωση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141168"/>
          </a:xfrm>
        </p:spPr>
        <p:txBody>
          <a:bodyPr>
            <a:normAutofit fontScale="92500" lnSpcReduction="10000"/>
          </a:bodyPr>
          <a:lstStyle/>
          <a:p>
            <a:r>
              <a:rPr lang="el-GR" sz="2300" dirty="0" smtClean="0"/>
              <a:t>Είναι η διαδικασία κατά την οποία η διοίκηση του οργανισμού:</a:t>
            </a:r>
          </a:p>
          <a:p>
            <a:pPr lvl="1"/>
            <a:r>
              <a:rPr lang="el-GR" sz="2200" dirty="0" smtClean="0"/>
              <a:t>Ορίζει ομάδες εργασιών</a:t>
            </a:r>
            <a:endParaRPr lang="el-GR" sz="2200" dirty="0"/>
          </a:p>
          <a:p>
            <a:pPr lvl="1"/>
            <a:r>
              <a:rPr lang="el-GR" sz="2200" dirty="0" smtClean="0"/>
              <a:t>Καθορίζει τα τμήματα της εταιρείας</a:t>
            </a:r>
          </a:p>
          <a:p>
            <a:pPr lvl="1"/>
            <a:r>
              <a:rPr lang="el-GR" sz="2200" dirty="0" smtClean="0"/>
              <a:t>Σχεδιάζει τη δομή της και</a:t>
            </a:r>
          </a:p>
          <a:p>
            <a:pPr lvl="1"/>
            <a:r>
              <a:rPr lang="el-GR" sz="2200" dirty="0" smtClean="0"/>
              <a:t>Καθορίζει τις σχέσεις μεταξύ των τμημάτων της εταιρείας</a:t>
            </a:r>
          </a:p>
          <a:p>
            <a:pPr marL="365760" lvl="1" indent="0">
              <a:buNone/>
            </a:pPr>
            <a:endParaRPr lang="el-GR" dirty="0" smtClean="0"/>
          </a:p>
          <a:p>
            <a:pPr marL="365760" lvl="1" indent="0">
              <a:buNone/>
            </a:pPr>
            <a:endParaRPr lang="el-GR" dirty="0"/>
          </a:p>
          <a:p>
            <a:pPr marL="365760" lvl="1" indent="0">
              <a:buNone/>
            </a:pPr>
            <a:endParaRPr lang="el-GR" dirty="0" smtClean="0"/>
          </a:p>
          <a:p>
            <a:pPr marL="365760" lvl="1" indent="0">
              <a:buNone/>
            </a:pPr>
            <a:endParaRPr lang="el-GR" dirty="0"/>
          </a:p>
          <a:p>
            <a:pPr marL="365760" lvl="1" indent="0">
              <a:buNone/>
            </a:pPr>
            <a:endParaRPr lang="el-GR" dirty="0"/>
          </a:p>
          <a:p>
            <a:pPr marL="365760" lvl="1" indent="0" algn="ctr">
              <a:buNone/>
            </a:pPr>
            <a:r>
              <a:rPr lang="el-GR" sz="2300" dirty="0" smtClean="0"/>
              <a:t>Δυστυχώς και στο πλαίσιο της οργάνωσης η διοίκηση τόσο των μικρομεσαίων (αθλητικών) επιχειρήσεων όσο και των ΠΑΕ/ΚΑΕ πάσχει.</a:t>
            </a:r>
          </a:p>
        </p:txBody>
      </p:sp>
      <p:sp>
        <p:nvSpPr>
          <p:cNvPr id="4" name="Επεξήγηση με στρογγυλεμένο παραλληλόγραμμο 3"/>
          <p:cNvSpPr/>
          <p:nvPr/>
        </p:nvSpPr>
        <p:spPr>
          <a:xfrm>
            <a:off x="323528" y="3573016"/>
            <a:ext cx="3528392" cy="1718646"/>
          </a:xfrm>
          <a:prstGeom prst="wedgeRoundRectCallout">
            <a:avLst>
              <a:gd name="adj1" fmla="val 44432"/>
              <a:gd name="adj2" fmla="val -663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Άτυπη οργάνωση:</a:t>
            </a:r>
          </a:p>
          <a:p>
            <a:pPr algn="ctr"/>
            <a:r>
              <a:rPr lang="el-GR" dirty="0" smtClean="0"/>
              <a:t>Δηλαδή οι σχέσεις των στελεχών του οργανισμού μεταξύ τους.</a:t>
            </a:r>
          </a:p>
          <a:p>
            <a:pPr algn="ctr"/>
            <a:r>
              <a:rPr lang="el-GR" dirty="0" smtClean="0"/>
              <a:t>Δε δημιουργούνται επίσημα </a:t>
            </a:r>
            <a:endParaRPr lang="el-GR" dirty="0"/>
          </a:p>
        </p:txBody>
      </p:sp>
      <p:sp>
        <p:nvSpPr>
          <p:cNvPr id="5" name="Επεξήγηση με στρογγυλεμένο παραλληλόγραμμο 4"/>
          <p:cNvSpPr/>
          <p:nvPr/>
        </p:nvSpPr>
        <p:spPr>
          <a:xfrm>
            <a:off x="5220072" y="3573016"/>
            <a:ext cx="2736304" cy="1719033"/>
          </a:xfrm>
          <a:prstGeom prst="wedgeRoundRectCallout">
            <a:avLst>
              <a:gd name="adj1" fmla="val -54807"/>
              <a:gd name="adj2" fmla="val -646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Τυπική οργάνωση:</a:t>
            </a:r>
            <a:r>
              <a:rPr lang="el-GR" dirty="0" smtClean="0"/>
              <a:t> </a:t>
            </a:r>
          </a:p>
          <a:p>
            <a:pPr algn="ctr"/>
            <a:r>
              <a:rPr lang="el-GR" dirty="0" smtClean="0"/>
              <a:t>Καθορίζεται από τον οργανισμό (με τη μορφή οργανογράμματος). </a:t>
            </a:r>
          </a:p>
        </p:txBody>
      </p:sp>
    </p:spTree>
    <p:extLst>
      <p:ext uri="{BB962C8B-B14F-4D97-AF65-F5344CB8AC3E}">
        <p14:creationId xmlns:p14="http://schemas.microsoft.com/office/powerpoint/2010/main" xmlns="" val="5437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4070256" cy="4829196"/>
          </a:xfrm>
        </p:spPr>
        <p:txBody>
          <a:bodyPr>
            <a:normAutofit/>
          </a:bodyPr>
          <a:lstStyle/>
          <a:p>
            <a:r>
              <a:rPr lang="el-GR" sz="2200" b="1" dirty="0" smtClean="0"/>
              <a:t>Οργανόγραμμα, συμβολή</a:t>
            </a:r>
            <a:r>
              <a:rPr lang="el-GR" sz="2200" dirty="0" smtClean="0"/>
              <a:t>…..</a:t>
            </a:r>
          </a:p>
          <a:p>
            <a:pPr lvl="1"/>
            <a:r>
              <a:rPr lang="el-GR" sz="2000" dirty="0" smtClean="0"/>
              <a:t>Ξεκαθαρίζει τη θέση του εργαζόμενου στον οργανισμό</a:t>
            </a:r>
          </a:p>
          <a:p>
            <a:pPr lvl="1"/>
            <a:r>
              <a:rPr lang="el-GR" sz="2000" dirty="0" smtClean="0"/>
              <a:t>Βοηθάει στη συνεργασία μεταξύ των στελεχών του οργανισμού που ανήκουν σε ίδια ή διαφορετικά επίπεδα ιεραρχίας</a:t>
            </a:r>
          </a:p>
          <a:p>
            <a:pPr lvl="1"/>
            <a:r>
              <a:rPr lang="el-GR" sz="2000" dirty="0" smtClean="0"/>
              <a:t>Αποφεύγονται τα οργανωτικά λάθη</a:t>
            </a:r>
          </a:p>
          <a:p>
            <a:pPr lvl="1"/>
            <a:r>
              <a:rPr lang="el-GR" sz="2000" dirty="0" smtClean="0"/>
              <a:t>Απεικονίζει τις προοπτικές εξέλιξης των στελεχών του οργανισμού</a:t>
            </a:r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3714744" y="2214554"/>
          <a:ext cx="5238744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21879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…..</a:t>
            </a:r>
            <a:r>
              <a:rPr lang="el-GR" dirty="0" smtClean="0"/>
              <a:t>Τμηματοποίηση….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των λειτουργιών</a:t>
            </a:r>
            <a:endParaRPr lang="el-GR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354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των πελατών</a:t>
            </a:r>
          </a:p>
          <a:p>
            <a:pPr lvl="1"/>
            <a:r>
              <a:rPr lang="el-GR" sz="2000" dirty="0" smtClean="0"/>
              <a:t>Δηλ. προκειμένου να ικανοποιηθούν οι ανάγκες συγκεκριμένων πελατών (π.χ. μία κατασκήνωση)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>
            <p:extLst>
              <p:ext uri="{D42A27DB-BD31-4B8C-83A1-F6EECF244321}">
                <p14:modId xmlns:p14="http://schemas.microsoft.com/office/powerpoint/2010/main" xmlns="" val="2222795395"/>
              </p:ext>
            </p:extLst>
          </p:nvPr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s://encrypted-tbn1.gstatic.com/images?q=tbn:ANd9GcQDrQ1aLOkGzYgpE2TdhaCRKcHjA-gc1-u5k5lFFt_L_PShkyxJ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0977" y="5407124"/>
            <a:ext cx="3300983" cy="145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969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Βάση του προϊόντος</a:t>
            </a:r>
          </a:p>
          <a:p>
            <a:pPr lvl="1"/>
            <a:r>
              <a:rPr lang="el-GR" sz="2000" dirty="0" smtClean="0"/>
              <a:t>Δηλ. ανάλογα με το προϊόν που προσφέρει ορίζει κάποιον υπεύθυνο (π.χ. σε μία εταιρεία υπαιθρίων δραστηριοτήτων αναψυχής)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5925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Γεωγραφική τμηματοποίηση</a:t>
            </a:r>
          </a:p>
          <a:p>
            <a:pPr lvl="1"/>
            <a:r>
              <a:rPr lang="el-GR" sz="2000" dirty="0" smtClean="0"/>
              <a:t>Δηλ. σε εταιρείες που επεκτείνονται γεωγραφικά (π.χ. παραρτήματα μίας ποδοσφαιρικής ακαδημίας)</a:t>
            </a:r>
            <a:endParaRPr lang="el-GR" sz="2000" dirty="0"/>
          </a:p>
        </p:txBody>
      </p:sp>
      <p:graphicFrame>
        <p:nvGraphicFramePr>
          <p:cNvPr id="4" name="3 - Διάγραμμα"/>
          <p:cNvGraphicFramePr/>
          <p:nvPr/>
        </p:nvGraphicFramePr>
        <p:xfrm>
          <a:off x="642910" y="2214554"/>
          <a:ext cx="8215370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192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Σχεδιάστε το οργανόγραμμα μίας αθλητικής ακαδημίας ….. </a:t>
            </a:r>
          </a:p>
          <a:p>
            <a:r>
              <a:rPr lang="el-GR" dirty="0" smtClean="0"/>
              <a:t>Σχεδιάστε το οργανόγραμμα ενός γυμναστηρίου…</a:t>
            </a:r>
            <a:endParaRPr lang="el-GR" dirty="0"/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28402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3. Καθοδήγηση</a:t>
            </a:r>
            <a:endParaRPr lang="el-GR" sz="37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12648" y="1772816"/>
            <a:ext cx="8153400" cy="4323184"/>
          </a:xfrm>
        </p:spPr>
        <p:txBody>
          <a:bodyPr>
            <a:normAutofit/>
          </a:bodyPr>
          <a:lstStyle/>
          <a:p>
            <a:r>
              <a:rPr lang="el-GR" sz="2400" dirty="0" smtClean="0"/>
              <a:t>..αναφέρεται στην ικανότητα του (εκάστοτε) μάνατζερ να ηγείται το ανθρώπινο δυναμικό της εταιρείας &amp; να το παρακινεί επιδιώκοντας την επίτευξη του/των στόχου/ων.</a:t>
            </a:r>
            <a:endParaRPr lang="el-GR" sz="2400" dirty="0"/>
          </a:p>
        </p:txBody>
      </p:sp>
      <p:pic>
        <p:nvPicPr>
          <p:cNvPr id="1026" name="Picture 2" descr="http://www.atlasconsulting.gr/wp-content/uploads/2014/01/holder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23384" y="3356992"/>
            <a:ext cx="4709056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1049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700" b="1" dirty="0" smtClean="0"/>
              <a:t>4. Έλεγχος</a:t>
            </a:r>
            <a:endParaRPr lang="el-GR" sz="3700" b="1" dirty="0"/>
          </a:p>
        </p:txBody>
      </p:sp>
      <p:pic>
        <p:nvPicPr>
          <p:cNvPr id="4" name="Picture 2" descr="http://www.vimaonline.gr/files/various/thumbs/amea_645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99845" y="4314116"/>
            <a:ext cx="2625364" cy="256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Εκτίμηση του κατά πόσο επιτεύχθηκαν οι στόχοι και σχεδιασμός των ενεργειών που πρέπει να γίνουν για πιθανή βελτίωση της απόδοσης.</a:t>
            </a:r>
          </a:p>
          <a:p>
            <a:pPr marL="0" indent="0">
              <a:buNone/>
            </a:pPr>
            <a:endParaRPr lang="el-GR" sz="2400" dirty="0" smtClean="0"/>
          </a:p>
          <a:p>
            <a:r>
              <a:rPr lang="el-GR" sz="2400" dirty="0" smtClean="0"/>
              <a:t>Εκτίμηση της απόδοσης βάσει συγκεκριμένων δεικτών που εξ αρχής έχουν τεθεί, π.χ.</a:t>
            </a:r>
          </a:p>
          <a:p>
            <a:pPr lvl="1"/>
            <a:r>
              <a:rPr lang="el-GR" sz="2200" dirty="0" smtClean="0"/>
              <a:t>Πωλήσεις π.χ. εισιτηρίων</a:t>
            </a:r>
          </a:p>
          <a:p>
            <a:pPr lvl="1"/>
            <a:r>
              <a:rPr lang="el-GR" sz="2200" dirty="0" smtClean="0"/>
              <a:t>Βελτίωση των παρεχομένων υπηρεσιών &amp; ποιων</a:t>
            </a:r>
          </a:p>
          <a:p>
            <a:pPr lvl="1"/>
            <a:r>
              <a:rPr lang="el-GR" sz="2200" dirty="0" smtClean="0"/>
              <a:t>Αύξηση του κέρδους σε μία κατασκήνωση, </a:t>
            </a:r>
          </a:p>
          <a:p>
            <a:pPr lvl="1"/>
            <a:r>
              <a:rPr lang="el-GR" sz="2200" dirty="0" smtClean="0"/>
              <a:t>….κ.α.</a:t>
            </a: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xmlns="" val="28928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Αθλητική Βιομηχανία;;;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Μεγάλη ανομοιογένεια προϊόντων και υπηρεσιών ως προς την παραγωγή, διανομή και το μέγεθος.</a:t>
            </a:r>
          </a:p>
          <a:p>
            <a:r>
              <a:rPr lang="el-GR" dirty="0" smtClean="0"/>
              <a:t>Σχέση ανάμεσα σε μια επαγγελματική ομάδα, ένα δημοτικό οργανισμό και μια εταιρεία που πουλάει αθλητικά ρούχα και εξοπλισμό.</a:t>
            </a:r>
          </a:p>
          <a:p>
            <a:r>
              <a:rPr lang="el-GR" dirty="0" smtClean="0"/>
              <a:t>Το ποδόσφαιρο παίζεται στο γήπεδο, τα ρούχα παρασκευάζονται στο εργοστάσιο  και αθλητικός οργανισμός υλοποιεί προγράμματα.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Ορισμός της Αθλητικής Βιομηχανίας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Είναι η αγορά που τα προϊόντα που προσφέρονται είναι α) αθλητικές δραστηριότητες και το θέαμα, β) τα προγράμματα φυσικής δραστηριότητας και άσκησης και οι γ) δραστηριότητες αναψυχής (</a:t>
            </a:r>
            <a:r>
              <a:rPr lang="en-US" dirty="0" smtClean="0"/>
              <a:t>Pitts &amp; </a:t>
            </a:r>
            <a:r>
              <a:rPr lang="en-US" dirty="0" err="1" smtClean="0"/>
              <a:t>Stotlar</a:t>
            </a:r>
            <a:r>
              <a:rPr lang="en-US" dirty="0" smtClean="0"/>
              <a:t> 1996).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Τρεις βασικές έννοιες.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1) Το θέαμα περιλαμβάνει ψυχαγωγία θεατών (παθητική)</a:t>
            </a:r>
          </a:p>
          <a:p>
            <a:r>
              <a:rPr lang="el-GR" dirty="0" smtClean="0"/>
              <a:t>2) Προγράμματα που έχουν στόχο την ευεξία και βελτίωση φυσικής κατάστασης (</a:t>
            </a:r>
            <a:r>
              <a:rPr lang="en-US" dirty="0" smtClean="0"/>
              <a:t>fitness) </a:t>
            </a:r>
            <a:r>
              <a:rPr lang="el-GR" dirty="0" smtClean="0"/>
              <a:t>Ενεργητική συμμετοχή</a:t>
            </a:r>
          </a:p>
          <a:p>
            <a:r>
              <a:rPr lang="el-GR" dirty="0" smtClean="0"/>
              <a:t>3) Αθλητισμός Αναψυχής που περιλαμβάνει συμμετοχή σε δραστηριότητες με στόχο την αναψυχή (αθλητικός τουρισμός)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Μοντέλο περιγραφής της </a:t>
            </a:r>
            <a:br>
              <a:rPr lang="el-GR" dirty="0" smtClean="0"/>
            </a:br>
            <a:r>
              <a:rPr lang="el-GR" dirty="0" smtClean="0"/>
              <a:t>Αθλητικής Βιομηχανίας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Li, </a:t>
            </a:r>
            <a:r>
              <a:rPr lang="en-US" dirty="0" err="1" smtClean="0"/>
              <a:t>Hofarce</a:t>
            </a:r>
            <a:r>
              <a:rPr lang="en-US" dirty="0" smtClean="0"/>
              <a:t>, </a:t>
            </a:r>
            <a:r>
              <a:rPr lang="en-US" dirty="0" err="1" smtClean="0"/>
              <a:t>Mahony</a:t>
            </a:r>
            <a:r>
              <a:rPr lang="en-US" dirty="0" smtClean="0"/>
              <a:t> (2001) </a:t>
            </a:r>
            <a:r>
              <a:rPr lang="el-GR" dirty="0" smtClean="0"/>
              <a:t>πρότειναν ένα μοντέλο με δύο μεγάλες κατηγορίες:</a:t>
            </a:r>
          </a:p>
          <a:p>
            <a:r>
              <a:rPr lang="el-GR" dirty="0" smtClean="0"/>
              <a:t>1) Οργανισμοί που παράγουν αθλητικό προϊόν.</a:t>
            </a:r>
          </a:p>
          <a:p>
            <a:r>
              <a:rPr lang="el-GR" dirty="0" smtClean="0"/>
              <a:t>2) Οργανισμοί που υποστηρίζουν το αθλητικό Προϊόν.   </a:t>
            </a:r>
            <a:r>
              <a:rPr lang="en-US" dirty="0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Τμήμα Παραγωγής </a:t>
            </a:r>
            <a:br>
              <a:rPr lang="el-GR" dirty="0" smtClean="0"/>
            </a:br>
            <a:r>
              <a:rPr lang="el-GR" dirty="0" smtClean="0"/>
              <a:t>Αθλητικού Προϊόντος  (1)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Αθλητικοί οργανισμοί (ομάδες, σωματεία, συλλόγους)  9 κατηγορίες</a:t>
            </a:r>
          </a:p>
          <a:p>
            <a:r>
              <a:rPr lang="el-GR" dirty="0" smtClean="0"/>
              <a:t>1) Επαγγελματικά σωματεία (ΠΑΕ ΑΡΗΣ)</a:t>
            </a:r>
          </a:p>
          <a:p>
            <a:r>
              <a:rPr lang="el-GR" dirty="0" smtClean="0"/>
              <a:t>2) Ερασιτεχνικά σωματεία (Γυμναστικός Σύλλογος Κομοτηνής)</a:t>
            </a:r>
          </a:p>
          <a:p>
            <a:r>
              <a:rPr lang="el-GR" dirty="0" smtClean="0"/>
              <a:t>3) Πανεπιστημιακός Αθλητισμός (Πανεπιστημιακοί αγώνες)</a:t>
            </a:r>
          </a:p>
          <a:p>
            <a:r>
              <a:rPr lang="el-GR" dirty="0" smtClean="0"/>
              <a:t>4) Σχολικός Αθλητισμός (σχολικοί αγώνες)</a:t>
            </a:r>
          </a:p>
          <a:p>
            <a:endParaRPr lang="el-G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6658</TotalTime>
  <Words>1882</Words>
  <Application>Microsoft Office PowerPoint</Application>
  <PresentationFormat>Προβολή στην οθόνη (4:3)</PresentationFormat>
  <Paragraphs>263</Paragraphs>
  <Slides>48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48</vt:i4>
      </vt:variant>
    </vt:vector>
  </HeadingPairs>
  <TitlesOfParts>
    <vt:vector size="49" baseType="lpstr">
      <vt:lpstr>Διάμεσος</vt:lpstr>
      <vt:lpstr>Διαφάνεια 1</vt:lpstr>
      <vt:lpstr>Αθλητική Βιομηχανία</vt:lpstr>
      <vt:lpstr>Αθλητική Βιομηχανία</vt:lpstr>
      <vt:lpstr>Τι είναι βιομηχανία;;;;</vt:lpstr>
      <vt:lpstr>Αθλητική Βιομηχανία;;;</vt:lpstr>
      <vt:lpstr>Ορισμός της Αθλητικής Βιομηχανίας</vt:lpstr>
      <vt:lpstr>Τρεις βασικές έννοιες.</vt:lpstr>
      <vt:lpstr>Μοντέλο περιγραφής της  Αθλητικής Βιομηχανίας</vt:lpstr>
      <vt:lpstr>Τμήμα Παραγωγής  Αθλητικού Προϊόντος  (1)</vt:lpstr>
      <vt:lpstr>Τμήμα Παραγωγής  Αθλητικού Προϊόντος  (2)</vt:lpstr>
      <vt:lpstr>Επαγγελματικά Σωματεία</vt:lpstr>
      <vt:lpstr>Επαγγελματικά Σωματεία</vt:lpstr>
      <vt:lpstr>Πανεπιστημιακός Αθλητισμός </vt:lpstr>
      <vt:lpstr>Σχολικός Αθλητισμός</vt:lpstr>
      <vt:lpstr>Δημοτικά Αθλητικά προγράμματα και γυμναστήρια</vt:lpstr>
      <vt:lpstr>Ιδιωτικά γυμναστήρια</vt:lpstr>
      <vt:lpstr>Εταιρείες Αθλητικής Αναψυχής</vt:lpstr>
      <vt:lpstr>Εταιρείες Αθλητικής Αναψυχής</vt:lpstr>
      <vt:lpstr>Επαγγελματίες αθλητές</vt:lpstr>
      <vt:lpstr>Αγώνες Αυτοκινήτου</vt:lpstr>
      <vt:lpstr>Τμήμα υποστήριξης του  Αθλητικού Προϊόντος </vt:lpstr>
      <vt:lpstr>Τμήμα υποστήριξης του  Αθλητικού Προϊόντος </vt:lpstr>
      <vt:lpstr>Αθλητικές Εγκαταστάσεις</vt:lpstr>
      <vt:lpstr>Αθλητικές Εγκαταστάσεις</vt:lpstr>
      <vt:lpstr>Αθλητικές Εγκαταστάσεις</vt:lpstr>
      <vt:lpstr>Αθλητικές Εγκαταστάσεις</vt:lpstr>
      <vt:lpstr>Αθλητικές Εγκαταστάσεις</vt:lpstr>
      <vt:lpstr>Αθλητικά Μέσα Μαζικής Επικοινωνίας</vt:lpstr>
      <vt:lpstr>Δείκτες Εκτίμησης της Ανάπτυξης της Αθλητικής Βιομηχανίας </vt:lpstr>
      <vt:lpstr>Λόγοι που ώθησαν την ανάπτυξη της Αθλητικής Βιομηχανίας </vt:lpstr>
      <vt:lpstr>Λόγοι που ώθησαν την ανάπτυξη της Αθλητικής Βιομηχανίας </vt:lpstr>
      <vt:lpstr>Ερωτήσεις</vt:lpstr>
      <vt:lpstr>Ερωτήσεις</vt:lpstr>
      <vt:lpstr>Λειτουργίες της Διαχείρισης:</vt:lpstr>
      <vt:lpstr>1. Σχεδιασμός/Προγραμματισμός:</vt:lpstr>
      <vt:lpstr>Τρία Στάδια στο Σχεδιασμό:</vt:lpstr>
      <vt:lpstr>Τρία Στάδια στο Σχεδιασμό:</vt:lpstr>
      <vt:lpstr>Τρία Στάδια στο Σχεδιασμό:</vt:lpstr>
      <vt:lpstr>Παράδειγμα Σχεδιασμού/Προγραμματισμού:</vt:lpstr>
      <vt:lpstr>2. Οργάνωση</vt:lpstr>
      <vt:lpstr>Διαφάνεια 41</vt:lpstr>
      <vt:lpstr>…..Τμηματοποίηση….</vt:lpstr>
      <vt:lpstr>Διαφάνεια 43</vt:lpstr>
      <vt:lpstr>Διαφάνεια 44</vt:lpstr>
      <vt:lpstr>Διαφάνεια 45</vt:lpstr>
      <vt:lpstr>Άσκηση…</vt:lpstr>
      <vt:lpstr>3. Καθοδήγηση</vt:lpstr>
      <vt:lpstr>4. Έλεγχος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Μάνατζμεντ:  Οργάνωση &amp; Διαχείριση (αθλητικών) οργανισμών</dc:title>
  <dc:creator>EFI</dc:creator>
  <cp:lastModifiedBy>User</cp:lastModifiedBy>
  <cp:revision>64</cp:revision>
  <dcterms:created xsi:type="dcterms:W3CDTF">2015-02-02T14:16:59Z</dcterms:created>
  <dcterms:modified xsi:type="dcterms:W3CDTF">2025-03-05T08:25:30Z</dcterms:modified>
</cp:coreProperties>
</file>