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9E8C7-ACBD-4053-91CB-C1A761C8B5D2}" type="datetimeFigureOut">
              <a:rPr lang="el-GR" smtClean="0"/>
              <a:t>5/1/2021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A1F16-3C63-4A47-94C7-4B609126CA0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9E8C7-ACBD-4053-91CB-C1A761C8B5D2}" type="datetimeFigureOut">
              <a:rPr lang="el-GR" smtClean="0"/>
              <a:t>5/1/2021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A1F16-3C63-4A47-94C7-4B609126CA0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9E8C7-ACBD-4053-91CB-C1A761C8B5D2}" type="datetimeFigureOut">
              <a:rPr lang="el-GR" smtClean="0"/>
              <a:t>5/1/2021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A1F16-3C63-4A47-94C7-4B609126CA0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9E8C7-ACBD-4053-91CB-C1A761C8B5D2}" type="datetimeFigureOut">
              <a:rPr lang="el-GR" smtClean="0"/>
              <a:t>5/1/2021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A1F16-3C63-4A47-94C7-4B609126CA0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9E8C7-ACBD-4053-91CB-C1A761C8B5D2}" type="datetimeFigureOut">
              <a:rPr lang="el-GR" smtClean="0"/>
              <a:t>5/1/2021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A1F16-3C63-4A47-94C7-4B609126CA0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9E8C7-ACBD-4053-91CB-C1A761C8B5D2}" type="datetimeFigureOut">
              <a:rPr lang="el-GR" smtClean="0"/>
              <a:t>5/1/2021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A1F16-3C63-4A47-94C7-4B609126CA0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9E8C7-ACBD-4053-91CB-C1A761C8B5D2}" type="datetimeFigureOut">
              <a:rPr lang="el-GR" smtClean="0"/>
              <a:t>5/1/2021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A1F16-3C63-4A47-94C7-4B609126CA0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9E8C7-ACBD-4053-91CB-C1A761C8B5D2}" type="datetimeFigureOut">
              <a:rPr lang="el-GR" smtClean="0"/>
              <a:t>5/1/2021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A1F16-3C63-4A47-94C7-4B609126CA0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9E8C7-ACBD-4053-91CB-C1A761C8B5D2}" type="datetimeFigureOut">
              <a:rPr lang="el-GR" smtClean="0"/>
              <a:t>5/1/2021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A1F16-3C63-4A47-94C7-4B609126CA0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9E8C7-ACBD-4053-91CB-C1A761C8B5D2}" type="datetimeFigureOut">
              <a:rPr lang="el-GR" smtClean="0"/>
              <a:t>5/1/2021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A1F16-3C63-4A47-94C7-4B609126CA0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9E8C7-ACBD-4053-91CB-C1A761C8B5D2}" type="datetimeFigureOut">
              <a:rPr lang="el-GR" smtClean="0"/>
              <a:t>5/1/2021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A1F16-3C63-4A47-94C7-4B609126CA0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9E8C7-ACBD-4053-91CB-C1A761C8B5D2}" type="datetimeFigureOut">
              <a:rPr lang="el-GR" smtClean="0"/>
              <a:t>5/1/2021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A1F16-3C63-4A47-94C7-4B609126CA0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404813"/>
            <a:ext cx="8496622" cy="151201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>
          <a:xfrm>
            <a:off x="1428728" y="4286256"/>
            <a:ext cx="6286544" cy="1000132"/>
          </a:xfrm>
        </p:spPr>
        <p:txBody>
          <a:bodyPr>
            <a:noAutofit/>
          </a:bodyPr>
          <a:lstStyle/>
          <a:p>
            <a:pPr algn="l">
              <a:buBlip>
                <a:blip r:embed="rId3"/>
              </a:buBlip>
            </a:pPr>
            <a:r>
              <a:rPr lang="el-GR" sz="4800" dirty="0" smtClean="0">
                <a:solidFill>
                  <a:schemeClr val="tx1"/>
                </a:solidFill>
              </a:rPr>
              <a:t>Αμυντικά συστήματα</a:t>
            </a:r>
            <a:endParaRPr lang="el-GR" sz="6000" b="1" dirty="0" smtClean="0">
              <a:solidFill>
                <a:schemeClr val="tx1"/>
              </a:solidFill>
            </a:endParaRPr>
          </a:p>
        </p:txBody>
      </p:sp>
      <p:pic>
        <p:nvPicPr>
          <p:cNvPr id="44034" name="Picture 2" descr="Πετοσφαίριση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1571612"/>
            <a:ext cx="2143125" cy="2133601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>
            <a:off x="1857356" y="5715016"/>
            <a:ext cx="6215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Ανέστης Γιαννακόπουλος </a:t>
            </a:r>
            <a:r>
              <a:rPr lang="en-US" dirty="0" smtClean="0"/>
              <a:t>Ph.D. </a:t>
            </a:r>
            <a:r>
              <a:rPr lang="el-GR" dirty="0" smtClean="0"/>
              <a:t>– ΕΕΠ / ΤΕΦΑΑ-ΣΕΦΑΑ ΔΠΘ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95536" y="2564904"/>
            <a:ext cx="8496944" cy="1296144"/>
          </a:xfr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l-GR" sz="3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l-GR" sz="3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Μάθημα: </a:t>
            </a:r>
            <a:r>
              <a:rPr lang="el-GR" sz="3600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Ν 132 ΠΕΤΟΣΦΑΙΡΙΣΗ</a:t>
            </a:r>
            <a:r>
              <a:rPr lang="el-GR" dirty="0" smtClean="0">
                <a:solidFill>
                  <a:schemeClr val="tx1"/>
                </a:solidFill>
              </a:rPr>
              <a:t/>
            </a:r>
            <a:br>
              <a:rPr lang="el-GR" dirty="0" smtClean="0">
                <a:solidFill>
                  <a:schemeClr val="tx1"/>
                </a:solidFill>
              </a:rPr>
            </a:br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4282" y="500042"/>
            <a:ext cx="8643998" cy="79690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b="1" dirty="0" smtClean="0"/>
              <a:t>Αμυντικά συστήματα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714488"/>
            <a:ext cx="8715436" cy="50006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l-GR" dirty="0"/>
              <a:t>Τα πιο συνηθισμένα αμυντικά συστήματα είναι: </a:t>
            </a:r>
          </a:p>
          <a:p>
            <a:pPr algn="just">
              <a:buNone/>
            </a:pPr>
            <a:endParaRPr lang="el-GR" dirty="0" smtClean="0"/>
          </a:p>
          <a:p>
            <a:pPr algn="just"/>
            <a:r>
              <a:rPr lang="el-GR" dirty="0" smtClean="0"/>
              <a:t>Με </a:t>
            </a:r>
            <a:r>
              <a:rPr lang="el-GR" dirty="0"/>
              <a:t>τον παίκτη της θέσης 6 να παίζει στο μπροστινό μέρος του γηπέδου </a:t>
            </a:r>
          </a:p>
          <a:p>
            <a:pPr algn="just">
              <a:buNone/>
            </a:pPr>
            <a:endParaRPr lang="el-GR" dirty="0"/>
          </a:p>
          <a:p>
            <a:pPr algn="just"/>
            <a:r>
              <a:rPr lang="el-GR" dirty="0" smtClean="0"/>
              <a:t>Με </a:t>
            </a:r>
            <a:r>
              <a:rPr lang="el-GR" dirty="0"/>
              <a:t>τον παίκτη της θέσης 6 να παίζει στο πίσω μέρος του γηπέδου.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l-GR" sz="3600" dirty="0" smtClean="0"/>
              <a:t>Άμυνα με το </a:t>
            </a:r>
            <a:r>
              <a:rPr lang="el-GR" sz="3600" b="1" u="sng" dirty="0" smtClean="0"/>
              <a:t>6 μπροστά </a:t>
            </a:r>
            <a:r>
              <a:rPr lang="el-GR" sz="3600" dirty="0" smtClean="0"/>
              <a:t>(</a:t>
            </a:r>
            <a:r>
              <a:rPr lang="el-GR" sz="3600" i="1" dirty="0" smtClean="0"/>
              <a:t>ατομικό μπλοκ</a:t>
            </a:r>
            <a:r>
              <a:rPr lang="el-GR" sz="3600" dirty="0" smtClean="0"/>
              <a:t>)</a:t>
            </a:r>
            <a:endParaRPr lang="el-GR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l="63567" t="35518" r="20884" b="47143"/>
          <a:stretch>
            <a:fillRect/>
          </a:stretch>
        </p:blipFill>
        <p:spPr bwMode="auto">
          <a:xfrm>
            <a:off x="285720" y="1357298"/>
            <a:ext cx="8572560" cy="4786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86874" cy="654032"/>
          </a:xfrm>
        </p:spPr>
        <p:txBody>
          <a:bodyPr>
            <a:normAutofit fontScale="90000"/>
          </a:bodyPr>
          <a:lstStyle/>
          <a:p>
            <a:r>
              <a:rPr lang="el-GR" sz="3600" dirty="0" smtClean="0"/>
              <a:t>Άμυνα με το </a:t>
            </a:r>
            <a:r>
              <a:rPr lang="el-GR" sz="3600" b="1" u="sng" dirty="0" smtClean="0"/>
              <a:t>6 μπροστά </a:t>
            </a:r>
            <a:r>
              <a:rPr lang="el-GR" sz="3600" dirty="0" smtClean="0"/>
              <a:t>(</a:t>
            </a:r>
            <a:r>
              <a:rPr lang="el-GR" sz="3600" i="1" dirty="0" smtClean="0"/>
              <a:t>διπλό - ομαδικό μπλοκ</a:t>
            </a:r>
            <a:r>
              <a:rPr lang="el-GR" sz="3600" dirty="0" smtClean="0"/>
              <a:t>)</a:t>
            </a:r>
            <a:endParaRPr lang="el-GR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63796" t="25714" r="21112" b="55714"/>
          <a:stretch>
            <a:fillRect/>
          </a:stretch>
        </p:blipFill>
        <p:spPr bwMode="auto">
          <a:xfrm>
            <a:off x="153835" y="1357298"/>
            <a:ext cx="8704445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65</Words>
  <Application>Microsoft Office PowerPoint</Application>
  <PresentationFormat>Προβολή στην οθόνη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 Μάθημα: Ν 132 ΠΕΤΟΣΦΑΙΡΙΣΗ </vt:lpstr>
      <vt:lpstr> Αμυντικά συστήματα </vt:lpstr>
      <vt:lpstr>Άμυνα με το 6 μπροστά (ατομικό μπλοκ)</vt:lpstr>
      <vt:lpstr>Άμυνα με το 6 μπροστά (διπλό - ομαδικό μπλοκ)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Μάθημα: Ν 132 ΠΕΤΟΣΦΑΙΡΙΣΗ</dc:title>
  <dc:creator>User</dc:creator>
  <cp:lastModifiedBy>User</cp:lastModifiedBy>
  <cp:revision>10</cp:revision>
  <dcterms:created xsi:type="dcterms:W3CDTF">2021-01-05T13:16:46Z</dcterms:created>
  <dcterms:modified xsi:type="dcterms:W3CDTF">2021-01-05T14:00:29Z</dcterms:modified>
</cp:coreProperties>
</file>