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031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981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59898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6342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88435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925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754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825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856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195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79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288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852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177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320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100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C8671E-675D-4594-BC14-2A9AED8A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6789" b="8942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8330ED95-C596-4326-B8E9-DEA1F6141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6800"/>
              <a:t>Ανθρώπινα δικαιώματα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BF1F51C-4439-46CC-AB15-D4CDB97E39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5135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5DBC65-0024-479A-877A-406A6045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732A63-45CA-40F9-B5A0-1AE72A55C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3600" dirty="0"/>
              <a:t>Άδεια ανατροφής τέκνου και στον πατέρα (περίπτωση δικαστικών λειτουργών).</a:t>
            </a:r>
          </a:p>
          <a:p>
            <a:pPr algn="just"/>
            <a:r>
              <a:rPr lang="el-GR" sz="3600" dirty="0"/>
              <a:t>Η ίση μεταχείριση ανδρών και γυναικών επιβάλλεται και στα συνταξιοδοτικά θέματα – προϋποθέσεις στοιχειοθέτησης </a:t>
            </a:r>
            <a:r>
              <a:rPr lang="el-GR" sz="3600"/>
              <a:t>συνταξιοδοτικού δικαιώματος.</a:t>
            </a:r>
          </a:p>
        </p:txBody>
      </p:sp>
    </p:spTree>
    <p:extLst>
      <p:ext uri="{BB962C8B-B14F-4D97-AF65-F5344CB8AC3E}">
        <p14:creationId xmlns:p14="http://schemas.microsoft.com/office/powerpoint/2010/main" val="394290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0B624E-6683-4FC7-B6AB-DA0CCDBC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11EDB1-12D2-42FF-891A-682DC709F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/>
              <a:t>Ο άνθρωπος αναζητά δικαιώματα – ο ένας από τον άλλον – και συχνά ξεχνάει ότι σε κάθε δικαίωμά μας αντιστοιχεί και ένα καθήκον.</a:t>
            </a:r>
          </a:p>
        </p:txBody>
      </p:sp>
    </p:spTree>
    <p:extLst>
      <p:ext uri="{BB962C8B-B14F-4D97-AF65-F5344CB8AC3E}">
        <p14:creationId xmlns:p14="http://schemas.microsoft.com/office/powerpoint/2010/main" val="405083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9AD581-9108-4FCD-AC6B-B4AC4727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 Ισότητα των φύλων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9F60E0-19EC-47B9-AE98-DC10B4789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dirty="0"/>
              <a:t>Το άρθρο 4 παρ. 2 του Συντάγματος αναφέρεται στους Έλληνες και τις Ελληνίδες: Πρόσωπα που έχουν την ελληνική ιθαγένεια.</a:t>
            </a:r>
          </a:p>
          <a:p>
            <a:pPr algn="just"/>
            <a:r>
              <a:rPr lang="el-GR" sz="3600" dirty="0"/>
              <a:t>Ισότητα ανδρών και γυναικών = ισότητα δικαιωμάτων και υποχρεώσεων</a:t>
            </a:r>
          </a:p>
          <a:p>
            <a:pPr marL="0" indent="0" algn="just">
              <a:buNone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82615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C0381A-09CE-4037-933D-774167C2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3C12B9-11A7-4E5B-A203-06C3C2EE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3600" dirty="0"/>
              <a:t>Ισότητα δημιουργική: υποχρεώνει στην εξάλειψη δυσμενών εξαιρέσεων, αλλά και στην επέκταση ευνοϊκών ρυθμίσεων που ισχύουν και για το άλλο φύλο.</a:t>
            </a:r>
          </a:p>
          <a:p>
            <a:pPr algn="just"/>
            <a:r>
              <a:rPr lang="el-GR" sz="3600" dirty="0"/>
              <a:t>Οι αποκλίσεις από την αρχή της ισότητας των φύλων πρέπει να δικαιολογούνται και να είναι αναγκαίες και πρόσφορες για την επίτευξη του επιδιωκόμενου σκοπού.</a:t>
            </a:r>
          </a:p>
        </p:txBody>
      </p:sp>
    </p:spTree>
    <p:extLst>
      <p:ext uri="{BB962C8B-B14F-4D97-AF65-F5344CB8AC3E}">
        <p14:creationId xmlns:p14="http://schemas.microsoft.com/office/powerpoint/2010/main" val="123945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4E94C5-C4A6-463D-96CA-19308B113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6B3044-CA91-4183-B768-5F6523429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3600" dirty="0"/>
              <a:t>Παραδείγματα από τη νομολογία των δικαστηρίων για το αν οι ποσοτικοί περιορισμοί υπό τη μορφή ποσοστώσεων στην είσοδο των γυναικών στις Σχολές Αστυφυλάκων και Αξιωματικών της Ελληνικής Αστυνομίας  ή στο Πυροσβεστικό Σώμα ή στη Δημοτική Αστυνομία είναι σύμφωνοι ή όχι με την αρχή της ισότητας. </a:t>
            </a:r>
          </a:p>
        </p:txBody>
      </p:sp>
    </p:spTree>
    <p:extLst>
      <p:ext uri="{BB962C8B-B14F-4D97-AF65-F5344CB8AC3E}">
        <p14:creationId xmlns:p14="http://schemas.microsoft.com/office/powerpoint/2010/main" val="5194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2C578D-B632-45BE-9CA9-FA8423282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6C4A7D-E2FD-46B4-9329-41E66CF5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3600" dirty="0"/>
              <a:t>Αντιστρόφως, η λήψη θετικών μέτρων δεν συνιστά απόκλιση από την αρχή της ισότητας των φύλων, αλλά αποκαθιστούν την ισότητα: λ.χ. δεν επιτρέπεται οι γυναίκες υποψήφιοι να είναι λιγότερες από το 1/3 του συνόλου των υποψηφίων δημοτικών συμβούλων, αλλιώς η δήλωση καταρτίσεως των συνδυασμών απορρίπτεται.</a:t>
            </a:r>
          </a:p>
        </p:txBody>
      </p:sp>
    </p:spTree>
    <p:extLst>
      <p:ext uri="{BB962C8B-B14F-4D97-AF65-F5344CB8AC3E}">
        <p14:creationId xmlns:p14="http://schemas.microsoft.com/office/powerpoint/2010/main" val="68238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3949CA-9DBC-4612-B3B1-C5AE9B363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8FDE92-80AB-49FC-AED9-71062C123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dirty="0"/>
              <a:t>Διατάξεις νόμων που τυχόν προβλέπουν δυσμενείς διακρίσεις στην επαγγελματική δραστηριότητα των γυναικών εξαιτίας της εγκυμοσύνης ή της μητρότητας αντίκεινται στην αρχή της ισότητας των φύλων. </a:t>
            </a:r>
          </a:p>
        </p:txBody>
      </p:sp>
    </p:spTree>
    <p:extLst>
      <p:ext uri="{BB962C8B-B14F-4D97-AF65-F5344CB8AC3E}">
        <p14:creationId xmlns:p14="http://schemas.microsoft.com/office/powerpoint/2010/main" val="270679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CF13ED-0A04-4FF4-B30D-4B4330F9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6D342F-5B36-4CEC-99DA-48820C055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600" dirty="0"/>
              <a:t>Διάταξη με την οποία προβλέφθηκε οικογενειακό επίδομα σε εργαζομένους (στα ΚΤΕΛ) για κάθε θήλυ άγαμο τέκνο, αλλά όχι για άρρεν τέκνο κρίθηκε αντίθετη προς την αρχή της ισότητας των φύλων.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486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676639-540E-493D-9F94-19EF9192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698E1B-2B33-44F6-BA2C-541FDCE84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dirty="0"/>
              <a:t>Η διάκριση ως προς την υποχρέωση εκπλήρωσης της στρατιωτικής θητείας ανδρών και όχι γυναικών, ως προϋπόθεση για την πρόσβαση στις δημόσιες θέσεις έχει κριθεί σύμφωνη με την αρχή της ισότητας.</a:t>
            </a:r>
          </a:p>
        </p:txBody>
      </p:sp>
    </p:spTree>
    <p:extLst>
      <p:ext uri="{BB962C8B-B14F-4D97-AF65-F5344CB8AC3E}">
        <p14:creationId xmlns:p14="http://schemas.microsoft.com/office/powerpoint/2010/main" val="2259846174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328</Words>
  <Application>Microsoft Office PowerPoint</Application>
  <PresentationFormat>Ευρεία οθόνη</PresentationFormat>
  <Paragraphs>14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Θρόισμα</vt:lpstr>
      <vt:lpstr>Ανθρώπινα δικαιώματα</vt:lpstr>
      <vt:lpstr>Παρουσίαση του PowerPoint</vt:lpstr>
      <vt:lpstr>1. Ισότητα των φύλων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Ανθρώπινα δικαιώματα</dc:title>
  <dc:creator>ΧΡΗΣΤΟΣ ΜΟΡΦΑΚΙΔΗΣ</dc:creator>
  <cp:lastModifiedBy>Chris_Morf</cp:lastModifiedBy>
  <cp:revision>6</cp:revision>
  <dcterms:created xsi:type="dcterms:W3CDTF">2019-11-01T12:39:08Z</dcterms:created>
  <dcterms:modified xsi:type="dcterms:W3CDTF">2020-07-03T07:01:57Z</dcterms:modified>
</cp:coreProperties>
</file>