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62" r:id="rId5"/>
    <p:sldId id="275" r:id="rId6"/>
    <p:sldId id="279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8" r:id="rId16"/>
    <p:sldId id="269" r:id="rId17"/>
    <p:sldId id="270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2610"/>
  </p:normalViewPr>
  <p:slideViewPr>
    <p:cSldViewPr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2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32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41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4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89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9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5/4/22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3485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282830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" y="174744"/>
            <a:ext cx="9072872" cy="643316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47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4" y="332656"/>
            <a:ext cx="8212856" cy="61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η  «</a:t>
            </a:r>
            <a:r>
              <a:rPr lang="en-US" dirty="0"/>
              <a:t>counter memory</a:t>
            </a:r>
            <a:r>
              <a:rPr lang="el-GR" dirty="0"/>
              <a:t>» του </a:t>
            </a:r>
            <a:r>
              <a:rPr lang="en-US" dirty="0"/>
              <a:t>Foucault: </a:t>
            </a:r>
            <a:r>
              <a:rPr lang="el-GR" dirty="0"/>
              <a:t>η από τα κάνω «συλλογική μνήμη» δημιουργεί έναν αντίλογο που αμφισβητεί τα ηγεμονικά αφηγήματα της επίσημης μνήμης.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13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r>
              <a:rPr lang="el-GR" dirty="0"/>
              <a:t>Μετά τον Εμφύλιο εκδίδονται πάρα πολλές μαρτυρίες για τη δεκαετία του ’40- αντικομουνιστικής κατεύθυνσης</a:t>
            </a:r>
          </a:p>
          <a:p>
            <a:r>
              <a:rPr lang="el-GR" dirty="0"/>
              <a:t>Το ΚΚΕ ενθάρρυνε την καταγραφή αυτοβιογραφιών, (ημερολόγιο των πολιτικών κρατουμένων των φυλακών της Αίγινας)</a:t>
            </a:r>
          </a:p>
          <a:p>
            <a:r>
              <a:rPr lang="el-GR" dirty="0"/>
              <a:t>Μετά τη μεταπολίτευση,  παραγωγή </a:t>
            </a:r>
          </a:p>
          <a:p>
            <a:pPr marL="0" indent="0">
              <a:buNone/>
            </a:pPr>
            <a:r>
              <a:rPr lang="el-GR" dirty="0"/>
              <a:t>μαρτυριών από όσους μέχρι τότε είχαν </a:t>
            </a:r>
          </a:p>
          <a:p>
            <a:pPr marL="0" indent="0">
              <a:buNone/>
            </a:pPr>
            <a:r>
              <a:rPr lang="el-GR" dirty="0"/>
              <a:t>στερηθεί το λόγο στη δημόσια σφαίρα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19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E9889C3-8F32-A54D-99FD-3A10D7D15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λόγος της δεξιάς ήταν λόγος της «εθνικοφροσύνης» γύρω από την έννοια του «έθνους»</a:t>
            </a:r>
          </a:p>
          <a:p>
            <a:r>
              <a:rPr lang="el-GR" dirty="0"/>
              <a:t>Ο εχθρός δεν ήταν Έλληνες αλλά  οι κομμουνιστές Σλάβοι </a:t>
            </a:r>
          </a:p>
          <a:p>
            <a:r>
              <a:rPr lang="el-GR" dirty="0"/>
              <a:t>Η δράση των αντιστασιακών αντιμετωπιζόταν ως μια προσπάθεια των κομμουνιστών να προκαλέσουν δεινά στον ελληνικό πληθυσμό μέσω των γερμανικών αντιποίνων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55CFB34-0404-D445-914C-C3E6C21B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Δεξιός λόγος</a:t>
            </a:r>
          </a:p>
        </p:txBody>
      </p:sp>
    </p:spTree>
    <p:extLst>
      <p:ext uri="{BB962C8B-B14F-4D97-AF65-F5344CB8AC3E}">
        <p14:creationId xmlns:p14="http://schemas.microsoft.com/office/powerpoint/2010/main" val="228697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A51D24-FAB8-E944-BD50-242AA4EA1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5731098" cy="2787539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E2D7DF3-89A3-744D-91D2-E1C6FEB8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Αριστερός λόγος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C1A3089-ED92-1B4A-B542-FF7C61E6E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46" y="1880547"/>
            <a:ext cx="1872208" cy="28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52400"/>
            <a:ext cx="5464770" cy="3497924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66" y="3433330"/>
            <a:ext cx="3337054" cy="31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9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8" y="1340768"/>
            <a:ext cx="3352800" cy="4818856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el-GR" dirty="0"/>
              <a:t>Κινηματογράφος	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28" y="1340768"/>
            <a:ext cx="3810744" cy="48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055"/>
            <a:ext cx="8229600" cy="426589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49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Φωτογραφία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68296"/>
            <a:ext cx="6383246" cy="4572000"/>
          </a:xfrm>
        </p:spPr>
      </p:pic>
    </p:spTree>
    <p:extLst>
      <p:ext uri="{BB962C8B-B14F-4D97-AF65-F5344CB8AC3E}">
        <p14:creationId xmlns:p14="http://schemas.microsoft.com/office/powerpoint/2010/main" val="12890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ιστορία είναι η συλλογή των γεγονότων που καταλαμβάνουν το μεγαλύτερο μέρος της μνήμης </a:t>
            </a:r>
          </a:p>
          <a:p>
            <a:r>
              <a:rPr lang="el-GR" dirty="0"/>
              <a:t>η ιστορία ξεκινά εκεί που αρχίζει να αποσυντίθεται η κοινωνική μνήμη.</a:t>
            </a:r>
          </a:p>
          <a:p>
            <a:r>
              <a:rPr lang="el-GR" dirty="0"/>
              <a:t>Η εξέλιξη της συλλογικής μνήμης δεν σηματοδοτείται από ξεκάθαρους διαχωρισμούς</a:t>
            </a:r>
          </a:p>
          <a:p>
            <a:r>
              <a:rPr lang="el-GR" dirty="0"/>
              <a:t>Υπάρχουν πολλές συλλογικές μνήμες αλλά μία ιστορία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Σχέση μνήμης-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112765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5064"/>
            <a:ext cx="6704983" cy="4480148"/>
          </a:xfrm>
        </p:spPr>
      </p:pic>
    </p:spTree>
    <p:extLst>
      <p:ext uri="{BB962C8B-B14F-4D97-AF65-F5344CB8AC3E}">
        <p14:creationId xmlns:p14="http://schemas.microsoft.com/office/powerpoint/2010/main" val="283261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692696"/>
            <a:ext cx="4962410" cy="540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11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ιδέα της επίσημης συλλογικής μνήμης </a:t>
            </a:r>
          </a:p>
          <a:p>
            <a:pPr marL="0" indent="0">
              <a:buNone/>
            </a:pPr>
            <a:r>
              <a:rPr lang="el-GR" dirty="0"/>
              <a:t>είναι μια στρατηγική διαχείρισης </a:t>
            </a:r>
          </a:p>
          <a:p>
            <a:pPr marL="0" indent="0">
              <a:buNone/>
            </a:pPr>
            <a:r>
              <a:rPr lang="el-GR" dirty="0"/>
              <a:t>της μνήμης από τους φορείς </a:t>
            </a:r>
          </a:p>
          <a:p>
            <a:pPr marL="0" indent="0">
              <a:buNone/>
            </a:pPr>
            <a:r>
              <a:rPr lang="el-GR" dirty="0"/>
              <a:t>της εξουσίας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Middleton- Derek Edwards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466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1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Επέτειοι, τελετές, παρελάσεις</a:t>
            </a:r>
          </a:p>
          <a:p>
            <a:r>
              <a:rPr lang="el-GR" dirty="0"/>
              <a:t>Προσωπικές μαρτυρίες</a:t>
            </a:r>
          </a:p>
          <a:p>
            <a:r>
              <a:rPr lang="el-GR" dirty="0"/>
              <a:t>Ο κινηματογράφος</a:t>
            </a:r>
          </a:p>
          <a:p>
            <a:r>
              <a:rPr lang="el-GR" dirty="0"/>
              <a:t>Η φωτογραφία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Αναπαραστάσεις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294195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επέτειοι αποτελούν σημεία συνάντησης του παρελθόντος με το παρόν</a:t>
            </a:r>
            <a:endParaRPr lang="en-US" dirty="0"/>
          </a:p>
          <a:p>
            <a:r>
              <a:rPr lang="el-GR" dirty="0"/>
              <a:t>Για τον </a:t>
            </a:r>
            <a:r>
              <a:rPr lang="el-GR" dirty="0" err="1"/>
              <a:t>Eric</a:t>
            </a:r>
            <a:r>
              <a:rPr lang="el-GR" dirty="0"/>
              <a:t> </a:t>
            </a:r>
            <a:r>
              <a:rPr lang="el-GR" dirty="0" err="1"/>
              <a:t>Hobsbawm</a:t>
            </a:r>
            <a:r>
              <a:rPr lang="el-GR" dirty="0"/>
              <a:t> και τον </a:t>
            </a:r>
            <a:r>
              <a:rPr lang="el-GR" dirty="0" err="1"/>
              <a:t>David</a:t>
            </a:r>
            <a:r>
              <a:rPr lang="el-GR" dirty="0"/>
              <a:t> </a:t>
            </a:r>
            <a:r>
              <a:rPr lang="el-GR" dirty="0" err="1"/>
              <a:t>Cannadine</a:t>
            </a:r>
            <a:r>
              <a:rPr lang="el-GR" dirty="0"/>
              <a:t> αυτοί οι εορτασμοί και οι παρελάσεις αποτελούν κρατικές τακτικές που επιδιώκουν τη χαλιναγώγηση των τάξεων, παραπέμποντας σε μυθοποιημένες εκδοχές του παρελθόντος</a:t>
            </a:r>
          </a:p>
          <a:p>
            <a:r>
              <a:rPr lang="el-GR" dirty="0"/>
              <a:t>«</a:t>
            </a:r>
            <a:r>
              <a:rPr lang="el-GR" dirty="0" err="1"/>
              <a:t>Θυμητικές</a:t>
            </a:r>
            <a:r>
              <a:rPr lang="el-GR" dirty="0"/>
              <a:t> τελετουργίες» κατά τον </a:t>
            </a:r>
            <a:r>
              <a:rPr lang="en-US" dirty="0" err="1"/>
              <a:t>Connerton</a:t>
            </a:r>
            <a:endParaRPr lang="el-GR" dirty="0"/>
          </a:p>
          <a:p>
            <a:r>
              <a:rPr lang="el-GR" dirty="0"/>
              <a:t>Σταθερό χαρακτηριστικό τους αποτελεί η μνημόνευση ενός ένδοξου παρελθόντος, με ισχυρό το στοιχείο της επινόησης- «επινοημένες παραδόσεις» (</a:t>
            </a:r>
            <a:r>
              <a:rPr lang="el-GR" dirty="0" err="1"/>
              <a:t>Hobsbawm</a:t>
            </a:r>
            <a:r>
              <a:rPr lang="el-GR" dirty="0"/>
              <a:t>)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Επέτειοι </a:t>
            </a:r>
          </a:p>
        </p:txBody>
      </p:sp>
    </p:spTree>
    <p:extLst>
      <p:ext uri="{BB962C8B-B14F-4D97-AF65-F5344CB8AC3E}">
        <p14:creationId xmlns:p14="http://schemas.microsoft.com/office/powerpoint/2010/main" val="230747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708F3C-801B-554C-979F-A9F498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784080" cy="2691045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A6BF051-C6EF-1E49-8B3F-5A2A6144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75C27D-4A89-E642-809E-53B22B114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2" y="4012100"/>
            <a:ext cx="4211960" cy="23692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86E7ADE-65EF-F34E-8DC0-8F5B4A925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57" y="2726100"/>
            <a:ext cx="4141144" cy="27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3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09BD4B-BD04-214A-96FE-A0AA78F17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" y="2204454"/>
            <a:ext cx="4599372" cy="3937534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3A671517-6306-B843-AD5B-DC69ABF9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7E76778-94B5-9F43-9A96-DCD225B3B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454"/>
            <a:ext cx="3843463" cy="39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1 - Εικόνα" descr="70, 1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12" y="476672"/>
            <a:ext cx="8008835" cy="61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1640" r="4651" b="-1702"/>
          <a:stretch/>
        </p:blipFill>
        <p:spPr>
          <a:xfrm>
            <a:off x="457200" y="183624"/>
            <a:ext cx="7560840" cy="6271274"/>
          </a:xfrm>
        </p:spPr>
      </p:pic>
    </p:spTree>
    <p:extLst>
      <p:ext uri="{BB962C8B-B14F-4D97-AF65-F5344CB8AC3E}">
        <p14:creationId xmlns:p14="http://schemas.microsoft.com/office/powerpoint/2010/main" val="2642043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16191</TotalTime>
  <Words>293</Words>
  <Application>Microsoft Macintosh PowerPoint</Application>
  <PresentationFormat>Προβολή στην οθόνη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Χαρτί</vt:lpstr>
      <vt:lpstr>Ανθρωπολογία της Κοινωνικής Μνήμης</vt:lpstr>
      <vt:lpstr>Σχέση μνήμης- ιστορίας</vt:lpstr>
      <vt:lpstr>David Middleton- Derek Edwards</vt:lpstr>
      <vt:lpstr>Αναπαραστάσεις μνήμης</vt:lpstr>
      <vt:lpstr>Επέτειοι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Δεξιός λόγος</vt:lpstr>
      <vt:lpstr>Αριστερός λόγος</vt:lpstr>
      <vt:lpstr>Παρουσίαση του PowerPoint</vt:lpstr>
      <vt:lpstr>Κινηματογράφος </vt:lpstr>
      <vt:lpstr>Παρουσίαση του PowerPoint</vt:lpstr>
      <vt:lpstr>Φωτογραφία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Administrator</dc:creator>
  <cp:lastModifiedBy>Geo</cp:lastModifiedBy>
  <cp:revision>25</cp:revision>
  <dcterms:created xsi:type="dcterms:W3CDTF">2018-03-09T10:59:28Z</dcterms:created>
  <dcterms:modified xsi:type="dcterms:W3CDTF">2022-04-06T18:03:36Z</dcterms:modified>
</cp:coreProperties>
</file>