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43" r:id="rId3"/>
    <p:sldId id="444" r:id="rId4"/>
    <p:sldId id="446" r:id="rId5"/>
    <p:sldId id="445" r:id="rId6"/>
    <p:sldId id="459" r:id="rId7"/>
    <p:sldId id="461" r:id="rId8"/>
    <p:sldId id="462" r:id="rId9"/>
    <p:sldId id="463" r:id="rId10"/>
    <p:sldId id="464" r:id="rId11"/>
    <p:sldId id="465" r:id="rId12"/>
    <p:sldId id="466" r:id="rId13"/>
    <p:sldId id="467" r:id="rId14"/>
    <p:sldId id="460" r:id="rId15"/>
    <p:sldId id="468" r:id="rId16"/>
    <p:sldId id="469" r:id="rId17"/>
    <p:sldId id="470" r:id="rId18"/>
    <p:sldId id="471" r:id="rId19"/>
    <p:sldId id="472" r:id="rId20"/>
    <p:sldId id="473" r:id="rId21"/>
    <p:sldId id="474" r:id="rId22"/>
    <p:sldId id="475" r:id="rId23"/>
    <p:sldId id="476" r:id="rId24"/>
    <p:sldId id="477" r:id="rId25"/>
    <p:sldId id="478" r:id="rId26"/>
    <p:sldId id="404" r:id="rId27"/>
    <p:sldId id="425" r:id="rId28"/>
    <p:sldId id="420" r:id="rId29"/>
    <p:sldId id="426" r:id="rId30"/>
    <p:sldId id="421" r:id="rId31"/>
    <p:sldId id="424" r:id="rId32"/>
    <p:sldId id="422" r:id="rId33"/>
    <p:sldId id="427" r:id="rId34"/>
    <p:sldId id="312" r:id="rId35"/>
    <p:sldId id="287" r:id="rId36"/>
    <p:sldId id="29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EDFFBB"/>
    <a:srgbClr val="F9FBC9"/>
    <a:srgbClr val="E3E2E1"/>
    <a:srgbClr val="B7CFFF"/>
    <a:srgbClr val="E8D1FF"/>
    <a:srgbClr val="CC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70" autoAdjust="0"/>
    <p:restoredTop sz="97129" autoAdjust="0"/>
  </p:normalViewPr>
  <p:slideViewPr>
    <p:cSldViewPr snapToGrid="0">
      <p:cViewPr varScale="1">
        <p:scale>
          <a:sx n="92" d="100"/>
          <a:sy n="92" d="100"/>
        </p:scale>
        <p:origin x="71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96175-0071-458C-9B8E-65840362E584}" type="doc">
      <dgm:prSet loTypeId="urn:microsoft.com/office/officeart/2005/8/layout/hProcess6" loCatId="process" qsTypeId="urn:microsoft.com/office/officeart/2005/8/quickstyle/simple5" qsCatId="simple" csTypeId="urn:microsoft.com/office/officeart/2005/8/colors/colorful1#1" csCatId="colorful" phldr="1"/>
      <dgm:spPr/>
      <dgm:t>
        <a:bodyPr/>
        <a:lstStyle/>
        <a:p>
          <a:endParaRPr lang="el-GR"/>
        </a:p>
      </dgm:t>
    </dgm:pt>
    <dgm:pt modelId="{C4012BA7-758F-41AF-9E78-42F7C771C174}">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dirty="0">
              <a:latin typeface="Times New Roman" pitchFamily="18" charset="0"/>
              <a:cs typeface="Times New Roman" pitchFamily="18" charset="0"/>
            </a:rPr>
            <a:t>Stimuli</a:t>
          </a:r>
          <a:endParaRPr lang="el-GR" sz="400" dirty="0">
            <a:latin typeface="Times New Roman" pitchFamily="18" charset="0"/>
            <a:cs typeface="Times New Roman" pitchFamily="18" charset="0"/>
          </a:endParaRPr>
        </a:p>
      </dgm:t>
    </dgm:pt>
    <dgm:pt modelId="{FA0427BF-FDAE-4B8B-AF6E-7A1D83CE8F02}" type="parTrans" cxnId="{773E9899-B0EF-481E-AA34-B31CA257FBE4}">
      <dgm:prSet/>
      <dgm:spPr/>
      <dgm:t>
        <a:bodyPr/>
        <a:lstStyle/>
        <a:p>
          <a:endParaRPr lang="el-GR"/>
        </a:p>
      </dgm:t>
    </dgm:pt>
    <dgm:pt modelId="{73792BD8-DECF-4317-B85E-7584C9B9EFFA}" type="sibTrans" cxnId="{773E9899-B0EF-481E-AA34-B31CA257FBE4}">
      <dgm:prSet/>
      <dgm:spPr/>
      <dgm:t>
        <a:bodyPr/>
        <a:lstStyle/>
        <a:p>
          <a:endParaRPr lang="el-GR"/>
        </a:p>
      </dgm:t>
    </dgm:pt>
    <dgm:pt modelId="{B34270BC-25CF-417C-A1C6-7844CB157224}">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Sensory Encoding</a:t>
          </a:r>
          <a:endParaRPr lang="el-GR" sz="400">
            <a:latin typeface="Times New Roman" pitchFamily="18" charset="0"/>
            <a:cs typeface="Times New Roman" pitchFamily="18" charset="0"/>
          </a:endParaRPr>
        </a:p>
      </dgm:t>
    </dgm:pt>
    <dgm:pt modelId="{FCCF124F-5BC7-4ED7-A7BB-5A17556B5715}" type="parTrans" cxnId="{22A4AD05-81A1-4B67-B9F8-912D162DBFD5}">
      <dgm:prSet/>
      <dgm:spPr/>
      <dgm:t>
        <a:bodyPr/>
        <a:lstStyle/>
        <a:p>
          <a:endParaRPr lang="el-GR"/>
        </a:p>
      </dgm:t>
    </dgm:pt>
    <dgm:pt modelId="{68CE4262-0F1B-419C-B2DF-9AEE0276700E}" type="sibTrans" cxnId="{22A4AD05-81A1-4B67-B9F8-912D162DBFD5}">
      <dgm:prSet/>
      <dgm:spPr/>
      <dgm:t>
        <a:bodyPr/>
        <a:lstStyle/>
        <a:p>
          <a:endParaRPr lang="el-GR"/>
        </a:p>
      </dgm:t>
    </dgm:pt>
    <dgm:pt modelId="{C1CF5D3D-F744-409A-9C68-EA85FF949A72}">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Data</a:t>
          </a:r>
          <a:endParaRPr lang="el-GR" sz="400">
            <a:latin typeface="Times New Roman" pitchFamily="18" charset="0"/>
            <a:cs typeface="Times New Roman" pitchFamily="18" charset="0"/>
          </a:endParaRPr>
        </a:p>
      </dgm:t>
    </dgm:pt>
    <dgm:pt modelId="{561BAF3E-9A39-4178-93A5-7D4B30758E97}" type="parTrans" cxnId="{1A646F77-8651-49DD-A37D-BEC69852004E}">
      <dgm:prSet/>
      <dgm:spPr/>
      <dgm:t>
        <a:bodyPr/>
        <a:lstStyle/>
        <a:p>
          <a:endParaRPr lang="el-GR"/>
        </a:p>
      </dgm:t>
    </dgm:pt>
    <dgm:pt modelId="{2E3EF094-199B-4074-B45D-1BC52C92761A}" type="sibTrans" cxnId="{1A646F77-8651-49DD-A37D-BEC69852004E}">
      <dgm:prSet/>
      <dgm:spPr/>
      <dgm:t>
        <a:bodyPr/>
        <a:lstStyle/>
        <a:p>
          <a:endParaRPr lang="el-GR"/>
        </a:p>
      </dgm:t>
    </dgm:pt>
    <dgm:pt modelId="{B230E370-9DD1-44B8-9048-C398DED3A213}">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Synthesis &amp; Structure of Data</a:t>
          </a:r>
          <a:endParaRPr lang="el-GR" sz="400">
            <a:latin typeface="Times New Roman" pitchFamily="18" charset="0"/>
            <a:cs typeface="Times New Roman" pitchFamily="18" charset="0"/>
          </a:endParaRPr>
        </a:p>
      </dgm:t>
    </dgm:pt>
    <dgm:pt modelId="{750C42BA-7797-43A0-9059-B8488EA61908}" type="parTrans" cxnId="{DE273B2B-4A5B-4C3D-92CA-BB00EB39F69E}">
      <dgm:prSet/>
      <dgm:spPr/>
      <dgm:t>
        <a:bodyPr/>
        <a:lstStyle/>
        <a:p>
          <a:endParaRPr lang="el-GR"/>
        </a:p>
      </dgm:t>
    </dgm:pt>
    <dgm:pt modelId="{0CAB1F35-61B5-44BC-ABD3-53D9F01B0E23}" type="sibTrans" cxnId="{DE273B2B-4A5B-4C3D-92CA-BB00EB39F69E}">
      <dgm:prSet/>
      <dgm:spPr/>
      <dgm:t>
        <a:bodyPr/>
        <a:lstStyle/>
        <a:p>
          <a:endParaRPr lang="el-GR"/>
        </a:p>
      </dgm:t>
    </dgm:pt>
    <dgm:pt modelId="{8B0977A6-7B82-4A96-BD6E-EFF6AE442FC7}">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Information</a:t>
          </a:r>
          <a:endParaRPr lang="el-GR" sz="400">
            <a:latin typeface="Times New Roman" pitchFamily="18" charset="0"/>
            <a:cs typeface="Times New Roman" pitchFamily="18" charset="0"/>
          </a:endParaRPr>
        </a:p>
      </dgm:t>
    </dgm:pt>
    <dgm:pt modelId="{98E6E3C6-6357-4CBE-8D77-37243DEAA613}" type="parTrans" cxnId="{7986E3D4-0099-43EF-9298-721BDB30780A}">
      <dgm:prSet/>
      <dgm:spPr/>
      <dgm:t>
        <a:bodyPr/>
        <a:lstStyle/>
        <a:p>
          <a:endParaRPr lang="el-GR"/>
        </a:p>
      </dgm:t>
    </dgm:pt>
    <dgm:pt modelId="{4671A43D-FD58-4EEC-B3E4-4A9EC6379D72}" type="sibTrans" cxnId="{7986E3D4-0099-43EF-9298-721BDB30780A}">
      <dgm:prSet/>
      <dgm:spPr/>
      <dgm:t>
        <a:bodyPr/>
        <a:lstStyle/>
        <a:p>
          <a:endParaRPr lang="el-GR"/>
        </a:p>
      </dgm:t>
    </dgm:pt>
    <dgm:pt modelId="{64928F19-6F71-4F07-A208-BDACFCA6F97F}">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Information Processing &amp; Linking</a:t>
          </a:r>
          <a:endParaRPr lang="el-GR" sz="400">
            <a:latin typeface="Times New Roman" pitchFamily="18" charset="0"/>
            <a:cs typeface="Times New Roman" pitchFamily="18" charset="0"/>
          </a:endParaRPr>
        </a:p>
      </dgm:t>
    </dgm:pt>
    <dgm:pt modelId="{788B98E3-4989-40E4-BC34-563424965425}" type="parTrans" cxnId="{9493A71B-68EB-4996-A54F-3C176AC9569B}">
      <dgm:prSet/>
      <dgm:spPr/>
      <dgm:t>
        <a:bodyPr/>
        <a:lstStyle/>
        <a:p>
          <a:endParaRPr lang="el-GR"/>
        </a:p>
      </dgm:t>
    </dgm:pt>
    <dgm:pt modelId="{80048AE3-36CA-46CD-8D33-6BC2343B1BFD}" type="sibTrans" cxnId="{9493A71B-68EB-4996-A54F-3C176AC9569B}">
      <dgm:prSet/>
      <dgm:spPr/>
      <dgm:t>
        <a:bodyPr/>
        <a:lstStyle/>
        <a:p>
          <a:endParaRPr lang="el-GR"/>
        </a:p>
      </dgm:t>
    </dgm:pt>
    <dgm:pt modelId="{DE2D1555-033A-4639-9FFD-23BB158A89ED}">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Knowledge</a:t>
          </a:r>
          <a:endParaRPr lang="el-GR" sz="400">
            <a:latin typeface="Times New Roman" pitchFamily="18" charset="0"/>
            <a:cs typeface="Times New Roman" pitchFamily="18" charset="0"/>
          </a:endParaRPr>
        </a:p>
      </dgm:t>
    </dgm:pt>
    <dgm:pt modelId="{1EAE9C0C-1DE6-4DF2-8B8C-0603D834AF98}" type="parTrans" cxnId="{0F8A7D5F-8AC5-4FE1-B7D8-3AD9012B85B6}">
      <dgm:prSet/>
      <dgm:spPr/>
      <dgm:t>
        <a:bodyPr/>
        <a:lstStyle/>
        <a:p>
          <a:endParaRPr lang="el-GR"/>
        </a:p>
      </dgm:t>
    </dgm:pt>
    <dgm:pt modelId="{0CD3230C-E6EE-4D6B-B733-E704CCF6949A}" type="sibTrans" cxnId="{0F8A7D5F-8AC5-4FE1-B7D8-3AD9012B85B6}">
      <dgm:prSet/>
      <dgm:spPr/>
      <dgm:t>
        <a:bodyPr/>
        <a:lstStyle/>
        <a:p>
          <a:endParaRPr lang="el-GR"/>
        </a:p>
      </dgm:t>
    </dgm:pt>
    <dgm:pt modelId="{5DD6B4CD-4C8E-4B9F-B3BA-E518EFE25D91}">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Inter-connection of Knowledge</a:t>
          </a:r>
          <a:endParaRPr lang="el-GR" sz="400">
            <a:latin typeface="Times New Roman" pitchFamily="18" charset="0"/>
            <a:cs typeface="Times New Roman" pitchFamily="18" charset="0"/>
          </a:endParaRPr>
        </a:p>
      </dgm:t>
    </dgm:pt>
    <dgm:pt modelId="{FDF01702-1585-4C16-B1A1-48DD7E804514}" type="parTrans" cxnId="{303A8E86-D738-48B2-A065-54F86DC81980}">
      <dgm:prSet/>
      <dgm:spPr/>
      <dgm:t>
        <a:bodyPr/>
        <a:lstStyle/>
        <a:p>
          <a:endParaRPr lang="el-GR"/>
        </a:p>
      </dgm:t>
    </dgm:pt>
    <dgm:pt modelId="{FAFD621A-2DBB-4EED-A778-61216A690C09}" type="sibTrans" cxnId="{303A8E86-D738-48B2-A065-54F86DC81980}">
      <dgm:prSet/>
      <dgm:spPr/>
      <dgm:t>
        <a:bodyPr/>
        <a:lstStyle/>
        <a:p>
          <a:endParaRPr lang="el-GR"/>
        </a:p>
      </dgm:t>
    </dgm:pt>
    <dgm:pt modelId="{8DDF5CC1-794F-414D-BF4D-4BE35634D17E}">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Transcedence</a:t>
          </a:r>
          <a:endParaRPr lang="el-GR" sz="400">
            <a:latin typeface="Times New Roman" pitchFamily="18" charset="0"/>
            <a:cs typeface="Times New Roman" pitchFamily="18" charset="0"/>
          </a:endParaRPr>
        </a:p>
      </dgm:t>
    </dgm:pt>
    <dgm:pt modelId="{61ECFD6C-7F55-4ED3-88D1-A2EE8E443D75}" type="sibTrans" cxnId="{15FF3129-FA33-4525-974F-38C4029AE7D5}">
      <dgm:prSet/>
      <dgm:spPr/>
      <dgm:t>
        <a:bodyPr/>
        <a:lstStyle/>
        <a:p>
          <a:endParaRPr lang="el-GR"/>
        </a:p>
      </dgm:t>
    </dgm:pt>
    <dgm:pt modelId="{227C3D55-409F-4037-9286-9EDE737447A5}" type="parTrans" cxnId="{15FF3129-FA33-4525-974F-38C4029AE7D5}">
      <dgm:prSet/>
      <dgm:spPr/>
      <dgm:t>
        <a:bodyPr/>
        <a:lstStyle/>
        <a:p>
          <a:endParaRPr lang="el-GR"/>
        </a:p>
      </dgm:t>
    </dgm:pt>
    <dgm:pt modelId="{80CD81BB-13EB-4782-982D-6CF7E161A9E3}">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Extension of Boundaries</a:t>
          </a:r>
          <a:endParaRPr lang="el-GR" sz="400">
            <a:latin typeface="Times New Roman" pitchFamily="18" charset="0"/>
            <a:cs typeface="Times New Roman" pitchFamily="18" charset="0"/>
          </a:endParaRPr>
        </a:p>
      </dgm:t>
    </dgm:pt>
    <dgm:pt modelId="{423E6DB4-A48E-4B2C-A581-03BE219DD5FC}">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Universal Knowledge</a:t>
          </a:r>
          <a:endParaRPr lang="el-GR" sz="400">
            <a:latin typeface="Times New Roman" pitchFamily="18" charset="0"/>
            <a:cs typeface="Times New Roman" pitchFamily="18" charset="0"/>
          </a:endParaRPr>
        </a:p>
      </dgm:t>
    </dgm:pt>
    <dgm:pt modelId="{C34487DF-5293-452D-BDDC-41CA489264B7}" type="sibTrans" cxnId="{1874A217-912F-462F-8C84-CD4052541CEB}">
      <dgm:prSet/>
      <dgm:spPr/>
      <dgm:t>
        <a:bodyPr/>
        <a:lstStyle/>
        <a:p>
          <a:endParaRPr lang="el-GR"/>
        </a:p>
      </dgm:t>
    </dgm:pt>
    <dgm:pt modelId="{701187E5-8369-45EC-8CF9-0A1FE5C53482}" type="parTrans" cxnId="{1874A217-912F-462F-8C84-CD4052541CEB}">
      <dgm:prSet/>
      <dgm:spPr/>
      <dgm:t>
        <a:bodyPr/>
        <a:lstStyle/>
        <a:p>
          <a:endParaRPr lang="el-GR"/>
        </a:p>
      </dgm:t>
    </dgm:pt>
    <dgm:pt modelId="{C7C8043F-4100-495A-8EDA-C14C6E7665A8}" type="sibTrans" cxnId="{5C3A0B00-81F8-45ED-BA8C-156F79DD51B1}">
      <dgm:prSet/>
      <dgm:spPr/>
      <dgm:t>
        <a:bodyPr/>
        <a:lstStyle/>
        <a:p>
          <a:endParaRPr lang="el-GR"/>
        </a:p>
      </dgm:t>
    </dgm:pt>
    <dgm:pt modelId="{713C5BFE-4ED5-4EEE-887F-3FB6391279DC}" type="parTrans" cxnId="{5C3A0B00-81F8-45ED-BA8C-156F79DD51B1}">
      <dgm:prSet/>
      <dgm:spPr/>
      <dgm:t>
        <a:bodyPr/>
        <a:lstStyle/>
        <a:p>
          <a:endParaRPr lang="el-GR"/>
        </a:p>
      </dgm:t>
    </dgm:pt>
    <dgm:pt modelId="{D78C6878-F77C-4F5D-8E22-E52ABFE50285}">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Perfecting Abstracting Detaching</a:t>
          </a:r>
          <a:endParaRPr lang="el-GR" sz="400">
            <a:latin typeface="Times New Roman" pitchFamily="18" charset="0"/>
            <a:cs typeface="Times New Roman" pitchFamily="18" charset="0"/>
          </a:endParaRPr>
        </a:p>
      </dgm:t>
    </dgm:pt>
    <dgm:pt modelId="{0F91DE7F-ABD6-42AB-8FA9-FBC6ED2D27DA}">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Self-Actualization</a:t>
          </a:r>
          <a:endParaRPr lang="el-GR" sz="400">
            <a:latin typeface="Times New Roman" pitchFamily="18" charset="0"/>
            <a:cs typeface="Times New Roman" pitchFamily="18" charset="0"/>
          </a:endParaRPr>
        </a:p>
      </dgm:t>
    </dgm:pt>
    <dgm:pt modelId="{9A7E92F4-7662-44B4-BF0A-BD925991430F}" type="sibTrans" cxnId="{884646F1-BBC6-4C2A-A8A4-F306C7819FAB}">
      <dgm:prSet/>
      <dgm:spPr/>
      <dgm:t>
        <a:bodyPr/>
        <a:lstStyle/>
        <a:p>
          <a:endParaRPr lang="el-GR"/>
        </a:p>
      </dgm:t>
    </dgm:pt>
    <dgm:pt modelId="{C4D41836-EC99-4A54-8C9D-5C9921C2BCD1}" type="parTrans" cxnId="{884646F1-BBC6-4C2A-A8A4-F306C7819FAB}">
      <dgm:prSet/>
      <dgm:spPr/>
      <dgm:t>
        <a:bodyPr/>
        <a:lstStyle/>
        <a:p>
          <a:endParaRPr lang="el-GR"/>
        </a:p>
      </dgm:t>
    </dgm:pt>
    <dgm:pt modelId="{61233B2A-BFDA-4172-9BF5-C75819EDF886}" type="sibTrans" cxnId="{2442A2D6-6A07-479B-B45A-89624355FA67}">
      <dgm:prSet/>
      <dgm:spPr/>
      <dgm:t>
        <a:bodyPr/>
        <a:lstStyle/>
        <a:p>
          <a:endParaRPr lang="el-GR"/>
        </a:p>
      </dgm:t>
    </dgm:pt>
    <dgm:pt modelId="{7A9059AF-59DE-41C2-A33E-570824CA5F1F}" type="parTrans" cxnId="{2442A2D6-6A07-479B-B45A-89624355FA67}">
      <dgm:prSet/>
      <dgm:spPr/>
      <dgm:t>
        <a:bodyPr/>
        <a:lstStyle/>
        <a:p>
          <a:endParaRPr lang="el-GR"/>
        </a:p>
      </dgm:t>
    </dgm:pt>
    <dgm:pt modelId="{28CFF93A-54E5-4753-8C0B-50DCF4CF23C3}">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gm:spPr>
      <dgm:t>
        <a:bodyPr/>
        <a:lstStyle/>
        <a:p>
          <a:r>
            <a:rPr lang="en-US" sz="400">
              <a:latin typeface="Times New Roman" pitchFamily="18" charset="0"/>
              <a:cs typeface="Times New Roman" pitchFamily="18" charset="0"/>
            </a:rPr>
            <a:t>Improving self-skills</a:t>
          </a:r>
          <a:endParaRPr lang="el-GR" sz="400">
            <a:latin typeface="Times New Roman" pitchFamily="18" charset="0"/>
            <a:cs typeface="Times New Roman" pitchFamily="18" charset="0"/>
          </a:endParaRPr>
        </a:p>
      </dgm:t>
    </dgm:pt>
    <dgm:pt modelId="{ADA1DE85-9F56-4EDC-A9FC-611BA432111B}">
      <dgm:prSet phldrT="[Κείμενο]" custT="1"/>
      <dgm:spPr>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gm:spPr>
      <dgm:t>
        <a:bodyPr/>
        <a:lstStyle/>
        <a:p>
          <a:r>
            <a:rPr lang="en-US" sz="400">
              <a:latin typeface="Times New Roman" pitchFamily="18" charset="0"/>
              <a:cs typeface="Times New Roman" pitchFamily="18" charset="0"/>
            </a:rPr>
            <a:t>Expertise &amp; Discrimination</a:t>
          </a:r>
          <a:endParaRPr lang="el-GR" sz="400">
            <a:latin typeface="Times New Roman" pitchFamily="18" charset="0"/>
            <a:cs typeface="Times New Roman" pitchFamily="18" charset="0"/>
          </a:endParaRPr>
        </a:p>
      </dgm:t>
    </dgm:pt>
    <dgm:pt modelId="{C6800BC6-9ADE-46A3-BA3C-F94F2BD07B78}" type="sibTrans" cxnId="{C83B4CE3-9F75-43C1-BB4E-D90F42E4182C}">
      <dgm:prSet/>
      <dgm:spPr/>
      <dgm:t>
        <a:bodyPr/>
        <a:lstStyle/>
        <a:p>
          <a:endParaRPr lang="el-GR"/>
        </a:p>
      </dgm:t>
    </dgm:pt>
    <dgm:pt modelId="{662D3394-0504-4437-97BE-6DE1D4029025}" type="parTrans" cxnId="{C83B4CE3-9F75-43C1-BB4E-D90F42E4182C}">
      <dgm:prSet/>
      <dgm:spPr/>
      <dgm:t>
        <a:bodyPr/>
        <a:lstStyle/>
        <a:p>
          <a:endParaRPr lang="el-GR"/>
        </a:p>
      </dgm:t>
    </dgm:pt>
    <dgm:pt modelId="{E4BAE626-03B9-4060-9D43-DE527C560568}" type="sibTrans" cxnId="{A79D80E5-ECCA-4A91-98F5-78A8E0C4F5B6}">
      <dgm:prSet/>
      <dgm:spPr/>
      <dgm:t>
        <a:bodyPr/>
        <a:lstStyle/>
        <a:p>
          <a:endParaRPr lang="el-GR"/>
        </a:p>
      </dgm:t>
    </dgm:pt>
    <dgm:pt modelId="{DB0A1022-38D1-401A-B80B-B486573007C0}" type="parTrans" cxnId="{A79D80E5-ECCA-4A91-98F5-78A8E0C4F5B6}">
      <dgm:prSet/>
      <dgm:spPr/>
      <dgm:t>
        <a:bodyPr/>
        <a:lstStyle/>
        <a:p>
          <a:endParaRPr lang="el-GR"/>
        </a:p>
      </dgm:t>
    </dgm:pt>
    <dgm:pt modelId="{2A2D8E46-B9A2-4DF9-B672-97BA09A7BDCD}" type="pres">
      <dgm:prSet presAssocID="{75C96175-0071-458C-9B8E-65840362E584}" presName="theList" presStyleCnt="0">
        <dgm:presLayoutVars>
          <dgm:dir/>
          <dgm:animLvl val="lvl"/>
          <dgm:resizeHandles val="exact"/>
        </dgm:presLayoutVars>
      </dgm:prSet>
      <dgm:spPr/>
    </dgm:pt>
    <dgm:pt modelId="{49B2E5E8-CE0B-4073-B69A-037D4ECCBE0E}" type="pres">
      <dgm:prSet presAssocID="{C4012BA7-758F-41AF-9E78-42F7C771C174}" presName="compNode" presStyleCnt="0"/>
      <dgm:spPr>
        <a:scene3d>
          <a:camera prst="orthographicFront"/>
          <a:lightRig rig="threePt" dir="t"/>
        </a:scene3d>
        <a:sp3d>
          <a:bevelT/>
        </a:sp3d>
      </dgm:spPr>
    </dgm:pt>
    <dgm:pt modelId="{C417EAB3-5FF4-4D37-8230-088A80893A3F}" type="pres">
      <dgm:prSet presAssocID="{C4012BA7-758F-41AF-9E78-42F7C771C174}" presName="noGeometry" presStyleCnt="0"/>
      <dgm:spPr>
        <a:scene3d>
          <a:camera prst="orthographicFront"/>
          <a:lightRig rig="threePt" dir="t"/>
        </a:scene3d>
        <a:sp3d>
          <a:bevelT/>
        </a:sp3d>
      </dgm:spPr>
    </dgm:pt>
    <dgm:pt modelId="{A238AEE7-0B7F-421F-A18F-461F2F28D9B0}" type="pres">
      <dgm:prSet presAssocID="{C4012BA7-758F-41AF-9E78-42F7C771C174}" presName="childTextVisible" presStyleLbl="bgAccFollowNode1" presStyleIdx="0" presStyleCnt="8" custLinFactNeighborX="6811" custLinFactNeighborY="1948">
        <dgm:presLayoutVars>
          <dgm:bulletEnabled val="1"/>
        </dgm:presLayoutVars>
      </dgm:prSet>
      <dgm:spPr/>
    </dgm:pt>
    <dgm:pt modelId="{618A982C-B3A9-43F0-9AB3-883FFD53ED09}" type="pres">
      <dgm:prSet presAssocID="{C4012BA7-758F-41AF-9E78-42F7C771C174}" presName="childTextHidden" presStyleLbl="bgAccFollowNode1" presStyleIdx="0" presStyleCnt="8"/>
      <dgm:spPr/>
    </dgm:pt>
    <dgm:pt modelId="{840224CD-C02A-4D0D-AA68-FFBEEAB761E7}" type="pres">
      <dgm:prSet presAssocID="{C4012BA7-758F-41AF-9E78-42F7C771C174}" presName="parentText" presStyleLbl="node1" presStyleIdx="0" presStyleCnt="8" custScaleX="131954" custScaleY="139098" custLinFactNeighborX="-1099" custLinFactNeighborY="-3405">
        <dgm:presLayoutVars>
          <dgm:chMax val="1"/>
          <dgm:bulletEnabled val="1"/>
        </dgm:presLayoutVars>
      </dgm:prSet>
      <dgm:spPr/>
    </dgm:pt>
    <dgm:pt modelId="{6F7E2BD8-7064-433A-A75B-4C9828F52063}" type="pres">
      <dgm:prSet presAssocID="{C4012BA7-758F-41AF-9E78-42F7C771C174}" presName="aSpace" presStyleCnt="0"/>
      <dgm:spPr>
        <a:scene3d>
          <a:camera prst="orthographicFront"/>
          <a:lightRig rig="threePt" dir="t"/>
        </a:scene3d>
        <a:sp3d>
          <a:bevelT/>
        </a:sp3d>
      </dgm:spPr>
    </dgm:pt>
    <dgm:pt modelId="{F6F1D82A-1B65-4853-A77A-B1E950165AFD}" type="pres">
      <dgm:prSet presAssocID="{C1CF5D3D-F744-409A-9C68-EA85FF949A72}" presName="compNode" presStyleCnt="0"/>
      <dgm:spPr>
        <a:scene3d>
          <a:camera prst="orthographicFront"/>
          <a:lightRig rig="threePt" dir="t"/>
        </a:scene3d>
        <a:sp3d>
          <a:bevelT/>
        </a:sp3d>
      </dgm:spPr>
    </dgm:pt>
    <dgm:pt modelId="{88E9054A-C265-425F-AAD2-6156618DC64B}" type="pres">
      <dgm:prSet presAssocID="{C1CF5D3D-F744-409A-9C68-EA85FF949A72}" presName="noGeometry" presStyleCnt="0"/>
      <dgm:spPr>
        <a:scene3d>
          <a:camera prst="orthographicFront"/>
          <a:lightRig rig="threePt" dir="t"/>
        </a:scene3d>
        <a:sp3d>
          <a:bevelT/>
        </a:sp3d>
      </dgm:spPr>
    </dgm:pt>
    <dgm:pt modelId="{4F2EC720-0A64-47B0-BBCF-490535241228}" type="pres">
      <dgm:prSet presAssocID="{C1CF5D3D-F744-409A-9C68-EA85FF949A72}" presName="childTextVisible" presStyleLbl="bgAccFollowNode1" presStyleIdx="1" presStyleCnt="8">
        <dgm:presLayoutVars>
          <dgm:bulletEnabled val="1"/>
        </dgm:presLayoutVars>
      </dgm:prSet>
      <dgm:spPr/>
    </dgm:pt>
    <dgm:pt modelId="{21F16063-A8DE-4126-99B0-14A0E7FDD80D}" type="pres">
      <dgm:prSet presAssocID="{C1CF5D3D-F744-409A-9C68-EA85FF949A72}" presName="childTextHidden" presStyleLbl="bgAccFollowNode1" presStyleIdx="1" presStyleCnt="8"/>
      <dgm:spPr/>
    </dgm:pt>
    <dgm:pt modelId="{7FE5BE02-403E-433A-82D0-6894B581BC69}" type="pres">
      <dgm:prSet presAssocID="{C1CF5D3D-F744-409A-9C68-EA85FF949A72}" presName="parentText" presStyleLbl="node1" presStyleIdx="1" presStyleCnt="8" custScaleX="137756" custScaleY="150724" custLinFactNeighborX="-24355" custLinFactNeighborY="3044">
        <dgm:presLayoutVars>
          <dgm:chMax val="1"/>
          <dgm:bulletEnabled val="1"/>
        </dgm:presLayoutVars>
      </dgm:prSet>
      <dgm:spPr/>
    </dgm:pt>
    <dgm:pt modelId="{44074D8D-35B9-470F-B628-1439299891E8}" type="pres">
      <dgm:prSet presAssocID="{C1CF5D3D-F744-409A-9C68-EA85FF949A72}" presName="aSpace" presStyleCnt="0"/>
      <dgm:spPr>
        <a:scene3d>
          <a:camera prst="orthographicFront"/>
          <a:lightRig rig="threePt" dir="t"/>
        </a:scene3d>
        <a:sp3d>
          <a:bevelT/>
        </a:sp3d>
      </dgm:spPr>
    </dgm:pt>
    <dgm:pt modelId="{669A648C-925B-4AB1-BD9B-382C536B3796}" type="pres">
      <dgm:prSet presAssocID="{8B0977A6-7B82-4A96-BD6E-EFF6AE442FC7}" presName="compNode" presStyleCnt="0"/>
      <dgm:spPr>
        <a:scene3d>
          <a:camera prst="orthographicFront"/>
          <a:lightRig rig="threePt" dir="t"/>
        </a:scene3d>
        <a:sp3d>
          <a:bevelT/>
        </a:sp3d>
      </dgm:spPr>
    </dgm:pt>
    <dgm:pt modelId="{29803A4A-DB3C-43BA-A004-7224BA5FA428}" type="pres">
      <dgm:prSet presAssocID="{8B0977A6-7B82-4A96-BD6E-EFF6AE442FC7}" presName="noGeometry" presStyleCnt="0"/>
      <dgm:spPr>
        <a:scene3d>
          <a:camera prst="orthographicFront"/>
          <a:lightRig rig="threePt" dir="t"/>
        </a:scene3d>
        <a:sp3d>
          <a:bevelT/>
        </a:sp3d>
      </dgm:spPr>
    </dgm:pt>
    <dgm:pt modelId="{B26F0991-1F7D-4670-9244-672D475F2FD0}" type="pres">
      <dgm:prSet presAssocID="{8B0977A6-7B82-4A96-BD6E-EFF6AE442FC7}" presName="childTextVisible" presStyleLbl="bgAccFollowNode1" presStyleIdx="2" presStyleCnt="8" custScaleX="113026" custScaleY="108284">
        <dgm:presLayoutVars>
          <dgm:bulletEnabled val="1"/>
        </dgm:presLayoutVars>
      </dgm:prSet>
      <dgm:spPr/>
    </dgm:pt>
    <dgm:pt modelId="{CA49185C-8F82-4D17-A380-5D4EFBA7A941}" type="pres">
      <dgm:prSet presAssocID="{8B0977A6-7B82-4A96-BD6E-EFF6AE442FC7}" presName="childTextHidden" presStyleLbl="bgAccFollowNode1" presStyleIdx="2" presStyleCnt="8"/>
      <dgm:spPr/>
    </dgm:pt>
    <dgm:pt modelId="{F38793F6-5FF4-46F6-A12F-D2AB89E0C527}" type="pres">
      <dgm:prSet presAssocID="{8B0977A6-7B82-4A96-BD6E-EFF6AE442FC7}" presName="parentText" presStyleLbl="node1" presStyleIdx="2" presStyleCnt="8" custScaleX="155792" custScaleY="145820" custLinFactNeighborX="-32545" custLinFactNeighborY="4370">
        <dgm:presLayoutVars>
          <dgm:chMax val="1"/>
          <dgm:bulletEnabled val="1"/>
        </dgm:presLayoutVars>
      </dgm:prSet>
      <dgm:spPr/>
    </dgm:pt>
    <dgm:pt modelId="{798F1BAC-029F-4665-B4E6-6518BE389962}" type="pres">
      <dgm:prSet presAssocID="{8B0977A6-7B82-4A96-BD6E-EFF6AE442FC7}" presName="aSpace" presStyleCnt="0"/>
      <dgm:spPr>
        <a:scene3d>
          <a:camera prst="orthographicFront"/>
          <a:lightRig rig="threePt" dir="t"/>
        </a:scene3d>
        <a:sp3d>
          <a:bevelT/>
        </a:sp3d>
      </dgm:spPr>
    </dgm:pt>
    <dgm:pt modelId="{D1BC42FC-C135-4AD6-8305-FB76B760BE00}" type="pres">
      <dgm:prSet presAssocID="{DE2D1555-033A-4639-9FFD-23BB158A89ED}" presName="compNode" presStyleCnt="0"/>
      <dgm:spPr>
        <a:scene3d>
          <a:camera prst="orthographicFront"/>
          <a:lightRig rig="threePt" dir="t"/>
        </a:scene3d>
        <a:sp3d>
          <a:bevelT/>
        </a:sp3d>
      </dgm:spPr>
    </dgm:pt>
    <dgm:pt modelId="{6CE6B973-F177-4DE8-8C7A-1D0629B96595}" type="pres">
      <dgm:prSet presAssocID="{DE2D1555-033A-4639-9FFD-23BB158A89ED}" presName="noGeometry" presStyleCnt="0"/>
      <dgm:spPr>
        <a:scene3d>
          <a:camera prst="orthographicFront"/>
          <a:lightRig rig="threePt" dir="t"/>
        </a:scene3d>
        <a:sp3d>
          <a:bevelT/>
        </a:sp3d>
      </dgm:spPr>
    </dgm:pt>
    <dgm:pt modelId="{FE7EB86F-A151-4CF4-AB9F-D4E86B2FE332}" type="pres">
      <dgm:prSet presAssocID="{DE2D1555-033A-4639-9FFD-23BB158A89ED}" presName="childTextVisible" presStyleLbl="bgAccFollowNode1" presStyleIdx="3" presStyleCnt="8" custScaleX="112401" custScaleY="107148">
        <dgm:presLayoutVars>
          <dgm:bulletEnabled val="1"/>
        </dgm:presLayoutVars>
      </dgm:prSet>
      <dgm:spPr/>
    </dgm:pt>
    <dgm:pt modelId="{C5EAC68A-0111-457A-8632-17B1F021D755}" type="pres">
      <dgm:prSet presAssocID="{DE2D1555-033A-4639-9FFD-23BB158A89ED}" presName="childTextHidden" presStyleLbl="bgAccFollowNode1" presStyleIdx="3" presStyleCnt="8"/>
      <dgm:spPr/>
    </dgm:pt>
    <dgm:pt modelId="{6B90BB32-DA58-4F06-8AE9-4110170DEB98}" type="pres">
      <dgm:prSet presAssocID="{DE2D1555-033A-4639-9FFD-23BB158A89ED}" presName="parentText" presStyleLbl="node1" presStyleIdx="3" presStyleCnt="8" custScaleX="146765" custScaleY="159079" custLinFactNeighborX="-40016" custLinFactNeighborY="2805">
        <dgm:presLayoutVars>
          <dgm:chMax val="1"/>
          <dgm:bulletEnabled val="1"/>
        </dgm:presLayoutVars>
      </dgm:prSet>
      <dgm:spPr/>
    </dgm:pt>
    <dgm:pt modelId="{5D7C0A8E-799A-434B-87F4-9E62747E0842}" type="pres">
      <dgm:prSet presAssocID="{DE2D1555-033A-4639-9FFD-23BB158A89ED}" presName="aSpace" presStyleCnt="0"/>
      <dgm:spPr>
        <a:scene3d>
          <a:camera prst="orthographicFront"/>
          <a:lightRig rig="threePt" dir="t"/>
        </a:scene3d>
        <a:sp3d>
          <a:bevelT/>
        </a:sp3d>
      </dgm:spPr>
    </dgm:pt>
    <dgm:pt modelId="{028D7607-A7E3-4F43-9E21-E333CBD593AC}" type="pres">
      <dgm:prSet presAssocID="{ADA1DE85-9F56-4EDC-A9FC-611BA432111B}" presName="compNode" presStyleCnt="0"/>
      <dgm:spPr>
        <a:scene3d>
          <a:camera prst="orthographicFront"/>
          <a:lightRig rig="threePt" dir="t"/>
        </a:scene3d>
        <a:sp3d>
          <a:bevelT/>
        </a:sp3d>
      </dgm:spPr>
    </dgm:pt>
    <dgm:pt modelId="{25793793-6AF6-4014-996F-DCC62F14E115}" type="pres">
      <dgm:prSet presAssocID="{ADA1DE85-9F56-4EDC-A9FC-611BA432111B}" presName="noGeometry" presStyleCnt="0"/>
      <dgm:spPr>
        <a:scene3d>
          <a:camera prst="orthographicFront"/>
          <a:lightRig rig="threePt" dir="t"/>
        </a:scene3d>
        <a:sp3d>
          <a:bevelT/>
        </a:sp3d>
      </dgm:spPr>
    </dgm:pt>
    <dgm:pt modelId="{408601B4-8B29-449C-81B5-BA3829C2E767}" type="pres">
      <dgm:prSet presAssocID="{ADA1DE85-9F56-4EDC-A9FC-611BA432111B}" presName="childTextVisible" presStyleLbl="bgAccFollowNode1" presStyleIdx="4" presStyleCnt="8">
        <dgm:presLayoutVars>
          <dgm:bulletEnabled val="1"/>
        </dgm:presLayoutVars>
      </dgm:prSet>
      <dgm:spPr/>
    </dgm:pt>
    <dgm:pt modelId="{4C905524-4C99-479C-8F47-23E4596D1177}" type="pres">
      <dgm:prSet presAssocID="{ADA1DE85-9F56-4EDC-A9FC-611BA432111B}" presName="childTextHidden" presStyleLbl="bgAccFollowNode1" presStyleIdx="4" presStyleCnt="8"/>
      <dgm:spPr/>
    </dgm:pt>
    <dgm:pt modelId="{DCE1AD1E-0EBD-43D6-B1A6-041131A58953}" type="pres">
      <dgm:prSet presAssocID="{ADA1DE85-9F56-4EDC-A9FC-611BA432111B}" presName="parentText" presStyleLbl="node1" presStyleIdx="4" presStyleCnt="8" custScaleX="174185" custScaleY="137338" custLinFactNeighborX="-45664" custLinFactNeighborY="-3558">
        <dgm:presLayoutVars>
          <dgm:chMax val="1"/>
          <dgm:bulletEnabled val="1"/>
        </dgm:presLayoutVars>
      </dgm:prSet>
      <dgm:spPr/>
    </dgm:pt>
    <dgm:pt modelId="{E265245F-B055-477C-AE8D-6C473096B08F}" type="pres">
      <dgm:prSet presAssocID="{ADA1DE85-9F56-4EDC-A9FC-611BA432111B}" presName="aSpace" presStyleCnt="0"/>
      <dgm:spPr>
        <a:scene3d>
          <a:camera prst="orthographicFront"/>
          <a:lightRig rig="threePt" dir="t"/>
        </a:scene3d>
        <a:sp3d>
          <a:bevelT/>
        </a:sp3d>
      </dgm:spPr>
    </dgm:pt>
    <dgm:pt modelId="{99C14D9C-20FC-4B8A-9D0E-B9138FBA8FD2}" type="pres">
      <dgm:prSet presAssocID="{0F91DE7F-ABD6-42AB-8FA9-FBC6ED2D27DA}" presName="compNode" presStyleCnt="0"/>
      <dgm:spPr>
        <a:scene3d>
          <a:camera prst="orthographicFront"/>
          <a:lightRig rig="threePt" dir="t"/>
        </a:scene3d>
        <a:sp3d>
          <a:bevelT/>
        </a:sp3d>
      </dgm:spPr>
    </dgm:pt>
    <dgm:pt modelId="{B680910D-DCA1-4A08-933B-286B16F81E2F}" type="pres">
      <dgm:prSet presAssocID="{0F91DE7F-ABD6-42AB-8FA9-FBC6ED2D27DA}" presName="noGeometry" presStyleCnt="0"/>
      <dgm:spPr>
        <a:scene3d>
          <a:camera prst="orthographicFront"/>
          <a:lightRig rig="threePt" dir="t"/>
        </a:scene3d>
        <a:sp3d>
          <a:bevelT/>
        </a:sp3d>
      </dgm:spPr>
    </dgm:pt>
    <dgm:pt modelId="{D59F4905-ADCC-42C7-9167-E75E86EDEE8F}" type="pres">
      <dgm:prSet presAssocID="{0F91DE7F-ABD6-42AB-8FA9-FBC6ED2D27DA}" presName="childTextVisible" presStyleLbl="bgAccFollowNode1" presStyleIdx="5" presStyleCnt="8" custScaleX="112155" custScaleY="95578">
        <dgm:presLayoutVars>
          <dgm:bulletEnabled val="1"/>
        </dgm:presLayoutVars>
      </dgm:prSet>
      <dgm:spPr/>
    </dgm:pt>
    <dgm:pt modelId="{51BC1717-C7EB-4400-A50E-D298ACAB2420}" type="pres">
      <dgm:prSet presAssocID="{0F91DE7F-ABD6-42AB-8FA9-FBC6ED2D27DA}" presName="childTextHidden" presStyleLbl="bgAccFollowNode1" presStyleIdx="5" presStyleCnt="8"/>
      <dgm:spPr/>
    </dgm:pt>
    <dgm:pt modelId="{AA1DDC4C-AFAF-4B03-8917-285006030222}" type="pres">
      <dgm:prSet presAssocID="{0F91DE7F-ABD6-42AB-8FA9-FBC6ED2D27DA}" presName="parentText" presStyleLbl="node1" presStyleIdx="5" presStyleCnt="8" custScaleX="163741" custScaleY="153028" custLinFactNeighborX="-43528" custLinFactNeighborY="-2725">
        <dgm:presLayoutVars>
          <dgm:chMax val="1"/>
          <dgm:bulletEnabled val="1"/>
        </dgm:presLayoutVars>
      </dgm:prSet>
      <dgm:spPr/>
    </dgm:pt>
    <dgm:pt modelId="{D9511036-8DBC-4464-81EE-8E6CD3EEB760}" type="pres">
      <dgm:prSet presAssocID="{0F91DE7F-ABD6-42AB-8FA9-FBC6ED2D27DA}" presName="aSpace" presStyleCnt="0"/>
      <dgm:spPr>
        <a:scene3d>
          <a:camera prst="orthographicFront"/>
          <a:lightRig rig="threePt" dir="t"/>
        </a:scene3d>
        <a:sp3d>
          <a:bevelT/>
        </a:sp3d>
      </dgm:spPr>
    </dgm:pt>
    <dgm:pt modelId="{7F4906F7-20F1-482A-AF81-8F89F85DB672}" type="pres">
      <dgm:prSet presAssocID="{423E6DB4-A48E-4B2C-A581-03BE219DD5FC}" presName="compNode" presStyleCnt="0"/>
      <dgm:spPr>
        <a:scene3d>
          <a:camera prst="orthographicFront"/>
          <a:lightRig rig="threePt" dir="t"/>
        </a:scene3d>
        <a:sp3d>
          <a:bevelT/>
        </a:sp3d>
      </dgm:spPr>
    </dgm:pt>
    <dgm:pt modelId="{8D3FCEC2-4190-4BAA-B7A3-1936D4053062}" type="pres">
      <dgm:prSet presAssocID="{423E6DB4-A48E-4B2C-A581-03BE219DD5FC}" presName="noGeometry" presStyleCnt="0"/>
      <dgm:spPr>
        <a:scene3d>
          <a:camera prst="orthographicFront"/>
          <a:lightRig rig="threePt" dir="t"/>
        </a:scene3d>
        <a:sp3d>
          <a:bevelT/>
        </a:sp3d>
      </dgm:spPr>
    </dgm:pt>
    <dgm:pt modelId="{E15247B6-2FBF-4D8D-BF9D-C76141E06926}" type="pres">
      <dgm:prSet presAssocID="{423E6DB4-A48E-4B2C-A581-03BE219DD5FC}" presName="childTextVisible" presStyleLbl="bgAccFollowNode1" presStyleIdx="6" presStyleCnt="8">
        <dgm:presLayoutVars>
          <dgm:bulletEnabled val="1"/>
        </dgm:presLayoutVars>
      </dgm:prSet>
      <dgm:spPr/>
    </dgm:pt>
    <dgm:pt modelId="{1E837F38-E411-4565-8D24-408FD4A871D3}" type="pres">
      <dgm:prSet presAssocID="{423E6DB4-A48E-4B2C-A581-03BE219DD5FC}" presName="childTextHidden" presStyleLbl="bgAccFollowNode1" presStyleIdx="6" presStyleCnt="8"/>
      <dgm:spPr/>
    </dgm:pt>
    <dgm:pt modelId="{815259E7-F18B-457D-9D63-63D921BE4647}" type="pres">
      <dgm:prSet presAssocID="{423E6DB4-A48E-4B2C-A581-03BE219DD5FC}" presName="parentText" presStyleLbl="node1" presStyleIdx="6" presStyleCnt="8" custScaleX="142773" custScaleY="123390" custLinFactNeighborX="-26778" custLinFactNeighborY="7439">
        <dgm:presLayoutVars>
          <dgm:chMax val="1"/>
          <dgm:bulletEnabled val="1"/>
        </dgm:presLayoutVars>
      </dgm:prSet>
      <dgm:spPr/>
    </dgm:pt>
    <dgm:pt modelId="{68DA5C1D-9BF8-4A84-ACF5-D6E8A8FF4447}" type="pres">
      <dgm:prSet presAssocID="{423E6DB4-A48E-4B2C-A581-03BE219DD5FC}" presName="aSpace" presStyleCnt="0"/>
      <dgm:spPr>
        <a:scene3d>
          <a:camera prst="orthographicFront"/>
          <a:lightRig rig="threePt" dir="t"/>
        </a:scene3d>
        <a:sp3d>
          <a:bevelT/>
        </a:sp3d>
      </dgm:spPr>
    </dgm:pt>
    <dgm:pt modelId="{F510AB24-2BCD-4198-BE1D-944EC3235A2E}" type="pres">
      <dgm:prSet presAssocID="{8DDF5CC1-794F-414D-BF4D-4BE35634D17E}" presName="compNode" presStyleCnt="0"/>
      <dgm:spPr>
        <a:scene3d>
          <a:camera prst="orthographicFront"/>
          <a:lightRig rig="threePt" dir="t"/>
        </a:scene3d>
        <a:sp3d>
          <a:bevelT/>
        </a:sp3d>
      </dgm:spPr>
    </dgm:pt>
    <dgm:pt modelId="{79C6B9C7-5D0B-4CEA-95AA-E34B850DC51B}" type="pres">
      <dgm:prSet presAssocID="{8DDF5CC1-794F-414D-BF4D-4BE35634D17E}" presName="noGeometry" presStyleCnt="0"/>
      <dgm:spPr>
        <a:scene3d>
          <a:camera prst="orthographicFront"/>
          <a:lightRig rig="threePt" dir="t"/>
        </a:scene3d>
        <a:sp3d>
          <a:bevelT/>
        </a:sp3d>
      </dgm:spPr>
    </dgm:pt>
    <dgm:pt modelId="{0CEE6A95-F2B1-4FDC-94E0-3305F0834BCE}" type="pres">
      <dgm:prSet presAssocID="{8DDF5CC1-794F-414D-BF4D-4BE35634D17E}" presName="childTextVisible" presStyleLbl="bgAccFollowNode1" presStyleIdx="7" presStyleCnt="8" custLinFactX="-100000" custLinFactY="-100000" custLinFactNeighborX="-188245" custLinFactNeighborY="-154949">
        <dgm:presLayoutVars>
          <dgm:bulletEnabled val="1"/>
        </dgm:presLayoutVars>
      </dgm:prSet>
      <dgm:spPr>
        <a:noFill/>
        <a:ln>
          <a:noFill/>
        </a:ln>
        <a:scene3d>
          <a:camera prst="orthographicFront"/>
          <a:lightRig rig="threePt" dir="t"/>
        </a:scene3d>
        <a:sp3d>
          <a:bevelT/>
        </a:sp3d>
      </dgm:spPr>
    </dgm:pt>
    <dgm:pt modelId="{8C8A0EAB-E857-4182-84AB-9FF5B5C85464}" type="pres">
      <dgm:prSet presAssocID="{8DDF5CC1-794F-414D-BF4D-4BE35634D17E}" presName="childTextHidden" presStyleLbl="bgAccFollowNode1" presStyleIdx="7" presStyleCnt="8"/>
      <dgm:spPr>
        <a:scene3d>
          <a:camera prst="orthographicFront"/>
          <a:lightRig rig="threePt" dir="t"/>
        </a:scene3d>
        <a:sp3d>
          <a:bevelT/>
        </a:sp3d>
      </dgm:spPr>
    </dgm:pt>
    <dgm:pt modelId="{0BB115B6-0526-4E40-AA65-94D83937B54D}" type="pres">
      <dgm:prSet presAssocID="{8DDF5CC1-794F-414D-BF4D-4BE35634D17E}" presName="parentText" presStyleLbl="node1" presStyleIdx="7" presStyleCnt="8" custScaleX="161034" custScaleY="141447" custLinFactNeighborX="-22633" custLinFactNeighborY="-1509">
        <dgm:presLayoutVars>
          <dgm:chMax val="1"/>
          <dgm:bulletEnabled val="1"/>
        </dgm:presLayoutVars>
      </dgm:prSet>
      <dgm:spPr/>
    </dgm:pt>
  </dgm:ptLst>
  <dgm:cxnLst>
    <dgm:cxn modelId="{5C3A0B00-81F8-45ED-BA8C-156F79DD51B1}" srcId="{423E6DB4-A48E-4B2C-A581-03BE219DD5FC}" destId="{80CD81BB-13EB-4782-982D-6CF7E161A9E3}" srcOrd="0" destOrd="0" parTransId="{713C5BFE-4ED5-4EEE-887F-3FB6391279DC}" sibTransId="{C7C8043F-4100-495A-8EDA-C14C6E7665A8}"/>
    <dgm:cxn modelId="{8679FF00-588D-4985-8CFC-434AAC0D139D}" type="presOf" srcId="{C4012BA7-758F-41AF-9E78-42F7C771C174}" destId="{840224CD-C02A-4D0D-AA68-FFBEEAB761E7}" srcOrd="0" destOrd="0" presId="urn:microsoft.com/office/officeart/2005/8/layout/hProcess6"/>
    <dgm:cxn modelId="{22A4AD05-81A1-4B67-B9F8-912D162DBFD5}" srcId="{C4012BA7-758F-41AF-9E78-42F7C771C174}" destId="{B34270BC-25CF-417C-A1C6-7844CB157224}" srcOrd="0" destOrd="0" parTransId="{FCCF124F-5BC7-4ED7-A7BB-5A17556B5715}" sibTransId="{68CE4262-0F1B-419C-B2DF-9AEE0276700E}"/>
    <dgm:cxn modelId="{4BDD6006-B997-4C31-91FD-1A979180D7E3}" type="presOf" srcId="{423E6DB4-A48E-4B2C-A581-03BE219DD5FC}" destId="{815259E7-F18B-457D-9D63-63D921BE4647}" srcOrd="0" destOrd="0" presId="urn:microsoft.com/office/officeart/2005/8/layout/hProcess6"/>
    <dgm:cxn modelId="{E28B990F-90E1-4A40-A302-B13FD376CDDA}" type="presOf" srcId="{8B0977A6-7B82-4A96-BD6E-EFF6AE442FC7}" destId="{F38793F6-5FF4-46F6-A12F-D2AB89E0C527}" srcOrd="0" destOrd="0" presId="urn:microsoft.com/office/officeart/2005/8/layout/hProcess6"/>
    <dgm:cxn modelId="{1874A217-912F-462F-8C84-CD4052541CEB}" srcId="{75C96175-0071-458C-9B8E-65840362E584}" destId="{423E6DB4-A48E-4B2C-A581-03BE219DD5FC}" srcOrd="6" destOrd="0" parTransId="{701187E5-8369-45EC-8CF9-0A1FE5C53482}" sibTransId="{C34487DF-5293-452D-BDDC-41CA489264B7}"/>
    <dgm:cxn modelId="{9493A71B-68EB-4996-A54F-3C176AC9569B}" srcId="{8B0977A6-7B82-4A96-BD6E-EFF6AE442FC7}" destId="{64928F19-6F71-4F07-A208-BDACFCA6F97F}" srcOrd="0" destOrd="0" parTransId="{788B98E3-4989-40E4-BC34-563424965425}" sibTransId="{80048AE3-36CA-46CD-8D33-6BC2343B1BFD}"/>
    <dgm:cxn modelId="{15FF3129-FA33-4525-974F-38C4029AE7D5}" srcId="{75C96175-0071-458C-9B8E-65840362E584}" destId="{8DDF5CC1-794F-414D-BF4D-4BE35634D17E}" srcOrd="7" destOrd="0" parTransId="{227C3D55-409F-4037-9286-9EDE737447A5}" sibTransId="{61ECFD6C-7F55-4ED3-88D1-A2EE8E443D75}"/>
    <dgm:cxn modelId="{DE273B2B-4A5B-4C3D-92CA-BB00EB39F69E}" srcId="{C1CF5D3D-F744-409A-9C68-EA85FF949A72}" destId="{B230E370-9DD1-44B8-9048-C398DED3A213}" srcOrd="0" destOrd="0" parTransId="{750C42BA-7797-43A0-9059-B8488EA61908}" sibTransId="{0CAB1F35-61B5-44BC-ABD3-53D9F01B0E23}"/>
    <dgm:cxn modelId="{5988E72B-1935-4050-886D-82195152367F}" type="presOf" srcId="{B230E370-9DD1-44B8-9048-C398DED3A213}" destId="{21F16063-A8DE-4126-99B0-14A0E7FDD80D}" srcOrd="1" destOrd="0" presId="urn:microsoft.com/office/officeart/2005/8/layout/hProcess6"/>
    <dgm:cxn modelId="{0A12CD38-E1A2-4873-B3A6-4DBB5DD05643}" type="presOf" srcId="{B34270BC-25CF-417C-A1C6-7844CB157224}" destId="{A238AEE7-0B7F-421F-A18F-461F2F28D9B0}" srcOrd="0" destOrd="0" presId="urn:microsoft.com/office/officeart/2005/8/layout/hProcess6"/>
    <dgm:cxn modelId="{5825153E-5C6D-4018-857D-2FA16FD47C14}" type="presOf" srcId="{C1CF5D3D-F744-409A-9C68-EA85FF949A72}" destId="{7FE5BE02-403E-433A-82D0-6894B581BC69}" srcOrd="0" destOrd="0" presId="urn:microsoft.com/office/officeart/2005/8/layout/hProcess6"/>
    <dgm:cxn modelId="{AA38345B-DDAC-4DDA-83B9-B89D864161EA}" type="presOf" srcId="{64928F19-6F71-4F07-A208-BDACFCA6F97F}" destId="{B26F0991-1F7D-4670-9244-672D475F2FD0}" srcOrd="0" destOrd="0" presId="urn:microsoft.com/office/officeart/2005/8/layout/hProcess6"/>
    <dgm:cxn modelId="{0F8A7D5F-8AC5-4FE1-B7D8-3AD9012B85B6}" srcId="{75C96175-0071-458C-9B8E-65840362E584}" destId="{DE2D1555-033A-4639-9FFD-23BB158A89ED}" srcOrd="3" destOrd="0" parTransId="{1EAE9C0C-1DE6-4DF2-8B8C-0603D834AF98}" sibTransId="{0CD3230C-E6EE-4D6B-B733-E704CCF6949A}"/>
    <dgm:cxn modelId="{3241F16C-E9B0-4D3E-9CE4-A2763EF5C64B}" type="presOf" srcId="{B230E370-9DD1-44B8-9048-C398DED3A213}" destId="{4F2EC720-0A64-47B0-BBCF-490535241228}" srcOrd="0" destOrd="0" presId="urn:microsoft.com/office/officeart/2005/8/layout/hProcess6"/>
    <dgm:cxn modelId="{447D104F-0912-41FF-B27A-AA74BD4B0A3D}" type="presOf" srcId="{80CD81BB-13EB-4782-982D-6CF7E161A9E3}" destId="{E15247B6-2FBF-4D8D-BF9D-C76141E06926}" srcOrd="0" destOrd="0" presId="urn:microsoft.com/office/officeart/2005/8/layout/hProcess6"/>
    <dgm:cxn modelId="{C052BB55-7516-4263-BBD1-90B062DC4025}" type="presOf" srcId="{80CD81BB-13EB-4782-982D-6CF7E161A9E3}" destId="{1E837F38-E411-4565-8D24-408FD4A871D3}" srcOrd="1" destOrd="0" presId="urn:microsoft.com/office/officeart/2005/8/layout/hProcess6"/>
    <dgm:cxn modelId="{1A646F77-8651-49DD-A37D-BEC69852004E}" srcId="{75C96175-0071-458C-9B8E-65840362E584}" destId="{C1CF5D3D-F744-409A-9C68-EA85FF949A72}" srcOrd="1" destOrd="0" parTransId="{561BAF3E-9A39-4178-93A5-7D4B30758E97}" sibTransId="{2E3EF094-199B-4074-B45D-1BC52C92761A}"/>
    <dgm:cxn modelId="{303A8E86-D738-48B2-A065-54F86DC81980}" srcId="{DE2D1555-033A-4639-9FFD-23BB158A89ED}" destId="{5DD6B4CD-4C8E-4B9F-B3BA-E518EFE25D91}" srcOrd="0" destOrd="0" parTransId="{FDF01702-1585-4C16-B1A1-48DD7E804514}" sibTransId="{FAFD621A-2DBB-4EED-A778-61216A690C09}"/>
    <dgm:cxn modelId="{825F9B89-CCAA-45CA-A833-AD6C8F979809}" type="presOf" srcId="{D78C6878-F77C-4F5D-8E22-E52ABFE50285}" destId="{D59F4905-ADCC-42C7-9167-E75E86EDEE8F}" srcOrd="0" destOrd="0" presId="urn:microsoft.com/office/officeart/2005/8/layout/hProcess6"/>
    <dgm:cxn modelId="{EA54388E-29C6-438D-BE4E-439F5AE1AB0C}" type="presOf" srcId="{0F91DE7F-ABD6-42AB-8FA9-FBC6ED2D27DA}" destId="{AA1DDC4C-AFAF-4B03-8917-285006030222}" srcOrd="0" destOrd="0" presId="urn:microsoft.com/office/officeart/2005/8/layout/hProcess6"/>
    <dgm:cxn modelId="{773E9899-B0EF-481E-AA34-B31CA257FBE4}" srcId="{75C96175-0071-458C-9B8E-65840362E584}" destId="{C4012BA7-758F-41AF-9E78-42F7C771C174}" srcOrd="0" destOrd="0" parTransId="{FA0427BF-FDAE-4B8B-AF6E-7A1D83CE8F02}" sibTransId="{73792BD8-DECF-4317-B85E-7584C9B9EFFA}"/>
    <dgm:cxn modelId="{2E75FB9A-013E-47C0-88C6-B9B1DDB98EFD}" type="presOf" srcId="{D78C6878-F77C-4F5D-8E22-E52ABFE50285}" destId="{51BC1717-C7EB-4400-A50E-D298ACAB2420}" srcOrd="1" destOrd="0" presId="urn:microsoft.com/office/officeart/2005/8/layout/hProcess6"/>
    <dgm:cxn modelId="{D27542B8-8E86-4154-8F03-2376E8E71D3F}" type="presOf" srcId="{DE2D1555-033A-4639-9FFD-23BB158A89ED}" destId="{6B90BB32-DA58-4F06-8AE9-4110170DEB98}" srcOrd="0" destOrd="0" presId="urn:microsoft.com/office/officeart/2005/8/layout/hProcess6"/>
    <dgm:cxn modelId="{42288BBA-7261-4871-918F-E7F6E958175C}" type="presOf" srcId="{75C96175-0071-458C-9B8E-65840362E584}" destId="{2A2D8E46-B9A2-4DF9-B672-97BA09A7BDCD}" srcOrd="0" destOrd="0" presId="urn:microsoft.com/office/officeart/2005/8/layout/hProcess6"/>
    <dgm:cxn modelId="{6EF3C6C7-080A-476E-964D-1022AC76347A}" type="presOf" srcId="{5DD6B4CD-4C8E-4B9F-B3BA-E518EFE25D91}" destId="{C5EAC68A-0111-457A-8632-17B1F021D755}" srcOrd="1" destOrd="0" presId="urn:microsoft.com/office/officeart/2005/8/layout/hProcess6"/>
    <dgm:cxn modelId="{57ED3FCA-C0D9-4DAC-B2C9-09CDD9131A4B}" type="presOf" srcId="{28CFF93A-54E5-4753-8C0B-50DCF4CF23C3}" destId="{408601B4-8B29-449C-81B5-BA3829C2E767}" srcOrd="0" destOrd="0" presId="urn:microsoft.com/office/officeart/2005/8/layout/hProcess6"/>
    <dgm:cxn modelId="{684FCCD2-F794-4675-AE5C-453E75032E7B}" type="presOf" srcId="{ADA1DE85-9F56-4EDC-A9FC-611BA432111B}" destId="{DCE1AD1E-0EBD-43D6-B1A6-041131A58953}" srcOrd="0" destOrd="0" presId="urn:microsoft.com/office/officeart/2005/8/layout/hProcess6"/>
    <dgm:cxn modelId="{178C3CD4-E1D2-4DA5-94DA-7BA85D85ED8A}" type="presOf" srcId="{B34270BC-25CF-417C-A1C6-7844CB157224}" destId="{618A982C-B3A9-43F0-9AB3-883FFD53ED09}" srcOrd="1" destOrd="0" presId="urn:microsoft.com/office/officeart/2005/8/layout/hProcess6"/>
    <dgm:cxn modelId="{7986E3D4-0099-43EF-9298-721BDB30780A}" srcId="{75C96175-0071-458C-9B8E-65840362E584}" destId="{8B0977A6-7B82-4A96-BD6E-EFF6AE442FC7}" srcOrd="2" destOrd="0" parTransId="{98E6E3C6-6357-4CBE-8D77-37243DEAA613}" sibTransId="{4671A43D-FD58-4EEC-B3E4-4A9EC6379D72}"/>
    <dgm:cxn modelId="{2442A2D6-6A07-479B-B45A-89624355FA67}" srcId="{0F91DE7F-ABD6-42AB-8FA9-FBC6ED2D27DA}" destId="{D78C6878-F77C-4F5D-8E22-E52ABFE50285}" srcOrd="0" destOrd="0" parTransId="{7A9059AF-59DE-41C2-A33E-570824CA5F1F}" sibTransId="{61233B2A-BFDA-4172-9BF5-C75819EDF886}"/>
    <dgm:cxn modelId="{1DB13BDC-337B-420A-9F15-D55869940EE3}" type="presOf" srcId="{8DDF5CC1-794F-414D-BF4D-4BE35634D17E}" destId="{0BB115B6-0526-4E40-AA65-94D83937B54D}" srcOrd="0" destOrd="0" presId="urn:microsoft.com/office/officeart/2005/8/layout/hProcess6"/>
    <dgm:cxn modelId="{C83B4CE3-9F75-43C1-BB4E-D90F42E4182C}" srcId="{75C96175-0071-458C-9B8E-65840362E584}" destId="{ADA1DE85-9F56-4EDC-A9FC-611BA432111B}" srcOrd="4" destOrd="0" parTransId="{662D3394-0504-4437-97BE-6DE1D4029025}" sibTransId="{C6800BC6-9ADE-46A3-BA3C-F94F2BD07B78}"/>
    <dgm:cxn modelId="{E34A22E5-D994-4045-9C34-0F1F075FAEC9}" type="presOf" srcId="{64928F19-6F71-4F07-A208-BDACFCA6F97F}" destId="{CA49185C-8F82-4D17-A380-5D4EFBA7A941}" srcOrd="1" destOrd="0" presId="urn:microsoft.com/office/officeart/2005/8/layout/hProcess6"/>
    <dgm:cxn modelId="{A79D80E5-ECCA-4A91-98F5-78A8E0C4F5B6}" srcId="{ADA1DE85-9F56-4EDC-A9FC-611BA432111B}" destId="{28CFF93A-54E5-4753-8C0B-50DCF4CF23C3}" srcOrd="0" destOrd="0" parTransId="{DB0A1022-38D1-401A-B80B-B486573007C0}" sibTransId="{E4BAE626-03B9-4060-9D43-DE527C560568}"/>
    <dgm:cxn modelId="{884646F1-BBC6-4C2A-A8A4-F306C7819FAB}" srcId="{75C96175-0071-458C-9B8E-65840362E584}" destId="{0F91DE7F-ABD6-42AB-8FA9-FBC6ED2D27DA}" srcOrd="5" destOrd="0" parTransId="{C4D41836-EC99-4A54-8C9D-5C9921C2BCD1}" sibTransId="{9A7E92F4-7662-44B4-BF0A-BD925991430F}"/>
    <dgm:cxn modelId="{FA4F22F3-E6A8-41E7-89E3-092A45DC768D}" type="presOf" srcId="{28CFF93A-54E5-4753-8C0B-50DCF4CF23C3}" destId="{4C905524-4C99-479C-8F47-23E4596D1177}" srcOrd="1" destOrd="0" presId="urn:microsoft.com/office/officeart/2005/8/layout/hProcess6"/>
    <dgm:cxn modelId="{7A9242FA-15E3-4F13-B709-DFAAC65543FF}" type="presOf" srcId="{5DD6B4CD-4C8E-4B9F-B3BA-E518EFE25D91}" destId="{FE7EB86F-A151-4CF4-AB9F-D4E86B2FE332}" srcOrd="0" destOrd="0" presId="urn:microsoft.com/office/officeart/2005/8/layout/hProcess6"/>
    <dgm:cxn modelId="{724FDCA1-3FDB-49D1-9F10-C7E256A9ADD3}" type="presParOf" srcId="{2A2D8E46-B9A2-4DF9-B672-97BA09A7BDCD}" destId="{49B2E5E8-CE0B-4073-B69A-037D4ECCBE0E}" srcOrd="0" destOrd="0" presId="urn:microsoft.com/office/officeart/2005/8/layout/hProcess6"/>
    <dgm:cxn modelId="{B27BA6CD-F121-4577-B0EC-41DA9FB6490D}" type="presParOf" srcId="{49B2E5E8-CE0B-4073-B69A-037D4ECCBE0E}" destId="{C417EAB3-5FF4-4D37-8230-088A80893A3F}" srcOrd="0" destOrd="0" presId="urn:microsoft.com/office/officeart/2005/8/layout/hProcess6"/>
    <dgm:cxn modelId="{E9CFE8F3-0462-46E4-B74D-036C19EB852B}" type="presParOf" srcId="{49B2E5E8-CE0B-4073-B69A-037D4ECCBE0E}" destId="{A238AEE7-0B7F-421F-A18F-461F2F28D9B0}" srcOrd="1" destOrd="0" presId="urn:microsoft.com/office/officeart/2005/8/layout/hProcess6"/>
    <dgm:cxn modelId="{192D4813-3057-428B-A93F-CD85222C4332}" type="presParOf" srcId="{49B2E5E8-CE0B-4073-B69A-037D4ECCBE0E}" destId="{618A982C-B3A9-43F0-9AB3-883FFD53ED09}" srcOrd="2" destOrd="0" presId="urn:microsoft.com/office/officeart/2005/8/layout/hProcess6"/>
    <dgm:cxn modelId="{C2771902-1B08-4ED9-BE07-7B8AFD861EFC}" type="presParOf" srcId="{49B2E5E8-CE0B-4073-B69A-037D4ECCBE0E}" destId="{840224CD-C02A-4D0D-AA68-FFBEEAB761E7}" srcOrd="3" destOrd="0" presId="urn:microsoft.com/office/officeart/2005/8/layout/hProcess6"/>
    <dgm:cxn modelId="{97A876CD-C954-40F4-97D3-A3DDB21371D4}" type="presParOf" srcId="{2A2D8E46-B9A2-4DF9-B672-97BA09A7BDCD}" destId="{6F7E2BD8-7064-433A-A75B-4C9828F52063}" srcOrd="1" destOrd="0" presId="urn:microsoft.com/office/officeart/2005/8/layout/hProcess6"/>
    <dgm:cxn modelId="{35697F76-38D8-4035-9806-15C35123DE19}" type="presParOf" srcId="{2A2D8E46-B9A2-4DF9-B672-97BA09A7BDCD}" destId="{F6F1D82A-1B65-4853-A77A-B1E950165AFD}" srcOrd="2" destOrd="0" presId="urn:microsoft.com/office/officeart/2005/8/layout/hProcess6"/>
    <dgm:cxn modelId="{3BE5773A-D226-4CAA-84DF-864C54E95976}" type="presParOf" srcId="{F6F1D82A-1B65-4853-A77A-B1E950165AFD}" destId="{88E9054A-C265-425F-AAD2-6156618DC64B}" srcOrd="0" destOrd="0" presId="urn:microsoft.com/office/officeart/2005/8/layout/hProcess6"/>
    <dgm:cxn modelId="{44332680-2A82-4A81-B9AD-4FDB7CF7834E}" type="presParOf" srcId="{F6F1D82A-1B65-4853-A77A-B1E950165AFD}" destId="{4F2EC720-0A64-47B0-BBCF-490535241228}" srcOrd="1" destOrd="0" presId="urn:microsoft.com/office/officeart/2005/8/layout/hProcess6"/>
    <dgm:cxn modelId="{DD4852A6-0FA8-4F0C-ACA3-8B477085CF28}" type="presParOf" srcId="{F6F1D82A-1B65-4853-A77A-B1E950165AFD}" destId="{21F16063-A8DE-4126-99B0-14A0E7FDD80D}" srcOrd="2" destOrd="0" presId="urn:microsoft.com/office/officeart/2005/8/layout/hProcess6"/>
    <dgm:cxn modelId="{90D5A1F3-1177-4B89-B53C-DBB8D5422E73}" type="presParOf" srcId="{F6F1D82A-1B65-4853-A77A-B1E950165AFD}" destId="{7FE5BE02-403E-433A-82D0-6894B581BC69}" srcOrd="3" destOrd="0" presId="urn:microsoft.com/office/officeart/2005/8/layout/hProcess6"/>
    <dgm:cxn modelId="{8F757D7F-0F44-4DD0-AAF7-EC0421C9C5E4}" type="presParOf" srcId="{2A2D8E46-B9A2-4DF9-B672-97BA09A7BDCD}" destId="{44074D8D-35B9-470F-B628-1439299891E8}" srcOrd="3" destOrd="0" presId="urn:microsoft.com/office/officeart/2005/8/layout/hProcess6"/>
    <dgm:cxn modelId="{EA1664E9-E05C-45DF-8810-37146F4E61D5}" type="presParOf" srcId="{2A2D8E46-B9A2-4DF9-B672-97BA09A7BDCD}" destId="{669A648C-925B-4AB1-BD9B-382C536B3796}" srcOrd="4" destOrd="0" presId="urn:microsoft.com/office/officeart/2005/8/layout/hProcess6"/>
    <dgm:cxn modelId="{AACC8B3E-1C6B-4648-8098-0AEB0ACEFD40}" type="presParOf" srcId="{669A648C-925B-4AB1-BD9B-382C536B3796}" destId="{29803A4A-DB3C-43BA-A004-7224BA5FA428}" srcOrd="0" destOrd="0" presId="urn:microsoft.com/office/officeart/2005/8/layout/hProcess6"/>
    <dgm:cxn modelId="{51CE979B-8D44-4B3A-8023-51D47BFEB59B}" type="presParOf" srcId="{669A648C-925B-4AB1-BD9B-382C536B3796}" destId="{B26F0991-1F7D-4670-9244-672D475F2FD0}" srcOrd="1" destOrd="0" presId="urn:microsoft.com/office/officeart/2005/8/layout/hProcess6"/>
    <dgm:cxn modelId="{0868078B-B1C8-4287-8420-A608139ED3F9}" type="presParOf" srcId="{669A648C-925B-4AB1-BD9B-382C536B3796}" destId="{CA49185C-8F82-4D17-A380-5D4EFBA7A941}" srcOrd="2" destOrd="0" presId="urn:microsoft.com/office/officeart/2005/8/layout/hProcess6"/>
    <dgm:cxn modelId="{28EBE02D-0006-41FC-A214-D7EF509B6195}" type="presParOf" srcId="{669A648C-925B-4AB1-BD9B-382C536B3796}" destId="{F38793F6-5FF4-46F6-A12F-D2AB89E0C527}" srcOrd="3" destOrd="0" presId="urn:microsoft.com/office/officeart/2005/8/layout/hProcess6"/>
    <dgm:cxn modelId="{A90D1522-E625-47DB-B91A-4A736C84CC47}" type="presParOf" srcId="{2A2D8E46-B9A2-4DF9-B672-97BA09A7BDCD}" destId="{798F1BAC-029F-4665-B4E6-6518BE389962}" srcOrd="5" destOrd="0" presId="urn:microsoft.com/office/officeart/2005/8/layout/hProcess6"/>
    <dgm:cxn modelId="{32745F00-1923-4F3D-B4B6-EB007C6FB25F}" type="presParOf" srcId="{2A2D8E46-B9A2-4DF9-B672-97BA09A7BDCD}" destId="{D1BC42FC-C135-4AD6-8305-FB76B760BE00}" srcOrd="6" destOrd="0" presId="urn:microsoft.com/office/officeart/2005/8/layout/hProcess6"/>
    <dgm:cxn modelId="{FB235A67-EFBC-4577-961D-DE97C54D32DC}" type="presParOf" srcId="{D1BC42FC-C135-4AD6-8305-FB76B760BE00}" destId="{6CE6B973-F177-4DE8-8C7A-1D0629B96595}" srcOrd="0" destOrd="0" presId="urn:microsoft.com/office/officeart/2005/8/layout/hProcess6"/>
    <dgm:cxn modelId="{16D11D9E-9A7E-4E0D-9856-696C6F4956A1}" type="presParOf" srcId="{D1BC42FC-C135-4AD6-8305-FB76B760BE00}" destId="{FE7EB86F-A151-4CF4-AB9F-D4E86B2FE332}" srcOrd="1" destOrd="0" presId="urn:microsoft.com/office/officeart/2005/8/layout/hProcess6"/>
    <dgm:cxn modelId="{E63D98FF-DC24-418C-82B0-03ED04CF2F0C}" type="presParOf" srcId="{D1BC42FC-C135-4AD6-8305-FB76B760BE00}" destId="{C5EAC68A-0111-457A-8632-17B1F021D755}" srcOrd="2" destOrd="0" presId="urn:microsoft.com/office/officeart/2005/8/layout/hProcess6"/>
    <dgm:cxn modelId="{EE437A1F-FD43-4CD5-A024-7ECF14B5FC63}" type="presParOf" srcId="{D1BC42FC-C135-4AD6-8305-FB76B760BE00}" destId="{6B90BB32-DA58-4F06-8AE9-4110170DEB98}" srcOrd="3" destOrd="0" presId="urn:microsoft.com/office/officeart/2005/8/layout/hProcess6"/>
    <dgm:cxn modelId="{F90E2662-65DC-4A22-993C-DAB3524E6962}" type="presParOf" srcId="{2A2D8E46-B9A2-4DF9-B672-97BA09A7BDCD}" destId="{5D7C0A8E-799A-434B-87F4-9E62747E0842}" srcOrd="7" destOrd="0" presId="urn:microsoft.com/office/officeart/2005/8/layout/hProcess6"/>
    <dgm:cxn modelId="{D768E6CD-6B9C-47D1-B17A-6C36DD5EE5D3}" type="presParOf" srcId="{2A2D8E46-B9A2-4DF9-B672-97BA09A7BDCD}" destId="{028D7607-A7E3-4F43-9E21-E333CBD593AC}" srcOrd="8" destOrd="0" presId="urn:microsoft.com/office/officeart/2005/8/layout/hProcess6"/>
    <dgm:cxn modelId="{1567F101-7B4C-4D44-A248-1A834867C9FE}" type="presParOf" srcId="{028D7607-A7E3-4F43-9E21-E333CBD593AC}" destId="{25793793-6AF6-4014-996F-DCC62F14E115}" srcOrd="0" destOrd="0" presId="urn:microsoft.com/office/officeart/2005/8/layout/hProcess6"/>
    <dgm:cxn modelId="{18C3CB99-BD91-4BDF-AB4F-416B3695F01A}" type="presParOf" srcId="{028D7607-A7E3-4F43-9E21-E333CBD593AC}" destId="{408601B4-8B29-449C-81B5-BA3829C2E767}" srcOrd="1" destOrd="0" presId="urn:microsoft.com/office/officeart/2005/8/layout/hProcess6"/>
    <dgm:cxn modelId="{82373B5C-41D0-4E43-9106-A8E2FBEE07D9}" type="presParOf" srcId="{028D7607-A7E3-4F43-9E21-E333CBD593AC}" destId="{4C905524-4C99-479C-8F47-23E4596D1177}" srcOrd="2" destOrd="0" presId="urn:microsoft.com/office/officeart/2005/8/layout/hProcess6"/>
    <dgm:cxn modelId="{0C0053E6-F1FC-43BC-BDB8-59DF1DAF8BC5}" type="presParOf" srcId="{028D7607-A7E3-4F43-9E21-E333CBD593AC}" destId="{DCE1AD1E-0EBD-43D6-B1A6-041131A58953}" srcOrd="3" destOrd="0" presId="urn:microsoft.com/office/officeart/2005/8/layout/hProcess6"/>
    <dgm:cxn modelId="{1776051B-4933-4961-A880-4EC50B4D96E2}" type="presParOf" srcId="{2A2D8E46-B9A2-4DF9-B672-97BA09A7BDCD}" destId="{E265245F-B055-477C-AE8D-6C473096B08F}" srcOrd="9" destOrd="0" presId="urn:microsoft.com/office/officeart/2005/8/layout/hProcess6"/>
    <dgm:cxn modelId="{F0C54CE4-3257-4D49-B8D5-49A4208120FB}" type="presParOf" srcId="{2A2D8E46-B9A2-4DF9-B672-97BA09A7BDCD}" destId="{99C14D9C-20FC-4B8A-9D0E-B9138FBA8FD2}" srcOrd="10" destOrd="0" presId="urn:microsoft.com/office/officeart/2005/8/layout/hProcess6"/>
    <dgm:cxn modelId="{1C7BDF1E-6A28-4AC4-9D7B-9A081A07B4D9}" type="presParOf" srcId="{99C14D9C-20FC-4B8A-9D0E-B9138FBA8FD2}" destId="{B680910D-DCA1-4A08-933B-286B16F81E2F}" srcOrd="0" destOrd="0" presId="urn:microsoft.com/office/officeart/2005/8/layout/hProcess6"/>
    <dgm:cxn modelId="{278E785E-765A-490F-B259-398D2E467273}" type="presParOf" srcId="{99C14D9C-20FC-4B8A-9D0E-B9138FBA8FD2}" destId="{D59F4905-ADCC-42C7-9167-E75E86EDEE8F}" srcOrd="1" destOrd="0" presId="urn:microsoft.com/office/officeart/2005/8/layout/hProcess6"/>
    <dgm:cxn modelId="{459628FE-A611-4FC3-8D45-4C4829E42072}" type="presParOf" srcId="{99C14D9C-20FC-4B8A-9D0E-B9138FBA8FD2}" destId="{51BC1717-C7EB-4400-A50E-D298ACAB2420}" srcOrd="2" destOrd="0" presId="urn:microsoft.com/office/officeart/2005/8/layout/hProcess6"/>
    <dgm:cxn modelId="{B0A4A386-30C3-4CEB-B547-A4BC66DB789C}" type="presParOf" srcId="{99C14D9C-20FC-4B8A-9D0E-B9138FBA8FD2}" destId="{AA1DDC4C-AFAF-4B03-8917-285006030222}" srcOrd="3" destOrd="0" presId="urn:microsoft.com/office/officeart/2005/8/layout/hProcess6"/>
    <dgm:cxn modelId="{BB4BA4FD-F923-41C1-B7A4-44A3528E124B}" type="presParOf" srcId="{2A2D8E46-B9A2-4DF9-B672-97BA09A7BDCD}" destId="{D9511036-8DBC-4464-81EE-8E6CD3EEB760}" srcOrd="11" destOrd="0" presId="urn:microsoft.com/office/officeart/2005/8/layout/hProcess6"/>
    <dgm:cxn modelId="{3287D13A-DD52-404A-A4F6-3D7DAEDD7584}" type="presParOf" srcId="{2A2D8E46-B9A2-4DF9-B672-97BA09A7BDCD}" destId="{7F4906F7-20F1-482A-AF81-8F89F85DB672}" srcOrd="12" destOrd="0" presId="urn:microsoft.com/office/officeart/2005/8/layout/hProcess6"/>
    <dgm:cxn modelId="{D85B87DD-A312-42DA-8696-085C58EEFB06}" type="presParOf" srcId="{7F4906F7-20F1-482A-AF81-8F89F85DB672}" destId="{8D3FCEC2-4190-4BAA-B7A3-1936D4053062}" srcOrd="0" destOrd="0" presId="urn:microsoft.com/office/officeart/2005/8/layout/hProcess6"/>
    <dgm:cxn modelId="{66B8DCCA-D473-4D1D-93A1-81242B8BE8B7}" type="presParOf" srcId="{7F4906F7-20F1-482A-AF81-8F89F85DB672}" destId="{E15247B6-2FBF-4D8D-BF9D-C76141E06926}" srcOrd="1" destOrd="0" presId="urn:microsoft.com/office/officeart/2005/8/layout/hProcess6"/>
    <dgm:cxn modelId="{2C1326D5-ADA4-4FD6-9F18-315E53DC886B}" type="presParOf" srcId="{7F4906F7-20F1-482A-AF81-8F89F85DB672}" destId="{1E837F38-E411-4565-8D24-408FD4A871D3}" srcOrd="2" destOrd="0" presId="urn:microsoft.com/office/officeart/2005/8/layout/hProcess6"/>
    <dgm:cxn modelId="{8F359053-FD53-41F5-AFFC-663BFE0A720B}" type="presParOf" srcId="{7F4906F7-20F1-482A-AF81-8F89F85DB672}" destId="{815259E7-F18B-457D-9D63-63D921BE4647}" srcOrd="3" destOrd="0" presId="urn:microsoft.com/office/officeart/2005/8/layout/hProcess6"/>
    <dgm:cxn modelId="{ACA29DD2-189A-437D-809B-BB3BF784889D}" type="presParOf" srcId="{2A2D8E46-B9A2-4DF9-B672-97BA09A7BDCD}" destId="{68DA5C1D-9BF8-4A84-ACF5-D6E8A8FF4447}" srcOrd="13" destOrd="0" presId="urn:microsoft.com/office/officeart/2005/8/layout/hProcess6"/>
    <dgm:cxn modelId="{510B07B8-2E36-4A05-AA8C-3628D6058683}" type="presParOf" srcId="{2A2D8E46-B9A2-4DF9-B672-97BA09A7BDCD}" destId="{F510AB24-2BCD-4198-BE1D-944EC3235A2E}" srcOrd="14" destOrd="0" presId="urn:microsoft.com/office/officeart/2005/8/layout/hProcess6"/>
    <dgm:cxn modelId="{D8B8D59C-2B77-41C3-91F3-DCC04ED05605}" type="presParOf" srcId="{F510AB24-2BCD-4198-BE1D-944EC3235A2E}" destId="{79C6B9C7-5D0B-4CEA-95AA-E34B850DC51B}" srcOrd="0" destOrd="0" presId="urn:microsoft.com/office/officeart/2005/8/layout/hProcess6"/>
    <dgm:cxn modelId="{41952745-A537-4EC7-9B2F-14F384345AB2}" type="presParOf" srcId="{F510AB24-2BCD-4198-BE1D-944EC3235A2E}" destId="{0CEE6A95-F2B1-4FDC-94E0-3305F0834BCE}" srcOrd="1" destOrd="0" presId="urn:microsoft.com/office/officeart/2005/8/layout/hProcess6"/>
    <dgm:cxn modelId="{386F3583-96BF-4F25-8452-53437ABA99C4}" type="presParOf" srcId="{F510AB24-2BCD-4198-BE1D-944EC3235A2E}" destId="{8C8A0EAB-E857-4182-84AB-9FF5B5C85464}" srcOrd="2" destOrd="0" presId="urn:microsoft.com/office/officeart/2005/8/layout/hProcess6"/>
    <dgm:cxn modelId="{92C0F107-10A9-45D9-80EF-78716CB777C7}" type="presParOf" srcId="{F510AB24-2BCD-4198-BE1D-944EC3235A2E}" destId="{0BB115B6-0526-4E40-AA65-94D83937B54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AEE7-0B7F-421F-A18F-461F2F28D9B0}">
      <dsp:nvSpPr>
        <dsp:cNvPr id="0" name=""/>
        <dsp:cNvSpPr/>
      </dsp:nvSpPr>
      <dsp:spPr>
        <a:xfrm>
          <a:off x="341322" y="382511"/>
          <a:ext cx="854962" cy="747344"/>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Sensory Encoding</a:t>
          </a:r>
          <a:endParaRPr lang="el-GR" sz="400" kern="1200">
            <a:latin typeface="Times New Roman" pitchFamily="18" charset="0"/>
            <a:cs typeface="Times New Roman" pitchFamily="18" charset="0"/>
          </a:endParaRPr>
        </a:p>
      </dsp:txBody>
      <dsp:txXfrm>
        <a:off x="555062" y="382511"/>
        <a:ext cx="641221" cy="747344"/>
      </dsp:txXfrm>
    </dsp:sp>
    <dsp:sp modelId="{840224CD-C02A-4D0D-AA68-FFBEEAB761E7}">
      <dsp:nvSpPr>
        <dsp:cNvPr id="0" name=""/>
        <dsp:cNvSpPr/>
      </dsp:nvSpPr>
      <dsp:spPr>
        <a:xfrm>
          <a:off x="0" y="429760"/>
          <a:ext cx="564078" cy="59461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dirty="0">
              <a:latin typeface="Times New Roman" pitchFamily="18" charset="0"/>
              <a:cs typeface="Times New Roman" pitchFamily="18" charset="0"/>
            </a:rPr>
            <a:t>Stimuli</a:t>
          </a:r>
          <a:endParaRPr lang="el-GR" sz="400" kern="1200" dirty="0">
            <a:latin typeface="Times New Roman" pitchFamily="18" charset="0"/>
            <a:cs typeface="Times New Roman" pitchFamily="18" charset="0"/>
          </a:endParaRPr>
        </a:p>
      </dsp:txBody>
      <dsp:txXfrm>
        <a:off x="0" y="429760"/>
        <a:ext cx="564078" cy="594617"/>
      </dsp:txXfrm>
    </dsp:sp>
    <dsp:sp modelId="{4F2EC720-0A64-47B0-BBCF-490535241228}">
      <dsp:nvSpPr>
        <dsp:cNvPr id="0" name=""/>
        <dsp:cNvSpPr/>
      </dsp:nvSpPr>
      <dsp:spPr>
        <a:xfrm>
          <a:off x="1485928" y="367953"/>
          <a:ext cx="854962" cy="747344"/>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Synthesis &amp; Structure of Data</a:t>
          </a:r>
          <a:endParaRPr lang="el-GR" sz="400" kern="1200">
            <a:latin typeface="Times New Roman" pitchFamily="18" charset="0"/>
            <a:cs typeface="Times New Roman" pitchFamily="18" charset="0"/>
          </a:endParaRPr>
        </a:p>
      </dsp:txBody>
      <dsp:txXfrm>
        <a:off x="1699669" y="367953"/>
        <a:ext cx="641221" cy="747344"/>
      </dsp:txXfrm>
    </dsp:sp>
    <dsp:sp modelId="{7FE5BE02-403E-433A-82D0-6894B581BC69}">
      <dsp:nvSpPr>
        <dsp:cNvPr id="0" name=""/>
        <dsp:cNvSpPr/>
      </dsp:nvSpPr>
      <dsp:spPr>
        <a:xfrm>
          <a:off x="1087375" y="432479"/>
          <a:ext cx="588880" cy="64431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Data</a:t>
          </a:r>
          <a:endParaRPr lang="el-GR" sz="400" kern="1200">
            <a:latin typeface="Times New Roman" pitchFamily="18" charset="0"/>
            <a:cs typeface="Times New Roman" pitchFamily="18" charset="0"/>
          </a:endParaRPr>
        </a:p>
      </dsp:txBody>
      <dsp:txXfrm>
        <a:off x="1087375" y="432479"/>
        <a:ext cx="588880" cy="644316"/>
      </dsp:txXfrm>
    </dsp:sp>
    <dsp:sp modelId="{B26F0991-1F7D-4670-9244-672D475F2FD0}">
      <dsp:nvSpPr>
        <dsp:cNvPr id="0" name=""/>
        <dsp:cNvSpPr/>
      </dsp:nvSpPr>
      <dsp:spPr>
        <a:xfrm>
          <a:off x="2671633" y="336998"/>
          <a:ext cx="966329" cy="809254"/>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Information Processing &amp; Linking</a:t>
          </a:r>
          <a:endParaRPr lang="el-GR" sz="400" kern="1200">
            <a:latin typeface="Times New Roman" pitchFamily="18" charset="0"/>
            <a:cs typeface="Times New Roman" pitchFamily="18" charset="0"/>
          </a:endParaRPr>
        </a:p>
      </dsp:txBody>
      <dsp:txXfrm>
        <a:off x="2913215" y="336998"/>
        <a:ext cx="724747" cy="809254"/>
      </dsp:txXfrm>
    </dsp:sp>
    <dsp:sp modelId="{F38793F6-5FF4-46F6-A12F-D2AB89E0C527}">
      <dsp:nvSpPr>
        <dsp:cNvPr id="0" name=""/>
        <dsp:cNvSpPr/>
      </dsp:nvSpPr>
      <dsp:spPr>
        <a:xfrm>
          <a:off x="2255202" y="448629"/>
          <a:ext cx="665981" cy="62335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Information</a:t>
          </a:r>
          <a:endParaRPr lang="el-GR" sz="400" kern="1200">
            <a:latin typeface="Times New Roman" pitchFamily="18" charset="0"/>
            <a:cs typeface="Times New Roman" pitchFamily="18" charset="0"/>
          </a:endParaRPr>
        </a:p>
      </dsp:txBody>
      <dsp:txXfrm>
        <a:off x="2255202" y="448629"/>
        <a:ext cx="665981" cy="623352"/>
      </dsp:txXfrm>
    </dsp:sp>
    <dsp:sp modelId="{FE7EB86F-A151-4CF4-AB9F-D4E86B2FE332}">
      <dsp:nvSpPr>
        <dsp:cNvPr id="0" name=""/>
        <dsp:cNvSpPr/>
      </dsp:nvSpPr>
      <dsp:spPr>
        <a:xfrm>
          <a:off x="3952082" y="341243"/>
          <a:ext cx="960986" cy="800764"/>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Inter-connection of Knowledge</a:t>
          </a:r>
          <a:endParaRPr lang="el-GR" sz="400" kern="1200">
            <a:latin typeface="Times New Roman" pitchFamily="18" charset="0"/>
            <a:cs typeface="Times New Roman" pitchFamily="18" charset="0"/>
          </a:endParaRPr>
        </a:p>
      </dsp:txBody>
      <dsp:txXfrm>
        <a:off x="4192328" y="341243"/>
        <a:ext cx="720739" cy="800764"/>
      </dsp:txXfrm>
    </dsp:sp>
    <dsp:sp modelId="{6B90BB32-DA58-4F06-8AE9-4110170DEB98}">
      <dsp:nvSpPr>
        <dsp:cNvPr id="0" name=""/>
        <dsp:cNvSpPr/>
      </dsp:nvSpPr>
      <dsp:spPr>
        <a:xfrm>
          <a:off x="3520337" y="413599"/>
          <a:ext cx="627392" cy="68003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Knowledge</a:t>
          </a:r>
          <a:endParaRPr lang="el-GR" sz="400" kern="1200">
            <a:latin typeface="Times New Roman" pitchFamily="18" charset="0"/>
            <a:cs typeface="Times New Roman" pitchFamily="18" charset="0"/>
          </a:endParaRPr>
        </a:p>
      </dsp:txBody>
      <dsp:txXfrm>
        <a:off x="3520337" y="413599"/>
        <a:ext cx="627392" cy="680032"/>
      </dsp:txXfrm>
    </dsp:sp>
    <dsp:sp modelId="{408601B4-8B29-449C-81B5-BA3829C2E767}">
      <dsp:nvSpPr>
        <dsp:cNvPr id="0" name=""/>
        <dsp:cNvSpPr/>
      </dsp:nvSpPr>
      <dsp:spPr>
        <a:xfrm>
          <a:off x="5338807" y="367953"/>
          <a:ext cx="854962" cy="747344"/>
        </a:xfrm>
        <a:prstGeom prst="rightArrow">
          <a:avLst>
            <a:gd name="adj1" fmla="val 70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Improving self-skills</a:t>
          </a:r>
          <a:endParaRPr lang="el-GR" sz="400" kern="1200">
            <a:latin typeface="Times New Roman" pitchFamily="18" charset="0"/>
            <a:cs typeface="Times New Roman" pitchFamily="18" charset="0"/>
          </a:endParaRPr>
        </a:p>
      </dsp:txBody>
      <dsp:txXfrm>
        <a:off x="5552548" y="367953"/>
        <a:ext cx="641221" cy="747344"/>
      </dsp:txXfrm>
    </dsp:sp>
    <dsp:sp modelId="{DCE1AD1E-0EBD-43D6-B1A6-041131A58953}">
      <dsp:nvSpPr>
        <dsp:cNvPr id="0" name=""/>
        <dsp:cNvSpPr/>
      </dsp:nvSpPr>
      <dsp:spPr>
        <a:xfrm>
          <a:off x="4771298" y="432868"/>
          <a:ext cx="744608" cy="58709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Expertise &amp; Discrimination</a:t>
          </a:r>
          <a:endParaRPr lang="el-GR" sz="400" kern="1200">
            <a:latin typeface="Times New Roman" pitchFamily="18" charset="0"/>
            <a:cs typeface="Times New Roman" pitchFamily="18" charset="0"/>
          </a:endParaRPr>
        </a:p>
      </dsp:txBody>
      <dsp:txXfrm>
        <a:off x="4771298" y="432868"/>
        <a:ext cx="744608" cy="587094"/>
      </dsp:txXfrm>
    </dsp:sp>
    <dsp:sp modelId="{D59F4905-ADCC-42C7-9167-E75E86EDEE8F}">
      <dsp:nvSpPr>
        <dsp:cNvPr id="0" name=""/>
        <dsp:cNvSpPr/>
      </dsp:nvSpPr>
      <dsp:spPr>
        <a:xfrm>
          <a:off x="6545225" y="384476"/>
          <a:ext cx="958882" cy="714297"/>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Perfecting Abstracting Detaching</a:t>
          </a:r>
          <a:endParaRPr lang="el-GR" sz="400" kern="1200">
            <a:latin typeface="Times New Roman" pitchFamily="18" charset="0"/>
            <a:cs typeface="Times New Roman" pitchFamily="18" charset="0"/>
          </a:endParaRPr>
        </a:p>
      </dsp:txBody>
      <dsp:txXfrm>
        <a:off x="6784946" y="384476"/>
        <a:ext cx="719162" cy="714297"/>
      </dsp:txXfrm>
    </dsp:sp>
    <dsp:sp modelId="{AA1DDC4C-AFAF-4B03-8917-285006030222}">
      <dsp:nvSpPr>
        <dsp:cNvPr id="0" name=""/>
        <dsp:cNvSpPr/>
      </dsp:nvSpPr>
      <dsp:spPr>
        <a:xfrm>
          <a:off x="6061131" y="402893"/>
          <a:ext cx="699961" cy="6541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Self-Actualization</a:t>
          </a:r>
          <a:endParaRPr lang="el-GR" sz="400" kern="1200">
            <a:latin typeface="Times New Roman" pitchFamily="18" charset="0"/>
            <a:cs typeface="Times New Roman" pitchFamily="18" charset="0"/>
          </a:endParaRPr>
        </a:p>
      </dsp:txBody>
      <dsp:txXfrm>
        <a:off x="6061131" y="402893"/>
        <a:ext cx="699961" cy="654165"/>
      </dsp:txXfrm>
    </dsp:sp>
    <dsp:sp modelId="{E15247B6-2FBF-4D8D-BF9D-C76141E06926}">
      <dsp:nvSpPr>
        <dsp:cNvPr id="0" name=""/>
        <dsp:cNvSpPr/>
      </dsp:nvSpPr>
      <dsp:spPr>
        <a:xfrm>
          <a:off x="7862707" y="367953"/>
          <a:ext cx="854962" cy="747344"/>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0160" tIns="2540" rIns="508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Extension of Boundaries</a:t>
          </a:r>
          <a:endParaRPr lang="el-GR" sz="400" kern="1200">
            <a:latin typeface="Times New Roman" pitchFamily="18" charset="0"/>
            <a:cs typeface="Times New Roman" pitchFamily="18" charset="0"/>
          </a:endParaRPr>
        </a:p>
      </dsp:txBody>
      <dsp:txXfrm>
        <a:off x="8076448" y="367953"/>
        <a:ext cx="641221" cy="747344"/>
      </dsp:txXfrm>
    </dsp:sp>
    <dsp:sp modelId="{815259E7-F18B-457D-9D63-63D921BE4647}">
      <dsp:nvSpPr>
        <dsp:cNvPr id="0" name=""/>
        <dsp:cNvSpPr/>
      </dsp:nvSpPr>
      <dsp:spPr>
        <a:xfrm>
          <a:off x="7443072" y="509691"/>
          <a:ext cx="610327" cy="5274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Universal Knowledge</a:t>
          </a:r>
          <a:endParaRPr lang="el-GR" sz="400" kern="1200">
            <a:latin typeface="Times New Roman" pitchFamily="18" charset="0"/>
            <a:cs typeface="Times New Roman" pitchFamily="18" charset="0"/>
          </a:endParaRPr>
        </a:p>
      </dsp:txBody>
      <dsp:txXfrm>
        <a:off x="7443072" y="509691"/>
        <a:ext cx="610327" cy="527468"/>
      </dsp:txXfrm>
    </dsp:sp>
    <dsp:sp modelId="{0CEE6A95-F2B1-4FDC-94E0-3305F0834BCE}">
      <dsp:nvSpPr>
        <dsp:cNvPr id="0" name=""/>
        <dsp:cNvSpPr/>
      </dsp:nvSpPr>
      <dsp:spPr>
        <a:xfrm>
          <a:off x="6650914" y="0"/>
          <a:ext cx="854962" cy="747344"/>
        </a:xfrm>
        <a:prstGeom prst="rightArrow">
          <a:avLst>
            <a:gd name="adj1" fmla="val 70000"/>
            <a:gd name="adj2" fmla="val 5000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BB115B6-0526-4E40-AA65-94D83937B54D}">
      <dsp:nvSpPr>
        <dsp:cNvPr id="0" name=""/>
        <dsp:cNvSpPr/>
      </dsp:nvSpPr>
      <dsp:spPr>
        <a:xfrm>
          <a:off x="8674353" y="432845"/>
          <a:ext cx="688389" cy="60465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3500000" sy="23000" kx="1200000" algn="br" rotWithShape="0">
            <a:prstClr val="black">
              <a:alpha val="20000"/>
            </a:prst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US" sz="400" kern="1200">
              <a:latin typeface="Times New Roman" pitchFamily="18" charset="0"/>
              <a:cs typeface="Times New Roman" pitchFamily="18" charset="0"/>
            </a:rPr>
            <a:t>Transcedence</a:t>
          </a:r>
          <a:endParaRPr lang="el-GR" sz="400" kern="1200">
            <a:latin typeface="Times New Roman" pitchFamily="18" charset="0"/>
            <a:cs typeface="Times New Roman" pitchFamily="18" charset="0"/>
          </a:endParaRPr>
        </a:p>
      </dsp:txBody>
      <dsp:txXfrm>
        <a:off x="8674353" y="432845"/>
        <a:ext cx="688389" cy="6046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A3D2903-C326-4A9C-9D35-DAB125AFA1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71D9C585-0C77-4AF4-8F00-4008C5EAB0A8}" type="slidenum">
              <a:rPr lang="en-US" altLang="en-US"/>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l-GR" altLang="en-US"/>
          </a:p>
        </p:txBody>
      </p:sp>
      <p:sp>
        <p:nvSpPr>
          <p:cNvPr id="38916" name="Slide Number Placeholder 3"/>
          <p:cNvSpPr>
            <a:spLocks noGrp="1"/>
          </p:cNvSpPr>
          <p:nvPr>
            <p:ph type="sldNum" sz="quarter" idx="5"/>
          </p:nvPr>
        </p:nvSpPr>
        <p:spPr>
          <a:noFill/>
          <a:ln>
            <a:miter lim="800000"/>
            <a:headEnd/>
            <a:tailEnd/>
          </a:ln>
        </p:spPr>
        <p:txBody>
          <a:bodyPr/>
          <a:lstStyle/>
          <a:p>
            <a:fld id="{0E6B5861-F081-478E-997F-5496F750C8A6}" type="slidenum">
              <a:rPr lang="en-US" altLang="en-US"/>
              <a:pPr/>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l-GR" altLang="en-US"/>
          </a:p>
        </p:txBody>
      </p:sp>
      <p:sp>
        <p:nvSpPr>
          <p:cNvPr id="40964" name="Slide Number Placeholder 3"/>
          <p:cNvSpPr>
            <a:spLocks noGrp="1"/>
          </p:cNvSpPr>
          <p:nvPr>
            <p:ph type="sldNum" sz="quarter" idx="5"/>
          </p:nvPr>
        </p:nvSpPr>
        <p:spPr>
          <a:noFill/>
          <a:ln>
            <a:miter lim="800000"/>
            <a:headEnd/>
            <a:tailEnd/>
          </a:ln>
        </p:spPr>
        <p:txBody>
          <a:bodyPr/>
          <a:lstStyle/>
          <a:p>
            <a:fld id="{77338DDC-29BC-46F7-A43C-E0C316A38C78}" type="slidenum">
              <a:rPr lang="en-US" altLang="en-US"/>
              <a:pPr/>
              <a:t>27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l-GR" altLang="en-US"/>
          </a:p>
        </p:txBody>
      </p:sp>
      <p:sp>
        <p:nvSpPr>
          <p:cNvPr id="43012" name="Slide Number Placeholder 3"/>
          <p:cNvSpPr>
            <a:spLocks noGrp="1"/>
          </p:cNvSpPr>
          <p:nvPr>
            <p:ph type="sldNum" sz="quarter" idx="5"/>
          </p:nvPr>
        </p:nvSpPr>
        <p:spPr>
          <a:noFill/>
          <a:ln>
            <a:miter lim="800000"/>
            <a:headEnd/>
            <a:tailEnd/>
          </a:ln>
        </p:spPr>
        <p:txBody>
          <a:bodyPr/>
          <a:lstStyle/>
          <a:p>
            <a:fld id="{46634AD9-35EB-4498-9F00-F9649512E15A}" type="slidenum">
              <a:rPr lang="en-US" altLang="en-US"/>
              <a:pPr/>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l-GR" altLang="en-US"/>
          </a:p>
        </p:txBody>
      </p:sp>
      <p:sp>
        <p:nvSpPr>
          <p:cNvPr id="45060" name="Slide Number Placeholder 3"/>
          <p:cNvSpPr>
            <a:spLocks noGrp="1"/>
          </p:cNvSpPr>
          <p:nvPr>
            <p:ph type="sldNum" sz="quarter" idx="5"/>
          </p:nvPr>
        </p:nvSpPr>
        <p:spPr>
          <a:noFill/>
          <a:ln>
            <a:miter lim="800000"/>
            <a:headEnd/>
            <a:tailEnd/>
          </a:ln>
        </p:spPr>
        <p:txBody>
          <a:bodyPr/>
          <a:lstStyle/>
          <a:p>
            <a:fld id="{5D5F9FDB-1333-4402-9C0B-854C05A0E08B}" type="slidenum">
              <a:rPr lang="en-US" altLang="en-US"/>
              <a:pPr/>
              <a:t>29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l-GR" altLang="en-US"/>
          </a:p>
        </p:txBody>
      </p:sp>
      <p:sp>
        <p:nvSpPr>
          <p:cNvPr id="47108" name="Slide Number Placeholder 3"/>
          <p:cNvSpPr>
            <a:spLocks noGrp="1"/>
          </p:cNvSpPr>
          <p:nvPr>
            <p:ph type="sldNum" sz="quarter" idx="5"/>
          </p:nvPr>
        </p:nvSpPr>
        <p:spPr>
          <a:noFill/>
          <a:ln>
            <a:miter lim="800000"/>
            <a:headEnd/>
            <a:tailEnd/>
          </a:ln>
        </p:spPr>
        <p:txBody>
          <a:bodyPr/>
          <a:lstStyle/>
          <a:p>
            <a:fld id="{D6E21B2E-7A4A-465D-8FA0-4C14D57CFE58}" type="slidenum">
              <a:rPr lang="en-US" altLang="en-US"/>
              <a:pPr/>
              <a:t>30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l-GR" altLang="en-US"/>
          </a:p>
        </p:txBody>
      </p:sp>
      <p:sp>
        <p:nvSpPr>
          <p:cNvPr id="49156" name="Slide Number Placeholder 3"/>
          <p:cNvSpPr>
            <a:spLocks noGrp="1"/>
          </p:cNvSpPr>
          <p:nvPr>
            <p:ph type="sldNum" sz="quarter" idx="5"/>
          </p:nvPr>
        </p:nvSpPr>
        <p:spPr>
          <a:noFill/>
          <a:ln>
            <a:miter lim="800000"/>
            <a:headEnd/>
            <a:tailEnd/>
          </a:ln>
        </p:spPr>
        <p:txBody>
          <a:bodyPr/>
          <a:lstStyle/>
          <a:p>
            <a:fld id="{62D28995-3E14-4712-99B0-B6663C1239B5}" type="slidenum">
              <a:rPr lang="en-US" altLang="en-US"/>
              <a:pPr/>
              <a:t>31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l-GR" altLang="en-US"/>
          </a:p>
        </p:txBody>
      </p:sp>
      <p:sp>
        <p:nvSpPr>
          <p:cNvPr id="51204" name="Slide Number Placeholder 3"/>
          <p:cNvSpPr>
            <a:spLocks noGrp="1"/>
          </p:cNvSpPr>
          <p:nvPr>
            <p:ph type="sldNum" sz="quarter" idx="5"/>
          </p:nvPr>
        </p:nvSpPr>
        <p:spPr>
          <a:noFill/>
          <a:ln>
            <a:miter lim="800000"/>
            <a:headEnd/>
            <a:tailEnd/>
          </a:ln>
        </p:spPr>
        <p:txBody>
          <a:bodyPr/>
          <a:lstStyle/>
          <a:p>
            <a:fld id="{AA72B5ED-E529-40FE-9925-0E4EBBCB0FD9}" type="slidenum">
              <a:rPr lang="en-US" altLang="en-US"/>
              <a:pPr/>
              <a:t>32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l-GR" altLang="en-US"/>
          </a:p>
        </p:txBody>
      </p:sp>
      <p:sp>
        <p:nvSpPr>
          <p:cNvPr id="53252" name="Slide Number Placeholder 3"/>
          <p:cNvSpPr>
            <a:spLocks noGrp="1"/>
          </p:cNvSpPr>
          <p:nvPr>
            <p:ph type="sldNum" sz="quarter" idx="5"/>
          </p:nvPr>
        </p:nvSpPr>
        <p:spPr>
          <a:noFill/>
          <a:ln>
            <a:miter lim="800000"/>
            <a:headEnd/>
            <a:tailEnd/>
          </a:ln>
        </p:spPr>
        <p:txBody>
          <a:bodyPr/>
          <a:lstStyle/>
          <a:p>
            <a:fld id="{C9F441CD-E75F-44AC-BA9A-E2987F840026}" type="slidenum">
              <a:rPr lang="en-US" altLang="en-US"/>
              <a:pPr/>
              <a:t>33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EE604BD6-2B1D-4EE3-8A24-2162C225AD3C}" type="slidenum">
              <a:rPr lang="en-US" altLang="en-US"/>
              <a:pPr/>
              <a:t>36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a:p>
        </p:txBody>
      </p:sp>
      <p:sp>
        <p:nvSpPr>
          <p:cNvPr id="19460" name="Slide Number Placeholder 3"/>
          <p:cNvSpPr>
            <a:spLocks noGrp="1"/>
          </p:cNvSpPr>
          <p:nvPr>
            <p:ph type="sldNum" sz="quarter" idx="5"/>
          </p:nvPr>
        </p:nvSpPr>
        <p:spPr>
          <a:noFill/>
          <a:ln>
            <a:miter lim="800000"/>
            <a:headEnd/>
            <a:tailEnd/>
          </a:ln>
        </p:spPr>
        <p:txBody>
          <a:bodyPr/>
          <a:lstStyle/>
          <a:p>
            <a:fld id="{876BA2FB-4BCF-4533-A1F4-9D9F3B2CFA17}" type="slidenum">
              <a:rPr lang="en-US" altLang="en-US"/>
              <a:pPr/>
              <a:t>15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a:ln>
            <a:miter lim="800000"/>
            <a:headEnd/>
            <a:tailEnd/>
          </a:ln>
        </p:spPr>
        <p:txBody>
          <a:bodyPr/>
          <a:lstStyle/>
          <a:p>
            <a:fld id="{F27522AE-B7B8-45C7-AA1C-B03638DCA1D6}" type="slidenum">
              <a:rPr lang="en-US" altLang="en-US"/>
              <a:pPr/>
              <a:t>16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a:p>
        </p:txBody>
      </p:sp>
      <p:sp>
        <p:nvSpPr>
          <p:cNvPr id="23556" name="Slide Number Placeholder 3"/>
          <p:cNvSpPr>
            <a:spLocks noGrp="1"/>
          </p:cNvSpPr>
          <p:nvPr>
            <p:ph type="sldNum" sz="quarter" idx="5"/>
          </p:nvPr>
        </p:nvSpPr>
        <p:spPr>
          <a:noFill/>
          <a:ln>
            <a:miter lim="800000"/>
            <a:headEnd/>
            <a:tailEnd/>
          </a:ln>
        </p:spPr>
        <p:txBody>
          <a:bodyPr/>
          <a:lstStyle/>
          <a:p>
            <a:fld id="{E4DB17BB-9294-4D55-A5F9-3002C151E3D4}" type="slidenum">
              <a:rPr lang="en-US" altLang="en-US"/>
              <a:pPr/>
              <a:t>17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a:p>
        </p:txBody>
      </p:sp>
      <p:sp>
        <p:nvSpPr>
          <p:cNvPr id="25604" name="Slide Number Placeholder 3"/>
          <p:cNvSpPr>
            <a:spLocks noGrp="1"/>
          </p:cNvSpPr>
          <p:nvPr>
            <p:ph type="sldNum" sz="quarter" idx="5"/>
          </p:nvPr>
        </p:nvSpPr>
        <p:spPr>
          <a:noFill/>
          <a:ln>
            <a:miter lim="800000"/>
            <a:headEnd/>
            <a:tailEnd/>
          </a:ln>
        </p:spPr>
        <p:txBody>
          <a:bodyPr/>
          <a:lstStyle/>
          <a:p>
            <a:fld id="{6E66282C-0515-4DC6-AF00-E9107E998299}" type="slidenum">
              <a:rPr lang="en-US" altLang="en-US"/>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p>
        </p:txBody>
      </p:sp>
      <p:sp>
        <p:nvSpPr>
          <p:cNvPr id="27652" name="Slide Number Placeholder 3"/>
          <p:cNvSpPr>
            <a:spLocks noGrp="1"/>
          </p:cNvSpPr>
          <p:nvPr>
            <p:ph type="sldNum" sz="quarter" idx="5"/>
          </p:nvPr>
        </p:nvSpPr>
        <p:spPr>
          <a:noFill/>
          <a:ln>
            <a:miter lim="800000"/>
            <a:headEnd/>
            <a:tailEnd/>
          </a:ln>
        </p:spPr>
        <p:txBody>
          <a:bodyPr/>
          <a:lstStyle/>
          <a:p>
            <a:fld id="{2B321882-8FD8-40E0-9285-CB66618A3AC1}" type="slidenum">
              <a:rPr lang="en-US" altLang="en-US"/>
              <a:pPr/>
              <a:t>19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a:p>
        </p:txBody>
      </p:sp>
      <p:sp>
        <p:nvSpPr>
          <p:cNvPr id="29700" name="Slide Number Placeholder 3"/>
          <p:cNvSpPr>
            <a:spLocks noGrp="1"/>
          </p:cNvSpPr>
          <p:nvPr>
            <p:ph type="sldNum" sz="quarter" idx="5"/>
          </p:nvPr>
        </p:nvSpPr>
        <p:spPr>
          <a:noFill/>
          <a:ln>
            <a:miter lim="800000"/>
            <a:headEnd/>
            <a:tailEnd/>
          </a:ln>
        </p:spPr>
        <p:txBody>
          <a:bodyPr/>
          <a:lstStyle/>
          <a:p>
            <a:fld id="{46688FFC-B6B8-425D-9868-109939DAD130}" type="slidenum">
              <a:rPr lang="en-US" altLang="en-US"/>
              <a:pPr/>
              <a:t>20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a:p>
        </p:txBody>
      </p:sp>
      <p:sp>
        <p:nvSpPr>
          <p:cNvPr id="31748" name="Slide Number Placeholder 3"/>
          <p:cNvSpPr>
            <a:spLocks noGrp="1"/>
          </p:cNvSpPr>
          <p:nvPr>
            <p:ph type="sldNum" sz="quarter" idx="5"/>
          </p:nvPr>
        </p:nvSpPr>
        <p:spPr>
          <a:noFill/>
          <a:ln>
            <a:miter lim="800000"/>
            <a:headEnd/>
            <a:tailEnd/>
          </a:ln>
        </p:spPr>
        <p:txBody>
          <a:bodyPr/>
          <a:lstStyle/>
          <a:p>
            <a:fld id="{2BB7A3CE-1DF3-4163-B432-1387EE3B3B42}" type="slidenum">
              <a:rPr lang="en-US" altLang="en-US"/>
              <a:pPr/>
              <a:t>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a:p>
        </p:txBody>
      </p:sp>
      <p:sp>
        <p:nvSpPr>
          <p:cNvPr id="33796" name="Slide Number Placeholder 3"/>
          <p:cNvSpPr>
            <a:spLocks noGrp="1"/>
          </p:cNvSpPr>
          <p:nvPr>
            <p:ph type="sldNum" sz="quarter" idx="5"/>
          </p:nvPr>
        </p:nvSpPr>
        <p:spPr>
          <a:noFill/>
          <a:ln>
            <a:miter lim="800000"/>
            <a:headEnd/>
            <a:tailEnd/>
          </a:ln>
        </p:spPr>
        <p:txBody>
          <a:bodyPr/>
          <a:lstStyle/>
          <a:p>
            <a:fld id="{544FC9D0-8184-4172-8FB5-77B6A467A540}" type="slidenum">
              <a:rPr lang="en-US" altLang="en-US"/>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72581A11-867A-4C64-92C6-0844B0BA854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8F442766-7673-414D-A28E-2FC066452C9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3759B531-9FB2-46E9-AD29-869B84A7BDC8}"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644F032D-0FD8-478A-9A83-B48A4710632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AE10A1B6-157D-4433-9351-AF2BF7706A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2F71983-8516-4225-8E40-BB88F9115B7D}"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83257432-6E8C-468B-B90F-1806682A876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F67903CC-7D95-41A0-9DCD-6984BFBA000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C8626781-36D2-48AE-900D-1C70CBFD78D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AC0C359B-3D44-43EA-B315-76B1CA84F926}"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1C35EA85-6D26-4DF2-BC70-B1BA859E40C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3C5F54CF-6B83-4701-A75A-36930D1B8F9B}"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DD77F10-A94C-4350-BDF3-AF064B6FB2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ecialedu.iit.demokritos.gr/" TargetMode="External"/><Relationship Id="rId7" Type="http://schemas.openxmlformats.org/officeDocument/2006/relationships/hyperlink" Target="https://www.facebook.com/netmedia.la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Telecoms.Lab.Net.Media.Lab" TargetMode="External"/><Relationship Id="rId5" Type="http://schemas.openxmlformats.org/officeDocument/2006/relationships/hyperlink" Target="http://imm.demokritos.gr/" TargetMode="External"/><Relationship Id="rId10" Type="http://schemas.openxmlformats.org/officeDocument/2006/relationships/image" Target="../media/image4.jpeg"/><Relationship Id="rId4" Type="http://schemas.openxmlformats.org/officeDocument/2006/relationships/hyperlink" Target="http://www.demokritos.gr/"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gate.net/publication/299500667_Information_and_Communication_Technologies_ICTs_and_Autistic_Spectrum_Disorders_AS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gate.net/publication/259005620_A_Review_on_ICTs_E-Learning_and_Artificial_Intelligence_for_Dyslexic%27s_Assista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www.researchgate.net/publication/260190456_ICTs_in_Speech_and_Language_Thera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https://www.researchgate.net/publication/295814324_Dyslexia_and_ICTs_Assessment_and_Early_Intervention_in_Kindergart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iite.unesco.org/pics/publications/en/files/3214675.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searchgate.net/publication/280644650_ICT_Based_Screening_Tools_and_Etiology_of_Dyscalculi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gate.net/publication/309922334_Emerging_technologies_for_ICT_based_education_for_dyscalculia_Implications_for_computer_engineering_edu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gate.net/publication/280645657_A_Review_of_Mobile_Learning_Applications_for_Mathemat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310812470_Incorporation_of_Artificial_Intelligence_Tutoring_Techniques_in_Mathemati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demokritos.academia.edu/ATHANASIOSDRIGAS" TargetMode="External"/><Relationship Id="rId2" Type="http://schemas.openxmlformats.org/officeDocument/2006/relationships/hyperlink" Target="https://www.researchgate.net/profile/Athanasios_Drigas/publicatio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ecialedu.iit.demokritos.gr/" TargetMode="External"/><Relationship Id="rId7" Type="http://schemas.openxmlformats.org/officeDocument/2006/relationships/hyperlink" Target="https://www.facebook.com/netmedia.lab"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facebook.com/Telecoms.Lab.Net.Media.Lab" TargetMode="External"/><Relationship Id="rId5" Type="http://schemas.openxmlformats.org/officeDocument/2006/relationships/hyperlink" Target="http://imm.demokritos.gr/" TargetMode="External"/><Relationship Id="rId10" Type="http://schemas.openxmlformats.org/officeDocument/2006/relationships/image" Target="../media/image4.jpeg"/><Relationship Id="rId4" Type="http://schemas.openxmlformats.org/officeDocument/2006/relationships/hyperlink" Target="http://www.demokritos.gr/"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iite.unesco.org/pics/publications/en/files/3214675.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ite.unesco.org/pics/publications/en/files/3214675.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cd.gov/publications/2007/Oct20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34"/>
          <p:cNvSpPr txBox="1">
            <a:spLocks noChangeArrowheads="1"/>
          </p:cNvSpPr>
          <p:nvPr/>
        </p:nvSpPr>
        <p:spPr bwMode="auto">
          <a:xfrm>
            <a:off x="347663" y="3575050"/>
            <a:ext cx="8470900" cy="3740150"/>
          </a:xfrm>
          <a:prstGeom prst="rect">
            <a:avLst/>
          </a:prstGeom>
          <a:noFill/>
          <a:ln w="9525">
            <a:noFill/>
            <a:miter lim="800000"/>
            <a:headEnd/>
            <a:tailEnd/>
          </a:ln>
        </p:spPr>
        <p:txBody>
          <a:bodyPr>
            <a:spAutoFit/>
          </a:bodyPr>
          <a:lstStyle/>
          <a:p>
            <a:pPr algn="ctr" eaLnBrk="1" hangingPunct="1">
              <a:spcBef>
                <a:spcPct val="50000"/>
              </a:spcBef>
            </a:pPr>
            <a:r>
              <a:rPr lang="el-GR" altLang="en-US" b="1"/>
              <a:t>ΠΑΙΔΑΓΩΓΙΚΗ ΤΗΣ ΕΝΤΑΞΗΣ</a:t>
            </a:r>
          </a:p>
          <a:p>
            <a:pPr algn="ctr" eaLnBrk="1" hangingPunct="1">
              <a:spcBef>
                <a:spcPct val="50000"/>
              </a:spcBef>
            </a:pPr>
            <a:r>
              <a:rPr lang="el-GR" altLang="en-US" b="1">
                <a:solidFill>
                  <a:srgbClr val="CC3300"/>
                </a:solidFill>
                <a:latin typeface="Book Antiqua" pitchFamily="18" charset="0"/>
              </a:rPr>
              <a:t> «11. Η συμβολή των ΤΠΕ στην Ένταξη των μαθητών με ΕΕΑ-Αναπηρίες »</a:t>
            </a:r>
            <a:endParaRPr lang="en-US" altLang="en-US" b="1">
              <a:solidFill>
                <a:srgbClr val="CC3300"/>
              </a:solidFill>
              <a:latin typeface="Book Antiqua" pitchFamily="18" charset="0"/>
            </a:endParaRPr>
          </a:p>
          <a:p>
            <a:pPr algn="ctr" eaLnBrk="1" hangingPunct="1">
              <a:spcBef>
                <a:spcPct val="50000"/>
              </a:spcBef>
            </a:pPr>
            <a:br>
              <a:rPr lang="el-GR" altLang="en-US" sz="1600" b="1">
                <a:solidFill>
                  <a:srgbClr val="CC3300"/>
                </a:solidFill>
                <a:latin typeface="Book Antiqua" pitchFamily="18" charset="0"/>
              </a:rPr>
            </a:br>
            <a:r>
              <a:rPr lang="el-GR" altLang="en-US" sz="1400">
                <a:latin typeface="Book Antiqua" pitchFamily="18" charset="0"/>
              </a:rPr>
              <a:t>Δρ. Αθανάσιος Δρίγκας</a:t>
            </a:r>
            <a:r>
              <a:rPr lang="en-US" altLang="en-US" sz="1400">
                <a:latin typeface="Book Antiqua" pitchFamily="18" charset="0"/>
              </a:rPr>
              <a:t> – Engineer &amp; Psychologist Phd Cognitive Science in Networks</a:t>
            </a:r>
            <a:br>
              <a:rPr lang="en-US" altLang="en-US" sz="1400">
                <a:latin typeface="Book Antiqua" pitchFamily="18" charset="0"/>
              </a:rPr>
            </a:br>
            <a:r>
              <a:rPr lang="el-GR" altLang="en-US" sz="1400">
                <a:latin typeface="Book Antiqua" pitchFamily="18" charset="0"/>
              </a:rPr>
              <a:t>Επιστημονικός Υπεύθυνος Εργαστηρίου Τηλεπικοινωνιών – </a:t>
            </a:r>
            <a:r>
              <a:rPr lang="en-US" altLang="en-US" sz="1400">
                <a:latin typeface="Book Antiqua" pitchFamily="18" charset="0"/>
              </a:rPr>
              <a:t>Net Media Lab</a:t>
            </a:r>
            <a:r>
              <a:rPr lang="el-GR" altLang="en-US" sz="1400">
                <a:latin typeface="Book Antiqua" pitchFamily="18" charset="0"/>
              </a:rPr>
              <a:t> </a:t>
            </a:r>
            <a:br>
              <a:rPr lang="el-GR" altLang="en-US" sz="1400">
                <a:latin typeface="Book Antiqua" pitchFamily="18" charset="0"/>
              </a:rPr>
            </a:br>
            <a:r>
              <a:rPr lang="el-GR" altLang="en-US" sz="1400">
                <a:latin typeface="Book Antiqua" pitchFamily="18" charset="0"/>
              </a:rPr>
              <a:t>Διευθυντής Ερευνών Ινστιτούτου Πληροφορικής και Τηλεπικοινωνιών του Ε.Κ.Ε.Φ.Ε. «Δημόκριτος»</a:t>
            </a:r>
          </a:p>
          <a:p>
            <a:pPr eaLnBrk="1" hangingPunct="1">
              <a:spcBef>
                <a:spcPct val="50000"/>
              </a:spcBef>
            </a:pPr>
            <a:r>
              <a:rPr lang="el-GR" altLang="en-US" sz="1400"/>
              <a:t> </a:t>
            </a:r>
          </a:p>
          <a:p>
            <a:pPr algn="ctr" eaLnBrk="1" hangingPunct="1">
              <a:spcBef>
                <a:spcPct val="50000"/>
              </a:spcBef>
            </a:pPr>
            <a:r>
              <a:rPr lang="en-US" altLang="en-US" sz="1400">
                <a:solidFill>
                  <a:srgbClr val="990000"/>
                </a:solidFill>
                <a:latin typeface="Book Antiqua" pitchFamily="18" charset="0"/>
                <a:hlinkClick r:id="rId3"/>
              </a:rPr>
              <a:t>http://specialedu.iit.demokritos.gr/</a:t>
            </a:r>
            <a:endParaRPr lang="el-GR" altLang="en-US" sz="1400">
              <a:solidFill>
                <a:srgbClr val="990000"/>
              </a:solidFill>
              <a:latin typeface="Book Antiqua" pitchFamily="18" charset="0"/>
            </a:endParaRPr>
          </a:p>
          <a:p>
            <a:pPr algn="ctr" eaLnBrk="1" hangingPunct="1">
              <a:spcBef>
                <a:spcPct val="50000"/>
              </a:spcBef>
            </a:pPr>
            <a:r>
              <a:rPr lang="en-US" altLang="en-US" sz="1400">
                <a:solidFill>
                  <a:srgbClr val="990000"/>
                </a:solidFill>
                <a:latin typeface="Book Antiqua" pitchFamily="18" charset="0"/>
                <a:hlinkClick r:id="rId4"/>
              </a:rPr>
              <a:t>http://www.demokritos.gr</a:t>
            </a:r>
            <a:r>
              <a:rPr lang="el-GR" altLang="en-US" sz="1400">
                <a:solidFill>
                  <a:srgbClr val="990000"/>
                </a:solidFill>
                <a:latin typeface="Book Antiqua" pitchFamily="18" charset="0"/>
              </a:rPr>
              <a:t>           </a:t>
            </a:r>
            <a:r>
              <a:rPr lang="en-US" altLang="en-US" sz="1400">
                <a:solidFill>
                  <a:srgbClr val="990000"/>
                </a:solidFill>
                <a:latin typeface="Book Antiqua" pitchFamily="18" charset="0"/>
                <a:hlinkClick r:id="rId5"/>
              </a:rPr>
              <a:t>http://imm.demokritos.gr</a:t>
            </a:r>
            <a:endParaRPr lang="el-GR" altLang="en-US" sz="1400">
              <a:solidFill>
                <a:srgbClr val="990000"/>
              </a:solidFill>
              <a:latin typeface="Book Antiqua" pitchFamily="18" charset="0"/>
            </a:endParaRPr>
          </a:p>
          <a:p>
            <a:pPr algn="ctr" eaLnBrk="1" hangingPunct="1">
              <a:spcBef>
                <a:spcPct val="50000"/>
              </a:spcBef>
            </a:pPr>
            <a:r>
              <a:rPr lang="en-US" altLang="en-US" sz="1400">
                <a:solidFill>
                  <a:srgbClr val="990000"/>
                </a:solidFill>
                <a:latin typeface="Book Antiqua" pitchFamily="18" charset="0"/>
                <a:hlinkClick r:id="rId6"/>
              </a:rPr>
              <a:t>https://www.facebook.com/Telecoms.Lab.Net.Media.Lab</a:t>
            </a:r>
            <a:endParaRPr lang="el-GR" altLang="en-US" sz="1400">
              <a:solidFill>
                <a:srgbClr val="990000"/>
              </a:solidFill>
              <a:latin typeface="Book Antiqua" pitchFamily="18" charset="0"/>
            </a:endParaRPr>
          </a:p>
          <a:p>
            <a:pPr algn="ctr" eaLnBrk="1" hangingPunct="1">
              <a:spcBef>
                <a:spcPct val="50000"/>
              </a:spcBef>
            </a:pPr>
            <a:r>
              <a:rPr lang="en-US" altLang="en-US" sz="1400">
                <a:latin typeface="Book Antiqua" pitchFamily="18" charset="0"/>
                <a:hlinkClick r:id="rId7"/>
              </a:rPr>
              <a:t>https://www.facebook.com/netmedia.lab</a:t>
            </a:r>
            <a:endParaRPr lang="en-US" altLang="en-US" sz="1400">
              <a:solidFill>
                <a:srgbClr val="990000"/>
              </a:solidFill>
              <a:latin typeface="Book Antiqua" pitchFamily="18" charset="0"/>
            </a:endParaRPr>
          </a:p>
          <a:p>
            <a:pPr algn="ctr" eaLnBrk="1" hangingPunct="1">
              <a:spcBef>
                <a:spcPct val="50000"/>
              </a:spcBef>
            </a:pPr>
            <a:endParaRPr lang="en-US" altLang="en-US" sz="1400">
              <a:solidFill>
                <a:srgbClr val="990000"/>
              </a:solidFill>
              <a:latin typeface="Book Antiqua" pitchFamily="18" charset="0"/>
            </a:endParaRPr>
          </a:p>
        </p:txBody>
      </p:sp>
      <p:grpSp>
        <p:nvGrpSpPr>
          <p:cNvPr id="3075" name="Group 91"/>
          <p:cNvGrpSpPr>
            <a:grpSpLocks/>
          </p:cNvGrpSpPr>
          <p:nvPr/>
        </p:nvGrpSpPr>
        <p:grpSpPr bwMode="auto">
          <a:xfrm>
            <a:off x="7996238" y="0"/>
            <a:ext cx="1081087" cy="1250950"/>
            <a:chOff x="3882" y="5940"/>
            <a:chExt cx="1757" cy="1843"/>
          </a:xfrm>
        </p:grpSpPr>
        <p:pic>
          <p:nvPicPr>
            <p:cNvPr id="3078" name="Picture 92" descr="kefalis"/>
            <p:cNvPicPr>
              <a:picLocks noChangeAspect="1" noChangeArrowheads="1"/>
            </p:cNvPicPr>
            <p:nvPr/>
          </p:nvPicPr>
          <p:blipFill>
            <a:blip r:embed="rId8" cstate="print"/>
            <a:srcRect/>
            <a:stretch>
              <a:fillRect/>
            </a:stretch>
          </p:blipFill>
          <p:spPr bwMode="auto">
            <a:xfrm>
              <a:off x="4500" y="5940"/>
              <a:ext cx="1139" cy="1817"/>
            </a:xfrm>
            <a:prstGeom prst="rect">
              <a:avLst/>
            </a:prstGeom>
            <a:noFill/>
            <a:ln w="9525">
              <a:noFill/>
              <a:miter lim="800000"/>
              <a:headEnd/>
              <a:tailEnd/>
            </a:ln>
          </p:spPr>
        </p:pic>
        <p:pic>
          <p:nvPicPr>
            <p:cNvPr id="3079" name="Picture 93" descr="dimokrits"/>
            <p:cNvPicPr>
              <a:picLocks noChangeAspect="1" noChangeArrowheads="1"/>
            </p:cNvPicPr>
            <p:nvPr/>
          </p:nvPicPr>
          <p:blipFill>
            <a:blip r:embed="rId9" cstate="print"/>
            <a:srcRect/>
            <a:stretch>
              <a:fillRect/>
            </a:stretch>
          </p:blipFill>
          <p:spPr bwMode="auto">
            <a:xfrm>
              <a:off x="3882" y="5940"/>
              <a:ext cx="648" cy="1843"/>
            </a:xfrm>
            <a:prstGeom prst="rect">
              <a:avLst/>
            </a:prstGeom>
            <a:noFill/>
            <a:ln w="9525">
              <a:noFill/>
              <a:miter lim="800000"/>
              <a:headEnd/>
              <a:tailEnd/>
            </a:ln>
          </p:spPr>
        </p:pic>
      </p:grpSp>
      <p:sp>
        <p:nvSpPr>
          <p:cNvPr id="3076" name="Rectangle 1"/>
          <p:cNvSpPr>
            <a:spLocks noChangeArrowheads="1"/>
          </p:cNvSpPr>
          <p:nvPr/>
        </p:nvSpPr>
        <p:spPr bwMode="auto">
          <a:xfrm>
            <a:off x="719138" y="1349375"/>
            <a:ext cx="7727950" cy="1754188"/>
          </a:xfrm>
          <a:prstGeom prst="rect">
            <a:avLst/>
          </a:prstGeom>
          <a:noFill/>
          <a:ln w="9525">
            <a:noFill/>
            <a:miter lim="800000"/>
            <a:headEnd/>
            <a:tailEnd/>
          </a:ln>
        </p:spPr>
        <p:txBody>
          <a:bodyPr>
            <a:spAutoFit/>
          </a:bodyPr>
          <a:lstStyle/>
          <a:p>
            <a:pPr algn="ctr"/>
            <a:r>
              <a:rPr lang="el-GR" altLang="en-US" b="1">
                <a:solidFill>
                  <a:srgbClr val="0070C0"/>
                </a:solidFill>
                <a:latin typeface="Merriweather Sans"/>
                <a:hlinkClick r:id="rId3"/>
              </a:rPr>
              <a:t>Εξειδίκευση στις Τ.Π.Ε. και Ειδική Αγωγή – Ψυχοπαιδαγωγική της Ένταξης</a:t>
            </a:r>
            <a:endParaRPr lang="el-GR" altLang="en-US" b="1">
              <a:solidFill>
                <a:srgbClr val="0070C0"/>
              </a:solidFill>
              <a:latin typeface="Merriweather Sans"/>
            </a:endParaRPr>
          </a:p>
          <a:p>
            <a:pPr algn="ctr"/>
            <a:r>
              <a:rPr lang="el-GR" altLang="en-US">
                <a:latin typeface="Open Sans"/>
              </a:rPr>
              <a:t>Δια-Ιδρυματικό – Διατμηματικό Πρόγραμμα Μεταπτυχιακών Σπουδών του Τμήματος Ελληνικής Φιλολογίας του Δημοκριτείου Πανεπιστημίου Θράκης και του Ινστιτούτου Πληροφορικής και Τηλεπικοινωνιών (Ι.Π.&amp;Τ.) του Ε.Κ.Ε.Φ.Ε. "Δημόκριτος"</a:t>
            </a:r>
          </a:p>
        </p:txBody>
      </p:sp>
      <p:pic>
        <p:nvPicPr>
          <p:cNvPr id="3077" name="Picture 4"/>
          <p:cNvPicPr>
            <a:picLocks noChangeAspect="1"/>
          </p:cNvPicPr>
          <p:nvPr/>
        </p:nvPicPr>
        <p:blipFill>
          <a:blip r:embed="rId10" cstate="print"/>
          <a:srcRect/>
          <a:stretch>
            <a:fillRect/>
          </a:stretch>
        </p:blipFill>
        <p:spPr bwMode="auto">
          <a:xfrm>
            <a:off x="0" y="0"/>
            <a:ext cx="1130300" cy="1336675"/>
          </a:xfrm>
          <a:prstGeom prst="rect">
            <a:avLst/>
          </a:prstGeom>
          <a:noFill/>
          <a:ln w="9525">
            <a:noFill/>
            <a:miter lim="800000"/>
            <a:headEnd/>
            <a:tailEnd/>
          </a:ln>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3315"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3316"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3317"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3318"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3319"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3320"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3321" name="Picture 2"/>
          <p:cNvPicPr>
            <a:picLocks noChangeAspect="1"/>
          </p:cNvPicPr>
          <p:nvPr/>
        </p:nvPicPr>
        <p:blipFill>
          <a:blip r:embed="rId3" cstate="print"/>
          <a:srcRect/>
          <a:stretch>
            <a:fillRect/>
          </a:stretch>
        </p:blipFill>
        <p:spPr bwMode="auto">
          <a:xfrm>
            <a:off x="357188" y="925513"/>
            <a:ext cx="8429625" cy="5703887"/>
          </a:xfrm>
          <a:prstGeom prst="rect">
            <a:avLst/>
          </a:prstGeom>
          <a:noFill/>
          <a:ln w="9525">
            <a:noFill/>
            <a:miter lim="800000"/>
            <a:headEnd/>
            <a:tailEnd/>
          </a:ln>
        </p:spPr>
      </p:pic>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4339"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4340"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4341"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4342"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4343"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4344"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4345" name="Picture 1"/>
          <p:cNvPicPr>
            <a:picLocks noChangeAspect="1"/>
          </p:cNvPicPr>
          <p:nvPr/>
        </p:nvPicPr>
        <p:blipFill>
          <a:blip r:embed="rId3" cstate="print"/>
          <a:srcRect/>
          <a:stretch>
            <a:fillRect/>
          </a:stretch>
        </p:blipFill>
        <p:spPr bwMode="auto">
          <a:xfrm>
            <a:off x="357188" y="914400"/>
            <a:ext cx="8429625" cy="5715000"/>
          </a:xfrm>
          <a:prstGeom prst="rect">
            <a:avLst/>
          </a:prstGeom>
          <a:noFill/>
          <a:ln w="9525">
            <a:noFill/>
            <a:miter lim="800000"/>
            <a:headEnd/>
            <a:tailEnd/>
          </a:ln>
        </p:spPr>
      </p:pic>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536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5364"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536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5366"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536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5368"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5369" name="Picture 2"/>
          <p:cNvPicPr>
            <a:picLocks noChangeAspect="1"/>
          </p:cNvPicPr>
          <p:nvPr/>
        </p:nvPicPr>
        <p:blipFill>
          <a:blip r:embed="rId3" cstate="print"/>
          <a:srcRect/>
          <a:stretch>
            <a:fillRect/>
          </a:stretch>
        </p:blipFill>
        <p:spPr bwMode="auto">
          <a:xfrm>
            <a:off x="357188" y="903288"/>
            <a:ext cx="8429625" cy="5726112"/>
          </a:xfrm>
          <a:prstGeom prst="rect">
            <a:avLst/>
          </a:prstGeom>
          <a:noFill/>
          <a:ln w="9525">
            <a:noFill/>
            <a:miter lim="800000"/>
            <a:headEnd/>
            <a:tailEnd/>
          </a:ln>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638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6388"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638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6390"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639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6392"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6393" name="Picture 1"/>
          <p:cNvPicPr>
            <a:picLocks noChangeAspect="1"/>
          </p:cNvPicPr>
          <p:nvPr/>
        </p:nvPicPr>
        <p:blipFill>
          <a:blip r:embed="rId3" cstate="print"/>
          <a:srcRect/>
          <a:stretch>
            <a:fillRect/>
          </a:stretch>
        </p:blipFill>
        <p:spPr bwMode="auto">
          <a:xfrm>
            <a:off x="357188" y="873125"/>
            <a:ext cx="8429625" cy="5756275"/>
          </a:xfrm>
          <a:prstGeom prst="rect">
            <a:avLst/>
          </a:prstGeom>
          <a:noFill/>
          <a:ln w="9525">
            <a:noFill/>
            <a:miter lim="800000"/>
            <a:headEnd/>
            <a:tailEnd/>
          </a:ln>
        </p:spPr>
      </p:pic>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741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7412"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741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7414"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741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7416"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7417" name="Picture 3"/>
          <p:cNvPicPr>
            <a:picLocks noChangeAspect="1"/>
          </p:cNvPicPr>
          <p:nvPr/>
        </p:nvPicPr>
        <p:blipFill>
          <a:blip r:embed="rId3" cstate="print"/>
          <a:srcRect/>
          <a:stretch>
            <a:fillRect/>
          </a:stretch>
        </p:blipFill>
        <p:spPr bwMode="auto">
          <a:xfrm>
            <a:off x="325438" y="949325"/>
            <a:ext cx="8429625" cy="5680075"/>
          </a:xfrm>
          <a:prstGeom prst="rect">
            <a:avLst/>
          </a:prstGeom>
          <a:noFill/>
          <a:ln w="9525">
            <a:noFill/>
            <a:miter lim="800000"/>
            <a:headEnd/>
            <a:tailEnd/>
          </a:ln>
        </p:spPr>
      </p:pic>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8435"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8436"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8437"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8438"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8439"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18440" name="Picture 2"/>
          <p:cNvPicPr>
            <a:picLocks noChangeAspect="1"/>
          </p:cNvPicPr>
          <p:nvPr/>
        </p:nvPicPr>
        <p:blipFill>
          <a:blip r:embed="rId3" cstate="print"/>
          <a:srcRect/>
          <a:stretch>
            <a:fillRect/>
          </a:stretch>
        </p:blipFill>
        <p:spPr bwMode="auto">
          <a:xfrm>
            <a:off x="414338" y="747713"/>
            <a:ext cx="8315325" cy="5881687"/>
          </a:xfrm>
          <a:prstGeom prst="rect">
            <a:avLst/>
          </a:prstGeom>
          <a:noFill/>
          <a:ln w="9525">
            <a:noFill/>
            <a:miter lim="800000"/>
            <a:headEnd/>
            <a:tailEnd/>
          </a:ln>
        </p:spPr>
      </p:pic>
    </p:spTree>
  </p:cSld>
  <p:clrMapOvr>
    <a:masterClrMapping/>
  </p:clrMapOvr>
  <p:transition>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2048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20484"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2048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20486"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2048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20488" name="Picture 1"/>
          <p:cNvPicPr>
            <a:picLocks noChangeAspect="1"/>
          </p:cNvPicPr>
          <p:nvPr/>
        </p:nvPicPr>
        <p:blipFill>
          <a:blip r:embed="rId3" cstate="print"/>
          <a:srcRect/>
          <a:stretch>
            <a:fillRect/>
          </a:stretch>
        </p:blipFill>
        <p:spPr bwMode="auto">
          <a:xfrm>
            <a:off x="414338" y="646113"/>
            <a:ext cx="8315325" cy="5949950"/>
          </a:xfrm>
          <a:prstGeom prst="rect">
            <a:avLst/>
          </a:prstGeom>
          <a:noFill/>
          <a:ln w="9525">
            <a:noFill/>
            <a:miter lim="800000"/>
            <a:headEnd/>
            <a:tailEnd/>
          </a:ln>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2253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22532"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2253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22534"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2253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22536" name="Picture 2"/>
          <p:cNvPicPr>
            <a:picLocks noChangeAspect="1"/>
          </p:cNvPicPr>
          <p:nvPr/>
        </p:nvPicPr>
        <p:blipFill>
          <a:blip r:embed="rId3" cstate="print"/>
          <a:srcRect/>
          <a:stretch>
            <a:fillRect/>
          </a:stretch>
        </p:blipFill>
        <p:spPr bwMode="auto">
          <a:xfrm>
            <a:off x="414338" y="727075"/>
            <a:ext cx="8315325" cy="5902325"/>
          </a:xfrm>
          <a:prstGeom prst="rect">
            <a:avLst/>
          </a:prstGeom>
          <a:noFill/>
          <a:ln w="9525">
            <a:noFill/>
            <a:miter lim="800000"/>
            <a:headEnd/>
            <a:tailEnd/>
          </a:ln>
        </p:spPr>
      </p:pic>
    </p:spTree>
  </p:cSld>
  <p:clrMapOvr>
    <a:masterClrMapping/>
  </p:clrMapOvr>
  <p:transition>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24579"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24580"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24581"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24582"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24583"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24584" name="Picture 1"/>
          <p:cNvPicPr>
            <a:picLocks noChangeAspect="1"/>
          </p:cNvPicPr>
          <p:nvPr/>
        </p:nvPicPr>
        <p:blipFill>
          <a:blip r:embed="rId3" cstate="print"/>
          <a:srcRect/>
          <a:stretch>
            <a:fillRect/>
          </a:stretch>
        </p:blipFill>
        <p:spPr bwMode="auto">
          <a:xfrm>
            <a:off x="414338" y="727075"/>
            <a:ext cx="8315325" cy="5902325"/>
          </a:xfrm>
          <a:prstGeom prst="rect">
            <a:avLst/>
          </a:prstGeom>
          <a:noFill/>
          <a:ln w="9525">
            <a:noFill/>
            <a:miter lim="800000"/>
            <a:headEnd/>
            <a:tailEnd/>
          </a:ln>
        </p:spPr>
      </p:pic>
    </p:spTree>
  </p:cSld>
  <p:clrMapOvr>
    <a:masterClrMapping/>
  </p:clrMapOvr>
  <p:transition>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2662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26628"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2662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26630"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2663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26632" name="Picture 2"/>
          <p:cNvPicPr>
            <a:picLocks noChangeAspect="1"/>
          </p:cNvPicPr>
          <p:nvPr/>
        </p:nvPicPr>
        <p:blipFill>
          <a:blip r:embed="rId3" cstate="print"/>
          <a:srcRect/>
          <a:stretch>
            <a:fillRect/>
          </a:stretch>
        </p:blipFill>
        <p:spPr bwMode="auto">
          <a:xfrm>
            <a:off x="485775" y="684213"/>
            <a:ext cx="8315325" cy="5945187"/>
          </a:xfrm>
          <a:prstGeom prst="rect">
            <a:avLst/>
          </a:prstGeom>
          <a:noFill/>
          <a:ln w="9525">
            <a:noFill/>
            <a:miter lim="800000"/>
            <a:headEnd/>
            <a:tailEnd/>
          </a:ln>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512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5124"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512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5126"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512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5128" name="Text Box 8"/>
          <p:cNvSpPr txBox="1">
            <a:spLocks noChangeArrowheads="1"/>
          </p:cNvSpPr>
          <p:nvPr/>
        </p:nvSpPr>
        <p:spPr bwMode="auto">
          <a:xfrm>
            <a:off x="1392238" y="960438"/>
            <a:ext cx="6483350" cy="5508625"/>
          </a:xfrm>
          <a:prstGeom prst="rect">
            <a:avLst/>
          </a:prstGeom>
          <a:noFill/>
          <a:ln w="9525">
            <a:noFill/>
            <a:miter lim="800000"/>
            <a:headEnd/>
            <a:tailEnd/>
          </a:ln>
        </p:spPr>
        <p:txBody>
          <a:bodyPr>
            <a:spAutoFit/>
          </a:bodyPr>
          <a:lstStyle/>
          <a:p>
            <a:pPr algn="just" eaLnBrk="1" hangingPunct="1">
              <a:spcBef>
                <a:spcPct val="50000"/>
              </a:spcBef>
            </a:pPr>
            <a:endParaRPr lang="el-GR" altLang="en-US" sz="1200">
              <a:latin typeface="Trebuchet MS" pitchFamily="34" charset="0"/>
            </a:endParaRPr>
          </a:p>
          <a:p>
            <a:pPr algn="ctr" eaLnBrk="1" hangingPunct="1">
              <a:spcBef>
                <a:spcPct val="50000"/>
              </a:spcBef>
              <a:buFontTx/>
              <a:buChar char="•"/>
            </a:pPr>
            <a:r>
              <a:rPr lang="en-US" altLang="en-US" sz="2800" b="1">
                <a:latin typeface="Trebuchet MS" pitchFamily="34" charset="0"/>
              </a:rPr>
              <a:t>E-inclusion=Equal participation to society using ICTs</a:t>
            </a:r>
          </a:p>
          <a:p>
            <a:pPr algn="ctr" eaLnBrk="1" hangingPunct="1">
              <a:spcBef>
                <a:spcPct val="50000"/>
              </a:spcBef>
            </a:pPr>
            <a:r>
              <a:rPr lang="en-US" altLang="en-US" sz="2800" b="1">
                <a:latin typeface="Trebuchet MS" pitchFamily="34" charset="0"/>
              </a:rPr>
              <a:t>Bridging the Gaps using ICTs</a:t>
            </a:r>
          </a:p>
          <a:p>
            <a:pPr algn="ctr" eaLnBrk="1" hangingPunct="1">
              <a:spcBef>
                <a:spcPct val="50000"/>
              </a:spcBef>
            </a:pPr>
            <a:r>
              <a:rPr lang="en-US" altLang="en-US" sz="2800" b="1">
                <a:latin typeface="Trebuchet MS" pitchFamily="34" charset="0"/>
              </a:rPr>
              <a:t>Eliminating the Exclusions using ICTs</a:t>
            </a:r>
          </a:p>
          <a:p>
            <a:pPr algn="ctr" eaLnBrk="1" hangingPunct="1">
              <a:spcBef>
                <a:spcPct val="50000"/>
              </a:spcBef>
              <a:buFontTx/>
              <a:buChar char="•"/>
            </a:pPr>
            <a:r>
              <a:rPr lang="en-US" altLang="en-US" sz="2000" b="1">
                <a:latin typeface="Trebuchet MS" pitchFamily="34" charset="0"/>
              </a:rPr>
              <a:t>E-information</a:t>
            </a:r>
          </a:p>
          <a:p>
            <a:pPr algn="ctr" eaLnBrk="1" hangingPunct="1">
              <a:spcBef>
                <a:spcPct val="50000"/>
              </a:spcBef>
              <a:buFontTx/>
              <a:buChar char="•"/>
            </a:pPr>
            <a:r>
              <a:rPr lang="en-US" altLang="en-US" sz="2000" b="1">
                <a:latin typeface="Trebuchet MS" pitchFamily="34" charset="0"/>
              </a:rPr>
              <a:t>E-education</a:t>
            </a:r>
          </a:p>
          <a:p>
            <a:pPr algn="ctr" eaLnBrk="1" hangingPunct="1">
              <a:spcBef>
                <a:spcPct val="50000"/>
              </a:spcBef>
              <a:buFontTx/>
              <a:buChar char="•"/>
            </a:pPr>
            <a:r>
              <a:rPr lang="en-US" altLang="en-US" sz="2000" b="1">
                <a:latin typeface="Trebuchet MS" pitchFamily="34" charset="0"/>
              </a:rPr>
              <a:t>E-vocational training</a:t>
            </a:r>
          </a:p>
          <a:p>
            <a:pPr algn="ctr" eaLnBrk="1" hangingPunct="1">
              <a:spcBef>
                <a:spcPct val="50000"/>
              </a:spcBef>
              <a:buFontTx/>
              <a:buChar char="•"/>
            </a:pPr>
            <a:r>
              <a:rPr lang="en-US" altLang="en-US" sz="2000" b="1">
                <a:latin typeface="Trebuchet MS" pitchFamily="34" charset="0"/>
              </a:rPr>
              <a:t>E-vocational guidance </a:t>
            </a:r>
            <a:endParaRPr lang="el-GR" altLang="en-US" sz="2000" b="1">
              <a:latin typeface="Trebuchet MS" pitchFamily="34" charset="0"/>
            </a:endParaRPr>
          </a:p>
          <a:p>
            <a:pPr algn="ctr" eaLnBrk="1" hangingPunct="1">
              <a:spcBef>
                <a:spcPct val="50000"/>
              </a:spcBef>
              <a:buFontTx/>
              <a:buChar char="•"/>
            </a:pPr>
            <a:r>
              <a:rPr lang="el-GR" altLang="en-US" sz="2000" b="1">
                <a:latin typeface="Trebuchet MS" pitchFamily="34" charset="0"/>
              </a:rPr>
              <a:t>Ε-</a:t>
            </a:r>
            <a:r>
              <a:rPr lang="en-US" altLang="en-US" sz="2000" b="1">
                <a:latin typeface="Trebuchet MS" pitchFamily="34" charset="0"/>
              </a:rPr>
              <a:t>vocational absorption</a:t>
            </a:r>
          </a:p>
          <a:p>
            <a:pPr algn="just" eaLnBrk="1" hangingPunct="1">
              <a:spcBef>
                <a:spcPct val="50000"/>
              </a:spcBef>
              <a:buFontTx/>
              <a:buChar char="•"/>
            </a:pPr>
            <a:endParaRPr lang="el-GR" altLang="en-US" sz="1200">
              <a:latin typeface="Trebuchet MS" pitchFamily="34" charset="0"/>
            </a:endParaRPr>
          </a:p>
          <a:p>
            <a:pPr algn="just" eaLnBrk="1" hangingPunct="1">
              <a:spcBef>
                <a:spcPct val="50000"/>
              </a:spcBef>
            </a:pPr>
            <a:endParaRPr lang="el-GR" altLang="en-US" sz="1200">
              <a:latin typeface="Trebuchet MS" pitchFamily="34" charset="0"/>
            </a:endParaRPr>
          </a:p>
        </p:txBody>
      </p:sp>
    </p:spTree>
  </p:cSld>
  <p:clrMapOvr>
    <a:masterClrMapping/>
  </p:clrMapOvr>
  <p:transition>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28675"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28676"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28677"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28678"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28679"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28680" name="Picture 1"/>
          <p:cNvPicPr>
            <a:picLocks noChangeAspect="1"/>
          </p:cNvPicPr>
          <p:nvPr/>
        </p:nvPicPr>
        <p:blipFill>
          <a:blip r:embed="rId3" cstate="print"/>
          <a:srcRect/>
          <a:stretch>
            <a:fillRect/>
          </a:stretch>
        </p:blipFill>
        <p:spPr bwMode="auto">
          <a:xfrm>
            <a:off x="414338" y="727075"/>
            <a:ext cx="8315325" cy="5902325"/>
          </a:xfrm>
          <a:prstGeom prst="rect">
            <a:avLst/>
          </a:prstGeom>
          <a:noFill/>
          <a:ln w="9525">
            <a:noFill/>
            <a:miter lim="800000"/>
            <a:headEnd/>
            <a:tailEnd/>
          </a:ln>
        </p:spPr>
      </p:pic>
    </p:spTree>
  </p:cSld>
  <p:clrMapOvr>
    <a:masterClrMapping/>
  </p:clrMapOvr>
  <p:transition>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3072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30724"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3072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0726"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3072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30728" name="Picture 2"/>
          <p:cNvPicPr>
            <a:picLocks noChangeAspect="1"/>
          </p:cNvPicPr>
          <p:nvPr/>
        </p:nvPicPr>
        <p:blipFill>
          <a:blip r:embed="rId3" cstate="print"/>
          <a:srcRect/>
          <a:stretch>
            <a:fillRect/>
          </a:stretch>
        </p:blipFill>
        <p:spPr bwMode="auto">
          <a:xfrm>
            <a:off x="414338" y="646113"/>
            <a:ext cx="8315325" cy="5983287"/>
          </a:xfrm>
          <a:prstGeom prst="rect">
            <a:avLst/>
          </a:prstGeom>
          <a:noFill/>
          <a:ln w="9525">
            <a:noFill/>
            <a:miter lim="800000"/>
            <a:headEnd/>
            <a:tailEnd/>
          </a:ln>
        </p:spPr>
      </p:pic>
    </p:spTree>
  </p:cSld>
  <p:clrMapOvr>
    <a:masterClrMapping/>
  </p:clrMapOvr>
  <p:transition>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3277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32772"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3277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2774"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3277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32776" name="Picture 2"/>
          <p:cNvPicPr>
            <a:picLocks noChangeAspect="1"/>
          </p:cNvPicPr>
          <p:nvPr/>
        </p:nvPicPr>
        <p:blipFill>
          <a:blip r:embed="rId3" cstate="print"/>
          <a:srcRect/>
          <a:stretch>
            <a:fillRect/>
          </a:stretch>
        </p:blipFill>
        <p:spPr bwMode="auto">
          <a:xfrm>
            <a:off x="414338" y="646113"/>
            <a:ext cx="8315325" cy="5983287"/>
          </a:xfrm>
          <a:prstGeom prst="rect">
            <a:avLst/>
          </a:prstGeom>
          <a:noFill/>
          <a:ln w="9525">
            <a:noFill/>
            <a:miter lim="800000"/>
            <a:headEnd/>
            <a:tailEnd/>
          </a:ln>
        </p:spPr>
      </p:pic>
    </p:spTree>
  </p:cSld>
  <p:clrMapOvr>
    <a:masterClrMapping/>
  </p:clrMapOvr>
  <p:transition>
    <p:comb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34819"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34820" name="Rectangle 4"/>
          <p:cNvSpPr>
            <a:spLocks noChangeArrowheads="1"/>
          </p:cNvSpPr>
          <p:nvPr/>
        </p:nvSpPr>
        <p:spPr bwMode="auto">
          <a:xfrm>
            <a:off x="1690688" y="355600"/>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34821"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4822" name="Text Box 6"/>
          <p:cNvSpPr txBox="1">
            <a:spLocks noChangeArrowheads="1"/>
          </p:cNvSpPr>
          <p:nvPr/>
        </p:nvSpPr>
        <p:spPr bwMode="auto">
          <a:xfrm>
            <a:off x="1639888" y="309563"/>
            <a:ext cx="5864225"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34823"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34824" name="Text Box 8"/>
          <p:cNvSpPr txBox="1">
            <a:spLocks noChangeArrowheads="1"/>
          </p:cNvSpPr>
          <p:nvPr/>
        </p:nvSpPr>
        <p:spPr bwMode="auto">
          <a:xfrm>
            <a:off x="0" y="700088"/>
            <a:ext cx="9144000" cy="3324225"/>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endParaRPr lang="el-GR" altLang="en-US" sz="1200" b="1">
              <a:latin typeface="Trebuchet MS" pitchFamily="34" charset="0"/>
            </a:endParaRPr>
          </a:p>
          <a:p>
            <a:pP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just">
              <a:spcBef>
                <a:spcPct val="50000"/>
              </a:spcBef>
            </a:pPr>
            <a:endParaRPr lang="el-GR" altLang="en-US" sz="1200">
              <a:latin typeface="Trebuchet MS" pitchFamily="34" charset="0"/>
            </a:endParaRPr>
          </a:p>
        </p:txBody>
      </p:sp>
      <p:pic>
        <p:nvPicPr>
          <p:cNvPr id="34825" name="Picture 1"/>
          <p:cNvPicPr>
            <a:picLocks noChangeAspect="1"/>
          </p:cNvPicPr>
          <p:nvPr/>
        </p:nvPicPr>
        <p:blipFill>
          <a:blip r:embed="rId2" cstate="print"/>
          <a:srcRect/>
          <a:stretch>
            <a:fillRect/>
          </a:stretch>
        </p:blipFill>
        <p:spPr bwMode="auto">
          <a:xfrm>
            <a:off x="458788" y="649288"/>
            <a:ext cx="8096250" cy="4772025"/>
          </a:xfrm>
          <a:prstGeom prst="rect">
            <a:avLst/>
          </a:prstGeom>
          <a:noFill/>
          <a:ln w="9525">
            <a:noFill/>
            <a:miter lim="800000"/>
            <a:headEnd/>
            <a:tailEnd/>
          </a:ln>
        </p:spPr>
      </p:pic>
      <p:sp>
        <p:nvSpPr>
          <p:cNvPr id="2" name="Rectangle 1"/>
          <p:cNvSpPr/>
          <p:nvPr/>
        </p:nvSpPr>
        <p:spPr>
          <a:xfrm>
            <a:off x="138113" y="5348288"/>
            <a:ext cx="9144000" cy="1385887"/>
          </a:xfrm>
          <a:prstGeom prst="rect">
            <a:avLst/>
          </a:prstGeom>
        </p:spPr>
        <p:txBody>
          <a:bodyPr>
            <a:spAutoFit/>
          </a:bodyPr>
          <a:lstStyle/>
          <a:p>
            <a:pPr>
              <a:defRPr/>
            </a:pPr>
            <a:r>
              <a:rPr lang="en-US" sz="1400" dirty="0">
                <a:latin typeface="+mj-lt"/>
              </a:rPr>
              <a:t>The Knowledge Pyramid (8 Layer Model). </a:t>
            </a:r>
            <a:r>
              <a:rPr lang="en-US" sz="1400" b="1" dirty="0">
                <a:latin typeface="+mj-lt"/>
              </a:rPr>
              <a:t>Stimuli </a:t>
            </a:r>
            <a:r>
              <a:rPr lang="en-US" sz="1400" dirty="0">
                <a:latin typeface="+mj-lt"/>
              </a:rPr>
              <a:t>(neural representations), </a:t>
            </a:r>
            <a:r>
              <a:rPr lang="en-US" sz="1400" b="1" dirty="0">
                <a:latin typeface="+mj-lt"/>
              </a:rPr>
              <a:t>Data </a:t>
            </a:r>
            <a:r>
              <a:rPr lang="en-US" sz="1400" dirty="0">
                <a:latin typeface="+mj-lt"/>
              </a:rPr>
              <a:t>(recruitment of discrete elements, communication), </a:t>
            </a:r>
            <a:r>
              <a:rPr lang="en-US" sz="1400" b="1" dirty="0">
                <a:latin typeface="+mj-lt"/>
              </a:rPr>
              <a:t>Information </a:t>
            </a:r>
            <a:r>
              <a:rPr lang="en-US" sz="1400" dirty="0">
                <a:latin typeface="+mj-lt"/>
              </a:rPr>
              <a:t>(interconnected data), </a:t>
            </a:r>
            <a:r>
              <a:rPr lang="en-US" sz="1400" b="1" dirty="0">
                <a:latin typeface="+mj-lt"/>
              </a:rPr>
              <a:t>Knowledge </a:t>
            </a:r>
            <a:r>
              <a:rPr lang="en-US" sz="1400" dirty="0">
                <a:latin typeface="+mj-lt"/>
              </a:rPr>
              <a:t>(Acceptance, interest in knowledge, organization of information, theories, axioms), </a:t>
            </a:r>
            <a:r>
              <a:rPr lang="en-US" sz="1400" b="1" dirty="0">
                <a:latin typeface="+mj-lt"/>
              </a:rPr>
              <a:t>Expertise &amp; Discrimination </a:t>
            </a:r>
            <a:r>
              <a:rPr lang="en-US" sz="1400" dirty="0">
                <a:latin typeface="+mj-lt"/>
              </a:rPr>
              <a:t>(applied knowledge, creativity, experience, skills), </a:t>
            </a:r>
            <a:r>
              <a:rPr lang="en-US" sz="1400" b="1" dirty="0">
                <a:latin typeface="+mj-lt"/>
              </a:rPr>
              <a:t>Self-Actualization </a:t>
            </a:r>
            <a:r>
              <a:rPr lang="en-US" sz="1400" dirty="0">
                <a:latin typeface="+mj-lt"/>
              </a:rPr>
              <a:t>(Desire for creativity / innovation, mastering of skills), </a:t>
            </a:r>
            <a:r>
              <a:rPr lang="en-US" sz="1400" b="1" dirty="0">
                <a:latin typeface="+mj-lt"/>
              </a:rPr>
              <a:t>Universal</a:t>
            </a:r>
          </a:p>
          <a:p>
            <a:pPr>
              <a:defRPr/>
            </a:pPr>
            <a:r>
              <a:rPr lang="en-US" sz="1400" b="1" dirty="0">
                <a:latin typeface="+mj-lt"/>
              </a:rPr>
              <a:t>Knowledge </a:t>
            </a:r>
            <a:r>
              <a:rPr lang="en-US" sz="1400" dirty="0">
                <a:latin typeface="+mj-lt"/>
              </a:rPr>
              <a:t>(Unification of laws and theories, conceptualization, prediction of behavior, needs and problems, problem solving) </a:t>
            </a:r>
            <a:r>
              <a:rPr lang="en-US" sz="1400" b="1" dirty="0">
                <a:latin typeface="+mj-lt"/>
              </a:rPr>
              <a:t>Transcendence </a:t>
            </a:r>
            <a:r>
              <a:rPr lang="en-US" sz="1400" dirty="0">
                <a:latin typeface="+mj-lt"/>
              </a:rPr>
              <a:t>(Self-</a:t>
            </a:r>
            <a:r>
              <a:rPr lang="en-US" sz="1400" dirty="0" err="1">
                <a:latin typeface="+mj-lt"/>
              </a:rPr>
              <a:t>forgetfulness,loss</a:t>
            </a:r>
            <a:r>
              <a:rPr lang="en-US" sz="1400" dirty="0">
                <a:latin typeface="+mj-lt"/>
              </a:rPr>
              <a:t> of self-consciousness, transcendence of ego).</a:t>
            </a:r>
          </a:p>
        </p:txBody>
      </p:sp>
    </p:spTree>
  </p:cSld>
  <p:clrMapOvr>
    <a:masterClrMapping/>
  </p:clrMapOvr>
  <p:transition>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3584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35844" name="Rectangle 4"/>
          <p:cNvSpPr>
            <a:spLocks noChangeArrowheads="1"/>
          </p:cNvSpPr>
          <p:nvPr/>
        </p:nvSpPr>
        <p:spPr bwMode="auto">
          <a:xfrm>
            <a:off x="1790700" y="350838"/>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3584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5846" name="Text Box 6"/>
          <p:cNvSpPr txBox="1">
            <a:spLocks noChangeArrowheads="1"/>
          </p:cNvSpPr>
          <p:nvPr/>
        </p:nvSpPr>
        <p:spPr bwMode="auto">
          <a:xfrm>
            <a:off x="1674813" y="288925"/>
            <a:ext cx="5862637"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3584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35848" name="Picture 2"/>
          <p:cNvPicPr>
            <a:picLocks noChangeAspect="1"/>
          </p:cNvPicPr>
          <p:nvPr/>
        </p:nvPicPr>
        <p:blipFill>
          <a:blip r:embed="rId2" cstate="print"/>
          <a:srcRect/>
          <a:stretch>
            <a:fillRect/>
          </a:stretch>
        </p:blipFill>
        <p:spPr bwMode="auto">
          <a:xfrm>
            <a:off x="1693863" y="914400"/>
            <a:ext cx="5657850" cy="5667375"/>
          </a:xfrm>
          <a:prstGeom prst="rect">
            <a:avLst/>
          </a:prstGeom>
          <a:noFill/>
          <a:ln w="9525">
            <a:noFill/>
            <a:miter lim="800000"/>
            <a:headEnd/>
            <a:tailEnd/>
          </a:ln>
        </p:spPr>
      </p:pic>
    </p:spTree>
  </p:cSld>
  <p:clrMapOvr>
    <a:masterClrMapping/>
  </p:clrMapOvr>
  <p:transition>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3686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36868" name="Rectangle 4"/>
          <p:cNvSpPr>
            <a:spLocks noChangeArrowheads="1"/>
          </p:cNvSpPr>
          <p:nvPr/>
        </p:nvSpPr>
        <p:spPr bwMode="auto">
          <a:xfrm>
            <a:off x="1693863" y="331788"/>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3686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6870" name="Text Box 6"/>
          <p:cNvSpPr txBox="1">
            <a:spLocks noChangeArrowheads="1"/>
          </p:cNvSpPr>
          <p:nvPr/>
        </p:nvSpPr>
        <p:spPr bwMode="auto">
          <a:xfrm>
            <a:off x="1579563" y="300038"/>
            <a:ext cx="5862637"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3687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36872" name="Text Box 8"/>
          <p:cNvSpPr txBox="1">
            <a:spLocks noChangeArrowheads="1"/>
          </p:cNvSpPr>
          <p:nvPr/>
        </p:nvSpPr>
        <p:spPr bwMode="auto">
          <a:xfrm>
            <a:off x="0" y="700088"/>
            <a:ext cx="9144000" cy="2216150"/>
          </a:xfrm>
          <a:prstGeom prst="rect">
            <a:avLst/>
          </a:prstGeom>
          <a:noFill/>
          <a:ln w="9525">
            <a:noFill/>
            <a:miter lim="800000"/>
            <a:headEnd/>
            <a:tailEnd/>
          </a:ln>
        </p:spPr>
        <p:txBody>
          <a:bodyPr>
            <a:spAutoFit/>
          </a:bodyPr>
          <a:lstStyle/>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ctr">
              <a:spcBef>
                <a:spcPct val="50000"/>
              </a:spcBef>
            </a:pPr>
            <a:endParaRPr lang="el-GR" altLang="en-US" sz="1200" b="1">
              <a:latin typeface="Trebuchet MS" pitchFamily="34" charset="0"/>
            </a:endParaRPr>
          </a:p>
          <a:p>
            <a:pPr algn="just">
              <a:spcBef>
                <a:spcPct val="50000"/>
              </a:spcBef>
            </a:pPr>
            <a:endParaRPr lang="el-GR" altLang="en-US" sz="1200">
              <a:latin typeface="Trebuchet MS" pitchFamily="34" charset="0"/>
            </a:endParaRPr>
          </a:p>
        </p:txBody>
      </p:sp>
      <p:sp>
        <p:nvSpPr>
          <p:cNvPr id="2" name="Rectangle 1"/>
          <p:cNvSpPr/>
          <p:nvPr/>
        </p:nvSpPr>
        <p:spPr>
          <a:xfrm>
            <a:off x="6350" y="682625"/>
            <a:ext cx="9144000" cy="4924425"/>
          </a:xfrm>
          <a:prstGeom prst="rect">
            <a:avLst/>
          </a:prstGeom>
        </p:spPr>
        <p:txBody>
          <a:bodyPr>
            <a:spAutoFit/>
          </a:bodyPr>
          <a:lstStyle/>
          <a:p>
            <a:pPr algn="just">
              <a:defRPr/>
            </a:pPr>
            <a:r>
              <a:rPr lang="en-US" sz="1600" b="1" dirty="0">
                <a:latin typeface="+mj-lt"/>
              </a:rPr>
              <a:t>The cognitive processes of the human brain contribute to the organization and</a:t>
            </a:r>
          </a:p>
          <a:p>
            <a:pPr algn="just">
              <a:defRPr/>
            </a:pPr>
            <a:r>
              <a:rPr lang="en-US" sz="1600" b="1" dirty="0">
                <a:latin typeface="+mj-lt"/>
              </a:rPr>
              <a:t>representation of knowledge. These cognitive structures and processes change as the</a:t>
            </a:r>
          </a:p>
          <a:p>
            <a:pPr algn="just">
              <a:defRPr/>
            </a:pPr>
            <a:r>
              <a:rPr lang="en-US" sz="1600" b="1" dirty="0">
                <a:latin typeface="+mj-lt"/>
              </a:rPr>
              <a:t>individual evolves, acquires experiences and conquers knowledge. Cognition consists</a:t>
            </a:r>
          </a:p>
          <a:p>
            <a:pPr algn="just">
              <a:defRPr/>
            </a:pPr>
            <a:r>
              <a:rPr lang="en-US" sz="1600" b="1" dirty="0">
                <a:latin typeface="+mj-lt"/>
              </a:rPr>
              <a:t>of a set of skills and brain functions through which individuals perceive their</a:t>
            </a:r>
          </a:p>
          <a:p>
            <a:pPr algn="just">
              <a:defRPr/>
            </a:pPr>
            <a:r>
              <a:rPr lang="en-US" sz="1600" b="1" dirty="0">
                <a:latin typeface="+mj-lt"/>
              </a:rPr>
              <a:t>environment. Cognitive skills, such as working memory, attention, perception,</a:t>
            </a:r>
          </a:p>
          <a:p>
            <a:pPr algn="just">
              <a:defRPr/>
            </a:pPr>
            <a:r>
              <a:rPr lang="en-US" sz="1600" b="1" dirty="0">
                <a:latin typeface="+mj-lt"/>
              </a:rPr>
              <a:t>visuospatial processing and various executive skills, play a </a:t>
            </a:r>
            <a:r>
              <a:rPr lang="en-US" sz="1600" b="1" dirty="0" err="1">
                <a:latin typeface="+mj-lt"/>
              </a:rPr>
              <a:t>crusial</a:t>
            </a:r>
            <a:r>
              <a:rPr lang="en-US" sz="1600" b="1" dirty="0">
                <a:latin typeface="+mj-lt"/>
              </a:rPr>
              <a:t> role in the</a:t>
            </a:r>
          </a:p>
          <a:p>
            <a:pPr algn="just">
              <a:defRPr/>
            </a:pPr>
            <a:r>
              <a:rPr lang="en-US" sz="1600" b="1" dirty="0">
                <a:latin typeface="+mj-lt"/>
              </a:rPr>
              <a:t>formation of the learning process. Development of cognition requires a rich</a:t>
            </a:r>
          </a:p>
          <a:p>
            <a:pPr algn="just">
              <a:defRPr/>
            </a:pPr>
            <a:r>
              <a:rPr lang="en-US" sz="1600" b="1" dirty="0">
                <a:latin typeface="+mj-lt"/>
              </a:rPr>
              <a:t>knowledge base. Cognitive skills should be considered as general tools for retrieving</a:t>
            </a:r>
          </a:p>
          <a:p>
            <a:pPr algn="just">
              <a:defRPr/>
            </a:pPr>
            <a:r>
              <a:rPr lang="en-US" sz="1600" b="1" dirty="0">
                <a:latin typeface="+mj-lt"/>
              </a:rPr>
              <a:t>and managing domain-specific knowledge [34]. Adolescence is a </a:t>
            </a:r>
            <a:r>
              <a:rPr lang="en-US" sz="1600" b="1" dirty="0" err="1">
                <a:latin typeface="+mj-lt"/>
              </a:rPr>
              <a:t>crusial</a:t>
            </a:r>
            <a:r>
              <a:rPr lang="en-US" sz="1600" b="1" dirty="0">
                <a:latin typeface="+mj-lt"/>
              </a:rPr>
              <a:t> period for</a:t>
            </a:r>
          </a:p>
          <a:p>
            <a:pPr algn="just">
              <a:defRPr/>
            </a:pPr>
            <a:r>
              <a:rPr lang="en-US" sz="1600" b="1" dirty="0">
                <a:latin typeface="+mj-lt"/>
              </a:rPr>
              <a:t>cognitive development though the formation of a conscious, self-directed and self</a:t>
            </a:r>
          </a:p>
          <a:p>
            <a:pPr algn="just">
              <a:defRPr/>
            </a:pPr>
            <a:r>
              <a:rPr lang="en-US" sz="1600" b="1" dirty="0">
                <a:latin typeface="+mj-lt"/>
              </a:rPr>
              <a:t>regulating mind [35]. Cognitive enrichment depends on the magnitude to which</a:t>
            </a:r>
          </a:p>
          <a:p>
            <a:pPr algn="just">
              <a:defRPr/>
            </a:pPr>
            <a:r>
              <a:rPr lang="en-US" sz="1600" b="1" dirty="0">
                <a:latin typeface="+mj-lt"/>
              </a:rPr>
              <a:t>individuals have occupied procedural skills, as well as on their prior knowledge and</a:t>
            </a:r>
          </a:p>
          <a:p>
            <a:pPr algn="just">
              <a:defRPr/>
            </a:pPr>
            <a:r>
              <a:rPr lang="en-US" sz="1600" b="1" dirty="0">
                <a:latin typeface="+mj-lt"/>
              </a:rPr>
              <a:t>expertise, and requires promotion of meaningful intellectual activities [36]. </a:t>
            </a:r>
            <a:endParaRPr lang="el-GR" sz="1600" b="1" dirty="0">
              <a:latin typeface="+mj-lt"/>
            </a:endParaRPr>
          </a:p>
          <a:p>
            <a:pPr>
              <a:defRPr/>
            </a:pPr>
            <a:endParaRPr lang="el-GR" sz="1600" b="1" dirty="0">
              <a:latin typeface="+mj-lt"/>
            </a:endParaRPr>
          </a:p>
          <a:p>
            <a:pPr>
              <a:defRPr/>
            </a:pPr>
            <a:r>
              <a:rPr lang="en-US" b="1" i="1" dirty="0">
                <a:solidFill>
                  <a:srgbClr val="070BB9"/>
                </a:solidFill>
                <a:latin typeface="+mj-lt"/>
              </a:rPr>
              <a:t>Stimuli</a:t>
            </a:r>
            <a:r>
              <a:rPr lang="el-GR" b="1" dirty="0">
                <a:solidFill>
                  <a:srgbClr val="070BB9"/>
                </a:solidFill>
                <a:latin typeface="+mj-lt"/>
              </a:rPr>
              <a:t>  </a:t>
            </a:r>
            <a:r>
              <a:rPr lang="en-US" b="1" u="sng" dirty="0">
                <a:solidFill>
                  <a:srgbClr val="070BB9"/>
                </a:solidFill>
                <a:latin typeface="+mj-lt"/>
              </a:rPr>
              <a:t>Sensory Encoding</a:t>
            </a:r>
            <a:r>
              <a:rPr lang="el-GR" b="1" u="sng" dirty="0">
                <a:solidFill>
                  <a:srgbClr val="070BB9"/>
                </a:solidFill>
                <a:latin typeface="+mj-lt"/>
              </a:rPr>
              <a:t> </a:t>
            </a:r>
            <a:r>
              <a:rPr lang="el-GR" b="1" dirty="0">
                <a:solidFill>
                  <a:srgbClr val="070BB9"/>
                </a:solidFill>
                <a:latin typeface="+mj-lt"/>
              </a:rPr>
              <a:t>  </a:t>
            </a:r>
            <a:r>
              <a:rPr lang="en-US" b="1" i="1" dirty="0">
                <a:solidFill>
                  <a:srgbClr val="070BB9"/>
                </a:solidFill>
                <a:latin typeface="+mj-lt"/>
              </a:rPr>
              <a:t>Data</a:t>
            </a:r>
            <a:r>
              <a:rPr lang="el-GR" b="1" dirty="0">
                <a:solidFill>
                  <a:srgbClr val="070BB9"/>
                </a:solidFill>
                <a:latin typeface="+mj-lt"/>
              </a:rPr>
              <a:t>  </a:t>
            </a:r>
            <a:r>
              <a:rPr lang="en-US" b="1" u="sng" dirty="0">
                <a:solidFill>
                  <a:srgbClr val="070BB9"/>
                </a:solidFill>
                <a:latin typeface="+mj-lt"/>
              </a:rPr>
              <a:t>Synthesis &amp; Structure of Data</a:t>
            </a:r>
            <a:r>
              <a:rPr lang="el-GR" b="1" dirty="0">
                <a:solidFill>
                  <a:srgbClr val="070BB9"/>
                </a:solidFill>
                <a:latin typeface="+mj-lt"/>
              </a:rPr>
              <a:t>  </a:t>
            </a:r>
          </a:p>
          <a:p>
            <a:pPr>
              <a:defRPr/>
            </a:pPr>
            <a:r>
              <a:rPr lang="en-US" b="1" i="1" dirty="0">
                <a:solidFill>
                  <a:srgbClr val="070BB9"/>
                </a:solidFill>
                <a:latin typeface="+mj-lt"/>
              </a:rPr>
              <a:t>Information</a:t>
            </a:r>
            <a:r>
              <a:rPr lang="el-GR" b="1" i="1" dirty="0">
                <a:solidFill>
                  <a:srgbClr val="070BB9"/>
                </a:solidFill>
                <a:latin typeface="+mj-lt"/>
              </a:rPr>
              <a:t> </a:t>
            </a:r>
            <a:r>
              <a:rPr lang="el-GR" b="1" dirty="0">
                <a:solidFill>
                  <a:srgbClr val="070BB9"/>
                </a:solidFill>
                <a:latin typeface="+mj-lt"/>
              </a:rPr>
              <a:t> </a:t>
            </a:r>
            <a:r>
              <a:rPr lang="en-US" b="1" u="sng" dirty="0">
                <a:solidFill>
                  <a:srgbClr val="070BB9"/>
                </a:solidFill>
                <a:latin typeface="+mj-lt"/>
              </a:rPr>
              <a:t>Information Processing &amp; Linking</a:t>
            </a:r>
            <a:r>
              <a:rPr lang="el-GR" b="1" dirty="0">
                <a:solidFill>
                  <a:srgbClr val="070BB9"/>
                </a:solidFill>
                <a:latin typeface="+mj-lt"/>
              </a:rPr>
              <a:t>  </a:t>
            </a:r>
            <a:r>
              <a:rPr lang="en-US" b="1" i="1" dirty="0">
                <a:solidFill>
                  <a:srgbClr val="070BB9"/>
                </a:solidFill>
                <a:latin typeface="+mj-lt"/>
              </a:rPr>
              <a:t>Knowledge</a:t>
            </a:r>
            <a:r>
              <a:rPr lang="el-GR" b="1" i="1" dirty="0">
                <a:solidFill>
                  <a:srgbClr val="070BB9"/>
                </a:solidFill>
                <a:latin typeface="+mj-lt"/>
              </a:rPr>
              <a:t>  </a:t>
            </a:r>
            <a:r>
              <a:rPr lang="el-GR" b="1" dirty="0">
                <a:solidFill>
                  <a:srgbClr val="070BB9"/>
                </a:solidFill>
                <a:latin typeface="+mj-lt"/>
              </a:rPr>
              <a:t> </a:t>
            </a:r>
            <a:r>
              <a:rPr lang="en-US" b="1" u="sng" dirty="0">
                <a:solidFill>
                  <a:srgbClr val="070BB9"/>
                </a:solidFill>
                <a:latin typeface="+mj-lt"/>
              </a:rPr>
              <a:t>Inter-connection of Knowledge</a:t>
            </a:r>
            <a:r>
              <a:rPr lang="el-GR" b="1" dirty="0">
                <a:solidFill>
                  <a:srgbClr val="070BB9"/>
                </a:solidFill>
                <a:latin typeface="+mj-lt"/>
              </a:rPr>
              <a:t>   </a:t>
            </a:r>
            <a:r>
              <a:rPr lang="en-US" b="1" i="1" dirty="0">
                <a:solidFill>
                  <a:srgbClr val="070BB9"/>
                </a:solidFill>
                <a:latin typeface="+mj-lt"/>
              </a:rPr>
              <a:t>Expertise &amp; Discrimination</a:t>
            </a:r>
            <a:r>
              <a:rPr lang="el-GR" b="1" i="1" dirty="0">
                <a:solidFill>
                  <a:srgbClr val="070BB9"/>
                </a:solidFill>
                <a:latin typeface="+mj-lt"/>
              </a:rPr>
              <a:t>   </a:t>
            </a:r>
            <a:r>
              <a:rPr lang="en-US" b="1" u="sng" dirty="0">
                <a:solidFill>
                  <a:srgbClr val="070BB9"/>
                </a:solidFill>
                <a:latin typeface="+mj-lt"/>
              </a:rPr>
              <a:t>Improving self-skills</a:t>
            </a:r>
            <a:r>
              <a:rPr lang="el-GR" b="1" u="sng" dirty="0">
                <a:solidFill>
                  <a:srgbClr val="070BB9"/>
                </a:solidFill>
                <a:latin typeface="+mj-lt"/>
              </a:rPr>
              <a:t> </a:t>
            </a:r>
          </a:p>
          <a:p>
            <a:pPr>
              <a:defRPr/>
            </a:pPr>
            <a:r>
              <a:rPr lang="en-US" b="1" i="1" dirty="0">
                <a:solidFill>
                  <a:srgbClr val="070BB9"/>
                </a:solidFill>
                <a:latin typeface="+mj-lt"/>
              </a:rPr>
              <a:t>Self-Actualization</a:t>
            </a:r>
            <a:r>
              <a:rPr lang="el-GR" b="1" dirty="0">
                <a:solidFill>
                  <a:srgbClr val="070BB9"/>
                </a:solidFill>
                <a:latin typeface="+mj-lt"/>
              </a:rPr>
              <a:t>   </a:t>
            </a:r>
            <a:r>
              <a:rPr lang="en-US" b="1" u="sng" dirty="0">
                <a:solidFill>
                  <a:srgbClr val="070BB9"/>
                </a:solidFill>
                <a:latin typeface="+mj-lt"/>
              </a:rPr>
              <a:t>Perfecting Abstracting Detaching</a:t>
            </a:r>
            <a:endParaRPr lang="el-GR" b="1" u="sng" dirty="0">
              <a:solidFill>
                <a:srgbClr val="070BB9"/>
              </a:solidFill>
              <a:latin typeface="+mj-lt"/>
            </a:endParaRPr>
          </a:p>
          <a:p>
            <a:pPr>
              <a:defRPr/>
            </a:pPr>
            <a:r>
              <a:rPr lang="en-US" b="1" i="1" dirty="0">
                <a:solidFill>
                  <a:srgbClr val="070BB9"/>
                </a:solidFill>
                <a:latin typeface="+mj-lt"/>
              </a:rPr>
              <a:t>Universal Knowledge</a:t>
            </a:r>
            <a:r>
              <a:rPr lang="el-GR" b="1" i="1" dirty="0">
                <a:solidFill>
                  <a:srgbClr val="070BB9"/>
                </a:solidFill>
                <a:latin typeface="+mj-lt"/>
              </a:rPr>
              <a:t>   </a:t>
            </a:r>
            <a:r>
              <a:rPr lang="en-US" b="1" u="sng" dirty="0">
                <a:solidFill>
                  <a:srgbClr val="070BB9"/>
                </a:solidFill>
                <a:latin typeface="+mj-lt"/>
              </a:rPr>
              <a:t>Extension of Boundaries</a:t>
            </a:r>
            <a:r>
              <a:rPr lang="el-GR" b="1" dirty="0">
                <a:solidFill>
                  <a:srgbClr val="070BB9"/>
                </a:solidFill>
                <a:latin typeface="+mj-lt"/>
              </a:rPr>
              <a:t>   </a:t>
            </a:r>
            <a:r>
              <a:rPr lang="en-US" b="1" i="1" dirty="0">
                <a:solidFill>
                  <a:srgbClr val="070BB9"/>
                </a:solidFill>
                <a:latin typeface="+mj-lt"/>
              </a:rPr>
              <a:t>Transcendence</a:t>
            </a:r>
            <a:endParaRPr lang="en-US" b="1" dirty="0">
              <a:solidFill>
                <a:srgbClr val="070BB9"/>
              </a:solidFill>
              <a:latin typeface="+mj-lt"/>
            </a:endParaRPr>
          </a:p>
        </p:txBody>
      </p:sp>
      <p:graphicFrame>
        <p:nvGraphicFramePr>
          <p:cNvPr id="11" name="Διάγραμμα 1"/>
          <p:cNvGraphicFramePr/>
          <p:nvPr/>
        </p:nvGraphicFramePr>
        <p:xfrm>
          <a:off x="-120316" y="5519128"/>
          <a:ext cx="9971314" cy="1483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mb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3789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37892" name="Rectangle 4"/>
          <p:cNvSpPr>
            <a:spLocks noChangeArrowheads="1"/>
          </p:cNvSpPr>
          <p:nvPr/>
        </p:nvSpPr>
        <p:spPr bwMode="auto">
          <a:xfrm>
            <a:off x="1693863" y="4730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3789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7894"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3789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37896" name="Text Box 8"/>
          <p:cNvSpPr txBox="1">
            <a:spLocks noChangeArrowheads="1"/>
          </p:cNvSpPr>
          <p:nvPr/>
        </p:nvSpPr>
        <p:spPr bwMode="auto">
          <a:xfrm>
            <a:off x="284163" y="582613"/>
            <a:ext cx="8402637" cy="1092200"/>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https://www.researchgate.net/publication/299500667_Information_and_Communication_Technologies_ICTs_and_Autistic_Spectrum_Disorders_ASD</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37897" name="Picture 2"/>
          <p:cNvPicPr>
            <a:picLocks noChangeAspect="1"/>
          </p:cNvPicPr>
          <p:nvPr/>
        </p:nvPicPr>
        <p:blipFill>
          <a:blip r:embed="rId4" cstate="print"/>
          <a:srcRect/>
          <a:stretch>
            <a:fillRect/>
          </a:stretch>
        </p:blipFill>
        <p:spPr bwMode="auto">
          <a:xfrm>
            <a:off x="696913" y="1417638"/>
            <a:ext cx="7346950" cy="5268912"/>
          </a:xfrm>
          <a:prstGeom prst="rect">
            <a:avLst/>
          </a:prstGeom>
          <a:noFill/>
          <a:ln w="9525">
            <a:noFill/>
            <a:miter lim="800000"/>
            <a:headEnd/>
            <a:tailEnd/>
          </a:ln>
        </p:spPr>
      </p:pic>
    </p:spTree>
  </p:cSld>
  <p:clrMapOvr>
    <a:masterClrMapping/>
  </p:clrMapOvr>
  <p:transition>
    <p:comb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39939"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39940" name="Rectangle 4"/>
          <p:cNvSpPr>
            <a:spLocks noChangeArrowheads="1"/>
          </p:cNvSpPr>
          <p:nvPr/>
        </p:nvSpPr>
        <p:spPr bwMode="auto">
          <a:xfrm>
            <a:off x="1693863" y="4730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39941"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39942"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39943"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39944" name="Text Box 8"/>
          <p:cNvSpPr txBox="1">
            <a:spLocks noChangeArrowheads="1"/>
          </p:cNvSpPr>
          <p:nvPr/>
        </p:nvSpPr>
        <p:spPr bwMode="auto">
          <a:xfrm>
            <a:off x="1236663" y="592138"/>
            <a:ext cx="6837362" cy="1093787"/>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https://www.researchgate.net/publication/259005620_A_Review_on_ICTs_E-Learning_and_Artificial_Intelligence_for_Dyslexic%27s_Assistance</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39945" name="Picture 2"/>
          <p:cNvPicPr>
            <a:picLocks noChangeAspect="1"/>
          </p:cNvPicPr>
          <p:nvPr/>
        </p:nvPicPr>
        <p:blipFill>
          <a:blip r:embed="rId4" cstate="print"/>
          <a:srcRect/>
          <a:stretch>
            <a:fillRect/>
          </a:stretch>
        </p:blipFill>
        <p:spPr bwMode="auto">
          <a:xfrm>
            <a:off x="1474788" y="1454150"/>
            <a:ext cx="6223000" cy="5108575"/>
          </a:xfrm>
          <a:prstGeom prst="rect">
            <a:avLst/>
          </a:prstGeom>
          <a:noFill/>
          <a:ln w="9525">
            <a:noFill/>
            <a:miter lim="800000"/>
            <a:headEnd/>
            <a:tailEnd/>
          </a:ln>
        </p:spPr>
      </p:pic>
    </p:spTree>
  </p:cSld>
  <p:clrMapOvr>
    <a:masterClrMapping/>
  </p:clrMapOvr>
  <p:transition>
    <p:comb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4198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41988" name="Rectangle 4"/>
          <p:cNvSpPr>
            <a:spLocks noChangeArrowheads="1"/>
          </p:cNvSpPr>
          <p:nvPr/>
        </p:nvSpPr>
        <p:spPr bwMode="auto">
          <a:xfrm>
            <a:off x="1693863" y="4730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4198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41990"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4199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41992" name="Text Box 8"/>
          <p:cNvSpPr txBox="1">
            <a:spLocks noChangeArrowheads="1"/>
          </p:cNvSpPr>
          <p:nvPr/>
        </p:nvSpPr>
        <p:spPr bwMode="auto">
          <a:xfrm>
            <a:off x="284163" y="582613"/>
            <a:ext cx="8402637" cy="877887"/>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https://www.researchgate.net/publication/260190456_ICTs_in_Speech_and_Language_Therapy</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41993" name="Picture 1"/>
          <p:cNvPicPr>
            <a:picLocks noChangeAspect="1"/>
          </p:cNvPicPr>
          <p:nvPr/>
        </p:nvPicPr>
        <p:blipFill>
          <a:blip r:embed="rId4" cstate="print"/>
          <a:srcRect/>
          <a:stretch>
            <a:fillRect/>
          </a:stretch>
        </p:blipFill>
        <p:spPr bwMode="auto">
          <a:xfrm>
            <a:off x="1160463" y="1514475"/>
            <a:ext cx="7154862" cy="5048250"/>
          </a:xfrm>
          <a:prstGeom prst="rect">
            <a:avLst/>
          </a:prstGeom>
          <a:noFill/>
          <a:ln w="9525">
            <a:noFill/>
            <a:miter lim="800000"/>
            <a:headEnd/>
            <a:tailEnd/>
          </a:ln>
        </p:spPr>
      </p:pic>
    </p:spTree>
  </p:cSld>
  <p:clrMapOvr>
    <a:masterClrMapping/>
  </p:clrMapOvr>
  <p:transition>
    <p:comb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44035"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44036" name="Rectangle 4"/>
          <p:cNvSpPr>
            <a:spLocks noChangeArrowheads="1"/>
          </p:cNvSpPr>
          <p:nvPr/>
        </p:nvSpPr>
        <p:spPr bwMode="auto">
          <a:xfrm>
            <a:off x="1693863" y="4730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44037"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44038"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44039"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44040" name="Text Box 8"/>
          <p:cNvSpPr txBox="1">
            <a:spLocks noChangeArrowheads="1"/>
          </p:cNvSpPr>
          <p:nvPr/>
        </p:nvSpPr>
        <p:spPr bwMode="auto">
          <a:xfrm>
            <a:off x="284163" y="582613"/>
            <a:ext cx="8402637" cy="1092200"/>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https://www.researchgate.net/publication/295814324_Dyslexia_and_ICTs_Assessment_and_Early_Intervention_in_Kindergarten</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44041" name="Picture 1"/>
          <p:cNvPicPr>
            <a:picLocks noChangeAspect="1"/>
          </p:cNvPicPr>
          <p:nvPr/>
        </p:nvPicPr>
        <p:blipFill>
          <a:blip r:embed="rId4" cstate="print"/>
          <a:srcRect/>
          <a:stretch>
            <a:fillRect/>
          </a:stretch>
        </p:blipFill>
        <p:spPr bwMode="auto">
          <a:xfrm>
            <a:off x="488950" y="1466850"/>
            <a:ext cx="7426325" cy="5162550"/>
          </a:xfrm>
          <a:prstGeom prst="rect">
            <a:avLst/>
          </a:prstGeom>
          <a:noFill/>
          <a:ln w="9525">
            <a:noFill/>
            <a:miter lim="800000"/>
            <a:headEnd/>
            <a:tailEnd/>
          </a:ln>
        </p:spPr>
      </p:pic>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614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6148"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614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6150"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615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6152" name="Picture 2"/>
          <p:cNvPicPr>
            <a:picLocks noChangeAspect="1"/>
          </p:cNvPicPr>
          <p:nvPr/>
        </p:nvPicPr>
        <p:blipFill>
          <a:blip r:embed="rId2" cstate="print"/>
          <a:srcRect/>
          <a:stretch>
            <a:fillRect/>
          </a:stretch>
        </p:blipFill>
        <p:spPr bwMode="auto">
          <a:xfrm>
            <a:off x="1100138" y="904875"/>
            <a:ext cx="7086600" cy="5724525"/>
          </a:xfrm>
          <a:prstGeom prst="rect">
            <a:avLst/>
          </a:prstGeom>
          <a:noFill/>
          <a:ln w="9525">
            <a:noFill/>
            <a:miter lim="800000"/>
            <a:headEnd/>
            <a:tailEnd/>
          </a:ln>
        </p:spPr>
      </p:pic>
      <p:sp>
        <p:nvSpPr>
          <p:cNvPr id="6153" name="Rectangle 3"/>
          <p:cNvSpPr>
            <a:spLocks noChangeArrowheads="1"/>
          </p:cNvSpPr>
          <p:nvPr/>
        </p:nvSpPr>
        <p:spPr bwMode="auto">
          <a:xfrm>
            <a:off x="1546225" y="585788"/>
            <a:ext cx="6194425" cy="647700"/>
          </a:xfrm>
          <a:prstGeom prst="rect">
            <a:avLst/>
          </a:prstGeom>
          <a:noFill/>
          <a:ln w="9525">
            <a:noFill/>
            <a:miter lim="800000"/>
            <a:headEnd/>
            <a:tailEnd/>
          </a:ln>
        </p:spPr>
        <p:txBody>
          <a:bodyPr>
            <a:spAutoFit/>
          </a:bodyPr>
          <a:lstStyle/>
          <a:p>
            <a:r>
              <a:rPr lang="en-US" altLang="en-US">
                <a:hlinkClick r:id="rId3"/>
              </a:rPr>
              <a:t>http://iite.unesco.org/pics/publications/en/files/3214675.pdf</a:t>
            </a:r>
            <a:endParaRPr lang="en-US" altLang="en-US"/>
          </a:p>
          <a:p>
            <a:endParaRPr lang="en-US" altLang="en-US"/>
          </a:p>
        </p:txBody>
      </p:sp>
    </p:spTree>
  </p:cSld>
  <p:clrMapOvr>
    <a:masterClrMapping/>
  </p:clrMapOvr>
  <p:transition>
    <p:comb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4608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46084" name="Rectangle 4"/>
          <p:cNvSpPr>
            <a:spLocks noChangeArrowheads="1"/>
          </p:cNvSpPr>
          <p:nvPr/>
        </p:nvSpPr>
        <p:spPr bwMode="auto">
          <a:xfrm>
            <a:off x="1687513" y="4603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4608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46086"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4608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46088" name="Text Box 8"/>
          <p:cNvSpPr txBox="1">
            <a:spLocks noChangeArrowheads="1"/>
          </p:cNvSpPr>
          <p:nvPr/>
        </p:nvSpPr>
        <p:spPr bwMode="auto">
          <a:xfrm>
            <a:off x="303213" y="446088"/>
            <a:ext cx="8402637" cy="1092200"/>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https://www.researchgate.net/publication/280644650_ICT_Based_Screening_Tools_and_Etiology_of_Dyscalculia</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46089" name="Picture 1"/>
          <p:cNvPicPr>
            <a:picLocks noChangeAspect="1"/>
          </p:cNvPicPr>
          <p:nvPr/>
        </p:nvPicPr>
        <p:blipFill>
          <a:blip r:embed="rId4" cstate="print"/>
          <a:srcRect/>
          <a:stretch>
            <a:fillRect/>
          </a:stretch>
        </p:blipFill>
        <p:spPr bwMode="auto">
          <a:xfrm>
            <a:off x="706438" y="1270000"/>
            <a:ext cx="7386637" cy="5249863"/>
          </a:xfrm>
          <a:prstGeom prst="rect">
            <a:avLst/>
          </a:prstGeom>
          <a:noFill/>
          <a:ln w="9525">
            <a:noFill/>
            <a:miter lim="800000"/>
            <a:headEnd/>
            <a:tailEnd/>
          </a:ln>
        </p:spPr>
      </p:pic>
    </p:spTree>
  </p:cSld>
  <p:clrMapOvr>
    <a:masterClrMapping/>
  </p:clrMapOvr>
  <p:transition>
    <p:comb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4813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48132" name="Rectangle 4"/>
          <p:cNvSpPr>
            <a:spLocks noChangeArrowheads="1"/>
          </p:cNvSpPr>
          <p:nvPr/>
        </p:nvSpPr>
        <p:spPr bwMode="auto">
          <a:xfrm>
            <a:off x="1687513" y="4603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4813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48134"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4813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48136" name="Text Box 8"/>
          <p:cNvSpPr txBox="1">
            <a:spLocks noChangeArrowheads="1"/>
          </p:cNvSpPr>
          <p:nvPr/>
        </p:nvSpPr>
        <p:spPr bwMode="auto">
          <a:xfrm>
            <a:off x="303213" y="446088"/>
            <a:ext cx="8402637" cy="1092200"/>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https://www.researchgate.net/publication/309922334_Emerging_technologies_for_ICT_based_education_for_dyscalculia_Implications_for_computer_engineering_education</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48137" name="Picture 1"/>
          <p:cNvPicPr>
            <a:picLocks noChangeAspect="1"/>
          </p:cNvPicPr>
          <p:nvPr/>
        </p:nvPicPr>
        <p:blipFill>
          <a:blip r:embed="rId4" cstate="print"/>
          <a:srcRect/>
          <a:stretch>
            <a:fillRect/>
          </a:stretch>
        </p:blipFill>
        <p:spPr bwMode="auto">
          <a:xfrm>
            <a:off x="927100" y="1371600"/>
            <a:ext cx="7154863" cy="5191125"/>
          </a:xfrm>
          <a:prstGeom prst="rect">
            <a:avLst/>
          </a:prstGeom>
          <a:noFill/>
          <a:ln w="9525">
            <a:noFill/>
            <a:miter lim="800000"/>
            <a:headEnd/>
            <a:tailEnd/>
          </a:ln>
        </p:spPr>
      </p:pic>
    </p:spTree>
  </p:cSld>
  <p:clrMapOvr>
    <a:masterClrMapping/>
  </p:clrMapOvr>
  <p:transition>
    <p:comb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50179"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50180" name="Rectangle 4"/>
          <p:cNvSpPr>
            <a:spLocks noChangeArrowheads="1"/>
          </p:cNvSpPr>
          <p:nvPr/>
        </p:nvSpPr>
        <p:spPr bwMode="auto">
          <a:xfrm>
            <a:off x="1687513" y="4603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50181"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50182"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50183"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50184" name="Text Box 8"/>
          <p:cNvSpPr txBox="1">
            <a:spLocks noChangeArrowheads="1"/>
          </p:cNvSpPr>
          <p:nvPr/>
        </p:nvSpPr>
        <p:spPr bwMode="auto">
          <a:xfrm>
            <a:off x="303213" y="446088"/>
            <a:ext cx="8402637" cy="1092200"/>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https://www.researchgate.net/publication/280645657_A_Review_of_Mobile_Learning_Applications_for_Mathematics</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50185" name="Picture 2"/>
          <p:cNvPicPr>
            <a:picLocks noChangeAspect="1"/>
          </p:cNvPicPr>
          <p:nvPr/>
        </p:nvPicPr>
        <p:blipFill>
          <a:blip r:embed="rId4" cstate="print"/>
          <a:srcRect/>
          <a:stretch>
            <a:fillRect/>
          </a:stretch>
        </p:blipFill>
        <p:spPr bwMode="auto">
          <a:xfrm>
            <a:off x="811213" y="1549400"/>
            <a:ext cx="7154862" cy="4916488"/>
          </a:xfrm>
          <a:prstGeom prst="rect">
            <a:avLst/>
          </a:prstGeom>
          <a:noFill/>
          <a:ln w="9525">
            <a:noFill/>
            <a:miter lim="800000"/>
            <a:headEnd/>
            <a:tailEnd/>
          </a:ln>
        </p:spPr>
      </p:pic>
    </p:spTree>
  </p:cSld>
  <p:clrMapOvr>
    <a:masterClrMapping/>
  </p:clrMapOvr>
  <p:transition>
    <p:comb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endParaRPr lang="el-GR" altLang="en-US"/>
          </a:p>
        </p:txBody>
      </p:sp>
      <p:sp>
        <p:nvSpPr>
          <p:cNvPr id="5222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endParaRPr lang="el-GR" altLang="en-US"/>
          </a:p>
        </p:txBody>
      </p:sp>
      <p:sp>
        <p:nvSpPr>
          <p:cNvPr id="52228" name="Rectangle 4"/>
          <p:cNvSpPr>
            <a:spLocks noChangeArrowheads="1"/>
          </p:cNvSpPr>
          <p:nvPr/>
        </p:nvSpPr>
        <p:spPr bwMode="auto">
          <a:xfrm>
            <a:off x="1687513" y="4603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l-GR" altLang="en-US"/>
          </a:p>
        </p:txBody>
      </p:sp>
      <p:sp>
        <p:nvSpPr>
          <p:cNvPr id="5222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52230" name="Text Box 6"/>
          <p:cNvSpPr txBox="1">
            <a:spLocks noChangeArrowheads="1"/>
          </p:cNvSpPr>
          <p:nvPr/>
        </p:nvSpPr>
        <p:spPr bwMode="auto">
          <a:xfrm>
            <a:off x="1574800" y="450850"/>
            <a:ext cx="5862638" cy="304800"/>
          </a:xfrm>
          <a:prstGeom prst="rect">
            <a:avLst/>
          </a:prstGeom>
          <a:noFill/>
          <a:ln w="9525">
            <a:noFill/>
            <a:miter lim="800000"/>
            <a:headEnd/>
            <a:tailEnd/>
          </a:ln>
        </p:spPr>
        <p:txBody>
          <a:bodyPr>
            <a:spAutoFit/>
          </a:bodyPr>
          <a:lstStyle/>
          <a:p>
            <a:pPr algn="ctr">
              <a:spcBef>
                <a:spcPct val="50000"/>
              </a:spcBef>
            </a:pPr>
            <a:r>
              <a:rPr lang="el-GR" altLang="en-US" sz="1400" b="1">
                <a:latin typeface="Book Antiqua" pitchFamily="18" charset="0"/>
              </a:rPr>
              <a:t>ΓΝΩΣΤΙΚΕΣ – ΜΕΤΑΓΝΩΣΤΙΚΕΣ ΔΕΞΙΟΤΗΤΕΣ</a:t>
            </a:r>
            <a:endParaRPr lang="en-US" altLang="en-US" sz="1400" b="1">
              <a:latin typeface="Book Antiqua" pitchFamily="18" charset="0"/>
            </a:endParaRPr>
          </a:p>
        </p:txBody>
      </p:sp>
      <p:sp>
        <p:nvSpPr>
          <p:cNvPr id="5223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52232" name="Text Box 8"/>
          <p:cNvSpPr txBox="1">
            <a:spLocks noChangeArrowheads="1"/>
          </p:cNvSpPr>
          <p:nvPr/>
        </p:nvSpPr>
        <p:spPr bwMode="auto">
          <a:xfrm>
            <a:off x="303213" y="446088"/>
            <a:ext cx="8402637" cy="1092200"/>
          </a:xfrm>
          <a:prstGeom prst="rect">
            <a:avLst/>
          </a:prstGeom>
          <a:noFill/>
          <a:ln w="9525">
            <a:noFill/>
            <a:miter lim="800000"/>
            <a:headEnd/>
            <a:tailEnd/>
          </a:ln>
        </p:spPr>
        <p:txBody>
          <a:bodyPr>
            <a:spAutoFit/>
          </a:bodyPr>
          <a:lstStyle/>
          <a:p>
            <a:pPr>
              <a:spcBef>
                <a:spcPct val="50000"/>
              </a:spcBef>
            </a:pPr>
            <a:endParaRPr lang="el-GR" altLang="en-US" sz="1200" b="1">
              <a:latin typeface="Trebuchet MS" pitchFamily="34" charset="0"/>
            </a:endParaRPr>
          </a:p>
          <a:p>
            <a:pPr>
              <a:spcBef>
                <a:spcPct val="50000"/>
              </a:spcBef>
            </a:pPr>
            <a:r>
              <a:rPr lang="en-US" altLang="en-US" sz="1400" b="1">
                <a:latin typeface="Trebuchet MS" pitchFamily="34" charset="0"/>
                <a:hlinkClick r:id="rId3"/>
              </a:rPr>
              <a:t>https://www.researchgate.net/publication/310812470_Incorporation_of_Artificial_Intelligence_Tutoring_Techniques_in_Mathematics</a:t>
            </a:r>
            <a:endParaRPr lang="en-US" altLang="en-US" sz="1400" b="1">
              <a:latin typeface="Trebuchet MS" pitchFamily="34" charset="0"/>
            </a:endParaRPr>
          </a:p>
          <a:p>
            <a:pPr>
              <a:spcBef>
                <a:spcPct val="50000"/>
              </a:spcBef>
            </a:pPr>
            <a:endParaRPr lang="el-GR" altLang="en-US" sz="1200">
              <a:latin typeface="Trebuchet MS" pitchFamily="34" charset="0"/>
            </a:endParaRPr>
          </a:p>
        </p:txBody>
      </p:sp>
      <p:pic>
        <p:nvPicPr>
          <p:cNvPr id="52233" name="Picture 1"/>
          <p:cNvPicPr>
            <a:picLocks noChangeAspect="1"/>
          </p:cNvPicPr>
          <p:nvPr/>
        </p:nvPicPr>
        <p:blipFill>
          <a:blip r:embed="rId4" cstate="print"/>
          <a:srcRect/>
          <a:stretch>
            <a:fillRect/>
          </a:stretch>
        </p:blipFill>
        <p:spPr bwMode="auto">
          <a:xfrm>
            <a:off x="954088" y="1263650"/>
            <a:ext cx="7099300" cy="5365750"/>
          </a:xfrm>
          <a:prstGeom prst="rect">
            <a:avLst/>
          </a:prstGeom>
          <a:noFill/>
          <a:ln w="9525">
            <a:noFill/>
            <a:miter lim="800000"/>
            <a:headEnd/>
            <a:tailEnd/>
          </a:ln>
        </p:spPr>
      </p:pic>
    </p:spTree>
  </p:cSld>
  <p:clrMapOvr>
    <a:masterClrMapping/>
  </p:clrMapOvr>
  <p:transition>
    <p:comb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ChangeArrowheads="1"/>
          </p:cNvSpPr>
          <p:nvPr/>
        </p:nvSpPr>
        <p:spPr bwMode="auto">
          <a:xfrm>
            <a:off x="1736725" y="396875"/>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54275" name="Text Box 8"/>
          <p:cNvSpPr txBox="1">
            <a:spLocks noChangeArrowheads="1"/>
          </p:cNvSpPr>
          <p:nvPr/>
        </p:nvSpPr>
        <p:spPr bwMode="auto">
          <a:xfrm>
            <a:off x="1620838" y="361950"/>
            <a:ext cx="5862637" cy="307975"/>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ΒΙΒΛΙΟΓΡΑΦΙΑ</a:t>
            </a:r>
          </a:p>
        </p:txBody>
      </p:sp>
      <p:sp>
        <p:nvSpPr>
          <p:cNvPr id="54276" name="Text Box 9"/>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54277" name="Rectangle 1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54278" name="Rectangle 1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54279" name="Text Box 14"/>
          <p:cNvSpPr txBox="1">
            <a:spLocks noChangeArrowheads="1"/>
          </p:cNvSpPr>
          <p:nvPr/>
        </p:nvSpPr>
        <p:spPr bwMode="auto">
          <a:xfrm>
            <a:off x="138113" y="65088"/>
            <a:ext cx="8177212" cy="274637"/>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54280" name="Rectangle 2"/>
          <p:cNvSpPr>
            <a:spLocks noChangeArrowheads="1"/>
          </p:cNvSpPr>
          <p:nvPr/>
        </p:nvSpPr>
        <p:spPr bwMode="auto">
          <a:xfrm>
            <a:off x="973138" y="3313113"/>
            <a:ext cx="7437437" cy="646112"/>
          </a:xfrm>
          <a:prstGeom prst="rect">
            <a:avLst/>
          </a:prstGeom>
          <a:noFill/>
          <a:ln w="9525">
            <a:noFill/>
            <a:miter lim="800000"/>
            <a:headEnd/>
            <a:tailEnd/>
          </a:ln>
        </p:spPr>
        <p:txBody>
          <a:bodyPr>
            <a:spAutoFit/>
          </a:bodyPr>
          <a:lstStyle/>
          <a:p>
            <a:r>
              <a:rPr lang="en-US" altLang="en-US">
                <a:hlinkClick r:id="rId2"/>
              </a:rPr>
              <a:t>https://www.researchgate.net/profile/Athanasios_Drigas/publications</a:t>
            </a:r>
            <a:endParaRPr lang="el-GR" altLang="en-US"/>
          </a:p>
          <a:p>
            <a:endParaRPr lang="en-US" altLang="en-US"/>
          </a:p>
        </p:txBody>
      </p:sp>
      <p:sp>
        <p:nvSpPr>
          <p:cNvPr id="54281" name="Rectangle 1"/>
          <p:cNvSpPr>
            <a:spLocks noChangeArrowheads="1"/>
          </p:cNvSpPr>
          <p:nvPr/>
        </p:nvSpPr>
        <p:spPr bwMode="auto">
          <a:xfrm>
            <a:off x="2265363" y="874713"/>
            <a:ext cx="4572000" cy="860425"/>
          </a:xfrm>
          <a:prstGeom prst="rect">
            <a:avLst/>
          </a:prstGeom>
          <a:noFill/>
          <a:ln w="9525">
            <a:noFill/>
            <a:miter lim="800000"/>
            <a:headEnd/>
            <a:tailEnd/>
          </a:ln>
        </p:spPr>
        <p:txBody>
          <a:bodyPr>
            <a:spAutoFit/>
          </a:bodyPr>
          <a:lstStyle/>
          <a:p>
            <a:pPr algn="ctr"/>
            <a:r>
              <a:rPr lang="el-GR" altLang="en-US" sz="1600" b="1"/>
              <a:t>ΠΑΡΟΥΣΙΑΣΗ ΚΑΙ ΣΥΖΗΤΗΣΗ ΘΕΜΑΤΩΝ ΑΠΟ ΤΗΝ ΒΙΒΛΙΟΓΡΑΦΙΑ</a:t>
            </a:r>
          </a:p>
          <a:p>
            <a:endParaRPr lang="en-US" altLang="en-US"/>
          </a:p>
        </p:txBody>
      </p:sp>
      <p:sp>
        <p:nvSpPr>
          <p:cNvPr id="54282" name="Rectangle 1"/>
          <p:cNvSpPr>
            <a:spLocks noChangeArrowheads="1"/>
          </p:cNvSpPr>
          <p:nvPr/>
        </p:nvSpPr>
        <p:spPr bwMode="auto">
          <a:xfrm>
            <a:off x="1736725" y="2728913"/>
            <a:ext cx="5953125" cy="646112"/>
          </a:xfrm>
          <a:prstGeom prst="rect">
            <a:avLst/>
          </a:prstGeom>
          <a:noFill/>
          <a:ln w="9525">
            <a:noFill/>
            <a:miter lim="800000"/>
            <a:headEnd/>
            <a:tailEnd/>
          </a:ln>
        </p:spPr>
        <p:txBody>
          <a:bodyPr>
            <a:spAutoFit/>
          </a:bodyPr>
          <a:lstStyle/>
          <a:p>
            <a:r>
              <a:rPr lang="en-US" altLang="en-US">
                <a:hlinkClick r:id="rId3"/>
              </a:rPr>
              <a:t>http://demokritos.academia.edu/ATHANASIOSDRIGAS</a:t>
            </a:r>
            <a:endParaRPr lang="en-US" altLang="en-US"/>
          </a:p>
          <a:p>
            <a:endParaRPr lang="en-US" altLang="en-US"/>
          </a:p>
        </p:txBody>
      </p:sp>
    </p:spTree>
  </p:cSld>
  <p:clrMapOvr>
    <a:masterClrMapping/>
  </p:clrMapOvr>
  <p:transition>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36725" y="774700"/>
            <a:ext cx="5632450" cy="23971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55299" name="Text Box 3"/>
          <p:cNvSpPr txBox="1">
            <a:spLocks noChangeArrowheads="1"/>
          </p:cNvSpPr>
          <p:nvPr/>
        </p:nvSpPr>
        <p:spPr bwMode="auto">
          <a:xfrm>
            <a:off x="1627188" y="735013"/>
            <a:ext cx="5862637"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Επίλογος</a:t>
            </a:r>
            <a:endParaRPr lang="en-US" altLang="en-US" sz="1400">
              <a:latin typeface="Book Antiqua" pitchFamily="18" charset="0"/>
            </a:endParaRPr>
          </a:p>
        </p:txBody>
      </p:sp>
      <p:sp>
        <p:nvSpPr>
          <p:cNvPr id="55300" name="Text Box 4"/>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55301" name="Text Box 5"/>
          <p:cNvSpPr txBox="1">
            <a:spLocks noChangeArrowheads="1"/>
          </p:cNvSpPr>
          <p:nvPr/>
        </p:nvSpPr>
        <p:spPr bwMode="auto">
          <a:xfrm>
            <a:off x="238125" y="1790700"/>
            <a:ext cx="8639175" cy="1919288"/>
          </a:xfrm>
          <a:prstGeom prst="rect">
            <a:avLst/>
          </a:prstGeom>
          <a:noFill/>
          <a:ln w="9525">
            <a:noFill/>
            <a:miter lim="800000"/>
            <a:headEnd/>
            <a:tailEnd/>
          </a:ln>
        </p:spPr>
        <p:txBody>
          <a:bodyPr>
            <a:spAutoFit/>
          </a:bodyPr>
          <a:lstStyle/>
          <a:p>
            <a:pPr algn="just" eaLnBrk="1" hangingPunct="1">
              <a:spcBef>
                <a:spcPct val="50000"/>
              </a:spcBef>
            </a:pPr>
            <a:r>
              <a:rPr lang="el-GR" altLang="en-US" sz="1200">
                <a:latin typeface="Book Antiqua" pitchFamily="18" charset="0"/>
              </a:rPr>
              <a:t>Όλα τα προαναφερθέντα συμβάλλουν σε μια κουλτούρα ηλεκτρονικών δεξιοτήτων (</a:t>
            </a:r>
            <a:r>
              <a:rPr lang="en-US" altLang="en-US" sz="1200">
                <a:latin typeface="Book Antiqua" pitchFamily="18" charset="0"/>
              </a:rPr>
              <a:t>e-skills</a:t>
            </a:r>
            <a:r>
              <a:rPr lang="el-GR" altLang="en-US" sz="1200">
                <a:latin typeface="Book Antiqua" pitchFamily="18" charset="0"/>
              </a:rPr>
              <a:t>)</a:t>
            </a:r>
            <a:r>
              <a:rPr lang="en-US" altLang="en-US" sz="1200">
                <a:latin typeface="Book Antiqua" pitchFamily="18" charset="0"/>
              </a:rPr>
              <a:t> </a:t>
            </a:r>
            <a:r>
              <a:rPr lang="el-GR" altLang="en-US" sz="1200">
                <a:latin typeface="Book Antiqua" pitchFamily="18" charset="0"/>
              </a:rPr>
              <a:t>που αναπτύσσονται ετερόπλευρα τόσο στην πλευρά των τεχνολογιών σαν ειδικά εργαλεία, ειδικά </a:t>
            </a:r>
            <a:r>
              <a:rPr lang="en-US" altLang="en-US" sz="1200">
                <a:latin typeface="Book Antiqua" pitchFamily="18" charset="0"/>
              </a:rPr>
              <a:t>interfaces </a:t>
            </a:r>
            <a:r>
              <a:rPr lang="el-GR" altLang="en-US" sz="1200">
                <a:latin typeface="Book Antiqua" pitchFamily="18" charset="0"/>
              </a:rPr>
              <a:t>και ειδικό περιεχόμενο όσο και στην πλευρά του ανθρώπινου παράγοντα.</a:t>
            </a:r>
          </a:p>
          <a:p>
            <a:pPr algn="just" eaLnBrk="1" hangingPunct="1">
              <a:spcBef>
                <a:spcPct val="50000"/>
              </a:spcBef>
            </a:pPr>
            <a:endParaRPr lang="el-GR" altLang="en-US" sz="1200">
              <a:latin typeface="Book Antiqua" pitchFamily="18" charset="0"/>
            </a:endParaRPr>
          </a:p>
          <a:p>
            <a:pPr algn="just" eaLnBrk="1" hangingPunct="1">
              <a:spcBef>
                <a:spcPct val="50000"/>
              </a:spcBef>
            </a:pPr>
            <a:r>
              <a:rPr lang="el-GR" altLang="en-US" sz="1200">
                <a:latin typeface="Book Antiqua" pitchFamily="18" charset="0"/>
              </a:rPr>
              <a:t>Στον ανθρώπινο παράγοντα αυτές οι ηλεκτρονικές δεξιότητες έχει αποδειχτεί ότι βελτιώνουν τη ζωή των προαναφερθέντων ατόμων και κοινωνικών ομάδων, τείνουν να απαλύνουν και να μειώνουν οποιοδήποτε πρόβλημα δημιουργεί η διαφοροποίησή τους και λειτουργούν αθροιστικά όταν οι δεξιότητες αυτές αναπτύσσονται παράλληλα με τα Α.Μ.Ε.Α. και τα Α.Μ.Ε.Ε.Α. και σε όλες τις άλλες σχετιζόμενες μαζί τους κοινωνικές ομάδες όπως οικογένεια, εκπαιδευτές και εκπαιδευτικοί, ή άλλα υποστηρικτικά επαγγέλματα (νοσοκόμοι, φυσιοθεραπευτές κλπ) αλλά ακόμα και τις κοινότητες του μέσου πολίτη.</a:t>
            </a:r>
            <a:endParaRPr lang="en-US" altLang="en-US" sz="1200">
              <a:latin typeface="Book Antiqua" pitchFamily="18" charset="0"/>
            </a:endParaRPr>
          </a:p>
        </p:txBody>
      </p:sp>
      <p:sp>
        <p:nvSpPr>
          <p:cNvPr id="55302" name="Rectangle 6"/>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55303" name="Rectangle 7"/>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55304" name="Text Box 8"/>
          <p:cNvSpPr txBox="1">
            <a:spLocks noChangeArrowheads="1"/>
          </p:cNvSpPr>
          <p:nvPr/>
        </p:nvSpPr>
        <p:spPr bwMode="auto">
          <a:xfrm>
            <a:off x="138113" y="65088"/>
            <a:ext cx="8177212" cy="274637"/>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Tree>
  </p:cSld>
  <p:clrMapOvr>
    <a:masterClrMapping/>
  </p:clrMapOvr>
  <p:transition>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4"/>
          <p:cNvSpPr txBox="1">
            <a:spLocks noChangeArrowheads="1"/>
          </p:cNvSpPr>
          <p:nvPr/>
        </p:nvSpPr>
        <p:spPr bwMode="auto">
          <a:xfrm>
            <a:off x="347663" y="3455988"/>
            <a:ext cx="8470900" cy="3538537"/>
          </a:xfrm>
          <a:prstGeom prst="rect">
            <a:avLst/>
          </a:prstGeom>
          <a:noFill/>
          <a:ln w="9525">
            <a:noFill/>
            <a:miter lim="800000"/>
            <a:headEnd/>
            <a:tailEnd/>
          </a:ln>
        </p:spPr>
        <p:txBody>
          <a:bodyPr>
            <a:spAutoFit/>
          </a:bodyPr>
          <a:lstStyle/>
          <a:p>
            <a:pPr algn="ctr" eaLnBrk="1" hangingPunct="1">
              <a:spcBef>
                <a:spcPct val="50000"/>
              </a:spcBef>
            </a:pPr>
            <a:r>
              <a:rPr lang="el-GR" altLang="en-US" sz="1400" b="1"/>
              <a:t>ΠΑΙΔΑΓΩΓΙΚΗ ΤΗΣ ΕΝΤΑΞΗΣ</a:t>
            </a:r>
          </a:p>
          <a:p>
            <a:pPr algn="ctr" eaLnBrk="1" hangingPunct="1">
              <a:spcBef>
                <a:spcPct val="50000"/>
              </a:spcBef>
            </a:pPr>
            <a:r>
              <a:rPr lang="el-GR" altLang="en-US" sz="1400" b="1">
                <a:solidFill>
                  <a:srgbClr val="CC3300"/>
                </a:solidFill>
                <a:latin typeface="Book Antiqua" pitchFamily="18" charset="0"/>
              </a:rPr>
              <a:t> «11. Η συμβολή των ΤΠΕ στην Ένταξη των μαθητών με ΕΕΑ-Αναπηρίες »</a:t>
            </a:r>
            <a:endParaRPr lang="en-US" altLang="en-US" sz="1400" b="1">
              <a:solidFill>
                <a:srgbClr val="CC3300"/>
              </a:solidFill>
              <a:latin typeface="Book Antiqua" pitchFamily="18" charset="0"/>
            </a:endParaRPr>
          </a:p>
          <a:p>
            <a:pPr algn="ctr" eaLnBrk="1" hangingPunct="1">
              <a:spcBef>
                <a:spcPct val="50000"/>
              </a:spcBef>
            </a:pPr>
            <a:br>
              <a:rPr lang="el-GR" altLang="en-US" sz="1400">
                <a:latin typeface="Book Antiqua" pitchFamily="18" charset="0"/>
              </a:rPr>
            </a:br>
            <a:r>
              <a:rPr lang="el-GR" altLang="en-US" sz="1400">
                <a:latin typeface="Book Antiqua" pitchFamily="18" charset="0"/>
              </a:rPr>
              <a:t>Δρ. Αθανάσιος Δρίγκας</a:t>
            </a:r>
            <a:r>
              <a:rPr lang="en-US" altLang="en-US" sz="1400">
                <a:latin typeface="Book Antiqua" pitchFamily="18" charset="0"/>
              </a:rPr>
              <a:t> – Engineer &amp; Psychologist Phd Cognitive Science in Networks</a:t>
            </a:r>
            <a:br>
              <a:rPr lang="en-US" altLang="en-US" sz="1400">
                <a:latin typeface="Book Antiqua" pitchFamily="18" charset="0"/>
              </a:rPr>
            </a:br>
            <a:r>
              <a:rPr lang="el-GR" altLang="en-US" sz="1400">
                <a:latin typeface="Book Antiqua" pitchFamily="18" charset="0"/>
              </a:rPr>
              <a:t>Επιστημονικός Υπεύθυνος Εργαστηρίου Τηλεπικοινωνιών – </a:t>
            </a:r>
            <a:r>
              <a:rPr lang="en-US" altLang="en-US" sz="1400">
                <a:latin typeface="Book Antiqua" pitchFamily="18" charset="0"/>
              </a:rPr>
              <a:t>Net Media Lab</a:t>
            </a:r>
            <a:r>
              <a:rPr lang="el-GR" altLang="en-US" sz="1400">
                <a:latin typeface="Book Antiqua" pitchFamily="18" charset="0"/>
              </a:rPr>
              <a:t> </a:t>
            </a:r>
            <a:br>
              <a:rPr lang="el-GR" altLang="en-US" sz="1400">
                <a:latin typeface="Book Antiqua" pitchFamily="18" charset="0"/>
              </a:rPr>
            </a:br>
            <a:r>
              <a:rPr lang="el-GR" altLang="en-US" sz="1400">
                <a:latin typeface="Book Antiqua" pitchFamily="18" charset="0"/>
              </a:rPr>
              <a:t>Διευθυντής Ερευνών Ινστιτούτου Πληροφορικής και Τηλεπικοινωνιών του Ε.Κ.Ε.Φ.Ε. «Δημόκριτος»</a:t>
            </a:r>
          </a:p>
          <a:p>
            <a:pPr eaLnBrk="1" hangingPunct="1">
              <a:spcBef>
                <a:spcPct val="50000"/>
              </a:spcBef>
            </a:pPr>
            <a:r>
              <a:rPr lang="el-GR" altLang="en-US" sz="1400"/>
              <a:t> </a:t>
            </a:r>
          </a:p>
          <a:p>
            <a:pPr algn="ctr" eaLnBrk="1" hangingPunct="1">
              <a:spcBef>
                <a:spcPct val="50000"/>
              </a:spcBef>
            </a:pPr>
            <a:r>
              <a:rPr lang="en-US" altLang="en-US" sz="1400">
                <a:solidFill>
                  <a:srgbClr val="990000"/>
                </a:solidFill>
                <a:latin typeface="Book Antiqua" pitchFamily="18" charset="0"/>
                <a:hlinkClick r:id="rId3"/>
              </a:rPr>
              <a:t>http://specialedu.iit.demokritos.gr/</a:t>
            </a:r>
            <a:endParaRPr lang="el-GR" altLang="en-US" sz="1400">
              <a:solidFill>
                <a:srgbClr val="990000"/>
              </a:solidFill>
              <a:latin typeface="Book Antiqua" pitchFamily="18" charset="0"/>
            </a:endParaRPr>
          </a:p>
          <a:p>
            <a:pPr algn="ctr" eaLnBrk="1" hangingPunct="1">
              <a:spcBef>
                <a:spcPct val="50000"/>
              </a:spcBef>
            </a:pPr>
            <a:r>
              <a:rPr lang="en-US" altLang="en-US" sz="1400">
                <a:solidFill>
                  <a:srgbClr val="990000"/>
                </a:solidFill>
                <a:latin typeface="Book Antiqua" pitchFamily="18" charset="0"/>
                <a:hlinkClick r:id="rId4"/>
              </a:rPr>
              <a:t>http://www.demokritos.gr</a:t>
            </a:r>
            <a:r>
              <a:rPr lang="el-GR" altLang="en-US" sz="1400">
                <a:solidFill>
                  <a:srgbClr val="990000"/>
                </a:solidFill>
                <a:latin typeface="Book Antiqua" pitchFamily="18" charset="0"/>
              </a:rPr>
              <a:t>           </a:t>
            </a:r>
            <a:r>
              <a:rPr lang="en-US" altLang="en-US" sz="1400">
                <a:solidFill>
                  <a:srgbClr val="990000"/>
                </a:solidFill>
                <a:latin typeface="Book Antiqua" pitchFamily="18" charset="0"/>
                <a:hlinkClick r:id="rId5"/>
              </a:rPr>
              <a:t>http://imm.demokritos.gr</a:t>
            </a:r>
            <a:endParaRPr lang="el-GR" altLang="en-US" sz="1400">
              <a:solidFill>
                <a:srgbClr val="990000"/>
              </a:solidFill>
              <a:latin typeface="Book Antiqua" pitchFamily="18" charset="0"/>
            </a:endParaRPr>
          </a:p>
          <a:p>
            <a:pPr algn="ctr" eaLnBrk="1" hangingPunct="1">
              <a:spcBef>
                <a:spcPct val="50000"/>
              </a:spcBef>
            </a:pPr>
            <a:r>
              <a:rPr lang="en-US" altLang="en-US" sz="1400">
                <a:solidFill>
                  <a:srgbClr val="990000"/>
                </a:solidFill>
                <a:latin typeface="Book Antiqua" pitchFamily="18" charset="0"/>
                <a:hlinkClick r:id="rId6"/>
              </a:rPr>
              <a:t>https://www.facebook.com/Telecoms.Lab.Net.Media.Lab</a:t>
            </a:r>
            <a:endParaRPr lang="el-GR" altLang="en-US" sz="1400">
              <a:solidFill>
                <a:srgbClr val="990000"/>
              </a:solidFill>
              <a:latin typeface="Book Antiqua" pitchFamily="18" charset="0"/>
            </a:endParaRPr>
          </a:p>
          <a:p>
            <a:pPr algn="ctr" eaLnBrk="1" hangingPunct="1">
              <a:spcBef>
                <a:spcPct val="50000"/>
              </a:spcBef>
            </a:pPr>
            <a:r>
              <a:rPr lang="en-US" altLang="en-US" sz="1400">
                <a:latin typeface="Book Antiqua" pitchFamily="18" charset="0"/>
                <a:hlinkClick r:id="rId7"/>
              </a:rPr>
              <a:t>https://www.facebook.com/netmedia.lab</a:t>
            </a:r>
            <a:endParaRPr lang="en-US" altLang="en-US" sz="1400">
              <a:solidFill>
                <a:srgbClr val="990000"/>
              </a:solidFill>
              <a:latin typeface="Book Antiqua" pitchFamily="18" charset="0"/>
            </a:endParaRPr>
          </a:p>
          <a:p>
            <a:pPr algn="ctr" eaLnBrk="1" hangingPunct="1">
              <a:spcBef>
                <a:spcPct val="50000"/>
              </a:spcBef>
            </a:pPr>
            <a:endParaRPr lang="en-US" altLang="en-US" sz="1400">
              <a:solidFill>
                <a:srgbClr val="990000"/>
              </a:solidFill>
              <a:latin typeface="Book Antiqua" pitchFamily="18" charset="0"/>
            </a:endParaRPr>
          </a:p>
        </p:txBody>
      </p:sp>
      <p:grpSp>
        <p:nvGrpSpPr>
          <p:cNvPr id="56323" name="Group 91"/>
          <p:cNvGrpSpPr>
            <a:grpSpLocks/>
          </p:cNvGrpSpPr>
          <p:nvPr/>
        </p:nvGrpSpPr>
        <p:grpSpPr bwMode="auto">
          <a:xfrm>
            <a:off x="7962900" y="0"/>
            <a:ext cx="1114425" cy="1260475"/>
            <a:chOff x="3882" y="5940"/>
            <a:chExt cx="1757" cy="1843"/>
          </a:xfrm>
        </p:grpSpPr>
        <p:pic>
          <p:nvPicPr>
            <p:cNvPr id="56326" name="Picture 92" descr="kefalis"/>
            <p:cNvPicPr>
              <a:picLocks noChangeAspect="1" noChangeArrowheads="1"/>
            </p:cNvPicPr>
            <p:nvPr/>
          </p:nvPicPr>
          <p:blipFill>
            <a:blip r:embed="rId8" cstate="print"/>
            <a:srcRect/>
            <a:stretch>
              <a:fillRect/>
            </a:stretch>
          </p:blipFill>
          <p:spPr bwMode="auto">
            <a:xfrm>
              <a:off x="4500" y="5940"/>
              <a:ext cx="1139" cy="1817"/>
            </a:xfrm>
            <a:prstGeom prst="rect">
              <a:avLst/>
            </a:prstGeom>
            <a:noFill/>
            <a:ln w="9525">
              <a:noFill/>
              <a:miter lim="800000"/>
              <a:headEnd/>
              <a:tailEnd/>
            </a:ln>
          </p:spPr>
        </p:pic>
        <p:pic>
          <p:nvPicPr>
            <p:cNvPr id="56327" name="Picture 93" descr="dimokrits"/>
            <p:cNvPicPr>
              <a:picLocks noChangeAspect="1" noChangeArrowheads="1"/>
            </p:cNvPicPr>
            <p:nvPr/>
          </p:nvPicPr>
          <p:blipFill>
            <a:blip r:embed="rId9" cstate="print"/>
            <a:srcRect/>
            <a:stretch>
              <a:fillRect/>
            </a:stretch>
          </p:blipFill>
          <p:spPr bwMode="auto">
            <a:xfrm>
              <a:off x="3882" y="5940"/>
              <a:ext cx="648" cy="1843"/>
            </a:xfrm>
            <a:prstGeom prst="rect">
              <a:avLst/>
            </a:prstGeom>
            <a:noFill/>
            <a:ln w="9525">
              <a:noFill/>
              <a:miter lim="800000"/>
              <a:headEnd/>
              <a:tailEnd/>
            </a:ln>
          </p:spPr>
        </p:pic>
      </p:grpSp>
      <p:sp>
        <p:nvSpPr>
          <p:cNvPr id="56324" name="Rectangle 1"/>
          <p:cNvSpPr>
            <a:spLocks noChangeArrowheads="1"/>
          </p:cNvSpPr>
          <p:nvPr/>
        </p:nvSpPr>
        <p:spPr bwMode="auto">
          <a:xfrm>
            <a:off x="719138" y="1349375"/>
            <a:ext cx="7727950" cy="1754188"/>
          </a:xfrm>
          <a:prstGeom prst="rect">
            <a:avLst/>
          </a:prstGeom>
          <a:noFill/>
          <a:ln w="9525">
            <a:noFill/>
            <a:miter lim="800000"/>
            <a:headEnd/>
            <a:tailEnd/>
          </a:ln>
        </p:spPr>
        <p:txBody>
          <a:bodyPr>
            <a:spAutoFit/>
          </a:bodyPr>
          <a:lstStyle/>
          <a:p>
            <a:pPr algn="ctr"/>
            <a:r>
              <a:rPr lang="el-GR" altLang="en-US" b="1">
                <a:solidFill>
                  <a:srgbClr val="0070C0"/>
                </a:solidFill>
                <a:latin typeface="Merriweather Sans"/>
                <a:hlinkClick r:id="rId3"/>
              </a:rPr>
              <a:t>Εξειδίκευση στις Τ.Π.Ε. και Ειδική Αγωγή – Ψυχοπαιδαγωγική της Ένταξης</a:t>
            </a:r>
            <a:endParaRPr lang="el-GR" altLang="en-US" b="1">
              <a:solidFill>
                <a:srgbClr val="0070C0"/>
              </a:solidFill>
              <a:latin typeface="Merriweather Sans"/>
            </a:endParaRPr>
          </a:p>
          <a:p>
            <a:pPr algn="ctr"/>
            <a:r>
              <a:rPr lang="el-GR" altLang="en-US">
                <a:latin typeface="Open Sans"/>
              </a:rPr>
              <a:t>Δια-Ιδρυματικό – Διατμηματικό Πρόγραμμα Μεταπτυχιακών Σπουδών του Τμήματος Ελληνικής Φιλολογίας του Δημοκριτείου Πανεπιστημίου Θράκης και του Ινστιτούτου Πληροφορικής και Τηλεπικοινωνιών (Ι.Π.&amp;Τ.) του Ε.Κ.Ε.Φ.Ε. "Δημόκριτος"</a:t>
            </a:r>
          </a:p>
        </p:txBody>
      </p:sp>
      <p:pic>
        <p:nvPicPr>
          <p:cNvPr id="56325" name="Picture 4"/>
          <p:cNvPicPr>
            <a:picLocks noChangeAspect="1"/>
          </p:cNvPicPr>
          <p:nvPr/>
        </p:nvPicPr>
        <p:blipFill>
          <a:blip r:embed="rId10" cstate="print"/>
          <a:srcRect/>
          <a:stretch>
            <a:fillRect/>
          </a:stretch>
        </p:blipFill>
        <p:spPr bwMode="auto">
          <a:xfrm>
            <a:off x="0" y="0"/>
            <a:ext cx="1044575" cy="1263650"/>
          </a:xfrm>
          <a:prstGeom prst="rect">
            <a:avLst/>
          </a:prstGeom>
          <a:noFill/>
          <a:ln w="9525">
            <a:noFill/>
            <a:miter lim="800000"/>
            <a:headEnd/>
            <a:tailEnd/>
          </a:ln>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717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7172"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717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7174"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717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7176" name="Picture 1"/>
          <p:cNvPicPr>
            <a:picLocks noChangeAspect="1"/>
          </p:cNvPicPr>
          <p:nvPr/>
        </p:nvPicPr>
        <p:blipFill>
          <a:blip r:embed="rId2" cstate="print"/>
          <a:srcRect/>
          <a:stretch>
            <a:fillRect/>
          </a:stretch>
        </p:blipFill>
        <p:spPr bwMode="auto">
          <a:xfrm>
            <a:off x="914400" y="909638"/>
            <a:ext cx="7086600" cy="5724525"/>
          </a:xfrm>
          <a:prstGeom prst="rect">
            <a:avLst/>
          </a:prstGeom>
          <a:noFill/>
          <a:ln w="9525">
            <a:noFill/>
            <a:miter lim="800000"/>
            <a:headEnd/>
            <a:tailEnd/>
          </a:ln>
        </p:spPr>
      </p:pic>
      <p:sp>
        <p:nvSpPr>
          <p:cNvPr id="7177" name="Rectangle 9"/>
          <p:cNvSpPr>
            <a:spLocks noChangeArrowheads="1"/>
          </p:cNvSpPr>
          <p:nvPr/>
        </p:nvSpPr>
        <p:spPr bwMode="auto">
          <a:xfrm>
            <a:off x="1546225" y="585788"/>
            <a:ext cx="6194425" cy="647700"/>
          </a:xfrm>
          <a:prstGeom prst="rect">
            <a:avLst/>
          </a:prstGeom>
          <a:noFill/>
          <a:ln w="9525">
            <a:noFill/>
            <a:miter lim="800000"/>
            <a:headEnd/>
            <a:tailEnd/>
          </a:ln>
        </p:spPr>
        <p:txBody>
          <a:bodyPr>
            <a:spAutoFit/>
          </a:bodyPr>
          <a:lstStyle/>
          <a:p>
            <a:r>
              <a:rPr lang="en-US" altLang="en-US">
                <a:hlinkClick r:id="rId3"/>
              </a:rPr>
              <a:t>http://iite.unesco.org/pics/publications/en/files/3214675.pdf</a:t>
            </a:r>
            <a:endParaRPr lang="en-US" altLang="en-US"/>
          </a:p>
          <a:p>
            <a:endParaRPr lang="en-US" altLang="en-US"/>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8195"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8196"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8197"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8198"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8199"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pic>
        <p:nvPicPr>
          <p:cNvPr id="8200" name="Picture 1"/>
          <p:cNvPicPr>
            <a:picLocks noChangeAspect="1"/>
          </p:cNvPicPr>
          <p:nvPr/>
        </p:nvPicPr>
        <p:blipFill>
          <a:blip r:embed="rId2" cstate="print"/>
          <a:srcRect/>
          <a:stretch>
            <a:fillRect/>
          </a:stretch>
        </p:blipFill>
        <p:spPr bwMode="auto">
          <a:xfrm>
            <a:off x="1481138" y="1219200"/>
            <a:ext cx="6324600" cy="4981575"/>
          </a:xfrm>
          <a:prstGeom prst="rect">
            <a:avLst/>
          </a:prstGeom>
          <a:noFill/>
          <a:ln w="9525">
            <a:noFill/>
            <a:miter lim="800000"/>
            <a:headEnd/>
            <a:tailEnd/>
          </a:ln>
        </p:spPr>
      </p:pic>
      <p:sp>
        <p:nvSpPr>
          <p:cNvPr id="8201" name="Rectangle 8"/>
          <p:cNvSpPr>
            <a:spLocks noChangeArrowheads="1"/>
          </p:cNvSpPr>
          <p:nvPr/>
        </p:nvSpPr>
        <p:spPr bwMode="auto">
          <a:xfrm>
            <a:off x="1546225" y="585788"/>
            <a:ext cx="6194425" cy="647700"/>
          </a:xfrm>
          <a:prstGeom prst="rect">
            <a:avLst/>
          </a:prstGeom>
          <a:noFill/>
          <a:ln w="9525">
            <a:noFill/>
            <a:miter lim="800000"/>
            <a:headEnd/>
            <a:tailEnd/>
          </a:ln>
        </p:spPr>
        <p:txBody>
          <a:bodyPr>
            <a:spAutoFit/>
          </a:bodyPr>
          <a:lstStyle/>
          <a:p>
            <a:r>
              <a:rPr lang="en-US" altLang="en-US">
                <a:hlinkClick r:id="rId3"/>
              </a:rPr>
              <a:t>http://iite.unesco.org/pics/publications/en/files/3214675.pdf</a:t>
            </a:r>
            <a:endParaRPr lang="en-US" altLang="en-US"/>
          </a:p>
          <a:p>
            <a:endParaRPr lang="en-US" altLang="en-US"/>
          </a:p>
        </p:txBody>
      </p:sp>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9219"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9220"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9221"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9222"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9223"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9224"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9225" name="Picture 4"/>
          <p:cNvPicPr>
            <a:picLocks noChangeAspect="1"/>
          </p:cNvPicPr>
          <p:nvPr/>
        </p:nvPicPr>
        <p:blipFill>
          <a:blip r:embed="rId3" cstate="print"/>
          <a:srcRect/>
          <a:stretch>
            <a:fillRect/>
          </a:stretch>
        </p:blipFill>
        <p:spPr bwMode="auto">
          <a:xfrm>
            <a:off x="325438" y="914400"/>
            <a:ext cx="8429625" cy="5715000"/>
          </a:xfrm>
          <a:prstGeom prst="rect">
            <a:avLst/>
          </a:prstGeom>
          <a:noFill/>
          <a:ln w="9525">
            <a:noFill/>
            <a:miter lim="800000"/>
            <a:headEnd/>
            <a:tailEnd/>
          </a:ln>
        </p:spPr>
      </p:pic>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0243"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0244"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0245"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0246"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0247"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0248"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0249" name="Picture 1"/>
          <p:cNvPicPr>
            <a:picLocks noChangeAspect="1"/>
          </p:cNvPicPr>
          <p:nvPr/>
        </p:nvPicPr>
        <p:blipFill>
          <a:blip r:embed="rId3" cstate="print"/>
          <a:srcRect/>
          <a:stretch>
            <a:fillRect/>
          </a:stretch>
        </p:blipFill>
        <p:spPr bwMode="auto">
          <a:xfrm>
            <a:off x="336550" y="955675"/>
            <a:ext cx="8429625" cy="5673725"/>
          </a:xfrm>
          <a:prstGeom prst="rect">
            <a:avLst/>
          </a:prstGeom>
          <a:noFill/>
          <a:ln w="9525">
            <a:noFill/>
            <a:miter lim="800000"/>
            <a:headEnd/>
            <a:tailEnd/>
          </a:ln>
        </p:spPr>
      </p:pic>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1267"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1268"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1269"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1270"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1271"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1272"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1273" name="Picture 2"/>
          <p:cNvPicPr>
            <a:picLocks noChangeAspect="1"/>
          </p:cNvPicPr>
          <p:nvPr/>
        </p:nvPicPr>
        <p:blipFill>
          <a:blip r:embed="rId3" cstate="print"/>
          <a:srcRect/>
          <a:stretch>
            <a:fillRect/>
          </a:stretch>
        </p:blipFill>
        <p:spPr bwMode="auto">
          <a:xfrm>
            <a:off x="325438" y="914400"/>
            <a:ext cx="8429625" cy="5756275"/>
          </a:xfrm>
          <a:prstGeom prst="rect">
            <a:avLst/>
          </a:prstGeom>
          <a:noFill/>
          <a:ln w="9525">
            <a:noFill/>
            <a:miter lim="800000"/>
            <a:headEnd/>
            <a:tailEnd/>
          </a:ln>
        </p:spPr>
      </p:pic>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4763"/>
            <a:ext cx="2308225" cy="341312"/>
          </a:xfrm>
          <a:prstGeom prst="rect">
            <a:avLst/>
          </a:prstGeom>
          <a:solidFill>
            <a:srgbClr val="CC6600"/>
          </a:solidFill>
          <a:ln w="9525">
            <a:noFill/>
            <a:miter lim="800000"/>
            <a:headEnd/>
            <a:tailEnd/>
          </a:ln>
        </p:spPr>
        <p:txBody>
          <a:bodyPr wrap="none" anchor="ctr"/>
          <a:lstStyle/>
          <a:p>
            <a:pPr eaLnBrk="1" hangingPunct="1"/>
            <a:endParaRPr lang="el-GR" altLang="en-US"/>
          </a:p>
        </p:txBody>
      </p:sp>
      <p:sp>
        <p:nvSpPr>
          <p:cNvPr id="12291" name="Rectangle 3"/>
          <p:cNvSpPr>
            <a:spLocks noChangeArrowheads="1"/>
          </p:cNvSpPr>
          <p:nvPr/>
        </p:nvSpPr>
        <p:spPr bwMode="auto">
          <a:xfrm>
            <a:off x="2298700" y="0"/>
            <a:ext cx="6845300" cy="341313"/>
          </a:xfrm>
          <a:prstGeom prst="rect">
            <a:avLst/>
          </a:prstGeom>
          <a:solidFill>
            <a:srgbClr val="CC6600">
              <a:alpha val="25098"/>
            </a:srgbClr>
          </a:solidFill>
          <a:ln w="9525">
            <a:noFill/>
            <a:miter lim="800000"/>
            <a:headEnd/>
            <a:tailEnd/>
          </a:ln>
        </p:spPr>
        <p:txBody>
          <a:bodyPr wrap="none" anchor="ctr"/>
          <a:lstStyle/>
          <a:p>
            <a:pPr eaLnBrk="1" hangingPunct="1"/>
            <a:endParaRPr lang="el-GR" altLang="en-US"/>
          </a:p>
        </p:txBody>
      </p:sp>
      <p:sp>
        <p:nvSpPr>
          <p:cNvPr id="12292" name="Rectangle 4"/>
          <p:cNvSpPr>
            <a:spLocks noChangeArrowheads="1"/>
          </p:cNvSpPr>
          <p:nvPr/>
        </p:nvSpPr>
        <p:spPr bwMode="auto">
          <a:xfrm>
            <a:off x="1827213" y="341313"/>
            <a:ext cx="5632450" cy="23971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l-GR" altLang="en-US"/>
          </a:p>
        </p:txBody>
      </p:sp>
      <p:sp>
        <p:nvSpPr>
          <p:cNvPr id="12293" name="Text Box 5"/>
          <p:cNvSpPr txBox="1">
            <a:spLocks noChangeArrowheads="1"/>
          </p:cNvSpPr>
          <p:nvPr/>
        </p:nvSpPr>
        <p:spPr bwMode="auto">
          <a:xfrm>
            <a:off x="138113" y="0"/>
            <a:ext cx="8177212" cy="274638"/>
          </a:xfrm>
          <a:prstGeom prst="rect">
            <a:avLst/>
          </a:prstGeom>
          <a:noFill/>
          <a:ln w="9525">
            <a:noFill/>
            <a:miter lim="800000"/>
            <a:headEnd/>
            <a:tailEnd/>
          </a:ln>
        </p:spPr>
        <p:txBody>
          <a:bodyPr>
            <a:spAutoFit/>
          </a:bodyPr>
          <a:lstStyle/>
          <a:p>
            <a:pPr eaLnBrk="1" hangingPunct="1">
              <a:spcBef>
                <a:spcPct val="50000"/>
              </a:spcBef>
            </a:pPr>
            <a:r>
              <a:rPr lang="el-GR" altLang="en-US" sz="1200" b="1">
                <a:solidFill>
                  <a:schemeClr val="bg1"/>
                </a:solidFill>
                <a:latin typeface="Book Antiqua" pitchFamily="18" charset="0"/>
              </a:rPr>
              <a:t>Ε.Κ.Ε.Φ.Ε. «ΔΗΜΟΚΡΙΤΟΣ» </a:t>
            </a:r>
            <a:r>
              <a:rPr lang="el-GR" altLang="en-US" sz="1200" b="1">
                <a:solidFill>
                  <a:schemeClr val="accent2"/>
                </a:solidFill>
                <a:latin typeface="Book Antiqua" pitchFamily="18" charset="0"/>
              </a:rPr>
              <a:t> </a:t>
            </a:r>
            <a:r>
              <a:rPr lang="el-GR" altLang="en-US" sz="1200">
                <a:latin typeface="Book Antiqua" pitchFamily="18" charset="0"/>
              </a:rPr>
              <a:t>Ινστιτούτο Πληροφορικής &amp; Τηλεπικοινωνιών - </a:t>
            </a:r>
            <a:r>
              <a:rPr lang="en-US" altLang="en-US" sz="1200">
                <a:latin typeface="Book Antiqua" pitchFamily="18" charset="0"/>
              </a:rPr>
              <a:t>Net Media Lab</a:t>
            </a:r>
          </a:p>
        </p:txBody>
      </p:sp>
      <p:sp>
        <p:nvSpPr>
          <p:cNvPr id="12294" name="Text Box 6"/>
          <p:cNvSpPr txBox="1">
            <a:spLocks noChangeArrowheads="1"/>
          </p:cNvSpPr>
          <p:nvPr/>
        </p:nvSpPr>
        <p:spPr bwMode="auto">
          <a:xfrm>
            <a:off x="1711325" y="309563"/>
            <a:ext cx="5862638" cy="304800"/>
          </a:xfrm>
          <a:prstGeom prst="rect">
            <a:avLst/>
          </a:prstGeom>
          <a:noFill/>
          <a:ln w="9525">
            <a:noFill/>
            <a:miter lim="800000"/>
            <a:headEnd/>
            <a:tailEnd/>
          </a:ln>
        </p:spPr>
        <p:txBody>
          <a:bodyPr>
            <a:spAutoFit/>
          </a:bodyPr>
          <a:lstStyle/>
          <a:p>
            <a:pPr algn="ctr" eaLnBrk="1" hangingPunct="1">
              <a:spcBef>
                <a:spcPct val="50000"/>
              </a:spcBef>
            </a:pPr>
            <a:r>
              <a:rPr lang="el-GR" altLang="en-US" sz="1400">
                <a:latin typeface="Book Antiqua" pitchFamily="18" charset="0"/>
              </a:rPr>
              <a:t>Βασικός Στόχος και Δράσεις για τα Α.Μ.Ε.Α.</a:t>
            </a:r>
            <a:endParaRPr lang="en-US" altLang="en-US" sz="1400">
              <a:latin typeface="Book Antiqua" pitchFamily="18" charset="0"/>
            </a:endParaRPr>
          </a:p>
        </p:txBody>
      </p:sp>
      <p:sp>
        <p:nvSpPr>
          <p:cNvPr id="12295" name="Text Box 7"/>
          <p:cNvSpPr txBox="1">
            <a:spLocks noChangeArrowheads="1"/>
          </p:cNvSpPr>
          <p:nvPr/>
        </p:nvSpPr>
        <p:spPr bwMode="auto">
          <a:xfrm>
            <a:off x="5110163" y="6629400"/>
            <a:ext cx="4033837" cy="228600"/>
          </a:xfrm>
          <a:prstGeom prst="rect">
            <a:avLst/>
          </a:prstGeom>
          <a:noFill/>
          <a:ln w="9525">
            <a:noFill/>
            <a:miter lim="800000"/>
            <a:headEnd/>
            <a:tailEnd/>
          </a:ln>
        </p:spPr>
        <p:txBody>
          <a:bodyPr>
            <a:spAutoFit/>
          </a:bodyPr>
          <a:lstStyle/>
          <a:p>
            <a:pPr eaLnBrk="1" hangingPunct="1">
              <a:spcBef>
                <a:spcPct val="50000"/>
              </a:spcBef>
            </a:pPr>
            <a:r>
              <a:rPr lang="el-GR" altLang="en-US" sz="900" b="1">
                <a:latin typeface="Lucida Sans Unicode" pitchFamily="34" charset="0"/>
              </a:rPr>
              <a:t>Παρουσίαση :</a:t>
            </a:r>
            <a:r>
              <a:rPr lang="en-US" altLang="en-US" sz="900" b="1">
                <a:latin typeface="Lucida Sans Unicode" pitchFamily="34" charset="0"/>
              </a:rPr>
              <a:t> </a:t>
            </a:r>
            <a:r>
              <a:rPr lang="el-GR" altLang="en-US" sz="900" b="1">
                <a:latin typeface="Lucida Sans Unicode" pitchFamily="34" charset="0"/>
              </a:rPr>
              <a:t>Δρ. Αθανάσιος Δρίγκας</a:t>
            </a:r>
            <a:r>
              <a:rPr lang="en-US" altLang="en-US" sz="900" b="1">
                <a:latin typeface="Lucida Sans Unicode" pitchFamily="34" charset="0"/>
              </a:rPr>
              <a:t> - </a:t>
            </a:r>
            <a:r>
              <a:rPr lang="el-GR" altLang="en-US" sz="900" b="1">
                <a:latin typeface="Lucida Sans Unicode" pitchFamily="34" charset="0"/>
              </a:rPr>
              <a:t>Υπεύθυνος </a:t>
            </a:r>
            <a:r>
              <a:rPr lang="en-US" altLang="en-US" sz="900" b="1">
                <a:latin typeface="Lucida Sans Unicode" pitchFamily="34" charset="0"/>
              </a:rPr>
              <a:t>Net Media Lab</a:t>
            </a:r>
          </a:p>
        </p:txBody>
      </p:sp>
      <p:sp>
        <p:nvSpPr>
          <p:cNvPr id="12296" name="Rectangle 8"/>
          <p:cNvSpPr>
            <a:spLocks noChangeArrowheads="1"/>
          </p:cNvSpPr>
          <p:nvPr/>
        </p:nvSpPr>
        <p:spPr bwMode="auto">
          <a:xfrm>
            <a:off x="2419350" y="590550"/>
            <a:ext cx="4448175" cy="646113"/>
          </a:xfrm>
          <a:prstGeom prst="rect">
            <a:avLst/>
          </a:prstGeom>
          <a:noFill/>
          <a:ln w="9525">
            <a:noFill/>
            <a:miter lim="800000"/>
            <a:headEnd/>
            <a:tailEnd/>
          </a:ln>
        </p:spPr>
        <p:txBody>
          <a:bodyPr>
            <a:spAutoFit/>
          </a:bodyPr>
          <a:lstStyle/>
          <a:p>
            <a:r>
              <a:rPr lang="en-US" altLang="en-US">
                <a:hlinkClick r:id="rId2"/>
              </a:rPr>
              <a:t>https://ncd.gov/publications/2007/Oct2007</a:t>
            </a:r>
            <a:endParaRPr lang="en-US" altLang="en-US"/>
          </a:p>
          <a:p>
            <a:endParaRPr lang="en-US" altLang="en-US"/>
          </a:p>
        </p:txBody>
      </p:sp>
      <p:pic>
        <p:nvPicPr>
          <p:cNvPr id="12297" name="Picture 1"/>
          <p:cNvPicPr>
            <a:picLocks noChangeAspect="1"/>
          </p:cNvPicPr>
          <p:nvPr/>
        </p:nvPicPr>
        <p:blipFill>
          <a:blip r:embed="rId3" cstate="print"/>
          <a:srcRect/>
          <a:stretch>
            <a:fillRect/>
          </a:stretch>
        </p:blipFill>
        <p:spPr bwMode="auto">
          <a:xfrm>
            <a:off x="336550" y="914400"/>
            <a:ext cx="8429625" cy="5715000"/>
          </a:xfrm>
          <a:prstGeom prst="rect">
            <a:avLst/>
          </a:prstGeom>
          <a:noFill/>
          <a:ln w="9525">
            <a:noFill/>
            <a:miter lim="800000"/>
            <a:headEnd/>
            <a:tailEnd/>
          </a:ln>
        </p:spPr>
      </p:pic>
    </p:spTree>
  </p:cSld>
  <p:clrMapOvr>
    <a:masterClrMapping/>
  </p:clrMapOvr>
  <p:transition>
    <p:comb dir="ver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4699</TotalTime>
  <Words>2706</Words>
  <Application>Microsoft Office PowerPoint</Application>
  <PresentationFormat>Προβολή στην οθόνη (4:3)</PresentationFormat>
  <Paragraphs>234</Paragraphs>
  <Slides>36</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36</vt:i4>
      </vt:variant>
    </vt:vector>
  </HeadingPairs>
  <TitlesOfParts>
    <vt:vector size="44" baseType="lpstr">
      <vt:lpstr>Arial</vt:lpstr>
      <vt:lpstr>Book Antiqua</vt:lpstr>
      <vt:lpstr>Lucida Sans Unicode</vt:lpstr>
      <vt:lpstr>Merriweather Sans</vt:lpstr>
      <vt:lpstr>Open Sans</vt:lpstr>
      <vt:lpstr>Times New Roman</vt:lpstr>
      <vt:lpstr>Trebuchet MS</vt:lpstr>
      <vt:lpstr>Default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Ncsr "Demokritos"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MILLENIUM</dc:creator>
  <cp:lastModifiedBy>Admin</cp:lastModifiedBy>
  <cp:revision>695</cp:revision>
  <dcterms:created xsi:type="dcterms:W3CDTF">2004-03-11T15:29:01Z</dcterms:created>
  <dcterms:modified xsi:type="dcterms:W3CDTF">2025-10-16T09:38:11Z</dcterms:modified>
</cp:coreProperties>
</file>