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4" r:id="rId2"/>
    <p:sldId id="337" r:id="rId3"/>
    <p:sldId id="338" r:id="rId4"/>
    <p:sldId id="342" r:id="rId5"/>
    <p:sldId id="345" r:id="rId6"/>
    <p:sldId id="346" r:id="rId7"/>
    <p:sldId id="347" r:id="rId8"/>
    <p:sldId id="343" r:id="rId9"/>
    <p:sldId id="341" r:id="rId10"/>
    <p:sldId id="351" r:id="rId11"/>
    <p:sldId id="350" r:id="rId12"/>
    <p:sldId id="352" r:id="rId13"/>
    <p:sldId id="353" r:id="rId14"/>
    <p:sldId id="339" r:id="rId15"/>
    <p:sldId id="340" r:id="rId16"/>
    <p:sldId id="34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1" autoAdjust="0"/>
    <p:restoredTop sz="94660"/>
  </p:normalViewPr>
  <p:slideViewPr>
    <p:cSldViewPr>
      <p:cViewPr varScale="1">
        <p:scale>
          <a:sx n="82" d="100"/>
          <a:sy n="82" d="100"/>
        </p:scale>
        <p:origin x="163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391B7-BC52-45E7-84CB-4355302546FE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4FCA3-FBA8-46AB-8BB0-F0F04160F9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880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4B6E6C-A998-404E-92F4-CD08A4DDC7E8}" type="slidenum">
              <a:rPr lang="el-GR" altLang="en-US" sz="1300"/>
              <a:pPr eaLnBrk="1" hangingPunct="1">
                <a:spcBef>
                  <a:spcPct val="0"/>
                </a:spcBef>
              </a:pPr>
              <a:t>1</a:t>
            </a:fld>
            <a:endParaRPr lang="el-GR" altLang="en-US" sz="13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2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70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9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36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74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86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17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79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3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76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4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3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EF398-B41A-49C9-A52A-8A2F8B40E32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C751-8AFB-4181-8185-65E9AF959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77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000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7"/>
          <a:stretch/>
        </p:blipFill>
        <p:spPr bwMode="auto">
          <a:xfrm>
            <a:off x="0" y="19650"/>
            <a:ext cx="3580759" cy="446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00009"/>
          <p:cNvPicPr>
            <a:picLocks noChangeAspect="1" noChangeArrowheads="1"/>
          </p:cNvPicPr>
          <p:nvPr/>
        </p:nvPicPr>
        <p:blipFill rotWithShape="1">
          <a:blip r:embed="rId4" cstate="print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5"/>
          <a:stretch/>
        </p:blipFill>
        <p:spPr bwMode="auto">
          <a:xfrm>
            <a:off x="0" y="4481298"/>
            <a:ext cx="3563888" cy="239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09" y="692696"/>
            <a:ext cx="4229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000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0.DUTH\3.2018_2019\Αρχιτεκτονική Σύνθεση ΙΙΙ 2019-2020\οικόπεδο 1β yellow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09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61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:\0.DUTH\3.2018_2019\Αρχιτεκτονική Σύνθεση ΙΙΙ 2019-2020\οικόπεδο 1α 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3" t="-345" r="-5213" b="345"/>
          <a:stretch/>
        </p:blipFill>
        <p:spPr bwMode="auto">
          <a:xfrm>
            <a:off x="0" y="332656"/>
            <a:ext cx="9694852" cy="609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427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0.DUTH\3.2018_2019\Αρχιτεκτονική Σύνθεση ΙΙΙ 2019-2020\οικόπεδο 1 yel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1" y="692707"/>
            <a:ext cx="9155041" cy="581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61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0.DUTH\3.2018_2019\Αρχιτεκτονική Σύνθεση ΙΙΙ 2019-2020\DSC_0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169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0.DUTH\3.2018_2019\Αρχιτεκτονική Σύνθεση ΙΙΙ 2019-2020\DSC_0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4" y="4142787"/>
            <a:ext cx="9173634" cy="202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242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0.DUTH\3.2018_2019\1.Εκπαιδευτικά θέματα\3ο\ΚΑΤΟΙΚΙΑ ΥΛΙΚΟ\house 3 diagram 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724151" cy="37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0.DUTH\3.2018_2019\1.Εκπαιδευτικά θέματα\3ο\ΚΑΤΟΙΚΙΑ ΥΛΙΚΟ\house 3 diagram 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2" y="238150"/>
            <a:ext cx="2751137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0.DUTH\3.2018_2019\1.Εκπαιδευτικά θέματα\3ο\ΚΑΤΟΙΚΙΑ ΥΛΙΚΟ\house 3 diagram 3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8150"/>
            <a:ext cx="2547977" cy="360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0.DUTH\3.2018_2019\1.Εκπαιδευτικά θέματα\3ο\ΚΑΤΟΙΚΙΑ ΥΛΙΚΟ\house 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6" b="34141"/>
          <a:stretch/>
        </p:blipFill>
        <p:spPr bwMode="auto">
          <a:xfrm>
            <a:off x="778846" y="3970066"/>
            <a:ext cx="7439025" cy="201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:\0.DUTH\3.2018_2019\1.Εκπαιδευτικά θέματα\3ο\ΚΑΤΟΙΚΙΑ ΥΛΙΚΟ\house 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5"/>
          <a:stretch/>
        </p:blipFill>
        <p:spPr bwMode="auto">
          <a:xfrm>
            <a:off x="778846" y="5902037"/>
            <a:ext cx="7439025" cy="7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5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0.DUTH\3.2018_2019\1.Εκπαιδευτικά θέματα\3ο\ΚΑΤΟΙΚΙΑ ΥΛΙΚΟ\house6 diagram 1 s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39" y="1052736"/>
            <a:ext cx="5189921" cy="395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0.DUTH\3.2018_2019\1.Εκπαιδευτικά θέματα\3ο\ΚΑΤΟΙΚΙΑ ΥΛΙΚΟ\house 4 diagram 1 s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0903"/>
            <a:ext cx="4330177" cy="28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110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"/>
          <p:cNvGrpSpPr/>
          <p:nvPr/>
        </p:nvGrpSpPr>
        <p:grpSpPr>
          <a:xfrm>
            <a:off x="0" y="1700808"/>
            <a:ext cx="9244491" cy="3611613"/>
            <a:chOff x="8028" y="1268760"/>
            <a:chExt cx="12506097" cy="4043661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228" y="1296081"/>
              <a:ext cx="6754897" cy="4016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" y="1268760"/>
              <a:ext cx="5760832" cy="4043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60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0.DUTH\3.2018_2019\1.Εκπαιδευτικά θέματα\3ο\ΚΑΤΟΙΚΙΑ ΥΛΙΚΟ\B.Zevi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3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0.DUTH\3.2018_2019\1.Εκπαιδευτικά θέματα\3ο\ΚΑΤΟΙΚΙΑ ΥΛΙΚΟ\house diagram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597" y="1484784"/>
            <a:ext cx="2836346" cy="323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28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0.DUTH\3.2018_2019\1.Εκπαιδευτικά θέματα\3ο\ΚΑΤΟΙΚΙΑ ΥΛΙΚΟ\house diagram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95751" cy="53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0.DUTH\3.2018_2019\1.Εκπαιδευτικά θέματα\3ο\ΚΑΤΟΙΚΙΑ ΥΛΙΚΟ\house diagram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355456"/>
            <a:ext cx="3781425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87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 descr="κείμενο σελ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1"/>
          <a:stretch/>
        </p:blipFill>
        <p:spPr bwMode="auto">
          <a:xfrm>
            <a:off x="179512" y="1"/>
            <a:ext cx="3360737" cy="683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 descr="drawings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1" t="8258" r="1526" b="1729"/>
          <a:stretch>
            <a:fillRect/>
          </a:stretch>
        </p:blipFill>
        <p:spPr bwMode="auto">
          <a:xfrm>
            <a:off x="4932040" y="980728"/>
            <a:ext cx="3234234" cy="469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61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DUTH\houses new folder\FB_IMG_1562309897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2746345" cy="48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0.DUTH\3.2018_2019\1.Εκπαιδευτικά θέματα\3ο\ΚΑΤΟΙΚΙΑ ΥΛΙΚΟ\urban context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6" y="-171400"/>
            <a:ext cx="3980131" cy="281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0.DUTH\3.2018_2019\1.Εκπαιδευτικά θέματα\3ο\ΚΑΤΟΙΚΙΑ ΥΛΙΚΟ\urban context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6" y="2832565"/>
            <a:ext cx="3980131" cy="39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9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0.DUTH\3.2018_2019\1.Εκπαιδευτικά θέματα\3ο\ΚΑΤΟΙΚΙΑ ΥΛΙΚΟ\urban context 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" y="980727"/>
            <a:ext cx="2979593" cy="426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0.DUTH\3.2018_2019\1.Εκπαιδευτικά θέματα\3ο\ΚΑΤΟΙΚΙΑ ΥΛΙΚΟ\urban context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04" y="1556790"/>
            <a:ext cx="6166096" cy="36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5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:\0.DUTH\3.2018_2019\1.Εκπαιδευτικά θέματα\3ο\ΚΑΤΟΙΚΙΑ ΥΛΙΚΟ\urban context 6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8"/>
          <a:stretch/>
        </p:blipFill>
        <p:spPr bwMode="auto">
          <a:xfrm>
            <a:off x="612095" y="-33745"/>
            <a:ext cx="7620001" cy="340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0.DUTH\3.2018_2019\1.Εκπαιδευτικά θέματα\3ο\ΚΑΤΟΙΚΙΑ ΥΛΙΚΟ\urban context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2925763" cy="20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0.DUTH\3.2018_2019\1.Εκπαιδευτικά θέματα\3ο\ΚΑΤΟΙΚΙΑ ΥΛΙΚΟ\urban context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3" y="3501008"/>
            <a:ext cx="3203848" cy="32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5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0.DUTH\3.2018_2019\1.Εκπαιδευτικά θέματα\3ο\ΚΑΤΟΙΚΙΑ ΥΛΙΚΟ\site sun diagra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" y="476672"/>
            <a:ext cx="9010651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72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0.DUTH\3.2018_2019\1.Εκπαιδευτικά θέματα\3ο\ΚΑΤΟΙΚΙΑ ΥΛΙΚΟ\site analys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/>
          <a:stretch/>
        </p:blipFill>
        <p:spPr bwMode="auto">
          <a:xfrm>
            <a:off x="0" y="1988840"/>
            <a:ext cx="3491880" cy="27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0.DUTH\3.2018_2019\1.Εκπαιδευτικά θέματα\3ο\ΚΑΤΟΙΚΙΑ ΥΛΙΚΟ\site analysi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08720"/>
            <a:ext cx="5126013" cy="512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942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1</Words>
  <Application>Microsoft Office PowerPoint</Application>
  <PresentationFormat>Προβολή στην οθόνη (4:3)</PresentationFormat>
  <Paragraphs>1</Paragraphs>
  <Slides>16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d</dc:creator>
  <cp:lastModifiedBy>Stavros Dendrinos</cp:lastModifiedBy>
  <cp:revision>102</cp:revision>
  <cp:lastPrinted>2018-10-11T10:48:55Z</cp:lastPrinted>
  <dcterms:created xsi:type="dcterms:W3CDTF">2017-10-29T12:30:04Z</dcterms:created>
  <dcterms:modified xsi:type="dcterms:W3CDTF">2020-10-22T07:39:29Z</dcterms:modified>
</cp:coreProperties>
</file>