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73" r:id="rId3"/>
    <p:sldId id="271" r:id="rId4"/>
    <p:sldId id="272" r:id="rId5"/>
    <p:sldId id="274" r:id="rId6"/>
    <p:sldId id="275" r:id="rId7"/>
    <p:sldId id="257" r:id="rId8"/>
    <p:sldId id="268" r:id="rId9"/>
    <p:sldId id="263" r:id="rId10"/>
    <p:sldId id="264" r:id="rId11"/>
    <p:sldId id="258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5BF33-CBE8-B343-80FC-9FB892FEDA51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15799-8C60-BE42-B6AB-4B4AFF32C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5799-8C60-BE42-B6AB-4B4AFF32CB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5799-8C60-BE42-B6AB-4B4AFF32CB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9/11/20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9/11/20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9/11/20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9/11/20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9/11/20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9/11/20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9/11/20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9/11/20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9/11/20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9/11/20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9/11/20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98DE72-3143-45B6-B33D-F185052C6CF5}" type="datetimeFigureOut">
              <a:rPr lang="el-GR" smtClean="0"/>
              <a:t>9/11/20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201622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>BASEBALL </a:t>
            </a:r>
            <a:r>
              <a:rPr lang="mr-IN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lang="en-US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> SAFTBALL</a:t>
            </a:r>
            <a:r>
              <a:rPr lang="el-GR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l-GR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l-GR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>ΑΣΤΡΑΠΕΛΛΟΣ ΚΩΝΣΤΑΝΤΙΝΟΣ</a:t>
            </a:r>
            <a:r>
              <a:rPr lang="en-US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l-GR" sz="2400" b="1" dirty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l-GR" sz="2400" b="1" dirty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l-GR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>ΑΣΤΡΑΠΕΛΛΟΣ ΚΩΝΣΤΑΝΤΙΝΟΣ</a:t>
            </a:r>
            <a:r>
              <a:rPr lang="el-GR" sz="2400" b="1" dirty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l-GR" sz="2400" b="1" dirty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3528" y="5754960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Δημοκρίτειο Πανεπιστήμιο Θράκης, </a:t>
            </a:r>
          </a:p>
          <a:p>
            <a:pPr algn="ctr">
              <a:lnSpc>
                <a:spcPct val="150000"/>
              </a:lnSpc>
            </a:pPr>
            <a:r>
              <a:rPr lang="el-GR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Σχολή</a:t>
            </a:r>
            <a:r>
              <a:rPr lang="el-GR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Επιστήμης Φυσικής Αγωγής και </a:t>
            </a:r>
            <a:r>
              <a:rPr lang="el-GR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Αθλητισμού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7128792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- </a:t>
            </a:r>
            <a:r>
              <a:rPr lang="en-US" sz="2800" dirty="0" smtClean="0"/>
              <a:t>Ball</a:t>
            </a:r>
            <a:r>
              <a:rPr lang="en-US" sz="2800" b="1" dirty="0" smtClean="0"/>
              <a:t> </a:t>
            </a:r>
            <a:r>
              <a:rPr lang="el-GR" sz="2800" b="1" dirty="0" smtClean="0"/>
              <a:t>ονομάζεται μια μπαλιά:</a:t>
            </a:r>
          </a:p>
          <a:p>
            <a:pPr marL="0" indent="0">
              <a:buNone/>
            </a:pPr>
            <a:r>
              <a:rPr lang="el-GR" sz="2800" b="1" dirty="0"/>
              <a:t>	</a:t>
            </a:r>
            <a:r>
              <a:rPr lang="el-GR" sz="2800" b="1" dirty="0" smtClean="0"/>
              <a:t>η οποία είναι έξω από τη </a:t>
            </a:r>
            <a:r>
              <a:rPr lang="en-US" sz="2800" b="1" dirty="0" smtClean="0"/>
              <a:t>strike zone </a:t>
            </a:r>
            <a:r>
              <a:rPr lang="el-GR" sz="2800" b="1" dirty="0" smtClean="0"/>
              <a:t>και ο </a:t>
            </a:r>
            <a:r>
              <a:rPr lang="en-US" sz="2800" b="1" dirty="0" smtClean="0"/>
              <a:t>batter (</a:t>
            </a:r>
            <a:r>
              <a:rPr lang="el-GR" sz="2800" b="1" dirty="0" smtClean="0"/>
              <a:t>επιθετικός) δεν κάνει καμία κίνηση για να την χτυπήσει. </a:t>
            </a:r>
          </a:p>
          <a:p>
            <a:pPr marL="0" indent="0">
              <a:buNone/>
            </a:pPr>
            <a:r>
              <a:rPr lang="el-GR" sz="2800" b="1" dirty="0"/>
              <a:t>	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l-GR" sz="2800" b="1" dirty="0" smtClean="0"/>
              <a:t>Μπαλιά που είναι εκτός </a:t>
            </a:r>
            <a:r>
              <a:rPr lang="en-US" sz="2800" b="1" dirty="0" smtClean="0"/>
              <a:t>strike zone </a:t>
            </a:r>
            <a:r>
              <a:rPr lang="el-GR" sz="2800" b="1" dirty="0" smtClean="0"/>
              <a:t>και ο επιθετικός κάνει κίνηση με το ρόπαλο για να την χτυπήσει και δεν τη βρίσκει χρεώνεται ως </a:t>
            </a:r>
            <a:r>
              <a:rPr lang="en-US" sz="2800" b="1" dirty="0" smtClean="0"/>
              <a:t>strike.</a:t>
            </a:r>
            <a:endParaRPr lang="el-GR" sz="28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505343"/>
            <a:ext cx="2483768" cy="33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7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266429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strike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ο επιθετικός βγαίνει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out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- 4 ball </a:t>
            </a:r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ο επιθετικός πηγαίνει κατευθείαν στην πρώτη βάση.</a:t>
            </a:r>
            <a:endParaRPr lang="el-G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91" y="2636911"/>
            <a:ext cx="2888309" cy="42473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909" b="1090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3493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9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9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2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58087" cy="3356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455247"/>
            <a:ext cx="5004048" cy="340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0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ΕΙΣΑΓΩΓΗ</a:t>
            </a:r>
            <a: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986210"/>
            <a:ext cx="8686800" cy="3603030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Strike zone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είναι ένα νοητό ορθογώνιο παραλληλόγραμμο το οποίο εκτείνεται λίγο κάτω από τους ώμους του επιθετικού και φτάνει μέχρι τα γόνατα του.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5"/>
            <a:ext cx="3419872" cy="5074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772816"/>
            <a:ext cx="392392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2450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 </a:t>
            </a:r>
            <a:r>
              <a:rPr lang="el-GR" sz="2800" dirty="0" smtClean="0"/>
              <a:t>- </a:t>
            </a:r>
            <a:r>
              <a:rPr lang="en-US" sz="2800" dirty="0" smtClean="0"/>
              <a:t>Strike</a:t>
            </a:r>
            <a:r>
              <a:rPr lang="en-US" sz="2800" b="1" dirty="0"/>
              <a:t> </a:t>
            </a:r>
            <a:r>
              <a:rPr lang="el-GR" sz="2800" b="1" dirty="0" smtClean="0"/>
              <a:t>ονομάζεται μια μπαλιά:</a:t>
            </a:r>
          </a:p>
          <a:p>
            <a:pPr marL="0" indent="0">
              <a:buNone/>
            </a:pPr>
            <a:r>
              <a:rPr lang="el-GR" sz="2800" b="1" dirty="0"/>
              <a:t>	</a:t>
            </a:r>
            <a:r>
              <a:rPr lang="el-GR" sz="2800" b="1" dirty="0" smtClean="0"/>
              <a:t>η οποία είναι μέσα στη </a:t>
            </a:r>
            <a:r>
              <a:rPr lang="en-US" sz="2800" b="1" dirty="0" smtClean="0"/>
              <a:t>strike zone </a:t>
            </a:r>
            <a:r>
              <a:rPr lang="el-GR" sz="2800" b="1" dirty="0" smtClean="0"/>
              <a:t>και την οποία δεν κάνει καμία κίνηση ο επιθετικός για να την χτυπήσει ή </a:t>
            </a:r>
          </a:p>
          <a:p>
            <a:pPr marL="0" indent="0">
              <a:buNone/>
            </a:pPr>
            <a:r>
              <a:rPr lang="el-GR" sz="2800" b="1" dirty="0"/>
              <a:t>	</a:t>
            </a:r>
            <a:r>
              <a:rPr lang="el-GR" sz="2800" b="1" dirty="0" smtClean="0"/>
              <a:t>ο επιθετικός κάνει κίνηση με το ρόπαλο για να την χτυπήσει και δεν τη βρίσκει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545226"/>
            <a:ext cx="3199968" cy="429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75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9584</TotalTime>
  <Words>71</Words>
  <Application>Microsoft Macintosh PowerPoint</Application>
  <PresentationFormat>On-screen Show (4:3)</PresentationFormat>
  <Paragraphs>17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Διαστημικό</vt:lpstr>
      <vt:lpstr>BASEBALL – SAFTBALL ΑΣΤΡΑΠΕΛΛΟΣ ΚΩΝΣΤΑΝΤΙΝΟΣ  ΑΣΤΡΑΠΕΛΛΟΣ ΚΩΝΣΤΑΝΤΙΝΟΣ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ΕΙΣΑΓΩΓΗ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AND KATHRINE SWITZER: ΑΠΟ ΤΟ ΟΝΕΙΡΟ ΣΤΗ ΠΡΑΓΜΑΤΟΠΟΙΗΣΗ ΤΟΥ ΓΥΝΑΙΚΕΙΟΥ ΜΑΡΑΘΩΝΙΟΥ  Μελαχροινού Α., Αστραπέλλος Κ., Κώστα Γ.</dc:title>
  <dc:creator>Nasia</dc:creator>
  <cp:lastModifiedBy>KONSTANTINOS</cp:lastModifiedBy>
  <cp:revision>22</cp:revision>
  <dcterms:created xsi:type="dcterms:W3CDTF">2020-03-03T19:45:59Z</dcterms:created>
  <dcterms:modified xsi:type="dcterms:W3CDTF">2020-11-10T17:12:26Z</dcterms:modified>
</cp:coreProperties>
</file>