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9F80-3066-482B-B16A-9AC3A213555C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B8BE-1181-4BA1-A8F4-AB26F8CA2B7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Παρεμβολή εμποδίου σε ήπια και από απότομη κλίση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Μ.Σ.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εμποδίου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8203" t="14583" r="26953" b="33333"/>
          <a:stretch>
            <a:fillRect/>
          </a:stretch>
        </p:blipFill>
        <p:spPr bwMode="auto">
          <a:xfrm>
            <a:off x="289511" y="1142984"/>
            <a:ext cx="885448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28596" y="528638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Ήπια κλίση , </a:t>
            </a:r>
            <a:r>
              <a:rPr lang="en-GB" dirty="0" err="1" smtClean="0"/>
              <a:t>yn</a:t>
            </a:r>
            <a:r>
              <a:rPr lang="en-GB" dirty="0" smtClean="0"/>
              <a:t>&gt;</a:t>
            </a:r>
            <a:r>
              <a:rPr lang="en-GB" dirty="0" err="1" smtClean="0"/>
              <a:t>yc</a:t>
            </a:r>
            <a:endParaRPr lang="en-GB" dirty="0" smtClean="0"/>
          </a:p>
          <a:p>
            <a:r>
              <a:rPr lang="el-GR" dirty="0" err="1" smtClean="0"/>
              <a:t>Λιακόπουλος</a:t>
            </a:r>
            <a:r>
              <a:rPr lang="el-GR" dirty="0" smtClean="0"/>
              <a:t>, 2020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εμποδίου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6438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28596" y="592933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Απότομη  κλίση , </a:t>
            </a:r>
            <a:r>
              <a:rPr lang="en-GB" dirty="0" err="1" smtClean="0"/>
              <a:t>yn</a:t>
            </a:r>
            <a:r>
              <a:rPr lang="el-GR" dirty="0"/>
              <a:t>&lt;</a:t>
            </a:r>
            <a:r>
              <a:rPr lang="en-GB" dirty="0" err="1" smtClean="0"/>
              <a:t>yc</a:t>
            </a:r>
            <a:endParaRPr lang="en-GB" dirty="0" smtClean="0"/>
          </a:p>
          <a:p>
            <a:r>
              <a:rPr lang="el-GR" dirty="0" err="1" smtClean="0"/>
              <a:t>Λιακόπουλος</a:t>
            </a:r>
            <a:r>
              <a:rPr lang="el-GR" dirty="0" smtClean="0"/>
              <a:t>, 2020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030"/>
          <a:stretch>
            <a:fillRect/>
          </a:stretch>
        </p:blipFill>
        <p:spPr bwMode="auto">
          <a:xfrm>
            <a:off x="214282" y="1428736"/>
            <a:ext cx="91440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643306" y="6488668"/>
            <a:ext cx="199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Λιακόπουλος</a:t>
            </a:r>
            <a:r>
              <a:rPr lang="el-GR" dirty="0" smtClean="0"/>
              <a:t>, 2020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</Words>
  <Application>Microsoft Office PowerPoint</Application>
  <PresentationFormat>Προβολή στην οθόνη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Παρεμβολή εμποδίου σε ήπια και από απότομη κλίση</vt:lpstr>
      <vt:lpstr>Παρεμβολή εμποδίου</vt:lpstr>
      <vt:lpstr>Παρεμβολή εμποδίου</vt:lpstr>
      <vt:lpstr>Διαφάνεια 4</vt:lpstr>
      <vt:lpstr>Διαφάνεια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Παρεμβολή εμποδίου σε ήπια και από απότομη κλίση</dc:title>
  <dc:creator>user</dc:creator>
  <cp:lastModifiedBy>user</cp:lastModifiedBy>
  <cp:revision>1</cp:revision>
  <dcterms:created xsi:type="dcterms:W3CDTF">2020-11-23T12:29:04Z</dcterms:created>
  <dcterms:modified xsi:type="dcterms:W3CDTF">2020-11-23T12:34:29Z</dcterms:modified>
</cp:coreProperties>
</file>