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57" r:id="rId9"/>
  </p:sldIdLst>
  <p:sldSz cx="6858000" cy="9906000" type="A4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514350" y="1621194"/>
            <a:ext cx="5829300" cy="3448760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857250" y="5202945"/>
            <a:ext cx="5143499" cy="23916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98C3A9-E0AC-4A4D-AD82-FD1DFB639C34}" type="datetime1">
              <a:rPr lang="el-GR"/>
              <a:pPr lvl="0"/>
              <a:t>31/10/2021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4F9E3-9E50-4DCF-8D98-63BE3F71198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32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E1CA69-5E9C-4D54-ABFC-12A2E393E837}" type="datetime1">
              <a:rPr lang="el-GR"/>
              <a:pPr lvl="0"/>
              <a:t>31/10/2021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EED7B7-336B-467D-A1EE-2FBB34714DC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2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4907758" y="527398"/>
            <a:ext cx="1478758" cy="839487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71492" y="527398"/>
            <a:ext cx="4350541" cy="839487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19B784-4B15-4F25-8BE7-AB4ACFFDAACA}" type="datetime1">
              <a:rPr lang="el-GR"/>
              <a:pPr lvl="0"/>
              <a:t>31/10/2021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0F1967-B1DD-410B-ACF5-53DEF35FE0E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7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93D57A-BC63-472D-BC1A-ED09A9780BAB}" type="datetime1">
              <a:rPr lang="el-GR"/>
              <a:pPr lvl="0"/>
              <a:t>31/10/2021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20BD7-A013-4DFF-8398-3BD88D9605B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3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916" y="2469620"/>
            <a:ext cx="5915025" cy="412061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DE3B70-E7A0-4078-90C5-F2392A333E12}" type="datetime1">
              <a:rPr lang="el-GR"/>
              <a:pPr lvl="0"/>
              <a:t>31/10/2021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2202B3-1229-427C-9BD3-7EB34B459CD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8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1492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3471867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CCF6DE-FB95-49F1-AF0B-AA712D7BABE0}" type="datetime1">
              <a:rPr lang="el-GR"/>
              <a:pPr lvl="0"/>
              <a:t>31/10/2021</a:t>
            </a:fld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45F6E6-6AF2-4805-B773-27C1D5060E7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8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379" y="527407"/>
            <a:ext cx="5915025" cy="1914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72379" y="2428344"/>
            <a:ext cx="2901254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379" y="3618445"/>
            <a:ext cx="2901254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3471867" y="2428344"/>
            <a:ext cx="2915546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3471867" y="3618445"/>
            <a:ext cx="2915546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0B0CCA-1F9F-40BF-9F3C-E37131D9C2D8}" type="datetime1">
              <a:rPr lang="el-GR"/>
              <a:pPr lvl="0"/>
              <a:t>31/10/2021</a:t>
            </a:fld>
            <a:endParaRPr lang="el-G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6F30C0-32A5-4E6C-BB93-313ADBE8292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4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B4E78F-C36C-484B-BA7E-653CD439EE7D}" type="datetime1">
              <a:rPr lang="el-GR"/>
              <a:pPr lvl="0"/>
              <a:t>31/10/2021</a:t>
            </a:fld>
            <a:endParaRPr lang="el-G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A325FD-4CB0-42FF-B1A4-464F7A960EC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3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0EF2B-0D47-4F6C-BB05-296D71862407}" type="datetime1">
              <a:rPr lang="el-GR"/>
              <a:pPr lvl="0"/>
              <a:t>31/10/2021</a:t>
            </a:fld>
            <a:endParaRPr lang="el-G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2B1F2B-2C9B-4176-8F10-AB4064FDA07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6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AF67D6-7718-4584-8BEF-51EEA316BCEC}" type="datetime1">
              <a:rPr lang="el-GR"/>
              <a:pPr lvl="0"/>
              <a:t>31/10/2021</a:t>
            </a:fld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AD6C29-5D03-46C4-9956-046635EF42E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6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7A681D-4C8D-48C5-B78C-993B1E127BD2}" type="datetime1">
              <a:rPr lang="el-GR"/>
              <a:pPr lvl="0"/>
              <a:t>31/10/2021</a:t>
            </a:fld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BADBEB-21B8-4760-AAA1-9F604FDA81D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71492" y="527407"/>
            <a:ext cx="5915025" cy="19146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71492" y="2637010"/>
            <a:ext cx="5915025" cy="6285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71492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538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733FDEF-B790-4AF8-B7C4-635D9F20F682}" type="datetime1">
              <a:rPr lang="el-GR"/>
              <a:pPr lvl="0"/>
              <a:t>31/10/2021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271717" y="9181398"/>
            <a:ext cx="2314574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538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4843467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538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653B388-24E0-4799-8982-3DE6629E852A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l-GR" sz="33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el-GR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l-G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l-GR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l-G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l-G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798"/>
            <a:ext cx="6858000" cy="8484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" y="518493"/>
            <a:ext cx="6811326" cy="88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340"/>
            <a:ext cx="6858000" cy="708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585315"/>
            <a:ext cx="6151419" cy="89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354506"/>
            <a:ext cx="6289964" cy="91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177999"/>
            <a:ext cx="6206836" cy="92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7" y="190887"/>
            <a:ext cx="6404611" cy="388979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6" y="4508046"/>
            <a:ext cx="5084785" cy="37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24"/>
            <a:ext cx="6915216" cy="43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65</TotalTime>
  <Words>0</Words>
  <Application>Microsoft Office PowerPoint</Application>
  <PresentationFormat>A4 Paper (210x297 mm)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DELL</dc:creator>
  <cp:lastModifiedBy>Κωνσταντίνος Αθανασίου</cp:lastModifiedBy>
  <cp:revision>13</cp:revision>
  <dcterms:created xsi:type="dcterms:W3CDTF">2016-10-18T12:35:59Z</dcterms:created>
  <dcterms:modified xsi:type="dcterms:W3CDTF">2021-10-31T13:03:34Z</dcterms:modified>
</cp:coreProperties>
</file>