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7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A6790-5CD7-446C-8517-24A97B99628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1B52D-0097-46FF-A826-1BF3429EB0F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722511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Ελάχιστες Διαδρομές &amp; Κυκλώματα</a:t>
            </a:r>
            <a:endParaRPr lang="el-GR" sz="28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59632" y="1412776"/>
            <a:ext cx="6400800" cy="175260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0"/>
            <a:ext cx="513095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13095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147617" cy="6880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0"/>
            <a:ext cx="5343525" cy="790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463348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075609" cy="678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</Words>
  <Application>Microsoft Office PowerPoint</Application>
  <PresentationFormat>Προβολή στην οθόνη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Ελάχιστες Διαδρομές &amp; Κυκλώματα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Ελάχιστες Διαδρομές &amp; Κυκλώματα</dc:title>
  <dc:creator>user</dc:creator>
  <cp:lastModifiedBy>user</cp:lastModifiedBy>
  <cp:revision>1</cp:revision>
  <dcterms:created xsi:type="dcterms:W3CDTF">2014-11-21T08:55:34Z</dcterms:created>
  <dcterms:modified xsi:type="dcterms:W3CDTF">2014-11-21T09:09:07Z</dcterms:modified>
</cp:coreProperties>
</file>