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</p:sldIdLst>
  <p:sldSz cx="6858000" cy="9906000" type="A4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6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621194"/>
            <a:ext cx="5829300" cy="3448760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5202945"/>
            <a:ext cx="5143499" cy="2391658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98C3A9-E0AC-4A4D-AD82-FD1DFB639C34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04F9E3-9E50-4DCF-8D98-63BE3F71198F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327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E1CA69-5E9C-4D54-ABFC-12A2E393E837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EED7B7-336B-467D-A1EE-2FBB34714DC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520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527398"/>
            <a:ext cx="1478758" cy="839487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527398"/>
            <a:ext cx="4350541" cy="839487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19B784-4B15-4F25-8BE7-AB4ACFFDAACA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0F1967-B1DD-410B-ACF5-53DEF35FE0E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278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93D57A-BC63-472D-BC1A-ED09A9780BAB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020BD7-A013-4DFF-8398-3BD88D9605B7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839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2469620"/>
            <a:ext cx="5915025" cy="4120615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5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DE3B70-E7A0-4078-90C5-F2392A333E12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2202B3-1229-427C-9BD3-7EB34B459CD9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282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2637010"/>
            <a:ext cx="2914650" cy="628526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2637010"/>
            <a:ext cx="2914650" cy="628526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CCF6DE-FB95-49F1-AF0B-AA712D7BABE0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45F6E6-6AF2-4805-B773-27C1D5060E7A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289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527407"/>
            <a:ext cx="5915025" cy="191469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428344"/>
            <a:ext cx="2901254" cy="119009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3618445"/>
            <a:ext cx="2901254" cy="53221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428344"/>
            <a:ext cx="2915546" cy="119009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3618445"/>
            <a:ext cx="2915546" cy="53221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0B0CCA-1F9F-40BF-9F3C-E37131D9C2D8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6F30C0-32A5-4E6C-BB93-313ADBE8292E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844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B4E78F-C36C-484B-BA7E-653CD439EE7D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A325FD-4CB0-42FF-B1A4-464F7A960ECF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232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0EF2B-0D47-4F6C-BB05-296D71862407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2B1F2B-2C9B-4176-8F10-AB4064FDA074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62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60397"/>
            <a:ext cx="2211887" cy="2311402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426281"/>
            <a:ext cx="3471867" cy="70396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2971800"/>
            <a:ext cx="2211887" cy="5505629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AF67D6-7718-4584-8BEF-51EEA316BCEC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AD6C29-5D03-46C4-9956-046635EF42E5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61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60397"/>
            <a:ext cx="2211887" cy="2311402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426281"/>
            <a:ext cx="3471867" cy="70396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2971800"/>
            <a:ext cx="2211887" cy="5505629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7A681D-4C8D-48C5-B78C-993B1E127BD2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BADBEB-21B8-4760-AAA1-9F604FDA81D2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5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527407"/>
            <a:ext cx="5915025" cy="19146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2637010"/>
            <a:ext cx="5915025" cy="62852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9181398"/>
            <a:ext cx="1543050" cy="52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53876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733FDEF-B790-4AF8-B7C4-635D9F20F682}" type="datetime1">
              <a:rPr lang="el-GR"/>
              <a:pPr lvl="0"/>
              <a:t>1/10/2023</a:t>
            </a:fld>
            <a:endParaRPr lang="el-G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9181398"/>
            <a:ext cx="2314574" cy="52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53876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l-G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9181398"/>
            <a:ext cx="1543050" cy="52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53876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3653B388-24E0-4799-8982-3DE6629E852A}" type="slidenum"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l-GR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l-GR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l-GR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l-GR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l-GR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6102" y="1034939"/>
            <a:ext cx="264508" cy="50854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Rectangle 16"/>
          <p:cNvSpPr/>
          <p:nvPr/>
        </p:nvSpPr>
        <p:spPr>
          <a:xfrm>
            <a:off x="4180107" y="1033936"/>
            <a:ext cx="481350" cy="5085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2707405" y="1033936"/>
            <a:ext cx="1343895" cy="5085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541083" y="1033936"/>
            <a:ext cx="2040752" cy="50854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extBox 1"/>
          <p:cNvSpPr txBox="1"/>
          <p:nvPr/>
        </p:nvSpPr>
        <p:spPr>
          <a:xfrm>
            <a:off x="592788" y="1134319"/>
            <a:ext cx="4678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(s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*x(s) – s</a:t>
            </a:r>
            <a:r>
              <a:rPr lang="en-US" sz="1400" baseline="30000" dirty="0" smtClean="0"/>
              <a:t>1</a:t>
            </a:r>
            <a:r>
              <a:rPr lang="en-US" sz="1400" dirty="0" smtClean="0"/>
              <a:t>*x(0) – s</a:t>
            </a:r>
            <a:r>
              <a:rPr lang="en-US" sz="1400" baseline="30000" dirty="0" smtClean="0"/>
              <a:t>0</a:t>
            </a:r>
            <a:r>
              <a:rPr lang="en-US" sz="1400" dirty="0" smtClean="0"/>
              <a:t>x’(0)) + 4(s</a:t>
            </a:r>
            <a:r>
              <a:rPr lang="en-US" sz="1400" baseline="30000" dirty="0" smtClean="0"/>
              <a:t>1</a:t>
            </a:r>
            <a:r>
              <a:rPr lang="en-US" sz="1400" dirty="0" smtClean="0"/>
              <a:t>*x(s) – s</a:t>
            </a:r>
            <a:r>
              <a:rPr lang="en-US" sz="1400" baseline="30000" dirty="0" smtClean="0"/>
              <a:t>0</a:t>
            </a:r>
            <a:r>
              <a:rPr lang="en-US" sz="1400" dirty="0" smtClean="0"/>
              <a:t>*x(0)) + 3*x(s) = 1/s </a:t>
            </a:r>
            <a:endParaRPr lang="el-GR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41083" y="1660070"/>
            <a:ext cx="44466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*x(s) + 4s*x(s) + 3*x(s) = 1/s </a:t>
            </a:r>
            <a:r>
              <a:rPr lang="en-US" sz="1400" dirty="0" smtClean="0">
                <a:sym typeface="Wingdings" panose="05000000000000000000" pitchFamily="2" charset="2"/>
              </a:rPr>
              <a:t> x(s)[</a:t>
            </a:r>
            <a:r>
              <a:rPr lang="en-US" sz="1400" dirty="0" smtClean="0"/>
              <a:t>s</a:t>
            </a:r>
            <a:r>
              <a:rPr lang="en-US" sz="1400" baseline="30000" dirty="0" smtClean="0"/>
              <a:t>2 </a:t>
            </a:r>
            <a:r>
              <a:rPr lang="en-US" sz="1400" dirty="0" smtClean="0"/>
              <a:t>+ 4s </a:t>
            </a:r>
            <a:r>
              <a:rPr lang="en-US" sz="1400" dirty="0"/>
              <a:t>+ </a:t>
            </a:r>
            <a:r>
              <a:rPr lang="en-US" sz="1400" dirty="0" smtClean="0"/>
              <a:t>3]</a:t>
            </a:r>
            <a:r>
              <a:rPr lang="en-US" sz="1400" dirty="0" smtClean="0">
                <a:sym typeface="Wingdings" panose="05000000000000000000" pitchFamily="2" charset="2"/>
              </a:rPr>
              <a:t> = 1/s </a:t>
            </a:r>
            <a:r>
              <a:rPr lang="en-US" sz="1400" dirty="0" smtClean="0"/>
              <a:t> </a:t>
            </a:r>
            <a:endParaRPr lang="el-GR" sz="1400" dirty="0"/>
          </a:p>
        </p:txBody>
      </p:sp>
      <p:pic>
        <p:nvPicPr>
          <p:cNvPr id="21" name="Εικόνα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0" t="27493" r="34662" b="55427"/>
          <a:stretch/>
        </p:blipFill>
        <p:spPr>
          <a:xfrm>
            <a:off x="592788" y="2139150"/>
            <a:ext cx="2660073" cy="65523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042212" y="479204"/>
            <a:ext cx="264508" cy="50854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640493" y="471887"/>
            <a:ext cx="264508" cy="5085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1229859" y="471887"/>
            <a:ext cx="374823" cy="5085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44950" y="479204"/>
            <a:ext cx="374823" cy="50854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21298" b="73291"/>
          <a:stretch/>
        </p:blipFill>
        <p:spPr>
          <a:xfrm>
            <a:off x="186939" y="109646"/>
            <a:ext cx="3922074" cy="1024673"/>
          </a:xfrm>
          <a:prstGeom prst="rect">
            <a:avLst/>
          </a:prstGeom>
        </p:spPr>
      </p:pic>
      <p:pic>
        <p:nvPicPr>
          <p:cNvPr id="13" name="Εικόνα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50" y="4339877"/>
            <a:ext cx="3123543" cy="1100196"/>
          </a:xfrm>
          <a:prstGeom prst="rect">
            <a:avLst/>
          </a:prstGeom>
        </p:spPr>
      </p:pic>
      <p:pic>
        <p:nvPicPr>
          <p:cNvPr id="14" name="Εικόνα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788" y="5315382"/>
            <a:ext cx="3427866" cy="1168889"/>
          </a:xfrm>
          <a:prstGeom prst="rect">
            <a:avLst/>
          </a:prstGeom>
        </p:spPr>
      </p:pic>
      <p:pic>
        <p:nvPicPr>
          <p:cNvPr id="15" name="Εικόνα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720" y="6081712"/>
            <a:ext cx="2863623" cy="2111561"/>
          </a:xfrm>
          <a:prstGeom prst="rect">
            <a:avLst/>
          </a:prstGeom>
        </p:spPr>
      </p:pic>
      <p:pic>
        <p:nvPicPr>
          <p:cNvPr id="6" name="Εικόνα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76" r="25927" b="1"/>
          <a:stretch/>
        </p:blipFill>
        <p:spPr>
          <a:xfrm>
            <a:off x="4020654" y="1883104"/>
            <a:ext cx="2820175" cy="296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1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373554" y="1188273"/>
            <a:ext cx="354810" cy="5169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3966871" y="1196704"/>
            <a:ext cx="275862" cy="5085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2447693" y="1217598"/>
            <a:ext cx="1392820" cy="5085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304413" y="1217598"/>
            <a:ext cx="2016922" cy="46794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Rectangle 4"/>
          <p:cNvSpPr/>
          <p:nvPr/>
        </p:nvSpPr>
        <p:spPr>
          <a:xfrm>
            <a:off x="1568893" y="557440"/>
            <a:ext cx="354810" cy="5169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Rectangle 5"/>
          <p:cNvSpPr/>
          <p:nvPr/>
        </p:nvSpPr>
        <p:spPr>
          <a:xfrm>
            <a:off x="1312874" y="565872"/>
            <a:ext cx="144298" cy="5085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853631" y="557441"/>
            <a:ext cx="374823" cy="5085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324424" y="557441"/>
            <a:ext cx="413942" cy="50854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912"/>
            <a:ext cx="3312092" cy="1048616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571" y="2704419"/>
            <a:ext cx="1597429" cy="982123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309" y="2801877"/>
            <a:ext cx="1869709" cy="102120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2236" y="1292871"/>
            <a:ext cx="4730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2(s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*x(s) – s</a:t>
            </a:r>
            <a:r>
              <a:rPr lang="en-US" sz="1400" baseline="30000" dirty="0" smtClean="0"/>
              <a:t>1</a:t>
            </a:r>
            <a:r>
              <a:rPr lang="en-US" sz="1400" dirty="0" smtClean="0"/>
              <a:t>*x(0) – s</a:t>
            </a:r>
            <a:r>
              <a:rPr lang="en-US" sz="1400" baseline="30000" dirty="0" smtClean="0"/>
              <a:t>0</a:t>
            </a:r>
            <a:r>
              <a:rPr lang="en-US" sz="1400" dirty="0" smtClean="0"/>
              <a:t>x’(0)) + 2(s</a:t>
            </a:r>
            <a:r>
              <a:rPr lang="en-US" sz="1400" baseline="30000" dirty="0" smtClean="0"/>
              <a:t>1</a:t>
            </a:r>
            <a:r>
              <a:rPr lang="en-US" sz="1400" dirty="0" smtClean="0"/>
              <a:t>*x(s) – s</a:t>
            </a:r>
            <a:r>
              <a:rPr lang="en-US" sz="1400" baseline="30000" dirty="0" smtClean="0"/>
              <a:t>0</a:t>
            </a:r>
            <a:r>
              <a:rPr lang="en-US" sz="1400" dirty="0" smtClean="0"/>
              <a:t>*x(0)) + x(s) = 1/s </a:t>
            </a:r>
            <a:endParaRPr lang="el-GR" sz="1400" dirty="0"/>
          </a:p>
        </p:txBody>
      </p:sp>
      <p:pic>
        <p:nvPicPr>
          <p:cNvPr id="18" name="Εικόνα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 b="72060"/>
          <a:stretch/>
        </p:blipFill>
        <p:spPr>
          <a:xfrm>
            <a:off x="2472142" y="1705246"/>
            <a:ext cx="1943424" cy="63032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2236" y="1876185"/>
            <a:ext cx="26611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2*s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*x(s) + 2s*x(s) + x(s) = 1/s </a:t>
            </a:r>
            <a:r>
              <a:rPr lang="en-US" sz="1400" dirty="0" smtClean="0">
                <a:sym typeface="Wingdings" panose="05000000000000000000" pitchFamily="2" charset="2"/>
              </a:rPr>
              <a:t> </a:t>
            </a:r>
            <a:r>
              <a:rPr lang="en-US" sz="1400" dirty="0" smtClean="0"/>
              <a:t> </a:t>
            </a:r>
            <a:endParaRPr lang="el-GR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154</TotalTime>
  <Words>76</Words>
  <Application>Microsoft Office PowerPoint</Application>
  <PresentationFormat>A4 Paper (210x297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Θέμα του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DELL</dc:creator>
  <cp:lastModifiedBy>user</cp:lastModifiedBy>
  <cp:revision>23</cp:revision>
  <dcterms:created xsi:type="dcterms:W3CDTF">2016-10-18T12:35:59Z</dcterms:created>
  <dcterms:modified xsi:type="dcterms:W3CDTF">2023-10-01T18:02:41Z</dcterms:modified>
</cp:coreProperties>
</file>