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62" r:id="rId10"/>
    <p:sldId id="275" r:id="rId11"/>
    <p:sldId id="273" r:id="rId12"/>
    <p:sldId id="274" r:id="rId13"/>
    <p:sldId id="263" r:id="rId14"/>
    <p:sldId id="267" r:id="rId15"/>
    <p:sldId id="265" r:id="rId16"/>
    <p:sldId id="264" r:id="rId17"/>
    <p:sldId id="266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F2F-049B-4832-A837-8C900063DF33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CA59-4A41-40A6-94EF-F0268A0B3F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F2F-049B-4832-A837-8C900063DF33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CA59-4A41-40A6-94EF-F0268A0B3F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F2F-049B-4832-A837-8C900063DF33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CA59-4A41-40A6-94EF-F0268A0B3F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F2F-049B-4832-A837-8C900063DF33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CA59-4A41-40A6-94EF-F0268A0B3F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F2F-049B-4832-A837-8C900063DF33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CA59-4A41-40A6-94EF-F0268A0B3F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F2F-049B-4832-A837-8C900063DF33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CA59-4A41-40A6-94EF-F0268A0B3F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F2F-049B-4832-A837-8C900063DF33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CA59-4A41-40A6-94EF-F0268A0B3F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F2F-049B-4832-A837-8C900063DF33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CA59-4A41-40A6-94EF-F0268A0B3F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F2F-049B-4832-A837-8C900063DF33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CA59-4A41-40A6-94EF-F0268A0B3F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F2F-049B-4832-A837-8C900063DF33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CA59-4A41-40A6-94EF-F0268A0B3F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F2F-049B-4832-A837-8C900063DF33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CA59-4A41-40A6-94EF-F0268A0B3F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15F2F-049B-4832-A837-8C900063DF33}" type="datetimeFigureOut">
              <a:rPr lang="el-GR" smtClean="0"/>
              <a:pPr/>
              <a:t>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1CA59-4A41-40A6-94EF-F0268A0B3FF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Ελάχιστες Μορφές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6050"/>
            <a:ext cx="3200400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cuments\COURSES\DISCRETE MATH\ΒΟΟΚ\SCANNED DOCS\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8225" y="-458788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cuments\COURSES\DISCRETE MATH\ΒΟΟΚ\SCANNED DOCS\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2050" y="20638"/>
            <a:ext cx="7562850" cy="1070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COURSES\DISCRETE MATH\ΒΟΟΚ\SCANNED DOCS\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4988" y="-939800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COURSES\DISCRETE MATH\ΒΟΟΚ\SCANNED DOCS\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-1076325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COURSES\DISCRETE MATH\ΒΟΟΚ\SCANNED DOCS\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2863" y="-2493963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COURSES\DISCRETE MATH\ΒΟΟΚ\SCANNED DOCS\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038" y="-1350963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COURSES\DISCRETE MATH\ΒΟΟΚ\SCANNED DOCS\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150" y="-1190625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COURSES\DISCRETE MATH\ΒΟΟΚ\SCANNED DOCS\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-1350963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COURSES\DISCRETE MATH\ΒΟΟΚ\SCANNED DOCS\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7400" y="-2814638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</a:p>
          <a:p>
            <a:r>
              <a:rPr lang="en-US" dirty="0" smtClean="0"/>
              <a:t>14</a:t>
            </a:r>
          </a:p>
          <a:p>
            <a:r>
              <a:rPr lang="en-US" dirty="0" smtClean="0"/>
              <a:t>16</a:t>
            </a:r>
          </a:p>
          <a:p>
            <a:r>
              <a:rPr lang="en-US" dirty="0" smtClean="0"/>
              <a:t>17</a:t>
            </a:r>
          </a:p>
          <a:p>
            <a:r>
              <a:rPr lang="en-US" dirty="0" smtClean="0"/>
              <a:t>24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COURSES\DISCRETE MATH\ΒΟΟΚ\SCANNED DOCS\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8225" y="-2608263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cuments\COURSES\DISCRETE MATH\ΒΟΟΚ\SCANNED DOCS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5663" y="-1693863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cuments\COURSES\DISCRETE MATH\ΒΟΟΚ\SCANNED DOCS\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7025" y="-1533525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cuments\COURSES\DISCRETE MATH\ΒΟΟΚ\SCANNED DOCS\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60550" y="-82550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cuments\COURSES\DISCRETE MATH\ΒΟΟΚ\SCANNED DOCS\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9288" y="-596900"/>
            <a:ext cx="7562851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COURSES\DISCRETE MATH\ΒΟΟΚ\SCANNED DOCS\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00" y="-1168400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ocuments\COURSES\DISCRETE MATH\ΒΟΟΚ\SCANNED DOCS\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9725" y="-1808163"/>
            <a:ext cx="7562850" cy="1070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</Words>
  <Application>Microsoft Office PowerPoint</Application>
  <PresentationFormat>Προβολή στην οθόνη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Ελάχιστες Μορφές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Ελάχιστες Μορφές</dc:title>
  <dc:creator>user</dc:creator>
  <cp:lastModifiedBy>user</cp:lastModifiedBy>
  <cp:revision>2</cp:revision>
  <dcterms:created xsi:type="dcterms:W3CDTF">2014-10-23T15:40:22Z</dcterms:created>
  <dcterms:modified xsi:type="dcterms:W3CDTF">2014-11-04T18:12:08Z</dcterms:modified>
</cp:coreProperties>
</file>