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10" d="100"/>
          <a:sy n="110" d="100"/>
        </p:scale>
        <p:origin x="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039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72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349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37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8759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517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5090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075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04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5621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406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1630C-A1FF-496E-A31A-B4C2C56C9005}" type="datetimeFigureOut">
              <a:rPr lang="el-GR" smtClean="0"/>
              <a:t>10/1/2022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E6C3A-F9C5-463B-BC2C-AA70926B7A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67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4036" t="25244" r="47631" b="1307"/>
          <a:stretch/>
        </p:blipFill>
        <p:spPr>
          <a:xfrm>
            <a:off x="16044" y="0"/>
            <a:ext cx="4609534" cy="672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5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7927" t="30539" r="42832" b="46038"/>
          <a:stretch/>
        </p:blipFill>
        <p:spPr>
          <a:xfrm>
            <a:off x="247527" y="287717"/>
            <a:ext cx="3538728" cy="24231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3575" t="65992" r="40178" b="20648"/>
          <a:stretch/>
        </p:blipFill>
        <p:spPr>
          <a:xfrm>
            <a:off x="0" y="2977115"/>
            <a:ext cx="4827181" cy="1382233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1389888" y="886968"/>
            <a:ext cx="448056" cy="137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389888" y="886968"/>
            <a:ext cx="448056" cy="13716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143000" y="964692"/>
            <a:ext cx="219456" cy="21031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1060704" y="758952"/>
            <a:ext cx="978408" cy="477774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Oval 10"/>
          <p:cNvSpPr/>
          <p:nvPr/>
        </p:nvSpPr>
        <p:spPr>
          <a:xfrm>
            <a:off x="1143000" y="1202967"/>
            <a:ext cx="219456" cy="21031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3" name="Elbow Connector 12"/>
          <p:cNvCxnSpPr>
            <a:stCxn id="10" idx="1"/>
            <a:endCxn id="11" idx="4"/>
          </p:cNvCxnSpPr>
          <p:nvPr/>
        </p:nvCxnSpPr>
        <p:spPr>
          <a:xfrm rot="10800000" flipH="1" flipV="1">
            <a:off x="1060704" y="997839"/>
            <a:ext cx="192024" cy="415440"/>
          </a:xfrm>
          <a:prstGeom prst="bentConnector4">
            <a:avLst>
              <a:gd name="adj1" fmla="val -119048"/>
              <a:gd name="adj2" fmla="val 155026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13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Κωνσταντίνος Αθανασίου</dc:creator>
  <cp:lastModifiedBy>Κωνσταντίνος Αθανασίου</cp:lastModifiedBy>
  <cp:revision>3</cp:revision>
  <dcterms:created xsi:type="dcterms:W3CDTF">2022-01-09T23:45:10Z</dcterms:created>
  <dcterms:modified xsi:type="dcterms:W3CDTF">2022-01-10T00:06:52Z</dcterms:modified>
</cp:coreProperties>
</file>