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5F2-EE60-4D18-919B-808A5836F6D0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526C-DCAD-4046-B09B-63DA09A3763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5F2-EE60-4D18-919B-808A5836F6D0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526C-DCAD-4046-B09B-63DA09A3763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5F2-EE60-4D18-919B-808A5836F6D0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526C-DCAD-4046-B09B-63DA09A3763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5F2-EE60-4D18-919B-808A5836F6D0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526C-DCAD-4046-B09B-63DA09A3763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5F2-EE60-4D18-919B-808A5836F6D0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526C-DCAD-4046-B09B-63DA09A3763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5F2-EE60-4D18-919B-808A5836F6D0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526C-DCAD-4046-B09B-63DA09A3763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5F2-EE60-4D18-919B-808A5836F6D0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526C-DCAD-4046-B09B-63DA09A3763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5F2-EE60-4D18-919B-808A5836F6D0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526C-DCAD-4046-B09B-63DA09A3763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5F2-EE60-4D18-919B-808A5836F6D0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526C-DCAD-4046-B09B-63DA09A3763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5F2-EE60-4D18-919B-808A5836F6D0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526C-DCAD-4046-B09B-63DA09A3763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5F2-EE60-4D18-919B-808A5836F6D0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526C-DCAD-4046-B09B-63DA09A3763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1A5F2-EE60-4D18-919B-808A5836F6D0}" type="datetimeFigureOut">
              <a:rPr lang="el-GR" smtClean="0"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E526C-DCAD-4046-B09B-63DA09A3763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Γράφοι - Εισαγωγή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COURSES\DISCRETE MATH\ΒΟΟΚ\SCANNED DOCS\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-1647825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cuments\COURSES\DISCRETE MATH\ΒΟΟΚ\SCANNED DOCS\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8663" y="180975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cuments\COURSES\DISCRETE MATH\ΒΟΟΚ\SCANNED DOCS\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00" y="-779463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cuments\COURSES\DISCRETE MATH\ΒΟΟΚ\SCANNED DOCS\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3250" y="-3133725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COURSES\DISCRETE MATH\ΒΟΟΚ\SCANNED DOCS\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-2357438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cuments\COURSES\DISCRETE MATH\ΒΟΟΚ\SCANNED DOCS\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-242570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COURSES\DISCRETE MATH\ΒΟΟΚ\SCANNED DOCS\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5088" y="-151130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COURSES\DISCRETE MATH\ΒΟΟΚ\SCANNED DOCS\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8463" y="-1144588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COURSES\DISCRETE MATH\ΒΟΟΚ\SCANNED DOCS\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813" y="-1762125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COURSES\DISCRETE MATH\ΒΟΟΚ\SCANNED DOCS\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250" y="-71120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COURSES\DISCRETE MATH\ΒΟΟΚ\SCANNED DOCS\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4750" y="-1533525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COURSES\DISCRETE MATH\ΒΟΟΚ\SCANNED DOCS\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17750" y="-1076325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COURSES\DISCRETE MATH\ΒΟΟΚ\SCANNED DOCS\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163" y="-528638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COURSES\DISCRETE MATH\ΒΟΟΚ\SCANNED DOCS\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6100" y="-196850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Προβολή στην οθόνη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Γράφοι - Εισαγωγή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Γράφοι - Εισαγωγή</dc:title>
  <dc:creator>user</dc:creator>
  <cp:lastModifiedBy>user</cp:lastModifiedBy>
  <cp:revision>1</cp:revision>
  <dcterms:created xsi:type="dcterms:W3CDTF">2014-10-23T16:29:45Z</dcterms:created>
  <dcterms:modified xsi:type="dcterms:W3CDTF">2014-10-23T16:36:05Z</dcterms:modified>
</cp:coreProperties>
</file>