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8" r:id="rId2"/>
    <p:sldId id="323" r:id="rId3"/>
    <p:sldId id="371" r:id="rId4"/>
    <p:sldId id="405" r:id="rId5"/>
    <p:sldId id="406" r:id="rId6"/>
    <p:sldId id="332" r:id="rId7"/>
    <p:sldId id="407" r:id="rId8"/>
    <p:sldId id="408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276" autoAdjust="0"/>
  </p:normalViewPr>
  <p:slideViewPr>
    <p:cSldViewPr>
      <p:cViewPr varScale="1">
        <p:scale>
          <a:sx n="68" d="100"/>
          <a:sy n="68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AF3F8-0961-4D85-846B-4AD452BAC129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439DF-FEE5-443E-B902-8A06A83DA37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BF6E8-ABF8-42C9-BDBE-08B0FEDDCB88}" type="datetimeFigureOut">
              <a:rPr lang="el-GR" smtClean="0"/>
              <a:pPr/>
              <a:t>6/2/2021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F8E71-D90F-4F23-9B6E-6EE4704453A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18" Type="http://schemas.openxmlformats.org/officeDocument/2006/relationships/image" Target="../media/image4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" Type="http://schemas.openxmlformats.org/officeDocument/2006/relationships/image" Target="../media/image25.png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19" Type="http://schemas.openxmlformats.org/officeDocument/2006/relationships/image" Target="../media/image42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04813"/>
            <a:ext cx="8496622" cy="151201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2857488" y="4286256"/>
            <a:ext cx="3319208" cy="1000132"/>
          </a:xfrm>
        </p:spPr>
        <p:txBody>
          <a:bodyPr>
            <a:noAutofit/>
          </a:bodyPr>
          <a:lstStyle/>
          <a:p>
            <a:pPr algn="l">
              <a:buBlip>
                <a:blip r:embed="rId3"/>
              </a:buBlip>
            </a:pPr>
            <a:r>
              <a:rPr lang="el-GR" sz="6000" dirty="0" smtClean="0">
                <a:solidFill>
                  <a:schemeClr val="tx1"/>
                </a:solidFill>
              </a:rPr>
              <a:t>Άμυνα</a:t>
            </a:r>
          </a:p>
        </p:txBody>
      </p:sp>
      <p:pic>
        <p:nvPicPr>
          <p:cNvPr id="44034" name="Picture 2" descr="Πετοσφαίριση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1571612"/>
            <a:ext cx="2143125" cy="2133601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1857356" y="5715016"/>
            <a:ext cx="621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Ανέστης Γιαννακόπουλος </a:t>
            </a:r>
            <a:r>
              <a:rPr lang="en-US" dirty="0" smtClean="0"/>
              <a:t>Ph.D. </a:t>
            </a:r>
            <a:r>
              <a:rPr lang="el-GR" dirty="0" smtClean="0"/>
              <a:t>– ΕΕΠ / ΤΕΦΑΑ-ΣΕΦΑΑ ΔΠΘ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95536" y="2564904"/>
            <a:ext cx="8496944" cy="1296144"/>
          </a:xfr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l-GR" sz="3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l-GR" sz="3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Μάθημα: </a:t>
            </a:r>
            <a:r>
              <a:rPr lang="el-GR" sz="36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 132 ΠΕΤΟΣΦΑΙΡΙΣΗ</a:t>
            </a:r>
            <a:r>
              <a:rPr lang="el-GR" dirty="0" smtClean="0">
                <a:solidFill>
                  <a:schemeClr val="tx1"/>
                </a:solidFill>
              </a:rPr>
              <a:t/>
            </a:r>
            <a:br>
              <a:rPr lang="el-GR" dirty="0" smtClean="0">
                <a:solidFill>
                  <a:schemeClr val="tx1"/>
                </a:solidFill>
              </a:rPr>
            </a:b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Χαμηλή άμυνα</a:t>
            </a:r>
            <a:endParaRPr lang="el-GR" dirty="0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6850" y="1414463"/>
            <a:ext cx="62103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χαμηλή άμυνα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2071678"/>
            <a:ext cx="8715436" cy="3214710"/>
          </a:xfrm>
        </p:spPr>
        <p:txBody>
          <a:bodyPr>
            <a:normAutofit/>
          </a:bodyPr>
          <a:lstStyle/>
          <a:p>
            <a:r>
              <a:rPr lang="el-GR" dirty="0" smtClean="0"/>
              <a:t>Θέση ετοιμότητας (χαμηλή)</a:t>
            </a:r>
          </a:p>
          <a:p>
            <a:r>
              <a:rPr lang="el-GR" dirty="0" smtClean="0"/>
              <a:t>Μετακίνηση προς τη μπάλα</a:t>
            </a:r>
          </a:p>
          <a:p>
            <a:r>
              <a:rPr lang="el-GR" dirty="0" smtClean="0"/>
              <a:t>Χτύπημα</a:t>
            </a:r>
          </a:p>
          <a:p>
            <a:r>
              <a:rPr lang="el-GR" dirty="0" smtClean="0"/>
              <a:t>Χρησιμοποίηση ή όχι μιας δεξιότητας πτώσης</a:t>
            </a:r>
          </a:p>
          <a:p>
            <a:r>
              <a:rPr lang="el-GR" dirty="0" smtClean="0"/>
              <a:t>Αμέσως επαναφορά στη θέση ετοιμότητας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7549" y="357166"/>
            <a:ext cx="5227235" cy="504673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>
              <a:spcBef>
                <a:spcPts val="95"/>
              </a:spcBef>
            </a:pPr>
            <a:r>
              <a:rPr lang="el-GR" sz="3200" b="1" spc="-5" dirty="0" smtClean="0"/>
              <a:t>Βασική θέση - αφετηρία</a:t>
            </a:r>
            <a:endParaRPr sz="3200" b="1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928662" y="2071678"/>
            <a:ext cx="6357982" cy="4071966"/>
            <a:chOff x="0" y="1634"/>
            <a:chExt cx="8945" cy="5656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5865"/>
              <a:ext cx="8945" cy="1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8" name="Freeform 4"/>
            <p:cNvSpPr>
              <a:spLocks/>
            </p:cNvSpPr>
            <p:nvPr/>
          </p:nvSpPr>
          <p:spPr bwMode="auto">
            <a:xfrm>
              <a:off x="1617" y="4773"/>
              <a:ext cx="864" cy="1162"/>
            </a:xfrm>
            <a:custGeom>
              <a:avLst/>
              <a:gdLst/>
              <a:ahLst/>
              <a:cxnLst>
                <a:cxn ang="0">
                  <a:pos x="450" y="0"/>
                </a:cxn>
                <a:cxn ang="0">
                  <a:pos x="380" y="23"/>
                </a:cxn>
                <a:cxn ang="0">
                  <a:pos x="403" y="166"/>
                </a:cxn>
                <a:cxn ang="0">
                  <a:pos x="380" y="490"/>
                </a:cxn>
                <a:cxn ang="0">
                  <a:pos x="152" y="747"/>
                </a:cxn>
                <a:cxn ang="0">
                  <a:pos x="0" y="960"/>
                </a:cxn>
                <a:cxn ang="0">
                  <a:pos x="211" y="1161"/>
                </a:cxn>
                <a:cxn ang="0">
                  <a:pos x="488" y="846"/>
                </a:cxn>
                <a:cxn ang="0">
                  <a:pos x="527" y="817"/>
                </a:cxn>
                <a:cxn ang="0">
                  <a:pos x="614" y="750"/>
                </a:cxn>
                <a:cxn ang="0">
                  <a:pos x="705" y="671"/>
                </a:cxn>
                <a:cxn ang="0">
                  <a:pos x="755" y="610"/>
                </a:cxn>
                <a:cxn ang="0">
                  <a:pos x="815" y="379"/>
                </a:cxn>
                <a:cxn ang="0">
                  <a:pos x="864" y="108"/>
                </a:cxn>
                <a:cxn ang="0">
                  <a:pos x="619" y="26"/>
                </a:cxn>
                <a:cxn ang="0">
                  <a:pos x="450" y="0"/>
                </a:cxn>
              </a:cxnLst>
              <a:rect l="0" t="0" r="r" b="b"/>
              <a:pathLst>
                <a:path w="864" h="1162">
                  <a:moveTo>
                    <a:pt x="450" y="0"/>
                  </a:moveTo>
                  <a:lnTo>
                    <a:pt x="380" y="23"/>
                  </a:lnTo>
                  <a:lnTo>
                    <a:pt x="403" y="166"/>
                  </a:lnTo>
                  <a:lnTo>
                    <a:pt x="380" y="490"/>
                  </a:lnTo>
                  <a:lnTo>
                    <a:pt x="152" y="747"/>
                  </a:lnTo>
                  <a:lnTo>
                    <a:pt x="0" y="960"/>
                  </a:lnTo>
                  <a:lnTo>
                    <a:pt x="211" y="1161"/>
                  </a:lnTo>
                  <a:lnTo>
                    <a:pt x="488" y="846"/>
                  </a:lnTo>
                  <a:lnTo>
                    <a:pt x="527" y="817"/>
                  </a:lnTo>
                  <a:lnTo>
                    <a:pt x="614" y="750"/>
                  </a:lnTo>
                  <a:lnTo>
                    <a:pt x="705" y="671"/>
                  </a:lnTo>
                  <a:lnTo>
                    <a:pt x="755" y="610"/>
                  </a:lnTo>
                  <a:lnTo>
                    <a:pt x="815" y="379"/>
                  </a:lnTo>
                  <a:lnTo>
                    <a:pt x="864" y="108"/>
                  </a:lnTo>
                  <a:lnTo>
                    <a:pt x="619" y="26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2694" y="4575"/>
              <a:ext cx="873" cy="1006"/>
            </a:xfrm>
            <a:custGeom>
              <a:avLst/>
              <a:gdLst/>
              <a:ahLst/>
              <a:cxnLst>
                <a:cxn ang="0">
                  <a:pos x="557" y="0"/>
                </a:cxn>
                <a:cxn ang="0">
                  <a:pos x="344" y="58"/>
                </a:cxn>
                <a:cxn ang="0">
                  <a:pos x="270" y="85"/>
                </a:cxn>
                <a:cxn ang="0">
                  <a:pos x="204" y="120"/>
                </a:cxn>
                <a:cxn ang="0">
                  <a:pos x="85" y="186"/>
                </a:cxn>
                <a:cxn ang="0">
                  <a:pos x="0" y="286"/>
                </a:cxn>
                <a:cxn ang="0">
                  <a:pos x="467" y="560"/>
                </a:cxn>
                <a:cxn ang="0">
                  <a:pos x="309" y="863"/>
                </a:cxn>
                <a:cxn ang="0">
                  <a:pos x="472" y="954"/>
                </a:cxn>
                <a:cxn ang="0">
                  <a:pos x="489" y="966"/>
                </a:cxn>
                <a:cxn ang="0">
                  <a:pos x="527" y="989"/>
                </a:cxn>
                <a:cxn ang="0">
                  <a:pos x="570" y="1005"/>
                </a:cxn>
                <a:cxn ang="0">
                  <a:pos x="598" y="995"/>
                </a:cxn>
                <a:cxn ang="0">
                  <a:pos x="613" y="967"/>
                </a:cxn>
                <a:cxn ang="0">
                  <a:pos x="642" y="930"/>
                </a:cxn>
                <a:cxn ang="0">
                  <a:pos x="705" y="857"/>
                </a:cxn>
                <a:cxn ang="0">
                  <a:pos x="823" y="723"/>
                </a:cxn>
                <a:cxn ang="0">
                  <a:pos x="873" y="598"/>
                </a:cxn>
                <a:cxn ang="0">
                  <a:pos x="805" y="407"/>
                </a:cxn>
                <a:cxn ang="0">
                  <a:pos x="557" y="0"/>
                </a:cxn>
              </a:cxnLst>
              <a:rect l="0" t="0" r="r" b="b"/>
              <a:pathLst>
                <a:path w="873" h="1006">
                  <a:moveTo>
                    <a:pt x="557" y="0"/>
                  </a:moveTo>
                  <a:lnTo>
                    <a:pt x="344" y="58"/>
                  </a:lnTo>
                  <a:lnTo>
                    <a:pt x="270" y="85"/>
                  </a:lnTo>
                  <a:lnTo>
                    <a:pt x="204" y="120"/>
                  </a:lnTo>
                  <a:lnTo>
                    <a:pt x="85" y="186"/>
                  </a:lnTo>
                  <a:lnTo>
                    <a:pt x="0" y="286"/>
                  </a:lnTo>
                  <a:lnTo>
                    <a:pt x="467" y="560"/>
                  </a:lnTo>
                  <a:lnTo>
                    <a:pt x="309" y="863"/>
                  </a:lnTo>
                  <a:lnTo>
                    <a:pt x="472" y="954"/>
                  </a:lnTo>
                  <a:lnTo>
                    <a:pt x="489" y="966"/>
                  </a:lnTo>
                  <a:lnTo>
                    <a:pt x="527" y="989"/>
                  </a:lnTo>
                  <a:lnTo>
                    <a:pt x="570" y="1005"/>
                  </a:lnTo>
                  <a:lnTo>
                    <a:pt x="598" y="995"/>
                  </a:lnTo>
                  <a:lnTo>
                    <a:pt x="613" y="967"/>
                  </a:lnTo>
                  <a:lnTo>
                    <a:pt x="642" y="930"/>
                  </a:lnTo>
                  <a:lnTo>
                    <a:pt x="705" y="857"/>
                  </a:lnTo>
                  <a:lnTo>
                    <a:pt x="823" y="723"/>
                  </a:lnTo>
                  <a:lnTo>
                    <a:pt x="873" y="598"/>
                  </a:lnTo>
                  <a:lnTo>
                    <a:pt x="805" y="407"/>
                  </a:lnTo>
                  <a:lnTo>
                    <a:pt x="557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3111" y="4957"/>
              <a:ext cx="450" cy="429"/>
            </a:xfrm>
            <a:custGeom>
              <a:avLst/>
              <a:gdLst/>
              <a:ahLst/>
              <a:cxnLst>
                <a:cxn ang="0">
                  <a:pos x="348" y="0"/>
                </a:cxn>
                <a:cxn ang="0">
                  <a:pos x="24" y="152"/>
                </a:cxn>
                <a:cxn ang="0">
                  <a:pos x="55" y="204"/>
                </a:cxn>
                <a:cxn ang="0">
                  <a:pos x="0" y="283"/>
                </a:cxn>
                <a:cxn ang="0">
                  <a:pos x="173" y="353"/>
                </a:cxn>
                <a:cxn ang="0">
                  <a:pos x="193" y="369"/>
                </a:cxn>
                <a:cxn ang="0">
                  <a:pos x="241" y="401"/>
                </a:cxn>
                <a:cxn ang="0">
                  <a:pos x="293" y="428"/>
                </a:cxn>
                <a:cxn ang="0">
                  <a:pos x="327" y="426"/>
                </a:cxn>
                <a:cxn ang="0">
                  <a:pos x="342" y="406"/>
                </a:cxn>
                <a:cxn ang="0">
                  <a:pos x="356" y="388"/>
                </a:cxn>
                <a:cxn ang="0">
                  <a:pos x="380" y="362"/>
                </a:cxn>
                <a:cxn ang="0">
                  <a:pos x="421" y="318"/>
                </a:cxn>
                <a:cxn ang="0">
                  <a:pos x="450" y="222"/>
                </a:cxn>
                <a:cxn ang="0">
                  <a:pos x="400" y="41"/>
                </a:cxn>
                <a:cxn ang="0">
                  <a:pos x="348" y="0"/>
                </a:cxn>
              </a:cxnLst>
              <a:rect l="0" t="0" r="r" b="b"/>
              <a:pathLst>
                <a:path w="450" h="429">
                  <a:moveTo>
                    <a:pt x="348" y="0"/>
                  </a:moveTo>
                  <a:lnTo>
                    <a:pt x="24" y="152"/>
                  </a:lnTo>
                  <a:lnTo>
                    <a:pt x="55" y="204"/>
                  </a:lnTo>
                  <a:lnTo>
                    <a:pt x="0" y="283"/>
                  </a:lnTo>
                  <a:lnTo>
                    <a:pt x="173" y="353"/>
                  </a:lnTo>
                  <a:lnTo>
                    <a:pt x="193" y="369"/>
                  </a:lnTo>
                  <a:lnTo>
                    <a:pt x="241" y="401"/>
                  </a:lnTo>
                  <a:lnTo>
                    <a:pt x="293" y="428"/>
                  </a:lnTo>
                  <a:lnTo>
                    <a:pt x="327" y="426"/>
                  </a:lnTo>
                  <a:lnTo>
                    <a:pt x="342" y="406"/>
                  </a:lnTo>
                  <a:lnTo>
                    <a:pt x="356" y="388"/>
                  </a:lnTo>
                  <a:lnTo>
                    <a:pt x="380" y="362"/>
                  </a:lnTo>
                  <a:lnTo>
                    <a:pt x="421" y="318"/>
                  </a:lnTo>
                  <a:lnTo>
                    <a:pt x="450" y="222"/>
                  </a:lnTo>
                  <a:lnTo>
                    <a:pt x="400" y="41"/>
                  </a:lnTo>
                  <a:lnTo>
                    <a:pt x="348" y="0"/>
                  </a:lnTo>
                  <a:close/>
                </a:path>
              </a:pathLst>
            </a:custGeom>
            <a:solidFill>
              <a:srgbClr val="0A4E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1" name="AutoShape 7"/>
            <p:cNvSpPr>
              <a:spLocks/>
            </p:cNvSpPr>
            <p:nvPr/>
          </p:nvSpPr>
          <p:spPr bwMode="auto">
            <a:xfrm>
              <a:off x="1933" y="5124"/>
              <a:ext cx="513" cy="476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3" y="111"/>
                </a:cxn>
                <a:cxn ang="0">
                  <a:pos x="49" y="115"/>
                </a:cxn>
                <a:cxn ang="0">
                  <a:pos x="21" y="128"/>
                </a:cxn>
                <a:cxn ang="0">
                  <a:pos x="0" y="146"/>
                </a:cxn>
                <a:cxn ang="0">
                  <a:pos x="4" y="167"/>
                </a:cxn>
                <a:cxn ang="0">
                  <a:pos x="133" y="298"/>
                </a:cxn>
                <a:cxn ang="0">
                  <a:pos x="220" y="476"/>
                </a:cxn>
                <a:cxn ang="0">
                  <a:pos x="384" y="377"/>
                </a:cxn>
                <a:cxn ang="0">
                  <a:pos x="477" y="234"/>
                </a:cxn>
                <a:cxn ang="0">
                  <a:pos x="512" y="79"/>
                </a:cxn>
                <a:cxn ang="0">
                  <a:pos x="512" y="9"/>
                </a:cxn>
                <a:cxn ang="0">
                  <a:pos x="290" y="9"/>
                </a:cxn>
                <a:cxn ang="0">
                  <a:pos x="71" y="0"/>
                </a:cxn>
                <a:cxn ang="0">
                  <a:pos x="512" y="0"/>
                </a:cxn>
                <a:cxn ang="0">
                  <a:pos x="290" y="9"/>
                </a:cxn>
                <a:cxn ang="0">
                  <a:pos x="512" y="9"/>
                </a:cxn>
                <a:cxn ang="0">
                  <a:pos x="512" y="0"/>
                </a:cxn>
              </a:cxnLst>
              <a:rect l="0" t="0" r="r" b="b"/>
              <a:pathLst>
                <a:path w="513" h="476">
                  <a:moveTo>
                    <a:pt x="71" y="0"/>
                  </a:moveTo>
                  <a:lnTo>
                    <a:pt x="63" y="111"/>
                  </a:lnTo>
                  <a:lnTo>
                    <a:pt x="49" y="115"/>
                  </a:lnTo>
                  <a:lnTo>
                    <a:pt x="21" y="128"/>
                  </a:lnTo>
                  <a:lnTo>
                    <a:pt x="0" y="146"/>
                  </a:lnTo>
                  <a:lnTo>
                    <a:pt x="4" y="167"/>
                  </a:lnTo>
                  <a:lnTo>
                    <a:pt x="133" y="298"/>
                  </a:lnTo>
                  <a:lnTo>
                    <a:pt x="220" y="476"/>
                  </a:lnTo>
                  <a:lnTo>
                    <a:pt x="384" y="377"/>
                  </a:lnTo>
                  <a:lnTo>
                    <a:pt x="477" y="234"/>
                  </a:lnTo>
                  <a:lnTo>
                    <a:pt x="512" y="79"/>
                  </a:lnTo>
                  <a:lnTo>
                    <a:pt x="512" y="9"/>
                  </a:lnTo>
                  <a:lnTo>
                    <a:pt x="290" y="9"/>
                  </a:lnTo>
                  <a:lnTo>
                    <a:pt x="71" y="0"/>
                  </a:lnTo>
                  <a:close/>
                  <a:moveTo>
                    <a:pt x="512" y="0"/>
                  </a:moveTo>
                  <a:lnTo>
                    <a:pt x="290" y="9"/>
                  </a:lnTo>
                  <a:lnTo>
                    <a:pt x="512" y="9"/>
                  </a:lnTo>
                  <a:lnTo>
                    <a:pt x="512" y="0"/>
                  </a:lnTo>
                  <a:close/>
                </a:path>
              </a:pathLst>
            </a:custGeom>
            <a:solidFill>
              <a:srgbClr val="0A4E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6178" y="4490"/>
              <a:ext cx="737" cy="1007"/>
            </a:xfrm>
            <a:custGeom>
              <a:avLst/>
              <a:gdLst/>
              <a:ahLst/>
              <a:cxnLst>
                <a:cxn ang="0">
                  <a:pos x="482" y="0"/>
                </a:cxn>
                <a:cxn ang="0">
                  <a:pos x="361" y="57"/>
                </a:cxn>
                <a:cxn ang="0">
                  <a:pos x="271" y="102"/>
                </a:cxn>
                <a:cxn ang="0">
                  <a:pos x="215" y="133"/>
                </a:cxn>
                <a:cxn ang="0">
                  <a:pos x="0" y="323"/>
                </a:cxn>
                <a:cxn ang="0">
                  <a:pos x="20" y="329"/>
                </a:cxn>
                <a:cxn ang="0">
                  <a:pos x="286" y="548"/>
                </a:cxn>
                <a:cxn ang="0">
                  <a:pos x="177" y="696"/>
                </a:cxn>
                <a:cxn ang="0">
                  <a:pos x="168" y="814"/>
                </a:cxn>
                <a:cxn ang="0">
                  <a:pos x="283" y="966"/>
                </a:cxn>
                <a:cxn ang="0">
                  <a:pos x="293" y="975"/>
                </a:cxn>
                <a:cxn ang="0">
                  <a:pos x="316" y="993"/>
                </a:cxn>
                <a:cxn ang="0">
                  <a:pos x="347" y="1006"/>
                </a:cxn>
                <a:cxn ang="0">
                  <a:pos x="378" y="998"/>
                </a:cxn>
                <a:cxn ang="0">
                  <a:pos x="592" y="818"/>
                </a:cxn>
                <a:cxn ang="0">
                  <a:pos x="737" y="652"/>
                </a:cxn>
                <a:cxn ang="0">
                  <a:pos x="675" y="349"/>
                </a:cxn>
                <a:cxn ang="0">
                  <a:pos x="574" y="139"/>
                </a:cxn>
                <a:cxn ang="0">
                  <a:pos x="482" y="0"/>
                </a:cxn>
              </a:cxnLst>
              <a:rect l="0" t="0" r="r" b="b"/>
              <a:pathLst>
                <a:path w="737" h="1007">
                  <a:moveTo>
                    <a:pt x="482" y="0"/>
                  </a:moveTo>
                  <a:lnTo>
                    <a:pt x="361" y="57"/>
                  </a:lnTo>
                  <a:lnTo>
                    <a:pt x="271" y="102"/>
                  </a:lnTo>
                  <a:lnTo>
                    <a:pt x="215" y="133"/>
                  </a:lnTo>
                  <a:lnTo>
                    <a:pt x="0" y="323"/>
                  </a:lnTo>
                  <a:lnTo>
                    <a:pt x="20" y="329"/>
                  </a:lnTo>
                  <a:lnTo>
                    <a:pt x="286" y="548"/>
                  </a:lnTo>
                  <a:lnTo>
                    <a:pt x="177" y="696"/>
                  </a:lnTo>
                  <a:lnTo>
                    <a:pt x="168" y="814"/>
                  </a:lnTo>
                  <a:lnTo>
                    <a:pt x="283" y="966"/>
                  </a:lnTo>
                  <a:lnTo>
                    <a:pt x="293" y="975"/>
                  </a:lnTo>
                  <a:lnTo>
                    <a:pt x="316" y="993"/>
                  </a:lnTo>
                  <a:lnTo>
                    <a:pt x="347" y="1006"/>
                  </a:lnTo>
                  <a:lnTo>
                    <a:pt x="378" y="998"/>
                  </a:lnTo>
                  <a:lnTo>
                    <a:pt x="592" y="818"/>
                  </a:lnTo>
                  <a:lnTo>
                    <a:pt x="737" y="652"/>
                  </a:lnTo>
                  <a:lnTo>
                    <a:pt x="675" y="349"/>
                  </a:lnTo>
                  <a:lnTo>
                    <a:pt x="574" y="139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6452" y="4825"/>
              <a:ext cx="460" cy="492"/>
            </a:xfrm>
            <a:custGeom>
              <a:avLst/>
              <a:gdLst/>
              <a:ahLst/>
              <a:cxnLst>
                <a:cxn ang="0">
                  <a:pos x="383" y="0"/>
                </a:cxn>
                <a:cxn ang="0">
                  <a:pos x="0" y="171"/>
                </a:cxn>
                <a:cxn ang="0">
                  <a:pos x="36" y="222"/>
                </a:cxn>
                <a:cxn ang="0">
                  <a:pos x="18" y="266"/>
                </a:cxn>
                <a:cxn ang="0">
                  <a:pos x="166" y="394"/>
                </a:cxn>
                <a:cxn ang="0">
                  <a:pos x="294" y="491"/>
                </a:cxn>
                <a:cxn ang="0">
                  <a:pos x="350" y="479"/>
                </a:cxn>
                <a:cxn ang="0">
                  <a:pos x="460" y="328"/>
                </a:cxn>
                <a:cxn ang="0">
                  <a:pos x="445" y="139"/>
                </a:cxn>
                <a:cxn ang="0">
                  <a:pos x="383" y="0"/>
                </a:cxn>
              </a:cxnLst>
              <a:rect l="0" t="0" r="r" b="b"/>
              <a:pathLst>
                <a:path w="460" h="492">
                  <a:moveTo>
                    <a:pt x="383" y="0"/>
                  </a:moveTo>
                  <a:lnTo>
                    <a:pt x="0" y="171"/>
                  </a:lnTo>
                  <a:lnTo>
                    <a:pt x="36" y="222"/>
                  </a:lnTo>
                  <a:lnTo>
                    <a:pt x="18" y="266"/>
                  </a:lnTo>
                  <a:lnTo>
                    <a:pt x="166" y="394"/>
                  </a:lnTo>
                  <a:lnTo>
                    <a:pt x="294" y="491"/>
                  </a:lnTo>
                  <a:lnTo>
                    <a:pt x="350" y="479"/>
                  </a:lnTo>
                  <a:lnTo>
                    <a:pt x="460" y="328"/>
                  </a:lnTo>
                  <a:lnTo>
                    <a:pt x="445" y="139"/>
                  </a:lnTo>
                  <a:lnTo>
                    <a:pt x="383" y="0"/>
                  </a:lnTo>
                  <a:close/>
                </a:path>
              </a:pathLst>
            </a:custGeom>
            <a:solidFill>
              <a:srgbClr val="0A4E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4" name="AutoShape 10"/>
            <p:cNvSpPr>
              <a:spLocks/>
            </p:cNvSpPr>
            <p:nvPr/>
          </p:nvSpPr>
          <p:spPr bwMode="auto">
            <a:xfrm>
              <a:off x="5154" y="3797"/>
              <a:ext cx="823" cy="1959"/>
            </a:xfrm>
            <a:custGeom>
              <a:avLst/>
              <a:gdLst/>
              <a:ahLst/>
              <a:cxnLst>
                <a:cxn ang="0">
                  <a:pos x="652" y="1399"/>
                </a:cxn>
                <a:cxn ang="0">
                  <a:pos x="140" y="1399"/>
                </a:cxn>
                <a:cxn ang="0">
                  <a:pos x="157" y="1441"/>
                </a:cxn>
                <a:cxn ang="0">
                  <a:pos x="157" y="1589"/>
                </a:cxn>
                <a:cxn ang="0">
                  <a:pos x="128" y="1657"/>
                </a:cxn>
                <a:cxn ang="0">
                  <a:pos x="104" y="1787"/>
                </a:cxn>
                <a:cxn ang="0">
                  <a:pos x="104" y="1829"/>
                </a:cxn>
                <a:cxn ang="0">
                  <a:pos x="117" y="1858"/>
                </a:cxn>
                <a:cxn ang="0">
                  <a:pos x="240" y="1929"/>
                </a:cxn>
                <a:cxn ang="0">
                  <a:pos x="368" y="1959"/>
                </a:cxn>
                <a:cxn ang="0">
                  <a:pos x="483" y="1725"/>
                </a:cxn>
                <a:cxn ang="0">
                  <a:pos x="638" y="1426"/>
                </a:cxn>
                <a:cxn ang="0">
                  <a:pos x="652" y="1399"/>
                </a:cxn>
                <a:cxn ang="0">
                  <a:pos x="184" y="0"/>
                </a:cxn>
                <a:cxn ang="0">
                  <a:pos x="0" y="228"/>
                </a:cxn>
                <a:cxn ang="0">
                  <a:pos x="9" y="344"/>
                </a:cxn>
                <a:cxn ang="0">
                  <a:pos x="33" y="608"/>
                </a:cxn>
                <a:cxn ang="0">
                  <a:pos x="140" y="1082"/>
                </a:cxn>
                <a:cxn ang="0">
                  <a:pos x="132" y="1099"/>
                </a:cxn>
                <a:cxn ang="0">
                  <a:pos x="114" y="1140"/>
                </a:cxn>
                <a:cxn ang="0">
                  <a:pos x="93" y="1189"/>
                </a:cxn>
                <a:cxn ang="0">
                  <a:pos x="77" y="1233"/>
                </a:cxn>
                <a:cxn ang="0">
                  <a:pos x="69" y="1262"/>
                </a:cxn>
                <a:cxn ang="0">
                  <a:pos x="63" y="1288"/>
                </a:cxn>
                <a:cxn ang="0">
                  <a:pos x="57" y="1325"/>
                </a:cxn>
                <a:cxn ang="0">
                  <a:pos x="48" y="1387"/>
                </a:cxn>
                <a:cxn ang="0">
                  <a:pos x="60" y="1508"/>
                </a:cxn>
                <a:cxn ang="0">
                  <a:pos x="98" y="1488"/>
                </a:cxn>
                <a:cxn ang="0">
                  <a:pos x="140" y="1399"/>
                </a:cxn>
                <a:cxn ang="0">
                  <a:pos x="652" y="1399"/>
                </a:cxn>
                <a:cxn ang="0">
                  <a:pos x="795" y="1135"/>
                </a:cxn>
                <a:cxn ang="0">
                  <a:pos x="798" y="1085"/>
                </a:cxn>
                <a:cxn ang="0">
                  <a:pos x="303" y="1085"/>
                </a:cxn>
                <a:cxn ang="0">
                  <a:pos x="276" y="1004"/>
                </a:cxn>
                <a:cxn ang="0">
                  <a:pos x="303" y="747"/>
                </a:cxn>
                <a:cxn ang="0">
                  <a:pos x="267" y="320"/>
                </a:cxn>
                <a:cxn ang="0">
                  <a:pos x="380" y="231"/>
                </a:cxn>
                <a:cxn ang="0">
                  <a:pos x="395" y="145"/>
                </a:cxn>
                <a:cxn ang="0">
                  <a:pos x="312" y="36"/>
                </a:cxn>
                <a:cxn ang="0">
                  <a:pos x="184" y="0"/>
                </a:cxn>
                <a:cxn ang="0">
                  <a:pos x="585" y="586"/>
                </a:cxn>
                <a:cxn ang="0">
                  <a:pos x="557" y="587"/>
                </a:cxn>
                <a:cxn ang="0">
                  <a:pos x="523" y="594"/>
                </a:cxn>
                <a:cxn ang="0">
                  <a:pos x="469" y="608"/>
                </a:cxn>
                <a:cxn ang="0">
                  <a:pos x="341" y="688"/>
                </a:cxn>
                <a:cxn ang="0">
                  <a:pos x="309" y="824"/>
                </a:cxn>
                <a:cxn ang="0">
                  <a:pos x="371" y="1040"/>
                </a:cxn>
                <a:cxn ang="0">
                  <a:pos x="341" y="1079"/>
                </a:cxn>
                <a:cxn ang="0">
                  <a:pos x="303" y="1085"/>
                </a:cxn>
                <a:cxn ang="0">
                  <a:pos x="798" y="1085"/>
                </a:cxn>
                <a:cxn ang="0">
                  <a:pos x="823" y="708"/>
                </a:cxn>
                <a:cxn ang="0">
                  <a:pos x="780" y="614"/>
                </a:cxn>
                <a:cxn ang="0">
                  <a:pos x="764" y="610"/>
                </a:cxn>
                <a:cxn ang="0">
                  <a:pos x="725" y="601"/>
                </a:cxn>
                <a:cxn ang="0">
                  <a:pos x="674" y="592"/>
                </a:cxn>
                <a:cxn ang="0">
                  <a:pos x="623" y="587"/>
                </a:cxn>
                <a:cxn ang="0">
                  <a:pos x="585" y="586"/>
                </a:cxn>
              </a:cxnLst>
              <a:rect l="0" t="0" r="r" b="b"/>
              <a:pathLst>
                <a:path w="823" h="1959">
                  <a:moveTo>
                    <a:pt x="652" y="1399"/>
                  </a:moveTo>
                  <a:lnTo>
                    <a:pt x="140" y="1399"/>
                  </a:lnTo>
                  <a:lnTo>
                    <a:pt x="157" y="1441"/>
                  </a:lnTo>
                  <a:lnTo>
                    <a:pt x="157" y="1589"/>
                  </a:lnTo>
                  <a:lnTo>
                    <a:pt x="128" y="1657"/>
                  </a:lnTo>
                  <a:lnTo>
                    <a:pt x="104" y="1787"/>
                  </a:lnTo>
                  <a:lnTo>
                    <a:pt x="104" y="1829"/>
                  </a:lnTo>
                  <a:lnTo>
                    <a:pt x="117" y="1858"/>
                  </a:lnTo>
                  <a:lnTo>
                    <a:pt x="240" y="1929"/>
                  </a:lnTo>
                  <a:lnTo>
                    <a:pt x="368" y="1959"/>
                  </a:lnTo>
                  <a:lnTo>
                    <a:pt x="483" y="1725"/>
                  </a:lnTo>
                  <a:lnTo>
                    <a:pt x="638" y="1426"/>
                  </a:lnTo>
                  <a:lnTo>
                    <a:pt x="652" y="1399"/>
                  </a:lnTo>
                  <a:close/>
                  <a:moveTo>
                    <a:pt x="184" y="0"/>
                  </a:moveTo>
                  <a:lnTo>
                    <a:pt x="0" y="228"/>
                  </a:lnTo>
                  <a:lnTo>
                    <a:pt x="9" y="344"/>
                  </a:lnTo>
                  <a:lnTo>
                    <a:pt x="33" y="608"/>
                  </a:lnTo>
                  <a:lnTo>
                    <a:pt x="140" y="1082"/>
                  </a:lnTo>
                  <a:lnTo>
                    <a:pt x="132" y="1099"/>
                  </a:lnTo>
                  <a:lnTo>
                    <a:pt x="114" y="1140"/>
                  </a:lnTo>
                  <a:lnTo>
                    <a:pt x="93" y="1189"/>
                  </a:lnTo>
                  <a:lnTo>
                    <a:pt x="77" y="1233"/>
                  </a:lnTo>
                  <a:lnTo>
                    <a:pt x="69" y="1262"/>
                  </a:lnTo>
                  <a:lnTo>
                    <a:pt x="63" y="1288"/>
                  </a:lnTo>
                  <a:lnTo>
                    <a:pt x="57" y="1325"/>
                  </a:lnTo>
                  <a:lnTo>
                    <a:pt x="48" y="1387"/>
                  </a:lnTo>
                  <a:lnTo>
                    <a:pt x="60" y="1508"/>
                  </a:lnTo>
                  <a:lnTo>
                    <a:pt x="98" y="1488"/>
                  </a:lnTo>
                  <a:lnTo>
                    <a:pt x="140" y="1399"/>
                  </a:lnTo>
                  <a:lnTo>
                    <a:pt x="652" y="1399"/>
                  </a:lnTo>
                  <a:lnTo>
                    <a:pt x="795" y="1135"/>
                  </a:lnTo>
                  <a:lnTo>
                    <a:pt x="798" y="1085"/>
                  </a:lnTo>
                  <a:lnTo>
                    <a:pt x="303" y="1085"/>
                  </a:lnTo>
                  <a:lnTo>
                    <a:pt x="276" y="1004"/>
                  </a:lnTo>
                  <a:lnTo>
                    <a:pt x="303" y="747"/>
                  </a:lnTo>
                  <a:lnTo>
                    <a:pt x="267" y="320"/>
                  </a:lnTo>
                  <a:lnTo>
                    <a:pt x="380" y="231"/>
                  </a:lnTo>
                  <a:lnTo>
                    <a:pt x="395" y="145"/>
                  </a:lnTo>
                  <a:lnTo>
                    <a:pt x="312" y="36"/>
                  </a:lnTo>
                  <a:lnTo>
                    <a:pt x="184" y="0"/>
                  </a:lnTo>
                  <a:close/>
                  <a:moveTo>
                    <a:pt x="585" y="586"/>
                  </a:moveTo>
                  <a:lnTo>
                    <a:pt x="557" y="587"/>
                  </a:lnTo>
                  <a:lnTo>
                    <a:pt x="523" y="594"/>
                  </a:lnTo>
                  <a:lnTo>
                    <a:pt x="469" y="608"/>
                  </a:lnTo>
                  <a:lnTo>
                    <a:pt x="341" y="688"/>
                  </a:lnTo>
                  <a:lnTo>
                    <a:pt x="309" y="824"/>
                  </a:lnTo>
                  <a:lnTo>
                    <a:pt x="371" y="1040"/>
                  </a:lnTo>
                  <a:lnTo>
                    <a:pt x="341" y="1079"/>
                  </a:lnTo>
                  <a:lnTo>
                    <a:pt x="303" y="1085"/>
                  </a:lnTo>
                  <a:lnTo>
                    <a:pt x="798" y="1085"/>
                  </a:lnTo>
                  <a:lnTo>
                    <a:pt x="823" y="708"/>
                  </a:lnTo>
                  <a:lnTo>
                    <a:pt x="780" y="614"/>
                  </a:lnTo>
                  <a:lnTo>
                    <a:pt x="764" y="610"/>
                  </a:lnTo>
                  <a:lnTo>
                    <a:pt x="725" y="601"/>
                  </a:lnTo>
                  <a:lnTo>
                    <a:pt x="674" y="592"/>
                  </a:lnTo>
                  <a:lnTo>
                    <a:pt x="623" y="587"/>
                  </a:lnTo>
                  <a:lnTo>
                    <a:pt x="585" y="586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5512" y="4703"/>
              <a:ext cx="478" cy="506"/>
            </a:xfrm>
            <a:custGeom>
              <a:avLst/>
              <a:gdLst/>
              <a:ahLst/>
              <a:cxnLst>
                <a:cxn ang="0">
                  <a:pos x="447" y="0"/>
                </a:cxn>
                <a:cxn ang="0">
                  <a:pos x="249" y="12"/>
                </a:cxn>
                <a:cxn ang="0">
                  <a:pos x="208" y="13"/>
                </a:cxn>
                <a:cxn ang="0">
                  <a:pos x="169" y="20"/>
                </a:cxn>
                <a:cxn ang="0">
                  <a:pos x="107" y="40"/>
                </a:cxn>
                <a:cxn ang="0">
                  <a:pos x="0" y="80"/>
                </a:cxn>
                <a:cxn ang="0">
                  <a:pos x="18" y="172"/>
                </a:cxn>
                <a:cxn ang="0">
                  <a:pos x="18" y="222"/>
                </a:cxn>
                <a:cxn ang="0">
                  <a:pos x="89" y="296"/>
                </a:cxn>
                <a:cxn ang="0">
                  <a:pos x="90" y="307"/>
                </a:cxn>
                <a:cxn ang="0">
                  <a:pos x="96" y="333"/>
                </a:cxn>
                <a:cxn ang="0">
                  <a:pos x="119" y="397"/>
                </a:cxn>
                <a:cxn ang="0">
                  <a:pos x="160" y="453"/>
                </a:cxn>
                <a:cxn ang="0">
                  <a:pos x="235" y="501"/>
                </a:cxn>
                <a:cxn ang="0">
                  <a:pos x="270" y="506"/>
                </a:cxn>
                <a:cxn ang="0">
                  <a:pos x="296" y="492"/>
                </a:cxn>
                <a:cxn ang="0">
                  <a:pos x="311" y="465"/>
                </a:cxn>
                <a:cxn ang="0">
                  <a:pos x="326" y="435"/>
                </a:cxn>
                <a:cxn ang="0">
                  <a:pos x="343" y="403"/>
                </a:cxn>
                <a:cxn ang="0">
                  <a:pos x="364" y="367"/>
                </a:cxn>
                <a:cxn ang="0">
                  <a:pos x="384" y="337"/>
                </a:cxn>
                <a:cxn ang="0">
                  <a:pos x="399" y="311"/>
                </a:cxn>
                <a:cxn ang="0">
                  <a:pos x="416" y="275"/>
                </a:cxn>
                <a:cxn ang="0">
                  <a:pos x="445" y="216"/>
                </a:cxn>
                <a:cxn ang="0">
                  <a:pos x="477" y="107"/>
                </a:cxn>
                <a:cxn ang="0">
                  <a:pos x="447" y="0"/>
                </a:cxn>
              </a:cxnLst>
              <a:rect l="0" t="0" r="r" b="b"/>
              <a:pathLst>
                <a:path w="478" h="506">
                  <a:moveTo>
                    <a:pt x="447" y="0"/>
                  </a:moveTo>
                  <a:lnTo>
                    <a:pt x="249" y="12"/>
                  </a:lnTo>
                  <a:lnTo>
                    <a:pt x="208" y="13"/>
                  </a:lnTo>
                  <a:lnTo>
                    <a:pt x="169" y="20"/>
                  </a:lnTo>
                  <a:lnTo>
                    <a:pt x="107" y="40"/>
                  </a:lnTo>
                  <a:lnTo>
                    <a:pt x="0" y="80"/>
                  </a:lnTo>
                  <a:lnTo>
                    <a:pt x="18" y="172"/>
                  </a:lnTo>
                  <a:lnTo>
                    <a:pt x="18" y="222"/>
                  </a:lnTo>
                  <a:lnTo>
                    <a:pt x="89" y="296"/>
                  </a:lnTo>
                  <a:lnTo>
                    <a:pt x="90" y="307"/>
                  </a:lnTo>
                  <a:lnTo>
                    <a:pt x="96" y="333"/>
                  </a:lnTo>
                  <a:lnTo>
                    <a:pt x="119" y="397"/>
                  </a:lnTo>
                  <a:lnTo>
                    <a:pt x="160" y="453"/>
                  </a:lnTo>
                  <a:lnTo>
                    <a:pt x="235" y="501"/>
                  </a:lnTo>
                  <a:lnTo>
                    <a:pt x="270" y="506"/>
                  </a:lnTo>
                  <a:lnTo>
                    <a:pt x="296" y="492"/>
                  </a:lnTo>
                  <a:lnTo>
                    <a:pt x="311" y="465"/>
                  </a:lnTo>
                  <a:lnTo>
                    <a:pt x="326" y="435"/>
                  </a:lnTo>
                  <a:lnTo>
                    <a:pt x="343" y="403"/>
                  </a:lnTo>
                  <a:lnTo>
                    <a:pt x="364" y="367"/>
                  </a:lnTo>
                  <a:lnTo>
                    <a:pt x="384" y="337"/>
                  </a:lnTo>
                  <a:lnTo>
                    <a:pt x="399" y="311"/>
                  </a:lnTo>
                  <a:lnTo>
                    <a:pt x="416" y="275"/>
                  </a:lnTo>
                  <a:lnTo>
                    <a:pt x="445" y="216"/>
                  </a:lnTo>
                  <a:lnTo>
                    <a:pt x="477" y="107"/>
                  </a:lnTo>
                  <a:lnTo>
                    <a:pt x="447" y="0"/>
                  </a:lnTo>
                  <a:close/>
                </a:path>
              </a:pathLst>
            </a:custGeom>
            <a:solidFill>
              <a:srgbClr val="0A4E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6" name="AutoShape 12"/>
            <p:cNvSpPr>
              <a:spLocks/>
            </p:cNvSpPr>
            <p:nvPr/>
          </p:nvSpPr>
          <p:spPr bwMode="auto">
            <a:xfrm>
              <a:off x="6049" y="5536"/>
              <a:ext cx="649" cy="641"/>
            </a:xfrm>
            <a:custGeom>
              <a:avLst/>
              <a:gdLst/>
              <a:ahLst/>
              <a:cxnLst>
                <a:cxn ang="0">
                  <a:pos x="98" y="0"/>
                </a:cxn>
                <a:cxn ang="0">
                  <a:pos x="86" y="2"/>
                </a:cxn>
                <a:cxn ang="0">
                  <a:pos x="59" y="11"/>
                </a:cxn>
                <a:cxn ang="0">
                  <a:pos x="31" y="28"/>
                </a:cxn>
                <a:cxn ang="0">
                  <a:pos x="15" y="56"/>
                </a:cxn>
                <a:cxn ang="0">
                  <a:pos x="0" y="195"/>
                </a:cxn>
                <a:cxn ang="0">
                  <a:pos x="6" y="243"/>
                </a:cxn>
                <a:cxn ang="0">
                  <a:pos x="74" y="246"/>
                </a:cxn>
                <a:cxn ang="0">
                  <a:pos x="83" y="247"/>
                </a:cxn>
                <a:cxn ang="0">
                  <a:pos x="107" y="251"/>
                </a:cxn>
                <a:cxn ang="0">
                  <a:pos x="138" y="262"/>
                </a:cxn>
                <a:cxn ang="0">
                  <a:pos x="172" y="281"/>
                </a:cxn>
                <a:cxn ang="0">
                  <a:pos x="203" y="308"/>
                </a:cxn>
                <a:cxn ang="0">
                  <a:pos x="230" y="337"/>
                </a:cxn>
                <a:cxn ang="0">
                  <a:pos x="253" y="367"/>
                </a:cxn>
                <a:cxn ang="0">
                  <a:pos x="273" y="397"/>
                </a:cxn>
                <a:cxn ang="0">
                  <a:pos x="362" y="541"/>
                </a:cxn>
                <a:cxn ang="0">
                  <a:pos x="364" y="548"/>
                </a:cxn>
                <a:cxn ang="0">
                  <a:pos x="375" y="565"/>
                </a:cxn>
                <a:cxn ang="0">
                  <a:pos x="398" y="586"/>
                </a:cxn>
                <a:cxn ang="0">
                  <a:pos x="439" y="604"/>
                </a:cxn>
                <a:cxn ang="0">
                  <a:pos x="549" y="640"/>
                </a:cxn>
                <a:cxn ang="0">
                  <a:pos x="649" y="598"/>
                </a:cxn>
                <a:cxn ang="0">
                  <a:pos x="614" y="453"/>
                </a:cxn>
                <a:cxn ang="0">
                  <a:pos x="492" y="222"/>
                </a:cxn>
                <a:cxn ang="0">
                  <a:pos x="479" y="196"/>
                </a:cxn>
                <a:cxn ang="0">
                  <a:pos x="466" y="177"/>
                </a:cxn>
                <a:cxn ang="0">
                  <a:pos x="457" y="169"/>
                </a:cxn>
                <a:cxn ang="0">
                  <a:pos x="188" y="169"/>
                </a:cxn>
                <a:cxn ang="0">
                  <a:pos x="157" y="154"/>
                </a:cxn>
                <a:cxn ang="0">
                  <a:pos x="143" y="132"/>
                </a:cxn>
                <a:cxn ang="0">
                  <a:pos x="131" y="110"/>
                </a:cxn>
                <a:cxn ang="0">
                  <a:pos x="114" y="75"/>
                </a:cxn>
                <a:cxn ang="0">
                  <a:pos x="86" y="15"/>
                </a:cxn>
                <a:cxn ang="0">
                  <a:pos x="98" y="0"/>
                </a:cxn>
                <a:cxn ang="0">
                  <a:pos x="406" y="130"/>
                </a:cxn>
                <a:cxn ang="0">
                  <a:pos x="291" y="157"/>
                </a:cxn>
                <a:cxn ang="0">
                  <a:pos x="273" y="161"/>
                </a:cxn>
                <a:cxn ang="0">
                  <a:pos x="233" y="169"/>
                </a:cxn>
                <a:cxn ang="0">
                  <a:pos x="188" y="169"/>
                </a:cxn>
                <a:cxn ang="0">
                  <a:pos x="457" y="169"/>
                </a:cxn>
                <a:cxn ang="0">
                  <a:pos x="444" y="158"/>
                </a:cxn>
                <a:cxn ang="0">
                  <a:pos x="406" y="130"/>
                </a:cxn>
              </a:cxnLst>
              <a:rect l="0" t="0" r="r" b="b"/>
              <a:pathLst>
                <a:path w="649" h="641">
                  <a:moveTo>
                    <a:pt x="98" y="0"/>
                  </a:moveTo>
                  <a:lnTo>
                    <a:pt x="86" y="2"/>
                  </a:lnTo>
                  <a:lnTo>
                    <a:pt x="59" y="11"/>
                  </a:lnTo>
                  <a:lnTo>
                    <a:pt x="31" y="28"/>
                  </a:lnTo>
                  <a:lnTo>
                    <a:pt x="15" y="56"/>
                  </a:lnTo>
                  <a:lnTo>
                    <a:pt x="0" y="195"/>
                  </a:lnTo>
                  <a:lnTo>
                    <a:pt x="6" y="243"/>
                  </a:lnTo>
                  <a:lnTo>
                    <a:pt x="74" y="246"/>
                  </a:lnTo>
                  <a:lnTo>
                    <a:pt x="83" y="247"/>
                  </a:lnTo>
                  <a:lnTo>
                    <a:pt x="107" y="251"/>
                  </a:lnTo>
                  <a:lnTo>
                    <a:pt x="138" y="262"/>
                  </a:lnTo>
                  <a:lnTo>
                    <a:pt x="172" y="281"/>
                  </a:lnTo>
                  <a:lnTo>
                    <a:pt x="203" y="308"/>
                  </a:lnTo>
                  <a:lnTo>
                    <a:pt x="230" y="337"/>
                  </a:lnTo>
                  <a:lnTo>
                    <a:pt x="253" y="367"/>
                  </a:lnTo>
                  <a:lnTo>
                    <a:pt x="273" y="397"/>
                  </a:lnTo>
                  <a:lnTo>
                    <a:pt x="362" y="541"/>
                  </a:lnTo>
                  <a:lnTo>
                    <a:pt x="364" y="548"/>
                  </a:lnTo>
                  <a:lnTo>
                    <a:pt x="375" y="565"/>
                  </a:lnTo>
                  <a:lnTo>
                    <a:pt x="398" y="586"/>
                  </a:lnTo>
                  <a:lnTo>
                    <a:pt x="439" y="604"/>
                  </a:lnTo>
                  <a:lnTo>
                    <a:pt x="549" y="640"/>
                  </a:lnTo>
                  <a:lnTo>
                    <a:pt x="649" y="598"/>
                  </a:lnTo>
                  <a:lnTo>
                    <a:pt x="614" y="453"/>
                  </a:lnTo>
                  <a:lnTo>
                    <a:pt x="492" y="222"/>
                  </a:lnTo>
                  <a:lnTo>
                    <a:pt x="479" y="196"/>
                  </a:lnTo>
                  <a:lnTo>
                    <a:pt x="466" y="177"/>
                  </a:lnTo>
                  <a:lnTo>
                    <a:pt x="457" y="169"/>
                  </a:lnTo>
                  <a:lnTo>
                    <a:pt x="188" y="169"/>
                  </a:lnTo>
                  <a:lnTo>
                    <a:pt x="157" y="154"/>
                  </a:lnTo>
                  <a:lnTo>
                    <a:pt x="143" y="132"/>
                  </a:lnTo>
                  <a:lnTo>
                    <a:pt x="131" y="110"/>
                  </a:lnTo>
                  <a:lnTo>
                    <a:pt x="114" y="75"/>
                  </a:lnTo>
                  <a:lnTo>
                    <a:pt x="86" y="15"/>
                  </a:lnTo>
                  <a:lnTo>
                    <a:pt x="98" y="0"/>
                  </a:lnTo>
                  <a:close/>
                  <a:moveTo>
                    <a:pt x="406" y="130"/>
                  </a:moveTo>
                  <a:lnTo>
                    <a:pt x="291" y="157"/>
                  </a:lnTo>
                  <a:lnTo>
                    <a:pt x="273" y="161"/>
                  </a:lnTo>
                  <a:lnTo>
                    <a:pt x="233" y="169"/>
                  </a:lnTo>
                  <a:lnTo>
                    <a:pt x="188" y="169"/>
                  </a:lnTo>
                  <a:lnTo>
                    <a:pt x="457" y="169"/>
                  </a:lnTo>
                  <a:lnTo>
                    <a:pt x="444" y="158"/>
                  </a:lnTo>
                  <a:lnTo>
                    <a:pt x="406" y="130"/>
                  </a:lnTo>
                  <a:close/>
                </a:path>
              </a:pathLst>
            </a:custGeom>
            <a:solidFill>
              <a:srgbClr val="F9A45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7" name="AutoShape 13"/>
            <p:cNvSpPr>
              <a:spLocks/>
            </p:cNvSpPr>
            <p:nvPr/>
          </p:nvSpPr>
          <p:spPr bwMode="auto">
            <a:xfrm>
              <a:off x="5038" y="6082"/>
              <a:ext cx="475" cy="498"/>
            </a:xfrm>
            <a:custGeom>
              <a:avLst/>
              <a:gdLst/>
              <a:ahLst/>
              <a:cxnLst>
                <a:cxn ang="0">
                  <a:pos x="139" y="0"/>
                </a:cxn>
                <a:cxn ang="0">
                  <a:pos x="50" y="164"/>
                </a:cxn>
                <a:cxn ang="0">
                  <a:pos x="0" y="265"/>
                </a:cxn>
                <a:cxn ang="0">
                  <a:pos x="74" y="350"/>
                </a:cxn>
                <a:cxn ang="0">
                  <a:pos x="112" y="466"/>
                </a:cxn>
                <a:cxn ang="0">
                  <a:pos x="172" y="498"/>
                </a:cxn>
                <a:cxn ang="0">
                  <a:pos x="290" y="483"/>
                </a:cxn>
                <a:cxn ang="0">
                  <a:pos x="447" y="483"/>
                </a:cxn>
                <a:cxn ang="0">
                  <a:pos x="474" y="459"/>
                </a:cxn>
                <a:cxn ang="0">
                  <a:pos x="467" y="451"/>
                </a:cxn>
                <a:cxn ang="0">
                  <a:pos x="450" y="429"/>
                </a:cxn>
                <a:cxn ang="0">
                  <a:pos x="430" y="399"/>
                </a:cxn>
                <a:cxn ang="0">
                  <a:pos x="415" y="368"/>
                </a:cxn>
                <a:cxn ang="0">
                  <a:pos x="355" y="198"/>
                </a:cxn>
                <a:cxn ang="0">
                  <a:pos x="346" y="175"/>
                </a:cxn>
                <a:cxn ang="0">
                  <a:pos x="336" y="154"/>
                </a:cxn>
                <a:cxn ang="0">
                  <a:pos x="318" y="124"/>
                </a:cxn>
                <a:cxn ang="0">
                  <a:pos x="287" y="74"/>
                </a:cxn>
                <a:cxn ang="0">
                  <a:pos x="201" y="39"/>
                </a:cxn>
                <a:cxn ang="0">
                  <a:pos x="139" y="0"/>
                </a:cxn>
                <a:cxn ang="0">
                  <a:pos x="447" y="483"/>
                </a:cxn>
                <a:cxn ang="0">
                  <a:pos x="290" y="483"/>
                </a:cxn>
                <a:cxn ang="0">
                  <a:pos x="430" y="498"/>
                </a:cxn>
                <a:cxn ang="0">
                  <a:pos x="447" y="483"/>
                </a:cxn>
              </a:cxnLst>
              <a:rect l="0" t="0" r="r" b="b"/>
              <a:pathLst>
                <a:path w="475" h="498">
                  <a:moveTo>
                    <a:pt x="139" y="0"/>
                  </a:moveTo>
                  <a:lnTo>
                    <a:pt x="50" y="164"/>
                  </a:lnTo>
                  <a:lnTo>
                    <a:pt x="0" y="265"/>
                  </a:lnTo>
                  <a:lnTo>
                    <a:pt x="74" y="350"/>
                  </a:lnTo>
                  <a:lnTo>
                    <a:pt x="112" y="466"/>
                  </a:lnTo>
                  <a:lnTo>
                    <a:pt x="172" y="498"/>
                  </a:lnTo>
                  <a:lnTo>
                    <a:pt x="290" y="483"/>
                  </a:lnTo>
                  <a:lnTo>
                    <a:pt x="447" y="483"/>
                  </a:lnTo>
                  <a:lnTo>
                    <a:pt x="474" y="459"/>
                  </a:lnTo>
                  <a:lnTo>
                    <a:pt x="467" y="451"/>
                  </a:lnTo>
                  <a:lnTo>
                    <a:pt x="450" y="429"/>
                  </a:lnTo>
                  <a:lnTo>
                    <a:pt x="430" y="399"/>
                  </a:lnTo>
                  <a:lnTo>
                    <a:pt x="415" y="368"/>
                  </a:lnTo>
                  <a:lnTo>
                    <a:pt x="355" y="198"/>
                  </a:lnTo>
                  <a:lnTo>
                    <a:pt x="346" y="175"/>
                  </a:lnTo>
                  <a:lnTo>
                    <a:pt x="336" y="154"/>
                  </a:lnTo>
                  <a:lnTo>
                    <a:pt x="318" y="124"/>
                  </a:lnTo>
                  <a:lnTo>
                    <a:pt x="287" y="74"/>
                  </a:lnTo>
                  <a:lnTo>
                    <a:pt x="201" y="39"/>
                  </a:lnTo>
                  <a:lnTo>
                    <a:pt x="139" y="0"/>
                  </a:lnTo>
                  <a:close/>
                  <a:moveTo>
                    <a:pt x="447" y="483"/>
                  </a:moveTo>
                  <a:lnTo>
                    <a:pt x="290" y="483"/>
                  </a:lnTo>
                  <a:lnTo>
                    <a:pt x="430" y="498"/>
                  </a:lnTo>
                  <a:lnTo>
                    <a:pt x="447" y="483"/>
                  </a:lnTo>
                  <a:close/>
                </a:path>
              </a:pathLst>
            </a:custGeom>
            <a:solidFill>
              <a:srgbClr val="F9A45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6153" y="5272"/>
              <a:ext cx="395" cy="430"/>
            </a:xfrm>
            <a:custGeom>
              <a:avLst/>
              <a:gdLst/>
              <a:ahLst/>
              <a:cxnLst>
                <a:cxn ang="0">
                  <a:pos x="178" y="0"/>
                </a:cxn>
                <a:cxn ang="0">
                  <a:pos x="107" y="163"/>
                </a:cxn>
                <a:cxn ang="0">
                  <a:pos x="0" y="288"/>
                </a:cxn>
                <a:cxn ang="0">
                  <a:pos x="21" y="365"/>
                </a:cxn>
                <a:cxn ang="0">
                  <a:pos x="113" y="430"/>
                </a:cxn>
                <a:cxn ang="0">
                  <a:pos x="227" y="424"/>
                </a:cxn>
                <a:cxn ang="0">
                  <a:pos x="299" y="402"/>
                </a:cxn>
                <a:cxn ang="0">
                  <a:pos x="328" y="326"/>
                </a:cxn>
                <a:cxn ang="0">
                  <a:pos x="395" y="246"/>
                </a:cxn>
                <a:cxn ang="0">
                  <a:pos x="322" y="198"/>
                </a:cxn>
                <a:cxn ang="0">
                  <a:pos x="263" y="105"/>
                </a:cxn>
                <a:cxn ang="0">
                  <a:pos x="243" y="74"/>
                </a:cxn>
                <a:cxn ang="0">
                  <a:pos x="218" y="44"/>
                </a:cxn>
                <a:cxn ang="0">
                  <a:pos x="178" y="0"/>
                </a:cxn>
              </a:cxnLst>
              <a:rect l="0" t="0" r="r" b="b"/>
              <a:pathLst>
                <a:path w="395" h="430">
                  <a:moveTo>
                    <a:pt x="178" y="0"/>
                  </a:moveTo>
                  <a:lnTo>
                    <a:pt x="107" y="163"/>
                  </a:lnTo>
                  <a:lnTo>
                    <a:pt x="0" y="288"/>
                  </a:lnTo>
                  <a:lnTo>
                    <a:pt x="21" y="365"/>
                  </a:lnTo>
                  <a:lnTo>
                    <a:pt x="113" y="430"/>
                  </a:lnTo>
                  <a:lnTo>
                    <a:pt x="227" y="424"/>
                  </a:lnTo>
                  <a:lnTo>
                    <a:pt x="299" y="402"/>
                  </a:lnTo>
                  <a:lnTo>
                    <a:pt x="328" y="326"/>
                  </a:lnTo>
                  <a:lnTo>
                    <a:pt x="395" y="246"/>
                  </a:lnTo>
                  <a:lnTo>
                    <a:pt x="322" y="198"/>
                  </a:lnTo>
                  <a:lnTo>
                    <a:pt x="263" y="105"/>
                  </a:lnTo>
                  <a:lnTo>
                    <a:pt x="243" y="74"/>
                  </a:lnTo>
                  <a:lnTo>
                    <a:pt x="218" y="44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8590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5177" y="5652"/>
              <a:ext cx="374" cy="584"/>
            </a:xfrm>
            <a:custGeom>
              <a:avLst/>
              <a:gdLst/>
              <a:ahLst/>
              <a:cxnLst>
                <a:cxn ang="0">
                  <a:pos x="68" y="0"/>
                </a:cxn>
                <a:cxn ang="0">
                  <a:pos x="45" y="261"/>
                </a:cxn>
                <a:cxn ang="0">
                  <a:pos x="0" y="426"/>
                </a:cxn>
                <a:cxn ang="0">
                  <a:pos x="196" y="584"/>
                </a:cxn>
                <a:cxn ang="0">
                  <a:pos x="243" y="460"/>
                </a:cxn>
                <a:cxn ang="0">
                  <a:pos x="373" y="86"/>
                </a:cxn>
                <a:cxn ang="0">
                  <a:pos x="213" y="77"/>
                </a:cxn>
                <a:cxn ang="0">
                  <a:pos x="68" y="0"/>
                </a:cxn>
              </a:cxnLst>
              <a:rect l="0" t="0" r="r" b="b"/>
              <a:pathLst>
                <a:path w="374" h="584">
                  <a:moveTo>
                    <a:pt x="68" y="0"/>
                  </a:moveTo>
                  <a:lnTo>
                    <a:pt x="45" y="261"/>
                  </a:lnTo>
                  <a:lnTo>
                    <a:pt x="0" y="426"/>
                  </a:lnTo>
                  <a:lnTo>
                    <a:pt x="196" y="584"/>
                  </a:lnTo>
                  <a:lnTo>
                    <a:pt x="243" y="460"/>
                  </a:lnTo>
                  <a:lnTo>
                    <a:pt x="373" y="86"/>
                  </a:lnTo>
                  <a:lnTo>
                    <a:pt x="213" y="77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8590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6052" y="5770"/>
              <a:ext cx="626" cy="457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3" y="4"/>
                </a:cxn>
                <a:cxn ang="0">
                  <a:pos x="0" y="21"/>
                </a:cxn>
                <a:cxn ang="0">
                  <a:pos x="24" y="62"/>
                </a:cxn>
                <a:cxn ang="0">
                  <a:pos x="110" y="86"/>
                </a:cxn>
                <a:cxn ang="0">
                  <a:pos x="223" y="173"/>
                </a:cxn>
                <a:cxn ang="0">
                  <a:pos x="288" y="347"/>
                </a:cxn>
                <a:cxn ang="0">
                  <a:pos x="377" y="433"/>
                </a:cxn>
                <a:cxn ang="0">
                  <a:pos x="498" y="456"/>
                </a:cxn>
                <a:cxn ang="0">
                  <a:pos x="623" y="456"/>
                </a:cxn>
                <a:cxn ang="0">
                  <a:pos x="626" y="388"/>
                </a:cxn>
                <a:cxn ang="0">
                  <a:pos x="418" y="364"/>
                </a:cxn>
                <a:cxn ang="0">
                  <a:pos x="404" y="358"/>
                </a:cxn>
                <a:cxn ang="0">
                  <a:pos x="370" y="337"/>
                </a:cxn>
                <a:cxn ang="0">
                  <a:pos x="334" y="301"/>
                </a:cxn>
                <a:cxn ang="0">
                  <a:pos x="312" y="246"/>
                </a:cxn>
                <a:cxn ang="0">
                  <a:pos x="302" y="195"/>
                </a:cxn>
                <a:cxn ang="0">
                  <a:pos x="287" y="161"/>
                </a:cxn>
                <a:cxn ang="0">
                  <a:pos x="259" y="128"/>
                </a:cxn>
                <a:cxn ang="0">
                  <a:pos x="208" y="80"/>
                </a:cxn>
                <a:cxn ang="0">
                  <a:pos x="71" y="0"/>
                </a:cxn>
              </a:cxnLst>
              <a:rect l="0" t="0" r="r" b="b"/>
              <a:pathLst>
                <a:path w="626" h="457">
                  <a:moveTo>
                    <a:pt x="71" y="0"/>
                  </a:moveTo>
                  <a:lnTo>
                    <a:pt x="3" y="4"/>
                  </a:lnTo>
                  <a:lnTo>
                    <a:pt x="0" y="21"/>
                  </a:lnTo>
                  <a:lnTo>
                    <a:pt x="24" y="62"/>
                  </a:lnTo>
                  <a:lnTo>
                    <a:pt x="110" y="86"/>
                  </a:lnTo>
                  <a:lnTo>
                    <a:pt x="223" y="173"/>
                  </a:lnTo>
                  <a:lnTo>
                    <a:pt x="288" y="347"/>
                  </a:lnTo>
                  <a:lnTo>
                    <a:pt x="377" y="433"/>
                  </a:lnTo>
                  <a:lnTo>
                    <a:pt x="498" y="456"/>
                  </a:lnTo>
                  <a:lnTo>
                    <a:pt x="623" y="456"/>
                  </a:lnTo>
                  <a:lnTo>
                    <a:pt x="626" y="388"/>
                  </a:lnTo>
                  <a:lnTo>
                    <a:pt x="418" y="364"/>
                  </a:lnTo>
                  <a:lnTo>
                    <a:pt x="404" y="358"/>
                  </a:lnTo>
                  <a:lnTo>
                    <a:pt x="370" y="337"/>
                  </a:lnTo>
                  <a:lnTo>
                    <a:pt x="334" y="301"/>
                  </a:lnTo>
                  <a:lnTo>
                    <a:pt x="312" y="246"/>
                  </a:lnTo>
                  <a:lnTo>
                    <a:pt x="302" y="195"/>
                  </a:lnTo>
                  <a:lnTo>
                    <a:pt x="287" y="161"/>
                  </a:lnTo>
                  <a:lnTo>
                    <a:pt x="259" y="128"/>
                  </a:lnTo>
                  <a:lnTo>
                    <a:pt x="208" y="8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D0B8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1" name="AutoShape 17"/>
            <p:cNvSpPr>
              <a:spLocks/>
            </p:cNvSpPr>
            <p:nvPr/>
          </p:nvSpPr>
          <p:spPr bwMode="auto">
            <a:xfrm>
              <a:off x="5029" y="6354"/>
              <a:ext cx="509" cy="309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0"/>
                </a:cxn>
                <a:cxn ang="0">
                  <a:pos x="3" y="80"/>
                </a:cxn>
                <a:cxn ang="0">
                  <a:pos x="83" y="89"/>
                </a:cxn>
                <a:cxn ang="0">
                  <a:pos x="101" y="222"/>
                </a:cxn>
                <a:cxn ang="0">
                  <a:pos x="104" y="230"/>
                </a:cxn>
                <a:cxn ang="0">
                  <a:pos x="117" y="248"/>
                </a:cxn>
                <a:cxn ang="0">
                  <a:pos x="142" y="268"/>
                </a:cxn>
                <a:cxn ang="0">
                  <a:pos x="181" y="281"/>
                </a:cxn>
                <a:cxn ang="0">
                  <a:pos x="350" y="302"/>
                </a:cxn>
                <a:cxn ang="0">
                  <a:pos x="365" y="305"/>
                </a:cxn>
                <a:cxn ang="0">
                  <a:pos x="400" y="308"/>
                </a:cxn>
                <a:cxn ang="0">
                  <a:pos x="442" y="306"/>
                </a:cxn>
                <a:cxn ang="0">
                  <a:pos x="476" y="290"/>
                </a:cxn>
                <a:cxn ang="0">
                  <a:pos x="496" y="271"/>
                </a:cxn>
                <a:cxn ang="0">
                  <a:pos x="505" y="259"/>
                </a:cxn>
                <a:cxn ang="0">
                  <a:pos x="508" y="251"/>
                </a:cxn>
                <a:cxn ang="0">
                  <a:pos x="507" y="240"/>
                </a:cxn>
                <a:cxn ang="0">
                  <a:pos x="504" y="213"/>
                </a:cxn>
                <a:cxn ang="0">
                  <a:pos x="418" y="213"/>
                </a:cxn>
                <a:cxn ang="0">
                  <a:pos x="387" y="212"/>
                </a:cxn>
                <a:cxn ang="0">
                  <a:pos x="175" y="212"/>
                </a:cxn>
                <a:cxn ang="0">
                  <a:pos x="162" y="212"/>
                </a:cxn>
                <a:cxn ang="0">
                  <a:pos x="148" y="210"/>
                </a:cxn>
                <a:cxn ang="0">
                  <a:pos x="98" y="98"/>
                </a:cxn>
                <a:cxn ang="0">
                  <a:pos x="35" y="15"/>
                </a:cxn>
                <a:cxn ang="0">
                  <a:pos x="18" y="0"/>
                </a:cxn>
                <a:cxn ang="0">
                  <a:pos x="501" y="184"/>
                </a:cxn>
                <a:cxn ang="0">
                  <a:pos x="496" y="188"/>
                </a:cxn>
                <a:cxn ang="0">
                  <a:pos x="480" y="198"/>
                </a:cxn>
                <a:cxn ang="0">
                  <a:pos x="454" y="208"/>
                </a:cxn>
                <a:cxn ang="0">
                  <a:pos x="418" y="213"/>
                </a:cxn>
                <a:cxn ang="0">
                  <a:pos x="504" y="213"/>
                </a:cxn>
                <a:cxn ang="0">
                  <a:pos x="501" y="184"/>
                </a:cxn>
                <a:cxn ang="0">
                  <a:pos x="262" y="206"/>
                </a:cxn>
                <a:cxn ang="0">
                  <a:pos x="219" y="207"/>
                </a:cxn>
                <a:cxn ang="0">
                  <a:pos x="191" y="211"/>
                </a:cxn>
                <a:cxn ang="0">
                  <a:pos x="175" y="212"/>
                </a:cxn>
                <a:cxn ang="0">
                  <a:pos x="387" y="212"/>
                </a:cxn>
                <a:cxn ang="0">
                  <a:pos x="370" y="211"/>
                </a:cxn>
                <a:cxn ang="0">
                  <a:pos x="315" y="208"/>
                </a:cxn>
                <a:cxn ang="0">
                  <a:pos x="262" y="206"/>
                </a:cxn>
              </a:cxnLst>
              <a:rect l="0" t="0" r="r" b="b"/>
              <a:pathLst>
                <a:path w="509" h="309">
                  <a:moveTo>
                    <a:pt x="18" y="0"/>
                  </a:moveTo>
                  <a:lnTo>
                    <a:pt x="0" y="0"/>
                  </a:lnTo>
                  <a:lnTo>
                    <a:pt x="3" y="80"/>
                  </a:lnTo>
                  <a:lnTo>
                    <a:pt x="83" y="89"/>
                  </a:lnTo>
                  <a:lnTo>
                    <a:pt x="101" y="222"/>
                  </a:lnTo>
                  <a:lnTo>
                    <a:pt x="104" y="230"/>
                  </a:lnTo>
                  <a:lnTo>
                    <a:pt x="117" y="248"/>
                  </a:lnTo>
                  <a:lnTo>
                    <a:pt x="142" y="268"/>
                  </a:lnTo>
                  <a:lnTo>
                    <a:pt x="181" y="281"/>
                  </a:lnTo>
                  <a:lnTo>
                    <a:pt x="350" y="302"/>
                  </a:lnTo>
                  <a:lnTo>
                    <a:pt x="365" y="305"/>
                  </a:lnTo>
                  <a:lnTo>
                    <a:pt x="400" y="308"/>
                  </a:lnTo>
                  <a:lnTo>
                    <a:pt x="442" y="306"/>
                  </a:lnTo>
                  <a:lnTo>
                    <a:pt x="476" y="290"/>
                  </a:lnTo>
                  <a:lnTo>
                    <a:pt x="496" y="271"/>
                  </a:lnTo>
                  <a:lnTo>
                    <a:pt x="505" y="259"/>
                  </a:lnTo>
                  <a:lnTo>
                    <a:pt x="508" y="251"/>
                  </a:lnTo>
                  <a:lnTo>
                    <a:pt x="507" y="240"/>
                  </a:lnTo>
                  <a:lnTo>
                    <a:pt x="504" y="213"/>
                  </a:lnTo>
                  <a:lnTo>
                    <a:pt x="418" y="213"/>
                  </a:lnTo>
                  <a:lnTo>
                    <a:pt x="387" y="212"/>
                  </a:lnTo>
                  <a:lnTo>
                    <a:pt x="175" y="212"/>
                  </a:lnTo>
                  <a:lnTo>
                    <a:pt x="162" y="212"/>
                  </a:lnTo>
                  <a:lnTo>
                    <a:pt x="148" y="210"/>
                  </a:lnTo>
                  <a:lnTo>
                    <a:pt x="98" y="98"/>
                  </a:lnTo>
                  <a:lnTo>
                    <a:pt x="35" y="15"/>
                  </a:lnTo>
                  <a:lnTo>
                    <a:pt x="18" y="0"/>
                  </a:lnTo>
                  <a:close/>
                  <a:moveTo>
                    <a:pt x="501" y="184"/>
                  </a:moveTo>
                  <a:lnTo>
                    <a:pt x="496" y="188"/>
                  </a:lnTo>
                  <a:lnTo>
                    <a:pt x="480" y="198"/>
                  </a:lnTo>
                  <a:lnTo>
                    <a:pt x="454" y="208"/>
                  </a:lnTo>
                  <a:lnTo>
                    <a:pt x="418" y="213"/>
                  </a:lnTo>
                  <a:lnTo>
                    <a:pt x="504" y="213"/>
                  </a:lnTo>
                  <a:lnTo>
                    <a:pt x="501" y="184"/>
                  </a:lnTo>
                  <a:close/>
                  <a:moveTo>
                    <a:pt x="262" y="206"/>
                  </a:moveTo>
                  <a:lnTo>
                    <a:pt x="219" y="207"/>
                  </a:lnTo>
                  <a:lnTo>
                    <a:pt x="191" y="211"/>
                  </a:lnTo>
                  <a:lnTo>
                    <a:pt x="175" y="212"/>
                  </a:lnTo>
                  <a:lnTo>
                    <a:pt x="387" y="212"/>
                  </a:lnTo>
                  <a:lnTo>
                    <a:pt x="370" y="211"/>
                  </a:lnTo>
                  <a:lnTo>
                    <a:pt x="315" y="208"/>
                  </a:lnTo>
                  <a:lnTo>
                    <a:pt x="262" y="206"/>
                  </a:lnTo>
                  <a:close/>
                </a:path>
              </a:pathLst>
            </a:custGeom>
            <a:solidFill>
              <a:srgbClr val="D0B8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2" name="AutoShape 18"/>
            <p:cNvSpPr>
              <a:spLocks/>
            </p:cNvSpPr>
            <p:nvPr/>
          </p:nvSpPr>
          <p:spPr bwMode="auto">
            <a:xfrm>
              <a:off x="5423" y="4048"/>
              <a:ext cx="1272" cy="780"/>
            </a:xfrm>
            <a:custGeom>
              <a:avLst/>
              <a:gdLst/>
              <a:ahLst/>
              <a:cxnLst>
                <a:cxn ang="0">
                  <a:pos x="1169" y="308"/>
                </a:cxn>
                <a:cxn ang="0">
                  <a:pos x="326" y="308"/>
                </a:cxn>
                <a:cxn ang="0">
                  <a:pos x="525" y="356"/>
                </a:cxn>
                <a:cxn ang="0">
                  <a:pos x="545" y="622"/>
                </a:cxn>
                <a:cxn ang="0">
                  <a:pos x="687" y="779"/>
                </a:cxn>
                <a:cxn ang="0">
                  <a:pos x="862" y="581"/>
                </a:cxn>
                <a:cxn ang="0">
                  <a:pos x="905" y="546"/>
                </a:cxn>
                <a:cxn ang="0">
                  <a:pos x="969" y="503"/>
                </a:cxn>
                <a:cxn ang="0">
                  <a:pos x="1117" y="415"/>
                </a:cxn>
                <a:cxn ang="0">
                  <a:pos x="1146" y="404"/>
                </a:cxn>
                <a:cxn ang="0">
                  <a:pos x="1192" y="396"/>
                </a:cxn>
                <a:cxn ang="0">
                  <a:pos x="1271" y="385"/>
                </a:cxn>
                <a:cxn ang="0">
                  <a:pos x="1169" y="308"/>
                </a:cxn>
                <a:cxn ang="0">
                  <a:pos x="77" y="0"/>
                </a:cxn>
                <a:cxn ang="0">
                  <a:pos x="0" y="53"/>
                </a:cxn>
                <a:cxn ang="0">
                  <a:pos x="30" y="385"/>
                </a:cxn>
                <a:cxn ang="0">
                  <a:pos x="92" y="347"/>
                </a:cxn>
                <a:cxn ang="0">
                  <a:pos x="326" y="308"/>
                </a:cxn>
                <a:cxn ang="0">
                  <a:pos x="1169" y="308"/>
                </a:cxn>
                <a:cxn ang="0">
                  <a:pos x="1157" y="299"/>
                </a:cxn>
                <a:cxn ang="0">
                  <a:pos x="868" y="299"/>
                </a:cxn>
                <a:cxn ang="0">
                  <a:pos x="780" y="270"/>
                </a:cxn>
                <a:cxn ang="0">
                  <a:pos x="522" y="163"/>
                </a:cxn>
                <a:cxn ang="0">
                  <a:pos x="210" y="86"/>
                </a:cxn>
                <a:cxn ang="0">
                  <a:pos x="77" y="0"/>
                </a:cxn>
                <a:cxn ang="0">
                  <a:pos x="1067" y="231"/>
                </a:cxn>
                <a:cxn ang="0">
                  <a:pos x="969" y="258"/>
                </a:cxn>
                <a:cxn ang="0">
                  <a:pos x="868" y="299"/>
                </a:cxn>
                <a:cxn ang="0">
                  <a:pos x="1157" y="299"/>
                </a:cxn>
                <a:cxn ang="0">
                  <a:pos x="1067" y="231"/>
                </a:cxn>
              </a:cxnLst>
              <a:rect l="0" t="0" r="r" b="b"/>
              <a:pathLst>
                <a:path w="1272" h="780">
                  <a:moveTo>
                    <a:pt x="1169" y="308"/>
                  </a:moveTo>
                  <a:lnTo>
                    <a:pt x="326" y="308"/>
                  </a:lnTo>
                  <a:lnTo>
                    <a:pt x="525" y="356"/>
                  </a:lnTo>
                  <a:lnTo>
                    <a:pt x="545" y="622"/>
                  </a:lnTo>
                  <a:lnTo>
                    <a:pt x="687" y="779"/>
                  </a:lnTo>
                  <a:lnTo>
                    <a:pt x="862" y="581"/>
                  </a:lnTo>
                  <a:lnTo>
                    <a:pt x="905" y="546"/>
                  </a:lnTo>
                  <a:lnTo>
                    <a:pt x="969" y="503"/>
                  </a:lnTo>
                  <a:lnTo>
                    <a:pt x="1117" y="415"/>
                  </a:lnTo>
                  <a:lnTo>
                    <a:pt x="1146" y="404"/>
                  </a:lnTo>
                  <a:lnTo>
                    <a:pt x="1192" y="396"/>
                  </a:lnTo>
                  <a:lnTo>
                    <a:pt x="1271" y="385"/>
                  </a:lnTo>
                  <a:lnTo>
                    <a:pt x="1169" y="308"/>
                  </a:lnTo>
                  <a:close/>
                  <a:moveTo>
                    <a:pt x="77" y="0"/>
                  </a:moveTo>
                  <a:lnTo>
                    <a:pt x="0" y="53"/>
                  </a:lnTo>
                  <a:lnTo>
                    <a:pt x="30" y="385"/>
                  </a:lnTo>
                  <a:lnTo>
                    <a:pt x="92" y="347"/>
                  </a:lnTo>
                  <a:lnTo>
                    <a:pt x="326" y="308"/>
                  </a:lnTo>
                  <a:lnTo>
                    <a:pt x="1169" y="308"/>
                  </a:lnTo>
                  <a:lnTo>
                    <a:pt x="1157" y="299"/>
                  </a:lnTo>
                  <a:lnTo>
                    <a:pt x="868" y="299"/>
                  </a:lnTo>
                  <a:lnTo>
                    <a:pt x="780" y="270"/>
                  </a:lnTo>
                  <a:lnTo>
                    <a:pt x="522" y="163"/>
                  </a:lnTo>
                  <a:lnTo>
                    <a:pt x="210" y="86"/>
                  </a:lnTo>
                  <a:lnTo>
                    <a:pt x="77" y="0"/>
                  </a:lnTo>
                  <a:close/>
                  <a:moveTo>
                    <a:pt x="1067" y="231"/>
                  </a:moveTo>
                  <a:lnTo>
                    <a:pt x="969" y="258"/>
                  </a:lnTo>
                  <a:lnTo>
                    <a:pt x="868" y="299"/>
                  </a:lnTo>
                  <a:lnTo>
                    <a:pt x="1157" y="299"/>
                  </a:lnTo>
                  <a:lnTo>
                    <a:pt x="1067" y="231"/>
                  </a:lnTo>
                  <a:close/>
                </a:path>
              </a:pathLst>
            </a:custGeom>
            <a:solidFill>
              <a:srgbClr val="FFCB0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3" name="AutoShape 19"/>
            <p:cNvSpPr>
              <a:spLocks/>
            </p:cNvSpPr>
            <p:nvPr/>
          </p:nvSpPr>
          <p:spPr bwMode="auto">
            <a:xfrm>
              <a:off x="5444" y="4368"/>
              <a:ext cx="623" cy="231"/>
            </a:xfrm>
            <a:custGeom>
              <a:avLst/>
              <a:gdLst/>
              <a:ahLst/>
              <a:cxnLst>
                <a:cxn ang="0">
                  <a:pos x="581" y="194"/>
                </a:cxn>
                <a:cxn ang="0">
                  <a:pos x="539" y="230"/>
                </a:cxn>
                <a:cxn ang="0">
                  <a:pos x="578" y="204"/>
                </a:cxn>
                <a:cxn ang="0">
                  <a:pos x="581" y="194"/>
                </a:cxn>
                <a:cxn ang="0">
                  <a:pos x="541" y="36"/>
                </a:cxn>
                <a:cxn ang="0">
                  <a:pos x="367" y="36"/>
                </a:cxn>
                <a:cxn ang="0">
                  <a:pos x="507" y="59"/>
                </a:cxn>
                <a:cxn ang="0">
                  <a:pos x="604" y="130"/>
                </a:cxn>
                <a:cxn ang="0">
                  <a:pos x="581" y="194"/>
                </a:cxn>
                <a:cxn ang="0">
                  <a:pos x="613" y="166"/>
                </a:cxn>
                <a:cxn ang="0">
                  <a:pos x="622" y="80"/>
                </a:cxn>
                <a:cxn ang="0">
                  <a:pos x="541" y="36"/>
                </a:cxn>
                <a:cxn ang="0">
                  <a:pos x="0" y="89"/>
                </a:cxn>
                <a:cxn ang="0">
                  <a:pos x="12" y="169"/>
                </a:cxn>
                <a:cxn ang="0">
                  <a:pos x="60" y="107"/>
                </a:cxn>
                <a:cxn ang="0">
                  <a:pos x="24" y="107"/>
                </a:cxn>
                <a:cxn ang="0">
                  <a:pos x="0" y="89"/>
                </a:cxn>
                <a:cxn ang="0">
                  <a:pos x="317" y="0"/>
                </a:cxn>
                <a:cxn ang="0">
                  <a:pos x="281" y="4"/>
                </a:cxn>
                <a:cxn ang="0">
                  <a:pos x="199" y="15"/>
                </a:cxn>
                <a:cxn ang="0">
                  <a:pos x="151" y="21"/>
                </a:cxn>
                <a:cxn ang="0">
                  <a:pos x="110" y="25"/>
                </a:cxn>
                <a:cxn ang="0">
                  <a:pos x="82" y="30"/>
                </a:cxn>
                <a:cxn ang="0">
                  <a:pos x="54" y="40"/>
                </a:cxn>
                <a:cxn ang="0">
                  <a:pos x="12" y="59"/>
                </a:cxn>
                <a:cxn ang="0">
                  <a:pos x="24" y="107"/>
                </a:cxn>
                <a:cxn ang="0">
                  <a:pos x="60" y="107"/>
                </a:cxn>
                <a:cxn ang="0">
                  <a:pos x="77" y="86"/>
                </a:cxn>
                <a:cxn ang="0">
                  <a:pos x="216" y="39"/>
                </a:cxn>
                <a:cxn ang="0">
                  <a:pos x="367" y="36"/>
                </a:cxn>
                <a:cxn ang="0">
                  <a:pos x="541" y="36"/>
                </a:cxn>
                <a:cxn ang="0">
                  <a:pos x="504" y="15"/>
                </a:cxn>
                <a:cxn ang="0">
                  <a:pos x="481" y="12"/>
                </a:cxn>
                <a:cxn ang="0">
                  <a:pos x="428" y="6"/>
                </a:cxn>
                <a:cxn ang="0">
                  <a:pos x="366" y="1"/>
                </a:cxn>
                <a:cxn ang="0">
                  <a:pos x="317" y="0"/>
                </a:cxn>
              </a:cxnLst>
              <a:rect l="0" t="0" r="r" b="b"/>
              <a:pathLst>
                <a:path w="623" h="231">
                  <a:moveTo>
                    <a:pt x="581" y="194"/>
                  </a:moveTo>
                  <a:lnTo>
                    <a:pt x="539" y="230"/>
                  </a:lnTo>
                  <a:lnTo>
                    <a:pt x="578" y="204"/>
                  </a:lnTo>
                  <a:lnTo>
                    <a:pt x="581" y="194"/>
                  </a:lnTo>
                  <a:close/>
                  <a:moveTo>
                    <a:pt x="541" y="36"/>
                  </a:moveTo>
                  <a:lnTo>
                    <a:pt x="367" y="36"/>
                  </a:lnTo>
                  <a:lnTo>
                    <a:pt x="507" y="59"/>
                  </a:lnTo>
                  <a:lnTo>
                    <a:pt x="604" y="130"/>
                  </a:lnTo>
                  <a:lnTo>
                    <a:pt x="581" y="194"/>
                  </a:lnTo>
                  <a:lnTo>
                    <a:pt x="613" y="166"/>
                  </a:lnTo>
                  <a:lnTo>
                    <a:pt x="622" y="80"/>
                  </a:lnTo>
                  <a:lnTo>
                    <a:pt x="541" y="36"/>
                  </a:lnTo>
                  <a:close/>
                  <a:moveTo>
                    <a:pt x="0" y="89"/>
                  </a:moveTo>
                  <a:lnTo>
                    <a:pt x="12" y="169"/>
                  </a:lnTo>
                  <a:lnTo>
                    <a:pt x="60" y="107"/>
                  </a:lnTo>
                  <a:lnTo>
                    <a:pt x="24" y="107"/>
                  </a:lnTo>
                  <a:lnTo>
                    <a:pt x="0" y="89"/>
                  </a:lnTo>
                  <a:close/>
                  <a:moveTo>
                    <a:pt x="317" y="0"/>
                  </a:moveTo>
                  <a:lnTo>
                    <a:pt x="281" y="4"/>
                  </a:lnTo>
                  <a:lnTo>
                    <a:pt x="199" y="15"/>
                  </a:lnTo>
                  <a:lnTo>
                    <a:pt x="151" y="21"/>
                  </a:lnTo>
                  <a:lnTo>
                    <a:pt x="110" y="25"/>
                  </a:lnTo>
                  <a:lnTo>
                    <a:pt x="82" y="30"/>
                  </a:lnTo>
                  <a:lnTo>
                    <a:pt x="54" y="40"/>
                  </a:lnTo>
                  <a:lnTo>
                    <a:pt x="12" y="59"/>
                  </a:lnTo>
                  <a:lnTo>
                    <a:pt x="24" y="107"/>
                  </a:lnTo>
                  <a:lnTo>
                    <a:pt x="60" y="107"/>
                  </a:lnTo>
                  <a:lnTo>
                    <a:pt x="77" y="86"/>
                  </a:lnTo>
                  <a:lnTo>
                    <a:pt x="216" y="39"/>
                  </a:lnTo>
                  <a:lnTo>
                    <a:pt x="367" y="36"/>
                  </a:lnTo>
                  <a:lnTo>
                    <a:pt x="541" y="36"/>
                  </a:lnTo>
                  <a:lnTo>
                    <a:pt x="504" y="15"/>
                  </a:lnTo>
                  <a:lnTo>
                    <a:pt x="481" y="12"/>
                  </a:lnTo>
                  <a:lnTo>
                    <a:pt x="428" y="6"/>
                  </a:lnTo>
                  <a:lnTo>
                    <a:pt x="366" y="1"/>
                  </a:lnTo>
                  <a:lnTo>
                    <a:pt x="317" y="0"/>
                  </a:lnTo>
                  <a:close/>
                </a:path>
              </a:pathLst>
            </a:custGeom>
            <a:solidFill>
              <a:srgbClr val="0A4E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6084" y="4425"/>
              <a:ext cx="649" cy="451"/>
            </a:xfrm>
            <a:custGeom>
              <a:avLst/>
              <a:gdLst/>
              <a:ahLst/>
              <a:cxnLst>
                <a:cxn ang="0">
                  <a:pos x="575" y="0"/>
                </a:cxn>
                <a:cxn ang="0">
                  <a:pos x="502" y="27"/>
                </a:cxn>
                <a:cxn ang="0">
                  <a:pos x="440" y="54"/>
                </a:cxn>
                <a:cxn ang="0">
                  <a:pos x="385" y="83"/>
                </a:cxn>
                <a:cxn ang="0">
                  <a:pos x="330" y="118"/>
                </a:cxn>
                <a:cxn ang="0">
                  <a:pos x="263" y="158"/>
                </a:cxn>
                <a:cxn ang="0">
                  <a:pos x="198" y="199"/>
                </a:cxn>
                <a:cxn ang="0">
                  <a:pos x="124" y="260"/>
                </a:cxn>
                <a:cxn ang="0">
                  <a:pos x="70" y="326"/>
                </a:cxn>
                <a:cxn ang="0">
                  <a:pos x="18" y="398"/>
                </a:cxn>
                <a:cxn ang="0">
                  <a:pos x="0" y="401"/>
                </a:cxn>
                <a:cxn ang="0">
                  <a:pos x="50" y="451"/>
                </a:cxn>
                <a:cxn ang="0">
                  <a:pos x="161" y="309"/>
                </a:cxn>
                <a:cxn ang="0">
                  <a:pos x="379" y="155"/>
                </a:cxn>
                <a:cxn ang="0">
                  <a:pos x="530" y="86"/>
                </a:cxn>
                <a:cxn ang="0">
                  <a:pos x="649" y="66"/>
                </a:cxn>
                <a:cxn ang="0">
                  <a:pos x="575" y="0"/>
                </a:cxn>
              </a:cxnLst>
              <a:rect l="0" t="0" r="r" b="b"/>
              <a:pathLst>
                <a:path w="649" h="451">
                  <a:moveTo>
                    <a:pt x="575" y="0"/>
                  </a:moveTo>
                  <a:lnTo>
                    <a:pt x="502" y="27"/>
                  </a:lnTo>
                  <a:lnTo>
                    <a:pt x="440" y="54"/>
                  </a:lnTo>
                  <a:lnTo>
                    <a:pt x="385" y="83"/>
                  </a:lnTo>
                  <a:lnTo>
                    <a:pt x="330" y="118"/>
                  </a:lnTo>
                  <a:lnTo>
                    <a:pt x="263" y="158"/>
                  </a:lnTo>
                  <a:lnTo>
                    <a:pt x="198" y="199"/>
                  </a:lnTo>
                  <a:lnTo>
                    <a:pt x="124" y="260"/>
                  </a:lnTo>
                  <a:lnTo>
                    <a:pt x="70" y="326"/>
                  </a:lnTo>
                  <a:lnTo>
                    <a:pt x="18" y="398"/>
                  </a:lnTo>
                  <a:lnTo>
                    <a:pt x="0" y="401"/>
                  </a:lnTo>
                  <a:lnTo>
                    <a:pt x="50" y="451"/>
                  </a:lnTo>
                  <a:lnTo>
                    <a:pt x="161" y="309"/>
                  </a:lnTo>
                  <a:lnTo>
                    <a:pt x="379" y="155"/>
                  </a:lnTo>
                  <a:lnTo>
                    <a:pt x="530" y="86"/>
                  </a:lnTo>
                  <a:lnTo>
                    <a:pt x="649" y="66"/>
                  </a:lnTo>
                  <a:lnTo>
                    <a:pt x="575" y="0"/>
                  </a:lnTo>
                  <a:close/>
                </a:path>
              </a:pathLst>
            </a:custGeom>
            <a:solidFill>
              <a:srgbClr val="0A4E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6662" y="3823"/>
              <a:ext cx="540" cy="1179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74" y="9"/>
                </a:cxn>
                <a:cxn ang="0">
                  <a:pos x="30" y="32"/>
                </a:cxn>
                <a:cxn ang="0">
                  <a:pos x="0" y="178"/>
                </a:cxn>
                <a:cxn ang="0">
                  <a:pos x="71" y="344"/>
                </a:cxn>
                <a:cxn ang="0">
                  <a:pos x="195" y="628"/>
                </a:cxn>
                <a:cxn ang="0">
                  <a:pos x="193" y="750"/>
                </a:cxn>
                <a:cxn ang="0">
                  <a:pos x="261" y="815"/>
                </a:cxn>
                <a:cxn ang="0">
                  <a:pos x="281" y="815"/>
                </a:cxn>
                <a:cxn ang="0">
                  <a:pos x="276" y="957"/>
                </a:cxn>
                <a:cxn ang="0">
                  <a:pos x="284" y="1013"/>
                </a:cxn>
                <a:cxn ang="0">
                  <a:pos x="308" y="1028"/>
                </a:cxn>
                <a:cxn ang="0">
                  <a:pos x="311" y="1078"/>
                </a:cxn>
                <a:cxn ang="0">
                  <a:pos x="335" y="1082"/>
                </a:cxn>
                <a:cxn ang="0">
                  <a:pos x="341" y="1111"/>
                </a:cxn>
                <a:cxn ang="0">
                  <a:pos x="364" y="1117"/>
                </a:cxn>
                <a:cxn ang="0">
                  <a:pos x="376" y="1141"/>
                </a:cxn>
                <a:cxn ang="0">
                  <a:pos x="409" y="1153"/>
                </a:cxn>
                <a:cxn ang="0">
                  <a:pos x="427" y="1179"/>
                </a:cxn>
                <a:cxn ang="0">
                  <a:pos x="474" y="1123"/>
                </a:cxn>
                <a:cxn ang="0">
                  <a:pos x="501" y="1022"/>
                </a:cxn>
                <a:cxn ang="0">
                  <a:pos x="533" y="1004"/>
                </a:cxn>
                <a:cxn ang="0">
                  <a:pos x="539" y="975"/>
                </a:cxn>
                <a:cxn ang="0">
                  <a:pos x="507" y="921"/>
                </a:cxn>
                <a:cxn ang="0">
                  <a:pos x="480" y="779"/>
                </a:cxn>
                <a:cxn ang="0">
                  <a:pos x="370" y="658"/>
                </a:cxn>
                <a:cxn ang="0">
                  <a:pos x="347" y="483"/>
                </a:cxn>
                <a:cxn ang="0">
                  <a:pos x="335" y="417"/>
                </a:cxn>
                <a:cxn ang="0">
                  <a:pos x="319" y="315"/>
                </a:cxn>
                <a:cxn ang="0">
                  <a:pos x="307" y="212"/>
                </a:cxn>
                <a:cxn ang="0">
                  <a:pos x="305" y="139"/>
                </a:cxn>
                <a:cxn ang="0">
                  <a:pos x="317" y="26"/>
                </a:cxn>
                <a:cxn ang="0">
                  <a:pos x="190" y="0"/>
                </a:cxn>
              </a:cxnLst>
              <a:rect l="0" t="0" r="r" b="b"/>
              <a:pathLst>
                <a:path w="540" h="1179">
                  <a:moveTo>
                    <a:pt x="190" y="0"/>
                  </a:moveTo>
                  <a:lnTo>
                    <a:pt x="74" y="9"/>
                  </a:lnTo>
                  <a:lnTo>
                    <a:pt x="30" y="32"/>
                  </a:lnTo>
                  <a:lnTo>
                    <a:pt x="0" y="178"/>
                  </a:lnTo>
                  <a:lnTo>
                    <a:pt x="71" y="344"/>
                  </a:lnTo>
                  <a:lnTo>
                    <a:pt x="195" y="628"/>
                  </a:lnTo>
                  <a:lnTo>
                    <a:pt x="193" y="750"/>
                  </a:lnTo>
                  <a:lnTo>
                    <a:pt x="261" y="815"/>
                  </a:lnTo>
                  <a:lnTo>
                    <a:pt x="281" y="815"/>
                  </a:lnTo>
                  <a:lnTo>
                    <a:pt x="276" y="957"/>
                  </a:lnTo>
                  <a:lnTo>
                    <a:pt x="284" y="1013"/>
                  </a:lnTo>
                  <a:lnTo>
                    <a:pt x="308" y="1028"/>
                  </a:lnTo>
                  <a:lnTo>
                    <a:pt x="311" y="1078"/>
                  </a:lnTo>
                  <a:lnTo>
                    <a:pt x="335" y="1082"/>
                  </a:lnTo>
                  <a:lnTo>
                    <a:pt x="341" y="1111"/>
                  </a:lnTo>
                  <a:lnTo>
                    <a:pt x="364" y="1117"/>
                  </a:lnTo>
                  <a:lnTo>
                    <a:pt x="376" y="1141"/>
                  </a:lnTo>
                  <a:lnTo>
                    <a:pt x="409" y="1153"/>
                  </a:lnTo>
                  <a:lnTo>
                    <a:pt x="427" y="1179"/>
                  </a:lnTo>
                  <a:lnTo>
                    <a:pt x="474" y="1123"/>
                  </a:lnTo>
                  <a:lnTo>
                    <a:pt x="501" y="1022"/>
                  </a:lnTo>
                  <a:lnTo>
                    <a:pt x="533" y="1004"/>
                  </a:lnTo>
                  <a:lnTo>
                    <a:pt x="539" y="975"/>
                  </a:lnTo>
                  <a:lnTo>
                    <a:pt x="507" y="921"/>
                  </a:lnTo>
                  <a:lnTo>
                    <a:pt x="480" y="779"/>
                  </a:lnTo>
                  <a:lnTo>
                    <a:pt x="370" y="658"/>
                  </a:lnTo>
                  <a:lnTo>
                    <a:pt x="347" y="483"/>
                  </a:lnTo>
                  <a:lnTo>
                    <a:pt x="335" y="417"/>
                  </a:lnTo>
                  <a:lnTo>
                    <a:pt x="319" y="315"/>
                  </a:lnTo>
                  <a:lnTo>
                    <a:pt x="307" y="212"/>
                  </a:lnTo>
                  <a:lnTo>
                    <a:pt x="305" y="139"/>
                  </a:lnTo>
                  <a:lnTo>
                    <a:pt x="317" y="26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6" name="AutoShape 22"/>
            <p:cNvSpPr>
              <a:spLocks/>
            </p:cNvSpPr>
            <p:nvPr/>
          </p:nvSpPr>
          <p:spPr bwMode="auto">
            <a:xfrm>
              <a:off x="5311" y="3056"/>
              <a:ext cx="1710" cy="1293"/>
            </a:xfrm>
            <a:custGeom>
              <a:avLst/>
              <a:gdLst/>
              <a:ahLst/>
              <a:cxnLst>
                <a:cxn ang="0">
                  <a:pos x="774" y="0"/>
                </a:cxn>
                <a:cxn ang="0">
                  <a:pos x="715" y="3"/>
                </a:cxn>
                <a:cxn ang="0">
                  <a:pos x="652" y="8"/>
                </a:cxn>
                <a:cxn ang="0">
                  <a:pos x="594" y="15"/>
                </a:cxn>
                <a:cxn ang="0">
                  <a:pos x="549" y="27"/>
                </a:cxn>
                <a:cxn ang="0">
                  <a:pos x="512" y="44"/>
                </a:cxn>
                <a:cxn ang="0">
                  <a:pos x="475" y="66"/>
                </a:cxn>
                <a:cxn ang="0">
                  <a:pos x="439" y="91"/>
                </a:cxn>
                <a:cxn ang="0">
                  <a:pos x="406" y="116"/>
                </a:cxn>
                <a:cxn ang="0">
                  <a:pos x="374" y="143"/>
                </a:cxn>
                <a:cxn ang="0">
                  <a:pos x="339" y="178"/>
                </a:cxn>
                <a:cxn ang="0">
                  <a:pos x="299" y="224"/>
                </a:cxn>
                <a:cxn ang="0">
                  <a:pos x="252" y="285"/>
                </a:cxn>
                <a:cxn ang="0">
                  <a:pos x="0" y="646"/>
                </a:cxn>
                <a:cxn ang="0">
                  <a:pos x="9" y="732"/>
                </a:cxn>
                <a:cxn ang="0">
                  <a:pos x="166" y="765"/>
                </a:cxn>
                <a:cxn ang="0">
                  <a:pos x="232" y="883"/>
                </a:cxn>
                <a:cxn ang="0">
                  <a:pos x="240" y="1035"/>
                </a:cxn>
                <a:cxn ang="0">
                  <a:pos x="243" y="1094"/>
                </a:cxn>
                <a:cxn ang="0">
                  <a:pos x="543" y="1106"/>
                </a:cxn>
                <a:cxn ang="0">
                  <a:pos x="851" y="1241"/>
                </a:cxn>
                <a:cxn ang="0">
                  <a:pos x="981" y="1292"/>
                </a:cxn>
                <a:cxn ang="0">
                  <a:pos x="1174" y="1212"/>
                </a:cxn>
                <a:cxn ang="0">
                  <a:pos x="1115" y="1140"/>
                </a:cxn>
                <a:cxn ang="0">
                  <a:pos x="1138" y="1017"/>
                </a:cxn>
                <a:cxn ang="0">
                  <a:pos x="1245" y="838"/>
                </a:cxn>
                <a:cxn ang="0">
                  <a:pos x="1319" y="780"/>
                </a:cxn>
                <a:cxn ang="0">
                  <a:pos x="1419" y="780"/>
                </a:cxn>
                <a:cxn ang="0">
                  <a:pos x="1491" y="762"/>
                </a:cxn>
                <a:cxn ang="0">
                  <a:pos x="1613" y="753"/>
                </a:cxn>
                <a:cxn ang="0">
                  <a:pos x="1681" y="753"/>
                </a:cxn>
                <a:cxn ang="0">
                  <a:pos x="1669" y="640"/>
                </a:cxn>
                <a:cxn ang="0">
                  <a:pos x="1699" y="495"/>
                </a:cxn>
                <a:cxn ang="0">
                  <a:pos x="1710" y="362"/>
                </a:cxn>
                <a:cxn ang="0">
                  <a:pos x="1616" y="305"/>
                </a:cxn>
                <a:cxn ang="0">
                  <a:pos x="981" y="15"/>
                </a:cxn>
                <a:cxn ang="0">
                  <a:pos x="959" y="12"/>
                </a:cxn>
                <a:cxn ang="0">
                  <a:pos x="904" y="6"/>
                </a:cxn>
                <a:cxn ang="0">
                  <a:pos x="836" y="1"/>
                </a:cxn>
                <a:cxn ang="0">
                  <a:pos x="774" y="0"/>
                </a:cxn>
                <a:cxn ang="0">
                  <a:pos x="1419" y="780"/>
                </a:cxn>
                <a:cxn ang="0">
                  <a:pos x="1319" y="780"/>
                </a:cxn>
                <a:cxn ang="0">
                  <a:pos x="1304" y="838"/>
                </a:cxn>
                <a:cxn ang="0">
                  <a:pos x="1371" y="791"/>
                </a:cxn>
                <a:cxn ang="0">
                  <a:pos x="1419" y="780"/>
                </a:cxn>
                <a:cxn ang="0">
                  <a:pos x="1681" y="753"/>
                </a:cxn>
                <a:cxn ang="0">
                  <a:pos x="1613" y="753"/>
                </a:cxn>
                <a:cxn ang="0">
                  <a:pos x="1687" y="812"/>
                </a:cxn>
                <a:cxn ang="0">
                  <a:pos x="1681" y="753"/>
                </a:cxn>
              </a:cxnLst>
              <a:rect l="0" t="0" r="r" b="b"/>
              <a:pathLst>
                <a:path w="1710" h="1293">
                  <a:moveTo>
                    <a:pt x="774" y="0"/>
                  </a:moveTo>
                  <a:lnTo>
                    <a:pt x="715" y="3"/>
                  </a:lnTo>
                  <a:lnTo>
                    <a:pt x="652" y="8"/>
                  </a:lnTo>
                  <a:lnTo>
                    <a:pt x="594" y="15"/>
                  </a:lnTo>
                  <a:lnTo>
                    <a:pt x="549" y="27"/>
                  </a:lnTo>
                  <a:lnTo>
                    <a:pt x="512" y="44"/>
                  </a:lnTo>
                  <a:lnTo>
                    <a:pt x="475" y="66"/>
                  </a:lnTo>
                  <a:lnTo>
                    <a:pt x="439" y="91"/>
                  </a:lnTo>
                  <a:lnTo>
                    <a:pt x="406" y="116"/>
                  </a:lnTo>
                  <a:lnTo>
                    <a:pt x="374" y="143"/>
                  </a:lnTo>
                  <a:lnTo>
                    <a:pt x="339" y="178"/>
                  </a:lnTo>
                  <a:lnTo>
                    <a:pt x="299" y="224"/>
                  </a:lnTo>
                  <a:lnTo>
                    <a:pt x="252" y="285"/>
                  </a:lnTo>
                  <a:lnTo>
                    <a:pt x="0" y="646"/>
                  </a:lnTo>
                  <a:lnTo>
                    <a:pt x="9" y="732"/>
                  </a:lnTo>
                  <a:lnTo>
                    <a:pt x="166" y="765"/>
                  </a:lnTo>
                  <a:lnTo>
                    <a:pt x="232" y="883"/>
                  </a:lnTo>
                  <a:lnTo>
                    <a:pt x="240" y="1035"/>
                  </a:lnTo>
                  <a:lnTo>
                    <a:pt x="243" y="1094"/>
                  </a:lnTo>
                  <a:lnTo>
                    <a:pt x="543" y="1106"/>
                  </a:lnTo>
                  <a:lnTo>
                    <a:pt x="851" y="1241"/>
                  </a:lnTo>
                  <a:lnTo>
                    <a:pt x="981" y="1292"/>
                  </a:lnTo>
                  <a:lnTo>
                    <a:pt x="1174" y="1212"/>
                  </a:lnTo>
                  <a:lnTo>
                    <a:pt x="1115" y="1140"/>
                  </a:lnTo>
                  <a:lnTo>
                    <a:pt x="1138" y="1017"/>
                  </a:lnTo>
                  <a:lnTo>
                    <a:pt x="1245" y="838"/>
                  </a:lnTo>
                  <a:lnTo>
                    <a:pt x="1319" y="780"/>
                  </a:lnTo>
                  <a:lnTo>
                    <a:pt x="1419" y="780"/>
                  </a:lnTo>
                  <a:lnTo>
                    <a:pt x="1491" y="762"/>
                  </a:lnTo>
                  <a:lnTo>
                    <a:pt x="1613" y="753"/>
                  </a:lnTo>
                  <a:lnTo>
                    <a:pt x="1681" y="753"/>
                  </a:lnTo>
                  <a:lnTo>
                    <a:pt x="1669" y="640"/>
                  </a:lnTo>
                  <a:lnTo>
                    <a:pt x="1699" y="495"/>
                  </a:lnTo>
                  <a:lnTo>
                    <a:pt x="1710" y="362"/>
                  </a:lnTo>
                  <a:lnTo>
                    <a:pt x="1616" y="305"/>
                  </a:lnTo>
                  <a:lnTo>
                    <a:pt x="981" y="15"/>
                  </a:lnTo>
                  <a:lnTo>
                    <a:pt x="959" y="12"/>
                  </a:lnTo>
                  <a:lnTo>
                    <a:pt x="904" y="6"/>
                  </a:lnTo>
                  <a:lnTo>
                    <a:pt x="836" y="1"/>
                  </a:lnTo>
                  <a:lnTo>
                    <a:pt x="774" y="0"/>
                  </a:lnTo>
                  <a:close/>
                  <a:moveTo>
                    <a:pt x="1419" y="780"/>
                  </a:moveTo>
                  <a:lnTo>
                    <a:pt x="1319" y="780"/>
                  </a:lnTo>
                  <a:lnTo>
                    <a:pt x="1304" y="838"/>
                  </a:lnTo>
                  <a:lnTo>
                    <a:pt x="1371" y="791"/>
                  </a:lnTo>
                  <a:lnTo>
                    <a:pt x="1419" y="780"/>
                  </a:lnTo>
                  <a:close/>
                  <a:moveTo>
                    <a:pt x="1681" y="753"/>
                  </a:moveTo>
                  <a:lnTo>
                    <a:pt x="1613" y="753"/>
                  </a:lnTo>
                  <a:lnTo>
                    <a:pt x="1687" y="812"/>
                  </a:lnTo>
                  <a:lnTo>
                    <a:pt x="1681" y="753"/>
                  </a:lnTo>
                  <a:close/>
                </a:path>
              </a:pathLst>
            </a:custGeom>
            <a:solidFill>
              <a:srgbClr val="4865A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1047" name="Picture 2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311" y="3056"/>
              <a:ext cx="1710" cy="1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8" name="AutoShape 24"/>
            <p:cNvSpPr>
              <a:spLocks/>
            </p:cNvSpPr>
            <p:nvPr/>
          </p:nvSpPr>
          <p:spPr bwMode="auto">
            <a:xfrm>
              <a:off x="5393" y="3059"/>
              <a:ext cx="1371" cy="833"/>
            </a:xfrm>
            <a:custGeom>
              <a:avLst/>
              <a:gdLst/>
              <a:ahLst/>
              <a:cxnLst>
                <a:cxn ang="0">
                  <a:pos x="956" y="0"/>
                </a:cxn>
                <a:cxn ang="0">
                  <a:pos x="902" y="6"/>
                </a:cxn>
                <a:cxn ang="0">
                  <a:pos x="876" y="154"/>
                </a:cxn>
                <a:cxn ang="0">
                  <a:pos x="790" y="181"/>
                </a:cxn>
                <a:cxn ang="0">
                  <a:pos x="774" y="191"/>
                </a:cxn>
                <a:cxn ang="0">
                  <a:pos x="737" y="216"/>
                </a:cxn>
                <a:cxn ang="0">
                  <a:pos x="695" y="247"/>
                </a:cxn>
                <a:cxn ang="0">
                  <a:pos x="662" y="276"/>
                </a:cxn>
                <a:cxn ang="0">
                  <a:pos x="644" y="295"/>
                </a:cxn>
                <a:cxn ang="0">
                  <a:pos x="629" y="309"/>
                </a:cxn>
                <a:cxn ang="0">
                  <a:pos x="608" y="325"/>
                </a:cxn>
                <a:cxn ang="0">
                  <a:pos x="573" y="350"/>
                </a:cxn>
                <a:cxn ang="0">
                  <a:pos x="402" y="454"/>
                </a:cxn>
                <a:cxn ang="0">
                  <a:pos x="167" y="602"/>
                </a:cxn>
                <a:cxn ang="0">
                  <a:pos x="152" y="618"/>
                </a:cxn>
                <a:cxn ang="0">
                  <a:pos x="114" y="657"/>
                </a:cxn>
                <a:cxn ang="0">
                  <a:pos x="67" y="702"/>
                </a:cxn>
                <a:cxn ang="0">
                  <a:pos x="0" y="760"/>
                </a:cxn>
                <a:cxn ang="0">
                  <a:pos x="2" y="777"/>
                </a:cxn>
                <a:cxn ang="0">
                  <a:pos x="40" y="798"/>
                </a:cxn>
                <a:cxn ang="0">
                  <a:pos x="123" y="833"/>
                </a:cxn>
                <a:cxn ang="0">
                  <a:pos x="233" y="723"/>
                </a:cxn>
                <a:cxn ang="0">
                  <a:pos x="440" y="563"/>
                </a:cxn>
                <a:cxn ang="0">
                  <a:pos x="488" y="531"/>
                </a:cxn>
                <a:cxn ang="0">
                  <a:pos x="559" y="484"/>
                </a:cxn>
                <a:cxn ang="0">
                  <a:pos x="630" y="439"/>
                </a:cxn>
                <a:cxn ang="0">
                  <a:pos x="680" y="412"/>
                </a:cxn>
                <a:cxn ang="0">
                  <a:pos x="914" y="288"/>
                </a:cxn>
                <a:cxn ang="0">
                  <a:pos x="1017" y="288"/>
                </a:cxn>
                <a:cxn ang="0">
                  <a:pos x="976" y="193"/>
                </a:cxn>
                <a:cxn ang="0">
                  <a:pos x="956" y="116"/>
                </a:cxn>
                <a:cxn ang="0">
                  <a:pos x="956" y="0"/>
                </a:cxn>
                <a:cxn ang="0">
                  <a:pos x="1017" y="288"/>
                </a:cxn>
                <a:cxn ang="0">
                  <a:pos x="914" y="288"/>
                </a:cxn>
                <a:cxn ang="0">
                  <a:pos x="1080" y="611"/>
                </a:cxn>
                <a:cxn ang="0">
                  <a:pos x="1142" y="596"/>
                </a:cxn>
                <a:cxn ang="0">
                  <a:pos x="1246" y="516"/>
                </a:cxn>
                <a:cxn ang="0">
                  <a:pos x="1134" y="516"/>
                </a:cxn>
                <a:cxn ang="0">
                  <a:pos x="1110" y="504"/>
                </a:cxn>
                <a:cxn ang="0">
                  <a:pos x="1017" y="288"/>
                </a:cxn>
                <a:cxn ang="0">
                  <a:pos x="1297" y="421"/>
                </a:cxn>
                <a:cxn ang="0">
                  <a:pos x="1134" y="516"/>
                </a:cxn>
                <a:cxn ang="0">
                  <a:pos x="1246" y="516"/>
                </a:cxn>
                <a:cxn ang="0">
                  <a:pos x="1258" y="507"/>
                </a:cxn>
                <a:cxn ang="0">
                  <a:pos x="1371" y="424"/>
                </a:cxn>
                <a:cxn ang="0">
                  <a:pos x="1297" y="421"/>
                </a:cxn>
              </a:cxnLst>
              <a:rect l="0" t="0" r="r" b="b"/>
              <a:pathLst>
                <a:path w="1371" h="833">
                  <a:moveTo>
                    <a:pt x="956" y="0"/>
                  </a:moveTo>
                  <a:lnTo>
                    <a:pt x="902" y="6"/>
                  </a:lnTo>
                  <a:lnTo>
                    <a:pt x="876" y="154"/>
                  </a:lnTo>
                  <a:lnTo>
                    <a:pt x="790" y="181"/>
                  </a:lnTo>
                  <a:lnTo>
                    <a:pt x="774" y="191"/>
                  </a:lnTo>
                  <a:lnTo>
                    <a:pt x="737" y="216"/>
                  </a:lnTo>
                  <a:lnTo>
                    <a:pt x="695" y="247"/>
                  </a:lnTo>
                  <a:lnTo>
                    <a:pt x="662" y="276"/>
                  </a:lnTo>
                  <a:lnTo>
                    <a:pt x="644" y="295"/>
                  </a:lnTo>
                  <a:lnTo>
                    <a:pt x="629" y="309"/>
                  </a:lnTo>
                  <a:lnTo>
                    <a:pt x="608" y="325"/>
                  </a:lnTo>
                  <a:lnTo>
                    <a:pt x="573" y="350"/>
                  </a:lnTo>
                  <a:lnTo>
                    <a:pt x="402" y="454"/>
                  </a:lnTo>
                  <a:lnTo>
                    <a:pt x="167" y="602"/>
                  </a:lnTo>
                  <a:lnTo>
                    <a:pt x="152" y="618"/>
                  </a:lnTo>
                  <a:lnTo>
                    <a:pt x="114" y="657"/>
                  </a:lnTo>
                  <a:lnTo>
                    <a:pt x="67" y="702"/>
                  </a:lnTo>
                  <a:lnTo>
                    <a:pt x="0" y="760"/>
                  </a:lnTo>
                  <a:lnTo>
                    <a:pt x="2" y="777"/>
                  </a:lnTo>
                  <a:lnTo>
                    <a:pt x="40" y="798"/>
                  </a:lnTo>
                  <a:lnTo>
                    <a:pt x="123" y="833"/>
                  </a:lnTo>
                  <a:lnTo>
                    <a:pt x="233" y="723"/>
                  </a:lnTo>
                  <a:lnTo>
                    <a:pt x="440" y="563"/>
                  </a:lnTo>
                  <a:lnTo>
                    <a:pt x="488" y="531"/>
                  </a:lnTo>
                  <a:lnTo>
                    <a:pt x="559" y="484"/>
                  </a:lnTo>
                  <a:lnTo>
                    <a:pt x="630" y="439"/>
                  </a:lnTo>
                  <a:lnTo>
                    <a:pt x="680" y="412"/>
                  </a:lnTo>
                  <a:lnTo>
                    <a:pt x="914" y="288"/>
                  </a:lnTo>
                  <a:lnTo>
                    <a:pt x="1017" y="288"/>
                  </a:lnTo>
                  <a:lnTo>
                    <a:pt x="976" y="193"/>
                  </a:lnTo>
                  <a:lnTo>
                    <a:pt x="956" y="116"/>
                  </a:lnTo>
                  <a:lnTo>
                    <a:pt x="956" y="0"/>
                  </a:lnTo>
                  <a:close/>
                  <a:moveTo>
                    <a:pt x="1017" y="288"/>
                  </a:moveTo>
                  <a:lnTo>
                    <a:pt x="914" y="288"/>
                  </a:lnTo>
                  <a:lnTo>
                    <a:pt x="1080" y="611"/>
                  </a:lnTo>
                  <a:lnTo>
                    <a:pt x="1142" y="596"/>
                  </a:lnTo>
                  <a:lnTo>
                    <a:pt x="1246" y="516"/>
                  </a:lnTo>
                  <a:lnTo>
                    <a:pt x="1134" y="516"/>
                  </a:lnTo>
                  <a:lnTo>
                    <a:pt x="1110" y="504"/>
                  </a:lnTo>
                  <a:lnTo>
                    <a:pt x="1017" y="288"/>
                  </a:lnTo>
                  <a:close/>
                  <a:moveTo>
                    <a:pt x="1297" y="421"/>
                  </a:moveTo>
                  <a:lnTo>
                    <a:pt x="1134" y="516"/>
                  </a:lnTo>
                  <a:lnTo>
                    <a:pt x="1246" y="516"/>
                  </a:lnTo>
                  <a:lnTo>
                    <a:pt x="1258" y="507"/>
                  </a:lnTo>
                  <a:lnTo>
                    <a:pt x="1371" y="424"/>
                  </a:lnTo>
                  <a:lnTo>
                    <a:pt x="1297" y="421"/>
                  </a:lnTo>
                  <a:close/>
                </a:path>
              </a:pathLst>
            </a:custGeom>
            <a:solidFill>
              <a:srgbClr val="FFCB0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49" name="AutoShape 25"/>
            <p:cNvSpPr>
              <a:spLocks/>
            </p:cNvSpPr>
            <p:nvPr/>
          </p:nvSpPr>
          <p:spPr bwMode="auto">
            <a:xfrm>
              <a:off x="6342" y="2895"/>
              <a:ext cx="759" cy="689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412" y="0"/>
                </a:cxn>
                <a:cxn ang="0">
                  <a:pos x="368" y="8"/>
                </a:cxn>
                <a:cxn ang="0">
                  <a:pos x="314" y="27"/>
                </a:cxn>
                <a:cxn ang="0">
                  <a:pos x="217" y="73"/>
                </a:cxn>
                <a:cxn ang="0">
                  <a:pos x="41" y="160"/>
                </a:cxn>
                <a:cxn ang="0">
                  <a:pos x="4" y="215"/>
                </a:cxn>
                <a:cxn ang="0">
                  <a:pos x="15" y="311"/>
                </a:cxn>
                <a:cxn ang="0">
                  <a:pos x="130" y="551"/>
                </a:cxn>
                <a:cxn ang="0">
                  <a:pos x="175" y="688"/>
                </a:cxn>
                <a:cxn ang="0">
                  <a:pos x="361" y="590"/>
                </a:cxn>
                <a:cxn ang="0">
                  <a:pos x="575" y="590"/>
                </a:cxn>
                <a:cxn ang="0">
                  <a:pos x="587" y="563"/>
                </a:cxn>
                <a:cxn ang="0">
                  <a:pos x="539" y="516"/>
                </a:cxn>
                <a:cxn ang="0">
                  <a:pos x="513" y="468"/>
                </a:cxn>
                <a:cxn ang="0">
                  <a:pos x="607" y="468"/>
                </a:cxn>
                <a:cxn ang="0">
                  <a:pos x="619" y="421"/>
                </a:cxn>
                <a:cxn ang="0">
                  <a:pos x="678" y="421"/>
                </a:cxn>
                <a:cxn ang="0">
                  <a:pos x="709" y="388"/>
                </a:cxn>
                <a:cxn ang="0">
                  <a:pos x="678" y="323"/>
                </a:cxn>
                <a:cxn ang="0">
                  <a:pos x="696" y="258"/>
                </a:cxn>
                <a:cxn ang="0">
                  <a:pos x="759" y="116"/>
                </a:cxn>
                <a:cxn ang="0">
                  <a:pos x="699" y="21"/>
                </a:cxn>
                <a:cxn ang="0">
                  <a:pos x="664" y="16"/>
                </a:cxn>
                <a:cxn ang="0">
                  <a:pos x="581" y="7"/>
                </a:cxn>
                <a:cxn ang="0">
                  <a:pos x="485" y="0"/>
                </a:cxn>
                <a:cxn ang="0">
                  <a:pos x="575" y="590"/>
                </a:cxn>
                <a:cxn ang="0">
                  <a:pos x="361" y="590"/>
                </a:cxn>
                <a:cxn ang="0">
                  <a:pos x="504" y="602"/>
                </a:cxn>
                <a:cxn ang="0">
                  <a:pos x="575" y="590"/>
                </a:cxn>
                <a:cxn ang="0">
                  <a:pos x="607" y="468"/>
                </a:cxn>
                <a:cxn ang="0">
                  <a:pos x="513" y="468"/>
                </a:cxn>
                <a:cxn ang="0">
                  <a:pos x="604" y="480"/>
                </a:cxn>
                <a:cxn ang="0">
                  <a:pos x="607" y="468"/>
                </a:cxn>
                <a:cxn ang="0">
                  <a:pos x="0" y="172"/>
                </a:cxn>
                <a:cxn ang="0">
                  <a:pos x="0" y="222"/>
                </a:cxn>
                <a:cxn ang="0">
                  <a:pos x="4" y="215"/>
                </a:cxn>
                <a:cxn ang="0">
                  <a:pos x="0" y="172"/>
                </a:cxn>
              </a:cxnLst>
              <a:rect l="0" t="0" r="r" b="b"/>
              <a:pathLst>
                <a:path w="759" h="689">
                  <a:moveTo>
                    <a:pt x="485" y="0"/>
                  </a:moveTo>
                  <a:lnTo>
                    <a:pt x="412" y="0"/>
                  </a:lnTo>
                  <a:lnTo>
                    <a:pt x="368" y="8"/>
                  </a:lnTo>
                  <a:lnTo>
                    <a:pt x="314" y="27"/>
                  </a:lnTo>
                  <a:lnTo>
                    <a:pt x="217" y="73"/>
                  </a:lnTo>
                  <a:lnTo>
                    <a:pt x="41" y="160"/>
                  </a:lnTo>
                  <a:lnTo>
                    <a:pt x="4" y="215"/>
                  </a:lnTo>
                  <a:lnTo>
                    <a:pt x="15" y="311"/>
                  </a:lnTo>
                  <a:lnTo>
                    <a:pt x="130" y="551"/>
                  </a:lnTo>
                  <a:lnTo>
                    <a:pt x="175" y="688"/>
                  </a:lnTo>
                  <a:lnTo>
                    <a:pt x="361" y="590"/>
                  </a:lnTo>
                  <a:lnTo>
                    <a:pt x="575" y="590"/>
                  </a:lnTo>
                  <a:lnTo>
                    <a:pt x="587" y="563"/>
                  </a:lnTo>
                  <a:lnTo>
                    <a:pt x="539" y="516"/>
                  </a:lnTo>
                  <a:lnTo>
                    <a:pt x="513" y="468"/>
                  </a:lnTo>
                  <a:lnTo>
                    <a:pt x="607" y="468"/>
                  </a:lnTo>
                  <a:lnTo>
                    <a:pt x="619" y="421"/>
                  </a:lnTo>
                  <a:lnTo>
                    <a:pt x="678" y="421"/>
                  </a:lnTo>
                  <a:lnTo>
                    <a:pt x="709" y="388"/>
                  </a:lnTo>
                  <a:lnTo>
                    <a:pt x="678" y="323"/>
                  </a:lnTo>
                  <a:lnTo>
                    <a:pt x="696" y="258"/>
                  </a:lnTo>
                  <a:lnTo>
                    <a:pt x="759" y="116"/>
                  </a:lnTo>
                  <a:lnTo>
                    <a:pt x="699" y="21"/>
                  </a:lnTo>
                  <a:lnTo>
                    <a:pt x="664" y="16"/>
                  </a:lnTo>
                  <a:lnTo>
                    <a:pt x="581" y="7"/>
                  </a:lnTo>
                  <a:lnTo>
                    <a:pt x="485" y="0"/>
                  </a:lnTo>
                  <a:close/>
                  <a:moveTo>
                    <a:pt x="575" y="590"/>
                  </a:moveTo>
                  <a:lnTo>
                    <a:pt x="361" y="590"/>
                  </a:lnTo>
                  <a:lnTo>
                    <a:pt x="504" y="602"/>
                  </a:lnTo>
                  <a:lnTo>
                    <a:pt x="575" y="590"/>
                  </a:lnTo>
                  <a:close/>
                  <a:moveTo>
                    <a:pt x="607" y="468"/>
                  </a:moveTo>
                  <a:lnTo>
                    <a:pt x="513" y="468"/>
                  </a:lnTo>
                  <a:lnTo>
                    <a:pt x="604" y="480"/>
                  </a:lnTo>
                  <a:lnTo>
                    <a:pt x="607" y="468"/>
                  </a:lnTo>
                  <a:close/>
                  <a:moveTo>
                    <a:pt x="0" y="172"/>
                  </a:moveTo>
                  <a:lnTo>
                    <a:pt x="0" y="222"/>
                  </a:lnTo>
                  <a:lnTo>
                    <a:pt x="4" y="215"/>
                  </a:lnTo>
                  <a:lnTo>
                    <a:pt x="0" y="172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50" name="AutoShape 26"/>
            <p:cNvSpPr>
              <a:spLocks/>
            </p:cNvSpPr>
            <p:nvPr/>
          </p:nvSpPr>
          <p:spPr bwMode="auto">
            <a:xfrm>
              <a:off x="6250" y="2575"/>
              <a:ext cx="990" cy="540"/>
            </a:xfrm>
            <a:custGeom>
              <a:avLst/>
              <a:gdLst/>
              <a:ahLst/>
              <a:cxnLst>
                <a:cxn ang="0">
                  <a:pos x="71" y="471"/>
                </a:cxn>
                <a:cxn ang="0">
                  <a:pos x="113" y="495"/>
                </a:cxn>
                <a:cxn ang="0">
                  <a:pos x="201" y="471"/>
                </a:cxn>
                <a:cxn ang="0">
                  <a:pos x="113" y="495"/>
                </a:cxn>
                <a:cxn ang="0">
                  <a:pos x="183" y="495"/>
                </a:cxn>
                <a:cxn ang="0">
                  <a:pos x="298" y="40"/>
                </a:cxn>
                <a:cxn ang="0">
                  <a:pos x="212" y="77"/>
                </a:cxn>
                <a:cxn ang="0">
                  <a:pos x="38" y="314"/>
                </a:cxn>
                <a:cxn ang="0">
                  <a:pos x="47" y="397"/>
                </a:cxn>
                <a:cxn ang="0">
                  <a:pos x="71" y="471"/>
                </a:cxn>
                <a:cxn ang="0">
                  <a:pos x="207" y="462"/>
                </a:cxn>
                <a:cxn ang="0">
                  <a:pos x="424" y="373"/>
                </a:cxn>
                <a:cxn ang="0">
                  <a:pos x="536" y="347"/>
                </a:cxn>
                <a:cxn ang="0">
                  <a:pos x="963" y="310"/>
                </a:cxn>
                <a:cxn ang="0">
                  <a:pos x="990" y="205"/>
                </a:cxn>
                <a:cxn ang="0">
                  <a:pos x="945" y="113"/>
                </a:cxn>
                <a:cxn ang="0">
                  <a:pos x="536" y="98"/>
                </a:cxn>
                <a:cxn ang="0">
                  <a:pos x="468" y="59"/>
                </a:cxn>
                <a:cxn ang="0">
                  <a:pos x="421" y="40"/>
                </a:cxn>
                <a:cxn ang="0">
                  <a:pos x="338" y="30"/>
                </a:cxn>
                <a:cxn ang="0">
                  <a:pos x="824" y="365"/>
                </a:cxn>
                <a:cxn ang="0">
                  <a:pos x="910" y="400"/>
                </a:cxn>
                <a:cxn ang="0">
                  <a:pos x="960" y="365"/>
                </a:cxn>
                <a:cxn ang="0">
                  <a:pos x="424" y="373"/>
                </a:cxn>
                <a:cxn ang="0">
                  <a:pos x="517" y="373"/>
                </a:cxn>
                <a:cxn ang="0">
                  <a:pos x="910" y="400"/>
                </a:cxn>
                <a:cxn ang="0">
                  <a:pos x="958" y="400"/>
                </a:cxn>
                <a:cxn ang="0">
                  <a:pos x="536" y="347"/>
                </a:cxn>
                <a:cxn ang="0">
                  <a:pos x="619" y="368"/>
                </a:cxn>
                <a:cxn ang="0">
                  <a:pos x="753" y="365"/>
                </a:cxn>
                <a:cxn ang="0">
                  <a:pos x="961" y="347"/>
                </a:cxn>
                <a:cxn ang="0">
                  <a:pos x="619" y="368"/>
                </a:cxn>
                <a:cxn ang="0">
                  <a:pos x="747" y="368"/>
                </a:cxn>
                <a:cxn ang="0">
                  <a:pos x="753" y="365"/>
                </a:cxn>
                <a:cxn ang="0">
                  <a:pos x="824" y="365"/>
                </a:cxn>
                <a:cxn ang="0">
                  <a:pos x="536" y="98"/>
                </a:cxn>
                <a:cxn ang="0">
                  <a:pos x="788" y="77"/>
                </a:cxn>
                <a:cxn ang="0">
                  <a:pos x="676" y="33"/>
                </a:cxn>
                <a:cxn ang="0">
                  <a:pos x="468" y="59"/>
                </a:cxn>
                <a:cxn ang="0">
                  <a:pos x="501" y="0"/>
                </a:cxn>
                <a:cxn ang="0">
                  <a:pos x="510" y="59"/>
                </a:cxn>
                <a:cxn ang="0">
                  <a:pos x="539" y="21"/>
                </a:cxn>
              </a:cxnLst>
              <a:rect l="0" t="0" r="r" b="b"/>
              <a:pathLst>
                <a:path w="990" h="540">
                  <a:moveTo>
                    <a:pt x="201" y="471"/>
                  </a:moveTo>
                  <a:lnTo>
                    <a:pt x="71" y="471"/>
                  </a:lnTo>
                  <a:lnTo>
                    <a:pt x="98" y="539"/>
                  </a:lnTo>
                  <a:lnTo>
                    <a:pt x="113" y="495"/>
                  </a:lnTo>
                  <a:lnTo>
                    <a:pt x="183" y="495"/>
                  </a:lnTo>
                  <a:lnTo>
                    <a:pt x="201" y="471"/>
                  </a:lnTo>
                  <a:close/>
                  <a:moveTo>
                    <a:pt x="183" y="495"/>
                  </a:moveTo>
                  <a:lnTo>
                    <a:pt x="113" y="495"/>
                  </a:lnTo>
                  <a:lnTo>
                    <a:pt x="154" y="534"/>
                  </a:lnTo>
                  <a:lnTo>
                    <a:pt x="183" y="495"/>
                  </a:lnTo>
                  <a:close/>
                  <a:moveTo>
                    <a:pt x="338" y="30"/>
                  </a:moveTo>
                  <a:lnTo>
                    <a:pt x="298" y="40"/>
                  </a:lnTo>
                  <a:lnTo>
                    <a:pt x="254" y="55"/>
                  </a:lnTo>
                  <a:lnTo>
                    <a:pt x="212" y="77"/>
                  </a:lnTo>
                  <a:lnTo>
                    <a:pt x="178" y="110"/>
                  </a:lnTo>
                  <a:lnTo>
                    <a:pt x="38" y="314"/>
                  </a:lnTo>
                  <a:lnTo>
                    <a:pt x="0" y="391"/>
                  </a:lnTo>
                  <a:lnTo>
                    <a:pt x="47" y="397"/>
                  </a:lnTo>
                  <a:lnTo>
                    <a:pt x="44" y="501"/>
                  </a:lnTo>
                  <a:lnTo>
                    <a:pt x="71" y="471"/>
                  </a:lnTo>
                  <a:lnTo>
                    <a:pt x="201" y="471"/>
                  </a:lnTo>
                  <a:lnTo>
                    <a:pt x="207" y="462"/>
                  </a:lnTo>
                  <a:lnTo>
                    <a:pt x="305" y="421"/>
                  </a:lnTo>
                  <a:lnTo>
                    <a:pt x="424" y="373"/>
                  </a:lnTo>
                  <a:lnTo>
                    <a:pt x="517" y="373"/>
                  </a:lnTo>
                  <a:lnTo>
                    <a:pt x="536" y="347"/>
                  </a:lnTo>
                  <a:lnTo>
                    <a:pt x="961" y="347"/>
                  </a:lnTo>
                  <a:lnTo>
                    <a:pt x="963" y="310"/>
                  </a:lnTo>
                  <a:lnTo>
                    <a:pt x="895" y="231"/>
                  </a:lnTo>
                  <a:lnTo>
                    <a:pt x="990" y="205"/>
                  </a:lnTo>
                  <a:lnTo>
                    <a:pt x="871" y="119"/>
                  </a:lnTo>
                  <a:lnTo>
                    <a:pt x="945" y="113"/>
                  </a:lnTo>
                  <a:lnTo>
                    <a:pt x="880" y="98"/>
                  </a:lnTo>
                  <a:lnTo>
                    <a:pt x="536" y="98"/>
                  </a:lnTo>
                  <a:lnTo>
                    <a:pt x="538" y="59"/>
                  </a:lnTo>
                  <a:lnTo>
                    <a:pt x="468" y="59"/>
                  </a:lnTo>
                  <a:lnTo>
                    <a:pt x="454" y="53"/>
                  </a:lnTo>
                  <a:lnTo>
                    <a:pt x="421" y="40"/>
                  </a:lnTo>
                  <a:lnTo>
                    <a:pt x="378" y="30"/>
                  </a:lnTo>
                  <a:lnTo>
                    <a:pt x="338" y="30"/>
                  </a:lnTo>
                  <a:close/>
                  <a:moveTo>
                    <a:pt x="960" y="365"/>
                  </a:moveTo>
                  <a:lnTo>
                    <a:pt x="824" y="365"/>
                  </a:lnTo>
                  <a:lnTo>
                    <a:pt x="889" y="483"/>
                  </a:lnTo>
                  <a:lnTo>
                    <a:pt x="910" y="400"/>
                  </a:lnTo>
                  <a:lnTo>
                    <a:pt x="958" y="400"/>
                  </a:lnTo>
                  <a:lnTo>
                    <a:pt x="960" y="365"/>
                  </a:lnTo>
                  <a:close/>
                  <a:moveTo>
                    <a:pt x="517" y="373"/>
                  </a:moveTo>
                  <a:lnTo>
                    <a:pt x="424" y="373"/>
                  </a:lnTo>
                  <a:lnTo>
                    <a:pt x="471" y="436"/>
                  </a:lnTo>
                  <a:lnTo>
                    <a:pt x="517" y="373"/>
                  </a:lnTo>
                  <a:close/>
                  <a:moveTo>
                    <a:pt x="958" y="400"/>
                  </a:moveTo>
                  <a:lnTo>
                    <a:pt x="910" y="400"/>
                  </a:lnTo>
                  <a:lnTo>
                    <a:pt x="957" y="418"/>
                  </a:lnTo>
                  <a:lnTo>
                    <a:pt x="958" y="400"/>
                  </a:lnTo>
                  <a:close/>
                  <a:moveTo>
                    <a:pt x="961" y="347"/>
                  </a:moveTo>
                  <a:lnTo>
                    <a:pt x="536" y="347"/>
                  </a:lnTo>
                  <a:lnTo>
                    <a:pt x="578" y="410"/>
                  </a:lnTo>
                  <a:lnTo>
                    <a:pt x="619" y="368"/>
                  </a:lnTo>
                  <a:lnTo>
                    <a:pt x="747" y="368"/>
                  </a:lnTo>
                  <a:lnTo>
                    <a:pt x="753" y="365"/>
                  </a:lnTo>
                  <a:lnTo>
                    <a:pt x="960" y="365"/>
                  </a:lnTo>
                  <a:lnTo>
                    <a:pt x="961" y="347"/>
                  </a:lnTo>
                  <a:close/>
                  <a:moveTo>
                    <a:pt x="747" y="368"/>
                  </a:moveTo>
                  <a:lnTo>
                    <a:pt x="619" y="368"/>
                  </a:lnTo>
                  <a:lnTo>
                    <a:pt x="658" y="410"/>
                  </a:lnTo>
                  <a:lnTo>
                    <a:pt x="747" y="368"/>
                  </a:lnTo>
                  <a:close/>
                  <a:moveTo>
                    <a:pt x="824" y="365"/>
                  </a:moveTo>
                  <a:lnTo>
                    <a:pt x="753" y="365"/>
                  </a:lnTo>
                  <a:lnTo>
                    <a:pt x="797" y="400"/>
                  </a:lnTo>
                  <a:lnTo>
                    <a:pt x="824" y="365"/>
                  </a:lnTo>
                  <a:close/>
                  <a:moveTo>
                    <a:pt x="676" y="33"/>
                  </a:moveTo>
                  <a:lnTo>
                    <a:pt x="536" y="98"/>
                  </a:lnTo>
                  <a:lnTo>
                    <a:pt x="880" y="98"/>
                  </a:lnTo>
                  <a:lnTo>
                    <a:pt x="788" y="77"/>
                  </a:lnTo>
                  <a:lnTo>
                    <a:pt x="803" y="45"/>
                  </a:lnTo>
                  <a:lnTo>
                    <a:pt x="676" y="33"/>
                  </a:lnTo>
                  <a:close/>
                  <a:moveTo>
                    <a:pt x="501" y="0"/>
                  </a:moveTo>
                  <a:lnTo>
                    <a:pt x="468" y="59"/>
                  </a:lnTo>
                  <a:lnTo>
                    <a:pt x="510" y="59"/>
                  </a:lnTo>
                  <a:lnTo>
                    <a:pt x="501" y="0"/>
                  </a:lnTo>
                  <a:close/>
                  <a:moveTo>
                    <a:pt x="539" y="21"/>
                  </a:moveTo>
                  <a:lnTo>
                    <a:pt x="510" y="59"/>
                  </a:lnTo>
                  <a:lnTo>
                    <a:pt x="538" y="59"/>
                  </a:lnTo>
                  <a:lnTo>
                    <a:pt x="539" y="21"/>
                  </a:lnTo>
                  <a:close/>
                </a:path>
              </a:pathLst>
            </a:custGeom>
            <a:solidFill>
              <a:srgbClr val="7F4B1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1051" name="Picture 2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250" y="2575"/>
              <a:ext cx="99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7009" y="3097"/>
              <a:ext cx="69" cy="75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20" y="3"/>
                </a:cxn>
                <a:cxn ang="0">
                  <a:pos x="10" y="11"/>
                </a:cxn>
                <a:cxn ang="0">
                  <a:pos x="2" y="22"/>
                </a:cxn>
                <a:cxn ang="0">
                  <a:pos x="0" y="37"/>
                </a:cxn>
                <a:cxn ang="0">
                  <a:pos x="2" y="51"/>
                </a:cxn>
                <a:cxn ang="0">
                  <a:pos x="10" y="63"/>
                </a:cxn>
                <a:cxn ang="0">
                  <a:pos x="20" y="71"/>
                </a:cxn>
                <a:cxn ang="0">
                  <a:pos x="34" y="74"/>
                </a:cxn>
                <a:cxn ang="0">
                  <a:pos x="47" y="71"/>
                </a:cxn>
                <a:cxn ang="0">
                  <a:pos x="58" y="63"/>
                </a:cxn>
                <a:cxn ang="0">
                  <a:pos x="65" y="51"/>
                </a:cxn>
                <a:cxn ang="0">
                  <a:pos x="68" y="37"/>
                </a:cxn>
                <a:cxn ang="0">
                  <a:pos x="65" y="22"/>
                </a:cxn>
                <a:cxn ang="0">
                  <a:pos x="58" y="11"/>
                </a:cxn>
                <a:cxn ang="0">
                  <a:pos x="47" y="3"/>
                </a:cxn>
                <a:cxn ang="0">
                  <a:pos x="34" y="0"/>
                </a:cxn>
              </a:cxnLst>
              <a:rect l="0" t="0" r="r" b="b"/>
              <a:pathLst>
                <a:path w="69" h="75">
                  <a:moveTo>
                    <a:pt x="34" y="0"/>
                  </a:moveTo>
                  <a:lnTo>
                    <a:pt x="20" y="3"/>
                  </a:lnTo>
                  <a:lnTo>
                    <a:pt x="10" y="11"/>
                  </a:lnTo>
                  <a:lnTo>
                    <a:pt x="2" y="22"/>
                  </a:lnTo>
                  <a:lnTo>
                    <a:pt x="0" y="37"/>
                  </a:lnTo>
                  <a:lnTo>
                    <a:pt x="2" y="51"/>
                  </a:lnTo>
                  <a:lnTo>
                    <a:pt x="10" y="63"/>
                  </a:lnTo>
                  <a:lnTo>
                    <a:pt x="20" y="71"/>
                  </a:lnTo>
                  <a:lnTo>
                    <a:pt x="34" y="74"/>
                  </a:lnTo>
                  <a:lnTo>
                    <a:pt x="47" y="71"/>
                  </a:lnTo>
                  <a:lnTo>
                    <a:pt x="58" y="63"/>
                  </a:lnTo>
                  <a:lnTo>
                    <a:pt x="65" y="51"/>
                  </a:lnTo>
                  <a:lnTo>
                    <a:pt x="68" y="37"/>
                  </a:lnTo>
                  <a:lnTo>
                    <a:pt x="65" y="22"/>
                  </a:lnTo>
                  <a:lnTo>
                    <a:pt x="58" y="11"/>
                  </a:lnTo>
                  <a:lnTo>
                    <a:pt x="47" y="3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6834" y="3118"/>
              <a:ext cx="107" cy="72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32" y="3"/>
                </a:cxn>
                <a:cxn ang="0">
                  <a:pos x="15" y="11"/>
                </a:cxn>
                <a:cxn ang="0">
                  <a:pos x="4" y="22"/>
                </a:cxn>
                <a:cxn ang="0">
                  <a:pos x="0" y="36"/>
                </a:cxn>
                <a:cxn ang="0">
                  <a:pos x="4" y="50"/>
                </a:cxn>
                <a:cxn ang="0">
                  <a:pos x="15" y="61"/>
                </a:cxn>
                <a:cxn ang="0">
                  <a:pos x="32" y="69"/>
                </a:cxn>
                <a:cxn ang="0">
                  <a:pos x="53" y="72"/>
                </a:cxn>
                <a:cxn ang="0">
                  <a:pos x="74" y="69"/>
                </a:cxn>
                <a:cxn ang="0">
                  <a:pos x="91" y="61"/>
                </a:cxn>
                <a:cxn ang="0">
                  <a:pos x="102" y="50"/>
                </a:cxn>
                <a:cxn ang="0">
                  <a:pos x="106" y="36"/>
                </a:cxn>
                <a:cxn ang="0">
                  <a:pos x="102" y="22"/>
                </a:cxn>
                <a:cxn ang="0">
                  <a:pos x="91" y="11"/>
                </a:cxn>
                <a:cxn ang="0">
                  <a:pos x="74" y="3"/>
                </a:cxn>
                <a:cxn ang="0">
                  <a:pos x="53" y="0"/>
                </a:cxn>
              </a:cxnLst>
              <a:rect l="0" t="0" r="r" b="b"/>
              <a:pathLst>
                <a:path w="107" h="72">
                  <a:moveTo>
                    <a:pt x="53" y="0"/>
                  </a:moveTo>
                  <a:lnTo>
                    <a:pt x="32" y="3"/>
                  </a:lnTo>
                  <a:lnTo>
                    <a:pt x="15" y="11"/>
                  </a:lnTo>
                  <a:lnTo>
                    <a:pt x="4" y="22"/>
                  </a:lnTo>
                  <a:lnTo>
                    <a:pt x="0" y="36"/>
                  </a:lnTo>
                  <a:lnTo>
                    <a:pt x="4" y="50"/>
                  </a:lnTo>
                  <a:lnTo>
                    <a:pt x="15" y="61"/>
                  </a:lnTo>
                  <a:lnTo>
                    <a:pt x="32" y="69"/>
                  </a:lnTo>
                  <a:lnTo>
                    <a:pt x="53" y="72"/>
                  </a:lnTo>
                  <a:lnTo>
                    <a:pt x="74" y="69"/>
                  </a:lnTo>
                  <a:lnTo>
                    <a:pt x="91" y="61"/>
                  </a:lnTo>
                  <a:lnTo>
                    <a:pt x="102" y="50"/>
                  </a:lnTo>
                  <a:lnTo>
                    <a:pt x="106" y="36"/>
                  </a:lnTo>
                  <a:lnTo>
                    <a:pt x="102" y="22"/>
                  </a:lnTo>
                  <a:lnTo>
                    <a:pt x="91" y="11"/>
                  </a:lnTo>
                  <a:lnTo>
                    <a:pt x="74" y="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2810" y="5430"/>
              <a:ext cx="494" cy="552"/>
            </a:xfrm>
            <a:custGeom>
              <a:avLst/>
              <a:gdLst/>
              <a:ahLst/>
              <a:cxnLst>
                <a:cxn ang="0">
                  <a:pos x="189" y="0"/>
                </a:cxn>
                <a:cxn ang="0">
                  <a:pos x="149" y="163"/>
                </a:cxn>
                <a:cxn ang="0">
                  <a:pos x="61" y="356"/>
                </a:cxn>
                <a:cxn ang="0">
                  <a:pos x="0" y="499"/>
                </a:cxn>
                <a:cxn ang="0">
                  <a:pos x="47" y="538"/>
                </a:cxn>
                <a:cxn ang="0">
                  <a:pos x="129" y="551"/>
                </a:cxn>
                <a:cxn ang="0">
                  <a:pos x="162" y="548"/>
                </a:cxn>
                <a:cxn ang="0">
                  <a:pos x="224" y="524"/>
                </a:cxn>
                <a:cxn ang="0">
                  <a:pos x="242" y="479"/>
                </a:cxn>
                <a:cxn ang="0">
                  <a:pos x="251" y="455"/>
                </a:cxn>
                <a:cxn ang="0">
                  <a:pos x="263" y="433"/>
                </a:cxn>
                <a:cxn ang="0">
                  <a:pos x="288" y="401"/>
                </a:cxn>
                <a:cxn ang="0">
                  <a:pos x="332" y="347"/>
                </a:cxn>
                <a:cxn ang="0">
                  <a:pos x="493" y="143"/>
                </a:cxn>
                <a:cxn ang="0">
                  <a:pos x="415" y="134"/>
                </a:cxn>
                <a:cxn ang="0">
                  <a:pos x="352" y="109"/>
                </a:cxn>
                <a:cxn ang="0">
                  <a:pos x="274" y="59"/>
                </a:cxn>
                <a:cxn ang="0">
                  <a:pos x="189" y="0"/>
                </a:cxn>
              </a:cxnLst>
              <a:rect l="0" t="0" r="r" b="b"/>
              <a:pathLst>
                <a:path w="494" h="552">
                  <a:moveTo>
                    <a:pt x="189" y="0"/>
                  </a:moveTo>
                  <a:lnTo>
                    <a:pt x="149" y="163"/>
                  </a:lnTo>
                  <a:lnTo>
                    <a:pt x="61" y="356"/>
                  </a:lnTo>
                  <a:lnTo>
                    <a:pt x="0" y="499"/>
                  </a:lnTo>
                  <a:lnTo>
                    <a:pt x="47" y="538"/>
                  </a:lnTo>
                  <a:lnTo>
                    <a:pt x="129" y="551"/>
                  </a:lnTo>
                  <a:lnTo>
                    <a:pt x="162" y="548"/>
                  </a:lnTo>
                  <a:lnTo>
                    <a:pt x="224" y="524"/>
                  </a:lnTo>
                  <a:lnTo>
                    <a:pt x="242" y="479"/>
                  </a:lnTo>
                  <a:lnTo>
                    <a:pt x="251" y="455"/>
                  </a:lnTo>
                  <a:lnTo>
                    <a:pt x="263" y="433"/>
                  </a:lnTo>
                  <a:lnTo>
                    <a:pt x="288" y="401"/>
                  </a:lnTo>
                  <a:lnTo>
                    <a:pt x="332" y="347"/>
                  </a:lnTo>
                  <a:lnTo>
                    <a:pt x="493" y="143"/>
                  </a:lnTo>
                  <a:lnTo>
                    <a:pt x="415" y="134"/>
                  </a:lnTo>
                  <a:lnTo>
                    <a:pt x="352" y="109"/>
                  </a:lnTo>
                  <a:lnTo>
                    <a:pt x="274" y="59"/>
                  </a:lnTo>
                  <a:lnTo>
                    <a:pt x="189" y="0"/>
                  </a:lnTo>
                  <a:close/>
                </a:path>
              </a:pathLst>
            </a:custGeom>
            <a:solidFill>
              <a:srgbClr val="8590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55" name="AutoShape 31"/>
            <p:cNvSpPr>
              <a:spLocks/>
            </p:cNvSpPr>
            <p:nvPr/>
          </p:nvSpPr>
          <p:spPr bwMode="auto">
            <a:xfrm>
              <a:off x="2726" y="6095"/>
              <a:ext cx="654" cy="2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7"/>
                </a:cxn>
                <a:cxn ang="0">
                  <a:pos x="129" y="105"/>
                </a:cxn>
                <a:cxn ang="0">
                  <a:pos x="274" y="192"/>
                </a:cxn>
                <a:cxn ang="0">
                  <a:pos x="385" y="262"/>
                </a:cxn>
                <a:cxn ang="0">
                  <a:pos x="508" y="286"/>
                </a:cxn>
                <a:cxn ang="0">
                  <a:pos x="616" y="257"/>
                </a:cxn>
                <a:cxn ang="0">
                  <a:pos x="654" y="236"/>
                </a:cxn>
                <a:cxn ang="0">
                  <a:pos x="641" y="211"/>
                </a:cxn>
                <a:cxn ang="0">
                  <a:pos x="437" y="211"/>
                </a:cxn>
                <a:cxn ang="0">
                  <a:pos x="410" y="211"/>
                </a:cxn>
                <a:cxn ang="0">
                  <a:pos x="380" y="195"/>
                </a:cxn>
                <a:cxn ang="0">
                  <a:pos x="355" y="172"/>
                </a:cxn>
                <a:cxn ang="0">
                  <a:pos x="338" y="152"/>
                </a:cxn>
                <a:cxn ang="0">
                  <a:pos x="318" y="134"/>
                </a:cxn>
                <a:cxn ang="0">
                  <a:pos x="286" y="117"/>
                </a:cxn>
                <a:cxn ang="0">
                  <a:pos x="243" y="101"/>
                </a:cxn>
                <a:cxn ang="0">
                  <a:pos x="161" y="79"/>
                </a:cxn>
                <a:cxn ang="0">
                  <a:pos x="129" y="67"/>
                </a:cxn>
                <a:cxn ang="0">
                  <a:pos x="0" y="0"/>
                </a:cxn>
                <a:cxn ang="0">
                  <a:pos x="625" y="181"/>
                </a:cxn>
                <a:cxn ang="0">
                  <a:pos x="464" y="201"/>
                </a:cxn>
                <a:cxn ang="0">
                  <a:pos x="457" y="205"/>
                </a:cxn>
                <a:cxn ang="0">
                  <a:pos x="437" y="211"/>
                </a:cxn>
                <a:cxn ang="0">
                  <a:pos x="641" y="211"/>
                </a:cxn>
                <a:cxn ang="0">
                  <a:pos x="625" y="181"/>
                </a:cxn>
              </a:cxnLst>
              <a:rect l="0" t="0" r="r" b="b"/>
              <a:pathLst>
                <a:path w="654" h="286">
                  <a:moveTo>
                    <a:pt x="0" y="0"/>
                  </a:moveTo>
                  <a:lnTo>
                    <a:pt x="6" y="87"/>
                  </a:lnTo>
                  <a:lnTo>
                    <a:pt x="129" y="105"/>
                  </a:lnTo>
                  <a:lnTo>
                    <a:pt x="274" y="192"/>
                  </a:lnTo>
                  <a:lnTo>
                    <a:pt x="385" y="262"/>
                  </a:lnTo>
                  <a:lnTo>
                    <a:pt x="508" y="286"/>
                  </a:lnTo>
                  <a:lnTo>
                    <a:pt x="616" y="257"/>
                  </a:lnTo>
                  <a:lnTo>
                    <a:pt x="654" y="236"/>
                  </a:lnTo>
                  <a:lnTo>
                    <a:pt x="641" y="211"/>
                  </a:lnTo>
                  <a:lnTo>
                    <a:pt x="437" y="211"/>
                  </a:lnTo>
                  <a:lnTo>
                    <a:pt x="410" y="211"/>
                  </a:lnTo>
                  <a:lnTo>
                    <a:pt x="380" y="195"/>
                  </a:lnTo>
                  <a:lnTo>
                    <a:pt x="355" y="172"/>
                  </a:lnTo>
                  <a:lnTo>
                    <a:pt x="338" y="152"/>
                  </a:lnTo>
                  <a:lnTo>
                    <a:pt x="318" y="134"/>
                  </a:lnTo>
                  <a:lnTo>
                    <a:pt x="286" y="117"/>
                  </a:lnTo>
                  <a:lnTo>
                    <a:pt x="243" y="101"/>
                  </a:lnTo>
                  <a:lnTo>
                    <a:pt x="161" y="79"/>
                  </a:lnTo>
                  <a:lnTo>
                    <a:pt x="129" y="67"/>
                  </a:lnTo>
                  <a:lnTo>
                    <a:pt x="0" y="0"/>
                  </a:lnTo>
                  <a:close/>
                  <a:moveTo>
                    <a:pt x="625" y="181"/>
                  </a:moveTo>
                  <a:lnTo>
                    <a:pt x="464" y="201"/>
                  </a:lnTo>
                  <a:lnTo>
                    <a:pt x="457" y="205"/>
                  </a:lnTo>
                  <a:lnTo>
                    <a:pt x="437" y="211"/>
                  </a:lnTo>
                  <a:lnTo>
                    <a:pt x="641" y="211"/>
                  </a:lnTo>
                  <a:lnTo>
                    <a:pt x="625" y="181"/>
                  </a:lnTo>
                  <a:close/>
                </a:path>
              </a:pathLst>
            </a:custGeom>
            <a:solidFill>
              <a:srgbClr val="D0B8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56" name="AutoShape 32"/>
            <p:cNvSpPr>
              <a:spLocks/>
            </p:cNvSpPr>
            <p:nvPr/>
          </p:nvSpPr>
          <p:spPr bwMode="auto">
            <a:xfrm>
              <a:off x="2746" y="5862"/>
              <a:ext cx="618" cy="464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60" y="15"/>
                </a:cxn>
                <a:cxn ang="0">
                  <a:pos x="55" y="49"/>
                </a:cxn>
                <a:cxn ang="0">
                  <a:pos x="48" y="91"/>
                </a:cxn>
                <a:cxn ang="0">
                  <a:pos x="38" y="129"/>
                </a:cxn>
                <a:cxn ang="0">
                  <a:pos x="0" y="216"/>
                </a:cxn>
                <a:cxn ang="0">
                  <a:pos x="0" y="243"/>
                </a:cxn>
                <a:cxn ang="0">
                  <a:pos x="13" y="243"/>
                </a:cxn>
                <a:cxn ang="0">
                  <a:pos x="46" y="248"/>
                </a:cxn>
                <a:cxn ang="0">
                  <a:pos x="88" y="257"/>
                </a:cxn>
                <a:cxn ang="0">
                  <a:pos x="131" y="275"/>
                </a:cxn>
                <a:cxn ang="0">
                  <a:pos x="256" y="348"/>
                </a:cxn>
                <a:cxn ang="0">
                  <a:pos x="391" y="464"/>
                </a:cxn>
                <a:cxn ang="0">
                  <a:pos x="518" y="464"/>
                </a:cxn>
                <a:cxn ang="0">
                  <a:pos x="604" y="459"/>
                </a:cxn>
                <a:cxn ang="0">
                  <a:pos x="617" y="379"/>
                </a:cxn>
                <a:cxn ang="0">
                  <a:pos x="603" y="369"/>
                </a:cxn>
                <a:cxn ang="0">
                  <a:pos x="568" y="346"/>
                </a:cxn>
                <a:cxn ang="0">
                  <a:pos x="528" y="313"/>
                </a:cxn>
                <a:cxn ang="0">
                  <a:pos x="496" y="278"/>
                </a:cxn>
                <a:cxn ang="0">
                  <a:pos x="476" y="249"/>
                </a:cxn>
                <a:cxn ang="0">
                  <a:pos x="458" y="227"/>
                </a:cxn>
                <a:cxn ang="0">
                  <a:pos x="431" y="200"/>
                </a:cxn>
                <a:cxn ang="0">
                  <a:pos x="386" y="155"/>
                </a:cxn>
                <a:cxn ang="0">
                  <a:pos x="393" y="126"/>
                </a:cxn>
                <a:cxn ang="0">
                  <a:pos x="286" y="126"/>
                </a:cxn>
                <a:cxn ang="0">
                  <a:pos x="125" y="111"/>
                </a:cxn>
                <a:cxn ang="0">
                  <a:pos x="58" y="56"/>
                </a:cxn>
                <a:cxn ang="0">
                  <a:pos x="61" y="0"/>
                </a:cxn>
                <a:cxn ang="0">
                  <a:pos x="391" y="44"/>
                </a:cxn>
                <a:cxn ang="0">
                  <a:pos x="324" y="62"/>
                </a:cxn>
                <a:cxn ang="0">
                  <a:pos x="286" y="126"/>
                </a:cxn>
                <a:cxn ang="0">
                  <a:pos x="393" y="126"/>
                </a:cxn>
                <a:cxn ang="0">
                  <a:pos x="408" y="70"/>
                </a:cxn>
                <a:cxn ang="0">
                  <a:pos x="391" y="44"/>
                </a:cxn>
              </a:cxnLst>
              <a:rect l="0" t="0" r="r" b="b"/>
              <a:pathLst>
                <a:path w="618" h="464">
                  <a:moveTo>
                    <a:pt x="61" y="0"/>
                  </a:moveTo>
                  <a:lnTo>
                    <a:pt x="60" y="15"/>
                  </a:lnTo>
                  <a:lnTo>
                    <a:pt x="55" y="49"/>
                  </a:lnTo>
                  <a:lnTo>
                    <a:pt x="48" y="91"/>
                  </a:lnTo>
                  <a:lnTo>
                    <a:pt x="38" y="129"/>
                  </a:lnTo>
                  <a:lnTo>
                    <a:pt x="0" y="216"/>
                  </a:lnTo>
                  <a:lnTo>
                    <a:pt x="0" y="243"/>
                  </a:lnTo>
                  <a:lnTo>
                    <a:pt x="13" y="243"/>
                  </a:lnTo>
                  <a:lnTo>
                    <a:pt x="46" y="248"/>
                  </a:lnTo>
                  <a:lnTo>
                    <a:pt x="88" y="257"/>
                  </a:lnTo>
                  <a:lnTo>
                    <a:pt x="131" y="275"/>
                  </a:lnTo>
                  <a:lnTo>
                    <a:pt x="256" y="348"/>
                  </a:lnTo>
                  <a:lnTo>
                    <a:pt x="391" y="464"/>
                  </a:lnTo>
                  <a:lnTo>
                    <a:pt x="518" y="464"/>
                  </a:lnTo>
                  <a:lnTo>
                    <a:pt x="604" y="459"/>
                  </a:lnTo>
                  <a:lnTo>
                    <a:pt x="617" y="379"/>
                  </a:lnTo>
                  <a:lnTo>
                    <a:pt x="603" y="369"/>
                  </a:lnTo>
                  <a:lnTo>
                    <a:pt x="568" y="346"/>
                  </a:lnTo>
                  <a:lnTo>
                    <a:pt x="528" y="313"/>
                  </a:lnTo>
                  <a:lnTo>
                    <a:pt x="496" y="278"/>
                  </a:lnTo>
                  <a:lnTo>
                    <a:pt x="476" y="249"/>
                  </a:lnTo>
                  <a:lnTo>
                    <a:pt x="458" y="227"/>
                  </a:lnTo>
                  <a:lnTo>
                    <a:pt x="431" y="200"/>
                  </a:lnTo>
                  <a:lnTo>
                    <a:pt x="386" y="155"/>
                  </a:lnTo>
                  <a:lnTo>
                    <a:pt x="393" y="126"/>
                  </a:lnTo>
                  <a:lnTo>
                    <a:pt x="286" y="126"/>
                  </a:lnTo>
                  <a:lnTo>
                    <a:pt x="125" y="111"/>
                  </a:lnTo>
                  <a:lnTo>
                    <a:pt x="58" y="56"/>
                  </a:lnTo>
                  <a:lnTo>
                    <a:pt x="61" y="0"/>
                  </a:lnTo>
                  <a:close/>
                  <a:moveTo>
                    <a:pt x="391" y="44"/>
                  </a:moveTo>
                  <a:lnTo>
                    <a:pt x="324" y="62"/>
                  </a:lnTo>
                  <a:lnTo>
                    <a:pt x="286" y="126"/>
                  </a:lnTo>
                  <a:lnTo>
                    <a:pt x="393" y="126"/>
                  </a:lnTo>
                  <a:lnTo>
                    <a:pt x="408" y="70"/>
                  </a:lnTo>
                  <a:lnTo>
                    <a:pt x="391" y="44"/>
                  </a:lnTo>
                  <a:close/>
                </a:path>
              </a:pathLst>
            </a:custGeom>
            <a:solidFill>
              <a:srgbClr val="F9A45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1322" y="5716"/>
              <a:ext cx="540" cy="657"/>
            </a:xfrm>
            <a:custGeom>
              <a:avLst/>
              <a:gdLst/>
              <a:ahLst/>
              <a:cxnLst>
                <a:cxn ang="0">
                  <a:pos x="283" y="0"/>
                </a:cxn>
                <a:cxn ang="0">
                  <a:pos x="222" y="169"/>
                </a:cxn>
                <a:cxn ang="0">
                  <a:pos x="137" y="323"/>
                </a:cxn>
                <a:cxn ang="0">
                  <a:pos x="0" y="475"/>
                </a:cxn>
                <a:cxn ang="0">
                  <a:pos x="67" y="633"/>
                </a:cxn>
                <a:cxn ang="0">
                  <a:pos x="149" y="656"/>
                </a:cxn>
                <a:cxn ang="0">
                  <a:pos x="255" y="653"/>
                </a:cxn>
                <a:cxn ang="0">
                  <a:pos x="324" y="534"/>
                </a:cxn>
                <a:cxn ang="0">
                  <a:pos x="331" y="516"/>
                </a:cxn>
                <a:cxn ang="0">
                  <a:pos x="348" y="476"/>
                </a:cxn>
                <a:cxn ang="0">
                  <a:pos x="391" y="388"/>
                </a:cxn>
                <a:cxn ang="0">
                  <a:pos x="427" y="333"/>
                </a:cxn>
                <a:cxn ang="0">
                  <a:pos x="467" y="285"/>
                </a:cxn>
                <a:cxn ang="0">
                  <a:pos x="540" y="198"/>
                </a:cxn>
                <a:cxn ang="0">
                  <a:pos x="524" y="195"/>
                </a:cxn>
                <a:cxn ang="0">
                  <a:pos x="487" y="186"/>
                </a:cxn>
                <a:cxn ang="0">
                  <a:pos x="442" y="167"/>
                </a:cxn>
                <a:cxn ang="0">
                  <a:pos x="405" y="137"/>
                </a:cxn>
                <a:cxn ang="0">
                  <a:pos x="382" y="107"/>
                </a:cxn>
                <a:cxn ang="0">
                  <a:pos x="363" y="84"/>
                </a:cxn>
                <a:cxn ang="0">
                  <a:pos x="337" y="58"/>
                </a:cxn>
                <a:cxn ang="0">
                  <a:pos x="294" y="17"/>
                </a:cxn>
                <a:cxn ang="0">
                  <a:pos x="283" y="0"/>
                </a:cxn>
              </a:cxnLst>
              <a:rect l="0" t="0" r="r" b="b"/>
              <a:pathLst>
                <a:path w="540" h="657">
                  <a:moveTo>
                    <a:pt x="283" y="0"/>
                  </a:moveTo>
                  <a:lnTo>
                    <a:pt x="222" y="169"/>
                  </a:lnTo>
                  <a:lnTo>
                    <a:pt x="137" y="323"/>
                  </a:lnTo>
                  <a:lnTo>
                    <a:pt x="0" y="475"/>
                  </a:lnTo>
                  <a:lnTo>
                    <a:pt x="67" y="633"/>
                  </a:lnTo>
                  <a:lnTo>
                    <a:pt x="149" y="656"/>
                  </a:lnTo>
                  <a:lnTo>
                    <a:pt x="255" y="653"/>
                  </a:lnTo>
                  <a:lnTo>
                    <a:pt x="324" y="534"/>
                  </a:lnTo>
                  <a:lnTo>
                    <a:pt x="331" y="516"/>
                  </a:lnTo>
                  <a:lnTo>
                    <a:pt x="348" y="476"/>
                  </a:lnTo>
                  <a:lnTo>
                    <a:pt x="391" y="388"/>
                  </a:lnTo>
                  <a:lnTo>
                    <a:pt x="427" y="333"/>
                  </a:lnTo>
                  <a:lnTo>
                    <a:pt x="467" y="285"/>
                  </a:lnTo>
                  <a:lnTo>
                    <a:pt x="540" y="198"/>
                  </a:lnTo>
                  <a:lnTo>
                    <a:pt x="524" y="195"/>
                  </a:lnTo>
                  <a:lnTo>
                    <a:pt x="487" y="186"/>
                  </a:lnTo>
                  <a:lnTo>
                    <a:pt x="442" y="167"/>
                  </a:lnTo>
                  <a:lnTo>
                    <a:pt x="405" y="137"/>
                  </a:lnTo>
                  <a:lnTo>
                    <a:pt x="382" y="107"/>
                  </a:lnTo>
                  <a:lnTo>
                    <a:pt x="363" y="84"/>
                  </a:lnTo>
                  <a:lnTo>
                    <a:pt x="337" y="58"/>
                  </a:lnTo>
                  <a:lnTo>
                    <a:pt x="294" y="17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rgbClr val="8590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58" name="AutoShape 34"/>
            <p:cNvSpPr>
              <a:spLocks/>
            </p:cNvSpPr>
            <p:nvPr/>
          </p:nvSpPr>
          <p:spPr bwMode="auto">
            <a:xfrm>
              <a:off x="1249" y="6533"/>
              <a:ext cx="523" cy="173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17"/>
                </a:cxn>
                <a:cxn ang="0">
                  <a:pos x="6" y="46"/>
                </a:cxn>
                <a:cxn ang="0">
                  <a:pos x="116" y="87"/>
                </a:cxn>
                <a:cxn ang="0">
                  <a:pos x="245" y="154"/>
                </a:cxn>
                <a:cxn ang="0">
                  <a:pos x="414" y="172"/>
                </a:cxn>
                <a:cxn ang="0">
                  <a:pos x="496" y="172"/>
                </a:cxn>
                <a:cxn ang="0">
                  <a:pos x="514" y="132"/>
                </a:cxn>
                <a:cxn ang="0">
                  <a:pos x="454" y="132"/>
                </a:cxn>
                <a:cxn ang="0">
                  <a:pos x="411" y="131"/>
                </a:cxn>
                <a:cxn ang="0">
                  <a:pos x="370" y="124"/>
                </a:cxn>
                <a:cxn ang="0">
                  <a:pos x="336" y="117"/>
                </a:cxn>
                <a:cxn ang="0">
                  <a:pos x="304" y="107"/>
                </a:cxn>
                <a:cxn ang="0">
                  <a:pos x="271" y="96"/>
                </a:cxn>
                <a:cxn ang="0">
                  <a:pos x="243" y="85"/>
                </a:cxn>
                <a:cxn ang="0">
                  <a:pos x="220" y="74"/>
                </a:cxn>
                <a:cxn ang="0">
                  <a:pos x="189" y="55"/>
                </a:cxn>
                <a:cxn ang="0">
                  <a:pos x="140" y="23"/>
                </a:cxn>
                <a:cxn ang="0">
                  <a:pos x="70" y="4"/>
                </a:cxn>
                <a:cxn ang="0">
                  <a:pos x="11" y="0"/>
                </a:cxn>
                <a:cxn ang="0">
                  <a:pos x="522" y="113"/>
                </a:cxn>
                <a:cxn ang="0">
                  <a:pos x="513" y="117"/>
                </a:cxn>
                <a:cxn ang="0">
                  <a:pos x="489" y="125"/>
                </a:cxn>
                <a:cxn ang="0">
                  <a:pos x="454" y="132"/>
                </a:cxn>
                <a:cxn ang="0">
                  <a:pos x="514" y="132"/>
                </a:cxn>
                <a:cxn ang="0">
                  <a:pos x="522" y="113"/>
                </a:cxn>
              </a:cxnLst>
              <a:rect l="0" t="0" r="r" b="b"/>
              <a:pathLst>
                <a:path w="523" h="173">
                  <a:moveTo>
                    <a:pt x="11" y="0"/>
                  </a:moveTo>
                  <a:lnTo>
                    <a:pt x="0" y="17"/>
                  </a:lnTo>
                  <a:lnTo>
                    <a:pt x="6" y="46"/>
                  </a:lnTo>
                  <a:lnTo>
                    <a:pt x="116" y="87"/>
                  </a:lnTo>
                  <a:lnTo>
                    <a:pt x="245" y="154"/>
                  </a:lnTo>
                  <a:lnTo>
                    <a:pt x="414" y="172"/>
                  </a:lnTo>
                  <a:lnTo>
                    <a:pt x="496" y="172"/>
                  </a:lnTo>
                  <a:lnTo>
                    <a:pt x="514" y="132"/>
                  </a:lnTo>
                  <a:lnTo>
                    <a:pt x="454" y="132"/>
                  </a:lnTo>
                  <a:lnTo>
                    <a:pt x="411" y="131"/>
                  </a:lnTo>
                  <a:lnTo>
                    <a:pt x="370" y="124"/>
                  </a:lnTo>
                  <a:lnTo>
                    <a:pt x="336" y="117"/>
                  </a:lnTo>
                  <a:lnTo>
                    <a:pt x="304" y="107"/>
                  </a:lnTo>
                  <a:lnTo>
                    <a:pt x="271" y="96"/>
                  </a:lnTo>
                  <a:lnTo>
                    <a:pt x="243" y="85"/>
                  </a:lnTo>
                  <a:lnTo>
                    <a:pt x="220" y="74"/>
                  </a:lnTo>
                  <a:lnTo>
                    <a:pt x="189" y="55"/>
                  </a:lnTo>
                  <a:lnTo>
                    <a:pt x="140" y="23"/>
                  </a:lnTo>
                  <a:lnTo>
                    <a:pt x="70" y="4"/>
                  </a:lnTo>
                  <a:lnTo>
                    <a:pt x="11" y="0"/>
                  </a:lnTo>
                  <a:close/>
                  <a:moveTo>
                    <a:pt x="522" y="113"/>
                  </a:moveTo>
                  <a:lnTo>
                    <a:pt x="513" y="117"/>
                  </a:lnTo>
                  <a:lnTo>
                    <a:pt x="489" y="125"/>
                  </a:lnTo>
                  <a:lnTo>
                    <a:pt x="454" y="132"/>
                  </a:lnTo>
                  <a:lnTo>
                    <a:pt x="514" y="132"/>
                  </a:lnTo>
                  <a:lnTo>
                    <a:pt x="522" y="113"/>
                  </a:lnTo>
                  <a:close/>
                </a:path>
              </a:pathLst>
            </a:custGeom>
            <a:solidFill>
              <a:srgbClr val="D0B8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59" name="AutoShape 35"/>
            <p:cNvSpPr>
              <a:spLocks/>
            </p:cNvSpPr>
            <p:nvPr/>
          </p:nvSpPr>
          <p:spPr bwMode="auto">
            <a:xfrm>
              <a:off x="1252" y="6189"/>
              <a:ext cx="520" cy="479"/>
            </a:xfrm>
            <a:custGeom>
              <a:avLst/>
              <a:gdLst/>
              <a:ahLst/>
              <a:cxnLst>
                <a:cxn ang="0">
                  <a:pos x="464" y="345"/>
                </a:cxn>
                <a:cxn ang="0">
                  <a:pos x="4" y="345"/>
                </a:cxn>
                <a:cxn ang="0">
                  <a:pos x="12" y="346"/>
                </a:cxn>
                <a:cxn ang="0">
                  <a:pos x="29" y="349"/>
                </a:cxn>
                <a:cxn ang="0">
                  <a:pos x="56" y="356"/>
                </a:cxn>
                <a:cxn ang="0">
                  <a:pos x="104" y="375"/>
                </a:cxn>
                <a:cxn ang="0">
                  <a:pos x="153" y="400"/>
                </a:cxn>
                <a:cxn ang="0">
                  <a:pos x="198" y="423"/>
                </a:cxn>
                <a:cxn ang="0">
                  <a:pos x="234" y="438"/>
                </a:cxn>
                <a:cxn ang="0">
                  <a:pos x="319" y="462"/>
                </a:cxn>
                <a:cxn ang="0">
                  <a:pos x="368" y="474"/>
                </a:cxn>
                <a:cxn ang="0">
                  <a:pos x="409" y="479"/>
                </a:cxn>
                <a:cxn ang="0">
                  <a:pos x="511" y="476"/>
                </a:cxn>
                <a:cxn ang="0">
                  <a:pos x="520" y="400"/>
                </a:cxn>
                <a:cxn ang="0">
                  <a:pos x="464" y="345"/>
                </a:cxn>
                <a:cxn ang="0">
                  <a:pos x="1" y="346"/>
                </a:cxn>
                <a:cxn ang="0">
                  <a:pos x="0" y="347"/>
                </a:cxn>
                <a:cxn ang="0">
                  <a:pos x="1" y="347"/>
                </a:cxn>
                <a:cxn ang="0">
                  <a:pos x="1" y="346"/>
                </a:cxn>
                <a:cxn ang="0">
                  <a:pos x="36" y="0"/>
                </a:cxn>
                <a:cxn ang="0">
                  <a:pos x="15" y="184"/>
                </a:cxn>
                <a:cxn ang="0">
                  <a:pos x="1" y="346"/>
                </a:cxn>
                <a:cxn ang="0">
                  <a:pos x="4" y="345"/>
                </a:cxn>
                <a:cxn ang="0">
                  <a:pos x="464" y="345"/>
                </a:cxn>
                <a:cxn ang="0">
                  <a:pos x="398" y="280"/>
                </a:cxn>
                <a:cxn ang="0">
                  <a:pos x="319" y="207"/>
                </a:cxn>
                <a:cxn ang="0">
                  <a:pos x="182" y="207"/>
                </a:cxn>
                <a:cxn ang="0">
                  <a:pos x="109" y="111"/>
                </a:cxn>
                <a:cxn ang="0">
                  <a:pos x="50" y="19"/>
                </a:cxn>
                <a:cxn ang="0">
                  <a:pos x="36" y="0"/>
                </a:cxn>
                <a:cxn ang="0">
                  <a:pos x="258" y="22"/>
                </a:cxn>
                <a:cxn ang="0">
                  <a:pos x="236" y="25"/>
                </a:cxn>
                <a:cxn ang="0">
                  <a:pos x="205" y="32"/>
                </a:cxn>
                <a:cxn ang="0">
                  <a:pos x="182" y="207"/>
                </a:cxn>
                <a:cxn ang="0">
                  <a:pos x="319" y="207"/>
                </a:cxn>
                <a:cxn ang="0">
                  <a:pos x="307" y="196"/>
                </a:cxn>
                <a:cxn ang="0">
                  <a:pos x="339" y="76"/>
                </a:cxn>
                <a:cxn ang="0">
                  <a:pos x="344" y="72"/>
                </a:cxn>
                <a:cxn ang="0">
                  <a:pos x="349" y="62"/>
                </a:cxn>
                <a:cxn ang="0">
                  <a:pos x="344" y="49"/>
                </a:cxn>
                <a:cxn ang="0">
                  <a:pos x="316" y="35"/>
                </a:cxn>
                <a:cxn ang="0">
                  <a:pos x="281" y="26"/>
                </a:cxn>
                <a:cxn ang="0">
                  <a:pos x="258" y="22"/>
                </a:cxn>
              </a:cxnLst>
              <a:rect l="0" t="0" r="r" b="b"/>
              <a:pathLst>
                <a:path w="520" h="479">
                  <a:moveTo>
                    <a:pt x="464" y="345"/>
                  </a:moveTo>
                  <a:lnTo>
                    <a:pt x="4" y="345"/>
                  </a:lnTo>
                  <a:lnTo>
                    <a:pt x="12" y="346"/>
                  </a:lnTo>
                  <a:lnTo>
                    <a:pt x="29" y="349"/>
                  </a:lnTo>
                  <a:lnTo>
                    <a:pt x="56" y="356"/>
                  </a:lnTo>
                  <a:lnTo>
                    <a:pt x="104" y="375"/>
                  </a:lnTo>
                  <a:lnTo>
                    <a:pt x="153" y="400"/>
                  </a:lnTo>
                  <a:lnTo>
                    <a:pt x="198" y="423"/>
                  </a:lnTo>
                  <a:lnTo>
                    <a:pt x="234" y="438"/>
                  </a:lnTo>
                  <a:lnTo>
                    <a:pt x="319" y="462"/>
                  </a:lnTo>
                  <a:lnTo>
                    <a:pt x="368" y="474"/>
                  </a:lnTo>
                  <a:lnTo>
                    <a:pt x="409" y="479"/>
                  </a:lnTo>
                  <a:lnTo>
                    <a:pt x="511" y="476"/>
                  </a:lnTo>
                  <a:lnTo>
                    <a:pt x="520" y="400"/>
                  </a:lnTo>
                  <a:lnTo>
                    <a:pt x="464" y="345"/>
                  </a:lnTo>
                  <a:close/>
                  <a:moveTo>
                    <a:pt x="1" y="346"/>
                  </a:moveTo>
                  <a:lnTo>
                    <a:pt x="0" y="347"/>
                  </a:lnTo>
                  <a:lnTo>
                    <a:pt x="1" y="347"/>
                  </a:lnTo>
                  <a:lnTo>
                    <a:pt x="1" y="346"/>
                  </a:lnTo>
                  <a:close/>
                  <a:moveTo>
                    <a:pt x="36" y="0"/>
                  </a:moveTo>
                  <a:lnTo>
                    <a:pt x="15" y="184"/>
                  </a:lnTo>
                  <a:lnTo>
                    <a:pt x="1" y="346"/>
                  </a:lnTo>
                  <a:lnTo>
                    <a:pt x="4" y="345"/>
                  </a:lnTo>
                  <a:lnTo>
                    <a:pt x="464" y="345"/>
                  </a:lnTo>
                  <a:lnTo>
                    <a:pt x="398" y="280"/>
                  </a:lnTo>
                  <a:lnTo>
                    <a:pt x="319" y="207"/>
                  </a:lnTo>
                  <a:lnTo>
                    <a:pt x="182" y="207"/>
                  </a:lnTo>
                  <a:lnTo>
                    <a:pt x="109" y="111"/>
                  </a:lnTo>
                  <a:lnTo>
                    <a:pt x="50" y="19"/>
                  </a:lnTo>
                  <a:lnTo>
                    <a:pt x="36" y="0"/>
                  </a:lnTo>
                  <a:close/>
                  <a:moveTo>
                    <a:pt x="258" y="22"/>
                  </a:moveTo>
                  <a:lnTo>
                    <a:pt x="236" y="25"/>
                  </a:lnTo>
                  <a:lnTo>
                    <a:pt x="205" y="32"/>
                  </a:lnTo>
                  <a:lnTo>
                    <a:pt x="182" y="207"/>
                  </a:lnTo>
                  <a:lnTo>
                    <a:pt x="319" y="207"/>
                  </a:lnTo>
                  <a:lnTo>
                    <a:pt x="307" y="196"/>
                  </a:lnTo>
                  <a:lnTo>
                    <a:pt x="339" y="76"/>
                  </a:lnTo>
                  <a:lnTo>
                    <a:pt x="344" y="72"/>
                  </a:lnTo>
                  <a:lnTo>
                    <a:pt x="349" y="62"/>
                  </a:lnTo>
                  <a:lnTo>
                    <a:pt x="344" y="49"/>
                  </a:lnTo>
                  <a:lnTo>
                    <a:pt x="316" y="35"/>
                  </a:lnTo>
                  <a:lnTo>
                    <a:pt x="281" y="26"/>
                  </a:lnTo>
                  <a:lnTo>
                    <a:pt x="258" y="22"/>
                  </a:lnTo>
                  <a:close/>
                </a:path>
              </a:pathLst>
            </a:custGeom>
            <a:solidFill>
              <a:srgbClr val="F9A45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60" name="AutoShape 36"/>
            <p:cNvSpPr>
              <a:spLocks/>
            </p:cNvSpPr>
            <p:nvPr/>
          </p:nvSpPr>
          <p:spPr bwMode="auto">
            <a:xfrm>
              <a:off x="1666" y="2728"/>
              <a:ext cx="1649" cy="1516"/>
            </a:xfrm>
            <a:custGeom>
              <a:avLst/>
              <a:gdLst/>
              <a:ahLst/>
              <a:cxnLst>
                <a:cxn ang="0">
                  <a:pos x="598" y="0"/>
                </a:cxn>
                <a:cxn ang="0">
                  <a:pos x="301" y="271"/>
                </a:cxn>
                <a:cxn ang="0">
                  <a:pos x="88" y="572"/>
                </a:cxn>
                <a:cxn ang="0">
                  <a:pos x="0" y="714"/>
                </a:cxn>
                <a:cxn ang="0">
                  <a:pos x="225" y="913"/>
                </a:cxn>
                <a:cxn ang="0">
                  <a:pos x="336" y="983"/>
                </a:cxn>
                <a:cxn ang="0">
                  <a:pos x="263" y="1301"/>
                </a:cxn>
                <a:cxn ang="0">
                  <a:pos x="286" y="1312"/>
                </a:cxn>
                <a:cxn ang="0">
                  <a:pos x="341" y="1338"/>
                </a:cxn>
                <a:cxn ang="0">
                  <a:pos x="405" y="1366"/>
                </a:cxn>
                <a:cxn ang="0">
                  <a:pos x="499" y="1401"/>
                </a:cxn>
                <a:cxn ang="0">
                  <a:pos x="543" y="1421"/>
                </a:cxn>
                <a:cxn ang="0">
                  <a:pos x="587" y="1443"/>
                </a:cxn>
                <a:cxn ang="0">
                  <a:pos x="630" y="1460"/>
                </a:cxn>
                <a:cxn ang="0">
                  <a:pos x="670" y="1474"/>
                </a:cxn>
                <a:cxn ang="0">
                  <a:pos x="708" y="1487"/>
                </a:cxn>
                <a:cxn ang="0">
                  <a:pos x="749" y="1497"/>
                </a:cxn>
                <a:cxn ang="0">
                  <a:pos x="797" y="1502"/>
                </a:cxn>
                <a:cxn ang="0">
                  <a:pos x="850" y="1507"/>
                </a:cxn>
                <a:cxn ang="0">
                  <a:pos x="902" y="1513"/>
                </a:cxn>
                <a:cxn ang="0">
                  <a:pos x="949" y="1515"/>
                </a:cxn>
                <a:cxn ang="0">
                  <a:pos x="986" y="1508"/>
                </a:cxn>
                <a:cxn ang="0">
                  <a:pos x="1013" y="1497"/>
                </a:cxn>
                <a:cxn ang="0">
                  <a:pos x="1051" y="1485"/>
                </a:cxn>
                <a:cxn ang="0">
                  <a:pos x="1258" y="1432"/>
                </a:cxn>
                <a:cxn ang="0">
                  <a:pos x="1278" y="1167"/>
                </a:cxn>
                <a:cxn ang="0">
                  <a:pos x="1322" y="846"/>
                </a:cxn>
                <a:cxn ang="0">
                  <a:pos x="1338" y="843"/>
                </a:cxn>
                <a:cxn ang="0">
                  <a:pos x="1376" y="836"/>
                </a:cxn>
                <a:cxn ang="0">
                  <a:pos x="1423" y="826"/>
                </a:cxn>
                <a:cxn ang="0">
                  <a:pos x="1462" y="814"/>
                </a:cxn>
                <a:cxn ang="0">
                  <a:pos x="1649" y="735"/>
                </a:cxn>
                <a:cxn ang="0">
                  <a:pos x="1605" y="630"/>
                </a:cxn>
                <a:cxn ang="0">
                  <a:pos x="1567" y="484"/>
                </a:cxn>
                <a:cxn ang="0">
                  <a:pos x="1538" y="329"/>
                </a:cxn>
                <a:cxn ang="0">
                  <a:pos x="1534" y="321"/>
                </a:cxn>
                <a:cxn ang="0">
                  <a:pos x="1100" y="321"/>
                </a:cxn>
                <a:cxn ang="0">
                  <a:pos x="776" y="102"/>
                </a:cxn>
                <a:cxn ang="0">
                  <a:pos x="598" y="0"/>
                </a:cxn>
                <a:cxn ang="0">
                  <a:pos x="1263" y="52"/>
                </a:cxn>
                <a:cxn ang="0">
                  <a:pos x="1100" y="321"/>
                </a:cxn>
                <a:cxn ang="0">
                  <a:pos x="1534" y="321"/>
                </a:cxn>
                <a:cxn ang="0">
                  <a:pos x="1479" y="189"/>
                </a:cxn>
                <a:cxn ang="0">
                  <a:pos x="1473" y="180"/>
                </a:cxn>
                <a:cxn ang="0">
                  <a:pos x="1455" y="158"/>
                </a:cxn>
                <a:cxn ang="0">
                  <a:pos x="1430" y="133"/>
                </a:cxn>
                <a:cxn ang="0">
                  <a:pos x="1400" y="113"/>
                </a:cxn>
                <a:cxn ang="0">
                  <a:pos x="1263" y="52"/>
                </a:cxn>
              </a:cxnLst>
              <a:rect l="0" t="0" r="r" b="b"/>
              <a:pathLst>
                <a:path w="1649" h="1516">
                  <a:moveTo>
                    <a:pt x="598" y="0"/>
                  </a:moveTo>
                  <a:lnTo>
                    <a:pt x="301" y="271"/>
                  </a:lnTo>
                  <a:lnTo>
                    <a:pt x="88" y="572"/>
                  </a:lnTo>
                  <a:lnTo>
                    <a:pt x="0" y="714"/>
                  </a:lnTo>
                  <a:lnTo>
                    <a:pt x="225" y="913"/>
                  </a:lnTo>
                  <a:lnTo>
                    <a:pt x="336" y="983"/>
                  </a:lnTo>
                  <a:lnTo>
                    <a:pt x="263" y="1301"/>
                  </a:lnTo>
                  <a:lnTo>
                    <a:pt x="286" y="1312"/>
                  </a:lnTo>
                  <a:lnTo>
                    <a:pt x="341" y="1338"/>
                  </a:lnTo>
                  <a:lnTo>
                    <a:pt x="405" y="1366"/>
                  </a:lnTo>
                  <a:lnTo>
                    <a:pt x="499" y="1401"/>
                  </a:lnTo>
                  <a:lnTo>
                    <a:pt x="543" y="1421"/>
                  </a:lnTo>
                  <a:lnTo>
                    <a:pt x="587" y="1443"/>
                  </a:lnTo>
                  <a:lnTo>
                    <a:pt x="630" y="1460"/>
                  </a:lnTo>
                  <a:lnTo>
                    <a:pt x="670" y="1474"/>
                  </a:lnTo>
                  <a:lnTo>
                    <a:pt x="708" y="1487"/>
                  </a:lnTo>
                  <a:lnTo>
                    <a:pt x="749" y="1497"/>
                  </a:lnTo>
                  <a:lnTo>
                    <a:pt x="797" y="1502"/>
                  </a:lnTo>
                  <a:lnTo>
                    <a:pt x="850" y="1507"/>
                  </a:lnTo>
                  <a:lnTo>
                    <a:pt x="902" y="1513"/>
                  </a:lnTo>
                  <a:lnTo>
                    <a:pt x="949" y="1515"/>
                  </a:lnTo>
                  <a:lnTo>
                    <a:pt x="986" y="1508"/>
                  </a:lnTo>
                  <a:lnTo>
                    <a:pt x="1013" y="1497"/>
                  </a:lnTo>
                  <a:lnTo>
                    <a:pt x="1051" y="1485"/>
                  </a:lnTo>
                  <a:lnTo>
                    <a:pt x="1258" y="1432"/>
                  </a:lnTo>
                  <a:lnTo>
                    <a:pt x="1278" y="1167"/>
                  </a:lnTo>
                  <a:lnTo>
                    <a:pt x="1322" y="846"/>
                  </a:lnTo>
                  <a:lnTo>
                    <a:pt x="1338" y="843"/>
                  </a:lnTo>
                  <a:lnTo>
                    <a:pt x="1376" y="836"/>
                  </a:lnTo>
                  <a:lnTo>
                    <a:pt x="1423" y="826"/>
                  </a:lnTo>
                  <a:lnTo>
                    <a:pt x="1462" y="814"/>
                  </a:lnTo>
                  <a:lnTo>
                    <a:pt x="1649" y="735"/>
                  </a:lnTo>
                  <a:lnTo>
                    <a:pt x="1605" y="630"/>
                  </a:lnTo>
                  <a:lnTo>
                    <a:pt x="1567" y="484"/>
                  </a:lnTo>
                  <a:lnTo>
                    <a:pt x="1538" y="329"/>
                  </a:lnTo>
                  <a:lnTo>
                    <a:pt x="1534" y="321"/>
                  </a:lnTo>
                  <a:lnTo>
                    <a:pt x="1100" y="321"/>
                  </a:lnTo>
                  <a:lnTo>
                    <a:pt x="776" y="102"/>
                  </a:lnTo>
                  <a:lnTo>
                    <a:pt x="598" y="0"/>
                  </a:lnTo>
                  <a:close/>
                  <a:moveTo>
                    <a:pt x="1263" y="52"/>
                  </a:moveTo>
                  <a:lnTo>
                    <a:pt x="1100" y="321"/>
                  </a:lnTo>
                  <a:lnTo>
                    <a:pt x="1534" y="321"/>
                  </a:lnTo>
                  <a:lnTo>
                    <a:pt x="1479" y="189"/>
                  </a:lnTo>
                  <a:lnTo>
                    <a:pt x="1473" y="180"/>
                  </a:lnTo>
                  <a:lnTo>
                    <a:pt x="1455" y="158"/>
                  </a:lnTo>
                  <a:lnTo>
                    <a:pt x="1430" y="133"/>
                  </a:lnTo>
                  <a:lnTo>
                    <a:pt x="1400" y="113"/>
                  </a:lnTo>
                  <a:lnTo>
                    <a:pt x="1263" y="52"/>
                  </a:lnTo>
                  <a:close/>
                </a:path>
              </a:pathLst>
            </a:custGeom>
            <a:solidFill>
              <a:srgbClr val="4865A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1061" name="Picture 3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666" y="2728"/>
              <a:ext cx="1649" cy="1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2621" y="4520"/>
              <a:ext cx="702" cy="374"/>
            </a:xfrm>
            <a:custGeom>
              <a:avLst/>
              <a:gdLst/>
              <a:ahLst/>
              <a:cxnLst>
                <a:cxn ang="0">
                  <a:pos x="668" y="0"/>
                </a:cxn>
                <a:cxn ang="0">
                  <a:pos x="630" y="5"/>
                </a:cxn>
                <a:cxn ang="0">
                  <a:pos x="583" y="8"/>
                </a:cxn>
                <a:cxn ang="0">
                  <a:pos x="528" y="14"/>
                </a:cxn>
                <a:cxn ang="0">
                  <a:pos x="467" y="26"/>
                </a:cxn>
                <a:cxn ang="0">
                  <a:pos x="398" y="48"/>
                </a:cxn>
                <a:cxn ang="0">
                  <a:pos x="323" y="77"/>
                </a:cxn>
                <a:cxn ang="0">
                  <a:pos x="252" y="111"/>
                </a:cxn>
                <a:cxn ang="0">
                  <a:pos x="193" y="146"/>
                </a:cxn>
                <a:cxn ang="0">
                  <a:pos x="118" y="202"/>
                </a:cxn>
                <a:cxn ang="0">
                  <a:pos x="74" y="242"/>
                </a:cxn>
                <a:cxn ang="0">
                  <a:pos x="0" y="312"/>
                </a:cxn>
                <a:cxn ang="0">
                  <a:pos x="79" y="374"/>
                </a:cxn>
                <a:cxn ang="0">
                  <a:pos x="143" y="251"/>
                </a:cxn>
                <a:cxn ang="0">
                  <a:pos x="163" y="241"/>
                </a:cxn>
                <a:cxn ang="0">
                  <a:pos x="211" y="216"/>
                </a:cxn>
                <a:cxn ang="0">
                  <a:pos x="268" y="183"/>
                </a:cxn>
                <a:cxn ang="0">
                  <a:pos x="315" y="152"/>
                </a:cxn>
                <a:cxn ang="0">
                  <a:pos x="346" y="129"/>
                </a:cxn>
                <a:cxn ang="0">
                  <a:pos x="377" y="113"/>
                </a:cxn>
                <a:cxn ang="0">
                  <a:pos x="427" y="94"/>
                </a:cxn>
                <a:cxn ang="0">
                  <a:pos x="514" y="66"/>
                </a:cxn>
                <a:cxn ang="0">
                  <a:pos x="665" y="61"/>
                </a:cxn>
                <a:cxn ang="0">
                  <a:pos x="700" y="33"/>
                </a:cxn>
                <a:cxn ang="0">
                  <a:pos x="701" y="27"/>
                </a:cxn>
                <a:cxn ang="0">
                  <a:pos x="701" y="13"/>
                </a:cxn>
                <a:cxn ang="0">
                  <a:pos x="692" y="2"/>
                </a:cxn>
                <a:cxn ang="0">
                  <a:pos x="668" y="0"/>
                </a:cxn>
              </a:cxnLst>
              <a:rect l="0" t="0" r="r" b="b"/>
              <a:pathLst>
                <a:path w="702" h="374">
                  <a:moveTo>
                    <a:pt x="668" y="0"/>
                  </a:moveTo>
                  <a:lnTo>
                    <a:pt x="630" y="5"/>
                  </a:lnTo>
                  <a:lnTo>
                    <a:pt x="583" y="8"/>
                  </a:lnTo>
                  <a:lnTo>
                    <a:pt x="528" y="14"/>
                  </a:lnTo>
                  <a:lnTo>
                    <a:pt x="467" y="26"/>
                  </a:lnTo>
                  <a:lnTo>
                    <a:pt x="398" y="48"/>
                  </a:lnTo>
                  <a:lnTo>
                    <a:pt x="323" y="77"/>
                  </a:lnTo>
                  <a:lnTo>
                    <a:pt x="252" y="111"/>
                  </a:lnTo>
                  <a:lnTo>
                    <a:pt x="193" y="146"/>
                  </a:lnTo>
                  <a:lnTo>
                    <a:pt x="118" y="202"/>
                  </a:lnTo>
                  <a:lnTo>
                    <a:pt x="74" y="242"/>
                  </a:lnTo>
                  <a:lnTo>
                    <a:pt x="0" y="312"/>
                  </a:lnTo>
                  <a:lnTo>
                    <a:pt x="79" y="374"/>
                  </a:lnTo>
                  <a:lnTo>
                    <a:pt x="143" y="251"/>
                  </a:lnTo>
                  <a:lnTo>
                    <a:pt x="163" y="241"/>
                  </a:lnTo>
                  <a:lnTo>
                    <a:pt x="211" y="216"/>
                  </a:lnTo>
                  <a:lnTo>
                    <a:pt x="268" y="183"/>
                  </a:lnTo>
                  <a:lnTo>
                    <a:pt x="315" y="152"/>
                  </a:lnTo>
                  <a:lnTo>
                    <a:pt x="346" y="129"/>
                  </a:lnTo>
                  <a:lnTo>
                    <a:pt x="377" y="113"/>
                  </a:lnTo>
                  <a:lnTo>
                    <a:pt x="427" y="94"/>
                  </a:lnTo>
                  <a:lnTo>
                    <a:pt x="514" y="66"/>
                  </a:lnTo>
                  <a:lnTo>
                    <a:pt x="665" y="61"/>
                  </a:lnTo>
                  <a:lnTo>
                    <a:pt x="700" y="33"/>
                  </a:lnTo>
                  <a:lnTo>
                    <a:pt x="701" y="27"/>
                  </a:lnTo>
                  <a:lnTo>
                    <a:pt x="701" y="13"/>
                  </a:lnTo>
                  <a:lnTo>
                    <a:pt x="692" y="2"/>
                  </a:lnTo>
                  <a:lnTo>
                    <a:pt x="668" y="0"/>
                  </a:lnTo>
                  <a:close/>
                </a:path>
              </a:pathLst>
            </a:custGeom>
            <a:solidFill>
              <a:srgbClr val="0A4E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63" name="AutoShape 39"/>
            <p:cNvSpPr>
              <a:spLocks/>
            </p:cNvSpPr>
            <p:nvPr/>
          </p:nvSpPr>
          <p:spPr bwMode="auto">
            <a:xfrm>
              <a:off x="1888" y="4706"/>
              <a:ext cx="670" cy="213"/>
            </a:xfrm>
            <a:custGeom>
              <a:avLst/>
              <a:gdLst/>
              <a:ahLst/>
              <a:cxnLst>
                <a:cxn ang="0">
                  <a:pos x="575" y="70"/>
                </a:cxn>
                <a:cxn ang="0">
                  <a:pos x="166" y="70"/>
                </a:cxn>
                <a:cxn ang="0">
                  <a:pos x="200" y="70"/>
                </a:cxn>
                <a:cxn ang="0">
                  <a:pos x="230" y="72"/>
                </a:cxn>
                <a:cxn ang="0">
                  <a:pos x="272" y="79"/>
                </a:cxn>
                <a:cxn ang="0">
                  <a:pos x="344" y="90"/>
                </a:cxn>
                <a:cxn ang="0">
                  <a:pos x="534" y="137"/>
                </a:cxn>
                <a:cxn ang="0">
                  <a:pos x="589" y="149"/>
                </a:cxn>
                <a:cxn ang="0">
                  <a:pos x="589" y="213"/>
                </a:cxn>
                <a:cxn ang="0">
                  <a:pos x="659" y="195"/>
                </a:cxn>
                <a:cxn ang="0">
                  <a:pos x="663" y="195"/>
                </a:cxn>
                <a:cxn ang="0">
                  <a:pos x="669" y="191"/>
                </a:cxn>
                <a:cxn ang="0">
                  <a:pos x="669" y="179"/>
                </a:cxn>
                <a:cxn ang="0">
                  <a:pos x="656" y="155"/>
                </a:cxn>
                <a:cxn ang="0">
                  <a:pos x="641" y="127"/>
                </a:cxn>
                <a:cxn ang="0">
                  <a:pos x="632" y="107"/>
                </a:cxn>
                <a:cxn ang="0">
                  <a:pos x="616" y="90"/>
                </a:cxn>
                <a:cxn ang="0">
                  <a:pos x="582" y="73"/>
                </a:cxn>
                <a:cxn ang="0">
                  <a:pos x="575" y="70"/>
                </a:cxn>
                <a:cxn ang="0">
                  <a:pos x="332" y="0"/>
                </a:cxn>
                <a:cxn ang="0">
                  <a:pos x="154" y="3"/>
                </a:cxn>
                <a:cxn ang="0">
                  <a:pos x="3" y="32"/>
                </a:cxn>
                <a:cxn ang="0">
                  <a:pos x="0" y="117"/>
                </a:cxn>
                <a:cxn ang="0">
                  <a:pos x="99" y="123"/>
                </a:cxn>
                <a:cxn ang="0">
                  <a:pos x="102" y="82"/>
                </a:cxn>
                <a:cxn ang="0">
                  <a:pos x="104" y="80"/>
                </a:cxn>
                <a:cxn ang="0">
                  <a:pos x="113" y="76"/>
                </a:cxn>
                <a:cxn ang="0">
                  <a:pos x="133" y="72"/>
                </a:cxn>
                <a:cxn ang="0">
                  <a:pos x="166" y="70"/>
                </a:cxn>
                <a:cxn ang="0">
                  <a:pos x="575" y="70"/>
                </a:cxn>
                <a:cxn ang="0">
                  <a:pos x="543" y="57"/>
                </a:cxn>
                <a:cxn ang="0">
                  <a:pos x="504" y="44"/>
                </a:cxn>
                <a:cxn ang="0">
                  <a:pos x="441" y="27"/>
                </a:cxn>
                <a:cxn ang="0">
                  <a:pos x="332" y="0"/>
                </a:cxn>
              </a:cxnLst>
              <a:rect l="0" t="0" r="r" b="b"/>
              <a:pathLst>
                <a:path w="670" h="213">
                  <a:moveTo>
                    <a:pt x="575" y="70"/>
                  </a:moveTo>
                  <a:lnTo>
                    <a:pt x="166" y="70"/>
                  </a:lnTo>
                  <a:lnTo>
                    <a:pt x="200" y="70"/>
                  </a:lnTo>
                  <a:lnTo>
                    <a:pt x="230" y="72"/>
                  </a:lnTo>
                  <a:lnTo>
                    <a:pt x="272" y="79"/>
                  </a:lnTo>
                  <a:lnTo>
                    <a:pt x="344" y="90"/>
                  </a:lnTo>
                  <a:lnTo>
                    <a:pt x="534" y="137"/>
                  </a:lnTo>
                  <a:lnTo>
                    <a:pt x="589" y="149"/>
                  </a:lnTo>
                  <a:lnTo>
                    <a:pt x="589" y="213"/>
                  </a:lnTo>
                  <a:lnTo>
                    <a:pt x="659" y="195"/>
                  </a:lnTo>
                  <a:lnTo>
                    <a:pt x="663" y="195"/>
                  </a:lnTo>
                  <a:lnTo>
                    <a:pt x="669" y="191"/>
                  </a:lnTo>
                  <a:lnTo>
                    <a:pt x="669" y="179"/>
                  </a:lnTo>
                  <a:lnTo>
                    <a:pt x="656" y="155"/>
                  </a:lnTo>
                  <a:lnTo>
                    <a:pt x="641" y="127"/>
                  </a:lnTo>
                  <a:lnTo>
                    <a:pt x="632" y="107"/>
                  </a:lnTo>
                  <a:lnTo>
                    <a:pt x="616" y="90"/>
                  </a:lnTo>
                  <a:lnTo>
                    <a:pt x="582" y="73"/>
                  </a:lnTo>
                  <a:lnTo>
                    <a:pt x="575" y="70"/>
                  </a:lnTo>
                  <a:close/>
                  <a:moveTo>
                    <a:pt x="332" y="0"/>
                  </a:moveTo>
                  <a:lnTo>
                    <a:pt x="154" y="3"/>
                  </a:lnTo>
                  <a:lnTo>
                    <a:pt x="3" y="32"/>
                  </a:lnTo>
                  <a:lnTo>
                    <a:pt x="0" y="117"/>
                  </a:lnTo>
                  <a:lnTo>
                    <a:pt x="99" y="123"/>
                  </a:lnTo>
                  <a:lnTo>
                    <a:pt x="102" y="82"/>
                  </a:lnTo>
                  <a:lnTo>
                    <a:pt x="104" y="80"/>
                  </a:lnTo>
                  <a:lnTo>
                    <a:pt x="113" y="76"/>
                  </a:lnTo>
                  <a:lnTo>
                    <a:pt x="133" y="72"/>
                  </a:lnTo>
                  <a:lnTo>
                    <a:pt x="166" y="70"/>
                  </a:lnTo>
                  <a:lnTo>
                    <a:pt x="575" y="70"/>
                  </a:lnTo>
                  <a:lnTo>
                    <a:pt x="543" y="57"/>
                  </a:lnTo>
                  <a:lnTo>
                    <a:pt x="504" y="44"/>
                  </a:lnTo>
                  <a:lnTo>
                    <a:pt x="441" y="27"/>
                  </a:lnTo>
                  <a:lnTo>
                    <a:pt x="332" y="0"/>
                  </a:lnTo>
                  <a:close/>
                </a:path>
              </a:pathLst>
            </a:custGeom>
            <a:solidFill>
              <a:srgbClr val="0A4E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64" name="AutoShape 40"/>
            <p:cNvSpPr>
              <a:spLocks/>
            </p:cNvSpPr>
            <p:nvPr/>
          </p:nvSpPr>
          <p:spPr bwMode="auto">
            <a:xfrm>
              <a:off x="1908" y="4067"/>
              <a:ext cx="1370" cy="765"/>
            </a:xfrm>
            <a:custGeom>
              <a:avLst/>
              <a:gdLst/>
              <a:ahLst/>
              <a:cxnLst>
                <a:cxn ang="0">
                  <a:pos x="846" y="659"/>
                </a:cxn>
                <a:cxn ang="0">
                  <a:pos x="654" y="659"/>
                </a:cxn>
                <a:cxn ang="0">
                  <a:pos x="724" y="764"/>
                </a:cxn>
                <a:cxn ang="0">
                  <a:pos x="811" y="686"/>
                </a:cxn>
                <a:cxn ang="0">
                  <a:pos x="846" y="659"/>
                </a:cxn>
                <a:cxn ang="0">
                  <a:pos x="877" y="636"/>
                </a:cxn>
                <a:cxn ang="0">
                  <a:pos x="280" y="636"/>
                </a:cxn>
                <a:cxn ang="0">
                  <a:pos x="438" y="680"/>
                </a:cxn>
                <a:cxn ang="0">
                  <a:pos x="636" y="753"/>
                </a:cxn>
                <a:cxn ang="0">
                  <a:pos x="654" y="659"/>
                </a:cxn>
                <a:cxn ang="0">
                  <a:pos x="846" y="659"/>
                </a:cxn>
                <a:cxn ang="0">
                  <a:pos x="877" y="636"/>
                </a:cxn>
                <a:cxn ang="0">
                  <a:pos x="53" y="0"/>
                </a:cxn>
                <a:cxn ang="0">
                  <a:pos x="6" y="368"/>
                </a:cxn>
                <a:cxn ang="0">
                  <a:pos x="0" y="706"/>
                </a:cxn>
                <a:cxn ang="0">
                  <a:pos x="102" y="662"/>
                </a:cxn>
                <a:cxn ang="0">
                  <a:pos x="280" y="636"/>
                </a:cxn>
                <a:cxn ang="0">
                  <a:pos x="877" y="636"/>
                </a:cxn>
                <a:cxn ang="0">
                  <a:pos x="969" y="566"/>
                </a:cxn>
                <a:cxn ang="0">
                  <a:pos x="980" y="559"/>
                </a:cxn>
                <a:cxn ang="0">
                  <a:pos x="1007" y="541"/>
                </a:cxn>
                <a:cxn ang="0">
                  <a:pos x="1043" y="519"/>
                </a:cxn>
                <a:cxn ang="0">
                  <a:pos x="1080" y="499"/>
                </a:cxn>
                <a:cxn ang="0">
                  <a:pos x="1108" y="485"/>
                </a:cxn>
                <a:cxn ang="0">
                  <a:pos x="1134" y="476"/>
                </a:cxn>
                <a:cxn ang="0">
                  <a:pos x="1171" y="467"/>
                </a:cxn>
                <a:cxn ang="0">
                  <a:pos x="1234" y="455"/>
                </a:cxn>
                <a:cxn ang="0">
                  <a:pos x="1369" y="449"/>
                </a:cxn>
                <a:cxn ang="0">
                  <a:pos x="1290" y="300"/>
                </a:cxn>
                <a:cxn ang="0">
                  <a:pos x="1180" y="193"/>
                </a:cxn>
                <a:cxn ang="0">
                  <a:pos x="595" y="193"/>
                </a:cxn>
                <a:cxn ang="0">
                  <a:pos x="554" y="188"/>
                </a:cxn>
                <a:cxn ang="0">
                  <a:pos x="512" y="178"/>
                </a:cxn>
                <a:cxn ang="0">
                  <a:pos x="446" y="153"/>
                </a:cxn>
                <a:cxn ang="0">
                  <a:pos x="330" y="105"/>
                </a:cxn>
                <a:cxn ang="0">
                  <a:pos x="312" y="93"/>
                </a:cxn>
                <a:cxn ang="0">
                  <a:pos x="267" y="66"/>
                </a:cxn>
                <a:cxn ang="0">
                  <a:pos x="213" y="36"/>
                </a:cxn>
                <a:cxn ang="0">
                  <a:pos x="167" y="17"/>
                </a:cxn>
                <a:cxn ang="0">
                  <a:pos x="137" y="11"/>
                </a:cxn>
                <a:cxn ang="0">
                  <a:pos x="115" y="6"/>
                </a:cxn>
                <a:cxn ang="0">
                  <a:pos x="91" y="3"/>
                </a:cxn>
                <a:cxn ang="0">
                  <a:pos x="53" y="0"/>
                </a:cxn>
                <a:cxn ang="0">
                  <a:pos x="1013" y="88"/>
                </a:cxn>
                <a:cxn ang="0">
                  <a:pos x="993" y="101"/>
                </a:cxn>
                <a:cxn ang="0">
                  <a:pos x="945" y="129"/>
                </a:cxn>
                <a:cxn ang="0">
                  <a:pos x="885" y="158"/>
                </a:cxn>
                <a:cxn ang="0">
                  <a:pos x="829" y="172"/>
                </a:cxn>
                <a:cxn ang="0">
                  <a:pos x="774" y="177"/>
                </a:cxn>
                <a:cxn ang="0">
                  <a:pos x="713" y="185"/>
                </a:cxn>
                <a:cxn ang="0">
                  <a:pos x="650" y="192"/>
                </a:cxn>
                <a:cxn ang="0">
                  <a:pos x="595" y="193"/>
                </a:cxn>
                <a:cxn ang="0">
                  <a:pos x="1180" y="193"/>
                </a:cxn>
                <a:cxn ang="0">
                  <a:pos x="1118" y="131"/>
                </a:cxn>
                <a:cxn ang="0">
                  <a:pos x="1013" y="88"/>
                </a:cxn>
              </a:cxnLst>
              <a:rect l="0" t="0" r="r" b="b"/>
              <a:pathLst>
                <a:path w="1370" h="765">
                  <a:moveTo>
                    <a:pt x="846" y="659"/>
                  </a:moveTo>
                  <a:lnTo>
                    <a:pt x="654" y="659"/>
                  </a:lnTo>
                  <a:lnTo>
                    <a:pt x="724" y="764"/>
                  </a:lnTo>
                  <a:lnTo>
                    <a:pt x="811" y="686"/>
                  </a:lnTo>
                  <a:lnTo>
                    <a:pt x="846" y="659"/>
                  </a:lnTo>
                  <a:close/>
                  <a:moveTo>
                    <a:pt x="877" y="636"/>
                  </a:moveTo>
                  <a:lnTo>
                    <a:pt x="280" y="636"/>
                  </a:lnTo>
                  <a:lnTo>
                    <a:pt x="438" y="680"/>
                  </a:lnTo>
                  <a:lnTo>
                    <a:pt x="636" y="753"/>
                  </a:lnTo>
                  <a:lnTo>
                    <a:pt x="654" y="659"/>
                  </a:lnTo>
                  <a:lnTo>
                    <a:pt x="846" y="659"/>
                  </a:lnTo>
                  <a:lnTo>
                    <a:pt x="877" y="636"/>
                  </a:lnTo>
                  <a:close/>
                  <a:moveTo>
                    <a:pt x="53" y="0"/>
                  </a:moveTo>
                  <a:lnTo>
                    <a:pt x="6" y="368"/>
                  </a:lnTo>
                  <a:lnTo>
                    <a:pt x="0" y="706"/>
                  </a:lnTo>
                  <a:lnTo>
                    <a:pt x="102" y="662"/>
                  </a:lnTo>
                  <a:lnTo>
                    <a:pt x="280" y="636"/>
                  </a:lnTo>
                  <a:lnTo>
                    <a:pt x="877" y="636"/>
                  </a:lnTo>
                  <a:lnTo>
                    <a:pt x="969" y="566"/>
                  </a:lnTo>
                  <a:lnTo>
                    <a:pt x="980" y="559"/>
                  </a:lnTo>
                  <a:lnTo>
                    <a:pt x="1007" y="541"/>
                  </a:lnTo>
                  <a:lnTo>
                    <a:pt x="1043" y="519"/>
                  </a:lnTo>
                  <a:lnTo>
                    <a:pt x="1080" y="499"/>
                  </a:lnTo>
                  <a:lnTo>
                    <a:pt x="1108" y="485"/>
                  </a:lnTo>
                  <a:lnTo>
                    <a:pt x="1134" y="476"/>
                  </a:lnTo>
                  <a:lnTo>
                    <a:pt x="1171" y="467"/>
                  </a:lnTo>
                  <a:lnTo>
                    <a:pt x="1234" y="455"/>
                  </a:lnTo>
                  <a:lnTo>
                    <a:pt x="1369" y="449"/>
                  </a:lnTo>
                  <a:lnTo>
                    <a:pt x="1290" y="300"/>
                  </a:lnTo>
                  <a:lnTo>
                    <a:pt x="1180" y="193"/>
                  </a:lnTo>
                  <a:lnTo>
                    <a:pt x="595" y="193"/>
                  </a:lnTo>
                  <a:lnTo>
                    <a:pt x="554" y="188"/>
                  </a:lnTo>
                  <a:lnTo>
                    <a:pt x="512" y="178"/>
                  </a:lnTo>
                  <a:lnTo>
                    <a:pt x="446" y="153"/>
                  </a:lnTo>
                  <a:lnTo>
                    <a:pt x="330" y="105"/>
                  </a:lnTo>
                  <a:lnTo>
                    <a:pt x="312" y="93"/>
                  </a:lnTo>
                  <a:lnTo>
                    <a:pt x="267" y="66"/>
                  </a:lnTo>
                  <a:lnTo>
                    <a:pt x="213" y="36"/>
                  </a:lnTo>
                  <a:lnTo>
                    <a:pt x="167" y="17"/>
                  </a:lnTo>
                  <a:lnTo>
                    <a:pt x="137" y="11"/>
                  </a:lnTo>
                  <a:lnTo>
                    <a:pt x="115" y="6"/>
                  </a:lnTo>
                  <a:lnTo>
                    <a:pt x="91" y="3"/>
                  </a:lnTo>
                  <a:lnTo>
                    <a:pt x="53" y="0"/>
                  </a:lnTo>
                  <a:close/>
                  <a:moveTo>
                    <a:pt x="1013" y="88"/>
                  </a:moveTo>
                  <a:lnTo>
                    <a:pt x="993" y="101"/>
                  </a:lnTo>
                  <a:lnTo>
                    <a:pt x="945" y="129"/>
                  </a:lnTo>
                  <a:lnTo>
                    <a:pt x="885" y="158"/>
                  </a:lnTo>
                  <a:lnTo>
                    <a:pt x="829" y="172"/>
                  </a:lnTo>
                  <a:lnTo>
                    <a:pt x="774" y="177"/>
                  </a:lnTo>
                  <a:lnTo>
                    <a:pt x="713" y="185"/>
                  </a:lnTo>
                  <a:lnTo>
                    <a:pt x="650" y="192"/>
                  </a:lnTo>
                  <a:lnTo>
                    <a:pt x="595" y="193"/>
                  </a:lnTo>
                  <a:lnTo>
                    <a:pt x="1180" y="193"/>
                  </a:lnTo>
                  <a:lnTo>
                    <a:pt x="1118" y="131"/>
                  </a:lnTo>
                  <a:lnTo>
                    <a:pt x="1013" y="88"/>
                  </a:lnTo>
                  <a:close/>
                </a:path>
              </a:pathLst>
            </a:custGeom>
            <a:solidFill>
              <a:srgbClr val="FFCB0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65" name="AutoShape 41"/>
            <p:cNvSpPr>
              <a:spLocks/>
            </p:cNvSpPr>
            <p:nvPr/>
          </p:nvSpPr>
          <p:spPr bwMode="auto">
            <a:xfrm>
              <a:off x="1760" y="2684"/>
              <a:ext cx="1591" cy="943"/>
            </a:xfrm>
            <a:custGeom>
              <a:avLst/>
              <a:gdLst/>
              <a:ahLst/>
              <a:cxnLst>
                <a:cxn ang="0">
                  <a:pos x="579" y="0"/>
                </a:cxn>
                <a:cxn ang="0">
                  <a:pos x="502" y="52"/>
                </a:cxn>
                <a:cxn ang="0">
                  <a:pos x="555" y="87"/>
                </a:cxn>
                <a:cxn ang="0">
                  <a:pos x="394" y="230"/>
                </a:cxn>
                <a:cxn ang="0">
                  <a:pos x="263" y="397"/>
                </a:cxn>
                <a:cxn ang="0">
                  <a:pos x="105" y="604"/>
                </a:cxn>
                <a:cxn ang="0">
                  <a:pos x="0" y="858"/>
                </a:cxn>
                <a:cxn ang="0">
                  <a:pos x="103" y="942"/>
                </a:cxn>
                <a:cxn ang="0">
                  <a:pos x="105" y="928"/>
                </a:cxn>
                <a:cxn ang="0">
                  <a:pos x="112" y="892"/>
                </a:cxn>
                <a:cxn ang="0">
                  <a:pos x="125" y="847"/>
                </a:cxn>
                <a:cxn ang="0">
                  <a:pos x="143" y="805"/>
                </a:cxn>
                <a:cxn ang="0">
                  <a:pos x="272" y="560"/>
                </a:cxn>
                <a:cxn ang="0">
                  <a:pos x="284" y="540"/>
                </a:cxn>
                <a:cxn ang="0">
                  <a:pos x="314" y="495"/>
                </a:cxn>
                <a:cxn ang="0">
                  <a:pos x="349" y="443"/>
                </a:cxn>
                <a:cxn ang="0">
                  <a:pos x="377" y="405"/>
                </a:cxn>
                <a:cxn ang="0">
                  <a:pos x="394" y="385"/>
                </a:cxn>
                <a:cxn ang="0">
                  <a:pos x="417" y="361"/>
                </a:cxn>
                <a:cxn ang="0">
                  <a:pos x="460" y="318"/>
                </a:cxn>
                <a:cxn ang="0">
                  <a:pos x="540" y="242"/>
                </a:cxn>
                <a:cxn ang="0">
                  <a:pos x="674" y="152"/>
                </a:cxn>
                <a:cxn ang="0">
                  <a:pos x="825" y="152"/>
                </a:cxn>
                <a:cxn ang="0">
                  <a:pos x="794" y="131"/>
                </a:cxn>
                <a:cxn ang="0">
                  <a:pos x="666" y="58"/>
                </a:cxn>
                <a:cxn ang="0">
                  <a:pos x="579" y="0"/>
                </a:cxn>
                <a:cxn ang="0">
                  <a:pos x="1294" y="87"/>
                </a:cxn>
                <a:cxn ang="0">
                  <a:pos x="1176" y="87"/>
                </a:cxn>
                <a:cxn ang="0">
                  <a:pos x="1255" y="119"/>
                </a:cxn>
                <a:cxn ang="0">
                  <a:pos x="1392" y="227"/>
                </a:cxn>
                <a:cxn ang="0">
                  <a:pos x="1459" y="502"/>
                </a:cxn>
                <a:cxn ang="0">
                  <a:pos x="1500" y="691"/>
                </a:cxn>
                <a:cxn ang="0">
                  <a:pos x="1544" y="782"/>
                </a:cxn>
                <a:cxn ang="0">
                  <a:pos x="1591" y="758"/>
                </a:cxn>
                <a:cxn ang="0">
                  <a:pos x="1538" y="595"/>
                </a:cxn>
                <a:cxn ang="0">
                  <a:pos x="1491" y="365"/>
                </a:cxn>
                <a:cxn ang="0">
                  <a:pos x="1472" y="265"/>
                </a:cxn>
                <a:cxn ang="0">
                  <a:pos x="1401" y="172"/>
                </a:cxn>
                <a:cxn ang="0">
                  <a:pos x="1294" y="87"/>
                </a:cxn>
                <a:cxn ang="0">
                  <a:pos x="825" y="152"/>
                </a:cxn>
                <a:cxn ang="0">
                  <a:pos x="674" y="152"/>
                </a:cxn>
                <a:cxn ang="0">
                  <a:pos x="1001" y="359"/>
                </a:cxn>
                <a:cxn ang="0">
                  <a:pos x="1061" y="265"/>
                </a:cxn>
                <a:cxn ang="0">
                  <a:pos x="995" y="265"/>
                </a:cxn>
                <a:cxn ang="0">
                  <a:pos x="825" y="152"/>
                </a:cxn>
                <a:cxn ang="0">
                  <a:pos x="1182" y="16"/>
                </a:cxn>
                <a:cxn ang="0">
                  <a:pos x="1138" y="20"/>
                </a:cxn>
                <a:cxn ang="0">
                  <a:pos x="995" y="265"/>
                </a:cxn>
                <a:cxn ang="0">
                  <a:pos x="1061" y="265"/>
                </a:cxn>
                <a:cxn ang="0">
                  <a:pos x="1176" y="87"/>
                </a:cxn>
                <a:cxn ang="0">
                  <a:pos x="1294" y="87"/>
                </a:cxn>
                <a:cxn ang="0">
                  <a:pos x="1276" y="73"/>
                </a:cxn>
                <a:cxn ang="0">
                  <a:pos x="1207" y="41"/>
                </a:cxn>
                <a:cxn ang="0">
                  <a:pos x="1182" y="16"/>
                </a:cxn>
              </a:cxnLst>
              <a:rect l="0" t="0" r="r" b="b"/>
              <a:pathLst>
                <a:path w="1591" h="943">
                  <a:moveTo>
                    <a:pt x="579" y="0"/>
                  </a:moveTo>
                  <a:lnTo>
                    <a:pt x="502" y="52"/>
                  </a:lnTo>
                  <a:lnTo>
                    <a:pt x="555" y="87"/>
                  </a:lnTo>
                  <a:lnTo>
                    <a:pt x="394" y="230"/>
                  </a:lnTo>
                  <a:lnTo>
                    <a:pt x="263" y="397"/>
                  </a:lnTo>
                  <a:lnTo>
                    <a:pt x="105" y="604"/>
                  </a:lnTo>
                  <a:lnTo>
                    <a:pt x="0" y="858"/>
                  </a:lnTo>
                  <a:lnTo>
                    <a:pt x="103" y="942"/>
                  </a:lnTo>
                  <a:lnTo>
                    <a:pt x="105" y="928"/>
                  </a:lnTo>
                  <a:lnTo>
                    <a:pt x="112" y="892"/>
                  </a:lnTo>
                  <a:lnTo>
                    <a:pt x="125" y="847"/>
                  </a:lnTo>
                  <a:lnTo>
                    <a:pt x="143" y="805"/>
                  </a:lnTo>
                  <a:lnTo>
                    <a:pt x="272" y="560"/>
                  </a:lnTo>
                  <a:lnTo>
                    <a:pt x="284" y="540"/>
                  </a:lnTo>
                  <a:lnTo>
                    <a:pt x="314" y="495"/>
                  </a:lnTo>
                  <a:lnTo>
                    <a:pt x="349" y="443"/>
                  </a:lnTo>
                  <a:lnTo>
                    <a:pt x="377" y="405"/>
                  </a:lnTo>
                  <a:lnTo>
                    <a:pt x="394" y="385"/>
                  </a:lnTo>
                  <a:lnTo>
                    <a:pt x="417" y="361"/>
                  </a:lnTo>
                  <a:lnTo>
                    <a:pt x="460" y="318"/>
                  </a:lnTo>
                  <a:lnTo>
                    <a:pt x="540" y="242"/>
                  </a:lnTo>
                  <a:lnTo>
                    <a:pt x="674" y="152"/>
                  </a:lnTo>
                  <a:lnTo>
                    <a:pt x="825" y="152"/>
                  </a:lnTo>
                  <a:lnTo>
                    <a:pt x="794" y="131"/>
                  </a:lnTo>
                  <a:lnTo>
                    <a:pt x="666" y="58"/>
                  </a:lnTo>
                  <a:lnTo>
                    <a:pt x="579" y="0"/>
                  </a:lnTo>
                  <a:close/>
                  <a:moveTo>
                    <a:pt x="1294" y="87"/>
                  </a:moveTo>
                  <a:lnTo>
                    <a:pt x="1176" y="87"/>
                  </a:lnTo>
                  <a:lnTo>
                    <a:pt x="1255" y="119"/>
                  </a:lnTo>
                  <a:lnTo>
                    <a:pt x="1392" y="227"/>
                  </a:lnTo>
                  <a:lnTo>
                    <a:pt x="1459" y="502"/>
                  </a:lnTo>
                  <a:lnTo>
                    <a:pt x="1500" y="691"/>
                  </a:lnTo>
                  <a:lnTo>
                    <a:pt x="1544" y="782"/>
                  </a:lnTo>
                  <a:lnTo>
                    <a:pt x="1591" y="758"/>
                  </a:lnTo>
                  <a:lnTo>
                    <a:pt x="1538" y="595"/>
                  </a:lnTo>
                  <a:lnTo>
                    <a:pt x="1491" y="365"/>
                  </a:lnTo>
                  <a:lnTo>
                    <a:pt x="1472" y="265"/>
                  </a:lnTo>
                  <a:lnTo>
                    <a:pt x="1401" y="172"/>
                  </a:lnTo>
                  <a:lnTo>
                    <a:pt x="1294" y="87"/>
                  </a:lnTo>
                  <a:close/>
                  <a:moveTo>
                    <a:pt x="825" y="152"/>
                  </a:moveTo>
                  <a:lnTo>
                    <a:pt x="674" y="152"/>
                  </a:lnTo>
                  <a:lnTo>
                    <a:pt x="1001" y="359"/>
                  </a:lnTo>
                  <a:lnTo>
                    <a:pt x="1061" y="265"/>
                  </a:lnTo>
                  <a:lnTo>
                    <a:pt x="995" y="265"/>
                  </a:lnTo>
                  <a:lnTo>
                    <a:pt x="825" y="152"/>
                  </a:lnTo>
                  <a:close/>
                  <a:moveTo>
                    <a:pt x="1182" y="16"/>
                  </a:moveTo>
                  <a:lnTo>
                    <a:pt x="1138" y="20"/>
                  </a:lnTo>
                  <a:lnTo>
                    <a:pt x="995" y="265"/>
                  </a:lnTo>
                  <a:lnTo>
                    <a:pt x="1061" y="265"/>
                  </a:lnTo>
                  <a:lnTo>
                    <a:pt x="1176" y="87"/>
                  </a:lnTo>
                  <a:lnTo>
                    <a:pt x="1294" y="87"/>
                  </a:lnTo>
                  <a:lnTo>
                    <a:pt x="1276" y="73"/>
                  </a:lnTo>
                  <a:lnTo>
                    <a:pt x="1207" y="41"/>
                  </a:lnTo>
                  <a:lnTo>
                    <a:pt x="1182" y="16"/>
                  </a:lnTo>
                  <a:close/>
                </a:path>
              </a:pathLst>
            </a:custGeom>
            <a:solidFill>
              <a:srgbClr val="FFCB0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66" name="AutoShape 42"/>
            <p:cNvSpPr>
              <a:spLocks/>
            </p:cNvSpPr>
            <p:nvPr/>
          </p:nvSpPr>
          <p:spPr bwMode="auto">
            <a:xfrm>
              <a:off x="3029" y="3487"/>
              <a:ext cx="847" cy="1054"/>
            </a:xfrm>
            <a:custGeom>
              <a:avLst/>
              <a:gdLst/>
              <a:ahLst/>
              <a:cxnLst>
                <a:cxn ang="0">
                  <a:pos x="691" y="998"/>
                </a:cxn>
                <a:cxn ang="0">
                  <a:pos x="519" y="998"/>
                </a:cxn>
                <a:cxn ang="0">
                  <a:pos x="525" y="1024"/>
                </a:cxn>
                <a:cxn ang="0">
                  <a:pos x="554" y="1027"/>
                </a:cxn>
                <a:cxn ang="0">
                  <a:pos x="572" y="1054"/>
                </a:cxn>
                <a:cxn ang="0">
                  <a:pos x="636" y="1036"/>
                </a:cxn>
                <a:cxn ang="0">
                  <a:pos x="691" y="998"/>
                </a:cxn>
                <a:cxn ang="0">
                  <a:pos x="825" y="925"/>
                </a:cxn>
                <a:cxn ang="0">
                  <a:pos x="709" y="925"/>
                </a:cxn>
                <a:cxn ang="0">
                  <a:pos x="747" y="928"/>
                </a:cxn>
                <a:cxn ang="0">
                  <a:pos x="811" y="1016"/>
                </a:cxn>
                <a:cxn ang="0">
                  <a:pos x="846" y="1022"/>
                </a:cxn>
                <a:cxn ang="0">
                  <a:pos x="840" y="951"/>
                </a:cxn>
                <a:cxn ang="0">
                  <a:pos x="825" y="925"/>
                </a:cxn>
                <a:cxn ang="0">
                  <a:pos x="245" y="76"/>
                </a:cxn>
                <a:cxn ang="0">
                  <a:pos x="17" y="76"/>
                </a:cxn>
                <a:cxn ang="0">
                  <a:pos x="11" y="219"/>
                </a:cxn>
                <a:cxn ang="0">
                  <a:pos x="423" y="686"/>
                </a:cxn>
                <a:cxn ang="0">
                  <a:pos x="446" y="802"/>
                </a:cxn>
                <a:cxn ang="0">
                  <a:pos x="516" y="861"/>
                </a:cxn>
                <a:cxn ang="0">
                  <a:pos x="507" y="914"/>
                </a:cxn>
                <a:cxn ang="0">
                  <a:pos x="464" y="967"/>
                </a:cxn>
                <a:cxn ang="0">
                  <a:pos x="475" y="1007"/>
                </a:cxn>
                <a:cxn ang="0">
                  <a:pos x="519" y="998"/>
                </a:cxn>
                <a:cxn ang="0">
                  <a:pos x="691" y="998"/>
                </a:cxn>
                <a:cxn ang="0">
                  <a:pos x="706" y="963"/>
                </a:cxn>
                <a:cxn ang="0">
                  <a:pos x="709" y="925"/>
                </a:cxn>
                <a:cxn ang="0">
                  <a:pos x="825" y="925"/>
                </a:cxn>
                <a:cxn ang="0">
                  <a:pos x="785" y="852"/>
                </a:cxn>
                <a:cxn ang="0">
                  <a:pos x="688" y="759"/>
                </a:cxn>
                <a:cxn ang="0">
                  <a:pos x="510" y="645"/>
                </a:cxn>
                <a:cxn ang="0">
                  <a:pos x="402" y="394"/>
                </a:cxn>
                <a:cxn ang="0">
                  <a:pos x="265" y="143"/>
                </a:cxn>
                <a:cxn ang="0">
                  <a:pos x="245" y="99"/>
                </a:cxn>
                <a:cxn ang="0">
                  <a:pos x="245" y="76"/>
                </a:cxn>
                <a:cxn ang="0">
                  <a:pos x="245" y="0"/>
                </a:cxn>
                <a:cxn ang="0">
                  <a:pos x="0" y="79"/>
                </a:cxn>
                <a:cxn ang="0">
                  <a:pos x="17" y="76"/>
                </a:cxn>
                <a:cxn ang="0">
                  <a:pos x="245" y="76"/>
                </a:cxn>
                <a:cxn ang="0">
                  <a:pos x="245" y="0"/>
                </a:cxn>
              </a:cxnLst>
              <a:rect l="0" t="0" r="r" b="b"/>
              <a:pathLst>
                <a:path w="847" h="1054">
                  <a:moveTo>
                    <a:pt x="691" y="998"/>
                  </a:moveTo>
                  <a:lnTo>
                    <a:pt x="519" y="998"/>
                  </a:lnTo>
                  <a:lnTo>
                    <a:pt x="525" y="1024"/>
                  </a:lnTo>
                  <a:lnTo>
                    <a:pt x="554" y="1027"/>
                  </a:lnTo>
                  <a:lnTo>
                    <a:pt x="572" y="1054"/>
                  </a:lnTo>
                  <a:lnTo>
                    <a:pt x="636" y="1036"/>
                  </a:lnTo>
                  <a:lnTo>
                    <a:pt x="691" y="998"/>
                  </a:lnTo>
                  <a:close/>
                  <a:moveTo>
                    <a:pt x="825" y="925"/>
                  </a:moveTo>
                  <a:lnTo>
                    <a:pt x="709" y="925"/>
                  </a:lnTo>
                  <a:lnTo>
                    <a:pt x="747" y="928"/>
                  </a:lnTo>
                  <a:lnTo>
                    <a:pt x="811" y="1016"/>
                  </a:lnTo>
                  <a:lnTo>
                    <a:pt x="846" y="1022"/>
                  </a:lnTo>
                  <a:lnTo>
                    <a:pt x="840" y="951"/>
                  </a:lnTo>
                  <a:lnTo>
                    <a:pt x="825" y="925"/>
                  </a:lnTo>
                  <a:close/>
                  <a:moveTo>
                    <a:pt x="245" y="76"/>
                  </a:moveTo>
                  <a:lnTo>
                    <a:pt x="17" y="76"/>
                  </a:lnTo>
                  <a:lnTo>
                    <a:pt x="11" y="219"/>
                  </a:lnTo>
                  <a:lnTo>
                    <a:pt x="423" y="686"/>
                  </a:lnTo>
                  <a:lnTo>
                    <a:pt x="446" y="802"/>
                  </a:lnTo>
                  <a:lnTo>
                    <a:pt x="516" y="861"/>
                  </a:lnTo>
                  <a:lnTo>
                    <a:pt x="507" y="914"/>
                  </a:lnTo>
                  <a:lnTo>
                    <a:pt x="464" y="967"/>
                  </a:lnTo>
                  <a:lnTo>
                    <a:pt x="475" y="1007"/>
                  </a:lnTo>
                  <a:lnTo>
                    <a:pt x="519" y="998"/>
                  </a:lnTo>
                  <a:lnTo>
                    <a:pt x="691" y="998"/>
                  </a:lnTo>
                  <a:lnTo>
                    <a:pt x="706" y="963"/>
                  </a:lnTo>
                  <a:lnTo>
                    <a:pt x="709" y="925"/>
                  </a:lnTo>
                  <a:lnTo>
                    <a:pt x="825" y="925"/>
                  </a:lnTo>
                  <a:lnTo>
                    <a:pt x="785" y="852"/>
                  </a:lnTo>
                  <a:lnTo>
                    <a:pt x="688" y="759"/>
                  </a:lnTo>
                  <a:lnTo>
                    <a:pt x="510" y="645"/>
                  </a:lnTo>
                  <a:lnTo>
                    <a:pt x="402" y="394"/>
                  </a:lnTo>
                  <a:lnTo>
                    <a:pt x="265" y="143"/>
                  </a:lnTo>
                  <a:lnTo>
                    <a:pt x="245" y="99"/>
                  </a:lnTo>
                  <a:lnTo>
                    <a:pt x="245" y="76"/>
                  </a:lnTo>
                  <a:close/>
                  <a:moveTo>
                    <a:pt x="245" y="0"/>
                  </a:moveTo>
                  <a:lnTo>
                    <a:pt x="0" y="79"/>
                  </a:lnTo>
                  <a:lnTo>
                    <a:pt x="17" y="76"/>
                  </a:lnTo>
                  <a:lnTo>
                    <a:pt x="245" y="76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67" name="AutoShape 43"/>
            <p:cNvSpPr>
              <a:spLocks/>
            </p:cNvSpPr>
            <p:nvPr/>
          </p:nvSpPr>
          <p:spPr bwMode="auto">
            <a:xfrm>
              <a:off x="1438" y="3525"/>
              <a:ext cx="509" cy="1421"/>
            </a:xfrm>
            <a:custGeom>
              <a:avLst/>
              <a:gdLst/>
              <a:ahLst/>
              <a:cxnLst>
                <a:cxn ang="0">
                  <a:pos x="325" y="0"/>
                </a:cxn>
                <a:cxn ang="0">
                  <a:pos x="311" y="18"/>
                </a:cxn>
                <a:cxn ang="0">
                  <a:pos x="168" y="334"/>
                </a:cxn>
                <a:cxn ang="0">
                  <a:pos x="95" y="514"/>
                </a:cxn>
                <a:cxn ang="0">
                  <a:pos x="92" y="771"/>
                </a:cxn>
                <a:cxn ang="0">
                  <a:pos x="124" y="940"/>
                </a:cxn>
                <a:cxn ang="0">
                  <a:pos x="48" y="1080"/>
                </a:cxn>
                <a:cxn ang="0">
                  <a:pos x="42" y="1094"/>
                </a:cxn>
                <a:cxn ang="0">
                  <a:pos x="28" y="1131"/>
                </a:cxn>
                <a:cxn ang="0">
                  <a:pos x="14" y="1181"/>
                </a:cxn>
                <a:cxn ang="0">
                  <a:pos x="4" y="1234"/>
                </a:cxn>
                <a:cxn ang="0">
                  <a:pos x="1" y="1276"/>
                </a:cxn>
                <a:cxn ang="0">
                  <a:pos x="0" y="1304"/>
                </a:cxn>
                <a:cxn ang="0">
                  <a:pos x="2" y="1333"/>
                </a:cxn>
                <a:cxn ang="0">
                  <a:pos x="7" y="1375"/>
                </a:cxn>
                <a:cxn ang="0">
                  <a:pos x="54" y="1415"/>
                </a:cxn>
                <a:cxn ang="0">
                  <a:pos x="83" y="1421"/>
                </a:cxn>
                <a:cxn ang="0">
                  <a:pos x="121" y="1418"/>
                </a:cxn>
                <a:cxn ang="0">
                  <a:pos x="144" y="1415"/>
                </a:cxn>
                <a:cxn ang="0">
                  <a:pos x="176" y="1389"/>
                </a:cxn>
                <a:cxn ang="0">
                  <a:pos x="194" y="1307"/>
                </a:cxn>
                <a:cxn ang="0">
                  <a:pos x="217" y="1164"/>
                </a:cxn>
                <a:cxn ang="0">
                  <a:pos x="223" y="1100"/>
                </a:cxn>
                <a:cxn ang="0">
                  <a:pos x="261" y="1048"/>
                </a:cxn>
                <a:cxn ang="0">
                  <a:pos x="331" y="1048"/>
                </a:cxn>
                <a:cxn ang="0">
                  <a:pos x="331" y="1045"/>
                </a:cxn>
                <a:cxn ang="0">
                  <a:pos x="319" y="954"/>
                </a:cxn>
                <a:cxn ang="0">
                  <a:pos x="284" y="843"/>
                </a:cxn>
                <a:cxn ang="0">
                  <a:pos x="317" y="595"/>
                </a:cxn>
                <a:cxn ang="0">
                  <a:pos x="328" y="466"/>
                </a:cxn>
                <a:cxn ang="0">
                  <a:pos x="509" y="158"/>
                </a:cxn>
                <a:cxn ang="0">
                  <a:pos x="325" y="0"/>
                </a:cxn>
                <a:cxn ang="0">
                  <a:pos x="331" y="1048"/>
                </a:cxn>
                <a:cxn ang="0">
                  <a:pos x="261" y="1048"/>
                </a:cxn>
                <a:cxn ang="0">
                  <a:pos x="258" y="1188"/>
                </a:cxn>
                <a:cxn ang="0">
                  <a:pos x="282" y="1258"/>
                </a:cxn>
                <a:cxn ang="0">
                  <a:pos x="328" y="1188"/>
                </a:cxn>
                <a:cxn ang="0">
                  <a:pos x="331" y="1048"/>
                </a:cxn>
              </a:cxnLst>
              <a:rect l="0" t="0" r="r" b="b"/>
              <a:pathLst>
                <a:path w="509" h="1421">
                  <a:moveTo>
                    <a:pt x="325" y="0"/>
                  </a:moveTo>
                  <a:lnTo>
                    <a:pt x="311" y="18"/>
                  </a:lnTo>
                  <a:lnTo>
                    <a:pt x="168" y="334"/>
                  </a:lnTo>
                  <a:lnTo>
                    <a:pt x="95" y="514"/>
                  </a:lnTo>
                  <a:lnTo>
                    <a:pt x="92" y="771"/>
                  </a:lnTo>
                  <a:lnTo>
                    <a:pt x="124" y="940"/>
                  </a:lnTo>
                  <a:lnTo>
                    <a:pt x="48" y="1080"/>
                  </a:lnTo>
                  <a:lnTo>
                    <a:pt x="42" y="1094"/>
                  </a:lnTo>
                  <a:lnTo>
                    <a:pt x="28" y="1131"/>
                  </a:lnTo>
                  <a:lnTo>
                    <a:pt x="14" y="1181"/>
                  </a:lnTo>
                  <a:lnTo>
                    <a:pt x="4" y="1234"/>
                  </a:lnTo>
                  <a:lnTo>
                    <a:pt x="1" y="1276"/>
                  </a:lnTo>
                  <a:lnTo>
                    <a:pt x="0" y="1304"/>
                  </a:lnTo>
                  <a:lnTo>
                    <a:pt x="2" y="1333"/>
                  </a:lnTo>
                  <a:lnTo>
                    <a:pt x="7" y="1375"/>
                  </a:lnTo>
                  <a:lnTo>
                    <a:pt x="54" y="1415"/>
                  </a:lnTo>
                  <a:lnTo>
                    <a:pt x="83" y="1421"/>
                  </a:lnTo>
                  <a:lnTo>
                    <a:pt x="121" y="1418"/>
                  </a:lnTo>
                  <a:lnTo>
                    <a:pt x="144" y="1415"/>
                  </a:lnTo>
                  <a:lnTo>
                    <a:pt x="176" y="1389"/>
                  </a:lnTo>
                  <a:lnTo>
                    <a:pt x="194" y="1307"/>
                  </a:lnTo>
                  <a:lnTo>
                    <a:pt x="217" y="1164"/>
                  </a:lnTo>
                  <a:lnTo>
                    <a:pt x="223" y="1100"/>
                  </a:lnTo>
                  <a:lnTo>
                    <a:pt x="261" y="1048"/>
                  </a:lnTo>
                  <a:lnTo>
                    <a:pt x="331" y="1048"/>
                  </a:lnTo>
                  <a:lnTo>
                    <a:pt x="331" y="1045"/>
                  </a:lnTo>
                  <a:lnTo>
                    <a:pt x="319" y="954"/>
                  </a:lnTo>
                  <a:lnTo>
                    <a:pt x="284" y="843"/>
                  </a:lnTo>
                  <a:lnTo>
                    <a:pt x="317" y="595"/>
                  </a:lnTo>
                  <a:lnTo>
                    <a:pt x="328" y="466"/>
                  </a:lnTo>
                  <a:lnTo>
                    <a:pt x="509" y="158"/>
                  </a:lnTo>
                  <a:lnTo>
                    <a:pt x="325" y="0"/>
                  </a:lnTo>
                  <a:close/>
                  <a:moveTo>
                    <a:pt x="331" y="1048"/>
                  </a:moveTo>
                  <a:lnTo>
                    <a:pt x="261" y="1048"/>
                  </a:lnTo>
                  <a:lnTo>
                    <a:pt x="258" y="1188"/>
                  </a:lnTo>
                  <a:lnTo>
                    <a:pt x="282" y="1258"/>
                  </a:lnTo>
                  <a:lnTo>
                    <a:pt x="328" y="1188"/>
                  </a:lnTo>
                  <a:lnTo>
                    <a:pt x="331" y="1048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2397" y="2051"/>
              <a:ext cx="595" cy="899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214" y="20"/>
                </a:cxn>
                <a:cxn ang="0">
                  <a:pos x="92" y="185"/>
                </a:cxn>
                <a:cxn ang="0">
                  <a:pos x="59" y="254"/>
                </a:cxn>
                <a:cxn ang="0">
                  <a:pos x="33" y="313"/>
                </a:cxn>
                <a:cxn ang="0">
                  <a:pos x="3" y="397"/>
                </a:cxn>
                <a:cxn ang="0">
                  <a:pos x="0" y="420"/>
                </a:cxn>
                <a:cxn ang="0">
                  <a:pos x="3" y="443"/>
                </a:cxn>
                <a:cxn ang="0">
                  <a:pos x="13" y="478"/>
                </a:cxn>
                <a:cxn ang="0">
                  <a:pos x="69" y="537"/>
                </a:cxn>
                <a:cxn ang="0">
                  <a:pos x="80" y="627"/>
                </a:cxn>
                <a:cxn ang="0">
                  <a:pos x="34" y="691"/>
                </a:cxn>
                <a:cxn ang="0">
                  <a:pos x="349" y="898"/>
                </a:cxn>
                <a:cxn ang="0">
                  <a:pos x="457" y="720"/>
                </a:cxn>
                <a:cxn ang="0">
                  <a:pos x="392" y="616"/>
                </a:cxn>
                <a:cxn ang="0">
                  <a:pos x="451" y="601"/>
                </a:cxn>
                <a:cxn ang="0">
                  <a:pos x="531" y="544"/>
                </a:cxn>
                <a:cxn ang="0">
                  <a:pos x="586" y="457"/>
                </a:cxn>
                <a:cxn ang="0">
                  <a:pos x="594" y="427"/>
                </a:cxn>
                <a:cxn ang="0">
                  <a:pos x="591" y="395"/>
                </a:cxn>
                <a:cxn ang="0">
                  <a:pos x="576" y="347"/>
                </a:cxn>
                <a:cxn ang="0">
                  <a:pos x="582" y="221"/>
                </a:cxn>
                <a:cxn ang="0">
                  <a:pos x="536" y="84"/>
                </a:cxn>
                <a:cxn ang="0">
                  <a:pos x="384" y="0"/>
                </a:cxn>
              </a:cxnLst>
              <a:rect l="0" t="0" r="r" b="b"/>
              <a:pathLst>
                <a:path w="595" h="899">
                  <a:moveTo>
                    <a:pt x="384" y="0"/>
                  </a:moveTo>
                  <a:lnTo>
                    <a:pt x="214" y="20"/>
                  </a:lnTo>
                  <a:lnTo>
                    <a:pt x="92" y="185"/>
                  </a:lnTo>
                  <a:lnTo>
                    <a:pt x="59" y="254"/>
                  </a:lnTo>
                  <a:lnTo>
                    <a:pt x="33" y="313"/>
                  </a:lnTo>
                  <a:lnTo>
                    <a:pt x="3" y="397"/>
                  </a:lnTo>
                  <a:lnTo>
                    <a:pt x="0" y="420"/>
                  </a:lnTo>
                  <a:lnTo>
                    <a:pt x="3" y="443"/>
                  </a:lnTo>
                  <a:lnTo>
                    <a:pt x="13" y="478"/>
                  </a:lnTo>
                  <a:lnTo>
                    <a:pt x="69" y="537"/>
                  </a:lnTo>
                  <a:lnTo>
                    <a:pt x="80" y="627"/>
                  </a:lnTo>
                  <a:lnTo>
                    <a:pt x="34" y="691"/>
                  </a:lnTo>
                  <a:lnTo>
                    <a:pt x="349" y="898"/>
                  </a:lnTo>
                  <a:lnTo>
                    <a:pt x="457" y="720"/>
                  </a:lnTo>
                  <a:lnTo>
                    <a:pt x="392" y="616"/>
                  </a:lnTo>
                  <a:lnTo>
                    <a:pt x="451" y="601"/>
                  </a:lnTo>
                  <a:lnTo>
                    <a:pt x="531" y="544"/>
                  </a:lnTo>
                  <a:lnTo>
                    <a:pt x="586" y="457"/>
                  </a:lnTo>
                  <a:lnTo>
                    <a:pt x="594" y="427"/>
                  </a:lnTo>
                  <a:lnTo>
                    <a:pt x="591" y="395"/>
                  </a:lnTo>
                  <a:lnTo>
                    <a:pt x="576" y="347"/>
                  </a:lnTo>
                  <a:lnTo>
                    <a:pt x="582" y="221"/>
                  </a:lnTo>
                  <a:lnTo>
                    <a:pt x="536" y="84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69" name="AutoShape 45"/>
            <p:cNvSpPr>
              <a:spLocks/>
            </p:cNvSpPr>
            <p:nvPr/>
          </p:nvSpPr>
          <p:spPr bwMode="auto">
            <a:xfrm>
              <a:off x="2189" y="1718"/>
              <a:ext cx="829" cy="864"/>
            </a:xfrm>
            <a:custGeom>
              <a:avLst/>
              <a:gdLst/>
              <a:ahLst/>
              <a:cxnLst>
                <a:cxn ang="0">
                  <a:pos x="155" y="216"/>
                </a:cxn>
                <a:cxn ang="0">
                  <a:pos x="143" y="260"/>
                </a:cxn>
                <a:cxn ang="0">
                  <a:pos x="15" y="406"/>
                </a:cxn>
                <a:cxn ang="0">
                  <a:pos x="0" y="604"/>
                </a:cxn>
                <a:cxn ang="0">
                  <a:pos x="76" y="783"/>
                </a:cxn>
                <a:cxn ang="0">
                  <a:pos x="146" y="864"/>
                </a:cxn>
                <a:cxn ang="0">
                  <a:pos x="254" y="794"/>
                </a:cxn>
                <a:cxn ang="0">
                  <a:pos x="225" y="720"/>
                </a:cxn>
                <a:cxn ang="0">
                  <a:pos x="257" y="616"/>
                </a:cxn>
                <a:cxn ang="0">
                  <a:pos x="359" y="604"/>
                </a:cxn>
                <a:cxn ang="0">
                  <a:pos x="362" y="516"/>
                </a:cxn>
                <a:cxn ang="0">
                  <a:pos x="406" y="403"/>
                </a:cxn>
                <a:cxn ang="0">
                  <a:pos x="481" y="400"/>
                </a:cxn>
                <a:cxn ang="0">
                  <a:pos x="514" y="381"/>
                </a:cxn>
                <a:cxn ang="0">
                  <a:pos x="768" y="381"/>
                </a:cxn>
                <a:cxn ang="0">
                  <a:pos x="822" y="327"/>
                </a:cxn>
                <a:cxn ang="0">
                  <a:pos x="756" y="327"/>
                </a:cxn>
                <a:cxn ang="0">
                  <a:pos x="762" y="280"/>
                </a:cxn>
                <a:cxn ang="0">
                  <a:pos x="686" y="280"/>
                </a:cxn>
                <a:cxn ang="0">
                  <a:pos x="761" y="219"/>
                </a:cxn>
                <a:cxn ang="0">
                  <a:pos x="257" y="219"/>
                </a:cxn>
                <a:cxn ang="0">
                  <a:pos x="155" y="216"/>
                </a:cxn>
                <a:cxn ang="0">
                  <a:pos x="768" y="381"/>
                </a:cxn>
                <a:cxn ang="0">
                  <a:pos x="514" y="381"/>
                </a:cxn>
                <a:cxn ang="0">
                  <a:pos x="610" y="454"/>
                </a:cxn>
                <a:cxn ang="0">
                  <a:pos x="829" y="391"/>
                </a:cxn>
                <a:cxn ang="0">
                  <a:pos x="762" y="388"/>
                </a:cxn>
                <a:cxn ang="0">
                  <a:pos x="768" y="381"/>
                </a:cxn>
                <a:cxn ang="0">
                  <a:pos x="829" y="320"/>
                </a:cxn>
                <a:cxn ang="0">
                  <a:pos x="756" y="327"/>
                </a:cxn>
                <a:cxn ang="0">
                  <a:pos x="822" y="327"/>
                </a:cxn>
                <a:cxn ang="0">
                  <a:pos x="829" y="320"/>
                </a:cxn>
                <a:cxn ang="0">
                  <a:pos x="765" y="260"/>
                </a:cxn>
                <a:cxn ang="0">
                  <a:pos x="686" y="280"/>
                </a:cxn>
                <a:cxn ang="0">
                  <a:pos x="762" y="280"/>
                </a:cxn>
                <a:cxn ang="0">
                  <a:pos x="765" y="260"/>
                </a:cxn>
                <a:cxn ang="0">
                  <a:pos x="289" y="22"/>
                </a:cxn>
                <a:cxn ang="0">
                  <a:pos x="280" y="131"/>
                </a:cxn>
                <a:cxn ang="0">
                  <a:pos x="219" y="140"/>
                </a:cxn>
                <a:cxn ang="0">
                  <a:pos x="257" y="219"/>
                </a:cxn>
                <a:cxn ang="0">
                  <a:pos x="761" y="219"/>
                </a:cxn>
                <a:cxn ang="0">
                  <a:pos x="765" y="216"/>
                </a:cxn>
                <a:cxn ang="0">
                  <a:pos x="718" y="204"/>
                </a:cxn>
                <a:cxn ang="0">
                  <a:pos x="699" y="134"/>
                </a:cxn>
                <a:cxn ang="0">
                  <a:pos x="622" y="134"/>
                </a:cxn>
                <a:cxn ang="0">
                  <a:pos x="608" y="93"/>
                </a:cxn>
                <a:cxn ang="0">
                  <a:pos x="517" y="93"/>
                </a:cxn>
                <a:cxn ang="0">
                  <a:pos x="504" y="41"/>
                </a:cxn>
                <a:cxn ang="0">
                  <a:pos x="374" y="41"/>
                </a:cxn>
                <a:cxn ang="0">
                  <a:pos x="289" y="22"/>
                </a:cxn>
                <a:cxn ang="0">
                  <a:pos x="683" y="73"/>
                </a:cxn>
                <a:cxn ang="0">
                  <a:pos x="622" y="134"/>
                </a:cxn>
                <a:cxn ang="0">
                  <a:pos x="699" y="134"/>
                </a:cxn>
                <a:cxn ang="0">
                  <a:pos x="683" y="73"/>
                </a:cxn>
                <a:cxn ang="0">
                  <a:pos x="596" y="58"/>
                </a:cxn>
                <a:cxn ang="0">
                  <a:pos x="517" y="93"/>
                </a:cxn>
                <a:cxn ang="0">
                  <a:pos x="608" y="93"/>
                </a:cxn>
                <a:cxn ang="0">
                  <a:pos x="596" y="58"/>
                </a:cxn>
                <a:cxn ang="0">
                  <a:pos x="493" y="0"/>
                </a:cxn>
                <a:cxn ang="0">
                  <a:pos x="374" y="41"/>
                </a:cxn>
                <a:cxn ang="0">
                  <a:pos x="504" y="41"/>
                </a:cxn>
                <a:cxn ang="0">
                  <a:pos x="493" y="0"/>
                </a:cxn>
              </a:cxnLst>
              <a:rect l="0" t="0" r="r" b="b"/>
              <a:pathLst>
                <a:path w="829" h="864">
                  <a:moveTo>
                    <a:pt x="155" y="216"/>
                  </a:moveTo>
                  <a:lnTo>
                    <a:pt x="143" y="260"/>
                  </a:lnTo>
                  <a:lnTo>
                    <a:pt x="15" y="406"/>
                  </a:lnTo>
                  <a:lnTo>
                    <a:pt x="0" y="604"/>
                  </a:lnTo>
                  <a:lnTo>
                    <a:pt x="76" y="783"/>
                  </a:lnTo>
                  <a:lnTo>
                    <a:pt x="146" y="864"/>
                  </a:lnTo>
                  <a:lnTo>
                    <a:pt x="254" y="794"/>
                  </a:lnTo>
                  <a:lnTo>
                    <a:pt x="225" y="720"/>
                  </a:lnTo>
                  <a:lnTo>
                    <a:pt x="257" y="616"/>
                  </a:lnTo>
                  <a:lnTo>
                    <a:pt x="359" y="604"/>
                  </a:lnTo>
                  <a:lnTo>
                    <a:pt x="362" y="516"/>
                  </a:lnTo>
                  <a:lnTo>
                    <a:pt x="406" y="403"/>
                  </a:lnTo>
                  <a:lnTo>
                    <a:pt x="481" y="400"/>
                  </a:lnTo>
                  <a:lnTo>
                    <a:pt x="514" y="381"/>
                  </a:lnTo>
                  <a:lnTo>
                    <a:pt x="768" y="381"/>
                  </a:lnTo>
                  <a:lnTo>
                    <a:pt x="822" y="327"/>
                  </a:lnTo>
                  <a:lnTo>
                    <a:pt x="756" y="327"/>
                  </a:lnTo>
                  <a:lnTo>
                    <a:pt x="762" y="280"/>
                  </a:lnTo>
                  <a:lnTo>
                    <a:pt x="686" y="280"/>
                  </a:lnTo>
                  <a:lnTo>
                    <a:pt x="761" y="219"/>
                  </a:lnTo>
                  <a:lnTo>
                    <a:pt x="257" y="219"/>
                  </a:lnTo>
                  <a:lnTo>
                    <a:pt x="155" y="216"/>
                  </a:lnTo>
                  <a:close/>
                  <a:moveTo>
                    <a:pt x="768" y="381"/>
                  </a:moveTo>
                  <a:lnTo>
                    <a:pt x="514" y="381"/>
                  </a:lnTo>
                  <a:lnTo>
                    <a:pt x="610" y="454"/>
                  </a:lnTo>
                  <a:lnTo>
                    <a:pt x="829" y="391"/>
                  </a:lnTo>
                  <a:lnTo>
                    <a:pt x="762" y="388"/>
                  </a:lnTo>
                  <a:lnTo>
                    <a:pt x="768" y="381"/>
                  </a:lnTo>
                  <a:close/>
                  <a:moveTo>
                    <a:pt x="829" y="320"/>
                  </a:moveTo>
                  <a:lnTo>
                    <a:pt x="756" y="327"/>
                  </a:lnTo>
                  <a:lnTo>
                    <a:pt x="822" y="327"/>
                  </a:lnTo>
                  <a:lnTo>
                    <a:pt x="829" y="320"/>
                  </a:lnTo>
                  <a:close/>
                  <a:moveTo>
                    <a:pt x="765" y="260"/>
                  </a:moveTo>
                  <a:lnTo>
                    <a:pt x="686" y="280"/>
                  </a:lnTo>
                  <a:lnTo>
                    <a:pt x="762" y="280"/>
                  </a:lnTo>
                  <a:lnTo>
                    <a:pt x="765" y="260"/>
                  </a:lnTo>
                  <a:close/>
                  <a:moveTo>
                    <a:pt x="289" y="22"/>
                  </a:moveTo>
                  <a:lnTo>
                    <a:pt x="280" y="131"/>
                  </a:lnTo>
                  <a:lnTo>
                    <a:pt x="219" y="140"/>
                  </a:lnTo>
                  <a:lnTo>
                    <a:pt x="257" y="219"/>
                  </a:lnTo>
                  <a:lnTo>
                    <a:pt x="761" y="219"/>
                  </a:lnTo>
                  <a:lnTo>
                    <a:pt x="765" y="216"/>
                  </a:lnTo>
                  <a:lnTo>
                    <a:pt x="718" y="204"/>
                  </a:lnTo>
                  <a:lnTo>
                    <a:pt x="699" y="134"/>
                  </a:lnTo>
                  <a:lnTo>
                    <a:pt x="622" y="134"/>
                  </a:lnTo>
                  <a:lnTo>
                    <a:pt x="608" y="93"/>
                  </a:lnTo>
                  <a:lnTo>
                    <a:pt x="517" y="93"/>
                  </a:lnTo>
                  <a:lnTo>
                    <a:pt x="504" y="41"/>
                  </a:lnTo>
                  <a:lnTo>
                    <a:pt x="374" y="41"/>
                  </a:lnTo>
                  <a:lnTo>
                    <a:pt x="289" y="22"/>
                  </a:lnTo>
                  <a:close/>
                  <a:moveTo>
                    <a:pt x="683" y="73"/>
                  </a:moveTo>
                  <a:lnTo>
                    <a:pt x="622" y="134"/>
                  </a:lnTo>
                  <a:lnTo>
                    <a:pt x="699" y="134"/>
                  </a:lnTo>
                  <a:lnTo>
                    <a:pt x="683" y="73"/>
                  </a:lnTo>
                  <a:close/>
                  <a:moveTo>
                    <a:pt x="596" y="58"/>
                  </a:moveTo>
                  <a:lnTo>
                    <a:pt x="517" y="93"/>
                  </a:lnTo>
                  <a:lnTo>
                    <a:pt x="608" y="93"/>
                  </a:lnTo>
                  <a:lnTo>
                    <a:pt x="596" y="58"/>
                  </a:lnTo>
                  <a:close/>
                  <a:moveTo>
                    <a:pt x="493" y="0"/>
                  </a:moveTo>
                  <a:lnTo>
                    <a:pt x="374" y="41"/>
                  </a:lnTo>
                  <a:lnTo>
                    <a:pt x="504" y="41"/>
                  </a:lnTo>
                  <a:lnTo>
                    <a:pt x="493" y="0"/>
                  </a:lnTo>
                  <a:close/>
                </a:path>
              </a:pathLst>
            </a:custGeom>
            <a:solidFill>
              <a:srgbClr val="7F4B1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1070" name="Picture 46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189" y="1718"/>
              <a:ext cx="829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2825" y="2451"/>
              <a:ext cx="111" cy="62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18" y="15"/>
                </a:cxn>
                <a:cxn ang="0">
                  <a:pos x="0" y="21"/>
                </a:cxn>
                <a:cxn ang="0">
                  <a:pos x="35" y="62"/>
                </a:cxn>
                <a:cxn ang="0">
                  <a:pos x="85" y="44"/>
                </a:cxn>
                <a:cxn ang="0">
                  <a:pos x="111" y="15"/>
                </a:cxn>
                <a:cxn ang="0">
                  <a:pos x="82" y="0"/>
                </a:cxn>
              </a:cxnLst>
              <a:rect l="0" t="0" r="r" b="b"/>
              <a:pathLst>
                <a:path w="111" h="62">
                  <a:moveTo>
                    <a:pt x="82" y="0"/>
                  </a:moveTo>
                  <a:lnTo>
                    <a:pt x="18" y="15"/>
                  </a:lnTo>
                  <a:lnTo>
                    <a:pt x="0" y="21"/>
                  </a:lnTo>
                  <a:lnTo>
                    <a:pt x="35" y="62"/>
                  </a:lnTo>
                  <a:lnTo>
                    <a:pt x="85" y="44"/>
                  </a:lnTo>
                  <a:lnTo>
                    <a:pt x="111" y="15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E31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1072" name="Picture 48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825" y="2451"/>
              <a:ext cx="111" cy="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2867" y="2180"/>
              <a:ext cx="67" cy="56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0" y="2"/>
                </a:cxn>
                <a:cxn ang="0">
                  <a:pos x="10" y="8"/>
                </a:cxn>
                <a:cxn ang="0">
                  <a:pos x="3" y="17"/>
                </a:cxn>
                <a:cxn ang="0">
                  <a:pos x="0" y="28"/>
                </a:cxn>
                <a:cxn ang="0">
                  <a:pos x="3" y="39"/>
                </a:cxn>
                <a:cxn ang="0">
                  <a:pos x="10" y="47"/>
                </a:cxn>
                <a:cxn ang="0">
                  <a:pos x="20" y="53"/>
                </a:cxn>
                <a:cxn ang="0">
                  <a:pos x="33" y="56"/>
                </a:cxn>
                <a:cxn ang="0">
                  <a:pos x="46" y="53"/>
                </a:cxn>
                <a:cxn ang="0">
                  <a:pos x="56" y="47"/>
                </a:cxn>
                <a:cxn ang="0">
                  <a:pos x="64" y="39"/>
                </a:cxn>
                <a:cxn ang="0">
                  <a:pos x="66" y="28"/>
                </a:cxn>
                <a:cxn ang="0">
                  <a:pos x="64" y="17"/>
                </a:cxn>
                <a:cxn ang="0">
                  <a:pos x="56" y="8"/>
                </a:cxn>
                <a:cxn ang="0">
                  <a:pos x="46" y="2"/>
                </a:cxn>
                <a:cxn ang="0">
                  <a:pos x="33" y="0"/>
                </a:cxn>
              </a:cxnLst>
              <a:rect l="0" t="0" r="r" b="b"/>
              <a:pathLst>
                <a:path w="67" h="56">
                  <a:moveTo>
                    <a:pt x="33" y="0"/>
                  </a:moveTo>
                  <a:lnTo>
                    <a:pt x="20" y="2"/>
                  </a:lnTo>
                  <a:lnTo>
                    <a:pt x="10" y="8"/>
                  </a:lnTo>
                  <a:lnTo>
                    <a:pt x="3" y="17"/>
                  </a:lnTo>
                  <a:lnTo>
                    <a:pt x="0" y="28"/>
                  </a:lnTo>
                  <a:lnTo>
                    <a:pt x="3" y="39"/>
                  </a:lnTo>
                  <a:lnTo>
                    <a:pt x="10" y="47"/>
                  </a:lnTo>
                  <a:lnTo>
                    <a:pt x="20" y="53"/>
                  </a:lnTo>
                  <a:lnTo>
                    <a:pt x="33" y="56"/>
                  </a:lnTo>
                  <a:lnTo>
                    <a:pt x="46" y="53"/>
                  </a:lnTo>
                  <a:lnTo>
                    <a:pt x="56" y="47"/>
                  </a:lnTo>
                  <a:lnTo>
                    <a:pt x="64" y="39"/>
                  </a:lnTo>
                  <a:lnTo>
                    <a:pt x="66" y="28"/>
                  </a:lnTo>
                  <a:lnTo>
                    <a:pt x="64" y="17"/>
                  </a:lnTo>
                  <a:lnTo>
                    <a:pt x="56" y="8"/>
                  </a:lnTo>
                  <a:lnTo>
                    <a:pt x="46" y="2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2691" y="2220"/>
              <a:ext cx="70" cy="79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22" y="3"/>
                </a:cxn>
                <a:cxn ang="0">
                  <a:pos x="10" y="11"/>
                </a:cxn>
                <a:cxn ang="0">
                  <a:pos x="3" y="24"/>
                </a:cxn>
                <a:cxn ang="0">
                  <a:pos x="0" y="39"/>
                </a:cxn>
                <a:cxn ang="0">
                  <a:pos x="3" y="55"/>
                </a:cxn>
                <a:cxn ang="0">
                  <a:pos x="10" y="67"/>
                </a:cxn>
                <a:cxn ang="0">
                  <a:pos x="22" y="76"/>
                </a:cxn>
                <a:cxn ang="0">
                  <a:pos x="35" y="79"/>
                </a:cxn>
                <a:cxn ang="0">
                  <a:pos x="49" y="76"/>
                </a:cxn>
                <a:cxn ang="0">
                  <a:pos x="60" y="67"/>
                </a:cxn>
                <a:cxn ang="0">
                  <a:pos x="67" y="55"/>
                </a:cxn>
                <a:cxn ang="0">
                  <a:pos x="70" y="39"/>
                </a:cxn>
                <a:cxn ang="0">
                  <a:pos x="67" y="24"/>
                </a:cxn>
                <a:cxn ang="0">
                  <a:pos x="60" y="11"/>
                </a:cxn>
                <a:cxn ang="0">
                  <a:pos x="49" y="3"/>
                </a:cxn>
                <a:cxn ang="0">
                  <a:pos x="35" y="0"/>
                </a:cxn>
              </a:cxnLst>
              <a:rect l="0" t="0" r="r" b="b"/>
              <a:pathLst>
                <a:path w="70" h="79">
                  <a:moveTo>
                    <a:pt x="35" y="0"/>
                  </a:moveTo>
                  <a:lnTo>
                    <a:pt x="22" y="3"/>
                  </a:lnTo>
                  <a:lnTo>
                    <a:pt x="10" y="11"/>
                  </a:lnTo>
                  <a:lnTo>
                    <a:pt x="3" y="24"/>
                  </a:lnTo>
                  <a:lnTo>
                    <a:pt x="0" y="39"/>
                  </a:lnTo>
                  <a:lnTo>
                    <a:pt x="3" y="55"/>
                  </a:lnTo>
                  <a:lnTo>
                    <a:pt x="10" y="67"/>
                  </a:lnTo>
                  <a:lnTo>
                    <a:pt x="22" y="76"/>
                  </a:lnTo>
                  <a:lnTo>
                    <a:pt x="35" y="79"/>
                  </a:lnTo>
                  <a:lnTo>
                    <a:pt x="49" y="76"/>
                  </a:lnTo>
                  <a:lnTo>
                    <a:pt x="60" y="67"/>
                  </a:lnTo>
                  <a:lnTo>
                    <a:pt x="67" y="55"/>
                  </a:lnTo>
                  <a:lnTo>
                    <a:pt x="70" y="39"/>
                  </a:lnTo>
                  <a:lnTo>
                    <a:pt x="67" y="24"/>
                  </a:lnTo>
                  <a:lnTo>
                    <a:pt x="60" y="11"/>
                  </a:lnTo>
                  <a:lnTo>
                    <a:pt x="49" y="3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1075" name="Picture 51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133" y="5173"/>
              <a:ext cx="29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6" name="Picture 52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3337" y="4998"/>
              <a:ext cx="180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7" name="Picture 53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126" y="1633"/>
              <a:ext cx="3115" cy="5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8" name="Picture 54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5643" y="4773"/>
              <a:ext cx="291" cy="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9" name="Picture 5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6644" y="4887"/>
              <a:ext cx="224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80" name="Picture 56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4753" y="2452"/>
              <a:ext cx="2660" cy="4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1" name="Text Box 57"/>
            <p:cNvSpPr txBox="1">
              <a:spLocks noChangeArrowheads="1"/>
            </p:cNvSpPr>
            <p:nvPr/>
          </p:nvSpPr>
          <p:spPr bwMode="auto">
            <a:xfrm>
              <a:off x="1152" y="7024"/>
              <a:ext cx="1434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l-GR" sz="1100" b="1" i="0" u="none" strike="noStrike" cap="none" normalizeH="0" baseline="0" dirty="0" err="1" smtClean="0">
                  <a:ln>
                    <a:noFill/>
                  </a:ln>
                  <a:solidFill>
                    <a:srgbClr val="231F20"/>
                  </a:solidFill>
                  <a:effectLst/>
                  <a:latin typeface="Lucida Sans" pitchFamily="34" charset="0"/>
                  <a:cs typeface="Arial" pitchFamily="34" charset="0"/>
                </a:rPr>
                <a:t>Basic</a:t>
              </a:r>
              <a:r>
                <a:rPr kumimoji="0" lang="el-GR" sz="1100" b="1" i="0" u="none" strike="noStrike" cap="none" normalizeH="0" baseline="0" dirty="0" smtClean="0">
                  <a:ln>
                    <a:noFill/>
                  </a:ln>
                  <a:solidFill>
                    <a:srgbClr val="231F20"/>
                  </a:solidFill>
                  <a:effectLst/>
                  <a:latin typeface="Lucida Sans" pitchFamily="34" charset="0"/>
                  <a:cs typeface="Arial" pitchFamily="34" charset="0"/>
                </a:rPr>
                <a:t> </a:t>
              </a:r>
              <a:r>
                <a:rPr kumimoji="0" lang="el-GR" sz="1100" b="1" i="0" u="none" strike="noStrike" cap="none" normalizeH="0" baseline="0" dirty="0" err="1" smtClean="0">
                  <a:ln>
                    <a:noFill/>
                  </a:ln>
                  <a:solidFill>
                    <a:srgbClr val="231F20"/>
                  </a:solidFill>
                  <a:effectLst/>
                  <a:latin typeface="Lucida Sans" pitchFamily="34" charset="0"/>
                  <a:cs typeface="Arial" pitchFamily="34" charset="0"/>
                </a:rPr>
                <a:t>position</a:t>
              </a:r>
              <a:endPara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2285984" y="2643182"/>
            <a:ext cx="2874963" cy="3222625"/>
            <a:chOff x="319" y="139"/>
            <a:chExt cx="4529" cy="5076"/>
          </a:xfrm>
        </p:grpSpPr>
        <p:sp>
          <p:nvSpPr>
            <p:cNvPr id="2051" name="AutoShape 3"/>
            <p:cNvSpPr>
              <a:spLocks/>
            </p:cNvSpPr>
            <p:nvPr/>
          </p:nvSpPr>
          <p:spPr bwMode="auto">
            <a:xfrm>
              <a:off x="2764" y="521"/>
              <a:ext cx="1387" cy="2803"/>
            </a:xfrm>
            <a:custGeom>
              <a:avLst/>
              <a:gdLst/>
              <a:ahLst/>
              <a:cxnLst>
                <a:cxn ang="0">
                  <a:pos x="601" y="318"/>
                </a:cxn>
                <a:cxn ang="0">
                  <a:pos x="554" y="258"/>
                </a:cxn>
                <a:cxn ang="0">
                  <a:pos x="554" y="198"/>
                </a:cxn>
                <a:cxn ang="0">
                  <a:pos x="582" y="70"/>
                </a:cxn>
                <a:cxn ang="0">
                  <a:pos x="569" y="0"/>
                </a:cxn>
                <a:cxn ang="0">
                  <a:pos x="413" y="13"/>
                </a:cxn>
                <a:cxn ang="0">
                  <a:pos x="287" y="60"/>
                </a:cxn>
                <a:cxn ang="0">
                  <a:pos x="113" y="143"/>
                </a:cxn>
                <a:cxn ang="0">
                  <a:pos x="18" y="229"/>
                </a:cxn>
                <a:cxn ang="0">
                  <a:pos x="10" y="331"/>
                </a:cxn>
                <a:cxn ang="0">
                  <a:pos x="7" y="423"/>
                </a:cxn>
                <a:cxn ang="0">
                  <a:pos x="0" y="477"/>
                </a:cxn>
                <a:cxn ang="0">
                  <a:pos x="45" y="549"/>
                </a:cxn>
                <a:cxn ang="0">
                  <a:pos x="54" y="649"/>
                </a:cxn>
                <a:cxn ang="0">
                  <a:pos x="105" y="735"/>
                </a:cxn>
                <a:cxn ang="0">
                  <a:pos x="175" y="773"/>
                </a:cxn>
                <a:cxn ang="0">
                  <a:pos x="283" y="757"/>
                </a:cxn>
                <a:cxn ang="0">
                  <a:pos x="353" y="665"/>
                </a:cxn>
                <a:cxn ang="0">
                  <a:pos x="344" y="614"/>
                </a:cxn>
                <a:cxn ang="0">
                  <a:pos x="344" y="541"/>
                </a:cxn>
                <a:cxn ang="0">
                  <a:pos x="442" y="554"/>
                </a:cxn>
                <a:cxn ang="0">
                  <a:pos x="539" y="557"/>
                </a:cxn>
                <a:cxn ang="0">
                  <a:pos x="542" y="541"/>
                </a:cxn>
                <a:cxn ang="0">
                  <a:pos x="547" y="509"/>
                </a:cxn>
                <a:cxn ang="0">
                  <a:pos x="534" y="446"/>
                </a:cxn>
                <a:cxn ang="0">
                  <a:pos x="566" y="439"/>
                </a:cxn>
                <a:cxn ang="0">
                  <a:pos x="550" y="347"/>
                </a:cxn>
                <a:cxn ang="0">
                  <a:pos x="595" y="341"/>
                </a:cxn>
                <a:cxn ang="0">
                  <a:pos x="601" y="318"/>
                </a:cxn>
                <a:cxn ang="0">
                  <a:pos x="1386" y="2425"/>
                </a:cxn>
                <a:cxn ang="0">
                  <a:pos x="1363" y="2255"/>
                </a:cxn>
                <a:cxn ang="0">
                  <a:pos x="1290" y="2165"/>
                </a:cxn>
                <a:cxn ang="0">
                  <a:pos x="1278" y="2137"/>
                </a:cxn>
                <a:cxn ang="0">
                  <a:pos x="1252" y="2076"/>
                </a:cxn>
                <a:cxn ang="0">
                  <a:pos x="1123" y="2137"/>
                </a:cxn>
                <a:cxn ang="0">
                  <a:pos x="1093" y="2117"/>
                </a:cxn>
                <a:cxn ang="0">
                  <a:pos x="998" y="2181"/>
                </a:cxn>
                <a:cxn ang="0">
                  <a:pos x="946" y="2249"/>
                </a:cxn>
                <a:cxn ang="0">
                  <a:pos x="987" y="2342"/>
                </a:cxn>
                <a:cxn ang="0">
                  <a:pos x="996" y="2471"/>
                </a:cxn>
                <a:cxn ang="0">
                  <a:pos x="991" y="2595"/>
                </a:cxn>
                <a:cxn ang="0">
                  <a:pos x="1057" y="2679"/>
                </a:cxn>
                <a:cxn ang="0">
                  <a:pos x="1133" y="2793"/>
                </a:cxn>
                <a:cxn ang="0">
                  <a:pos x="1137" y="2796"/>
                </a:cxn>
                <a:cxn ang="0">
                  <a:pos x="1149" y="2801"/>
                </a:cxn>
                <a:cxn ang="0">
                  <a:pos x="1165" y="2803"/>
                </a:cxn>
                <a:cxn ang="0">
                  <a:pos x="1184" y="2795"/>
                </a:cxn>
                <a:cxn ang="0">
                  <a:pos x="1198" y="2785"/>
                </a:cxn>
                <a:cxn ang="0">
                  <a:pos x="1206" y="2777"/>
                </a:cxn>
                <a:cxn ang="0">
                  <a:pos x="1209" y="2768"/>
                </a:cxn>
                <a:cxn ang="0">
                  <a:pos x="1209" y="2754"/>
                </a:cxn>
                <a:cxn ang="0">
                  <a:pos x="1257" y="2749"/>
                </a:cxn>
                <a:cxn ang="0">
                  <a:pos x="1322" y="2702"/>
                </a:cxn>
                <a:cxn ang="0">
                  <a:pos x="1318" y="2688"/>
                </a:cxn>
                <a:cxn ang="0">
                  <a:pos x="1359" y="2647"/>
                </a:cxn>
                <a:cxn ang="0">
                  <a:pos x="1363" y="2588"/>
                </a:cxn>
                <a:cxn ang="0">
                  <a:pos x="1348" y="2572"/>
                </a:cxn>
                <a:cxn ang="0">
                  <a:pos x="1377" y="2548"/>
                </a:cxn>
                <a:cxn ang="0">
                  <a:pos x="1386" y="2425"/>
                </a:cxn>
              </a:cxnLst>
              <a:rect l="0" t="0" r="r" b="b"/>
              <a:pathLst>
                <a:path w="1387" h="2803">
                  <a:moveTo>
                    <a:pt x="601" y="318"/>
                  </a:moveTo>
                  <a:lnTo>
                    <a:pt x="554" y="258"/>
                  </a:lnTo>
                  <a:lnTo>
                    <a:pt x="554" y="198"/>
                  </a:lnTo>
                  <a:lnTo>
                    <a:pt x="582" y="70"/>
                  </a:lnTo>
                  <a:lnTo>
                    <a:pt x="569" y="0"/>
                  </a:lnTo>
                  <a:lnTo>
                    <a:pt x="413" y="13"/>
                  </a:lnTo>
                  <a:lnTo>
                    <a:pt x="287" y="60"/>
                  </a:lnTo>
                  <a:lnTo>
                    <a:pt x="113" y="143"/>
                  </a:lnTo>
                  <a:lnTo>
                    <a:pt x="18" y="229"/>
                  </a:lnTo>
                  <a:lnTo>
                    <a:pt x="10" y="331"/>
                  </a:lnTo>
                  <a:lnTo>
                    <a:pt x="7" y="423"/>
                  </a:lnTo>
                  <a:lnTo>
                    <a:pt x="0" y="477"/>
                  </a:lnTo>
                  <a:lnTo>
                    <a:pt x="45" y="549"/>
                  </a:lnTo>
                  <a:lnTo>
                    <a:pt x="54" y="649"/>
                  </a:lnTo>
                  <a:lnTo>
                    <a:pt x="105" y="735"/>
                  </a:lnTo>
                  <a:lnTo>
                    <a:pt x="175" y="773"/>
                  </a:lnTo>
                  <a:lnTo>
                    <a:pt x="283" y="757"/>
                  </a:lnTo>
                  <a:lnTo>
                    <a:pt x="353" y="665"/>
                  </a:lnTo>
                  <a:lnTo>
                    <a:pt x="344" y="614"/>
                  </a:lnTo>
                  <a:lnTo>
                    <a:pt x="344" y="541"/>
                  </a:lnTo>
                  <a:lnTo>
                    <a:pt x="442" y="554"/>
                  </a:lnTo>
                  <a:lnTo>
                    <a:pt x="539" y="557"/>
                  </a:lnTo>
                  <a:lnTo>
                    <a:pt x="542" y="541"/>
                  </a:lnTo>
                  <a:lnTo>
                    <a:pt x="547" y="509"/>
                  </a:lnTo>
                  <a:lnTo>
                    <a:pt x="534" y="446"/>
                  </a:lnTo>
                  <a:lnTo>
                    <a:pt x="566" y="439"/>
                  </a:lnTo>
                  <a:lnTo>
                    <a:pt x="550" y="347"/>
                  </a:lnTo>
                  <a:lnTo>
                    <a:pt x="595" y="341"/>
                  </a:lnTo>
                  <a:lnTo>
                    <a:pt x="601" y="318"/>
                  </a:lnTo>
                  <a:moveTo>
                    <a:pt x="1386" y="2425"/>
                  </a:moveTo>
                  <a:lnTo>
                    <a:pt x="1363" y="2255"/>
                  </a:lnTo>
                  <a:lnTo>
                    <a:pt x="1290" y="2165"/>
                  </a:lnTo>
                  <a:lnTo>
                    <a:pt x="1278" y="2137"/>
                  </a:lnTo>
                  <a:lnTo>
                    <a:pt x="1252" y="2076"/>
                  </a:lnTo>
                  <a:lnTo>
                    <a:pt x="1123" y="2137"/>
                  </a:lnTo>
                  <a:lnTo>
                    <a:pt x="1093" y="2117"/>
                  </a:lnTo>
                  <a:lnTo>
                    <a:pt x="998" y="2181"/>
                  </a:lnTo>
                  <a:lnTo>
                    <a:pt x="946" y="2249"/>
                  </a:lnTo>
                  <a:lnTo>
                    <a:pt x="987" y="2342"/>
                  </a:lnTo>
                  <a:lnTo>
                    <a:pt x="996" y="2471"/>
                  </a:lnTo>
                  <a:lnTo>
                    <a:pt x="991" y="2595"/>
                  </a:lnTo>
                  <a:lnTo>
                    <a:pt x="1057" y="2679"/>
                  </a:lnTo>
                  <a:lnTo>
                    <a:pt x="1133" y="2793"/>
                  </a:lnTo>
                  <a:lnTo>
                    <a:pt x="1137" y="2796"/>
                  </a:lnTo>
                  <a:lnTo>
                    <a:pt x="1149" y="2801"/>
                  </a:lnTo>
                  <a:lnTo>
                    <a:pt x="1165" y="2803"/>
                  </a:lnTo>
                  <a:lnTo>
                    <a:pt x="1184" y="2795"/>
                  </a:lnTo>
                  <a:lnTo>
                    <a:pt x="1198" y="2785"/>
                  </a:lnTo>
                  <a:lnTo>
                    <a:pt x="1206" y="2777"/>
                  </a:lnTo>
                  <a:lnTo>
                    <a:pt x="1209" y="2768"/>
                  </a:lnTo>
                  <a:lnTo>
                    <a:pt x="1209" y="2754"/>
                  </a:lnTo>
                  <a:lnTo>
                    <a:pt x="1257" y="2749"/>
                  </a:lnTo>
                  <a:lnTo>
                    <a:pt x="1322" y="2702"/>
                  </a:lnTo>
                  <a:lnTo>
                    <a:pt x="1318" y="2688"/>
                  </a:lnTo>
                  <a:lnTo>
                    <a:pt x="1359" y="2647"/>
                  </a:lnTo>
                  <a:lnTo>
                    <a:pt x="1363" y="2588"/>
                  </a:lnTo>
                  <a:lnTo>
                    <a:pt x="1348" y="2572"/>
                  </a:lnTo>
                  <a:lnTo>
                    <a:pt x="1377" y="2548"/>
                  </a:lnTo>
                  <a:lnTo>
                    <a:pt x="1386" y="2425"/>
                  </a:lnTo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75" y="941"/>
              <a:ext cx="2586" cy="1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3" name="AutoShape 5"/>
            <p:cNvSpPr>
              <a:spLocks/>
            </p:cNvSpPr>
            <p:nvPr/>
          </p:nvSpPr>
          <p:spPr bwMode="auto">
            <a:xfrm>
              <a:off x="1130" y="2184"/>
              <a:ext cx="1638" cy="522"/>
            </a:xfrm>
            <a:custGeom>
              <a:avLst/>
              <a:gdLst/>
              <a:ahLst/>
              <a:cxnLst>
                <a:cxn ang="0">
                  <a:pos x="716" y="375"/>
                </a:cxn>
                <a:cxn ang="0">
                  <a:pos x="703" y="321"/>
                </a:cxn>
                <a:cxn ang="0">
                  <a:pos x="634" y="299"/>
                </a:cxn>
                <a:cxn ang="0">
                  <a:pos x="585" y="283"/>
                </a:cxn>
                <a:cxn ang="0">
                  <a:pos x="445" y="244"/>
                </a:cxn>
                <a:cxn ang="0">
                  <a:pos x="330" y="232"/>
                </a:cxn>
                <a:cxn ang="0">
                  <a:pos x="229" y="244"/>
                </a:cxn>
                <a:cxn ang="0">
                  <a:pos x="121" y="283"/>
                </a:cxn>
                <a:cxn ang="0">
                  <a:pos x="38" y="318"/>
                </a:cxn>
                <a:cxn ang="0">
                  <a:pos x="0" y="356"/>
                </a:cxn>
                <a:cxn ang="0">
                  <a:pos x="54" y="438"/>
                </a:cxn>
                <a:cxn ang="0">
                  <a:pos x="101" y="431"/>
                </a:cxn>
                <a:cxn ang="0">
                  <a:pos x="76" y="365"/>
                </a:cxn>
                <a:cxn ang="0">
                  <a:pos x="146" y="311"/>
                </a:cxn>
                <a:cxn ang="0">
                  <a:pos x="260" y="299"/>
                </a:cxn>
                <a:cxn ang="0">
                  <a:pos x="439" y="302"/>
                </a:cxn>
                <a:cxn ang="0">
                  <a:pos x="555" y="330"/>
                </a:cxn>
                <a:cxn ang="0">
                  <a:pos x="648" y="362"/>
                </a:cxn>
                <a:cxn ang="0">
                  <a:pos x="716" y="375"/>
                </a:cxn>
                <a:cxn ang="0">
                  <a:pos x="1637" y="76"/>
                </a:cxn>
                <a:cxn ang="0">
                  <a:pos x="1634" y="18"/>
                </a:cxn>
                <a:cxn ang="0">
                  <a:pos x="1634" y="9"/>
                </a:cxn>
                <a:cxn ang="0">
                  <a:pos x="1562" y="0"/>
                </a:cxn>
                <a:cxn ang="0">
                  <a:pos x="1431" y="31"/>
                </a:cxn>
                <a:cxn ang="0">
                  <a:pos x="1313" y="98"/>
                </a:cxn>
                <a:cxn ang="0">
                  <a:pos x="1166" y="187"/>
                </a:cxn>
                <a:cxn ang="0">
                  <a:pos x="1076" y="279"/>
                </a:cxn>
                <a:cxn ang="0">
                  <a:pos x="992" y="384"/>
                </a:cxn>
                <a:cxn ang="0">
                  <a:pos x="941" y="470"/>
                </a:cxn>
                <a:cxn ang="0">
                  <a:pos x="1008" y="521"/>
                </a:cxn>
                <a:cxn ang="0">
                  <a:pos x="1046" y="508"/>
                </a:cxn>
                <a:cxn ang="0">
                  <a:pos x="995" y="461"/>
                </a:cxn>
                <a:cxn ang="0">
                  <a:pos x="1027" y="391"/>
                </a:cxn>
                <a:cxn ang="0">
                  <a:pos x="1157" y="267"/>
                </a:cxn>
                <a:cxn ang="0">
                  <a:pos x="1292" y="165"/>
                </a:cxn>
                <a:cxn ang="0">
                  <a:pos x="1386" y="98"/>
                </a:cxn>
                <a:cxn ang="0">
                  <a:pos x="1517" y="38"/>
                </a:cxn>
                <a:cxn ang="0">
                  <a:pos x="1583" y="18"/>
                </a:cxn>
                <a:cxn ang="0">
                  <a:pos x="1602" y="79"/>
                </a:cxn>
                <a:cxn ang="0">
                  <a:pos x="1637" y="76"/>
                </a:cxn>
              </a:cxnLst>
              <a:rect l="0" t="0" r="r" b="b"/>
              <a:pathLst>
                <a:path w="1638" h="522">
                  <a:moveTo>
                    <a:pt x="716" y="375"/>
                  </a:moveTo>
                  <a:lnTo>
                    <a:pt x="703" y="321"/>
                  </a:lnTo>
                  <a:lnTo>
                    <a:pt x="634" y="299"/>
                  </a:lnTo>
                  <a:lnTo>
                    <a:pt x="585" y="283"/>
                  </a:lnTo>
                  <a:lnTo>
                    <a:pt x="445" y="244"/>
                  </a:lnTo>
                  <a:lnTo>
                    <a:pt x="330" y="232"/>
                  </a:lnTo>
                  <a:lnTo>
                    <a:pt x="229" y="244"/>
                  </a:lnTo>
                  <a:lnTo>
                    <a:pt x="121" y="283"/>
                  </a:lnTo>
                  <a:lnTo>
                    <a:pt x="38" y="318"/>
                  </a:lnTo>
                  <a:lnTo>
                    <a:pt x="0" y="356"/>
                  </a:lnTo>
                  <a:lnTo>
                    <a:pt x="54" y="438"/>
                  </a:lnTo>
                  <a:lnTo>
                    <a:pt x="101" y="431"/>
                  </a:lnTo>
                  <a:lnTo>
                    <a:pt x="76" y="365"/>
                  </a:lnTo>
                  <a:lnTo>
                    <a:pt x="146" y="311"/>
                  </a:lnTo>
                  <a:lnTo>
                    <a:pt x="260" y="299"/>
                  </a:lnTo>
                  <a:lnTo>
                    <a:pt x="439" y="302"/>
                  </a:lnTo>
                  <a:lnTo>
                    <a:pt x="555" y="330"/>
                  </a:lnTo>
                  <a:lnTo>
                    <a:pt x="648" y="362"/>
                  </a:lnTo>
                  <a:lnTo>
                    <a:pt x="716" y="375"/>
                  </a:lnTo>
                  <a:moveTo>
                    <a:pt x="1637" y="76"/>
                  </a:moveTo>
                  <a:lnTo>
                    <a:pt x="1634" y="18"/>
                  </a:lnTo>
                  <a:lnTo>
                    <a:pt x="1634" y="9"/>
                  </a:lnTo>
                  <a:lnTo>
                    <a:pt x="1562" y="0"/>
                  </a:lnTo>
                  <a:lnTo>
                    <a:pt x="1431" y="31"/>
                  </a:lnTo>
                  <a:lnTo>
                    <a:pt x="1313" y="98"/>
                  </a:lnTo>
                  <a:lnTo>
                    <a:pt x="1166" y="187"/>
                  </a:lnTo>
                  <a:lnTo>
                    <a:pt x="1076" y="279"/>
                  </a:lnTo>
                  <a:lnTo>
                    <a:pt x="992" y="384"/>
                  </a:lnTo>
                  <a:lnTo>
                    <a:pt x="941" y="470"/>
                  </a:lnTo>
                  <a:lnTo>
                    <a:pt x="1008" y="521"/>
                  </a:lnTo>
                  <a:lnTo>
                    <a:pt x="1046" y="508"/>
                  </a:lnTo>
                  <a:lnTo>
                    <a:pt x="995" y="461"/>
                  </a:lnTo>
                  <a:lnTo>
                    <a:pt x="1027" y="391"/>
                  </a:lnTo>
                  <a:lnTo>
                    <a:pt x="1157" y="267"/>
                  </a:lnTo>
                  <a:lnTo>
                    <a:pt x="1292" y="165"/>
                  </a:lnTo>
                  <a:lnTo>
                    <a:pt x="1386" y="98"/>
                  </a:lnTo>
                  <a:lnTo>
                    <a:pt x="1517" y="38"/>
                  </a:lnTo>
                  <a:lnTo>
                    <a:pt x="1583" y="18"/>
                  </a:lnTo>
                  <a:lnTo>
                    <a:pt x="1602" y="79"/>
                  </a:lnTo>
                  <a:lnTo>
                    <a:pt x="1637" y="76"/>
                  </a:lnTo>
                </a:path>
              </a:pathLst>
            </a:custGeom>
            <a:solidFill>
              <a:srgbClr val="B8283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54" name="AutoShape 6"/>
            <p:cNvSpPr>
              <a:spLocks/>
            </p:cNvSpPr>
            <p:nvPr/>
          </p:nvSpPr>
          <p:spPr bwMode="auto">
            <a:xfrm>
              <a:off x="1110" y="1822"/>
              <a:ext cx="1624" cy="833"/>
            </a:xfrm>
            <a:custGeom>
              <a:avLst/>
              <a:gdLst/>
              <a:ahLst/>
              <a:cxnLst>
                <a:cxn ang="0">
                  <a:pos x="1083" y="658"/>
                </a:cxn>
                <a:cxn ang="0">
                  <a:pos x="743" y="658"/>
                </a:cxn>
                <a:cxn ang="0">
                  <a:pos x="848" y="740"/>
                </a:cxn>
                <a:cxn ang="0">
                  <a:pos x="959" y="833"/>
                </a:cxn>
                <a:cxn ang="0">
                  <a:pos x="994" y="747"/>
                </a:cxn>
                <a:cxn ang="0">
                  <a:pos x="1083" y="658"/>
                </a:cxn>
                <a:cxn ang="0">
                  <a:pos x="240" y="0"/>
                </a:cxn>
                <a:cxn ang="0">
                  <a:pos x="224" y="16"/>
                </a:cxn>
                <a:cxn ang="0">
                  <a:pos x="162" y="147"/>
                </a:cxn>
                <a:cxn ang="0">
                  <a:pos x="75" y="315"/>
                </a:cxn>
                <a:cxn ang="0">
                  <a:pos x="30" y="464"/>
                </a:cxn>
                <a:cxn ang="0">
                  <a:pos x="0" y="617"/>
                </a:cxn>
                <a:cxn ang="0">
                  <a:pos x="27" y="723"/>
                </a:cxn>
                <a:cxn ang="0">
                  <a:pos x="90" y="669"/>
                </a:cxn>
                <a:cxn ang="0">
                  <a:pos x="227" y="611"/>
                </a:cxn>
                <a:cxn ang="0">
                  <a:pos x="367" y="601"/>
                </a:cxn>
                <a:cxn ang="0">
                  <a:pos x="1140" y="601"/>
                </a:cxn>
                <a:cxn ang="0">
                  <a:pos x="1146" y="595"/>
                </a:cxn>
                <a:cxn ang="0">
                  <a:pos x="1271" y="503"/>
                </a:cxn>
                <a:cxn ang="0">
                  <a:pos x="935" y="503"/>
                </a:cxn>
                <a:cxn ang="0">
                  <a:pos x="857" y="461"/>
                </a:cxn>
                <a:cxn ang="0">
                  <a:pos x="771" y="369"/>
                </a:cxn>
                <a:cxn ang="0">
                  <a:pos x="650" y="255"/>
                </a:cxn>
                <a:cxn ang="0">
                  <a:pos x="466" y="134"/>
                </a:cxn>
                <a:cxn ang="0">
                  <a:pos x="348" y="32"/>
                </a:cxn>
                <a:cxn ang="0">
                  <a:pos x="240" y="0"/>
                </a:cxn>
                <a:cxn ang="0">
                  <a:pos x="1140" y="601"/>
                </a:cxn>
                <a:cxn ang="0">
                  <a:pos x="367" y="601"/>
                </a:cxn>
                <a:cxn ang="0">
                  <a:pos x="504" y="620"/>
                </a:cxn>
                <a:cxn ang="0">
                  <a:pos x="606" y="651"/>
                </a:cxn>
                <a:cxn ang="0">
                  <a:pos x="743" y="709"/>
                </a:cxn>
                <a:cxn ang="0">
                  <a:pos x="743" y="658"/>
                </a:cxn>
                <a:cxn ang="0">
                  <a:pos x="1083" y="658"/>
                </a:cxn>
                <a:cxn ang="0">
                  <a:pos x="1140" y="601"/>
                </a:cxn>
                <a:cxn ang="0">
                  <a:pos x="1452" y="305"/>
                </a:cxn>
                <a:cxn ang="0">
                  <a:pos x="1407" y="359"/>
                </a:cxn>
                <a:cxn ang="0">
                  <a:pos x="1315" y="385"/>
                </a:cxn>
                <a:cxn ang="0">
                  <a:pos x="1210" y="410"/>
                </a:cxn>
                <a:cxn ang="0">
                  <a:pos x="1140" y="442"/>
                </a:cxn>
                <a:cxn ang="0">
                  <a:pos x="1022" y="493"/>
                </a:cxn>
                <a:cxn ang="0">
                  <a:pos x="935" y="503"/>
                </a:cxn>
                <a:cxn ang="0">
                  <a:pos x="1271" y="503"/>
                </a:cxn>
                <a:cxn ang="0">
                  <a:pos x="1290" y="489"/>
                </a:cxn>
                <a:cxn ang="0">
                  <a:pos x="1436" y="404"/>
                </a:cxn>
                <a:cxn ang="0">
                  <a:pos x="1623" y="350"/>
                </a:cxn>
                <a:cxn ang="0">
                  <a:pos x="1452" y="305"/>
                </a:cxn>
              </a:cxnLst>
              <a:rect l="0" t="0" r="r" b="b"/>
              <a:pathLst>
                <a:path w="1624" h="833">
                  <a:moveTo>
                    <a:pt x="1083" y="658"/>
                  </a:moveTo>
                  <a:lnTo>
                    <a:pt x="743" y="658"/>
                  </a:lnTo>
                  <a:lnTo>
                    <a:pt x="848" y="740"/>
                  </a:lnTo>
                  <a:lnTo>
                    <a:pt x="959" y="833"/>
                  </a:lnTo>
                  <a:lnTo>
                    <a:pt x="994" y="747"/>
                  </a:lnTo>
                  <a:lnTo>
                    <a:pt x="1083" y="658"/>
                  </a:lnTo>
                  <a:close/>
                  <a:moveTo>
                    <a:pt x="240" y="0"/>
                  </a:moveTo>
                  <a:lnTo>
                    <a:pt x="224" y="16"/>
                  </a:lnTo>
                  <a:lnTo>
                    <a:pt x="162" y="147"/>
                  </a:lnTo>
                  <a:lnTo>
                    <a:pt x="75" y="315"/>
                  </a:lnTo>
                  <a:lnTo>
                    <a:pt x="30" y="464"/>
                  </a:lnTo>
                  <a:lnTo>
                    <a:pt x="0" y="617"/>
                  </a:lnTo>
                  <a:lnTo>
                    <a:pt x="27" y="723"/>
                  </a:lnTo>
                  <a:lnTo>
                    <a:pt x="90" y="669"/>
                  </a:lnTo>
                  <a:lnTo>
                    <a:pt x="227" y="611"/>
                  </a:lnTo>
                  <a:lnTo>
                    <a:pt x="367" y="601"/>
                  </a:lnTo>
                  <a:lnTo>
                    <a:pt x="1140" y="601"/>
                  </a:lnTo>
                  <a:lnTo>
                    <a:pt x="1146" y="595"/>
                  </a:lnTo>
                  <a:lnTo>
                    <a:pt x="1271" y="503"/>
                  </a:lnTo>
                  <a:lnTo>
                    <a:pt x="935" y="503"/>
                  </a:lnTo>
                  <a:lnTo>
                    <a:pt x="857" y="461"/>
                  </a:lnTo>
                  <a:lnTo>
                    <a:pt x="771" y="369"/>
                  </a:lnTo>
                  <a:lnTo>
                    <a:pt x="650" y="255"/>
                  </a:lnTo>
                  <a:lnTo>
                    <a:pt x="466" y="134"/>
                  </a:lnTo>
                  <a:lnTo>
                    <a:pt x="348" y="32"/>
                  </a:lnTo>
                  <a:lnTo>
                    <a:pt x="240" y="0"/>
                  </a:lnTo>
                  <a:close/>
                  <a:moveTo>
                    <a:pt x="1140" y="601"/>
                  </a:moveTo>
                  <a:lnTo>
                    <a:pt x="367" y="601"/>
                  </a:lnTo>
                  <a:lnTo>
                    <a:pt x="504" y="620"/>
                  </a:lnTo>
                  <a:lnTo>
                    <a:pt x="606" y="651"/>
                  </a:lnTo>
                  <a:lnTo>
                    <a:pt x="743" y="709"/>
                  </a:lnTo>
                  <a:lnTo>
                    <a:pt x="743" y="658"/>
                  </a:lnTo>
                  <a:lnTo>
                    <a:pt x="1083" y="658"/>
                  </a:lnTo>
                  <a:lnTo>
                    <a:pt x="1140" y="601"/>
                  </a:lnTo>
                  <a:close/>
                  <a:moveTo>
                    <a:pt x="1452" y="305"/>
                  </a:moveTo>
                  <a:lnTo>
                    <a:pt x="1407" y="359"/>
                  </a:lnTo>
                  <a:lnTo>
                    <a:pt x="1315" y="385"/>
                  </a:lnTo>
                  <a:lnTo>
                    <a:pt x="1210" y="410"/>
                  </a:lnTo>
                  <a:lnTo>
                    <a:pt x="1140" y="442"/>
                  </a:lnTo>
                  <a:lnTo>
                    <a:pt x="1022" y="493"/>
                  </a:lnTo>
                  <a:lnTo>
                    <a:pt x="935" y="503"/>
                  </a:lnTo>
                  <a:lnTo>
                    <a:pt x="1271" y="503"/>
                  </a:lnTo>
                  <a:lnTo>
                    <a:pt x="1290" y="489"/>
                  </a:lnTo>
                  <a:lnTo>
                    <a:pt x="1436" y="404"/>
                  </a:lnTo>
                  <a:lnTo>
                    <a:pt x="1623" y="350"/>
                  </a:lnTo>
                  <a:lnTo>
                    <a:pt x="1452" y="305"/>
                  </a:lnTo>
                  <a:close/>
                </a:path>
              </a:pathLst>
            </a:custGeom>
            <a:solidFill>
              <a:srgbClr val="76B1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55" name="AutoShape 7"/>
            <p:cNvSpPr>
              <a:spLocks/>
            </p:cNvSpPr>
            <p:nvPr/>
          </p:nvSpPr>
          <p:spPr bwMode="auto">
            <a:xfrm>
              <a:off x="1307" y="947"/>
              <a:ext cx="1874" cy="1371"/>
            </a:xfrm>
            <a:custGeom>
              <a:avLst/>
              <a:gdLst/>
              <a:ahLst/>
              <a:cxnLst>
                <a:cxn ang="0">
                  <a:pos x="1241" y="1167"/>
                </a:cxn>
                <a:cxn ang="0">
                  <a:pos x="1158" y="1201"/>
                </a:cxn>
                <a:cxn ang="0">
                  <a:pos x="1041" y="1253"/>
                </a:cxn>
                <a:cxn ang="0">
                  <a:pos x="1024" y="1258"/>
                </a:cxn>
                <a:cxn ang="0">
                  <a:pos x="983" y="1269"/>
                </a:cxn>
                <a:cxn ang="0">
                  <a:pos x="934" y="1282"/>
                </a:cxn>
                <a:cxn ang="0">
                  <a:pos x="891" y="1291"/>
                </a:cxn>
                <a:cxn ang="0">
                  <a:pos x="789" y="1303"/>
                </a:cxn>
                <a:cxn ang="0">
                  <a:pos x="704" y="1291"/>
                </a:cxn>
                <a:cxn ang="0">
                  <a:pos x="575" y="1189"/>
                </a:cxn>
                <a:cxn ang="0">
                  <a:pos x="436" y="1062"/>
                </a:cxn>
                <a:cxn ang="0">
                  <a:pos x="305" y="960"/>
                </a:cxn>
                <a:cxn ang="0">
                  <a:pos x="150" y="865"/>
                </a:cxn>
                <a:cxn ang="0">
                  <a:pos x="62" y="810"/>
                </a:cxn>
                <a:cxn ang="0">
                  <a:pos x="61" y="791"/>
                </a:cxn>
                <a:cxn ang="0">
                  <a:pos x="7" y="836"/>
                </a:cxn>
                <a:cxn ang="0">
                  <a:pos x="0" y="903"/>
                </a:cxn>
                <a:cxn ang="0">
                  <a:pos x="58" y="865"/>
                </a:cxn>
                <a:cxn ang="0">
                  <a:pos x="169" y="944"/>
                </a:cxn>
                <a:cxn ang="0">
                  <a:pos x="360" y="1078"/>
                </a:cxn>
                <a:cxn ang="0">
                  <a:pos x="506" y="1186"/>
                </a:cxn>
                <a:cxn ang="0">
                  <a:pos x="602" y="1273"/>
                </a:cxn>
                <a:cxn ang="0">
                  <a:pos x="647" y="1335"/>
                </a:cxn>
                <a:cxn ang="0">
                  <a:pos x="719" y="1370"/>
                </a:cxn>
                <a:cxn ang="0">
                  <a:pos x="812" y="1367"/>
                </a:cxn>
                <a:cxn ang="0">
                  <a:pos x="899" y="1342"/>
                </a:cxn>
                <a:cxn ang="0">
                  <a:pos x="974" y="1303"/>
                </a:cxn>
                <a:cxn ang="0">
                  <a:pos x="1079" y="1262"/>
                </a:cxn>
                <a:cxn ang="0">
                  <a:pos x="1184" y="1240"/>
                </a:cxn>
                <a:cxn ang="0">
                  <a:pos x="1223" y="1221"/>
                </a:cxn>
                <a:cxn ang="0">
                  <a:pos x="1241" y="1167"/>
                </a:cxn>
                <a:cxn ang="0">
                  <a:pos x="1874" y="184"/>
                </a:cxn>
                <a:cxn ang="0">
                  <a:pos x="1834" y="130"/>
                </a:cxn>
                <a:cxn ang="0">
                  <a:pos x="1804" y="194"/>
                </a:cxn>
                <a:cxn ang="0">
                  <a:pos x="1801" y="248"/>
                </a:cxn>
                <a:cxn ang="0">
                  <a:pos x="1750" y="311"/>
                </a:cxn>
                <a:cxn ang="0">
                  <a:pos x="1672" y="340"/>
                </a:cxn>
                <a:cxn ang="0">
                  <a:pos x="1584" y="324"/>
                </a:cxn>
                <a:cxn ang="0">
                  <a:pos x="1543" y="276"/>
                </a:cxn>
                <a:cxn ang="0">
                  <a:pos x="1511" y="176"/>
                </a:cxn>
                <a:cxn ang="0">
                  <a:pos x="1499" y="95"/>
                </a:cxn>
                <a:cxn ang="0">
                  <a:pos x="1467" y="6"/>
                </a:cxn>
                <a:cxn ang="0">
                  <a:pos x="1425" y="0"/>
                </a:cxn>
                <a:cxn ang="0">
                  <a:pos x="1464" y="86"/>
                </a:cxn>
                <a:cxn ang="0">
                  <a:pos x="1486" y="162"/>
                </a:cxn>
                <a:cxn ang="0">
                  <a:pos x="1499" y="254"/>
                </a:cxn>
                <a:cxn ang="0">
                  <a:pos x="1549" y="343"/>
                </a:cxn>
                <a:cxn ang="0">
                  <a:pos x="1616" y="388"/>
                </a:cxn>
                <a:cxn ang="0">
                  <a:pos x="1712" y="384"/>
                </a:cxn>
                <a:cxn ang="0">
                  <a:pos x="1780" y="340"/>
                </a:cxn>
                <a:cxn ang="0">
                  <a:pos x="1829" y="286"/>
                </a:cxn>
                <a:cxn ang="0">
                  <a:pos x="1874" y="184"/>
                </a:cxn>
              </a:cxnLst>
              <a:rect l="0" t="0" r="r" b="b"/>
              <a:pathLst>
                <a:path w="1874" h="1371">
                  <a:moveTo>
                    <a:pt x="1241" y="1167"/>
                  </a:moveTo>
                  <a:lnTo>
                    <a:pt x="1158" y="1201"/>
                  </a:lnTo>
                  <a:lnTo>
                    <a:pt x="1041" y="1253"/>
                  </a:lnTo>
                  <a:lnTo>
                    <a:pt x="1024" y="1258"/>
                  </a:lnTo>
                  <a:lnTo>
                    <a:pt x="983" y="1269"/>
                  </a:lnTo>
                  <a:lnTo>
                    <a:pt x="934" y="1282"/>
                  </a:lnTo>
                  <a:lnTo>
                    <a:pt x="891" y="1291"/>
                  </a:lnTo>
                  <a:lnTo>
                    <a:pt x="789" y="1303"/>
                  </a:lnTo>
                  <a:lnTo>
                    <a:pt x="704" y="1291"/>
                  </a:lnTo>
                  <a:lnTo>
                    <a:pt x="575" y="1189"/>
                  </a:lnTo>
                  <a:lnTo>
                    <a:pt x="436" y="1062"/>
                  </a:lnTo>
                  <a:lnTo>
                    <a:pt x="305" y="960"/>
                  </a:lnTo>
                  <a:lnTo>
                    <a:pt x="150" y="865"/>
                  </a:lnTo>
                  <a:lnTo>
                    <a:pt x="62" y="810"/>
                  </a:lnTo>
                  <a:lnTo>
                    <a:pt x="61" y="791"/>
                  </a:lnTo>
                  <a:lnTo>
                    <a:pt x="7" y="836"/>
                  </a:lnTo>
                  <a:lnTo>
                    <a:pt x="0" y="903"/>
                  </a:lnTo>
                  <a:lnTo>
                    <a:pt x="58" y="865"/>
                  </a:lnTo>
                  <a:lnTo>
                    <a:pt x="169" y="944"/>
                  </a:lnTo>
                  <a:lnTo>
                    <a:pt x="360" y="1078"/>
                  </a:lnTo>
                  <a:lnTo>
                    <a:pt x="506" y="1186"/>
                  </a:lnTo>
                  <a:lnTo>
                    <a:pt x="602" y="1273"/>
                  </a:lnTo>
                  <a:lnTo>
                    <a:pt x="647" y="1335"/>
                  </a:lnTo>
                  <a:lnTo>
                    <a:pt x="719" y="1370"/>
                  </a:lnTo>
                  <a:lnTo>
                    <a:pt x="812" y="1367"/>
                  </a:lnTo>
                  <a:lnTo>
                    <a:pt x="899" y="1342"/>
                  </a:lnTo>
                  <a:lnTo>
                    <a:pt x="974" y="1303"/>
                  </a:lnTo>
                  <a:lnTo>
                    <a:pt x="1079" y="1262"/>
                  </a:lnTo>
                  <a:lnTo>
                    <a:pt x="1184" y="1240"/>
                  </a:lnTo>
                  <a:lnTo>
                    <a:pt x="1223" y="1221"/>
                  </a:lnTo>
                  <a:lnTo>
                    <a:pt x="1241" y="1167"/>
                  </a:lnTo>
                  <a:moveTo>
                    <a:pt x="1874" y="184"/>
                  </a:moveTo>
                  <a:lnTo>
                    <a:pt x="1834" y="130"/>
                  </a:lnTo>
                  <a:lnTo>
                    <a:pt x="1804" y="194"/>
                  </a:lnTo>
                  <a:lnTo>
                    <a:pt x="1801" y="248"/>
                  </a:lnTo>
                  <a:lnTo>
                    <a:pt x="1750" y="311"/>
                  </a:lnTo>
                  <a:lnTo>
                    <a:pt x="1672" y="340"/>
                  </a:lnTo>
                  <a:lnTo>
                    <a:pt x="1584" y="324"/>
                  </a:lnTo>
                  <a:lnTo>
                    <a:pt x="1543" y="276"/>
                  </a:lnTo>
                  <a:lnTo>
                    <a:pt x="1511" y="176"/>
                  </a:lnTo>
                  <a:lnTo>
                    <a:pt x="1499" y="95"/>
                  </a:lnTo>
                  <a:lnTo>
                    <a:pt x="1467" y="6"/>
                  </a:lnTo>
                  <a:lnTo>
                    <a:pt x="1425" y="0"/>
                  </a:lnTo>
                  <a:lnTo>
                    <a:pt x="1464" y="86"/>
                  </a:lnTo>
                  <a:lnTo>
                    <a:pt x="1486" y="162"/>
                  </a:lnTo>
                  <a:lnTo>
                    <a:pt x="1499" y="254"/>
                  </a:lnTo>
                  <a:lnTo>
                    <a:pt x="1549" y="343"/>
                  </a:lnTo>
                  <a:lnTo>
                    <a:pt x="1616" y="388"/>
                  </a:lnTo>
                  <a:lnTo>
                    <a:pt x="1712" y="384"/>
                  </a:lnTo>
                  <a:lnTo>
                    <a:pt x="1780" y="340"/>
                  </a:lnTo>
                  <a:lnTo>
                    <a:pt x="1829" y="286"/>
                  </a:lnTo>
                  <a:lnTo>
                    <a:pt x="1874" y="184"/>
                  </a:lnTo>
                </a:path>
              </a:pathLst>
            </a:custGeom>
            <a:solidFill>
              <a:srgbClr val="B8283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56" name="AutoShape 8"/>
            <p:cNvSpPr>
              <a:spLocks/>
            </p:cNvSpPr>
            <p:nvPr/>
          </p:nvSpPr>
          <p:spPr bwMode="auto">
            <a:xfrm>
              <a:off x="3582" y="2448"/>
              <a:ext cx="446" cy="318"/>
            </a:xfrm>
            <a:custGeom>
              <a:avLst/>
              <a:gdLst/>
              <a:ahLst/>
              <a:cxnLst>
                <a:cxn ang="0">
                  <a:pos x="68" y="269"/>
                </a:cxn>
                <a:cxn ang="0">
                  <a:pos x="133" y="318"/>
                </a:cxn>
                <a:cxn ang="0">
                  <a:pos x="79" y="275"/>
                </a:cxn>
                <a:cxn ang="0">
                  <a:pos x="68" y="269"/>
                </a:cxn>
                <a:cxn ang="0">
                  <a:pos x="194" y="235"/>
                </a:cxn>
                <a:cxn ang="0">
                  <a:pos x="22" y="235"/>
                </a:cxn>
                <a:cxn ang="0">
                  <a:pos x="130" y="298"/>
                </a:cxn>
                <a:cxn ang="0">
                  <a:pos x="194" y="235"/>
                </a:cxn>
                <a:cxn ang="0">
                  <a:pos x="368" y="0"/>
                </a:cxn>
                <a:cxn ang="0">
                  <a:pos x="286" y="22"/>
                </a:cxn>
                <a:cxn ang="0">
                  <a:pos x="222" y="82"/>
                </a:cxn>
                <a:cxn ang="0">
                  <a:pos x="165" y="89"/>
                </a:cxn>
                <a:cxn ang="0">
                  <a:pos x="34" y="178"/>
                </a:cxn>
                <a:cxn ang="0">
                  <a:pos x="0" y="232"/>
                </a:cxn>
                <a:cxn ang="0">
                  <a:pos x="68" y="269"/>
                </a:cxn>
                <a:cxn ang="0">
                  <a:pos x="22" y="235"/>
                </a:cxn>
                <a:cxn ang="0">
                  <a:pos x="194" y="235"/>
                </a:cxn>
                <a:cxn ang="0">
                  <a:pos x="197" y="232"/>
                </a:cxn>
                <a:cxn ang="0">
                  <a:pos x="283" y="187"/>
                </a:cxn>
                <a:cxn ang="0">
                  <a:pos x="382" y="187"/>
                </a:cxn>
                <a:cxn ang="0">
                  <a:pos x="445" y="162"/>
                </a:cxn>
                <a:cxn ang="0">
                  <a:pos x="368" y="0"/>
                </a:cxn>
                <a:cxn ang="0">
                  <a:pos x="382" y="187"/>
                </a:cxn>
                <a:cxn ang="0">
                  <a:pos x="283" y="187"/>
                </a:cxn>
                <a:cxn ang="0">
                  <a:pos x="311" y="216"/>
                </a:cxn>
                <a:cxn ang="0">
                  <a:pos x="382" y="187"/>
                </a:cxn>
              </a:cxnLst>
              <a:rect l="0" t="0" r="r" b="b"/>
              <a:pathLst>
                <a:path w="446" h="318">
                  <a:moveTo>
                    <a:pt x="68" y="269"/>
                  </a:moveTo>
                  <a:lnTo>
                    <a:pt x="133" y="318"/>
                  </a:lnTo>
                  <a:lnTo>
                    <a:pt x="79" y="275"/>
                  </a:lnTo>
                  <a:lnTo>
                    <a:pt x="68" y="269"/>
                  </a:lnTo>
                  <a:close/>
                  <a:moveTo>
                    <a:pt x="194" y="235"/>
                  </a:moveTo>
                  <a:lnTo>
                    <a:pt x="22" y="235"/>
                  </a:lnTo>
                  <a:lnTo>
                    <a:pt x="130" y="298"/>
                  </a:lnTo>
                  <a:lnTo>
                    <a:pt x="194" y="235"/>
                  </a:lnTo>
                  <a:close/>
                  <a:moveTo>
                    <a:pt x="368" y="0"/>
                  </a:moveTo>
                  <a:lnTo>
                    <a:pt x="286" y="22"/>
                  </a:lnTo>
                  <a:lnTo>
                    <a:pt x="222" y="82"/>
                  </a:lnTo>
                  <a:lnTo>
                    <a:pt x="165" y="89"/>
                  </a:lnTo>
                  <a:lnTo>
                    <a:pt x="34" y="178"/>
                  </a:lnTo>
                  <a:lnTo>
                    <a:pt x="0" y="232"/>
                  </a:lnTo>
                  <a:lnTo>
                    <a:pt x="68" y="269"/>
                  </a:lnTo>
                  <a:lnTo>
                    <a:pt x="22" y="235"/>
                  </a:lnTo>
                  <a:lnTo>
                    <a:pt x="194" y="235"/>
                  </a:lnTo>
                  <a:lnTo>
                    <a:pt x="197" y="232"/>
                  </a:lnTo>
                  <a:lnTo>
                    <a:pt x="283" y="187"/>
                  </a:lnTo>
                  <a:lnTo>
                    <a:pt x="382" y="187"/>
                  </a:lnTo>
                  <a:lnTo>
                    <a:pt x="445" y="162"/>
                  </a:lnTo>
                  <a:lnTo>
                    <a:pt x="368" y="0"/>
                  </a:lnTo>
                  <a:close/>
                  <a:moveTo>
                    <a:pt x="382" y="187"/>
                  </a:moveTo>
                  <a:lnTo>
                    <a:pt x="283" y="187"/>
                  </a:lnTo>
                  <a:lnTo>
                    <a:pt x="311" y="216"/>
                  </a:lnTo>
                  <a:lnTo>
                    <a:pt x="382" y="187"/>
                  </a:lnTo>
                  <a:close/>
                </a:path>
              </a:pathLst>
            </a:custGeom>
            <a:solidFill>
              <a:srgbClr val="00825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57" name="AutoShape 9"/>
            <p:cNvSpPr>
              <a:spLocks/>
            </p:cNvSpPr>
            <p:nvPr/>
          </p:nvSpPr>
          <p:spPr bwMode="auto">
            <a:xfrm>
              <a:off x="2221" y="257"/>
              <a:ext cx="1241" cy="674"/>
            </a:xfrm>
            <a:custGeom>
              <a:avLst/>
              <a:gdLst/>
              <a:ahLst/>
              <a:cxnLst>
                <a:cxn ang="0">
                  <a:pos x="150" y="642"/>
                </a:cxn>
                <a:cxn ang="0">
                  <a:pos x="229" y="661"/>
                </a:cxn>
                <a:cxn ang="0">
                  <a:pos x="262" y="639"/>
                </a:cxn>
                <a:cxn ang="0">
                  <a:pos x="58" y="658"/>
                </a:cxn>
                <a:cxn ang="0">
                  <a:pos x="257" y="642"/>
                </a:cxn>
                <a:cxn ang="0">
                  <a:pos x="310" y="492"/>
                </a:cxn>
                <a:cxn ang="0">
                  <a:pos x="102" y="591"/>
                </a:cxn>
                <a:cxn ang="0">
                  <a:pos x="0" y="642"/>
                </a:cxn>
                <a:cxn ang="0">
                  <a:pos x="262" y="639"/>
                </a:cxn>
                <a:cxn ang="0">
                  <a:pos x="296" y="534"/>
                </a:cxn>
                <a:cxn ang="0">
                  <a:pos x="1028" y="324"/>
                </a:cxn>
                <a:cxn ang="0">
                  <a:pos x="400" y="346"/>
                </a:cxn>
                <a:cxn ang="0">
                  <a:pos x="484" y="553"/>
                </a:cxn>
                <a:cxn ang="0">
                  <a:pos x="554" y="581"/>
                </a:cxn>
                <a:cxn ang="0">
                  <a:pos x="551" y="518"/>
                </a:cxn>
                <a:cxn ang="0">
                  <a:pos x="619" y="480"/>
                </a:cxn>
                <a:cxn ang="0">
                  <a:pos x="700" y="416"/>
                </a:cxn>
                <a:cxn ang="0">
                  <a:pos x="801" y="356"/>
                </a:cxn>
                <a:cxn ang="0">
                  <a:pos x="879" y="344"/>
                </a:cxn>
                <a:cxn ang="0">
                  <a:pos x="1025" y="326"/>
                </a:cxn>
                <a:cxn ang="0">
                  <a:pos x="338" y="164"/>
                </a:cxn>
                <a:cxn ang="0">
                  <a:pos x="150" y="292"/>
                </a:cxn>
                <a:cxn ang="0">
                  <a:pos x="102" y="512"/>
                </a:cxn>
                <a:cxn ang="0">
                  <a:pos x="310" y="492"/>
                </a:cxn>
                <a:cxn ang="0">
                  <a:pos x="346" y="353"/>
                </a:cxn>
                <a:cxn ang="0">
                  <a:pos x="1028" y="324"/>
                </a:cxn>
                <a:cxn ang="0">
                  <a:pos x="1083" y="292"/>
                </a:cxn>
                <a:cxn ang="0">
                  <a:pos x="1177" y="272"/>
                </a:cxn>
                <a:cxn ang="0">
                  <a:pos x="1231" y="238"/>
                </a:cxn>
                <a:cxn ang="0">
                  <a:pos x="418" y="190"/>
                </a:cxn>
                <a:cxn ang="0">
                  <a:pos x="619" y="480"/>
                </a:cxn>
                <a:cxn ang="0">
                  <a:pos x="598" y="498"/>
                </a:cxn>
                <a:cxn ang="0">
                  <a:pos x="801" y="356"/>
                </a:cxn>
                <a:cxn ang="0">
                  <a:pos x="733" y="408"/>
                </a:cxn>
                <a:cxn ang="0">
                  <a:pos x="801" y="356"/>
                </a:cxn>
                <a:cxn ang="0">
                  <a:pos x="813" y="344"/>
                </a:cxn>
                <a:cxn ang="0">
                  <a:pos x="879" y="344"/>
                </a:cxn>
                <a:cxn ang="0">
                  <a:pos x="894" y="326"/>
                </a:cxn>
                <a:cxn ang="0">
                  <a:pos x="1009" y="340"/>
                </a:cxn>
                <a:cxn ang="0">
                  <a:pos x="1157" y="292"/>
                </a:cxn>
                <a:cxn ang="0">
                  <a:pos x="1104" y="321"/>
                </a:cxn>
                <a:cxn ang="0">
                  <a:pos x="1157" y="292"/>
                </a:cxn>
                <a:cxn ang="0">
                  <a:pos x="1177" y="272"/>
                </a:cxn>
                <a:cxn ang="0">
                  <a:pos x="1211" y="272"/>
                </a:cxn>
                <a:cxn ang="0">
                  <a:pos x="651" y="0"/>
                </a:cxn>
                <a:cxn ang="0">
                  <a:pos x="462" y="85"/>
                </a:cxn>
                <a:cxn ang="0">
                  <a:pos x="1236" y="190"/>
                </a:cxn>
                <a:cxn ang="0">
                  <a:pos x="1199" y="79"/>
                </a:cxn>
                <a:cxn ang="0">
                  <a:pos x="942" y="47"/>
                </a:cxn>
                <a:cxn ang="0">
                  <a:pos x="1085" y="0"/>
                </a:cxn>
                <a:cxn ang="0">
                  <a:pos x="942" y="47"/>
                </a:cxn>
                <a:cxn ang="0">
                  <a:pos x="1053" y="41"/>
                </a:cxn>
              </a:cxnLst>
              <a:rect l="0" t="0" r="r" b="b"/>
              <a:pathLst>
                <a:path w="1241" h="674">
                  <a:moveTo>
                    <a:pt x="257" y="642"/>
                  </a:moveTo>
                  <a:lnTo>
                    <a:pt x="150" y="642"/>
                  </a:lnTo>
                  <a:lnTo>
                    <a:pt x="169" y="674"/>
                  </a:lnTo>
                  <a:lnTo>
                    <a:pt x="229" y="661"/>
                  </a:lnTo>
                  <a:lnTo>
                    <a:pt x="257" y="642"/>
                  </a:lnTo>
                  <a:close/>
                  <a:moveTo>
                    <a:pt x="262" y="639"/>
                  </a:moveTo>
                  <a:lnTo>
                    <a:pt x="58" y="639"/>
                  </a:lnTo>
                  <a:lnTo>
                    <a:pt x="58" y="658"/>
                  </a:lnTo>
                  <a:lnTo>
                    <a:pt x="150" y="642"/>
                  </a:lnTo>
                  <a:lnTo>
                    <a:pt x="257" y="642"/>
                  </a:lnTo>
                  <a:lnTo>
                    <a:pt x="262" y="639"/>
                  </a:lnTo>
                  <a:close/>
                  <a:moveTo>
                    <a:pt x="310" y="492"/>
                  </a:moveTo>
                  <a:lnTo>
                    <a:pt x="156" y="492"/>
                  </a:lnTo>
                  <a:lnTo>
                    <a:pt x="102" y="591"/>
                  </a:lnTo>
                  <a:lnTo>
                    <a:pt x="16" y="639"/>
                  </a:lnTo>
                  <a:lnTo>
                    <a:pt x="0" y="642"/>
                  </a:lnTo>
                  <a:lnTo>
                    <a:pt x="58" y="639"/>
                  </a:lnTo>
                  <a:lnTo>
                    <a:pt x="262" y="639"/>
                  </a:lnTo>
                  <a:lnTo>
                    <a:pt x="290" y="620"/>
                  </a:lnTo>
                  <a:lnTo>
                    <a:pt x="296" y="534"/>
                  </a:lnTo>
                  <a:lnTo>
                    <a:pt x="310" y="492"/>
                  </a:lnTo>
                  <a:close/>
                  <a:moveTo>
                    <a:pt x="1028" y="324"/>
                  </a:moveTo>
                  <a:lnTo>
                    <a:pt x="366" y="324"/>
                  </a:lnTo>
                  <a:lnTo>
                    <a:pt x="400" y="346"/>
                  </a:lnTo>
                  <a:lnTo>
                    <a:pt x="427" y="445"/>
                  </a:lnTo>
                  <a:lnTo>
                    <a:pt x="484" y="553"/>
                  </a:lnTo>
                  <a:lnTo>
                    <a:pt x="512" y="581"/>
                  </a:lnTo>
                  <a:lnTo>
                    <a:pt x="554" y="581"/>
                  </a:lnTo>
                  <a:lnTo>
                    <a:pt x="567" y="546"/>
                  </a:lnTo>
                  <a:lnTo>
                    <a:pt x="551" y="518"/>
                  </a:lnTo>
                  <a:lnTo>
                    <a:pt x="576" y="480"/>
                  </a:lnTo>
                  <a:lnTo>
                    <a:pt x="619" y="480"/>
                  </a:lnTo>
                  <a:lnTo>
                    <a:pt x="651" y="452"/>
                  </a:lnTo>
                  <a:lnTo>
                    <a:pt x="700" y="416"/>
                  </a:lnTo>
                  <a:lnTo>
                    <a:pt x="700" y="356"/>
                  </a:lnTo>
                  <a:lnTo>
                    <a:pt x="801" y="356"/>
                  </a:lnTo>
                  <a:lnTo>
                    <a:pt x="813" y="344"/>
                  </a:lnTo>
                  <a:lnTo>
                    <a:pt x="879" y="344"/>
                  </a:lnTo>
                  <a:lnTo>
                    <a:pt x="894" y="326"/>
                  </a:lnTo>
                  <a:lnTo>
                    <a:pt x="1025" y="326"/>
                  </a:lnTo>
                  <a:lnTo>
                    <a:pt x="1028" y="324"/>
                  </a:lnTo>
                  <a:close/>
                  <a:moveTo>
                    <a:pt x="338" y="164"/>
                  </a:moveTo>
                  <a:lnTo>
                    <a:pt x="226" y="187"/>
                  </a:lnTo>
                  <a:lnTo>
                    <a:pt x="150" y="292"/>
                  </a:lnTo>
                  <a:lnTo>
                    <a:pt x="118" y="378"/>
                  </a:lnTo>
                  <a:lnTo>
                    <a:pt x="102" y="512"/>
                  </a:lnTo>
                  <a:lnTo>
                    <a:pt x="156" y="492"/>
                  </a:lnTo>
                  <a:lnTo>
                    <a:pt x="310" y="492"/>
                  </a:lnTo>
                  <a:lnTo>
                    <a:pt x="331" y="432"/>
                  </a:lnTo>
                  <a:lnTo>
                    <a:pt x="346" y="353"/>
                  </a:lnTo>
                  <a:lnTo>
                    <a:pt x="366" y="324"/>
                  </a:lnTo>
                  <a:lnTo>
                    <a:pt x="1028" y="324"/>
                  </a:lnTo>
                  <a:lnTo>
                    <a:pt x="1047" y="308"/>
                  </a:lnTo>
                  <a:lnTo>
                    <a:pt x="1083" y="292"/>
                  </a:lnTo>
                  <a:lnTo>
                    <a:pt x="1157" y="292"/>
                  </a:lnTo>
                  <a:lnTo>
                    <a:pt x="1177" y="272"/>
                  </a:lnTo>
                  <a:lnTo>
                    <a:pt x="1211" y="272"/>
                  </a:lnTo>
                  <a:lnTo>
                    <a:pt x="1231" y="238"/>
                  </a:lnTo>
                  <a:lnTo>
                    <a:pt x="1236" y="190"/>
                  </a:lnTo>
                  <a:lnTo>
                    <a:pt x="418" y="190"/>
                  </a:lnTo>
                  <a:lnTo>
                    <a:pt x="338" y="164"/>
                  </a:lnTo>
                  <a:close/>
                  <a:moveTo>
                    <a:pt x="619" y="480"/>
                  </a:moveTo>
                  <a:lnTo>
                    <a:pt x="576" y="480"/>
                  </a:lnTo>
                  <a:lnTo>
                    <a:pt x="598" y="498"/>
                  </a:lnTo>
                  <a:lnTo>
                    <a:pt x="619" y="480"/>
                  </a:lnTo>
                  <a:close/>
                  <a:moveTo>
                    <a:pt x="801" y="356"/>
                  </a:moveTo>
                  <a:lnTo>
                    <a:pt x="700" y="356"/>
                  </a:lnTo>
                  <a:lnTo>
                    <a:pt x="733" y="408"/>
                  </a:lnTo>
                  <a:lnTo>
                    <a:pt x="759" y="394"/>
                  </a:lnTo>
                  <a:lnTo>
                    <a:pt x="801" y="356"/>
                  </a:lnTo>
                  <a:close/>
                  <a:moveTo>
                    <a:pt x="879" y="344"/>
                  </a:moveTo>
                  <a:lnTo>
                    <a:pt x="813" y="344"/>
                  </a:lnTo>
                  <a:lnTo>
                    <a:pt x="853" y="375"/>
                  </a:lnTo>
                  <a:lnTo>
                    <a:pt x="879" y="344"/>
                  </a:lnTo>
                  <a:close/>
                  <a:moveTo>
                    <a:pt x="1025" y="326"/>
                  </a:moveTo>
                  <a:lnTo>
                    <a:pt x="894" y="326"/>
                  </a:lnTo>
                  <a:lnTo>
                    <a:pt x="964" y="346"/>
                  </a:lnTo>
                  <a:lnTo>
                    <a:pt x="1009" y="340"/>
                  </a:lnTo>
                  <a:lnTo>
                    <a:pt x="1025" y="326"/>
                  </a:lnTo>
                  <a:close/>
                  <a:moveTo>
                    <a:pt x="1157" y="292"/>
                  </a:moveTo>
                  <a:lnTo>
                    <a:pt x="1083" y="292"/>
                  </a:lnTo>
                  <a:lnTo>
                    <a:pt x="1104" y="321"/>
                  </a:lnTo>
                  <a:lnTo>
                    <a:pt x="1137" y="311"/>
                  </a:lnTo>
                  <a:lnTo>
                    <a:pt x="1157" y="292"/>
                  </a:lnTo>
                  <a:close/>
                  <a:moveTo>
                    <a:pt x="1211" y="272"/>
                  </a:moveTo>
                  <a:lnTo>
                    <a:pt x="1177" y="272"/>
                  </a:lnTo>
                  <a:lnTo>
                    <a:pt x="1199" y="292"/>
                  </a:lnTo>
                  <a:lnTo>
                    <a:pt x="1211" y="272"/>
                  </a:lnTo>
                  <a:close/>
                  <a:moveTo>
                    <a:pt x="821" y="0"/>
                  </a:moveTo>
                  <a:lnTo>
                    <a:pt x="651" y="0"/>
                  </a:lnTo>
                  <a:lnTo>
                    <a:pt x="526" y="35"/>
                  </a:lnTo>
                  <a:lnTo>
                    <a:pt x="462" y="85"/>
                  </a:lnTo>
                  <a:lnTo>
                    <a:pt x="418" y="190"/>
                  </a:lnTo>
                  <a:lnTo>
                    <a:pt x="1236" y="190"/>
                  </a:lnTo>
                  <a:lnTo>
                    <a:pt x="1241" y="149"/>
                  </a:lnTo>
                  <a:lnTo>
                    <a:pt x="1199" y="79"/>
                  </a:lnTo>
                  <a:lnTo>
                    <a:pt x="1148" y="47"/>
                  </a:lnTo>
                  <a:lnTo>
                    <a:pt x="942" y="47"/>
                  </a:lnTo>
                  <a:lnTo>
                    <a:pt x="821" y="0"/>
                  </a:lnTo>
                  <a:close/>
                  <a:moveTo>
                    <a:pt x="1085" y="0"/>
                  </a:moveTo>
                  <a:lnTo>
                    <a:pt x="974" y="35"/>
                  </a:lnTo>
                  <a:lnTo>
                    <a:pt x="942" y="47"/>
                  </a:lnTo>
                  <a:lnTo>
                    <a:pt x="1148" y="47"/>
                  </a:lnTo>
                  <a:lnTo>
                    <a:pt x="1053" y="41"/>
                  </a:lnTo>
                  <a:lnTo>
                    <a:pt x="1085" y="0"/>
                  </a:lnTo>
                  <a:close/>
                </a:path>
              </a:pathLst>
            </a:custGeom>
            <a:solidFill>
              <a:srgbClr val="7F4B1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2058" name="Picture 10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21" y="257"/>
              <a:ext cx="1241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3153" y="661"/>
              <a:ext cx="74" cy="93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23" y="4"/>
                </a:cxn>
                <a:cxn ang="0">
                  <a:pos x="11" y="14"/>
                </a:cxn>
                <a:cxn ang="0">
                  <a:pos x="3" y="29"/>
                </a:cxn>
                <a:cxn ang="0">
                  <a:pos x="0" y="47"/>
                </a:cxn>
                <a:cxn ang="0">
                  <a:pos x="3" y="65"/>
                </a:cxn>
                <a:cxn ang="0">
                  <a:pos x="11" y="79"/>
                </a:cxn>
                <a:cxn ang="0">
                  <a:pos x="23" y="89"/>
                </a:cxn>
                <a:cxn ang="0">
                  <a:pos x="37" y="93"/>
                </a:cxn>
                <a:cxn ang="0">
                  <a:pos x="51" y="89"/>
                </a:cxn>
                <a:cxn ang="0">
                  <a:pos x="63" y="79"/>
                </a:cxn>
                <a:cxn ang="0">
                  <a:pos x="71" y="65"/>
                </a:cxn>
                <a:cxn ang="0">
                  <a:pos x="74" y="47"/>
                </a:cxn>
                <a:cxn ang="0">
                  <a:pos x="71" y="29"/>
                </a:cxn>
                <a:cxn ang="0">
                  <a:pos x="63" y="14"/>
                </a:cxn>
                <a:cxn ang="0">
                  <a:pos x="51" y="4"/>
                </a:cxn>
                <a:cxn ang="0">
                  <a:pos x="37" y="0"/>
                </a:cxn>
              </a:cxnLst>
              <a:rect l="0" t="0" r="r" b="b"/>
              <a:pathLst>
                <a:path w="74" h="93">
                  <a:moveTo>
                    <a:pt x="37" y="0"/>
                  </a:moveTo>
                  <a:lnTo>
                    <a:pt x="23" y="4"/>
                  </a:lnTo>
                  <a:lnTo>
                    <a:pt x="11" y="14"/>
                  </a:lnTo>
                  <a:lnTo>
                    <a:pt x="3" y="29"/>
                  </a:lnTo>
                  <a:lnTo>
                    <a:pt x="0" y="47"/>
                  </a:lnTo>
                  <a:lnTo>
                    <a:pt x="3" y="65"/>
                  </a:lnTo>
                  <a:lnTo>
                    <a:pt x="11" y="79"/>
                  </a:lnTo>
                  <a:lnTo>
                    <a:pt x="23" y="89"/>
                  </a:lnTo>
                  <a:lnTo>
                    <a:pt x="37" y="93"/>
                  </a:lnTo>
                  <a:lnTo>
                    <a:pt x="51" y="89"/>
                  </a:lnTo>
                  <a:lnTo>
                    <a:pt x="63" y="79"/>
                  </a:lnTo>
                  <a:lnTo>
                    <a:pt x="71" y="65"/>
                  </a:lnTo>
                  <a:lnTo>
                    <a:pt x="74" y="47"/>
                  </a:lnTo>
                  <a:lnTo>
                    <a:pt x="71" y="29"/>
                  </a:lnTo>
                  <a:lnTo>
                    <a:pt x="63" y="14"/>
                  </a:lnTo>
                  <a:lnTo>
                    <a:pt x="51" y="4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2060" name="Picture 1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8" y="3931"/>
              <a:ext cx="3877" cy="1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1" name="AutoShape 13"/>
            <p:cNvSpPr>
              <a:spLocks/>
            </p:cNvSpPr>
            <p:nvPr/>
          </p:nvSpPr>
          <p:spPr bwMode="auto">
            <a:xfrm>
              <a:off x="673" y="3956"/>
              <a:ext cx="3017" cy="836"/>
            </a:xfrm>
            <a:custGeom>
              <a:avLst/>
              <a:gdLst/>
              <a:ahLst/>
              <a:cxnLst>
                <a:cxn ang="0">
                  <a:pos x="465" y="759"/>
                </a:cxn>
                <a:cxn ang="0">
                  <a:pos x="431" y="687"/>
                </a:cxn>
                <a:cxn ang="0">
                  <a:pos x="359" y="603"/>
                </a:cxn>
                <a:cxn ang="0">
                  <a:pos x="314" y="526"/>
                </a:cxn>
                <a:cxn ang="0">
                  <a:pos x="304" y="510"/>
                </a:cxn>
                <a:cxn ang="0">
                  <a:pos x="328" y="432"/>
                </a:cxn>
                <a:cxn ang="0">
                  <a:pos x="287" y="416"/>
                </a:cxn>
                <a:cxn ang="0">
                  <a:pos x="215" y="441"/>
                </a:cxn>
                <a:cxn ang="0">
                  <a:pos x="227" y="526"/>
                </a:cxn>
                <a:cxn ang="0">
                  <a:pos x="138" y="510"/>
                </a:cxn>
                <a:cxn ang="0">
                  <a:pos x="88" y="454"/>
                </a:cxn>
                <a:cxn ang="0">
                  <a:pos x="88" y="369"/>
                </a:cxn>
                <a:cxn ang="0">
                  <a:pos x="16" y="432"/>
                </a:cxn>
                <a:cxn ang="0">
                  <a:pos x="11" y="513"/>
                </a:cxn>
                <a:cxn ang="0">
                  <a:pos x="5" y="567"/>
                </a:cxn>
                <a:cxn ang="0">
                  <a:pos x="0" y="621"/>
                </a:cxn>
                <a:cxn ang="0">
                  <a:pos x="40" y="657"/>
                </a:cxn>
                <a:cxn ang="0">
                  <a:pos x="66" y="711"/>
                </a:cxn>
                <a:cxn ang="0">
                  <a:pos x="121" y="800"/>
                </a:cxn>
                <a:cxn ang="0">
                  <a:pos x="238" y="831"/>
                </a:cxn>
                <a:cxn ang="0">
                  <a:pos x="343" y="836"/>
                </a:cxn>
                <a:cxn ang="0">
                  <a:pos x="442" y="825"/>
                </a:cxn>
                <a:cxn ang="0">
                  <a:pos x="465" y="759"/>
                </a:cxn>
                <a:cxn ang="0">
                  <a:pos x="3017" y="338"/>
                </a:cxn>
                <a:cxn ang="0">
                  <a:pos x="2928" y="288"/>
                </a:cxn>
                <a:cxn ang="0">
                  <a:pos x="2839" y="266"/>
                </a:cxn>
                <a:cxn ang="0">
                  <a:pos x="2729" y="207"/>
                </a:cxn>
                <a:cxn ang="0">
                  <a:pos x="2671" y="166"/>
                </a:cxn>
                <a:cxn ang="0">
                  <a:pos x="2648" y="150"/>
                </a:cxn>
                <a:cxn ang="0">
                  <a:pos x="2601" y="95"/>
                </a:cxn>
                <a:cxn ang="0">
                  <a:pos x="2601" y="0"/>
                </a:cxn>
                <a:cxn ang="0">
                  <a:pos x="2513" y="34"/>
                </a:cxn>
                <a:cxn ang="0">
                  <a:pos x="2558" y="117"/>
                </a:cxn>
                <a:cxn ang="0">
                  <a:pos x="2480" y="153"/>
                </a:cxn>
                <a:cxn ang="0">
                  <a:pos x="2374" y="166"/>
                </a:cxn>
                <a:cxn ang="0">
                  <a:pos x="2297" y="144"/>
                </a:cxn>
                <a:cxn ang="0">
                  <a:pos x="2264" y="78"/>
                </a:cxn>
                <a:cxn ang="0">
                  <a:pos x="2225" y="161"/>
                </a:cxn>
                <a:cxn ang="0">
                  <a:pos x="2230" y="283"/>
                </a:cxn>
                <a:cxn ang="0">
                  <a:pos x="2252" y="369"/>
                </a:cxn>
                <a:cxn ang="0">
                  <a:pos x="2288" y="399"/>
                </a:cxn>
                <a:cxn ang="0">
                  <a:pos x="2446" y="410"/>
                </a:cxn>
                <a:cxn ang="0">
                  <a:pos x="2607" y="423"/>
                </a:cxn>
                <a:cxn ang="0">
                  <a:pos x="2695" y="432"/>
                </a:cxn>
                <a:cxn ang="0">
                  <a:pos x="2828" y="459"/>
                </a:cxn>
                <a:cxn ang="0">
                  <a:pos x="2918" y="482"/>
                </a:cxn>
                <a:cxn ang="0">
                  <a:pos x="2990" y="471"/>
                </a:cxn>
                <a:cxn ang="0">
                  <a:pos x="3011" y="432"/>
                </a:cxn>
                <a:cxn ang="0">
                  <a:pos x="3017" y="338"/>
                </a:cxn>
              </a:cxnLst>
              <a:rect l="0" t="0" r="r" b="b"/>
              <a:pathLst>
                <a:path w="3017" h="836">
                  <a:moveTo>
                    <a:pt x="465" y="759"/>
                  </a:moveTo>
                  <a:lnTo>
                    <a:pt x="431" y="687"/>
                  </a:lnTo>
                  <a:lnTo>
                    <a:pt x="359" y="603"/>
                  </a:lnTo>
                  <a:lnTo>
                    <a:pt x="314" y="526"/>
                  </a:lnTo>
                  <a:lnTo>
                    <a:pt x="304" y="510"/>
                  </a:lnTo>
                  <a:lnTo>
                    <a:pt x="328" y="432"/>
                  </a:lnTo>
                  <a:lnTo>
                    <a:pt x="287" y="416"/>
                  </a:lnTo>
                  <a:lnTo>
                    <a:pt x="215" y="441"/>
                  </a:lnTo>
                  <a:lnTo>
                    <a:pt x="227" y="526"/>
                  </a:lnTo>
                  <a:lnTo>
                    <a:pt x="138" y="510"/>
                  </a:lnTo>
                  <a:lnTo>
                    <a:pt x="88" y="454"/>
                  </a:lnTo>
                  <a:lnTo>
                    <a:pt x="88" y="369"/>
                  </a:lnTo>
                  <a:lnTo>
                    <a:pt x="16" y="432"/>
                  </a:lnTo>
                  <a:lnTo>
                    <a:pt x="11" y="513"/>
                  </a:lnTo>
                  <a:lnTo>
                    <a:pt x="5" y="567"/>
                  </a:lnTo>
                  <a:lnTo>
                    <a:pt x="0" y="621"/>
                  </a:lnTo>
                  <a:lnTo>
                    <a:pt x="40" y="657"/>
                  </a:lnTo>
                  <a:lnTo>
                    <a:pt x="66" y="711"/>
                  </a:lnTo>
                  <a:lnTo>
                    <a:pt x="121" y="800"/>
                  </a:lnTo>
                  <a:lnTo>
                    <a:pt x="238" y="831"/>
                  </a:lnTo>
                  <a:lnTo>
                    <a:pt x="343" y="836"/>
                  </a:lnTo>
                  <a:lnTo>
                    <a:pt x="442" y="825"/>
                  </a:lnTo>
                  <a:lnTo>
                    <a:pt x="465" y="759"/>
                  </a:lnTo>
                  <a:moveTo>
                    <a:pt x="3017" y="338"/>
                  </a:moveTo>
                  <a:lnTo>
                    <a:pt x="2928" y="288"/>
                  </a:lnTo>
                  <a:lnTo>
                    <a:pt x="2839" y="266"/>
                  </a:lnTo>
                  <a:lnTo>
                    <a:pt x="2729" y="207"/>
                  </a:lnTo>
                  <a:lnTo>
                    <a:pt x="2671" y="166"/>
                  </a:lnTo>
                  <a:lnTo>
                    <a:pt x="2648" y="150"/>
                  </a:lnTo>
                  <a:lnTo>
                    <a:pt x="2601" y="95"/>
                  </a:lnTo>
                  <a:lnTo>
                    <a:pt x="2601" y="0"/>
                  </a:lnTo>
                  <a:lnTo>
                    <a:pt x="2513" y="34"/>
                  </a:lnTo>
                  <a:lnTo>
                    <a:pt x="2558" y="117"/>
                  </a:lnTo>
                  <a:lnTo>
                    <a:pt x="2480" y="153"/>
                  </a:lnTo>
                  <a:lnTo>
                    <a:pt x="2374" y="166"/>
                  </a:lnTo>
                  <a:lnTo>
                    <a:pt x="2297" y="144"/>
                  </a:lnTo>
                  <a:lnTo>
                    <a:pt x="2264" y="78"/>
                  </a:lnTo>
                  <a:lnTo>
                    <a:pt x="2225" y="161"/>
                  </a:lnTo>
                  <a:lnTo>
                    <a:pt x="2230" y="283"/>
                  </a:lnTo>
                  <a:lnTo>
                    <a:pt x="2252" y="369"/>
                  </a:lnTo>
                  <a:lnTo>
                    <a:pt x="2288" y="399"/>
                  </a:lnTo>
                  <a:lnTo>
                    <a:pt x="2446" y="410"/>
                  </a:lnTo>
                  <a:lnTo>
                    <a:pt x="2607" y="423"/>
                  </a:lnTo>
                  <a:lnTo>
                    <a:pt x="2695" y="432"/>
                  </a:lnTo>
                  <a:lnTo>
                    <a:pt x="2828" y="459"/>
                  </a:lnTo>
                  <a:lnTo>
                    <a:pt x="2918" y="482"/>
                  </a:lnTo>
                  <a:lnTo>
                    <a:pt x="2990" y="471"/>
                  </a:lnTo>
                  <a:lnTo>
                    <a:pt x="3011" y="432"/>
                  </a:lnTo>
                  <a:lnTo>
                    <a:pt x="3017" y="338"/>
                  </a:lnTo>
                </a:path>
              </a:pathLst>
            </a:custGeom>
            <a:solidFill>
              <a:srgbClr val="D1D3D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954" y="3829"/>
              <a:ext cx="299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62" y="4105"/>
              <a:ext cx="371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4" name="AutoShape 16"/>
            <p:cNvSpPr>
              <a:spLocks/>
            </p:cNvSpPr>
            <p:nvPr/>
          </p:nvSpPr>
          <p:spPr bwMode="auto">
            <a:xfrm>
              <a:off x="908" y="2213"/>
              <a:ext cx="2573" cy="1982"/>
            </a:xfrm>
            <a:custGeom>
              <a:avLst/>
              <a:gdLst/>
              <a:ahLst/>
              <a:cxnLst>
                <a:cxn ang="0">
                  <a:pos x="1047" y="897"/>
                </a:cxn>
                <a:cxn ang="0">
                  <a:pos x="986" y="583"/>
                </a:cxn>
                <a:cxn ang="0">
                  <a:pos x="913" y="344"/>
                </a:cxn>
                <a:cxn ang="0">
                  <a:pos x="690" y="274"/>
                </a:cxn>
                <a:cxn ang="0">
                  <a:pos x="508" y="260"/>
                </a:cxn>
                <a:cxn ang="0">
                  <a:pos x="394" y="271"/>
                </a:cxn>
                <a:cxn ang="0">
                  <a:pos x="310" y="332"/>
                </a:cxn>
                <a:cxn ang="0">
                  <a:pos x="302" y="363"/>
                </a:cxn>
                <a:cxn ang="0">
                  <a:pos x="595" y="849"/>
                </a:cxn>
                <a:cxn ang="0">
                  <a:pos x="414" y="1087"/>
                </a:cxn>
                <a:cxn ang="0">
                  <a:pos x="229" y="1375"/>
                </a:cxn>
                <a:cxn ang="0">
                  <a:pos x="86" y="1647"/>
                </a:cxn>
                <a:cxn ang="0">
                  <a:pos x="0" y="1896"/>
                </a:cxn>
                <a:cxn ang="0">
                  <a:pos x="112" y="1956"/>
                </a:cxn>
                <a:cxn ang="0">
                  <a:pos x="197" y="1981"/>
                </a:cxn>
                <a:cxn ang="0">
                  <a:pos x="372" y="1730"/>
                </a:cxn>
                <a:cxn ang="0">
                  <a:pos x="630" y="1406"/>
                </a:cxn>
                <a:cxn ang="0">
                  <a:pos x="865" y="1148"/>
                </a:cxn>
                <a:cxn ang="0">
                  <a:pos x="1005" y="977"/>
                </a:cxn>
                <a:cxn ang="0">
                  <a:pos x="1047" y="897"/>
                </a:cxn>
                <a:cxn ang="0">
                  <a:pos x="2572" y="665"/>
                </a:cxn>
                <a:cxn ang="0">
                  <a:pos x="2447" y="525"/>
                </a:cxn>
                <a:cxn ang="0">
                  <a:pos x="2232" y="344"/>
                </a:cxn>
                <a:cxn ang="0">
                  <a:pos x="1814" y="0"/>
                </a:cxn>
                <a:cxn ang="0">
                  <a:pos x="1729" y="3"/>
                </a:cxn>
                <a:cxn ang="0">
                  <a:pos x="1507" y="140"/>
                </a:cxn>
                <a:cxn ang="0">
                  <a:pos x="1317" y="290"/>
                </a:cxn>
                <a:cxn ang="0">
                  <a:pos x="1234" y="403"/>
                </a:cxn>
                <a:cxn ang="0">
                  <a:pos x="1221" y="468"/>
                </a:cxn>
                <a:cxn ang="0">
                  <a:pos x="1342" y="477"/>
                </a:cxn>
                <a:cxn ang="0">
                  <a:pos x="1622" y="565"/>
                </a:cxn>
                <a:cxn ang="0">
                  <a:pos x="2196" y="773"/>
                </a:cxn>
                <a:cxn ang="0">
                  <a:pos x="2157" y="878"/>
                </a:cxn>
                <a:cxn ang="0">
                  <a:pos x="2106" y="1062"/>
                </a:cxn>
                <a:cxn ang="0">
                  <a:pos x="2103" y="1269"/>
                </a:cxn>
                <a:cxn ang="0">
                  <a:pos x="2093" y="1626"/>
                </a:cxn>
                <a:cxn ang="0">
                  <a:pos x="2227" y="1632"/>
                </a:cxn>
                <a:cxn ang="0">
                  <a:pos x="2321" y="1616"/>
                </a:cxn>
                <a:cxn ang="0">
                  <a:pos x="2411" y="1285"/>
                </a:cxn>
                <a:cxn ang="0">
                  <a:pos x="2512" y="1005"/>
                </a:cxn>
                <a:cxn ang="0">
                  <a:pos x="2572" y="763"/>
                </a:cxn>
                <a:cxn ang="0">
                  <a:pos x="2572" y="665"/>
                </a:cxn>
              </a:cxnLst>
              <a:rect l="0" t="0" r="r" b="b"/>
              <a:pathLst>
                <a:path w="2573" h="1982">
                  <a:moveTo>
                    <a:pt x="1047" y="897"/>
                  </a:moveTo>
                  <a:lnTo>
                    <a:pt x="986" y="583"/>
                  </a:lnTo>
                  <a:lnTo>
                    <a:pt x="913" y="344"/>
                  </a:lnTo>
                  <a:lnTo>
                    <a:pt x="690" y="274"/>
                  </a:lnTo>
                  <a:lnTo>
                    <a:pt x="508" y="260"/>
                  </a:lnTo>
                  <a:lnTo>
                    <a:pt x="394" y="271"/>
                  </a:lnTo>
                  <a:lnTo>
                    <a:pt x="310" y="332"/>
                  </a:lnTo>
                  <a:lnTo>
                    <a:pt x="302" y="363"/>
                  </a:lnTo>
                  <a:lnTo>
                    <a:pt x="595" y="849"/>
                  </a:lnTo>
                  <a:lnTo>
                    <a:pt x="414" y="1087"/>
                  </a:lnTo>
                  <a:lnTo>
                    <a:pt x="229" y="1375"/>
                  </a:lnTo>
                  <a:lnTo>
                    <a:pt x="86" y="1647"/>
                  </a:lnTo>
                  <a:lnTo>
                    <a:pt x="0" y="1896"/>
                  </a:lnTo>
                  <a:lnTo>
                    <a:pt x="112" y="1956"/>
                  </a:lnTo>
                  <a:lnTo>
                    <a:pt x="197" y="1981"/>
                  </a:lnTo>
                  <a:lnTo>
                    <a:pt x="372" y="1730"/>
                  </a:lnTo>
                  <a:lnTo>
                    <a:pt x="630" y="1406"/>
                  </a:lnTo>
                  <a:lnTo>
                    <a:pt x="865" y="1148"/>
                  </a:lnTo>
                  <a:lnTo>
                    <a:pt x="1005" y="977"/>
                  </a:lnTo>
                  <a:lnTo>
                    <a:pt x="1047" y="897"/>
                  </a:lnTo>
                  <a:moveTo>
                    <a:pt x="2572" y="665"/>
                  </a:moveTo>
                  <a:lnTo>
                    <a:pt x="2447" y="525"/>
                  </a:lnTo>
                  <a:lnTo>
                    <a:pt x="2232" y="344"/>
                  </a:lnTo>
                  <a:lnTo>
                    <a:pt x="1814" y="0"/>
                  </a:lnTo>
                  <a:lnTo>
                    <a:pt x="1729" y="3"/>
                  </a:lnTo>
                  <a:lnTo>
                    <a:pt x="1507" y="140"/>
                  </a:lnTo>
                  <a:lnTo>
                    <a:pt x="1317" y="290"/>
                  </a:lnTo>
                  <a:lnTo>
                    <a:pt x="1234" y="403"/>
                  </a:lnTo>
                  <a:lnTo>
                    <a:pt x="1221" y="468"/>
                  </a:lnTo>
                  <a:lnTo>
                    <a:pt x="1342" y="477"/>
                  </a:lnTo>
                  <a:lnTo>
                    <a:pt x="1622" y="565"/>
                  </a:lnTo>
                  <a:lnTo>
                    <a:pt x="2196" y="773"/>
                  </a:lnTo>
                  <a:lnTo>
                    <a:pt x="2157" y="878"/>
                  </a:lnTo>
                  <a:lnTo>
                    <a:pt x="2106" y="1062"/>
                  </a:lnTo>
                  <a:lnTo>
                    <a:pt x="2103" y="1269"/>
                  </a:lnTo>
                  <a:lnTo>
                    <a:pt x="2093" y="1626"/>
                  </a:lnTo>
                  <a:lnTo>
                    <a:pt x="2227" y="1632"/>
                  </a:lnTo>
                  <a:lnTo>
                    <a:pt x="2321" y="1616"/>
                  </a:lnTo>
                  <a:lnTo>
                    <a:pt x="2411" y="1285"/>
                  </a:lnTo>
                  <a:lnTo>
                    <a:pt x="2512" y="1005"/>
                  </a:lnTo>
                  <a:lnTo>
                    <a:pt x="2572" y="763"/>
                  </a:lnTo>
                  <a:lnTo>
                    <a:pt x="2572" y="665"/>
                  </a:lnTo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4147" y="1440"/>
              <a:ext cx="674" cy="678"/>
            </a:xfrm>
            <a:custGeom>
              <a:avLst/>
              <a:gdLst/>
              <a:ahLst/>
              <a:cxnLst>
                <a:cxn ang="0">
                  <a:pos x="337" y="0"/>
                </a:cxn>
                <a:cxn ang="0">
                  <a:pos x="260" y="9"/>
                </a:cxn>
                <a:cxn ang="0">
                  <a:pos x="189" y="35"/>
                </a:cxn>
                <a:cxn ang="0">
                  <a:pos x="126" y="75"/>
                </a:cxn>
                <a:cxn ang="0">
                  <a:pos x="74" y="127"/>
                </a:cxn>
                <a:cxn ang="0">
                  <a:pos x="34" y="190"/>
                </a:cxn>
                <a:cxn ang="0">
                  <a:pos x="9" y="261"/>
                </a:cxn>
                <a:cxn ang="0">
                  <a:pos x="0" y="339"/>
                </a:cxn>
                <a:cxn ang="0">
                  <a:pos x="9" y="417"/>
                </a:cxn>
                <a:cxn ang="0">
                  <a:pos x="34" y="488"/>
                </a:cxn>
                <a:cxn ang="0">
                  <a:pos x="74" y="551"/>
                </a:cxn>
                <a:cxn ang="0">
                  <a:pos x="126" y="604"/>
                </a:cxn>
                <a:cxn ang="0">
                  <a:pos x="189" y="644"/>
                </a:cxn>
                <a:cxn ang="0">
                  <a:pos x="260" y="669"/>
                </a:cxn>
                <a:cxn ang="0">
                  <a:pos x="337" y="678"/>
                </a:cxn>
                <a:cxn ang="0">
                  <a:pos x="414" y="669"/>
                </a:cxn>
                <a:cxn ang="0">
                  <a:pos x="485" y="644"/>
                </a:cxn>
                <a:cxn ang="0">
                  <a:pos x="547" y="604"/>
                </a:cxn>
                <a:cxn ang="0">
                  <a:pos x="600" y="551"/>
                </a:cxn>
                <a:cxn ang="0">
                  <a:pos x="639" y="488"/>
                </a:cxn>
                <a:cxn ang="0">
                  <a:pos x="665" y="417"/>
                </a:cxn>
                <a:cxn ang="0">
                  <a:pos x="674" y="339"/>
                </a:cxn>
                <a:cxn ang="0">
                  <a:pos x="665" y="261"/>
                </a:cxn>
                <a:cxn ang="0">
                  <a:pos x="639" y="190"/>
                </a:cxn>
                <a:cxn ang="0">
                  <a:pos x="600" y="127"/>
                </a:cxn>
                <a:cxn ang="0">
                  <a:pos x="547" y="75"/>
                </a:cxn>
                <a:cxn ang="0">
                  <a:pos x="485" y="35"/>
                </a:cxn>
                <a:cxn ang="0">
                  <a:pos x="414" y="9"/>
                </a:cxn>
                <a:cxn ang="0">
                  <a:pos x="337" y="0"/>
                </a:cxn>
              </a:cxnLst>
              <a:rect l="0" t="0" r="r" b="b"/>
              <a:pathLst>
                <a:path w="674" h="678">
                  <a:moveTo>
                    <a:pt x="337" y="0"/>
                  </a:moveTo>
                  <a:lnTo>
                    <a:pt x="260" y="9"/>
                  </a:lnTo>
                  <a:lnTo>
                    <a:pt x="189" y="35"/>
                  </a:lnTo>
                  <a:lnTo>
                    <a:pt x="126" y="75"/>
                  </a:lnTo>
                  <a:lnTo>
                    <a:pt x="74" y="127"/>
                  </a:lnTo>
                  <a:lnTo>
                    <a:pt x="34" y="190"/>
                  </a:lnTo>
                  <a:lnTo>
                    <a:pt x="9" y="261"/>
                  </a:lnTo>
                  <a:lnTo>
                    <a:pt x="0" y="339"/>
                  </a:lnTo>
                  <a:lnTo>
                    <a:pt x="9" y="417"/>
                  </a:lnTo>
                  <a:lnTo>
                    <a:pt x="34" y="488"/>
                  </a:lnTo>
                  <a:lnTo>
                    <a:pt x="74" y="551"/>
                  </a:lnTo>
                  <a:lnTo>
                    <a:pt x="126" y="604"/>
                  </a:lnTo>
                  <a:lnTo>
                    <a:pt x="189" y="644"/>
                  </a:lnTo>
                  <a:lnTo>
                    <a:pt x="260" y="669"/>
                  </a:lnTo>
                  <a:lnTo>
                    <a:pt x="337" y="678"/>
                  </a:lnTo>
                  <a:lnTo>
                    <a:pt x="414" y="669"/>
                  </a:lnTo>
                  <a:lnTo>
                    <a:pt x="485" y="644"/>
                  </a:lnTo>
                  <a:lnTo>
                    <a:pt x="547" y="604"/>
                  </a:lnTo>
                  <a:lnTo>
                    <a:pt x="600" y="551"/>
                  </a:lnTo>
                  <a:lnTo>
                    <a:pt x="639" y="488"/>
                  </a:lnTo>
                  <a:lnTo>
                    <a:pt x="665" y="417"/>
                  </a:lnTo>
                  <a:lnTo>
                    <a:pt x="674" y="339"/>
                  </a:lnTo>
                  <a:lnTo>
                    <a:pt x="665" y="261"/>
                  </a:lnTo>
                  <a:lnTo>
                    <a:pt x="639" y="190"/>
                  </a:lnTo>
                  <a:lnTo>
                    <a:pt x="600" y="127"/>
                  </a:lnTo>
                  <a:lnTo>
                    <a:pt x="547" y="75"/>
                  </a:lnTo>
                  <a:lnTo>
                    <a:pt x="485" y="35"/>
                  </a:lnTo>
                  <a:lnTo>
                    <a:pt x="414" y="9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E6E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2066" name="Picture 18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147" y="1440"/>
              <a:ext cx="674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7" name="AutoShape 19"/>
            <p:cNvSpPr>
              <a:spLocks/>
            </p:cNvSpPr>
            <p:nvPr/>
          </p:nvSpPr>
          <p:spPr bwMode="auto">
            <a:xfrm>
              <a:off x="4463" y="1438"/>
              <a:ext cx="329" cy="653"/>
            </a:xfrm>
            <a:custGeom>
              <a:avLst/>
              <a:gdLst/>
              <a:ahLst/>
              <a:cxnLst>
                <a:cxn ang="0">
                  <a:pos x="166" y="502"/>
                </a:cxn>
                <a:cxn ang="0">
                  <a:pos x="125" y="508"/>
                </a:cxn>
                <a:cxn ang="0">
                  <a:pos x="93" y="513"/>
                </a:cxn>
                <a:cxn ang="0">
                  <a:pos x="144" y="629"/>
                </a:cxn>
                <a:cxn ang="0">
                  <a:pos x="159" y="653"/>
                </a:cxn>
                <a:cxn ang="0">
                  <a:pos x="189" y="635"/>
                </a:cxn>
                <a:cxn ang="0">
                  <a:pos x="235" y="607"/>
                </a:cxn>
                <a:cxn ang="0">
                  <a:pos x="268" y="573"/>
                </a:cxn>
                <a:cxn ang="0">
                  <a:pos x="299" y="537"/>
                </a:cxn>
                <a:cxn ang="0">
                  <a:pos x="317" y="509"/>
                </a:cxn>
                <a:cxn ang="0">
                  <a:pos x="317" y="505"/>
                </a:cxn>
                <a:cxn ang="0">
                  <a:pos x="218" y="505"/>
                </a:cxn>
                <a:cxn ang="0">
                  <a:pos x="166" y="502"/>
                </a:cxn>
                <a:cxn ang="0">
                  <a:pos x="250" y="130"/>
                </a:cxn>
                <a:cxn ang="0">
                  <a:pos x="142" y="130"/>
                </a:cxn>
                <a:cxn ang="0">
                  <a:pos x="206" y="198"/>
                </a:cxn>
                <a:cxn ang="0">
                  <a:pos x="241" y="270"/>
                </a:cxn>
                <a:cxn ang="0">
                  <a:pos x="256" y="350"/>
                </a:cxn>
                <a:cxn ang="0">
                  <a:pos x="253" y="411"/>
                </a:cxn>
                <a:cxn ang="0">
                  <a:pos x="236" y="474"/>
                </a:cxn>
                <a:cxn ang="0">
                  <a:pos x="218" y="505"/>
                </a:cxn>
                <a:cxn ang="0">
                  <a:pos x="317" y="505"/>
                </a:cxn>
                <a:cxn ang="0">
                  <a:pos x="322" y="450"/>
                </a:cxn>
                <a:cxn ang="0">
                  <a:pos x="329" y="385"/>
                </a:cxn>
                <a:cxn ang="0">
                  <a:pos x="325" y="306"/>
                </a:cxn>
                <a:cxn ang="0">
                  <a:pos x="302" y="234"/>
                </a:cxn>
                <a:cxn ang="0">
                  <a:pos x="283" y="188"/>
                </a:cxn>
                <a:cxn ang="0">
                  <a:pos x="260" y="145"/>
                </a:cxn>
                <a:cxn ang="0">
                  <a:pos x="250" y="130"/>
                </a:cxn>
                <a:cxn ang="0">
                  <a:pos x="2" y="0"/>
                </a:cxn>
                <a:cxn ang="0">
                  <a:pos x="0" y="80"/>
                </a:cxn>
                <a:cxn ang="0">
                  <a:pos x="16" y="178"/>
                </a:cxn>
                <a:cxn ang="0">
                  <a:pos x="92" y="152"/>
                </a:cxn>
                <a:cxn ang="0">
                  <a:pos x="142" y="130"/>
                </a:cxn>
                <a:cxn ang="0">
                  <a:pos x="250" y="130"/>
                </a:cxn>
                <a:cxn ang="0">
                  <a:pos x="204" y="59"/>
                </a:cxn>
                <a:cxn ang="0">
                  <a:pos x="156" y="27"/>
                </a:cxn>
                <a:cxn ang="0">
                  <a:pos x="112" y="9"/>
                </a:cxn>
                <a:cxn ang="0">
                  <a:pos x="2" y="0"/>
                </a:cxn>
              </a:cxnLst>
              <a:rect l="0" t="0" r="r" b="b"/>
              <a:pathLst>
                <a:path w="329" h="653">
                  <a:moveTo>
                    <a:pt x="166" y="502"/>
                  </a:moveTo>
                  <a:lnTo>
                    <a:pt x="125" y="508"/>
                  </a:lnTo>
                  <a:lnTo>
                    <a:pt x="93" y="513"/>
                  </a:lnTo>
                  <a:lnTo>
                    <a:pt x="144" y="629"/>
                  </a:lnTo>
                  <a:lnTo>
                    <a:pt x="159" y="653"/>
                  </a:lnTo>
                  <a:lnTo>
                    <a:pt x="189" y="635"/>
                  </a:lnTo>
                  <a:lnTo>
                    <a:pt x="235" y="607"/>
                  </a:lnTo>
                  <a:lnTo>
                    <a:pt x="268" y="573"/>
                  </a:lnTo>
                  <a:lnTo>
                    <a:pt x="299" y="537"/>
                  </a:lnTo>
                  <a:lnTo>
                    <a:pt x="317" y="509"/>
                  </a:lnTo>
                  <a:lnTo>
                    <a:pt x="317" y="505"/>
                  </a:lnTo>
                  <a:lnTo>
                    <a:pt x="218" y="505"/>
                  </a:lnTo>
                  <a:lnTo>
                    <a:pt x="166" y="502"/>
                  </a:lnTo>
                  <a:close/>
                  <a:moveTo>
                    <a:pt x="250" y="130"/>
                  </a:moveTo>
                  <a:lnTo>
                    <a:pt x="142" y="130"/>
                  </a:lnTo>
                  <a:lnTo>
                    <a:pt x="206" y="198"/>
                  </a:lnTo>
                  <a:lnTo>
                    <a:pt x="241" y="270"/>
                  </a:lnTo>
                  <a:lnTo>
                    <a:pt x="256" y="350"/>
                  </a:lnTo>
                  <a:lnTo>
                    <a:pt x="253" y="411"/>
                  </a:lnTo>
                  <a:lnTo>
                    <a:pt x="236" y="474"/>
                  </a:lnTo>
                  <a:lnTo>
                    <a:pt x="218" y="505"/>
                  </a:lnTo>
                  <a:lnTo>
                    <a:pt x="317" y="505"/>
                  </a:lnTo>
                  <a:lnTo>
                    <a:pt x="322" y="450"/>
                  </a:lnTo>
                  <a:lnTo>
                    <a:pt x="329" y="385"/>
                  </a:lnTo>
                  <a:lnTo>
                    <a:pt x="325" y="306"/>
                  </a:lnTo>
                  <a:lnTo>
                    <a:pt x="302" y="234"/>
                  </a:lnTo>
                  <a:lnTo>
                    <a:pt x="283" y="188"/>
                  </a:lnTo>
                  <a:lnTo>
                    <a:pt x="260" y="145"/>
                  </a:lnTo>
                  <a:lnTo>
                    <a:pt x="250" y="130"/>
                  </a:lnTo>
                  <a:close/>
                  <a:moveTo>
                    <a:pt x="2" y="0"/>
                  </a:moveTo>
                  <a:lnTo>
                    <a:pt x="0" y="80"/>
                  </a:lnTo>
                  <a:lnTo>
                    <a:pt x="16" y="178"/>
                  </a:lnTo>
                  <a:lnTo>
                    <a:pt x="92" y="152"/>
                  </a:lnTo>
                  <a:lnTo>
                    <a:pt x="142" y="130"/>
                  </a:lnTo>
                  <a:lnTo>
                    <a:pt x="250" y="130"/>
                  </a:lnTo>
                  <a:lnTo>
                    <a:pt x="204" y="59"/>
                  </a:lnTo>
                  <a:lnTo>
                    <a:pt x="156" y="27"/>
                  </a:lnTo>
                  <a:lnTo>
                    <a:pt x="112" y="9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CB0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68" name="AutoShape 20"/>
            <p:cNvSpPr>
              <a:spLocks/>
            </p:cNvSpPr>
            <p:nvPr/>
          </p:nvSpPr>
          <p:spPr bwMode="auto">
            <a:xfrm>
              <a:off x="4142" y="1473"/>
              <a:ext cx="315" cy="643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44" y="24"/>
                </a:cxn>
                <a:cxn ang="0">
                  <a:pos x="74" y="91"/>
                </a:cxn>
                <a:cxn ang="0">
                  <a:pos x="47" y="128"/>
                </a:cxn>
                <a:cxn ang="0">
                  <a:pos x="17" y="192"/>
                </a:cxn>
                <a:cxn ang="0">
                  <a:pos x="8" y="253"/>
                </a:cxn>
                <a:cxn ang="0">
                  <a:pos x="0" y="323"/>
                </a:cxn>
                <a:cxn ang="0">
                  <a:pos x="15" y="393"/>
                </a:cxn>
                <a:cxn ang="0">
                  <a:pos x="47" y="473"/>
                </a:cxn>
                <a:cxn ang="0">
                  <a:pos x="83" y="529"/>
                </a:cxn>
                <a:cxn ang="0">
                  <a:pos x="163" y="591"/>
                </a:cxn>
                <a:cxn ang="0">
                  <a:pos x="207" y="618"/>
                </a:cxn>
                <a:cxn ang="0">
                  <a:pos x="299" y="642"/>
                </a:cxn>
                <a:cxn ang="0">
                  <a:pos x="311" y="603"/>
                </a:cxn>
                <a:cxn ang="0">
                  <a:pos x="315" y="555"/>
                </a:cxn>
                <a:cxn ang="0">
                  <a:pos x="314" y="526"/>
                </a:cxn>
                <a:cxn ang="0">
                  <a:pos x="198" y="526"/>
                </a:cxn>
                <a:cxn ang="0">
                  <a:pos x="171" y="486"/>
                </a:cxn>
                <a:cxn ang="0">
                  <a:pos x="133" y="423"/>
                </a:cxn>
                <a:cxn ang="0">
                  <a:pos x="109" y="351"/>
                </a:cxn>
                <a:cxn ang="0">
                  <a:pos x="99" y="290"/>
                </a:cxn>
                <a:cxn ang="0">
                  <a:pos x="106" y="226"/>
                </a:cxn>
                <a:cxn ang="0">
                  <a:pos x="126" y="165"/>
                </a:cxn>
                <a:cxn ang="0">
                  <a:pos x="250" y="165"/>
                </a:cxn>
                <a:cxn ang="0">
                  <a:pos x="242" y="105"/>
                </a:cxn>
                <a:cxn ang="0">
                  <a:pos x="217" y="48"/>
                </a:cxn>
                <a:cxn ang="0">
                  <a:pos x="185" y="0"/>
                </a:cxn>
                <a:cxn ang="0">
                  <a:pos x="312" y="494"/>
                </a:cxn>
                <a:cxn ang="0">
                  <a:pos x="198" y="526"/>
                </a:cxn>
                <a:cxn ang="0">
                  <a:pos x="314" y="526"/>
                </a:cxn>
                <a:cxn ang="0">
                  <a:pos x="312" y="494"/>
                </a:cxn>
                <a:cxn ang="0">
                  <a:pos x="250" y="165"/>
                </a:cxn>
                <a:cxn ang="0">
                  <a:pos x="126" y="165"/>
                </a:cxn>
                <a:cxn ang="0">
                  <a:pos x="191" y="167"/>
                </a:cxn>
                <a:cxn ang="0">
                  <a:pos x="250" y="165"/>
                </a:cxn>
              </a:cxnLst>
              <a:rect l="0" t="0" r="r" b="b"/>
              <a:pathLst>
                <a:path w="315" h="643">
                  <a:moveTo>
                    <a:pt x="185" y="0"/>
                  </a:moveTo>
                  <a:lnTo>
                    <a:pt x="144" y="24"/>
                  </a:lnTo>
                  <a:lnTo>
                    <a:pt x="74" y="91"/>
                  </a:lnTo>
                  <a:lnTo>
                    <a:pt x="47" y="128"/>
                  </a:lnTo>
                  <a:lnTo>
                    <a:pt x="17" y="192"/>
                  </a:lnTo>
                  <a:lnTo>
                    <a:pt x="8" y="253"/>
                  </a:lnTo>
                  <a:lnTo>
                    <a:pt x="0" y="323"/>
                  </a:lnTo>
                  <a:lnTo>
                    <a:pt x="15" y="393"/>
                  </a:lnTo>
                  <a:lnTo>
                    <a:pt x="47" y="473"/>
                  </a:lnTo>
                  <a:lnTo>
                    <a:pt x="83" y="529"/>
                  </a:lnTo>
                  <a:lnTo>
                    <a:pt x="163" y="591"/>
                  </a:lnTo>
                  <a:lnTo>
                    <a:pt x="207" y="618"/>
                  </a:lnTo>
                  <a:lnTo>
                    <a:pt x="299" y="642"/>
                  </a:lnTo>
                  <a:lnTo>
                    <a:pt x="311" y="603"/>
                  </a:lnTo>
                  <a:lnTo>
                    <a:pt x="315" y="555"/>
                  </a:lnTo>
                  <a:lnTo>
                    <a:pt x="314" y="526"/>
                  </a:lnTo>
                  <a:lnTo>
                    <a:pt x="198" y="526"/>
                  </a:lnTo>
                  <a:lnTo>
                    <a:pt x="171" y="486"/>
                  </a:lnTo>
                  <a:lnTo>
                    <a:pt x="133" y="423"/>
                  </a:lnTo>
                  <a:lnTo>
                    <a:pt x="109" y="351"/>
                  </a:lnTo>
                  <a:lnTo>
                    <a:pt x="99" y="290"/>
                  </a:lnTo>
                  <a:lnTo>
                    <a:pt x="106" y="226"/>
                  </a:lnTo>
                  <a:lnTo>
                    <a:pt x="126" y="165"/>
                  </a:lnTo>
                  <a:lnTo>
                    <a:pt x="250" y="165"/>
                  </a:lnTo>
                  <a:lnTo>
                    <a:pt x="242" y="105"/>
                  </a:lnTo>
                  <a:lnTo>
                    <a:pt x="217" y="48"/>
                  </a:lnTo>
                  <a:lnTo>
                    <a:pt x="185" y="0"/>
                  </a:lnTo>
                  <a:close/>
                  <a:moveTo>
                    <a:pt x="312" y="494"/>
                  </a:moveTo>
                  <a:lnTo>
                    <a:pt x="198" y="526"/>
                  </a:lnTo>
                  <a:lnTo>
                    <a:pt x="314" y="526"/>
                  </a:lnTo>
                  <a:lnTo>
                    <a:pt x="312" y="494"/>
                  </a:lnTo>
                  <a:close/>
                  <a:moveTo>
                    <a:pt x="250" y="165"/>
                  </a:moveTo>
                  <a:lnTo>
                    <a:pt x="126" y="165"/>
                  </a:lnTo>
                  <a:lnTo>
                    <a:pt x="191" y="167"/>
                  </a:lnTo>
                  <a:lnTo>
                    <a:pt x="250" y="165"/>
                  </a:lnTo>
                  <a:close/>
                </a:path>
              </a:pathLst>
            </a:custGeom>
            <a:solidFill>
              <a:srgbClr val="B8283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2069" name="Freeform 21"/>
            <p:cNvSpPr>
              <a:spLocks/>
            </p:cNvSpPr>
            <p:nvPr/>
          </p:nvSpPr>
          <p:spPr bwMode="auto">
            <a:xfrm>
              <a:off x="4239" y="1672"/>
              <a:ext cx="476" cy="222"/>
            </a:xfrm>
            <a:custGeom>
              <a:avLst/>
              <a:gdLst/>
              <a:ahLst/>
              <a:cxnLst>
                <a:cxn ang="0">
                  <a:pos x="450" y="0"/>
                </a:cxn>
                <a:cxn ang="0">
                  <a:pos x="404" y="0"/>
                </a:cxn>
                <a:cxn ang="0">
                  <a:pos x="326" y="15"/>
                </a:cxn>
                <a:cxn ang="0">
                  <a:pos x="262" y="25"/>
                </a:cxn>
                <a:cxn ang="0">
                  <a:pos x="101" y="75"/>
                </a:cxn>
                <a:cxn ang="0">
                  <a:pos x="34" y="108"/>
                </a:cxn>
                <a:cxn ang="0">
                  <a:pos x="0" y="136"/>
                </a:cxn>
                <a:cxn ang="0">
                  <a:pos x="4" y="148"/>
                </a:cxn>
                <a:cxn ang="0">
                  <a:pos x="17" y="171"/>
                </a:cxn>
                <a:cxn ang="0">
                  <a:pos x="38" y="215"/>
                </a:cxn>
                <a:cxn ang="0">
                  <a:pos x="91" y="222"/>
                </a:cxn>
                <a:cxn ang="0">
                  <a:pos x="157" y="220"/>
                </a:cxn>
                <a:cxn ang="0">
                  <a:pos x="235" y="213"/>
                </a:cxn>
                <a:cxn ang="0">
                  <a:pos x="299" y="197"/>
                </a:cxn>
                <a:cxn ang="0">
                  <a:pos x="386" y="174"/>
                </a:cxn>
                <a:cxn ang="0">
                  <a:pos x="476" y="134"/>
                </a:cxn>
                <a:cxn ang="0">
                  <a:pos x="474" y="98"/>
                </a:cxn>
                <a:cxn ang="0">
                  <a:pos x="469" y="56"/>
                </a:cxn>
                <a:cxn ang="0">
                  <a:pos x="450" y="0"/>
                </a:cxn>
              </a:cxnLst>
              <a:rect l="0" t="0" r="r" b="b"/>
              <a:pathLst>
                <a:path w="476" h="222">
                  <a:moveTo>
                    <a:pt x="450" y="0"/>
                  </a:moveTo>
                  <a:lnTo>
                    <a:pt x="404" y="0"/>
                  </a:lnTo>
                  <a:lnTo>
                    <a:pt x="326" y="15"/>
                  </a:lnTo>
                  <a:lnTo>
                    <a:pt x="262" y="25"/>
                  </a:lnTo>
                  <a:lnTo>
                    <a:pt x="101" y="75"/>
                  </a:lnTo>
                  <a:lnTo>
                    <a:pt x="34" y="108"/>
                  </a:lnTo>
                  <a:lnTo>
                    <a:pt x="0" y="136"/>
                  </a:lnTo>
                  <a:lnTo>
                    <a:pt x="4" y="148"/>
                  </a:lnTo>
                  <a:lnTo>
                    <a:pt x="17" y="171"/>
                  </a:lnTo>
                  <a:lnTo>
                    <a:pt x="38" y="215"/>
                  </a:lnTo>
                  <a:lnTo>
                    <a:pt x="91" y="222"/>
                  </a:lnTo>
                  <a:lnTo>
                    <a:pt x="157" y="220"/>
                  </a:lnTo>
                  <a:lnTo>
                    <a:pt x="235" y="213"/>
                  </a:lnTo>
                  <a:lnTo>
                    <a:pt x="299" y="197"/>
                  </a:lnTo>
                  <a:lnTo>
                    <a:pt x="386" y="174"/>
                  </a:lnTo>
                  <a:lnTo>
                    <a:pt x="476" y="134"/>
                  </a:lnTo>
                  <a:lnTo>
                    <a:pt x="474" y="98"/>
                  </a:lnTo>
                  <a:lnTo>
                    <a:pt x="469" y="56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40AD4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106" y="1412"/>
              <a:ext cx="74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71" name="AutoShape 23"/>
            <p:cNvSpPr>
              <a:spLocks/>
            </p:cNvSpPr>
            <p:nvPr/>
          </p:nvSpPr>
          <p:spPr bwMode="auto">
            <a:xfrm>
              <a:off x="1656" y="2675"/>
              <a:ext cx="1844" cy="650"/>
            </a:xfrm>
            <a:custGeom>
              <a:avLst/>
              <a:gdLst/>
              <a:ahLst/>
              <a:cxnLst>
                <a:cxn ang="0">
                  <a:pos x="302" y="370"/>
                </a:cxn>
                <a:cxn ang="0">
                  <a:pos x="251" y="201"/>
                </a:cxn>
                <a:cxn ang="0">
                  <a:pos x="33" y="298"/>
                </a:cxn>
                <a:cxn ang="0">
                  <a:pos x="0" y="502"/>
                </a:cxn>
                <a:cxn ang="0">
                  <a:pos x="133" y="649"/>
                </a:cxn>
                <a:cxn ang="0">
                  <a:pos x="208" y="578"/>
                </a:cxn>
                <a:cxn ang="0">
                  <a:pos x="287" y="470"/>
                </a:cxn>
                <a:cxn ang="0">
                  <a:pos x="302" y="370"/>
                </a:cxn>
                <a:cxn ang="0">
                  <a:pos x="1844" y="215"/>
                </a:cxn>
                <a:cxn ang="0">
                  <a:pos x="1783" y="144"/>
                </a:cxn>
                <a:cxn ang="0">
                  <a:pos x="1621" y="0"/>
                </a:cxn>
                <a:cxn ang="0">
                  <a:pos x="1611" y="18"/>
                </a:cxn>
                <a:cxn ang="0">
                  <a:pos x="1539" y="183"/>
                </a:cxn>
                <a:cxn ang="0">
                  <a:pos x="1607" y="377"/>
                </a:cxn>
                <a:cxn ang="0">
                  <a:pos x="1679" y="470"/>
                </a:cxn>
                <a:cxn ang="0">
                  <a:pos x="1779" y="481"/>
                </a:cxn>
                <a:cxn ang="0">
                  <a:pos x="1811" y="345"/>
                </a:cxn>
                <a:cxn ang="0">
                  <a:pos x="1844" y="215"/>
                </a:cxn>
              </a:cxnLst>
              <a:rect l="0" t="0" r="r" b="b"/>
              <a:pathLst>
                <a:path w="1844" h="650">
                  <a:moveTo>
                    <a:pt x="302" y="370"/>
                  </a:moveTo>
                  <a:lnTo>
                    <a:pt x="251" y="201"/>
                  </a:lnTo>
                  <a:lnTo>
                    <a:pt x="33" y="298"/>
                  </a:lnTo>
                  <a:lnTo>
                    <a:pt x="0" y="502"/>
                  </a:lnTo>
                  <a:lnTo>
                    <a:pt x="133" y="649"/>
                  </a:lnTo>
                  <a:lnTo>
                    <a:pt x="208" y="578"/>
                  </a:lnTo>
                  <a:lnTo>
                    <a:pt x="287" y="470"/>
                  </a:lnTo>
                  <a:lnTo>
                    <a:pt x="302" y="370"/>
                  </a:lnTo>
                  <a:moveTo>
                    <a:pt x="1844" y="215"/>
                  </a:moveTo>
                  <a:lnTo>
                    <a:pt x="1783" y="144"/>
                  </a:lnTo>
                  <a:lnTo>
                    <a:pt x="1621" y="0"/>
                  </a:lnTo>
                  <a:lnTo>
                    <a:pt x="1611" y="18"/>
                  </a:lnTo>
                  <a:lnTo>
                    <a:pt x="1539" y="183"/>
                  </a:lnTo>
                  <a:lnTo>
                    <a:pt x="1607" y="377"/>
                  </a:lnTo>
                  <a:lnTo>
                    <a:pt x="1679" y="470"/>
                  </a:lnTo>
                  <a:lnTo>
                    <a:pt x="1779" y="481"/>
                  </a:lnTo>
                  <a:lnTo>
                    <a:pt x="1811" y="345"/>
                  </a:lnTo>
                  <a:lnTo>
                    <a:pt x="1844" y="215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25" y="138"/>
              <a:ext cx="3737" cy="4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3" name="object 2"/>
          <p:cNvSpPr txBox="1">
            <a:spLocks/>
          </p:cNvSpPr>
          <p:nvPr/>
        </p:nvSpPr>
        <p:spPr>
          <a:xfrm>
            <a:off x="1957549" y="357166"/>
            <a:ext cx="5227235" cy="504673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 marR="0" lvl="0" indent="0" algn="ctr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-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Επαφή με τη μπάλα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846158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Είδη πτώσεων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500166" y="1928802"/>
            <a:ext cx="5572164" cy="285752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50000"/>
              </a:lnSpc>
              <a:buNone/>
            </a:pPr>
            <a:r>
              <a:rPr lang="el-GR" sz="2800" dirty="0" smtClean="0"/>
              <a:t>		•πλάγια πτώση</a:t>
            </a:r>
          </a:p>
          <a:p>
            <a:pPr>
              <a:lnSpc>
                <a:spcPct val="250000"/>
              </a:lnSpc>
              <a:buNone/>
            </a:pPr>
            <a:r>
              <a:rPr lang="el-GR" sz="2800" dirty="0" smtClean="0"/>
              <a:t>		•εκτεταμένο κύλισμα</a:t>
            </a:r>
          </a:p>
          <a:p>
            <a:pPr>
              <a:lnSpc>
                <a:spcPct val="250000"/>
              </a:lnSpc>
              <a:buNone/>
            </a:pPr>
            <a:r>
              <a:rPr lang="el-GR" sz="2800" dirty="0" smtClean="0"/>
              <a:t>		•η θωρακική πτώση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35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pSp>
        <p:nvGrpSpPr>
          <p:cNvPr id="33793" name="Group 1"/>
          <p:cNvGrpSpPr>
            <a:grpSpLocks/>
          </p:cNvGrpSpPr>
          <p:nvPr/>
        </p:nvGrpSpPr>
        <p:grpSpPr bwMode="auto">
          <a:xfrm>
            <a:off x="428596" y="2714620"/>
            <a:ext cx="4000528" cy="2928958"/>
            <a:chOff x="0" y="1338"/>
            <a:chExt cx="6595" cy="3600"/>
          </a:xfrm>
        </p:grpSpPr>
        <p:pic>
          <p:nvPicPr>
            <p:cNvPr id="33824" name="Picture 3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1" y="4323"/>
              <a:ext cx="6234" cy="615"/>
            </a:xfrm>
            <a:prstGeom prst="rect">
              <a:avLst/>
            </a:prstGeom>
            <a:noFill/>
          </p:spPr>
        </p:pic>
        <p:sp>
          <p:nvSpPr>
            <p:cNvPr id="33823" name="AutoShape 31"/>
            <p:cNvSpPr>
              <a:spLocks/>
            </p:cNvSpPr>
            <p:nvPr/>
          </p:nvSpPr>
          <p:spPr bwMode="auto">
            <a:xfrm>
              <a:off x="4625" y="4224"/>
              <a:ext cx="632" cy="313"/>
            </a:xfrm>
            <a:custGeom>
              <a:avLst/>
              <a:gdLst/>
              <a:ahLst/>
              <a:cxnLst>
                <a:cxn ang="0">
                  <a:pos x="27" y="84"/>
                </a:cxn>
                <a:cxn ang="0">
                  <a:pos x="4" y="171"/>
                </a:cxn>
                <a:cxn ang="0">
                  <a:pos x="0" y="211"/>
                </a:cxn>
                <a:cxn ang="0">
                  <a:pos x="118" y="211"/>
                </a:cxn>
                <a:cxn ang="0">
                  <a:pos x="228" y="235"/>
                </a:cxn>
                <a:cxn ang="0">
                  <a:pos x="292" y="292"/>
                </a:cxn>
                <a:cxn ang="0">
                  <a:pos x="413" y="312"/>
                </a:cxn>
                <a:cxn ang="0">
                  <a:pos x="553" y="312"/>
                </a:cxn>
                <a:cxn ang="0">
                  <a:pos x="631" y="257"/>
                </a:cxn>
                <a:cxn ang="0">
                  <a:pos x="625" y="184"/>
                </a:cxn>
                <a:cxn ang="0">
                  <a:pos x="622" y="178"/>
                </a:cxn>
                <a:cxn ang="0">
                  <a:pos x="610" y="160"/>
                </a:cxn>
                <a:cxn ang="0">
                  <a:pos x="582" y="135"/>
                </a:cxn>
                <a:cxn ang="0">
                  <a:pos x="531" y="107"/>
                </a:cxn>
                <a:cxn ang="0">
                  <a:pos x="481" y="88"/>
                </a:cxn>
                <a:cxn ang="0">
                  <a:pos x="147" y="88"/>
                </a:cxn>
                <a:cxn ang="0">
                  <a:pos x="108" y="87"/>
                </a:cxn>
                <a:cxn ang="0">
                  <a:pos x="27" y="84"/>
                </a:cxn>
                <a:cxn ang="0">
                  <a:pos x="289" y="0"/>
                </a:cxn>
                <a:cxn ang="0">
                  <a:pos x="293" y="12"/>
                </a:cxn>
                <a:cxn ang="0">
                  <a:pos x="299" y="39"/>
                </a:cxn>
                <a:cxn ang="0">
                  <a:pos x="296" y="66"/>
                </a:cxn>
                <a:cxn ang="0">
                  <a:pos x="272" y="80"/>
                </a:cxn>
                <a:cxn ang="0">
                  <a:pos x="190" y="86"/>
                </a:cxn>
                <a:cxn ang="0">
                  <a:pos x="147" y="88"/>
                </a:cxn>
                <a:cxn ang="0">
                  <a:pos x="481" y="88"/>
                </a:cxn>
                <a:cxn ang="0">
                  <a:pos x="359" y="40"/>
                </a:cxn>
                <a:cxn ang="0">
                  <a:pos x="289" y="0"/>
                </a:cxn>
              </a:cxnLst>
              <a:rect l="0" t="0" r="r" b="b"/>
              <a:pathLst>
                <a:path w="632" h="313">
                  <a:moveTo>
                    <a:pt x="27" y="84"/>
                  </a:moveTo>
                  <a:lnTo>
                    <a:pt x="4" y="171"/>
                  </a:lnTo>
                  <a:lnTo>
                    <a:pt x="0" y="211"/>
                  </a:lnTo>
                  <a:lnTo>
                    <a:pt x="118" y="211"/>
                  </a:lnTo>
                  <a:lnTo>
                    <a:pt x="228" y="235"/>
                  </a:lnTo>
                  <a:lnTo>
                    <a:pt x="292" y="292"/>
                  </a:lnTo>
                  <a:lnTo>
                    <a:pt x="413" y="312"/>
                  </a:lnTo>
                  <a:lnTo>
                    <a:pt x="553" y="312"/>
                  </a:lnTo>
                  <a:lnTo>
                    <a:pt x="631" y="257"/>
                  </a:lnTo>
                  <a:lnTo>
                    <a:pt x="625" y="184"/>
                  </a:lnTo>
                  <a:lnTo>
                    <a:pt x="622" y="178"/>
                  </a:lnTo>
                  <a:lnTo>
                    <a:pt x="610" y="160"/>
                  </a:lnTo>
                  <a:lnTo>
                    <a:pt x="582" y="135"/>
                  </a:lnTo>
                  <a:lnTo>
                    <a:pt x="531" y="107"/>
                  </a:lnTo>
                  <a:lnTo>
                    <a:pt x="481" y="88"/>
                  </a:lnTo>
                  <a:lnTo>
                    <a:pt x="147" y="88"/>
                  </a:lnTo>
                  <a:lnTo>
                    <a:pt x="108" y="87"/>
                  </a:lnTo>
                  <a:lnTo>
                    <a:pt x="27" y="84"/>
                  </a:lnTo>
                  <a:close/>
                  <a:moveTo>
                    <a:pt x="289" y="0"/>
                  </a:moveTo>
                  <a:lnTo>
                    <a:pt x="293" y="12"/>
                  </a:lnTo>
                  <a:lnTo>
                    <a:pt x="299" y="39"/>
                  </a:lnTo>
                  <a:lnTo>
                    <a:pt x="296" y="66"/>
                  </a:lnTo>
                  <a:lnTo>
                    <a:pt x="272" y="80"/>
                  </a:lnTo>
                  <a:lnTo>
                    <a:pt x="190" y="86"/>
                  </a:lnTo>
                  <a:lnTo>
                    <a:pt x="147" y="88"/>
                  </a:lnTo>
                  <a:lnTo>
                    <a:pt x="481" y="88"/>
                  </a:lnTo>
                  <a:lnTo>
                    <a:pt x="359" y="40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FFCB0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22" name="AutoShape 30"/>
            <p:cNvSpPr>
              <a:spLocks/>
            </p:cNvSpPr>
            <p:nvPr/>
          </p:nvSpPr>
          <p:spPr bwMode="auto">
            <a:xfrm>
              <a:off x="4644" y="4389"/>
              <a:ext cx="652" cy="223"/>
            </a:xfrm>
            <a:custGeom>
              <a:avLst/>
              <a:gdLst/>
              <a:ahLst/>
              <a:cxnLst>
                <a:cxn ang="0">
                  <a:pos x="215" y="83"/>
                </a:cxn>
                <a:cxn ang="0">
                  <a:pos x="132" y="83"/>
                </a:cxn>
                <a:cxn ang="0">
                  <a:pos x="163" y="87"/>
                </a:cxn>
                <a:cxn ang="0">
                  <a:pos x="196" y="99"/>
                </a:cxn>
                <a:cxn ang="0">
                  <a:pos x="245" y="124"/>
                </a:cxn>
                <a:cxn ang="0">
                  <a:pos x="323" y="202"/>
                </a:cxn>
                <a:cxn ang="0">
                  <a:pos x="340" y="204"/>
                </a:cxn>
                <a:cxn ang="0">
                  <a:pos x="385" y="210"/>
                </a:cxn>
                <a:cxn ang="0">
                  <a:pos x="442" y="217"/>
                </a:cxn>
                <a:cxn ang="0">
                  <a:pos x="497" y="222"/>
                </a:cxn>
                <a:cxn ang="0">
                  <a:pos x="537" y="223"/>
                </a:cxn>
                <a:cxn ang="0">
                  <a:pos x="563" y="220"/>
                </a:cxn>
                <a:cxn ang="0">
                  <a:pos x="587" y="210"/>
                </a:cxn>
                <a:cxn ang="0">
                  <a:pos x="621" y="188"/>
                </a:cxn>
                <a:cxn ang="0">
                  <a:pos x="633" y="152"/>
                </a:cxn>
                <a:cxn ang="0">
                  <a:pos x="395" y="152"/>
                </a:cxn>
                <a:cxn ang="0">
                  <a:pos x="372" y="149"/>
                </a:cxn>
                <a:cxn ang="0">
                  <a:pos x="336" y="141"/>
                </a:cxn>
                <a:cxn ang="0">
                  <a:pos x="245" y="104"/>
                </a:cxn>
                <a:cxn ang="0">
                  <a:pos x="215" y="83"/>
                </a:cxn>
                <a:cxn ang="0">
                  <a:pos x="615" y="0"/>
                </a:cxn>
                <a:cxn ang="0">
                  <a:pos x="601" y="84"/>
                </a:cxn>
                <a:cxn ang="0">
                  <a:pos x="561" y="134"/>
                </a:cxn>
                <a:cxn ang="0">
                  <a:pos x="444" y="148"/>
                </a:cxn>
                <a:cxn ang="0">
                  <a:pos x="415" y="152"/>
                </a:cxn>
                <a:cxn ang="0">
                  <a:pos x="395" y="152"/>
                </a:cxn>
                <a:cxn ang="0">
                  <a:pos x="633" y="152"/>
                </a:cxn>
                <a:cxn ang="0">
                  <a:pos x="652" y="93"/>
                </a:cxn>
                <a:cxn ang="0">
                  <a:pos x="615" y="0"/>
                </a:cxn>
                <a:cxn ang="0">
                  <a:pos x="101" y="51"/>
                </a:cxn>
                <a:cxn ang="0">
                  <a:pos x="0" y="64"/>
                </a:cxn>
                <a:cxn ang="0">
                  <a:pos x="3" y="68"/>
                </a:cxn>
                <a:cxn ang="0">
                  <a:pos x="16" y="75"/>
                </a:cxn>
                <a:cxn ang="0">
                  <a:pos x="43" y="82"/>
                </a:cxn>
                <a:cxn ang="0">
                  <a:pos x="88" y="84"/>
                </a:cxn>
                <a:cxn ang="0">
                  <a:pos x="132" y="83"/>
                </a:cxn>
                <a:cxn ang="0">
                  <a:pos x="215" y="83"/>
                </a:cxn>
                <a:cxn ang="0">
                  <a:pos x="188" y="64"/>
                </a:cxn>
                <a:cxn ang="0">
                  <a:pos x="101" y="51"/>
                </a:cxn>
              </a:cxnLst>
              <a:rect l="0" t="0" r="r" b="b"/>
              <a:pathLst>
                <a:path w="652" h="223">
                  <a:moveTo>
                    <a:pt x="215" y="83"/>
                  </a:moveTo>
                  <a:lnTo>
                    <a:pt x="132" y="83"/>
                  </a:lnTo>
                  <a:lnTo>
                    <a:pt x="163" y="87"/>
                  </a:lnTo>
                  <a:lnTo>
                    <a:pt x="196" y="99"/>
                  </a:lnTo>
                  <a:lnTo>
                    <a:pt x="245" y="124"/>
                  </a:lnTo>
                  <a:lnTo>
                    <a:pt x="323" y="202"/>
                  </a:lnTo>
                  <a:lnTo>
                    <a:pt x="340" y="204"/>
                  </a:lnTo>
                  <a:lnTo>
                    <a:pt x="385" y="210"/>
                  </a:lnTo>
                  <a:lnTo>
                    <a:pt x="442" y="217"/>
                  </a:lnTo>
                  <a:lnTo>
                    <a:pt x="497" y="222"/>
                  </a:lnTo>
                  <a:lnTo>
                    <a:pt x="537" y="223"/>
                  </a:lnTo>
                  <a:lnTo>
                    <a:pt x="563" y="220"/>
                  </a:lnTo>
                  <a:lnTo>
                    <a:pt x="587" y="210"/>
                  </a:lnTo>
                  <a:lnTo>
                    <a:pt x="621" y="188"/>
                  </a:lnTo>
                  <a:lnTo>
                    <a:pt x="633" y="152"/>
                  </a:lnTo>
                  <a:lnTo>
                    <a:pt x="395" y="152"/>
                  </a:lnTo>
                  <a:lnTo>
                    <a:pt x="372" y="149"/>
                  </a:lnTo>
                  <a:lnTo>
                    <a:pt x="336" y="141"/>
                  </a:lnTo>
                  <a:lnTo>
                    <a:pt x="245" y="104"/>
                  </a:lnTo>
                  <a:lnTo>
                    <a:pt x="215" y="83"/>
                  </a:lnTo>
                  <a:close/>
                  <a:moveTo>
                    <a:pt x="615" y="0"/>
                  </a:moveTo>
                  <a:lnTo>
                    <a:pt x="601" y="84"/>
                  </a:lnTo>
                  <a:lnTo>
                    <a:pt x="561" y="134"/>
                  </a:lnTo>
                  <a:lnTo>
                    <a:pt x="444" y="148"/>
                  </a:lnTo>
                  <a:lnTo>
                    <a:pt x="415" y="152"/>
                  </a:lnTo>
                  <a:lnTo>
                    <a:pt x="395" y="152"/>
                  </a:lnTo>
                  <a:lnTo>
                    <a:pt x="633" y="152"/>
                  </a:lnTo>
                  <a:lnTo>
                    <a:pt x="652" y="93"/>
                  </a:lnTo>
                  <a:lnTo>
                    <a:pt x="615" y="0"/>
                  </a:lnTo>
                  <a:close/>
                  <a:moveTo>
                    <a:pt x="101" y="51"/>
                  </a:moveTo>
                  <a:lnTo>
                    <a:pt x="0" y="64"/>
                  </a:lnTo>
                  <a:lnTo>
                    <a:pt x="3" y="68"/>
                  </a:lnTo>
                  <a:lnTo>
                    <a:pt x="16" y="75"/>
                  </a:lnTo>
                  <a:lnTo>
                    <a:pt x="43" y="82"/>
                  </a:lnTo>
                  <a:lnTo>
                    <a:pt x="88" y="84"/>
                  </a:lnTo>
                  <a:lnTo>
                    <a:pt x="132" y="83"/>
                  </a:lnTo>
                  <a:lnTo>
                    <a:pt x="215" y="83"/>
                  </a:lnTo>
                  <a:lnTo>
                    <a:pt x="188" y="64"/>
                  </a:lnTo>
                  <a:lnTo>
                    <a:pt x="101" y="5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3821" name="Picture 2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11" y="4080"/>
              <a:ext cx="423" cy="239"/>
            </a:xfrm>
            <a:prstGeom prst="rect">
              <a:avLst/>
            </a:prstGeom>
            <a:noFill/>
          </p:spPr>
        </p:pic>
        <p:sp>
          <p:nvSpPr>
            <p:cNvPr id="33820" name="AutoShape 28"/>
            <p:cNvSpPr>
              <a:spLocks/>
            </p:cNvSpPr>
            <p:nvPr/>
          </p:nvSpPr>
          <p:spPr bwMode="auto">
            <a:xfrm>
              <a:off x="3077" y="4348"/>
              <a:ext cx="410" cy="293"/>
            </a:xfrm>
            <a:custGeom>
              <a:avLst/>
              <a:gdLst/>
              <a:ahLst/>
              <a:cxnLst>
                <a:cxn ang="0">
                  <a:pos x="94" y="50"/>
                </a:cxn>
                <a:cxn ang="0">
                  <a:pos x="91" y="70"/>
                </a:cxn>
                <a:cxn ang="0">
                  <a:pos x="71" y="161"/>
                </a:cxn>
                <a:cxn ang="0">
                  <a:pos x="10" y="235"/>
                </a:cxn>
                <a:cxn ang="0">
                  <a:pos x="0" y="292"/>
                </a:cxn>
                <a:cxn ang="0">
                  <a:pos x="128" y="292"/>
                </a:cxn>
                <a:cxn ang="0">
                  <a:pos x="273" y="282"/>
                </a:cxn>
                <a:cxn ang="0">
                  <a:pos x="366" y="252"/>
                </a:cxn>
                <a:cxn ang="0">
                  <a:pos x="410" y="218"/>
                </a:cxn>
                <a:cxn ang="0">
                  <a:pos x="346" y="131"/>
                </a:cxn>
                <a:cxn ang="0">
                  <a:pos x="321" y="54"/>
                </a:cxn>
                <a:cxn ang="0">
                  <a:pos x="219" y="54"/>
                </a:cxn>
                <a:cxn ang="0">
                  <a:pos x="94" y="50"/>
                </a:cxn>
                <a:cxn ang="0">
                  <a:pos x="289" y="0"/>
                </a:cxn>
                <a:cxn ang="0">
                  <a:pos x="219" y="54"/>
                </a:cxn>
                <a:cxn ang="0">
                  <a:pos x="321" y="54"/>
                </a:cxn>
                <a:cxn ang="0">
                  <a:pos x="319" y="47"/>
                </a:cxn>
                <a:cxn ang="0">
                  <a:pos x="289" y="0"/>
                </a:cxn>
              </a:cxnLst>
              <a:rect l="0" t="0" r="r" b="b"/>
              <a:pathLst>
                <a:path w="410" h="293">
                  <a:moveTo>
                    <a:pt x="94" y="50"/>
                  </a:moveTo>
                  <a:lnTo>
                    <a:pt x="91" y="70"/>
                  </a:lnTo>
                  <a:lnTo>
                    <a:pt x="71" y="161"/>
                  </a:lnTo>
                  <a:lnTo>
                    <a:pt x="10" y="235"/>
                  </a:lnTo>
                  <a:lnTo>
                    <a:pt x="0" y="292"/>
                  </a:lnTo>
                  <a:lnTo>
                    <a:pt x="128" y="292"/>
                  </a:lnTo>
                  <a:lnTo>
                    <a:pt x="273" y="282"/>
                  </a:lnTo>
                  <a:lnTo>
                    <a:pt x="366" y="252"/>
                  </a:lnTo>
                  <a:lnTo>
                    <a:pt x="410" y="218"/>
                  </a:lnTo>
                  <a:lnTo>
                    <a:pt x="346" y="131"/>
                  </a:lnTo>
                  <a:lnTo>
                    <a:pt x="321" y="54"/>
                  </a:lnTo>
                  <a:lnTo>
                    <a:pt x="219" y="54"/>
                  </a:lnTo>
                  <a:lnTo>
                    <a:pt x="94" y="50"/>
                  </a:lnTo>
                  <a:close/>
                  <a:moveTo>
                    <a:pt x="289" y="0"/>
                  </a:moveTo>
                  <a:lnTo>
                    <a:pt x="219" y="54"/>
                  </a:lnTo>
                  <a:lnTo>
                    <a:pt x="321" y="54"/>
                  </a:lnTo>
                  <a:lnTo>
                    <a:pt x="319" y="47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FFCB0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9" name="AutoShape 27"/>
            <p:cNvSpPr>
              <a:spLocks/>
            </p:cNvSpPr>
            <p:nvPr/>
          </p:nvSpPr>
          <p:spPr bwMode="auto">
            <a:xfrm>
              <a:off x="3070" y="4567"/>
              <a:ext cx="427" cy="118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23" y="105"/>
                </a:cxn>
                <a:cxn ang="0">
                  <a:pos x="114" y="118"/>
                </a:cxn>
                <a:cxn ang="0">
                  <a:pos x="122" y="115"/>
                </a:cxn>
                <a:cxn ang="0">
                  <a:pos x="145" y="109"/>
                </a:cxn>
                <a:cxn ang="0">
                  <a:pos x="182" y="105"/>
                </a:cxn>
                <a:cxn ang="0">
                  <a:pos x="373" y="105"/>
                </a:cxn>
                <a:cxn ang="0">
                  <a:pos x="400" y="81"/>
                </a:cxn>
                <a:cxn ang="0">
                  <a:pos x="194" y="81"/>
                </a:cxn>
                <a:cxn ang="0">
                  <a:pos x="152" y="80"/>
                </a:cxn>
                <a:cxn ang="0">
                  <a:pos x="117" y="78"/>
                </a:cxn>
                <a:cxn ang="0">
                  <a:pos x="73" y="72"/>
                </a:cxn>
                <a:cxn ang="0">
                  <a:pos x="0" y="61"/>
                </a:cxn>
                <a:cxn ang="0">
                  <a:pos x="373" y="105"/>
                </a:cxn>
                <a:cxn ang="0">
                  <a:pos x="182" y="105"/>
                </a:cxn>
                <a:cxn ang="0">
                  <a:pos x="231" y="105"/>
                </a:cxn>
                <a:cxn ang="0">
                  <a:pos x="275" y="108"/>
                </a:cxn>
                <a:cxn ang="0">
                  <a:pos x="304" y="110"/>
                </a:cxn>
                <a:cxn ang="0">
                  <a:pos x="332" y="108"/>
                </a:cxn>
                <a:cxn ang="0">
                  <a:pos x="372" y="105"/>
                </a:cxn>
                <a:cxn ang="0">
                  <a:pos x="373" y="105"/>
                </a:cxn>
                <a:cxn ang="0">
                  <a:pos x="423" y="0"/>
                </a:cxn>
                <a:cxn ang="0">
                  <a:pos x="352" y="64"/>
                </a:cxn>
                <a:cxn ang="0">
                  <a:pos x="337" y="67"/>
                </a:cxn>
                <a:cxn ang="0">
                  <a:pos x="300" y="72"/>
                </a:cxn>
                <a:cxn ang="0">
                  <a:pos x="249" y="78"/>
                </a:cxn>
                <a:cxn ang="0">
                  <a:pos x="194" y="81"/>
                </a:cxn>
                <a:cxn ang="0">
                  <a:pos x="400" y="81"/>
                </a:cxn>
                <a:cxn ang="0">
                  <a:pos x="426" y="57"/>
                </a:cxn>
                <a:cxn ang="0">
                  <a:pos x="423" y="0"/>
                </a:cxn>
              </a:cxnLst>
              <a:rect l="0" t="0" r="r" b="b"/>
              <a:pathLst>
                <a:path w="427" h="118">
                  <a:moveTo>
                    <a:pt x="0" y="61"/>
                  </a:moveTo>
                  <a:lnTo>
                    <a:pt x="23" y="105"/>
                  </a:lnTo>
                  <a:lnTo>
                    <a:pt x="114" y="118"/>
                  </a:lnTo>
                  <a:lnTo>
                    <a:pt x="122" y="115"/>
                  </a:lnTo>
                  <a:lnTo>
                    <a:pt x="145" y="109"/>
                  </a:lnTo>
                  <a:lnTo>
                    <a:pt x="182" y="105"/>
                  </a:lnTo>
                  <a:lnTo>
                    <a:pt x="373" y="105"/>
                  </a:lnTo>
                  <a:lnTo>
                    <a:pt x="400" y="81"/>
                  </a:lnTo>
                  <a:lnTo>
                    <a:pt x="194" y="81"/>
                  </a:lnTo>
                  <a:lnTo>
                    <a:pt x="152" y="80"/>
                  </a:lnTo>
                  <a:lnTo>
                    <a:pt x="117" y="78"/>
                  </a:lnTo>
                  <a:lnTo>
                    <a:pt x="73" y="72"/>
                  </a:lnTo>
                  <a:lnTo>
                    <a:pt x="0" y="61"/>
                  </a:lnTo>
                  <a:close/>
                  <a:moveTo>
                    <a:pt x="373" y="105"/>
                  </a:moveTo>
                  <a:lnTo>
                    <a:pt x="182" y="105"/>
                  </a:lnTo>
                  <a:lnTo>
                    <a:pt x="231" y="105"/>
                  </a:lnTo>
                  <a:lnTo>
                    <a:pt x="275" y="108"/>
                  </a:lnTo>
                  <a:lnTo>
                    <a:pt x="304" y="110"/>
                  </a:lnTo>
                  <a:lnTo>
                    <a:pt x="332" y="108"/>
                  </a:lnTo>
                  <a:lnTo>
                    <a:pt x="372" y="105"/>
                  </a:lnTo>
                  <a:lnTo>
                    <a:pt x="373" y="105"/>
                  </a:lnTo>
                  <a:close/>
                  <a:moveTo>
                    <a:pt x="423" y="0"/>
                  </a:moveTo>
                  <a:lnTo>
                    <a:pt x="352" y="64"/>
                  </a:lnTo>
                  <a:lnTo>
                    <a:pt x="337" y="67"/>
                  </a:lnTo>
                  <a:lnTo>
                    <a:pt x="300" y="72"/>
                  </a:lnTo>
                  <a:lnTo>
                    <a:pt x="249" y="78"/>
                  </a:lnTo>
                  <a:lnTo>
                    <a:pt x="194" y="81"/>
                  </a:lnTo>
                  <a:lnTo>
                    <a:pt x="400" y="81"/>
                  </a:lnTo>
                  <a:lnTo>
                    <a:pt x="426" y="57"/>
                  </a:lnTo>
                  <a:lnTo>
                    <a:pt x="42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3818" name="Picture 2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400" y="3872"/>
              <a:ext cx="363" cy="349"/>
            </a:xfrm>
            <a:prstGeom prst="rect">
              <a:avLst/>
            </a:prstGeom>
            <a:noFill/>
          </p:spPr>
        </p:pic>
        <p:sp>
          <p:nvSpPr>
            <p:cNvPr id="33817" name="Freeform 25"/>
            <p:cNvSpPr>
              <a:spLocks/>
            </p:cNvSpPr>
            <p:nvPr/>
          </p:nvSpPr>
          <p:spPr bwMode="auto">
            <a:xfrm>
              <a:off x="4124" y="3553"/>
              <a:ext cx="507" cy="534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" y="195"/>
                </a:cxn>
                <a:cxn ang="0">
                  <a:pos x="0" y="410"/>
                </a:cxn>
                <a:cxn ang="0">
                  <a:pos x="134" y="440"/>
                </a:cxn>
                <a:cxn ang="0">
                  <a:pos x="258" y="534"/>
                </a:cxn>
                <a:cxn ang="0">
                  <a:pos x="336" y="480"/>
                </a:cxn>
                <a:cxn ang="0">
                  <a:pos x="507" y="326"/>
                </a:cxn>
                <a:cxn ang="0">
                  <a:pos x="487" y="272"/>
                </a:cxn>
                <a:cxn ang="0">
                  <a:pos x="332" y="114"/>
                </a:cxn>
                <a:cxn ang="0">
                  <a:pos x="188" y="44"/>
                </a:cxn>
                <a:cxn ang="0">
                  <a:pos x="37" y="0"/>
                </a:cxn>
              </a:cxnLst>
              <a:rect l="0" t="0" r="r" b="b"/>
              <a:pathLst>
                <a:path w="507" h="534">
                  <a:moveTo>
                    <a:pt x="37" y="0"/>
                  </a:moveTo>
                  <a:lnTo>
                    <a:pt x="3" y="195"/>
                  </a:lnTo>
                  <a:lnTo>
                    <a:pt x="0" y="410"/>
                  </a:lnTo>
                  <a:lnTo>
                    <a:pt x="134" y="440"/>
                  </a:lnTo>
                  <a:lnTo>
                    <a:pt x="258" y="534"/>
                  </a:lnTo>
                  <a:lnTo>
                    <a:pt x="336" y="480"/>
                  </a:lnTo>
                  <a:lnTo>
                    <a:pt x="507" y="326"/>
                  </a:lnTo>
                  <a:lnTo>
                    <a:pt x="487" y="272"/>
                  </a:lnTo>
                  <a:lnTo>
                    <a:pt x="332" y="114"/>
                  </a:lnTo>
                  <a:lnTo>
                    <a:pt x="188" y="44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231F2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3816" name="Picture 2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124" y="3553"/>
              <a:ext cx="507" cy="534"/>
            </a:xfrm>
            <a:prstGeom prst="rect">
              <a:avLst/>
            </a:prstGeom>
            <a:noFill/>
          </p:spPr>
        </p:pic>
        <p:sp>
          <p:nvSpPr>
            <p:cNvPr id="33815" name="Freeform 23"/>
            <p:cNvSpPr>
              <a:spLocks/>
            </p:cNvSpPr>
            <p:nvPr/>
          </p:nvSpPr>
          <p:spPr bwMode="auto">
            <a:xfrm>
              <a:off x="2939" y="4087"/>
              <a:ext cx="444" cy="305"/>
            </a:xfrm>
            <a:custGeom>
              <a:avLst/>
              <a:gdLst/>
              <a:ahLst/>
              <a:cxnLst>
                <a:cxn ang="0">
                  <a:pos x="403" y="0"/>
                </a:cxn>
                <a:cxn ang="0">
                  <a:pos x="315" y="44"/>
                </a:cxn>
                <a:cxn ang="0">
                  <a:pos x="141" y="104"/>
                </a:cxn>
                <a:cxn ang="0">
                  <a:pos x="0" y="158"/>
                </a:cxn>
                <a:cxn ang="0">
                  <a:pos x="16" y="218"/>
                </a:cxn>
                <a:cxn ang="0">
                  <a:pos x="97" y="275"/>
                </a:cxn>
                <a:cxn ang="0">
                  <a:pos x="180" y="297"/>
                </a:cxn>
                <a:cxn ang="0">
                  <a:pos x="250" y="304"/>
                </a:cxn>
                <a:cxn ang="0">
                  <a:pos x="277" y="305"/>
                </a:cxn>
                <a:cxn ang="0">
                  <a:pos x="316" y="304"/>
                </a:cxn>
                <a:cxn ang="0">
                  <a:pos x="382" y="302"/>
                </a:cxn>
                <a:cxn ang="0">
                  <a:pos x="443" y="201"/>
                </a:cxn>
                <a:cxn ang="0">
                  <a:pos x="443" y="87"/>
                </a:cxn>
                <a:cxn ang="0">
                  <a:pos x="403" y="0"/>
                </a:cxn>
              </a:cxnLst>
              <a:rect l="0" t="0" r="r" b="b"/>
              <a:pathLst>
                <a:path w="444" h="305">
                  <a:moveTo>
                    <a:pt x="403" y="0"/>
                  </a:moveTo>
                  <a:lnTo>
                    <a:pt x="315" y="44"/>
                  </a:lnTo>
                  <a:lnTo>
                    <a:pt x="141" y="104"/>
                  </a:lnTo>
                  <a:lnTo>
                    <a:pt x="0" y="158"/>
                  </a:lnTo>
                  <a:lnTo>
                    <a:pt x="16" y="218"/>
                  </a:lnTo>
                  <a:lnTo>
                    <a:pt x="97" y="275"/>
                  </a:lnTo>
                  <a:lnTo>
                    <a:pt x="180" y="297"/>
                  </a:lnTo>
                  <a:lnTo>
                    <a:pt x="250" y="304"/>
                  </a:lnTo>
                  <a:lnTo>
                    <a:pt x="277" y="305"/>
                  </a:lnTo>
                  <a:lnTo>
                    <a:pt x="316" y="304"/>
                  </a:lnTo>
                  <a:lnTo>
                    <a:pt x="382" y="302"/>
                  </a:lnTo>
                  <a:lnTo>
                    <a:pt x="443" y="201"/>
                  </a:lnTo>
                  <a:lnTo>
                    <a:pt x="443" y="87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231F2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3814" name="Picture 2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939" y="4087"/>
              <a:ext cx="444" cy="305"/>
            </a:xfrm>
            <a:prstGeom prst="rect">
              <a:avLst/>
            </a:prstGeom>
            <a:noFill/>
          </p:spPr>
        </p:pic>
        <p:sp>
          <p:nvSpPr>
            <p:cNvPr id="33813" name="AutoShape 21"/>
            <p:cNvSpPr>
              <a:spLocks/>
            </p:cNvSpPr>
            <p:nvPr/>
          </p:nvSpPr>
          <p:spPr bwMode="auto">
            <a:xfrm>
              <a:off x="3372" y="3220"/>
              <a:ext cx="306" cy="635"/>
            </a:xfrm>
            <a:custGeom>
              <a:avLst/>
              <a:gdLst/>
              <a:ahLst/>
              <a:cxnLst>
                <a:cxn ang="0">
                  <a:pos x="255" y="0"/>
                </a:cxn>
                <a:cxn ang="0">
                  <a:pos x="154" y="121"/>
                </a:cxn>
                <a:cxn ang="0">
                  <a:pos x="94" y="221"/>
                </a:cxn>
                <a:cxn ang="0">
                  <a:pos x="37" y="322"/>
                </a:cxn>
                <a:cxn ang="0">
                  <a:pos x="6" y="493"/>
                </a:cxn>
                <a:cxn ang="0">
                  <a:pos x="0" y="614"/>
                </a:cxn>
                <a:cxn ang="0">
                  <a:pos x="57" y="634"/>
                </a:cxn>
                <a:cxn ang="0">
                  <a:pos x="100" y="597"/>
                </a:cxn>
                <a:cxn ang="0">
                  <a:pos x="40" y="560"/>
                </a:cxn>
                <a:cxn ang="0">
                  <a:pos x="84" y="413"/>
                </a:cxn>
                <a:cxn ang="0">
                  <a:pos x="164" y="225"/>
                </a:cxn>
                <a:cxn ang="0">
                  <a:pos x="252" y="87"/>
                </a:cxn>
                <a:cxn ang="0">
                  <a:pos x="305" y="87"/>
                </a:cxn>
                <a:cxn ang="0">
                  <a:pos x="299" y="16"/>
                </a:cxn>
                <a:cxn ang="0">
                  <a:pos x="255" y="0"/>
                </a:cxn>
                <a:cxn ang="0">
                  <a:pos x="305" y="87"/>
                </a:cxn>
                <a:cxn ang="0">
                  <a:pos x="252" y="87"/>
                </a:cxn>
                <a:cxn ang="0">
                  <a:pos x="305" y="97"/>
                </a:cxn>
                <a:cxn ang="0">
                  <a:pos x="305" y="87"/>
                </a:cxn>
              </a:cxnLst>
              <a:rect l="0" t="0" r="r" b="b"/>
              <a:pathLst>
                <a:path w="306" h="635">
                  <a:moveTo>
                    <a:pt x="255" y="0"/>
                  </a:moveTo>
                  <a:lnTo>
                    <a:pt x="154" y="121"/>
                  </a:lnTo>
                  <a:lnTo>
                    <a:pt x="94" y="221"/>
                  </a:lnTo>
                  <a:lnTo>
                    <a:pt x="37" y="322"/>
                  </a:lnTo>
                  <a:lnTo>
                    <a:pt x="6" y="493"/>
                  </a:lnTo>
                  <a:lnTo>
                    <a:pt x="0" y="614"/>
                  </a:lnTo>
                  <a:lnTo>
                    <a:pt x="57" y="634"/>
                  </a:lnTo>
                  <a:lnTo>
                    <a:pt x="100" y="597"/>
                  </a:lnTo>
                  <a:lnTo>
                    <a:pt x="40" y="560"/>
                  </a:lnTo>
                  <a:lnTo>
                    <a:pt x="84" y="413"/>
                  </a:lnTo>
                  <a:lnTo>
                    <a:pt x="164" y="225"/>
                  </a:lnTo>
                  <a:lnTo>
                    <a:pt x="252" y="87"/>
                  </a:lnTo>
                  <a:lnTo>
                    <a:pt x="305" y="87"/>
                  </a:lnTo>
                  <a:lnTo>
                    <a:pt x="299" y="16"/>
                  </a:lnTo>
                  <a:lnTo>
                    <a:pt x="255" y="0"/>
                  </a:lnTo>
                  <a:close/>
                  <a:moveTo>
                    <a:pt x="305" y="87"/>
                  </a:moveTo>
                  <a:lnTo>
                    <a:pt x="252" y="87"/>
                  </a:lnTo>
                  <a:lnTo>
                    <a:pt x="305" y="97"/>
                  </a:lnTo>
                  <a:lnTo>
                    <a:pt x="305" y="87"/>
                  </a:lnTo>
                  <a:close/>
                </a:path>
              </a:pathLst>
            </a:custGeom>
            <a:solidFill>
              <a:srgbClr val="B8283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3812" name="Picture 20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630" y="3707"/>
              <a:ext cx="390" cy="350"/>
            </a:xfrm>
            <a:prstGeom prst="rect">
              <a:avLst/>
            </a:prstGeom>
            <a:noFill/>
          </p:spPr>
        </p:pic>
        <p:sp>
          <p:nvSpPr>
            <p:cNvPr id="33811" name="AutoShape 19"/>
            <p:cNvSpPr>
              <a:spLocks/>
            </p:cNvSpPr>
            <p:nvPr/>
          </p:nvSpPr>
          <p:spPr bwMode="auto">
            <a:xfrm>
              <a:off x="2486" y="3026"/>
              <a:ext cx="1142" cy="981"/>
            </a:xfrm>
            <a:custGeom>
              <a:avLst/>
              <a:gdLst/>
              <a:ahLst/>
              <a:cxnLst>
                <a:cxn ang="0">
                  <a:pos x="0" y="530"/>
                </a:cxn>
                <a:cxn ang="0">
                  <a:pos x="10" y="739"/>
                </a:cxn>
                <a:cxn ang="0">
                  <a:pos x="98" y="893"/>
                </a:cxn>
                <a:cxn ang="0">
                  <a:pos x="158" y="980"/>
                </a:cxn>
                <a:cxn ang="0">
                  <a:pos x="158" y="849"/>
                </a:cxn>
                <a:cxn ang="0">
                  <a:pos x="185" y="769"/>
                </a:cxn>
                <a:cxn ang="0">
                  <a:pos x="255" y="698"/>
                </a:cxn>
                <a:cxn ang="0">
                  <a:pos x="369" y="688"/>
                </a:cxn>
                <a:cxn ang="0">
                  <a:pos x="890" y="688"/>
                </a:cxn>
                <a:cxn ang="0">
                  <a:pos x="890" y="665"/>
                </a:cxn>
                <a:cxn ang="0">
                  <a:pos x="928" y="554"/>
                </a:cxn>
                <a:cxn ang="0">
                  <a:pos x="185" y="554"/>
                </a:cxn>
                <a:cxn ang="0">
                  <a:pos x="0" y="530"/>
                </a:cxn>
                <a:cxn ang="0">
                  <a:pos x="890" y="688"/>
                </a:cxn>
                <a:cxn ang="0">
                  <a:pos x="369" y="688"/>
                </a:cxn>
                <a:cxn ang="0">
                  <a:pos x="554" y="725"/>
                </a:cxn>
                <a:cxn ang="0">
                  <a:pos x="732" y="769"/>
                </a:cxn>
                <a:cxn ang="0">
                  <a:pos x="890" y="816"/>
                </a:cxn>
                <a:cxn ang="0">
                  <a:pos x="890" y="688"/>
                </a:cxn>
                <a:cxn ang="0">
                  <a:pos x="736" y="0"/>
                </a:cxn>
                <a:cxn ang="0">
                  <a:pos x="709" y="13"/>
                </a:cxn>
                <a:cxn ang="0">
                  <a:pos x="625" y="215"/>
                </a:cxn>
                <a:cxn ang="0">
                  <a:pos x="517" y="400"/>
                </a:cxn>
                <a:cxn ang="0">
                  <a:pos x="350" y="530"/>
                </a:cxn>
                <a:cxn ang="0">
                  <a:pos x="185" y="554"/>
                </a:cxn>
                <a:cxn ang="0">
                  <a:pos x="928" y="554"/>
                </a:cxn>
                <a:cxn ang="0">
                  <a:pos x="957" y="470"/>
                </a:cxn>
                <a:cxn ang="0">
                  <a:pos x="1045" y="295"/>
                </a:cxn>
                <a:cxn ang="0">
                  <a:pos x="1142" y="191"/>
                </a:cxn>
                <a:cxn ang="0">
                  <a:pos x="984" y="121"/>
                </a:cxn>
                <a:cxn ang="0">
                  <a:pos x="779" y="57"/>
                </a:cxn>
                <a:cxn ang="0">
                  <a:pos x="736" y="0"/>
                </a:cxn>
              </a:cxnLst>
              <a:rect l="0" t="0" r="r" b="b"/>
              <a:pathLst>
                <a:path w="1142" h="981">
                  <a:moveTo>
                    <a:pt x="0" y="530"/>
                  </a:moveTo>
                  <a:lnTo>
                    <a:pt x="10" y="739"/>
                  </a:lnTo>
                  <a:lnTo>
                    <a:pt x="98" y="893"/>
                  </a:lnTo>
                  <a:lnTo>
                    <a:pt x="158" y="980"/>
                  </a:lnTo>
                  <a:lnTo>
                    <a:pt x="158" y="849"/>
                  </a:lnTo>
                  <a:lnTo>
                    <a:pt x="185" y="769"/>
                  </a:lnTo>
                  <a:lnTo>
                    <a:pt x="255" y="698"/>
                  </a:lnTo>
                  <a:lnTo>
                    <a:pt x="369" y="688"/>
                  </a:lnTo>
                  <a:lnTo>
                    <a:pt x="890" y="688"/>
                  </a:lnTo>
                  <a:lnTo>
                    <a:pt x="890" y="665"/>
                  </a:lnTo>
                  <a:lnTo>
                    <a:pt x="928" y="554"/>
                  </a:lnTo>
                  <a:lnTo>
                    <a:pt x="185" y="554"/>
                  </a:lnTo>
                  <a:lnTo>
                    <a:pt x="0" y="530"/>
                  </a:lnTo>
                  <a:close/>
                  <a:moveTo>
                    <a:pt x="890" y="688"/>
                  </a:moveTo>
                  <a:lnTo>
                    <a:pt x="369" y="688"/>
                  </a:lnTo>
                  <a:lnTo>
                    <a:pt x="554" y="725"/>
                  </a:lnTo>
                  <a:lnTo>
                    <a:pt x="732" y="769"/>
                  </a:lnTo>
                  <a:lnTo>
                    <a:pt x="890" y="816"/>
                  </a:lnTo>
                  <a:lnTo>
                    <a:pt x="890" y="688"/>
                  </a:lnTo>
                  <a:close/>
                  <a:moveTo>
                    <a:pt x="736" y="0"/>
                  </a:moveTo>
                  <a:lnTo>
                    <a:pt x="709" y="13"/>
                  </a:lnTo>
                  <a:lnTo>
                    <a:pt x="625" y="215"/>
                  </a:lnTo>
                  <a:lnTo>
                    <a:pt x="517" y="400"/>
                  </a:lnTo>
                  <a:lnTo>
                    <a:pt x="350" y="530"/>
                  </a:lnTo>
                  <a:lnTo>
                    <a:pt x="185" y="554"/>
                  </a:lnTo>
                  <a:lnTo>
                    <a:pt x="928" y="554"/>
                  </a:lnTo>
                  <a:lnTo>
                    <a:pt x="957" y="470"/>
                  </a:lnTo>
                  <a:lnTo>
                    <a:pt x="1045" y="295"/>
                  </a:lnTo>
                  <a:lnTo>
                    <a:pt x="1142" y="191"/>
                  </a:lnTo>
                  <a:lnTo>
                    <a:pt x="984" y="121"/>
                  </a:lnTo>
                  <a:lnTo>
                    <a:pt x="779" y="57"/>
                  </a:lnTo>
                  <a:lnTo>
                    <a:pt x="736" y="0"/>
                  </a:lnTo>
                  <a:close/>
                </a:path>
              </a:pathLst>
            </a:custGeom>
            <a:solidFill>
              <a:srgbClr val="00825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10" name="Freeform 18"/>
            <p:cNvSpPr>
              <a:spLocks/>
            </p:cNvSpPr>
            <p:nvPr/>
          </p:nvSpPr>
          <p:spPr bwMode="auto">
            <a:xfrm>
              <a:off x="3426" y="3294"/>
              <a:ext cx="732" cy="662"/>
            </a:xfrm>
            <a:custGeom>
              <a:avLst/>
              <a:gdLst/>
              <a:ahLst/>
              <a:cxnLst>
                <a:cxn ang="0">
                  <a:pos x="212" y="0"/>
                </a:cxn>
                <a:cxn ang="0">
                  <a:pos x="98" y="164"/>
                </a:cxn>
                <a:cxn ang="0">
                  <a:pos x="31" y="332"/>
                </a:cxn>
                <a:cxn ang="0">
                  <a:pos x="0" y="473"/>
                </a:cxn>
                <a:cxn ang="0">
                  <a:pos x="31" y="513"/>
                </a:cxn>
                <a:cxn ang="0">
                  <a:pos x="504" y="627"/>
                </a:cxn>
                <a:cxn ang="0">
                  <a:pos x="692" y="661"/>
                </a:cxn>
                <a:cxn ang="0">
                  <a:pos x="732" y="248"/>
                </a:cxn>
                <a:cxn ang="0">
                  <a:pos x="618" y="201"/>
                </a:cxn>
                <a:cxn ang="0">
                  <a:pos x="437" y="117"/>
                </a:cxn>
                <a:cxn ang="0">
                  <a:pos x="212" y="0"/>
                </a:cxn>
              </a:cxnLst>
              <a:rect l="0" t="0" r="r" b="b"/>
              <a:pathLst>
                <a:path w="732" h="662">
                  <a:moveTo>
                    <a:pt x="212" y="0"/>
                  </a:moveTo>
                  <a:lnTo>
                    <a:pt x="98" y="164"/>
                  </a:lnTo>
                  <a:lnTo>
                    <a:pt x="31" y="332"/>
                  </a:lnTo>
                  <a:lnTo>
                    <a:pt x="0" y="473"/>
                  </a:lnTo>
                  <a:lnTo>
                    <a:pt x="31" y="513"/>
                  </a:lnTo>
                  <a:lnTo>
                    <a:pt x="504" y="627"/>
                  </a:lnTo>
                  <a:lnTo>
                    <a:pt x="692" y="661"/>
                  </a:lnTo>
                  <a:lnTo>
                    <a:pt x="732" y="248"/>
                  </a:lnTo>
                  <a:lnTo>
                    <a:pt x="618" y="201"/>
                  </a:lnTo>
                  <a:lnTo>
                    <a:pt x="437" y="117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9" name="Freeform 17"/>
            <p:cNvSpPr>
              <a:spLocks/>
            </p:cNvSpPr>
            <p:nvPr/>
          </p:nvSpPr>
          <p:spPr bwMode="auto">
            <a:xfrm>
              <a:off x="2697" y="3736"/>
              <a:ext cx="638" cy="505"/>
            </a:xfrm>
            <a:custGeom>
              <a:avLst/>
              <a:gdLst/>
              <a:ahLst/>
              <a:cxnLst>
                <a:cxn ang="0">
                  <a:pos x="154" y="0"/>
                </a:cxn>
                <a:cxn ang="0">
                  <a:pos x="131" y="3"/>
                </a:cxn>
                <a:cxn ang="0">
                  <a:pos x="97" y="8"/>
                </a:cxn>
                <a:cxn ang="0">
                  <a:pos x="20" y="82"/>
                </a:cxn>
                <a:cxn ang="0">
                  <a:pos x="0" y="186"/>
                </a:cxn>
                <a:cxn ang="0">
                  <a:pos x="10" y="307"/>
                </a:cxn>
                <a:cxn ang="0">
                  <a:pos x="3" y="331"/>
                </a:cxn>
                <a:cxn ang="0">
                  <a:pos x="157" y="425"/>
                </a:cxn>
                <a:cxn ang="0">
                  <a:pos x="238" y="505"/>
                </a:cxn>
                <a:cxn ang="0">
                  <a:pos x="393" y="432"/>
                </a:cxn>
                <a:cxn ang="0">
                  <a:pos x="486" y="415"/>
                </a:cxn>
                <a:cxn ang="0">
                  <a:pos x="638" y="348"/>
                </a:cxn>
                <a:cxn ang="0">
                  <a:pos x="638" y="317"/>
                </a:cxn>
                <a:cxn ang="0">
                  <a:pos x="551" y="153"/>
                </a:cxn>
                <a:cxn ang="0">
                  <a:pos x="564" y="66"/>
                </a:cxn>
                <a:cxn ang="0">
                  <a:pos x="424" y="32"/>
                </a:cxn>
                <a:cxn ang="0">
                  <a:pos x="211" y="5"/>
                </a:cxn>
                <a:cxn ang="0">
                  <a:pos x="178" y="1"/>
                </a:cxn>
                <a:cxn ang="0">
                  <a:pos x="154" y="0"/>
                </a:cxn>
              </a:cxnLst>
              <a:rect l="0" t="0" r="r" b="b"/>
              <a:pathLst>
                <a:path w="638" h="505">
                  <a:moveTo>
                    <a:pt x="154" y="0"/>
                  </a:moveTo>
                  <a:lnTo>
                    <a:pt x="131" y="3"/>
                  </a:lnTo>
                  <a:lnTo>
                    <a:pt x="97" y="8"/>
                  </a:lnTo>
                  <a:lnTo>
                    <a:pt x="20" y="82"/>
                  </a:lnTo>
                  <a:lnTo>
                    <a:pt x="0" y="186"/>
                  </a:lnTo>
                  <a:lnTo>
                    <a:pt x="10" y="307"/>
                  </a:lnTo>
                  <a:lnTo>
                    <a:pt x="3" y="331"/>
                  </a:lnTo>
                  <a:lnTo>
                    <a:pt x="157" y="425"/>
                  </a:lnTo>
                  <a:lnTo>
                    <a:pt x="238" y="505"/>
                  </a:lnTo>
                  <a:lnTo>
                    <a:pt x="393" y="432"/>
                  </a:lnTo>
                  <a:lnTo>
                    <a:pt x="486" y="415"/>
                  </a:lnTo>
                  <a:lnTo>
                    <a:pt x="638" y="348"/>
                  </a:lnTo>
                  <a:lnTo>
                    <a:pt x="638" y="317"/>
                  </a:lnTo>
                  <a:lnTo>
                    <a:pt x="551" y="153"/>
                  </a:lnTo>
                  <a:lnTo>
                    <a:pt x="564" y="66"/>
                  </a:lnTo>
                  <a:lnTo>
                    <a:pt x="424" y="32"/>
                  </a:lnTo>
                  <a:lnTo>
                    <a:pt x="211" y="5"/>
                  </a:lnTo>
                  <a:lnTo>
                    <a:pt x="178" y="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8" name="AutoShape 16"/>
            <p:cNvSpPr>
              <a:spLocks/>
            </p:cNvSpPr>
            <p:nvPr/>
          </p:nvSpPr>
          <p:spPr bwMode="auto">
            <a:xfrm>
              <a:off x="679" y="3237"/>
              <a:ext cx="1213" cy="1182"/>
            </a:xfrm>
            <a:custGeom>
              <a:avLst/>
              <a:gdLst/>
              <a:ahLst/>
              <a:cxnLst>
                <a:cxn ang="0">
                  <a:pos x="224" y="1166"/>
                </a:cxn>
                <a:cxn ang="0">
                  <a:pos x="134" y="1166"/>
                </a:cxn>
                <a:cxn ang="0">
                  <a:pos x="181" y="1182"/>
                </a:cxn>
                <a:cxn ang="0">
                  <a:pos x="224" y="1166"/>
                </a:cxn>
                <a:cxn ang="0">
                  <a:pos x="249" y="1156"/>
                </a:cxn>
                <a:cxn ang="0">
                  <a:pos x="81" y="1156"/>
                </a:cxn>
                <a:cxn ang="0">
                  <a:pos x="111" y="1176"/>
                </a:cxn>
                <a:cxn ang="0">
                  <a:pos x="134" y="1166"/>
                </a:cxn>
                <a:cxn ang="0">
                  <a:pos x="224" y="1166"/>
                </a:cxn>
                <a:cxn ang="0">
                  <a:pos x="249" y="1156"/>
                </a:cxn>
                <a:cxn ang="0">
                  <a:pos x="292" y="1125"/>
                </a:cxn>
                <a:cxn ang="0">
                  <a:pos x="47" y="1125"/>
                </a:cxn>
                <a:cxn ang="0">
                  <a:pos x="57" y="1169"/>
                </a:cxn>
                <a:cxn ang="0">
                  <a:pos x="81" y="1156"/>
                </a:cxn>
                <a:cxn ang="0">
                  <a:pos x="249" y="1156"/>
                </a:cxn>
                <a:cxn ang="0">
                  <a:pos x="275" y="1145"/>
                </a:cxn>
                <a:cxn ang="0">
                  <a:pos x="292" y="1125"/>
                </a:cxn>
                <a:cxn ang="0">
                  <a:pos x="1033" y="0"/>
                </a:cxn>
                <a:cxn ang="0">
                  <a:pos x="856" y="262"/>
                </a:cxn>
                <a:cxn ang="0">
                  <a:pos x="698" y="424"/>
                </a:cxn>
                <a:cxn ang="0">
                  <a:pos x="500" y="628"/>
                </a:cxn>
                <a:cxn ang="0">
                  <a:pos x="282" y="870"/>
                </a:cxn>
                <a:cxn ang="0">
                  <a:pos x="161" y="894"/>
                </a:cxn>
                <a:cxn ang="0">
                  <a:pos x="81" y="902"/>
                </a:cxn>
                <a:cxn ang="0">
                  <a:pos x="27" y="967"/>
                </a:cxn>
                <a:cxn ang="0">
                  <a:pos x="17" y="1021"/>
                </a:cxn>
                <a:cxn ang="0">
                  <a:pos x="30" y="1055"/>
                </a:cxn>
                <a:cxn ang="0">
                  <a:pos x="0" y="1119"/>
                </a:cxn>
                <a:cxn ang="0">
                  <a:pos x="20" y="1131"/>
                </a:cxn>
                <a:cxn ang="0">
                  <a:pos x="47" y="1125"/>
                </a:cxn>
                <a:cxn ang="0">
                  <a:pos x="292" y="1125"/>
                </a:cxn>
                <a:cxn ang="0">
                  <a:pos x="332" y="1075"/>
                </a:cxn>
                <a:cxn ang="0">
                  <a:pos x="376" y="981"/>
                </a:cxn>
                <a:cxn ang="0">
                  <a:pos x="551" y="847"/>
                </a:cxn>
                <a:cxn ang="0">
                  <a:pos x="769" y="652"/>
                </a:cxn>
                <a:cxn ang="0">
                  <a:pos x="933" y="531"/>
                </a:cxn>
                <a:cxn ang="0">
                  <a:pos x="1068" y="383"/>
                </a:cxn>
                <a:cxn ang="0">
                  <a:pos x="1147" y="289"/>
                </a:cxn>
                <a:cxn ang="0">
                  <a:pos x="1212" y="209"/>
                </a:cxn>
                <a:cxn ang="0">
                  <a:pos x="1147" y="81"/>
                </a:cxn>
                <a:cxn ang="0">
                  <a:pos x="1033" y="0"/>
                </a:cxn>
              </a:cxnLst>
              <a:rect l="0" t="0" r="r" b="b"/>
              <a:pathLst>
                <a:path w="1213" h="1182">
                  <a:moveTo>
                    <a:pt x="224" y="1166"/>
                  </a:moveTo>
                  <a:lnTo>
                    <a:pt x="134" y="1166"/>
                  </a:lnTo>
                  <a:lnTo>
                    <a:pt x="181" y="1182"/>
                  </a:lnTo>
                  <a:lnTo>
                    <a:pt x="224" y="1166"/>
                  </a:lnTo>
                  <a:close/>
                  <a:moveTo>
                    <a:pt x="249" y="1156"/>
                  </a:moveTo>
                  <a:lnTo>
                    <a:pt x="81" y="1156"/>
                  </a:lnTo>
                  <a:lnTo>
                    <a:pt x="111" y="1176"/>
                  </a:lnTo>
                  <a:lnTo>
                    <a:pt x="134" y="1166"/>
                  </a:lnTo>
                  <a:lnTo>
                    <a:pt x="224" y="1166"/>
                  </a:lnTo>
                  <a:lnTo>
                    <a:pt x="249" y="1156"/>
                  </a:lnTo>
                  <a:close/>
                  <a:moveTo>
                    <a:pt x="292" y="1125"/>
                  </a:moveTo>
                  <a:lnTo>
                    <a:pt x="47" y="1125"/>
                  </a:lnTo>
                  <a:lnTo>
                    <a:pt x="57" y="1169"/>
                  </a:lnTo>
                  <a:lnTo>
                    <a:pt x="81" y="1156"/>
                  </a:lnTo>
                  <a:lnTo>
                    <a:pt x="249" y="1156"/>
                  </a:lnTo>
                  <a:lnTo>
                    <a:pt x="275" y="1145"/>
                  </a:lnTo>
                  <a:lnTo>
                    <a:pt x="292" y="1125"/>
                  </a:lnTo>
                  <a:close/>
                  <a:moveTo>
                    <a:pt x="1033" y="0"/>
                  </a:moveTo>
                  <a:lnTo>
                    <a:pt x="856" y="262"/>
                  </a:lnTo>
                  <a:lnTo>
                    <a:pt x="698" y="424"/>
                  </a:lnTo>
                  <a:lnTo>
                    <a:pt x="500" y="628"/>
                  </a:lnTo>
                  <a:lnTo>
                    <a:pt x="282" y="870"/>
                  </a:lnTo>
                  <a:lnTo>
                    <a:pt x="161" y="894"/>
                  </a:lnTo>
                  <a:lnTo>
                    <a:pt x="81" y="902"/>
                  </a:lnTo>
                  <a:lnTo>
                    <a:pt x="27" y="967"/>
                  </a:lnTo>
                  <a:lnTo>
                    <a:pt x="17" y="1021"/>
                  </a:lnTo>
                  <a:lnTo>
                    <a:pt x="30" y="1055"/>
                  </a:lnTo>
                  <a:lnTo>
                    <a:pt x="0" y="1119"/>
                  </a:lnTo>
                  <a:lnTo>
                    <a:pt x="20" y="1131"/>
                  </a:lnTo>
                  <a:lnTo>
                    <a:pt x="47" y="1125"/>
                  </a:lnTo>
                  <a:lnTo>
                    <a:pt x="292" y="1125"/>
                  </a:lnTo>
                  <a:lnTo>
                    <a:pt x="332" y="1075"/>
                  </a:lnTo>
                  <a:lnTo>
                    <a:pt x="376" y="981"/>
                  </a:lnTo>
                  <a:lnTo>
                    <a:pt x="551" y="847"/>
                  </a:lnTo>
                  <a:lnTo>
                    <a:pt x="769" y="652"/>
                  </a:lnTo>
                  <a:lnTo>
                    <a:pt x="933" y="531"/>
                  </a:lnTo>
                  <a:lnTo>
                    <a:pt x="1068" y="383"/>
                  </a:lnTo>
                  <a:lnTo>
                    <a:pt x="1147" y="289"/>
                  </a:lnTo>
                  <a:lnTo>
                    <a:pt x="1212" y="209"/>
                  </a:lnTo>
                  <a:lnTo>
                    <a:pt x="1147" y="81"/>
                  </a:lnTo>
                  <a:lnTo>
                    <a:pt x="1033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7" name="AutoShape 15"/>
            <p:cNvSpPr>
              <a:spLocks/>
            </p:cNvSpPr>
            <p:nvPr/>
          </p:nvSpPr>
          <p:spPr bwMode="auto">
            <a:xfrm>
              <a:off x="1764" y="2297"/>
              <a:ext cx="1491" cy="1273"/>
            </a:xfrm>
            <a:custGeom>
              <a:avLst/>
              <a:gdLst/>
              <a:ahLst/>
              <a:cxnLst>
                <a:cxn ang="0">
                  <a:pos x="1326" y="971"/>
                </a:cxn>
                <a:cxn ang="0">
                  <a:pos x="397" y="971"/>
                </a:cxn>
                <a:cxn ang="0">
                  <a:pos x="548" y="1018"/>
                </a:cxn>
                <a:cxn ang="0">
                  <a:pos x="645" y="1179"/>
                </a:cxn>
                <a:cxn ang="0">
                  <a:pos x="719" y="1263"/>
                </a:cxn>
                <a:cxn ang="0">
                  <a:pos x="897" y="1273"/>
                </a:cxn>
                <a:cxn ang="0">
                  <a:pos x="1088" y="1246"/>
                </a:cxn>
                <a:cxn ang="0">
                  <a:pos x="1219" y="1142"/>
                </a:cxn>
                <a:cxn ang="0">
                  <a:pos x="1317" y="987"/>
                </a:cxn>
                <a:cxn ang="0">
                  <a:pos x="1326" y="971"/>
                </a:cxn>
                <a:cxn ang="0">
                  <a:pos x="269" y="517"/>
                </a:cxn>
                <a:cxn ang="0">
                  <a:pos x="105" y="729"/>
                </a:cxn>
                <a:cxn ang="0">
                  <a:pos x="0" y="890"/>
                </a:cxn>
                <a:cxn ang="0">
                  <a:pos x="102" y="977"/>
                </a:cxn>
                <a:cxn ang="0">
                  <a:pos x="162" y="1112"/>
                </a:cxn>
                <a:cxn ang="0">
                  <a:pos x="195" y="1212"/>
                </a:cxn>
                <a:cxn ang="0">
                  <a:pos x="299" y="1081"/>
                </a:cxn>
                <a:cxn ang="0">
                  <a:pos x="397" y="971"/>
                </a:cxn>
                <a:cxn ang="0">
                  <a:pos x="1326" y="971"/>
                </a:cxn>
                <a:cxn ang="0">
                  <a:pos x="1421" y="803"/>
                </a:cxn>
                <a:cxn ang="0">
                  <a:pos x="1434" y="729"/>
                </a:cxn>
                <a:cxn ang="0">
                  <a:pos x="1487" y="729"/>
                </a:cxn>
                <a:cxn ang="0">
                  <a:pos x="1490" y="669"/>
                </a:cxn>
                <a:cxn ang="0">
                  <a:pos x="648" y="669"/>
                </a:cxn>
                <a:cxn ang="0">
                  <a:pos x="482" y="618"/>
                </a:cxn>
                <a:cxn ang="0">
                  <a:pos x="269" y="517"/>
                </a:cxn>
                <a:cxn ang="0">
                  <a:pos x="1487" y="729"/>
                </a:cxn>
                <a:cxn ang="0">
                  <a:pos x="1434" y="729"/>
                </a:cxn>
                <a:cxn ang="0">
                  <a:pos x="1485" y="769"/>
                </a:cxn>
                <a:cxn ang="0">
                  <a:pos x="1487" y="729"/>
                </a:cxn>
                <a:cxn ang="0">
                  <a:pos x="1078" y="0"/>
                </a:cxn>
                <a:cxn ang="0">
                  <a:pos x="860" y="104"/>
                </a:cxn>
                <a:cxn ang="0">
                  <a:pos x="719" y="192"/>
                </a:cxn>
                <a:cxn ang="0">
                  <a:pos x="669" y="534"/>
                </a:cxn>
                <a:cxn ang="0">
                  <a:pos x="648" y="669"/>
                </a:cxn>
                <a:cxn ang="0">
                  <a:pos x="1490" y="669"/>
                </a:cxn>
                <a:cxn ang="0">
                  <a:pos x="1491" y="645"/>
                </a:cxn>
                <a:cxn ang="0">
                  <a:pos x="1347" y="605"/>
                </a:cxn>
                <a:cxn ang="0">
                  <a:pos x="1244" y="531"/>
                </a:cxn>
                <a:cxn ang="0">
                  <a:pos x="1139" y="390"/>
                </a:cxn>
                <a:cxn ang="0">
                  <a:pos x="1246" y="316"/>
                </a:cxn>
                <a:cxn ang="0">
                  <a:pos x="1384" y="195"/>
                </a:cxn>
                <a:cxn ang="0">
                  <a:pos x="1300" y="195"/>
                </a:cxn>
                <a:cxn ang="0">
                  <a:pos x="1176" y="129"/>
                </a:cxn>
                <a:cxn ang="0">
                  <a:pos x="1078" y="0"/>
                </a:cxn>
              </a:cxnLst>
              <a:rect l="0" t="0" r="r" b="b"/>
              <a:pathLst>
                <a:path w="1491" h="1273">
                  <a:moveTo>
                    <a:pt x="1326" y="971"/>
                  </a:moveTo>
                  <a:lnTo>
                    <a:pt x="397" y="971"/>
                  </a:lnTo>
                  <a:lnTo>
                    <a:pt x="548" y="1018"/>
                  </a:lnTo>
                  <a:lnTo>
                    <a:pt x="645" y="1179"/>
                  </a:lnTo>
                  <a:lnTo>
                    <a:pt x="719" y="1263"/>
                  </a:lnTo>
                  <a:lnTo>
                    <a:pt x="897" y="1273"/>
                  </a:lnTo>
                  <a:lnTo>
                    <a:pt x="1088" y="1246"/>
                  </a:lnTo>
                  <a:lnTo>
                    <a:pt x="1219" y="1142"/>
                  </a:lnTo>
                  <a:lnTo>
                    <a:pt x="1317" y="987"/>
                  </a:lnTo>
                  <a:lnTo>
                    <a:pt x="1326" y="971"/>
                  </a:lnTo>
                  <a:close/>
                  <a:moveTo>
                    <a:pt x="269" y="517"/>
                  </a:moveTo>
                  <a:lnTo>
                    <a:pt x="105" y="729"/>
                  </a:lnTo>
                  <a:lnTo>
                    <a:pt x="0" y="890"/>
                  </a:lnTo>
                  <a:lnTo>
                    <a:pt x="102" y="977"/>
                  </a:lnTo>
                  <a:lnTo>
                    <a:pt x="162" y="1112"/>
                  </a:lnTo>
                  <a:lnTo>
                    <a:pt x="195" y="1212"/>
                  </a:lnTo>
                  <a:lnTo>
                    <a:pt x="299" y="1081"/>
                  </a:lnTo>
                  <a:lnTo>
                    <a:pt x="397" y="971"/>
                  </a:lnTo>
                  <a:lnTo>
                    <a:pt x="1326" y="971"/>
                  </a:lnTo>
                  <a:lnTo>
                    <a:pt x="1421" y="803"/>
                  </a:lnTo>
                  <a:lnTo>
                    <a:pt x="1434" y="729"/>
                  </a:lnTo>
                  <a:lnTo>
                    <a:pt x="1487" y="729"/>
                  </a:lnTo>
                  <a:lnTo>
                    <a:pt x="1490" y="669"/>
                  </a:lnTo>
                  <a:lnTo>
                    <a:pt x="648" y="669"/>
                  </a:lnTo>
                  <a:lnTo>
                    <a:pt x="482" y="618"/>
                  </a:lnTo>
                  <a:lnTo>
                    <a:pt x="269" y="517"/>
                  </a:lnTo>
                  <a:close/>
                  <a:moveTo>
                    <a:pt x="1487" y="729"/>
                  </a:moveTo>
                  <a:lnTo>
                    <a:pt x="1434" y="729"/>
                  </a:lnTo>
                  <a:lnTo>
                    <a:pt x="1485" y="769"/>
                  </a:lnTo>
                  <a:lnTo>
                    <a:pt x="1487" y="729"/>
                  </a:lnTo>
                  <a:close/>
                  <a:moveTo>
                    <a:pt x="1078" y="0"/>
                  </a:moveTo>
                  <a:lnTo>
                    <a:pt x="860" y="104"/>
                  </a:lnTo>
                  <a:lnTo>
                    <a:pt x="719" y="192"/>
                  </a:lnTo>
                  <a:lnTo>
                    <a:pt x="669" y="534"/>
                  </a:lnTo>
                  <a:lnTo>
                    <a:pt x="648" y="669"/>
                  </a:lnTo>
                  <a:lnTo>
                    <a:pt x="1490" y="669"/>
                  </a:lnTo>
                  <a:lnTo>
                    <a:pt x="1491" y="645"/>
                  </a:lnTo>
                  <a:lnTo>
                    <a:pt x="1347" y="605"/>
                  </a:lnTo>
                  <a:lnTo>
                    <a:pt x="1244" y="531"/>
                  </a:lnTo>
                  <a:lnTo>
                    <a:pt x="1139" y="390"/>
                  </a:lnTo>
                  <a:lnTo>
                    <a:pt x="1246" y="316"/>
                  </a:lnTo>
                  <a:lnTo>
                    <a:pt x="1384" y="195"/>
                  </a:lnTo>
                  <a:lnTo>
                    <a:pt x="1300" y="195"/>
                  </a:lnTo>
                  <a:lnTo>
                    <a:pt x="1176" y="129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rgbClr val="B8283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6" name="AutoShape 14"/>
            <p:cNvSpPr>
              <a:spLocks/>
            </p:cNvSpPr>
            <p:nvPr/>
          </p:nvSpPr>
          <p:spPr bwMode="auto">
            <a:xfrm>
              <a:off x="1670" y="2216"/>
              <a:ext cx="1505" cy="1323"/>
            </a:xfrm>
            <a:custGeom>
              <a:avLst/>
              <a:gdLst/>
              <a:ahLst/>
              <a:cxnLst>
                <a:cxn ang="0">
                  <a:pos x="142" y="1017"/>
                </a:cxn>
                <a:cxn ang="0">
                  <a:pos x="51" y="1017"/>
                </a:cxn>
                <a:cxn ang="0">
                  <a:pos x="152" y="1098"/>
                </a:cxn>
                <a:cxn ang="0">
                  <a:pos x="219" y="1237"/>
                </a:cxn>
                <a:cxn ang="0">
                  <a:pos x="196" y="1279"/>
                </a:cxn>
                <a:cxn ang="0">
                  <a:pos x="256" y="1323"/>
                </a:cxn>
                <a:cxn ang="0">
                  <a:pos x="296" y="1282"/>
                </a:cxn>
                <a:cxn ang="0">
                  <a:pos x="269" y="1225"/>
                </a:cxn>
                <a:cxn ang="0">
                  <a:pos x="188" y="1061"/>
                </a:cxn>
                <a:cxn ang="0">
                  <a:pos x="142" y="1017"/>
                </a:cxn>
                <a:cxn ang="0">
                  <a:pos x="366" y="524"/>
                </a:cxn>
                <a:cxn ang="0">
                  <a:pos x="272" y="597"/>
                </a:cxn>
                <a:cxn ang="0">
                  <a:pos x="178" y="749"/>
                </a:cxn>
                <a:cxn ang="0">
                  <a:pos x="37" y="930"/>
                </a:cxn>
                <a:cxn ang="0">
                  <a:pos x="0" y="990"/>
                </a:cxn>
                <a:cxn ang="0">
                  <a:pos x="31" y="1047"/>
                </a:cxn>
                <a:cxn ang="0">
                  <a:pos x="51" y="1017"/>
                </a:cxn>
                <a:cxn ang="0">
                  <a:pos x="142" y="1017"/>
                </a:cxn>
                <a:cxn ang="0">
                  <a:pos x="88" y="967"/>
                </a:cxn>
                <a:cxn ang="0">
                  <a:pos x="188" y="816"/>
                </a:cxn>
                <a:cxn ang="0">
                  <a:pos x="353" y="601"/>
                </a:cxn>
                <a:cxn ang="0">
                  <a:pos x="492" y="601"/>
                </a:cxn>
                <a:cxn ang="0">
                  <a:pos x="450" y="584"/>
                </a:cxn>
                <a:cxn ang="0">
                  <a:pos x="366" y="524"/>
                </a:cxn>
                <a:cxn ang="0">
                  <a:pos x="492" y="601"/>
                </a:cxn>
                <a:cxn ang="0">
                  <a:pos x="353" y="601"/>
                </a:cxn>
                <a:cxn ang="0">
                  <a:pos x="511" y="681"/>
                </a:cxn>
                <a:cxn ang="0">
                  <a:pos x="739" y="749"/>
                </a:cxn>
                <a:cxn ang="0">
                  <a:pos x="754" y="666"/>
                </a:cxn>
                <a:cxn ang="0">
                  <a:pos x="716" y="666"/>
                </a:cxn>
                <a:cxn ang="0">
                  <a:pos x="625" y="654"/>
                </a:cxn>
                <a:cxn ang="0">
                  <a:pos x="492" y="601"/>
                </a:cxn>
                <a:cxn ang="0">
                  <a:pos x="1216" y="0"/>
                </a:cxn>
                <a:cxn ang="0">
                  <a:pos x="1092" y="43"/>
                </a:cxn>
                <a:cxn ang="0">
                  <a:pos x="853" y="174"/>
                </a:cxn>
                <a:cxn ang="0">
                  <a:pos x="742" y="245"/>
                </a:cxn>
                <a:cxn ang="0">
                  <a:pos x="669" y="383"/>
                </a:cxn>
                <a:cxn ang="0">
                  <a:pos x="722" y="409"/>
                </a:cxn>
                <a:cxn ang="0">
                  <a:pos x="729" y="476"/>
                </a:cxn>
                <a:cxn ang="0">
                  <a:pos x="716" y="666"/>
                </a:cxn>
                <a:cxn ang="0">
                  <a:pos x="754" y="666"/>
                </a:cxn>
                <a:cxn ang="0">
                  <a:pos x="776" y="540"/>
                </a:cxn>
                <a:cxn ang="0">
                  <a:pos x="803" y="275"/>
                </a:cxn>
                <a:cxn ang="0">
                  <a:pos x="977" y="171"/>
                </a:cxn>
                <a:cxn ang="0">
                  <a:pos x="1169" y="87"/>
                </a:cxn>
                <a:cxn ang="0">
                  <a:pos x="1278" y="87"/>
                </a:cxn>
                <a:cxn ang="0">
                  <a:pos x="1260" y="57"/>
                </a:cxn>
                <a:cxn ang="0">
                  <a:pos x="1216" y="0"/>
                </a:cxn>
                <a:cxn ang="0">
                  <a:pos x="1278" y="87"/>
                </a:cxn>
                <a:cxn ang="0">
                  <a:pos x="1169" y="87"/>
                </a:cxn>
                <a:cxn ang="0">
                  <a:pos x="1249" y="178"/>
                </a:cxn>
                <a:cxn ang="0">
                  <a:pos x="1323" y="252"/>
                </a:cxn>
                <a:cxn ang="0">
                  <a:pos x="1427" y="278"/>
                </a:cxn>
                <a:cxn ang="0">
                  <a:pos x="1501" y="268"/>
                </a:cxn>
                <a:cxn ang="0">
                  <a:pos x="1503" y="221"/>
                </a:cxn>
                <a:cxn ang="0">
                  <a:pos x="1444" y="221"/>
                </a:cxn>
                <a:cxn ang="0">
                  <a:pos x="1327" y="164"/>
                </a:cxn>
                <a:cxn ang="0">
                  <a:pos x="1278" y="87"/>
                </a:cxn>
                <a:cxn ang="0">
                  <a:pos x="1505" y="194"/>
                </a:cxn>
                <a:cxn ang="0">
                  <a:pos x="1444" y="221"/>
                </a:cxn>
                <a:cxn ang="0">
                  <a:pos x="1503" y="221"/>
                </a:cxn>
                <a:cxn ang="0">
                  <a:pos x="1505" y="194"/>
                </a:cxn>
              </a:cxnLst>
              <a:rect l="0" t="0" r="r" b="b"/>
              <a:pathLst>
                <a:path w="1505" h="1323">
                  <a:moveTo>
                    <a:pt x="142" y="1017"/>
                  </a:moveTo>
                  <a:lnTo>
                    <a:pt x="51" y="1017"/>
                  </a:lnTo>
                  <a:lnTo>
                    <a:pt x="152" y="1098"/>
                  </a:lnTo>
                  <a:lnTo>
                    <a:pt x="219" y="1237"/>
                  </a:lnTo>
                  <a:lnTo>
                    <a:pt x="196" y="1279"/>
                  </a:lnTo>
                  <a:lnTo>
                    <a:pt x="256" y="1323"/>
                  </a:lnTo>
                  <a:lnTo>
                    <a:pt x="296" y="1282"/>
                  </a:lnTo>
                  <a:lnTo>
                    <a:pt x="269" y="1225"/>
                  </a:lnTo>
                  <a:lnTo>
                    <a:pt x="188" y="1061"/>
                  </a:lnTo>
                  <a:lnTo>
                    <a:pt x="142" y="1017"/>
                  </a:lnTo>
                  <a:close/>
                  <a:moveTo>
                    <a:pt x="366" y="524"/>
                  </a:moveTo>
                  <a:lnTo>
                    <a:pt x="272" y="597"/>
                  </a:lnTo>
                  <a:lnTo>
                    <a:pt x="178" y="749"/>
                  </a:lnTo>
                  <a:lnTo>
                    <a:pt x="37" y="930"/>
                  </a:lnTo>
                  <a:lnTo>
                    <a:pt x="0" y="990"/>
                  </a:lnTo>
                  <a:lnTo>
                    <a:pt x="31" y="1047"/>
                  </a:lnTo>
                  <a:lnTo>
                    <a:pt x="51" y="1017"/>
                  </a:lnTo>
                  <a:lnTo>
                    <a:pt x="142" y="1017"/>
                  </a:lnTo>
                  <a:lnTo>
                    <a:pt x="88" y="967"/>
                  </a:lnTo>
                  <a:lnTo>
                    <a:pt x="188" y="816"/>
                  </a:lnTo>
                  <a:lnTo>
                    <a:pt x="353" y="601"/>
                  </a:lnTo>
                  <a:lnTo>
                    <a:pt x="492" y="601"/>
                  </a:lnTo>
                  <a:lnTo>
                    <a:pt x="450" y="584"/>
                  </a:lnTo>
                  <a:lnTo>
                    <a:pt x="366" y="524"/>
                  </a:lnTo>
                  <a:close/>
                  <a:moveTo>
                    <a:pt x="492" y="601"/>
                  </a:moveTo>
                  <a:lnTo>
                    <a:pt x="353" y="601"/>
                  </a:lnTo>
                  <a:lnTo>
                    <a:pt x="511" y="681"/>
                  </a:lnTo>
                  <a:lnTo>
                    <a:pt x="739" y="749"/>
                  </a:lnTo>
                  <a:lnTo>
                    <a:pt x="754" y="666"/>
                  </a:lnTo>
                  <a:lnTo>
                    <a:pt x="716" y="666"/>
                  </a:lnTo>
                  <a:lnTo>
                    <a:pt x="625" y="654"/>
                  </a:lnTo>
                  <a:lnTo>
                    <a:pt x="492" y="601"/>
                  </a:lnTo>
                  <a:close/>
                  <a:moveTo>
                    <a:pt x="1216" y="0"/>
                  </a:moveTo>
                  <a:lnTo>
                    <a:pt x="1092" y="43"/>
                  </a:lnTo>
                  <a:lnTo>
                    <a:pt x="853" y="174"/>
                  </a:lnTo>
                  <a:lnTo>
                    <a:pt x="742" y="245"/>
                  </a:lnTo>
                  <a:lnTo>
                    <a:pt x="669" y="383"/>
                  </a:lnTo>
                  <a:lnTo>
                    <a:pt x="722" y="409"/>
                  </a:lnTo>
                  <a:lnTo>
                    <a:pt x="729" y="476"/>
                  </a:lnTo>
                  <a:lnTo>
                    <a:pt x="716" y="666"/>
                  </a:lnTo>
                  <a:lnTo>
                    <a:pt x="754" y="666"/>
                  </a:lnTo>
                  <a:lnTo>
                    <a:pt x="776" y="540"/>
                  </a:lnTo>
                  <a:lnTo>
                    <a:pt x="803" y="275"/>
                  </a:lnTo>
                  <a:lnTo>
                    <a:pt x="977" y="171"/>
                  </a:lnTo>
                  <a:lnTo>
                    <a:pt x="1169" y="87"/>
                  </a:lnTo>
                  <a:lnTo>
                    <a:pt x="1278" y="87"/>
                  </a:lnTo>
                  <a:lnTo>
                    <a:pt x="1260" y="57"/>
                  </a:lnTo>
                  <a:lnTo>
                    <a:pt x="1216" y="0"/>
                  </a:lnTo>
                  <a:close/>
                  <a:moveTo>
                    <a:pt x="1278" y="87"/>
                  </a:moveTo>
                  <a:lnTo>
                    <a:pt x="1169" y="87"/>
                  </a:lnTo>
                  <a:lnTo>
                    <a:pt x="1249" y="178"/>
                  </a:lnTo>
                  <a:lnTo>
                    <a:pt x="1323" y="252"/>
                  </a:lnTo>
                  <a:lnTo>
                    <a:pt x="1427" y="278"/>
                  </a:lnTo>
                  <a:lnTo>
                    <a:pt x="1501" y="268"/>
                  </a:lnTo>
                  <a:lnTo>
                    <a:pt x="1503" y="221"/>
                  </a:lnTo>
                  <a:lnTo>
                    <a:pt x="1444" y="221"/>
                  </a:lnTo>
                  <a:lnTo>
                    <a:pt x="1327" y="164"/>
                  </a:lnTo>
                  <a:lnTo>
                    <a:pt x="1278" y="87"/>
                  </a:lnTo>
                  <a:close/>
                  <a:moveTo>
                    <a:pt x="1505" y="194"/>
                  </a:moveTo>
                  <a:lnTo>
                    <a:pt x="1444" y="221"/>
                  </a:lnTo>
                  <a:lnTo>
                    <a:pt x="1503" y="221"/>
                  </a:lnTo>
                  <a:lnTo>
                    <a:pt x="1505" y="194"/>
                  </a:lnTo>
                  <a:close/>
                </a:path>
              </a:pathLst>
            </a:custGeom>
            <a:solidFill>
              <a:srgbClr val="00825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5" name="AutoShape 13"/>
            <p:cNvSpPr>
              <a:spLocks/>
            </p:cNvSpPr>
            <p:nvPr/>
          </p:nvSpPr>
          <p:spPr bwMode="auto">
            <a:xfrm>
              <a:off x="2901" y="1414"/>
              <a:ext cx="1469" cy="1021"/>
            </a:xfrm>
            <a:custGeom>
              <a:avLst/>
              <a:gdLst/>
              <a:ahLst/>
              <a:cxnLst>
                <a:cxn ang="0">
                  <a:pos x="620" y="867"/>
                </a:cxn>
                <a:cxn ang="0">
                  <a:pos x="29" y="867"/>
                </a:cxn>
                <a:cxn ang="0">
                  <a:pos x="99" y="977"/>
                </a:cxn>
                <a:cxn ang="0">
                  <a:pos x="203" y="1021"/>
                </a:cxn>
                <a:cxn ang="0">
                  <a:pos x="297" y="987"/>
                </a:cxn>
                <a:cxn ang="0">
                  <a:pos x="620" y="867"/>
                </a:cxn>
                <a:cxn ang="0">
                  <a:pos x="1241" y="27"/>
                </a:cxn>
                <a:cxn ang="0">
                  <a:pos x="1221" y="27"/>
                </a:cxn>
                <a:cxn ang="0">
                  <a:pos x="1170" y="91"/>
                </a:cxn>
                <a:cxn ang="0">
                  <a:pos x="1113" y="198"/>
                </a:cxn>
                <a:cxn ang="0">
                  <a:pos x="1100" y="302"/>
                </a:cxn>
                <a:cxn ang="0">
                  <a:pos x="898" y="420"/>
                </a:cxn>
                <a:cxn ang="0">
                  <a:pos x="727" y="527"/>
                </a:cxn>
                <a:cxn ang="0">
                  <a:pos x="487" y="662"/>
                </a:cxn>
                <a:cxn ang="0">
                  <a:pos x="223" y="776"/>
                </a:cxn>
                <a:cxn ang="0">
                  <a:pos x="203" y="783"/>
                </a:cxn>
                <a:cxn ang="0">
                  <a:pos x="156" y="803"/>
                </a:cxn>
                <a:cxn ang="0">
                  <a:pos x="97" y="828"/>
                </a:cxn>
                <a:cxn ang="0">
                  <a:pos x="45" y="853"/>
                </a:cxn>
                <a:cxn ang="0">
                  <a:pos x="13" y="871"/>
                </a:cxn>
                <a:cxn ang="0">
                  <a:pos x="0" y="878"/>
                </a:cxn>
                <a:cxn ang="0">
                  <a:pos x="6" y="877"/>
                </a:cxn>
                <a:cxn ang="0">
                  <a:pos x="29" y="867"/>
                </a:cxn>
                <a:cxn ang="0">
                  <a:pos x="620" y="867"/>
                </a:cxn>
                <a:cxn ang="0">
                  <a:pos x="630" y="863"/>
                </a:cxn>
                <a:cxn ang="0">
                  <a:pos x="908" y="648"/>
                </a:cxn>
                <a:cxn ang="0">
                  <a:pos x="1194" y="407"/>
                </a:cxn>
                <a:cxn ang="0">
                  <a:pos x="1304" y="393"/>
                </a:cxn>
                <a:cxn ang="0">
                  <a:pos x="1385" y="316"/>
                </a:cxn>
                <a:cxn ang="0">
                  <a:pos x="1445" y="249"/>
                </a:cxn>
                <a:cxn ang="0">
                  <a:pos x="1450" y="239"/>
                </a:cxn>
                <a:cxn ang="0">
                  <a:pos x="1318" y="239"/>
                </a:cxn>
                <a:cxn ang="0">
                  <a:pos x="1409" y="178"/>
                </a:cxn>
                <a:cxn ang="0">
                  <a:pos x="1467" y="136"/>
                </a:cxn>
                <a:cxn ang="0">
                  <a:pos x="1368" y="136"/>
                </a:cxn>
                <a:cxn ang="0">
                  <a:pos x="1396" y="91"/>
                </a:cxn>
                <a:cxn ang="0">
                  <a:pos x="1231" y="91"/>
                </a:cxn>
                <a:cxn ang="0">
                  <a:pos x="1241" y="27"/>
                </a:cxn>
                <a:cxn ang="0">
                  <a:pos x="1462" y="215"/>
                </a:cxn>
                <a:cxn ang="0">
                  <a:pos x="1372" y="232"/>
                </a:cxn>
                <a:cxn ang="0">
                  <a:pos x="1318" y="239"/>
                </a:cxn>
                <a:cxn ang="0">
                  <a:pos x="1450" y="239"/>
                </a:cxn>
                <a:cxn ang="0">
                  <a:pos x="1462" y="215"/>
                </a:cxn>
                <a:cxn ang="0">
                  <a:pos x="1469" y="135"/>
                </a:cxn>
                <a:cxn ang="0">
                  <a:pos x="1419" y="136"/>
                </a:cxn>
                <a:cxn ang="0">
                  <a:pos x="1467" y="136"/>
                </a:cxn>
                <a:cxn ang="0">
                  <a:pos x="1469" y="135"/>
                </a:cxn>
                <a:cxn ang="0">
                  <a:pos x="1365" y="0"/>
                </a:cxn>
                <a:cxn ang="0">
                  <a:pos x="1287" y="41"/>
                </a:cxn>
                <a:cxn ang="0">
                  <a:pos x="1231" y="91"/>
                </a:cxn>
                <a:cxn ang="0">
                  <a:pos x="1396" y="91"/>
                </a:cxn>
                <a:cxn ang="0">
                  <a:pos x="1409" y="71"/>
                </a:cxn>
                <a:cxn ang="0">
                  <a:pos x="1412" y="64"/>
                </a:cxn>
                <a:cxn ang="0">
                  <a:pos x="1325" y="64"/>
                </a:cxn>
                <a:cxn ang="0">
                  <a:pos x="1378" y="20"/>
                </a:cxn>
                <a:cxn ang="0">
                  <a:pos x="1365" y="0"/>
                </a:cxn>
                <a:cxn ang="0">
                  <a:pos x="1398" y="41"/>
                </a:cxn>
                <a:cxn ang="0">
                  <a:pos x="1325" y="64"/>
                </a:cxn>
                <a:cxn ang="0">
                  <a:pos x="1412" y="64"/>
                </a:cxn>
                <a:cxn ang="0">
                  <a:pos x="1422" y="47"/>
                </a:cxn>
                <a:cxn ang="0">
                  <a:pos x="1398" y="41"/>
                </a:cxn>
              </a:cxnLst>
              <a:rect l="0" t="0" r="r" b="b"/>
              <a:pathLst>
                <a:path w="1469" h="1021">
                  <a:moveTo>
                    <a:pt x="620" y="867"/>
                  </a:moveTo>
                  <a:lnTo>
                    <a:pt x="29" y="867"/>
                  </a:lnTo>
                  <a:lnTo>
                    <a:pt x="99" y="977"/>
                  </a:lnTo>
                  <a:lnTo>
                    <a:pt x="203" y="1021"/>
                  </a:lnTo>
                  <a:lnTo>
                    <a:pt x="297" y="987"/>
                  </a:lnTo>
                  <a:lnTo>
                    <a:pt x="620" y="867"/>
                  </a:lnTo>
                  <a:close/>
                  <a:moveTo>
                    <a:pt x="1241" y="27"/>
                  </a:moveTo>
                  <a:lnTo>
                    <a:pt x="1221" y="27"/>
                  </a:lnTo>
                  <a:lnTo>
                    <a:pt x="1170" y="91"/>
                  </a:lnTo>
                  <a:lnTo>
                    <a:pt x="1113" y="198"/>
                  </a:lnTo>
                  <a:lnTo>
                    <a:pt x="1100" y="302"/>
                  </a:lnTo>
                  <a:lnTo>
                    <a:pt x="898" y="420"/>
                  </a:lnTo>
                  <a:lnTo>
                    <a:pt x="727" y="527"/>
                  </a:lnTo>
                  <a:lnTo>
                    <a:pt x="487" y="662"/>
                  </a:lnTo>
                  <a:lnTo>
                    <a:pt x="223" y="776"/>
                  </a:lnTo>
                  <a:lnTo>
                    <a:pt x="203" y="783"/>
                  </a:lnTo>
                  <a:lnTo>
                    <a:pt x="156" y="803"/>
                  </a:lnTo>
                  <a:lnTo>
                    <a:pt x="97" y="828"/>
                  </a:lnTo>
                  <a:lnTo>
                    <a:pt x="45" y="853"/>
                  </a:lnTo>
                  <a:lnTo>
                    <a:pt x="13" y="871"/>
                  </a:lnTo>
                  <a:lnTo>
                    <a:pt x="0" y="878"/>
                  </a:lnTo>
                  <a:lnTo>
                    <a:pt x="6" y="877"/>
                  </a:lnTo>
                  <a:lnTo>
                    <a:pt x="29" y="867"/>
                  </a:lnTo>
                  <a:lnTo>
                    <a:pt x="620" y="867"/>
                  </a:lnTo>
                  <a:lnTo>
                    <a:pt x="630" y="863"/>
                  </a:lnTo>
                  <a:lnTo>
                    <a:pt x="908" y="648"/>
                  </a:lnTo>
                  <a:lnTo>
                    <a:pt x="1194" y="407"/>
                  </a:lnTo>
                  <a:lnTo>
                    <a:pt x="1304" y="393"/>
                  </a:lnTo>
                  <a:lnTo>
                    <a:pt x="1385" y="316"/>
                  </a:lnTo>
                  <a:lnTo>
                    <a:pt x="1445" y="249"/>
                  </a:lnTo>
                  <a:lnTo>
                    <a:pt x="1450" y="239"/>
                  </a:lnTo>
                  <a:lnTo>
                    <a:pt x="1318" y="239"/>
                  </a:lnTo>
                  <a:lnTo>
                    <a:pt x="1409" y="178"/>
                  </a:lnTo>
                  <a:lnTo>
                    <a:pt x="1467" y="136"/>
                  </a:lnTo>
                  <a:lnTo>
                    <a:pt x="1368" y="136"/>
                  </a:lnTo>
                  <a:lnTo>
                    <a:pt x="1396" y="91"/>
                  </a:lnTo>
                  <a:lnTo>
                    <a:pt x="1231" y="91"/>
                  </a:lnTo>
                  <a:lnTo>
                    <a:pt x="1241" y="27"/>
                  </a:lnTo>
                  <a:close/>
                  <a:moveTo>
                    <a:pt x="1462" y="215"/>
                  </a:moveTo>
                  <a:lnTo>
                    <a:pt x="1372" y="232"/>
                  </a:lnTo>
                  <a:lnTo>
                    <a:pt x="1318" y="239"/>
                  </a:lnTo>
                  <a:lnTo>
                    <a:pt x="1450" y="239"/>
                  </a:lnTo>
                  <a:lnTo>
                    <a:pt x="1462" y="215"/>
                  </a:lnTo>
                  <a:close/>
                  <a:moveTo>
                    <a:pt x="1469" y="135"/>
                  </a:moveTo>
                  <a:lnTo>
                    <a:pt x="1419" y="136"/>
                  </a:lnTo>
                  <a:lnTo>
                    <a:pt x="1467" y="136"/>
                  </a:lnTo>
                  <a:lnTo>
                    <a:pt x="1469" y="135"/>
                  </a:lnTo>
                  <a:close/>
                  <a:moveTo>
                    <a:pt x="1365" y="0"/>
                  </a:moveTo>
                  <a:lnTo>
                    <a:pt x="1287" y="41"/>
                  </a:lnTo>
                  <a:lnTo>
                    <a:pt x="1231" y="91"/>
                  </a:lnTo>
                  <a:lnTo>
                    <a:pt x="1396" y="91"/>
                  </a:lnTo>
                  <a:lnTo>
                    <a:pt x="1409" y="71"/>
                  </a:lnTo>
                  <a:lnTo>
                    <a:pt x="1412" y="64"/>
                  </a:lnTo>
                  <a:lnTo>
                    <a:pt x="1325" y="64"/>
                  </a:lnTo>
                  <a:lnTo>
                    <a:pt x="1378" y="20"/>
                  </a:lnTo>
                  <a:lnTo>
                    <a:pt x="1365" y="0"/>
                  </a:lnTo>
                  <a:close/>
                  <a:moveTo>
                    <a:pt x="1398" y="41"/>
                  </a:moveTo>
                  <a:lnTo>
                    <a:pt x="1325" y="64"/>
                  </a:lnTo>
                  <a:lnTo>
                    <a:pt x="1412" y="64"/>
                  </a:lnTo>
                  <a:lnTo>
                    <a:pt x="1422" y="47"/>
                  </a:lnTo>
                  <a:lnTo>
                    <a:pt x="1398" y="41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4" name="Freeform 12"/>
            <p:cNvSpPr>
              <a:spLocks/>
            </p:cNvSpPr>
            <p:nvPr/>
          </p:nvSpPr>
          <p:spPr bwMode="auto">
            <a:xfrm>
              <a:off x="1835" y="2166"/>
              <a:ext cx="571" cy="726"/>
            </a:xfrm>
            <a:custGeom>
              <a:avLst/>
              <a:gdLst/>
              <a:ahLst/>
              <a:cxnLst>
                <a:cxn ang="0">
                  <a:pos x="319" y="0"/>
                </a:cxn>
                <a:cxn ang="0">
                  <a:pos x="121" y="78"/>
                </a:cxn>
                <a:cxn ang="0">
                  <a:pos x="17" y="192"/>
                </a:cxn>
                <a:cxn ang="0">
                  <a:pos x="13" y="329"/>
                </a:cxn>
                <a:cxn ang="0">
                  <a:pos x="23" y="390"/>
                </a:cxn>
                <a:cxn ang="0">
                  <a:pos x="0" y="440"/>
                </a:cxn>
                <a:cxn ang="0">
                  <a:pos x="7" y="470"/>
                </a:cxn>
                <a:cxn ang="0">
                  <a:pos x="60" y="474"/>
                </a:cxn>
                <a:cxn ang="0">
                  <a:pos x="185" y="554"/>
                </a:cxn>
                <a:cxn ang="0">
                  <a:pos x="279" y="603"/>
                </a:cxn>
                <a:cxn ang="0">
                  <a:pos x="363" y="672"/>
                </a:cxn>
                <a:cxn ang="0">
                  <a:pos x="551" y="726"/>
                </a:cxn>
                <a:cxn ang="0">
                  <a:pos x="571" y="467"/>
                </a:cxn>
                <a:cxn ang="0">
                  <a:pos x="504" y="420"/>
                </a:cxn>
                <a:cxn ang="0">
                  <a:pos x="514" y="289"/>
                </a:cxn>
                <a:cxn ang="0">
                  <a:pos x="517" y="188"/>
                </a:cxn>
                <a:cxn ang="0">
                  <a:pos x="467" y="81"/>
                </a:cxn>
                <a:cxn ang="0">
                  <a:pos x="319" y="0"/>
                </a:cxn>
              </a:cxnLst>
              <a:rect l="0" t="0" r="r" b="b"/>
              <a:pathLst>
                <a:path w="571" h="726">
                  <a:moveTo>
                    <a:pt x="319" y="0"/>
                  </a:moveTo>
                  <a:lnTo>
                    <a:pt x="121" y="78"/>
                  </a:lnTo>
                  <a:lnTo>
                    <a:pt x="17" y="192"/>
                  </a:lnTo>
                  <a:lnTo>
                    <a:pt x="13" y="329"/>
                  </a:lnTo>
                  <a:lnTo>
                    <a:pt x="23" y="390"/>
                  </a:lnTo>
                  <a:lnTo>
                    <a:pt x="0" y="440"/>
                  </a:lnTo>
                  <a:lnTo>
                    <a:pt x="7" y="470"/>
                  </a:lnTo>
                  <a:lnTo>
                    <a:pt x="60" y="474"/>
                  </a:lnTo>
                  <a:lnTo>
                    <a:pt x="185" y="554"/>
                  </a:lnTo>
                  <a:lnTo>
                    <a:pt x="279" y="603"/>
                  </a:lnTo>
                  <a:lnTo>
                    <a:pt x="363" y="672"/>
                  </a:lnTo>
                  <a:lnTo>
                    <a:pt x="551" y="726"/>
                  </a:lnTo>
                  <a:lnTo>
                    <a:pt x="571" y="467"/>
                  </a:lnTo>
                  <a:lnTo>
                    <a:pt x="504" y="420"/>
                  </a:lnTo>
                  <a:lnTo>
                    <a:pt x="514" y="289"/>
                  </a:lnTo>
                  <a:lnTo>
                    <a:pt x="517" y="188"/>
                  </a:lnTo>
                  <a:lnTo>
                    <a:pt x="467" y="81"/>
                  </a:lnTo>
                  <a:lnTo>
                    <a:pt x="319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3" name="AutoShape 11"/>
            <p:cNvSpPr>
              <a:spLocks/>
            </p:cNvSpPr>
            <p:nvPr/>
          </p:nvSpPr>
          <p:spPr bwMode="auto">
            <a:xfrm>
              <a:off x="1576" y="1901"/>
              <a:ext cx="1051" cy="1008"/>
            </a:xfrm>
            <a:custGeom>
              <a:avLst/>
              <a:gdLst/>
              <a:ahLst/>
              <a:cxnLst>
                <a:cxn ang="0">
                  <a:pos x="137" y="863"/>
                </a:cxn>
                <a:cxn ang="0">
                  <a:pos x="145" y="950"/>
                </a:cxn>
                <a:cxn ang="0">
                  <a:pos x="202" y="964"/>
                </a:cxn>
                <a:cxn ang="0">
                  <a:pos x="262" y="950"/>
                </a:cxn>
                <a:cxn ang="0">
                  <a:pos x="247" y="964"/>
                </a:cxn>
                <a:cxn ang="0">
                  <a:pos x="213" y="994"/>
                </a:cxn>
                <a:cxn ang="0">
                  <a:pos x="279" y="850"/>
                </a:cxn>
                <a:cxn ang="0">
                  <a:pos x="78" y="906"/>
                </a:cxn>
                <a:cxn ang="0">
                  <a:pos x="277" y="863"/>
                </a:cxn>
                <a:cxn ang="0">
                  <a:pos x="319" y="94"/>
                </a:cxn>
                <a:cxn ang="0">
                  <a:pos x="251" y="131"/>
                </a:cxn>
                <a:cxn ang="0">
                  <a:pos x="249" y="192"/>
                </a:cxn>
                <a:cxn ang="0">
                  <a:pos x="296" y="228"/>
                </a:cxn>
                <a:cxn ang="0">
                  <a:pos x="195" y="353"/>
                </a:cxn>
                <a:cxn ang="0">
                  <a:pos x="246" y="568"/>
                </a:cxn>
                <a:cxn ang="0">
                  <a:pos x="185" y="675"/>
                </a:cxn>
                <a:cxn ang="0">
                  <a:pos x="57" y="823"/>
                </a:cxn>
                <a:cxn ang="0">
                  <a:pos x="88" y="850"/>
                </a:cxn>
                <a:cxn ang="0">
                  <a:pos x="296" y="746"/>
                </a:cxn>
                <a:cxn ang="0">
                  <a:pos x="249" y="722"/>
                </a:cxn>
                <a:cxn ang="0">
                  <a:pos x="290" y="655"/>
                </a:cxn>
                <a:cxn ang="0">
                  <a:pos x="286" y="563"/>
                </a:cxn>
                <a:cxn ang="0">
                  <a:pos x="309" y="460"/>
                </a:cxn>
                <a:cxn ang="0">
                  <a:pos x="420" y="400"/>
                </a:cxn>
                <a:cxn ang="0">
                  <a:pos x="467" y="396"/>
                </a:cxn>
                <a:cxn ang="0">
                  <a:pos x="470" y="369"/>
                </a:cxn>
                <a:cxn ang="0">
                  <a:pos x="615" y="299"/>
                </a:cxn>
                <a:cxn ang="0">
                  <a:pos x="988" y="297"/>
                </a:cxn>
                <a:cxn ang="0">
                  <a:pos x="1051" y="245"/>
                </a:cxn>
                <a:cxn ang="0">
                  <a:pos x="722" y="225"/>
                </a:cxn>
                <a:cxn ang="0">
                  <a:pos x="608" y="158"/>
                </a:cxn>
                <a:cxn ang="0">
                  <a:pos x="393" y="144"/>
                </a:cxn>
                <a:cxn ang="0">
                  <a:pos x="360" y="118"/>
                </a:cxn>
                <a:cxn ang="0">
                  <a:pos x="983" y="299"/>
                </a:cxn>
                <a:cxn ang="0">
                  <a:pos x="726" y="353"/>
                </a:cxn>
                <a:cxn ang="0">
                  <a:pos x="773" y="453"/>
                </a:cxn>
                <a:cxn ang="0">
                  <a:pos x="952" y="366"/>
                </a:cxn>
                <a:cxn ang="0">
                  <a:pos x="983" y="299"/>
                </a:cxn>
                <a:cxn ang="0">
                  <a:pos x="420" y="400"/>
                </a:cxn>
                <a:cxn ang="0">
                  <a:pos x="442" y="413"/>
                </a:cxn>
                <a:cxn ang="0">
                  <a:pos x="468" y="400"/>
                </a:cxn>
                <a:cxn ang="0">
                  <a:pos x="442" y="413"/>
                </a:cxn>
                <a:cxn ang="0">
                  <a:pos x="469" y="413"/>
                </a:cxn>
                <a:cxn ang="0">
                  <a:pos x="779" y="366"/>
                </a:cxn>
                <a:cxn ang="0">
                  <a:pos x="952" y="366"/>
                </a:cxn>
                <a:cxn ang="0">
                  <a:pos x="836" y="61"/>
                </a:cxn>
                <a:cxn ang="0">
                  <a:pos x="722" y="225"/>
                </a:cxn>
                <a:cxn ang="0">
                  <a:pos x="971" y="202"/>
                </a:cxn>
                <a:cxn ang="0">
                  <a:pos x="975" y="155"/>
                </a:cxn>
                <a:cxn ang="0">
                  <a:pos x="934" y="106"/>
                </a:cxn>
                <a:cxn ang="0">
                  <a:pos x="883" y="81"/>
                </a:cxn>
                <a:cxn ang="0">
                  <a:pos x="477" y="114"/>
                </a:cxn>
                <a:cxn ang="0">
                  <a:pos x="589" y="144"/>
                </a:cxn>
                <a:cxn ang="0">
                  <a:pos x="477" y="114"/>
                </a:cxn>
                <a:cxn ang="0">
                  <a:pos x="360" y="118"/>
                </a:cxn>
                <a:cxn ang="0">
                  <a:pos x="410" y="84"/>
                </a:cxn>
                <a:cxn ang="0">
                  <a:pos x="934" y="106"/>
                </a:cxn>
                <a:cxn ang="0">
                  <a:pos x="1024" y="101"/>
                </a:cxn>
                <a:cxn ang="0">
                  <a:pos x="883" y="81"/>
                </a:cxn>
                <a:cxn ang="0">
                  <a:pos x="941" y="61"/>
                </a:cxn>
              </a:cxnLst>
              <a:rect l="0" t="0" r="r" b="b"/>
              <a:pathLst>
                <a:path w="1051" h="1008">
                  <a:moveTo>
                    <a:pt x="277" y="863"/>
                  </a:moveTo>
                  <a:lnTo>
                    <a:pt x="137" y="863"/>
                  </a:lnTo>
                  <a:lnTo>
                    <a:pt x="115" y="940"/>
                  </a:lnTo>
                  <a:lnTo>
                    <a:pt x="145" y="950"/>
                  </a:lnTo>
                  <a:lnTo>
                    <a:pt x="151" y="1007"/>
                  </a:lnTo>
                  <a:lnTo>
                    <a:pt x="202" y="964"/>
                  </a:lnTo>
                  <a:lnTo>
                    <a:pt x="247" y="964"/>
                  </a:lnTo>
                  <a:lnTo>
                    <a:pt x="262" y="950"/>
                  </a:lnTo>
                  <a:lnTo>
                    <a:pt x="277" y="863"/>
                  </a:lnTo>
                  <a:close/>
                  <a:moveTo>
                    <a:pt x="247" y="964"/>
                  </a:moveTo>
                  <a:lnTo>
                    <a:pt x="202" y="964"/>
                  </a:lnTo>
                  <a:lnTo>
                    <a:pt x="213" y="994"/>
                  </a:lnTo>
                  <a:lnTo>
                    <a:pt x="247" y="964"/>
                  </a:lnTo>
                  <a:close/>
                  <a:moveTo>
                    <a:pt x="279" y="850"/>
                  </a:moveTo>
                  <a:lnTo>
                    <a:pt x="88" y="850"/>
                  </a:lnTo>
                  <a:lnTo>
                    <a:pt x="78" y="906"/>
                  </a:lnTo>
                  <a:lnTo>
                    <a:pt x="137" y="863"/>
                  </a:lnTo>
                  <a:lnTo>
                    <a:pt x="277" y="863"/>
                  </a:lnTo>
                  <a:lnTo>
                    <a:pt x="279" y="850"/>
                  </a:lnTo>
                  <a:close/>
                  <a:moveTo>
                    <a:pt x="319" y="94"/>
                  </a:moveTo>
                  <a:lnTo>
                    <a:pt x="306" y="128"/>
                  </a:lnTo>
                  <a:lnTo>
                    <a:pt x="251" y="131"/>
                  </a:lnTo>
                  <a:lnTo>
                    <a:pt x="276" y="158"/>
                  </a:lnTo>
                  <a:lnTo>
                    <a:pt x="249" y="192"/>
                  </a:lnTo>
                  <a:lnTo>
                    <a:pt x="266" y="205"/>
                  </a:lnTo>
                  <a:lnTo>
                    <a:pt x="296" y="228"/>
                  </a:lnTo>
                  <a:lnTo>
                    <a:pt x="239" y="262"/>
                  </a:lnTo>
                  <a:lnTo>
                    <a:pt x="195" y="353"/>
                  </a:lnTo>
                  <a:lnTo>
                    <a:pt x="205" y="463"/>
                  </a:lnTo>
                  <a:lnTo>
                    <a:pt x="246" y="568"/>
                  </a:lnTo>
                  <a:lnTo>
                    <a:pt x="279" y="615"/>
                  </a:lnTo>
                  <a:lnTo>
                    <a:pt x="185" y="675"/>
                  </a:lnTo>
                  <a:lnTo>
                    <a:pt x="0" y="799"/>
                  </a:lnTo>
                  <a:lnTo>
                    <a:pt x="57" y="823"/>
                  </a:lnTo>
                  <a:lnTo>
                    <a:pt x="54" y="873"/>
                  </a:lnTo>
                  <a:lnTo>
                    <a:pt x="88" y="850"/>
                  </a:lnTo>
                  <a:lnTo>
                    <a:pt x="279" y="850"/>
                  </a:lnTo>
                  <a:lnTo>
                    <a:pt x="296" y="746"/>
                  </a:lnTo>
                  <a:lnTo>
                    <a:pt x="276" y="746"/>
                  </a:lnTo>
                  <a:lnTo>
                    <a:pt x="249" y="722"/>
                  </a:lnTo>
                  <a:lnTo>
                    <a:pt x="262" y="682"/>
                  </a:lnTo>
                  <a:lnTo>
                    <a:pt x="290" y="655"/>
                  </a:lnTo>
                  <a:lnTo>
                    <a:pt x="303" y="628"/>
                  </a:lnTo>
                  <a:lnTo>
                    <a:pt x="286" y="563"/>
                  </a:lnTo>
                  <a:lnTo>
                    <a:pt x="296" y="504"/>
                  </a:lnTo>
                  <a:lnTo>
                    <a:pt x="309" y="460"/>
                  </a:lnTo>
                  <a:lnTo>
                    <a:pt x="387" y="403"/>
                  </a:lnTo>
                  <a:lnTo>
                    <a:pt x="420" y="400"/>
                  </a:lnTo>
                  <a:lnTo>
                    <a:pt x="468" y="400"/>
                  </a:lnTo>
                  <a:lnTo>
                    <a:pt x="467" y="396"/>
                  </a:lnTo>
                  <a:lnTo>
                    <a:pt x="494" y="390"/>
                  </a:lnTo>
                  <a:lnTo>
                    <a:pt x="470" y="369"/>
                  </a:lnTo>
                  <a:lnTo>
                    <a:pt x="511" y="335"/>
                  </a:lnTo>
                  <a:lnTo>
                    <a:pt x="615" y="299"/>
                  </a:lnTo>
                  <a:lnTo>
                    <a:pt x="983" y="299"/>
                  </a:lnTo>
                  <a:lnTo>
                    <a:pt x="988" y="297"/>
                  </a:lnTo>
                  <a:lnTo>
                    <a:pt x="971" y="279"/>
                  </a:lnTo>
                  <a:lnTo>
                    <a:pt x="1051" y="245"/>
                  </a:lnTo>
                  <a:lnTo>
                    <a:pt x="1014" y="225"/>
                  </a:lnTo>
                  <a:lnTo>
                    <a:pt x="722" y="225"/>
                  </a:lnTo>
                  <a:lnTo>
                    <a:pt x="638" y="205"/>
                  </a:lnTo>
                  <a:lnTo>
                    <a:pt x="608" y="158"/>
                  </a:lnTo>
                  <a:lnTo>
                    <a:pt x="589" y="144"/>
                  </a:lnTo>
                  <a:lnTo>
                    <a:pt x="393" y="144"/>
                  </a:lnTo>
                  <a:lnTo>
                    <a:pt x="401" y="118"/>
                  </a:lnTo>
                  <a:lnTo>
                    <a:pt x="360" y="118"/>
                  </a:lnTo>
                  <a:lnTo>
                    <a:pt x="319" y="94"/>
                  </a:lnTo>
                  <a:close/>
                  <a:moveTo>
                    <a:pt x="983" y="299"/>
                  </a:moveTo>
                  <a:lnTo>
                    <a:pt x="615" y="299"/>
                  </a:lnTo>
                  <a:lnTo>
                    <a:pt x="726" y="353"/>
                  </a:lnTo>
                  <a:lnTo>
                    <a:pt x="756" y="400"/>
                  </a:lnTo>
                  <a:lnTo>
                    <a:pt x="773" y="453"/>
                  </a:lnTo>
                  <a:lnTo>
                    <a:pt x="779" y="366"/>
                  </a:lnTo>
                  <a:lnTo>
                    <a:pt x="952" y="366"/>
                  </a:lnTo>
                  <a:lnTo>
                    <a:pt x="920" y="333"/>
                  </a:lnTo>
                  <a:lnTo>
                    <a:pt x="983" y="299"/>
                  </a:lnTo>
                  <a:close/>
                  <a:moveTo>
                    <a:pt x="468" y="400"/>
                  </a:moveTo>
                  <a:lnTo>
                    <a:pt x="420" y="400"/>
                  </a:lnTo>
                  <a:lnTo>
                    <a:pt x="417" y="440"/>
                  </a:lnTo>
                  <a:lnTo>
                    <a:pt x="442" y="413"/>
                  </a:lnTo>
                  <a:lnTo>
                    <a:pt x="469" y="413"/>
                  </a:lnTo>
                  <a:lnTo>
                    <a:pt x="468" y="400"/>
                  </a:lnTo>
                  <a:close/>
                  <a:moveTo>
                    <a:pt x="469" y="413"/>
                  </a:moveTo>
                  <a:lnTo>
                    <a:pt x="442" y="413"/>
                  </a:lnTo>
                  <a:lnTo>
                    <a:pt x="470" y="423"/>
                  </a:lnTo>
                  <a:lnTo>
                    <a:pt x="469" y="413"/>
                  </a:lnTo>
                  <a:close/>
                  <a:moveTo>
                    <a:pt x="952" y="366"/>
                  </a:moveTo>
                  <a:lnTo>
                    <a:pt x="779" y="366"/>
                  </a:lnTo>
                  <a:lnTo>
                    <a:pt x="971" y="386"/>
                  </a:lnTo>
                  <a:lnTo>
                    <a:pt x="952" y="366"/>
                  </a:lnTo>
                  <a:close/>
                  <a:moveTo>
                    <a:pt x="951" y="0"/>
                  </a:moveTo>
                  <a:lnTo>
                    <a:pt x="836" y="61"/>
                  </a:lnTo>
                  <a:lnTo>
                    <a:pt x="766" y="155"/>
                  </a:lnTo>
                  <a:lnTo>
                    <a:pt x="722" y="225"/>
                  </a:lnTo>
                  <a:lnTo>
                    <a:pt x="1014" y="225"/>
                  </a:lnTo>
                  <a:lnTo>
                    <a:pt x="971" y="202"/>
                  </a:lnTo>
                  <a:lnTo>
                    <a:pt x="1028" y="178"/>
                  </a:lnTo>
                  <a:lnTo>
                    <a:pt x="975" y="155"/>
                  </a:lnTo>
                  <a:lnTo>
                    <a:pt x="1019" y="106"/>
                  </a:lnTo>
                  <a:lnTo>
                    <a:pt x="934" y="106"/>
                  </a:lnTo>
                  <a:lnTo>
                    <a:pt x="938" y="81"/>
                  </a:lnTo>
                  <a:lnTo>
                    <a:pt x="883" y="81"/>
                  </a:lnTo>
                  <a:lnTo>
                    <a:pt x="951" y="0"/>
                  </a:lnTo>
                  <a:close/>
                  <a:moveTo>
                    <a:pt x="477" y="114"/>
                  </a:moveTo>
                  <a:lnTo>
                    <a:pt x="393" y="144"/>
                  </a:lnTo>
                  <a:lnTo>
                    <a:pt x="589" y="144"/>
                  </a:lnTo>
                  <a:lnTo>
                    <a:pt x="561" y="124"/>
                  </a:lnTo>
                  <a:lnTo>
                    <a:pt x="477" y="114"/>
                  </a:lnTo>
                  <a:close/>
                  <a:moveTo>
                    <a:pt x="410" y="84"/>
                  </a:moveTo>
                  <a:lnTo>
                    <a:pt x="360" y="118"/>
                  </a:lnTo>
                  <a:lnTo>
                    <a:pt x="401" y="118"/>
                  </a:lnTo>
                  <a:lnTo>
                    <a:pt x="410" y="84"/>
                  </a:lnTo>
                  <a:close/>
                  <a:moveTo>
                    <a:pt x="1024" y="101"/>
                  </a:moveTo>
                  <a:lnTo>
                    <a:pt x="934" y="106"/>
                  </a:lnTo>
                  <a:lnTo>
                    <a:pt x="1019" y="106"/>
                  </a:lnTo>
                  <a:lnTo>
                    <a:pt x="1024" y="101"/>
                  </a:lnTo>
                  <a:close/>
                  <a:moveTo>
                    <a:pt x="941" y="61"/>
                  </a:moveTo>
                  <a:lnTo>
                    <a:pt x="883" y="81"/>
                  </a:lnTo>
                  <a:lnTo>
                    <a:pt x="938" y="81"/>
                  </a:lnTo>
                  <a:lnTo>
                    <a:pt x="941" y="61"/>
                  </a:lnTo>
                  <a:close/>
                </a:path>
              </a:pathLst>
            </a:custGeom>
            <a:solidFill>
              <a:srgbClr val="7F4B1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3802" name="Picture 10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1576" y="1901"/>
              <a:ext cx="1051" cy="1008"/>
            </a:xfrm>
            <a:prstGeom prst="rect">
              <a:avLst/>
            </a:prstGeom>
            <a:noFill/>
          </p:spPr>
        </p:pic>
        <p:sp>
          <p:nvSpPr>
            <p:cNvPr id="33801" name="Freeform 9"/>
            <p:cNvSpPr>
              <a:spLocks/>
            </p:cNvSpPr>
            <p:nvPr/>
          </p:nvSpPr>
          <p:spPr bwMode="auto">
            <a:xfrm>
              <a:off x="2150" y="2626"/>
              <a:ext cx="61" cy="67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18" y="3"/>
                </a:cxn>
                <a:cxn ang="0">
                  <a:pos x="8" y="10"/>
                </a:cxn>
                <a:cxn ang="0">
                  <a:pos x="2" y="21"/>
                </a:cxn>
                <a:cxn ang="0">
                  <a:pos x="0" y="34"/>
                </a:cxn>
                <a:cxn ang="0">
                  <a:pos x="2" y="46"/>
                </a:cxn>
                <a:cxn ang="0">
                  <a:pos x="8" y="57"/>
                </a:cxn>
                <a:cxn ang="0">
                  <a:pos x="18" y="64"/>
                </a:cxn>
                <a:cxn ang="0">
                  <a:pos x="30" y="67"/>
                </a:cxn>
                <a:cxn ang="0">
                  <a:pos x="42" y="64"/>
                </a:cxn>
                <a:cxn ang="0">
                  <a:pos x="51" y="57"/>
                </a:cxn>
                <a:cxn ang="0">
                  <a:pos x="58" y="46"/>
                </a:cxn>
                <a:cxn ang="0">
                  <a:pos x="60" y="34"/>
                </a:cxn>
                <a:cxn ang="0">
                  <a:pos x="58" y="21"/>
                </a:cxn>
                <a:cxn ang="0">
                  <a:pos x="51" y="10"/>
                </a:cxn>
                <a:cxn ang="0">
                  <a:pos x="42" y="3"/>
                </a:cxn>
                <a:cxn ang="0">
                  <a:pos x="30" y="0"/>
                </a:cxn>
              </a:cxnLst>
              <a:rect l="0" t="0" r="r" b="b"/>
              <a:pathLst>
                <a:path w="61" h="67">
                  <a:moveTo>
                    <a:pt x="30" y="0"/>
                  </a:moveTo>
                  <a:lnTo>
                    <a:pt x="18" y="3"/>
                  </a:lnTo>
                  <a:lnTo>
                    <a:pt x="8" y="10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2" y="46"/>
                  </a:lnTo>
                  <a:lnTo>
                    <a:pt x="8" y="57"/>
                  </a:lnTo>
                  <a:lnTo>
                    <a:pt x="18" y="64"/>
                  </a:lnTo>
                  <a:lnTo>
                    <a:pt x="30" y="67"/>
                  </a:lnTo>
                  <a:lnTo>
                    <a:pt x="42" y="64"/>
                  </a:lnTo>
                  <a:lnTo>
                    <a:pt x="51" y="57"/>
                  </a:lnTo>
                  <a:lnTo>
                    <a:pt x="58" y="46"/>
                  </a:lnTo>
                  <a:lnTo>
                    <a:pt x="60" y="34"/>
                  </a:lnTo>
                  <a:lnTo>
                    <a:pt x="58" y="21"/>
                  </a:lnTo>
                  <a:lnTo>
                    <a:pt x="51" y="10"/>
                  </a:lnTo>
                  <a:lnTo>
                    <a:pt x="42" y="3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E31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00" name="Freeform 8"/>
            <p:cNvSpPr>
              <a:spLocks/>
            </p:cNvSpPr>
            <p:nvPr/>
          </p:nvSpPr>
          <p:spPr bwMode="auto">
            <a:xfrm>
              <a:off x="2157" y="2367"/>
              <a:ext cx="64" cy="64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20" y="2"/>
                </a:cxn>
                <a:cxn ang="0">
                  <a:pos x="10" y="9"/>
                </a:cxn>
                <a:cxn ang="0">
                  <a:pos x="3" y="19"/>
                </a:cxn>
                <a:cxn ang="0">
                  <a:pos x="0" y="32"/>
                </a:cxn>
                <a:cxn ang="0">
                  <a:pos x="3" y="44"/>
                </a:cxn>
                <a:cxn ang="0">
                  <a:pos x="10" y="54"/>
                </a:cxn>
                <a:cxn ang="0">
                  <a:pos x="20" y="61"/>
                </a:cxn>
                <a:cxn ang="0">
                  <a:pos x="32" y="64"/>
                </a:cxn>
                <a:cxn ang="0">
                  <a:pos x="45" y="61"/>
                </a:cxn>
                <a:cxn ang="0">
                  <a:pos x="55" y="54"/>
                </a:cxn>
                <a:cxn ang="0">
                  <a:pos x="62" y="44"/>
                </a:cxn>
                <a:cxn ang="0">
                  <a:pos x="64" y="32"/>
                </a:cxn>
                <a:cxn ang="0">
                  <a:pos x="62" y="19"/>
                </a:cxn>
                <a:cxn ang="0">
                  <a:pos x="55" y="9"/>
                </a:cxn>
                <a:cxn ang="0">
                  <a:pos x="45" y="2"/>
                </a:cxn>
                <a:cxn ang="0">
                  <a:pos x="32" y="0"/>
                </a:cxn>
              </a:cxnLst>
              <a:rect l="0" t="0" r="r" b="b"/>
              <a:pathLst>
                <a:path w="64" h="64">
                  <a:moveTo>
                    <a:pt x="32" y="0"/>
                  </a:moveTo>
                  <a:lnTo>
                    <a:pt x="20" y="2"/>
                  </a:lnTo>
                  <a:lnTo>
                    <a:pt x="10" y="9"/>
                  </a:lnTo>
                  <a:lnTo>
                    <a:pt x="3" y="19"/>
                  </a:lnTo>
                  <a:lnTo>
                    <a:pt x="0" y="32"/>
                  </a:lnTo>
                  <a:lnTo>
                    <a:pt x="3" y="44"/>
                  </a:lnTo>
                  <a:lnTo>
                    <a:pt x="10" y="54"/>
                  </a:lnTo>
                  <a:lnTo>
                    <a:pt x="20" y="61"/>
                  </a:lnTo>
                  <a:lnTo>
                    <a:pt x="32" y="64"/>
                  </a:lnTo>
                  <a:lnTo>
                    <a:pt x="45" y="61"/>
                  </a:lnTo>
                  <a:lnTo>
                    <a:pt x="55" y="54"/>
                  </a:lnTo>
                  <a:lnTo>
                    <a:pt x="62" y="44"/>
                  </a:lnTo>
                  <a:lnTo>
                    <a:pt x="64" y="32"/>
                  </a:lnTo>
                  <a:lnTo>
                    <a:pt x="62" y="19"/>
                  </a:lnTo>
                  <a:lnTo>
                    <a:pt x="55" y="9"/>
                  </a:lnTo>
                  <a:lnTo>
                    <a:pt x="45" y="2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799" name="Freeform 7"/>
            <p:cNvSpPr>
              <a:spLocks/>
            </p:cNvSpPr>
            <p:nvPr/>
          </p:nvSpPr>
          <p:spPr bwMode="auto">
            <a:xfrm>
              <a:off x="1965" y="2489"/>
              <a:ext cx="47" cy="64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10" y="0"/>
                </a:cxn>
                <a:cxn ang="0">
                  <a:pos x="0" y="14"/>
                </a:cxn>
                <a:cxn ang="0">
                  <a:pos x="0" y="49"/>
                </a:cxn>
                <a:cxn ang="0">
                  <a:pos x="10" y="64"/>
                </a:cxn>
                <a:cxn ang="0">
                  <a:pos x="36" y="64"/>
                </a:cxn>
                <a:cxn ang="0">
                  <a:pos x="47" y="49"/>
                </a:cxn>
                <a:cxn ang="0">
                  <a:pos x="47" y="14"/>
                </a:cxn>
                <a:cxn ang="0">
                  <a:pos x="36" y="0"/>
                </a:cxn>
              </a:cxnLst>
              <a:rect l="0" t="0" r="r" b="b"/>
              <a:pathLst>
                <a:path w="47" h="64">
                  <a:moveTo>
                    <a:pt x="36" y="0"/>
                  </a:moveTo>
                  <a:lnTo>
                    <a:pt x="10" y="0"/>
                  </a:lnTo>
                  <a:lnTo>
                    <a:pt x="0" y="14"/>
                  </a:lnTo>
                  <a:lnTo>
                    <a:pt x="0" y="49"/>
                  </a:lnTo>
                  <a:lnTo>
                    <a:pt x="10" y="64"/>
                  </a:lnTo>
                  <a:lnTo>
                    <a:pt x="36" y="64"/>
                  </a:lnTo>
                  <a:lnTo>
                    <a:pt x="47" y="49"/>
                  </a:lnTo>
                  <a:lnTo>
                    <a:pt x="47" y="1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3798" name="Picture 6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0" y="1338"/>
              <a:ext cx="5458" cy="3600"/>
            </a:xfrm>
            <a:prstGeom prst="rect">
              <a:avLst/>
            </a:prstGeom>
            <a:noFill/>
          </p:spPr>
        </p:pic>
        <p:pic>
          <p:nvPicPr>
            <p:cNvPr id="33797" name="Picture 5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4191" y="3640"/>
              <a:ext cx="342" cy="285"/>
            </a:xfrm>
            <a:prstGeom prst="rect">
              <a:avLst/>
            </a:prstGeom>
            <a:noFill/>
          </p:spPr>
        </p:pic>
        <p:pic>
          <p:nvPicPr>
            <p:cNvPr id="33796" name="Picture 4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3083" y="4220"/>
              <a:ext cx="330" cy="152"/>
            </a:xfrm>
            <a:prstGeom prst="rect">
              <a:avLst/>
            </a:prstGeom>
            <a:noFill/>
          </p:spPr>
        </p:pic>
      </p:grpSp>
      <p:grpSp>
        <p:nvGrpSpPr>
          <p:cNvPr id="33838" name="Group 46"/>
          <p:cNvGrpSpPr>
            <a:grpSpLocks/>
          </p:cNvGrpSpPr>
          <p:nvPr/>
        </p:nvGrpSpPr>
        <p:grpSpPr bwMode="auto">
          <a:xfrm>
            <a:off x="5004651" y="3213934"/>
            <a:ext cx="3865496" cy="2208511"/>
            <a:chOff x="4417" y="222"/>
            <a:chExt cx="4771" cy="2935"/>
          </a:xfrm>
        </p:grpSpPr>
        <p:pic>
          <p:nvPicPr>
            <p:cNvPr id="33839" name="Picture 47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4417" y="2367"/>
              <a:ext cx="4771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40" name="Freeform 48"/>
            <p:cNvSpPr>
              <a:spLocks/>
            </p:cNvSpPr>
            <p:nvPr/>
          </p:nvSpPr>
          <p:spPr bwMode="auto">
            <a:xfrm>
              <a:off x="8154" y="297"/>
              <a:ext cx="532" cy="625"/>
            </a:xfrm>
            <a:custGeom>
              <a:avLst/>
              <a:gdLst/>
              <a:ahLst/>
              <a:cxnLst>
                <a:cxn ang="0">
                  <a:pos x="151" y="0"/>
                </a:cxn>
                <a:cxn ang="0">
                  <a:pos x="77" y="59"/>
                </a:cxn>
                <a:cxn ang="0">
                  <a:pos x="0" y="143"/>
                </a:cxn>
                <a:cxn ang="0">
                  <a:pos x="102" y="242"/>
                </a:cxn>
                <a:cxn ang="0">
                  <a:pos x="170" y="381"/>
                </a:cxn>
                <a:cxn ang="0">
                  <a:pos x="272" y="434"/>
                </a:cxn>
                <a:cxn ang="0">
                  <a:pos x="329" y="480"/>
                </a:cxn>
                <a:cxn ang="0">
                  <a:pos x="374" y="523"/>
                </a:cxn>
                <a:cxn ang="0">
                  <a:pos x="408" y="563"/>
                </a:cxn>
                <a:cxn ang="0">
                  <a:pos x="441" y="595"/>
                </a:cxn>
                <a:cxn ang="0">
                  <a:pos x="482" y="614"/>
                </a:cxn>
                <a:cxn ang="0">
                  <a:pos x="517" y="623"/>
                </a:cxn>
                <a:cxn ang="0">
                  <a:pos x="532" y="625"/>
                </a:cxn>
                <a:cxn ang="0">
                  <a:pos x="528" y="545"/>
                </a:cxn>
                <a:cxn ang="0">
                  <a:pos x="476" y="440"/>
                </a:cxn>
                <a:cxn ang="0">
                  <a:pos x="388" y="319"/>
                </a:cxn>
                <a:cxn ang="0">
                  <a:pos x="297" y="186"/>
                </a:cxn>
                <a:cxn ang="0">
                  <a:pos x="241" y="99"/>
                </a:cxn>
                <a:cxn ang="0">
                  <a:pos x="151" y="0"/>
                </a:cxn>
              </a:cxnLst>
              <a:rect l="0" t="0" r="r" b="b"/>
              <a:pathLst>
                <a:path w="532" h="625">
                  <a:moveTo>
                    <a:pt x="151" y="0"/>
                  </a:moveTo>
                  <a:lnTo>
                    <a:pt x="77" y="59"/>
                  </a:lnTo>
                  <a:lnTo>
                    <a:pt x="0" y="143"/>
                  </a:lnTo>
                  <a:lnTo>
                    <a:pt x="102" y="242"/>
                  </a:lnTo>
                  <a:lnTo>
                    <a:pt x="170" y="381"/>
                  </a:lnTo>
                  <a:lnTo>
                    <a:pt x="272" y="434"/>
                  </a:lnTo>
                  <a:lnTo>
                    <a:pt x="329" y="480"/>
                  </a:lnTo>
                  <a:lnTo>
                    <a:pt x="374" y="523"/>
                  </a:lnTo>
                  <a:lnTo>
                    <a:pt x="408" y="563"/>
                  </a:lnTo>
                  <a:lnTo>
                    <a:pt x="441" y="595"/>
                  </a:lnTo>
                  <a:lnTo>
                    <a:pt x="482" y="614"/>
                  </a:lnTo>
                  <a:lnTo>
                    <a:pt x="517" y="623"/>
                  </a:lnTo>
                  <a:lnTo>
                    <a:pt x="532" y="625"/>
                  </a:lnTo>
                  <a:lnTo>
                    <a:pt x="528" y="545"/>
                  </a:lnTo>
                  <a:lnTo>
                    <a:pt x="476" y="440"/>
                  </a:lnTo>
                  <a:lnTo>
                    <a:pt x="388" y="319"/>
                  </a:lnTo>
                  <a:lnTo>
                    <a:pt x="297" y="186"/>
                  </a:lnTo>
                  <a:lnTo>
                    <a:pt x="241" y="99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FFE2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1" name="Freeform 49"/>
            <p:cNvSpPr>
              <a:spLocks/>
            </p:cNvSpPr>
            <p:nvPr/>
          </p:nvSpPr>
          <p:spPr bwMode="auto">
            <a:xfrm>
              <a:off x="8297" y="294"/>
              <a:ext cx="442" cy="634"/>
            </a:xfrm>
            <a:custGeom>
              <a:avLst/>
              <a:gdLst/>
              <a:ahLst/>
              <a:cxnLst>
                <a:cxn ang="0">
                  <a:pos x="83" y="0"/>
                </a:cxn>
                <a:cxn ang="0">
                  <a:pos x="22" y="3"/>
                </a:cxn>
                <a:cxn ang="0">
                  <a:pos x="0" y="19"/>
                </a:cxn>
                <a:cxn ang="0">
                  <a:pos x="77" y="78"/>
                </a:cxn>
                <a:cxn ang="0">
                  <a:pos x="145" y="164"/>
                </a:cxn>
                <a:cxn ang="0">
                  <a:pos x="200" y="245"/>
                </a:cxn>
                <a:cxn ang="0">
                  <a:pos x="240" y="309"/>
                </a:cxn>
                <a:cxn ang="0">
                  <a:pos x="276" y="381"/>
                </a:cxn>
                <a:cxn ang="0">
                  <a:pos x="289" y="403"/>
                </a:cxn>
                <a:cxn ang="0">
                  <a:pos x="315" y="437"/>
                </a:cxn>
                <a:cxn ang="0">
                  <a:pos x="362" y="495"/>
                </a:cxn>
                <a:cxn ang="0">
                  <a:pos x="390" y="634"/>
                </a:cxn>
                <a:cxn ang="0">
                  <a:pos x="442" y="607"/>
                </a:cxn>
                <a:cxn ang="0">
                  <a:pos x="439" y="535"/>
                </a:cxn>
                <a:cxn ang="0">
                  <a:pos x="393" y="430"/>
                </a:cxn>
                <a:cxn ang="0">
                  <a:pos x="316" y="341"/>
                </a:cxn>
                <a:cxn ang="0">
                  <a:pos x="235" y="214"/>
                </a:cxn>
                <a:cxn ang="0">
                  <a:pos x="148" y="68"/>
                </a:cxn>
                <a:cxn ang="0">
                  <a:pos x="83" y="0"/>
                </a:cxn>
              </a:cxnLst>
              <a:rect l="0" t="0" r="r" b="b"/>
              <a:pathLst>
                <a:path w="442" h="634">
                  <a:moveTo>
                    <a:pt x="83" y="0"/>
                  </a:moveTo>
                  <a:lnTo>
                    <a:pt x="22" y="3"/>
                  </a:lnTo>
                  <a:lnTo>
                    <a:pt x="0" y="19"/>
                  </a:lnTo>
                  <a:lnTo>
                    <a:pt x="77" y="78"/>
                  </a:lnTo>
                  <a:lnTo>
                    <a:pt x="145" y="164"/>
                  </a:lnTo>
                  <a:lnTo>
                    <a:pt x="200" y="245"/>
                  </a:lnTo>
                  <a:lnTo>
                    <a:pt x="240" y="309"/>
                  </a:lnTo>
                  <a:lnTo>
                    <a:pt x="276" y="381"/>
                  </a:lnTo>
                  <a:lnTo>
                    <a:pt x="289" y="403"/>
                  </a:lnTo>
                  <a:lnTo>
                    <a:pt x="315" y="437"/>
                  </a:lnTo>
                  <a:lnTo>
                    <a:pt x="362" y="495"/>
                  </a:lnTo>
                  <a:lnTo>
                    <a:pt x="390" y="634"/>
                  </a:lnTo>
                  <a:lnTo>
                    <a:pt x="442" y="607"/>
                  </a:lnTo>
                  <a:lnTo>
                    <a:pt x="439" y="535"/>
                  </a:lnTo>
                  <a:lnTo>
                    <a:pt x="393" y="430"/>
                  </a:lnTo>
                  <a:lnTo>
                    <a:pt x="316" y="341"/>
                  </a:lnTo>
                  <a:lnTo>
                    <a:pt x="235" y="214"/>
                  </a:lnTo>
                  <a:lnTo>
                    <a:pt x="148" y="68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FCBC8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2" name="Freeform 50"/>
            <p:cNvSpPr>
              <a:spLocks/>
            </p:cNvSpPr>
            <p:nvPr/>
          </p:nvSpPr>
          <p:spPr bwMode="auto">
            <a:xfrm>
              <a:off x="7863" y="453"/>
              <a:ext cx="434" cy="382"/>
            </a:xfrm>
            <a:custGeom>
              <a:avLst/>
              <a:gdLst/>
              <a:ahLst/>
              <a:cxnLst>
                <a:cxn ang="0">
                  <a:pos x="278" y="0"/>
                </a:cxn>
                <a:cxn ang="0">
                  <a:pos x="158" y="125"/>
                </a:cxn>
                <a:cxn ang="0">
                  <a:pos x="22" y="205"/>
                </a:cxn>
                <a:cxn ang="0">
                  <a:pos x="0" y="221"/>
                </a:cxn>
                <a:cxn ang="0">
                  <a:pos x="65" y="292"/>
                </a:cxn>
                <a:cxn ang="0">
                  <a:pos x="161" y="382"/>
                </a:cxn>
                <a:cxn ang="0">
                  <a:pos x="272" y="311"/>
                </a:cxn>
                <a:cxn ang="0">
                  <a:pos x="433" y="245"/>
                </a:cxn>
                <a:cxn ang="0">
                  <a:pos x="424" y="159"/>
                </a:cxn>
                <a:cxn ang="0">
                  <a:pos x="365" y="41"/>
                </a:cxn>
                <a:cxn ang="0">
                  <a:pos x="278" y="0"/>
                </a:cxn>
              </a:cxnLst>
              <a:rect l="0" t="0" r="r" b="b"/>
              <a:pathLst>
                <a:path w="434" h="382">
                  <a:moveTo>
                    <a:pt x="278" y="0"/>
                  </a:moveTo>
                  <a:lnTo>
                    <a:pt x="158" y="125"/>
                  </a:lnTo>
                  <a:lnTo>
                    <a:pt x="22" y="205"/>
                  </a:lnTo>
                  <a:lnTo>
                    <a:pt x="0" y="221"/>
                  </a:lnTo>
                  <a:lnTo>
                    <a:pt x="65" y="292"/>
                  </a:lnTo>
                  <a:lnTo>
                    <a:pt x="161" y="382"/>
                  </a:lnTo>
                  <a:lnTo>
                    <a:pt x="272" y="311"/>
                  </a:lnTo>
                  <a:lnTo>
                    <a:pt x="433" y="245"/>
                  </a:lnTo>
                  <a:lnTo>
                    <a:pt x="424" y="159"/>
                  </a:lnTo>
                  <a:lnTo>
                    <a:pt x="365" y="41"/>
                  </a:lnTo>
                  <a:lnTo>
                    <a:pt x="278" y="0"/>
                  </a:lnTo>
                  <a:close/>
                </a:path>
              </a:pathLst>
            </a:custGeom>
            <a:solidFill>
              <a:srgbClr val="8590C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3" name="Freeform 51"/>
            <p:cNvSpPr>
              <a:spLocks/>
            </p:cNvSpPr>
            <p:nvPr/>
          </p:nvSpPr>
          <p:spPr bwMode="auto">
            <a:xfrm>
              <a:off x="7452" y="677"/>
              <a:ext cx="576" cy="480"/>
            </a:xfrm>
            <a:custGeom>
              <a:avLst/>
              <a:gdLst/>
              <a:ahLst/>
              <a:cxnLst>
                <a:cxn ang="0">
                  <a:pos x="424" y="0"/>
                </a:cxn>
                <a:cxn ang="0">
                  <a:pos x="205" y="102"/>
                </a:cxn>
                <a:cxn ang="0">
                  <a:pos x="72" y="216"/>
                </a:cxn>
                <a:cxn ang="0">
                  <a:pos x="0" y="300"/>
                </a:cxn>
                <a:cxn ang="0">
                  <a:pos x="140" y="407"/>
                </a:cxn>
                <a:cxn ang="0">
                  <a:pos x="251" y="479"/>
                </a:cxn>
                <a:cxn ang="0">
                  <a:pos x="365" y="328"/>
                </a:cxn>
                <a:cxn ang="0">
                  <a:pos x="576" y="161"/>
                </a:cxn>
                <a:cxn ang="0">
                  <a:pos x="424" y="0"/>
                </a:cxn>
              </a:cxnLst>
              <a:rect l="0" t="0" r="r" b="b"/>
              <a:pathLst>
                <a:path w="576" h="480">
                  <a:moveTo>
                    <a:pt x="424" y="0"/>
                  </a:moveTo>
                  <a:lnTo>
                    <a:pt x="205" y="102"/>
                  </a:lnTo>
                  <a:lnTo>
                    <a:pt x="72" y="216"/>
                  </a:lnTo>
                  <a:lnTo>
                    <a:pt x="0" y="300"/>
                  </a:lnTo>
                  <a:lnTo>
                    <a:pt x="140" y="407"/>
                  </a:lnTo>
                  <a:lnTo>
                    <a:pt x="251" y="479"/>
                  </a:lnTo>
                  <a:lnTo>
                    <a:pt x="365" y="328"/>
                  </a:lnTo>
                  <a:lnTo>
                    <a:pt x="576" y="161"/>
                  </a:lnTo>
                  <a:lnTo>
                    <a:pt x="424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3844" name="Picture 52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7109" y="1505"/>
              <a:ext cx="192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45" name="AutoShape 53"/>
            <p:cNvSpPr>
              <a:spLocks/>
            </p:cNvSpPr>
            <p:nvPr/>
          </p:nvSpPr>
          <p:spPr bwMode="auto">
            <a:xfrm>
              <a:off x="7016" y="922"/>
              <a:ext cx="687" cy="548"/>
            </a:xfrm>
            <a:custGeom>
              <a:avLst/>
              <a:gdLst/>
              <a:ahLst/>
              <a:cxnLst>
                <a:cxn ang="0">
                  <a:pos x="223" y="0"/>
                </a:cxn>
                <a:cxn ang="0">
                  <a:pos x="205" y="6"/>
                </a:cxn>
                <a:cxn ang="0">
                  <a:pos x="159" y="78"/>
                </a:cxn>
                <a:cxn ang="0">
                  <a:pos x="28" y="310"/>
                </a:cxn>
                <a:cxn ang="0">
                  <a:pos x="0" y="446"/>
                </a:cxn>
                <a:cxn ang="0">
                  <a:pos x="308" y="544"/>
                </a:cxn>
                <a:cxn ang="0">
                  <a:pos x="332" y="548"/>
                </a:cxn>
                <a:cxn ang="0">
                  <a:pos x="367" y="547"/>
                </a:cxn>
                <a:cxn ang="0">
                  <a:pos x="427" y="542"/>
                </a:cxn>
                <a:cxn ang="0">
                  <a:pos x="514" y="449"/>
                </a:cxn>
                <a:cxn ang="0">
                  <a:pos x="687" y="245"/>
                </a:cxn>
                <a:cxn ang="0">
                  <a:pos x="527" y="121"/>
                </a:cxn>
                <a:cxn ang="0">
                  <a:pos x="384" y="121"/>
                </a:cxn>
                <a:cxn ang="0">
                  <a:pos x="279" y="25"/>
                </a:cxn>
                <a:cxn ang="0">
                  <a:pos x="223" y="0"/>
                </a:cxn>
                <a:cxn ang="0">
                  <a:pos x="443" y="56"/>
                </a:cxn>
                <a:cxn ang="0">
                  <a:pos x="384" y="121"/>
                </a:cxn>
                <a:cxn ang="0">
                  <a:pos x="527" y="121"/>
                </a:cxn>
                <a:cxn ang="0">
                  <a:pos x="443" y="56"/>
                </a:cxn>
              </a:cxnLst>
              <a:rect l="0" t="0" r="r" b="b"/>
              <a:pathLst>
                <a:path w="687" h="548">
                  <a:moveTo>
                    <a:pt x="223" y="0"/>
                  </a:moveTo>
                  <a:lnTo>
                    <a:pt x="205" y="6"/>
                  </a:lnTo>
                  <a:lnTo>
                    <a:pt x="159" y="78"/>
                  </a:lnTo>
                  <a:lnTo>
                    <a:pt x="28" y="310"/>
                  </a:lnTo>
                  <a:lnTo>
                    <a:pt x="0" y="446"/>
                  </a:lnTo>
                  <a:lnTo>
                    <a:pt x="308" y="544"/>
                  </a:lnTo>
                  <a:lnTo>
                    <a:pt x="332" y="548"/>
                  </a:lnTo>
                  <a:lnTo>
                    <a:pt x="367" y="547"/>
                  </a:lnTo>
                  <a:lnTo>
                    <a:pt x="427" y="542"/>
                  </a:lnTo>
                  <a:lnTo>
                    <a:pt x="514" y="449"/>
                  </a:lnTo>
                  <a:lnTo>
                    <a:pt x="687" y="245"/>
                  </a:lnTo>
                  <a:lnTo>
                    <a:pt x="527" y="121"/>
                  </a:lnTo>
                  <a:lnTo>
                    <a:pt x="384" y="121"/>
                  </a:lnTo>
                  <a:lnTo>
                    <a:pt x="279" y="25"/>
                  </a:lnTo>
                  <a:lnTo>
                    <a:pt x="223" y="0"/>
                  </a:lnTo>
                  <a:close/>
                  <a:moveTo>
                    <a:pt x="443" y="56"/>
                  </a:moveTo>
                  <a:lnTo>
                    <a:pt x="384" y="121"/>
                  </a:lnTo>
                  <a:lnTo>
                    <a:pt x="527" y="121"/>
                  </a:lnTo>
                  <a:lnTo>
                    <a:pt x="443" y="56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3846" name="Picture 54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7016" y="922"/>
              <a:ext cx="687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847" name="Picture 55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6663" y="1234"/>
              <a:ext cx="158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48" name="Freeform 56"/>
            <p:cNvSpPr>
              <a:spLocks/>
            </p:cNvSpPr>
            <p:nvPr/>
          </p:nvSpPr>
          <p:spPr bwMode="auto">
            <a:xfrm>
              <a:off x="6586" y="609"/>
              <a:ext cx="624" cy="743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0" y="139"/>
                </a:cxn>
                <a:cxn ang="0">
                  <a:pos x="22" y="427"/>
                </a:cxn>
                <a:cxn ang="0">
                  <a:pos x="84" y="594"/>
                </a:cxn>
                <a:cxn ang="0">
                  <a:pos x="427" y="742"/>
                </a:cxn>
                <a:cxn ang="0">
                  <a:pos x="474" y="569"/>
                </a:cxn>
                <a:cxn ang="0">
                  <a:pos x="624" y="312"/>
                </a:cxn>
                <a:cxn ang="0">
                  <a:pos x="28" y="0"/>
                </a:cxn>
              </a:cxnLst>
              <a:rect l="0" t="0" r="r" b="b"/>
              <a:pathLst>
                <a:path w="624" h="743">
                  <a:moveTo>
                    <a:pt x="28" y="0"/>
                  </a:moveTo>
                  <a:lnTo>
                    <a:pt x="0" y="139"/>
                  </a:lnTo>
                  <a:lnTo>
                    <a:pt x="22" y="427"/>
                  </a:lnTo>
                  <a:lnTo>
                    <a:pt x="84" y="594"/>
                  </a:lnTo>
                  <a:lnTo>
                    <a:pt x="427" y="742"/>
                  </a:lnTo>
                  <a:lnTo>
                    <a:pt x="474" y="569"/>
                  </a:lnTo>
                  <a:lnTo>
                    <a:pt x="624" y="3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49" name="AutoShape 57"/>
            <p:cNvSpPr>
              <a:spLocks/>
            </p:cNvSpPr>
            <p:nvPr/>
          </p:nvSpPr>
          <p:spPr bwMode="auto">
            <a:xfrm>
              <a:off x="5738" y="513"/>
              <a:ext cx="882" cy="733"/>
            </a:xfrm>
            <a:custGeom>
              <a:avLst/>
              <a:gdLst/>
              <a:ahLst/>
              <a:cxnLst>
                <a:cxn ang="0">
                  <a:pos x="690" y="0"/>
                </a:cxn>
                <a:cxn ang="0">
                  <a:pos x="442" y="37"/>
                </a:cxn>
                <a:cxn ang="0">
                  <a:pos x="294" y="130"/>
                </a:cxn>
                <a:cxn ang="0">
                  <a:pos x="142" y="337"/>
                </a:cxn>
                <a:cxn ang="0">
                  <a:pos x="31" y="554"/>
                </a:cxn>
                <a:cxn ang="0">
                  <a:pos x="0" y="656"/>
                </a:cxn>
                <a:cxn ang="0">
                  <a:pos x="12" y="733"/>
                </a:cxn>
                <a:cxn ang="0">
                  <a:pos x="29" y="724"/>
                </a:cxn>
                <a:cxn ang="0">
                  <a:pos x="68" y="703"/>
                </a:cxn>
                <a:cxn ang="0">
                  <a:pos x="115" y="676"/>
                </a:cxn>
                <a:cxn ang="0">
                  <a:pos x="158" y="650"/>
                </a:cxn>
                <a:cxn ang="0">
                  <a:pos x="207" y="623"/>
                </a:cxn>
                <a:cxn ang="0">
                  <a:pos x="274" y="595"/>
                </a:cxn>
                <a:cxn ang="0">
                  <a:pos x="340" y="569"/>
                </a:cxn>
                <a:cxn ang="0">
                  <a:pos x="387" y="554"/>
                </a:cxn>
                <a:cxn ang="0">
                  <a:pos x="422" y="545"/>
                </a:cxn>
                <a:cxn ang="0">
                  <a:pos x="464" y="538"/>
                </a:cxn>
                <a:cxn ang="0">
                  <a:pos x="510" y="535"/>
                </a:cxn>
                <a:cxn ang="0">
                  <a:pos x="826" y="535"/>
                </a:cxn>
                <a:cxn ang="0">
                  <a:pos x="813" y="504"/>
                </a:cxn>
                <a:cxn ang="0">
                  <a:pos x="779" y="319"/>
                </a:cxn>
                <a:cxn ang="0">
                  <a:pos x="776" y="164"/>
                </a:cxn>
                <a:cxn ang="0">
                  <a:pos x="813" y="59"/>
                </a:cxn>
                <a:cxn ang="0">
                  <a:pos x="847" y="12"/>
                </a:cxn>
                <a:cxn ang="0">
                  <a:pos x="690" y="0"/>
                </a:cxn>
                <a:cxn ang="0">
                  <a:pos x="826" y="535"/>
                </a:cxn>
                <a:cxn ang="0">
                  <a:pos x="510" y="535"/>
                </a:cxn>
                <a:cxn ang="0">
                  <a:pos x="554" y="536"/>
                </a:cxn>
                <a:cxn ang="0">
                  <a:pos x="588" y="539"/>
                </a:cxn>
                <a:cxn ang="0">
                  <a:pos x="618" y="544"/>
                </a:cxn>
                <a:cxn ang="0">
                  <a:pos x="661" y="553"/>
                </a:cxn>
                <a:cxn ang="0">
                  <a:pos x="734" y="569"/>
                </a:cxn>
                <a:cxn ang="0">
                  <a:pos x="881" y="671"/>
                </a:cxn>
                <a:cxn ang="0">
                  <a:pos x="826" y="535"/>
                </a:cxn>
              </a:cxnLst>
              <a:rect l="0" t="0" r="r" b="b"/>
              <a:pathLst>
                <a:path w="882" h="733">
                  <a:moveTo>
                    <a:pt x="690" y="0"/>
                  </a:moveTo>
                  <a:lnTo>
                    <a:pt x="442" y="37"/>
                  </a:lnTo>
                  <a:lnTo>
                    <a:pt x="294" y="130"/>
                  </a:lnTo>
                  <a:lnTo>
                    <a:pt x="142" y="337"/>
                  </a:lnTo>
                  <a:lnTo>
                    <a:pt x="31" y="554"/>
                  </a:lnTo>
                  <a:lnTo>
                    <a:pt x="0" y="656"/>
                  </a:lnTo>
                  <a:lnTo>
                    <a:pt x="12" y="733"/>
                  </a:lnTo>
                  <a:lnTo>
                    <a:pt x="29" y="724"/>
                  </a:lnTo>
                  <a:lnTo>
                    <a:pt x="68" y="703"/>
                  </a:lnTo>
                  <a:lnTo>
                    <a:pt x="115" y="676"/>
                  </a:lnTo>
                  <a:lnTo>
                    <a:pt x="158" y="650"/>
                  </a:lnTo>
                  <a:lnTo>
                    <a:pt x="207" y="623"/>
                  </a:lnTo>
                  <a:lnTo>
                    <a:pt x="274" y="595"/>
                  </a:lnTo>
                  <a:lnTo>
                    <a:pt x="340" y="569"/>
                  </a:lnTo>
                  <a:lnTo>
                    <a:pt x="387" y="554"/>
                  </a:lnTo>
                  <a:lnTo>
                    <a:pt x="422" y="545"/>
                  </a:lnTo>
                  <a:lnTo>
                    <a:pt x="464" y="538"/>
                  </a:lnTo>
                  <a:lnTo>
                    <a:pt x="510" y="535"/>
                  </a:lnTo>
                  <a:lnTo>
                    <a:pt x="826" y="535"/>
                  </a:lnTo>
                  <a:lnTo>
                    <a:pt x="813" y="504"/>
                  </a:lnTo>
                  <a:lnTo>
                    <a:pt x="779" y="319"/>
                  </a:lnTo>
                  <a:lnTo>
                    <a:pt x="776" y="164"/>
                  </a:lnTo>
                  <a:lnTo>
                    <a:pt x="813" y="59"/>
                  </a:lnTo>
                  <a:lnTo>
                    <a:pt x="847" y="12"/>
                  </a:lnTo>
                  <a:lnTo>
                    <a:pt x="690" y="0"/>
                  </a:lnTo>
                  <a:close/>
                  <a:moveTo>
                    <a:pt x="826" y="535"/>
                  </a:moveTo>
                  <a:lnTo>
                    <a:pt x="510" y="535"/>
                  </a:lnTo>
                  <a:lnTo>
                    <a:pt x="554" y="536"/>
                  </a:lnTo>
                  <a:lnTo>
                    <a:pt x="588" y="539"/>
                  </a:lnTo>
                  <a:lnTo>
                    <a:pt x="618" y="544"/>
                  </a:lnTo>
                  <a:lnTo>
                    <a:pt x="661" y="553"/>
                  </a:lnTo>
                  <a:lnTo>
                    <a:pt x="734" y="569"/>
                  </a:lnTo>
                  <a:lnTo>
                    <a:pt x="881" y="671"/>
                  </a:lnTo>
                  <a:lnTo>
                    <a:pt x="826" y="535"/>
                  </a:lnTo>
                  <a:close/>
                </a:path>
              </a:pathLst>
            </a:custGeom>
            <a:solidFill>
              <a:srgbClr val="B8283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50" name="AutoShape 58"/>
            <p:cNvSpPr>
              <a:spLocks/>
            </p:cNvSpPr>
            <p:nvPr/>
          </p:nvSpPr>
          <p:spPr bwMode="auto">
            <a:xfrm>
              <a:off x="5670" y="1052"/>
              <a:ext cx="1432" cy="1469"/>
            </a:xfrm>
            <a:custGeom>
              <a:avLst/>
              <a:gdLst/>
              <a:ahLst/>
              <a:cxnLst>
                <a:cxn ang="0">
                  <a:pos x="151" y="999"/>
                </a:cxn>
                <a:cxn ang="0">
                  <a:pos x="80" y="1055"/>
                </a:cxn>
                <a:cxn ang="0">
                  <a:pos x="0" y="1225"/>
                </a:cxn>
                <a:cxn ang="0">
                  <a:pos x="15" y="1302"/>
                </a:cxn>
                <a:cxn ang="0">
                  <a:pos x="71" y="1327"/>
                </a:cxn>
                <a:cxn ang="0">
                  <a:pos x="315" y="1370"/>
                </a:cxn>
                <a:cxn ang="0">
                  <a:pos x="526" y="1463"/>
                </a:cxn>
                <a:cxn ang="0">
                  <a:pos x="547" y="1464"/>
                </a:cxn>
                <a:cxn ang="0">
                  <a:pos x="598" y="1467"/>
                </a:cxn>
                <a:cxn ang="0">
                  <a:pos x="659" y="1468"/>
                </a:cxn>
                <a:cxn ang="0">
                  <a:pos x="711" y="1466"/>
                </a:cxn>
                <a:cxn ang="0">
                  <a:pos x="744" y="1462"/>
                </a:cxn>
                <a:cxn ang="0">
                  <a:pos x="763" y="1460"/>
                </a:cxn>
                <a:cxn ang="0">
                  <a:pos x="778" y="1458"/>
                </a:cxn>
                <a:cxn ang="0">
                  <a:pos x="795" y="1454"/>
                </a:cxn>
                <a:cxn ang="0">
                  <a:pos x="820" y="1392"/>
                </a:cxn>
                <a:cxn ang="0">
                  <a:pos x="789" y="1321"/>
                </a:cxn>
                <a:cxn ang="0">
                  <a:pos x="810" y="1197"/>
                </a:cxn>
                <a:cxn ang="0">
                  <a:pos x="885" y="1061"/>
                </a:cxn>
                <a:cxn ang="0">
                  <a:pos x="961" y="1002"/>
                </a:cxn>
                <a:cxn ang="0">
                  <a:pos x="223" y="1002"/>
                </a:cxn>
                <a:cxn ang="0">
                  <a:pos x="151" y="999"/>
                </a:cxn>
                <a:cxn ang="0">
                  <a:pos x="600" y="0"/>
                </a:cxn>
                <a:cxn ang="0">
                  <a:pos x="556" y="3"/>
                </a:cxn>
                <a:cxn ang="0">
                  <a:pos x="510" y="11"/>
                </a:cxn>
                <a:cxn ang="0">
                  <a:pos x="460" y="20"/>
                </a:cxn>
                <a:cxn ang="0">
                  <a:pos x="408" y="28"/>
                </a:cxn>
                <a:cxn ang="0">
                  <a:pos x="342" y="47"/>
                </a:cxn>
                <a:cxn ang="0">
                  <a:pos x="260" y="82"/>
                </a:cxn>
                <a:cxn ang="0">
                  <a:pos x="180" y="123"/>
                </a:cxn>
                <a:cxn ang="0">
                  <a:pos x="117" y="161"/>
                </a:cxn>
                <a:cxn ang="0">
                  <a:pos x="79" y="187"/>
                </a:cxn>
                <a:cxn ang="0">
                  <a:pos x="57" y="205"/>
                </a:cxn>
                <a:cxn ang="0">
                  <a:pos x="40" y="223"/>
                </a:cxn>
                <a:cxn ang="0">
                  <a:pos x="22" y="251"/>
                </a:cxn>
                <a:cxn ang="0">
                  <a:pos x="22" y="368"/>
                </a:cxn>
                <a:cxn ang="0">
                  <a:pos x="77" y="504"/>
                </a:cxn>
                <a:cxn ang="0">
                  <a:pos x="164" y="769"/>
                </a:cxn>
                <a:cxn ang="0">
                  <a:pos x="223" y="1002"/>
                </a:cxn>
                <a:cxn ang="0">
                  <a:pos x="961" y="1002"/>
                </a:cxn>
                <a:cxn ang="0">
                  <a:pos x="993" y="978"/>
                </a:cxn>
                <a:cxn ang="0">
                  <a:pos x="1067" y="851"/>
                </a:cxn>
                <a:cxn ang="0">
                  <a:pos x="1251" y="851"/>
                </a:cxn>
                <a:cxn ang="0">
                  <a:pos x="1265" y="743"/>
                </a:cxn>
                <a:cxn ang="0">
                  <a:pos x="1333" y="610"/>
                </a:cxn>
                <a:cxn ang="0">
                  <a:pos x="1432" y="495"/>
                </a:cxn>
                <a:cxn ang="0">
                  <a:pos x="1231" y="470"/>
                </a:cxn>
                <a:cxn ang="0">
                  <a:pos x="1055" y="458"/>
                </a:cxn>
                <a:cxn ang="0">
                  <a:pos x="999" y="337"/>
                </a:cxn>
                <a:cxn ang="0">
                  <a:pos x="993" y="198"/>
                </a:cxn>
                <a:cxn ang="0">
                  <a:pos x="978" y="170"/>
                </a:cxn>
                <a:cxn ang="0">
                  <a:pos x="832" y="53"/>
                </a:cxn>
                <a:cxn ang="0">
                  <a:pos x="804" y="45"/>
                </a:cxn>
                <a:cxn ang="0">
                  <a:pos x="737" y="26"/>
                </a:cxn>
                <a:cxn ang="0">
                  <a:pos x="660" y="8"/>
                </a:cxn>
                <a:cxn ang="0">
                  <a:pos x="600" y="0"/>
                </a:cxn>
                <a:cxn ang="0">
                  <a:pos x="1251" y="851"/>
                </a:cxn>
                <a:cxn ang="0">
                  <a:pos x="1181" y="851"/>
                </a:cxn>
                <a:cxn ang="0">
                  <a:pos x="1249" y="860"/>
                </a:cxn>
                <a:cxn ang="0">
                  <a:pos x="1251" y="851"/>
                </a:cxn>
              </a:cxnLst>
              <a:rect l="0" t="0" r="r" b="b"/>
              <a:pathLst>
                <a:path w="1432" h="1469">
                  <a:moveTo>
                    <a:pt x="151" y="999"/>
                  </a:moveTo>
                  <a:lnTo>
                    <a:pt x="80" y="1055"/>
                  </a:lnTo>
                  <a:lnTo>
                    <a:pt x="0" y="1225"/>
                  </a:lnTo>
                  <a:lnTo>
                    <a:pt x="15" y="1302"/>
                  </a:lnTo>
                  <a:lnTo>
                    <a:pt x="71" y="1327"/>
                  </a:lnTo>
                  <a:lnTo>
                    <a:pt x="315" y="1370"/>
                  </a:lnTo>
                  <a:lnTo>
                    <a:pt x="526" y="1463"/>
                  </a:lnTo>
                  <a:lnTo>
                    <a:pt x="547" y="1464"/>
                  </a:lnTo>
                  <a:lnTo>
                    <a:pt x="598" y="1467"/>
                  </a:lnTo>
                  <a:lnTo>
                    <a:pt x="659" y="1468"/>
                  </a:lnTo>
                  <a:lnTo>
                    <a:pt x="711" y="1466"/>
                  </a:lnTo>
                  <a:lnTo>
                    <a:pt x="744" y="1462"/>
                  </a:lnTo>
                  <a:lnTo>
                    <a:pt x="763" y="1460"/>
                  </a:lnTo>
                  <a:lnTo>
                    <a:pt x="778" y="1458"/>
                  </a:lnTo>
                  <a:lnTo>
                    <a:pt x="795" y="1454"/>
                  </a:lnTo>
                  <a:lnTo>
                    <a:pt x="820" y="1392"/>
                  </a:lnTo>
                  <a:lnTo>
                    <a:pt x="789" y="1321"/>
                  </a:lnTo>
                  <a:lnTo>
                    <a:pt x="810" y="1197"/>
                  </a:lnTo>
                  <a:lnTo>
                    <a:pt x="885" y="1061"/>
                  </a:lnTo>
                  <a:lnTo>
                    <a:pt x="961" y="1002"/>
                  </a:lnTo>
                  <a:lnTo>
                    <a:pt x="223" y="1002"/>
                  </a:lnTo>
                  <a:lnTo>
                    <a:pt x="151" y="999"/>
                  </a:lnTo>
                  <a:close/>
                  <a:moveTo>
                    <a:pt x="600" y="0"/>
                  </a:moveTo>
                  <a:lnTo>
                    <a:pt x="556" y="3"/>
                  </a:lnTo>
                  <a:lnTo>
                    <a:pt x="510" y="11"/>
                  </a:lnTo>
                  <a:lnTo>
                    <a:pt x="460" y="20"/>
                  </a:lnTo>
                  <a:lnTo>
                    <a:pt x="408" y="28"/>
                  </a:lnTo>
                  <a:lnTo>
                    <a:pt x="342" y="47"/>
                  </a:lnTo>
                  <a:lnTo>
                    <a:pt x="260" y="82"/>
                  </a:lnTo>
                  <a:lnTo>
                    <a:pt x="180" y="123"/>
                  </a:lnTo>
                  <a:lnTo>
                    <a:pt x="117" y="161"/>
                  </a:lnTo>
                  <a:lnTo>
                    <a:pt x="79" y="187"/>
                  </a:lnTo>
                  <a:lnTo>
                    <a:pt x="57" y="205"/>
                  </a:lnTo>
                  <a:lnTo>
                    <a:pt x="40" y="223"/>
                  </a:lnTo>
                  <a:lnTo>
                    <a:pt x="22" y="251"/>
                  </a:lnTo>
                  <a:lnTo>
                    <a:pt x="22" y="368"/>
                  </a:lnTo>
                  <a:lnTo>
                    <a:pt x="77" y="504"/>
                  </a:lnTo>
                  <a:lnTo>
                    <a:pt x="164" y="769"/>
                  </a:lnTo>
                  <a:lnTo>
                    <a:pt x="223" y="1002"/>
                  </a:lnTo>
                  <a:lnTo>
                    <a:pt x="961" y="1002"/>
                  </a:lnTo>
                  <a:lnTo>
                    <a:pt x="993" y="978"/>
                  </a:lnTo>
                  <a:lnTo>
                    <a:pt x="1067" y="851"/>
                  </a:lnTo>
                  <a:lnTo>
                    <a:pt x="1251" y="851"/>
                  </a:lnTo>
                  <a:lnTo>
                    <a:pt x="1265" y="743"/>
                  </a:lnTo>
                  <a:lnTo>
                    <a:pt x="1333" y="610"/>
                  </a:lnTo>
                  <a:lnTo>
                    <a:pt x="1432" y="495"/>
                  </a:lnTo>
                  <a:lnTo>
                    <a:pt x="1231" y="470"/>
                  </a:lnTo>
                  <a:lnTo>
                    <a:pt x="1055" y="458"/>
                  </a:lnTo>
                  <a:lnTo>
                    <a:pt x="999" y="337"/>
                  </a:lnTo>
                  <a:lnTo>
                    <a:pt x="993" y="198"/>
                  </a:lnTo>
                  <a:lnTo>
                    <a:pt x="978" y="170"/>
                  </a:lnTo>
                  <a:lnTo>
                    <a:pt x="832" y="53"/>
                  </a:lnTo>
                  <a:lnTo>
                    <a:pt x="804" y="45"/>
                  </a:lnTo>
                  <a:lnTo>
                    <a:pt x="737" y="26"/>
                  </a:lnTo>
                  <a:lnTo>
                    <a:pt x="660" y="8"/>
                  </a:lnTo>
                  <a:lnTo>
                    <a:pt x="600" y="0"/>
                  </a:lnTo>
                  <a:close/>
                  <a:moveTo>
                    <a:pt x="1251" y="851"/>
                  </a:moveTo>
                  <a:lnTo>
                    <a:pt x="1181" y="851"/>
                  </a:lnTo>
                  <a:lnTo>
                    <a:pt x="1249" y="860"/>
                  </a:lnTo>
                  <a:lnTo>
                    <a:pt x="1251" y="851"/>
                  </a:lnTo>
                  <a:close/>
                </a:path>
              </a:pathLst>
            </a:custGeom>
            <a:solidFill>
              <a:srgbClr val="0A4E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3851" name="Picture 59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5717" y="2057"/>
              <a:ext cx="152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52" name="AutoShape 60"/>
            <p:cNvSpPr>
              <a:spLocks/>
            </p:cNvSpPr>
            <p:nvPr/>
          </p:nvSpPr>
          <p:spPr bwMode="auto">
            <a:xfrm>
              <a:off x="4767" y="1642"/>
              <a:ext cx="3217" cy="1161"/>
            </a:xfrm>
            <a:custGeom>
              <a:avLst/>
              <a:gdLst/>
              <a:ahLst/>
              <a:cxnLst>
                <a:cxn ang="0">
                  <a:pos x="621" y="319"/>
                </a:cxn>
                <a:cxn ang="0">
                  <a:pos x="559" y="292"/>
                </a:cxn>
                <a:cxn ang="0">
                  <a:pos x="558" y="274"/>
                </a:cxn>
                <a:cxn ang="0">
                  <a:pos x="475" y="204"/>
                </a:cxn>
                <a:cxn ang="0">
                  <a:pos x="371" y="80"/>
                </a:cxn>
                <a:cxn ang="0">
                  <a:pos x="352" y="170"/>
                </a:cxn>
                <a:cxn ang="0">
                  <a:pos x="272" y="195"/>
                </a:cxn>
                <a:cxn ang="0">
                  <a:pos x="148" y="155"/>
                </a:cxn>
                <a:cxn ang="0">
                  <a:pos x="86" y="155"/>
                </a:cxn>
                <a:cxn ang="0">
                  <a:pos x="34" y="178"/>
                </a:cxn>
                <a:cxn ang="0">
                  <a:pos x="0" y="220"/>
                </a:cxn>
                <a:cxn ang="0">
                  <a:pos x="55" y="266"/>
                </a:cxn>
                <a:cxn ang="0">
                  <a:pos x="71" y="288"/>
                </a:cxn>
                <a:cxn ang="0">
                  <a:pos x="128" y="297"/>
                </a:cxn>
                <a:cxn ang="0">
                  <a:pos x="281" y="354"/>
                </a:cxn>
                <a:cxn ang="0">
                  <a:pos x="443" y="402"/>
                </a:cxn>
                <a:cxn ang="0">
                  <a:pos x="971" y="662"/>
                </a:cxn>
                <a:cxn ang="0">
                  <a:pos x="3216" y="1083"/>
                </a:cxn>
                <a:cxn ang="0">
                  <a:pos x="3173" y="1005"/>
                </a:cxn>
                <a:cxn ang="0">
                  <a:pos x="2957" y="875"/>
                </a:cxn>
                <a:cxn ang="0">
                  <a:pos x="2830" y="510"/>
                </a:cxn>
                <a:cxn ang="0">
                  <a:pos x="2666" y="87"/>
                </a:cxn>
                <a:cxn ang="0">
                  <a:pos x="2310" y="0"/>
                </a:cxn>
                <a:cxn ang="0">
                  <a:pos x="2187" y="266"/>
                </a:cxn>
                <a:cxn ang="0">
                  <a:pos x="2601" y="459"/>
                </a:cxn>
                <a:cxn ang="0">
                  <a:pos x="2753" y="845"/>
                </a:cxn>
                <a:cxn ang="0">
                  <a:pos x="2694" y="974"/>
                </a:cxn>
                <a:cxn ang="0">
                  <a:pos x="2592" y="1036"/>
                </a:cxn>
                <a:cxn ang="0">
                  <a:pos x="2691" y="1048"/>
                </a:cxn>
                <a:cxn ang="0">
                  <a:pos x="2777" y="971"/>
                </a:cxn>
                <a:cxn ang="0">
                  <a:pos x="2972" y="1138"/>
                </a:cxn>
                <a:cxn ang="0">
                  <a:pos x="3127" y="1141"/>
                </a:cxn>
                <a:cxn ang="0">
                  <a:pos x="3176" y="1098"/>
                </a:cxn>
              </a:cxnLst>
              <a:rect l="0" t="0" r="r" b="b"/>
              <a:pathLst>
                <a:path w="3217" h="1161">
                  <a:moveTo>
                    <a:pt x="1042" y="494"/>
                  </a:moveTo>
                  <a:lnTo>
                    <a:pt x="621" y="319"/>
                  </a:lnTo>
                  <a:lnTo>
                    <a:pt x="556" y="294"/>
                  </a:lnTo>
                  <a:lnTo>
                    <a:pt x="559" y="292"/>
                  </a:lnTo>
                  <a:lnTo>
                    <a:pt x="562" y="286"/>
                  </a:lnTo>
                  <a:lnTo>
                    <a:pt x="558" y="274"/>
                  </a:lnTo>
                  <a:lnTo>
                    <a:pt x="538" y="254"/>
                  </a:lnTo>
                  <a:lnTo>
                    <a:pt x="475" y="204"/>
                  </a:lnTo>
                  <a:lnTo>
                    <a:pt x="423" y="164"/>
                  </a:lnTo>
                  <a:lnTo>
                    <a:pt x="371" y="80"/>
                  </a:lnTo>
                  <a:lnTo>
                    <a:pt x="309" y="96"/>
                  </a:lnTo>
                  <a:lnTo>
                    <a:pt x="352" y="170"/>
                  </a:lnTo>
                  <a:lnTo>
                    <a:pt x="377" y="204"/>
                  </a:lnTo>
                  <a:lnTo>
                    <a:pt x="272" y="195"/>
                  </a:lnTo>
                  <a:lnTo>
                    <a:pt x="188" y="176"/>
                  </a:lnTo>
                  <a:lnTo>
                    <a:pt x="148" y="155"/>
                  </a:lnTo>
                  <a:lnTo>
                    <a:pt x="89" y="124"/>
                  </a:lnTo>
                  <a:lnTo>
                    <a:pt x="86" y="155"/>
                  </a:lnTo>
                  <a:lnTo>
                    <a:pt x="34" y="152"/>
                  </a:lnTo>
                  <a:lnTo>
                    <a:pt x="34" y="178"/>
                  </a:lnTo>
                  <a:lnTo>
                    <a:pt x="6" y="201"/>
                  </a:lnTo>
                  <a:lnTo>
                    <a:pt x="0" y="220"/>
                  </a:lnTo>
                  <a:lnTo>
                    <a:pt x="114" y="260"/>
                  </a:lnTo>
                  <a:lnTo>
                    <a:pt x="55" y="266"/>
                  </a:lnTo>
                  <a:lnTo>
                    <a:pt x="62" y="288"/>
                  </a:lnTo>
                  <a:lnTo>
                    <a:pt x="71" y="288"/>
                  </a:lnTo>
                  <a:lnTo>
                    <a:pt x="96" y="291"/>
                  </a:lnTo>
                  <a:lnTo>
                    <a:pt x="128" y="297"/>
                  </a:lnTo>
                  <a:lnTo>
                    <a:pt x="161" y="306"/>
                  </a:lnTo>
                  <a:lnTo>
                    <a:pt x="281" y="354"/>
                  </a:lnTo>
                  <a:lnTo>
                    <a:pt x="362" y="393"/>
                  </a:lnTo>
                  <a:lnTo>
                    <a:pt x="443" y="402"/>
                  </a:lnTo>
                  <a:lnTo>
                    <a:pt x="553" y="452"/>
                  </a:lnTo>
                  <a:lnTo>
                    <a:pt x="971" y="662"/>
                  </a:lnTo>
                  <a:lnTo>
                    <a:pt x="1042" y="494"/>
                  </a:lnTo>
                  <a:moveTo>
                    <a:pt x="3216" y="1083"/>
                  </a:moveTo>
                  <a:lnTo>
                    <a:pt x="3182" y="1045"/>
                  </a:lnTo>
                  <a:lnTo>
                    <a:pt x="3173" y="1005"/>
                  </a:lnTo>
                  <a:lnTo>
                    <a:pt x="3040" y="971"/>
                  </a:lnTo>
                  <a:lnTo>
                    <a:pt x="2957" y="875"/>
                  </a:lnTo>
                  <a:lnTo>
                    <a:pt x="2916" y="755"/>
                  </a:lnTo>
                  <a:lnTo>
                    <a:pt x="2830" y="510"/>
                  </a:lnTo>
                  <a:lnTo>
                    <a:pt x="2723" y="186"/>
                  </a:lnTo>
                  <a:lnTo>
                    <a:pt x="2666" y="87"/>
                  </a:lnTo>
                  <a:lnTo>
                    <a:pt x="2564" y="65"/>
                  </a:lnTo>
                  <a:lnTo>
                    <a:pt x="2310" y="0"/>
                  </a:lnTo>
                  <a:lnTo>
                    <a:pt x="2258" y="102"/>
                  </a:lnTo>
                  <a:lnTo>
                    <a:pt x="2187" y="266"/>
                  </a:lnTo>
                  <a:lnTo>
                    <a:pt x="2502" y="284"/>
                  </a:lnTo>
                  <a:lnTo>
                    <a:pt x="2601" y="459"/>
                  </a:lnTo>
                  <a:lnTo>
                    <a:pt x="2799" y="789"/>
                  </a:lnTo>
                  <a:lnTo>
                    <a:pt x="2753" y="845"/>
                  </a:lnTo>
                  <a:lnTo>
                    <a:pt x="2740" y="900"/>
                  </a:lnTo>
                  <a:lnTo>
                    <a:pt x="2694" y="974"/>
                  </a:lnTo>
                  <a:lnTo>
                    <a:pt x="2613" y="1005"/>
                  </a:lnTo>
                  <a:lnTo>
                    <a:pt x="2592" y="1036"/>
                  </a:lnTo>
                  <a:lnTo>
                    <a:pt x="2610" y="1052"/>
                  </a:lnTo>
                  <a:lnTo>
                    <a:pt x="2691" y="1048"/>
                  </a:lnTo>
                  <a:lnTo>
                    <a:pt x="2734" y="1014"/>
                  </a:lnTo>
                  <a:lnTo>
                    <a:pt x="2777" y="971"/>
                  </a:lnTo>
                  <a:lnTo>
                    <a:pt x="2855" y="1064"/>
                  </a:lnTo>
                  <a:lnTo>
                    <a:pt x="2972" y="1138"/>
                  </a:lnTo>
                  <a:lnTo>
                    <a:pt x="3105" y="1160"/>
                  </a:lnTo>
                  <a:lnTo>
                    <a:pt x="3127" y="1141"/>
                  </a:lnTo>
                  <a:lnTo>
                    <a:pt x="3178" y="1138"/>
                  </a:lnTo>
                  <a:lnTo>
                    <a:pt x="3176" y="1098"/>
                  </a:lnTo>
                  <a:lnTo>
                    <a:pt x="3216" y="1083"/>
                  </a:lnTo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3853" name="AutoShape 61"/>
            <p:cNvSpPr>
              <a:spLocks/>
            </p:cNvSpPr>
            <p:nvPr/>
          </p:nvSpPr>
          <p:spPr bwMode="auto">
            <a:xfrm>
              <a:off x="6054" y="1939"/>
              <a:ext cx="1247" cy="808"/>
            </a:xfrm>
            <a:custGeom>
              <a:avLst/>
              <a:gdLst/>
              <a:ahLst/>
              <a:cxnLst>
                <a:cxn ang="0">
                  <a:pos x="104" y="742"/>
                </a:cxn>
                <a:cxn ang="0">
                  <a:pos x="99" y="761"/>
                </a:cxn>
                <a:cxn ang="0">
                  <a:pos x="365" y="779"/>
                </a:cxn>
                <a:cxn ang="0">
                  <a:pos x="600" y="807"/>
                </a:cxn>
                <a:cxn ang="0">
                  <a:pos x="669" y="736"/>
                </a:cxn>
                <a:cxn ang="0">
                  <a:pos x="38" y="721"/>
                </a:cxn>
                <a:cxn ang="0">
                  <a:pos x="635" y="65"/>
                </a:cxn>
                <a:cxn ang="0">
                  <a:pos x="517" y="145"/>
                </a:cxn>
                <a:cxn ang="0">
                  <a:pos x="406" y="421"/>
                </a:cxn>
                <a:cxn ang="0">
                  <a:pos x="424" y="544"/>
                </a:cxn>
                <a:cxn ang="0">
                  <a:pos x="270" y="699"/>
                </a:cxn>
                <a:cxn ang="0">
                  <a:pos x="669" y="736"/>
                </a:cxn>
                <a:cxn ang="0">
                  <a:pos x="732" y="637"/>
                </a:cxn>
                <a:cxn ang="0">
                  <a:pos x="931" y="583"/>
                </a:cxn>
                <a:cxn ang="0">
                  <a:pos x="974" y="567"/>
                </a:cxn>
                <a:cxn ang="0">
                  <a:pos x="1016" y="544"/>
                </a:cxn>
                <a:cxn ang="0">
                  <a:pos x="1134" y="495"/>
                </a:cxn>
                <a:cxn ang="0">
                  <a:pos x="1170" y="436"/>
                </a:cxn>
                <a:cxn ang="0">
                  <a:pos x="1210" y="408"/>
                </a:cxn>
                <a:cxn ang="0">
                  <a:pos x="1226" y="362"/>
                </a:cxn>
                <a:cxn ang="0">
                  <a:pos x="1247" y="315"/>
                </a:cxn>
                <a:cxn ang="0">
                  <a:pos x="1241" y="232"/>
                </a:cxn>
                <a:cxn ang="0">
                  <a:pos x="1207" y="195"/>
                </a:cxn>
                <a:cxn ang="0">
                  <a:pos x="1185" y="158"/>
                </a:cxn>
                <a:cxn ang="0">
                  <a:pos x="1168" y="92"/>
                </a:cxn>
                <a:cxn ang="0">
                  <a:pos x="1120" y="83"/>
                </a:cxn>
                <a:cxn ang="0">
                  <a:pos x="1061" y="62"/>
                </a:cxn>
                <a:cxn ang="0">
                  <a:pos x="1040" y="43"/>
                </a:cxn>
                <a:cxn ang="0">
                  <a:pos x="764" y="28"/>
                </a:cxn>
                <a:cxn ang="0">
                  <a:pos x="684" y="637"/>
                </a:cxn>
                <a:cxn ang="0">
                  <a:pos x="732" y="637"/>
                </a:cxn>
                <a:cxn ang="0">
                  <a:pos x="1061" y="495"/>
                </a:cxn>
                <a:cxn ang="0">
                  <a:pos x="1080" y="544"/>
                </a:cxn>
                <a:cxn ang="0">
                  <a:pos x="1135" y="507"/>
                </a:cxn>
                <a:cxn ang="0">
                  <a:pos x="1135" y="507"/>
                </a:cxn>
                <a:cxn ang="0">
                  <a:pos x="1136" y="510"/>
                </a:cxn>
                <a:cxn ang="0">
                  <a:pos x="1170" y="436"/>
                </a:cxn>
                <a:cxn ang="0">
                  <a:pos x="1160" y="467"/>
                </a:cxn>
                <a:cxn ang="0">
                  <a:pos x="1210" y="408"/>
                </a:cxn>
                <a:cxn ang="0">
                  <a:pos x="1213" y="430"/>
                </a:cxn>
                <a:cxn ang="0">
                  <a:pos x="1226" y="182"/>
                </a:cxn>
                <a:cxn ang="0">
                  <a:pos x="1207" y="195"/>
                </a:cxn>
                <a:cxn ang="0">
                  <a:pos x="1173" y="80"/>
                </a:cxn>
                <a:cxn ang="0">
                  <a:pos x="1168" y="92"/>
                </a:cxn>
                <a:cxn ang="0">
                  <a:pos x="1117" y="68"/>
                </a:cxn>
                <a:cxn ang="0">
                  <a:pos x="1120" y="83"/>
                </a:cxn>
                <a:cxn ang="0">
                  <a:pos x="1064" y="40"/>
                </a:cxn>
                <a:cxn ang="0">
                  <a:pos x="1061" y="62"/>
                </a:cxn>
                <a:cxn ang="0">
                  <a:pos x="978" y="9"/>
                </a:cxn>
                <a:cxn ang="0">
                  <a:pos x="1040" y="43"/>
                </a:cxn>
                <a:cxn ang="0">
                  <a:pos x="993" y="34"/>
                </a:cxn>
                <a:cxn ang="0">
                  <a:pos x="1061" y="0"/>
                </a:cxn>
                <a:cxn ang="0">
                  <a:pos x="1044" y="34"/>
                </a:cxn>
              </a:cxnLst>
              <a:rect l="0" t="0" r="r" b="b"/>
              <a:pathLst>
                <a:path w="1247" h="808">
                  <a:moveTo>
                    <a:pt x="38" y="721"/>
                  </a:moveTo>
                  <a:lnTo>
                    <a:pt x="104" y="742"/>
                  </a:lnTo>
                  <a:lnTo>
                    <a:pt x="0" y="758"/>
                  </a:lnTo>
                  <a:lnTo>
                    <a:pt x="99" y="761"/>
                  </a:lnTo>
                  <a:lnTo>
                    <a:pt x="266" y="770"/>
                  </a:lnTo>
                  <a:lnTo>
                    <a:pt x="365" y="779"/>
                  </a:lnTo>
                  <a:lnTo>
                    <a:pt x="480" y="807"/>
                  </a:lnTo>
                  <a:lnTo>
                    <a:pt x="600" y="807"/>
                  </a:lnTo>
                  <a:lnTo>
                    <a:pt x="669" y="739"/>
                  </a:lnTo>
                  <a:lnTo>
                    <a:pt x="669" y="736"/>
                  </a:lnTo>
                  <a:lnTo>
                    <a:pt x="130" y="736"/>
                  </a:lnTo>
                  <a:lnTo>
                    <a:pt x="38" y="721"/>
                  </a:lnTo>
                  <a:close/>
                  <a:moveTo>
                    <a:pt x="764" y="28"/>
                  </a:moveTo>
                  <a:lnTo>
                    <a:pt x="635" y="65"/>
                  </a:lnTo>
                  <a:lnTo>
                    <a:pt x="616" y="83"/>
                  </a:lnTo>
                  <a:lnTo>
                    <a:pt x="517" y="145"/>
                  </a:lnTo>
                  <a:lnTo>
                    <a:pt x="437" y="278"/>
                  </a:lnTo>
                  <a:lnTo>
                    <a:pt x="406" y="421"/>
                  </a:lnTo>
                  <a:lnTo>
                    <a:pt x="437" y="507"/>
                  </a:lnTo>
                  <a:lnTo>
                    <a:pt x="424" y="544"/>
                  </a:lnTo>
                  <a:lnTo>
                    <a:pt x="359" y="622"/>
                  </a:lnTo>
                  <a:lnTo>
                    <a:pt x="270" y="699"/>
                  </a:lnTo>
                  <a:lnTo>
                    <a:pt x="130" y="736"/>
                  </a:lnTo>
                  <a:lnTo>
                    <a:pt x="669" y="736"/>
                  </a:lnTo>
                  <a:lnTo>
                    <a:pt x="684" y="637"/>
                  </a:lnTo>
                  <a:lnTo>
                    <a:pt x="732" y="637"/>
                  </a:lnTo>
                  <a:lnTo>
                    <a:pt x="802" y="631"/>
                  </a:lnTo>
                  <a:lnTo>
                    <a:pt x="931" y="583"/>
                  </a:lnTo>
                  <a:lnTo>
                    <a:pt x="957" y="574"/>
                  </a:lnTo>
                  <a:lnTo>
                    <a:pt x="974" y="567"/>
                  </a:lnTo>
                  <a:lnTo>
                    <a:pt x="991" y="559"/>
                  </a:lnTo>
                  <a:lnTo>
                    <a:pt x="1016" y="544"/>
                  </a:lnTo>
                  <a:lnTo>
                    <a:pt x="1061" y="495"/>
                  </a:lnTo>
                  <a:lnTo>
                    <a:pt x="1134" y="495"/>
                  </a:lnTo>
                  <a:lnTo>
                    <a:pt x="1129" y="436"/>
                  </a:lnTo>
                  <a:lnTo>
                    <a:pt x="1170" y="436"/>
                  </a:lnTo>
                  <a:lnTo>
                    <a:pt x="1179" y="408"/>
                  </a:lnTo>
                  <a:lnTo>
                    <a:pt x="1210" y="408"/>
                  </a:lnTo>
                  <a:lnTo>
                    <a:pt x="1204" y="362"/>
                  </a:lnTo>
                  <a:lnTo>
                    <a:pt x="1226" y="362"/>
                  </a:lnTo>
                  <a:lnTo>
                    <a:pt x="1194" y="318"/>
                  </a:lnTo>
                  <a:lnTo>
                    <a:pt x="1247" y="315"/>
                  </a:lnTo>
                  <a:lnTo>
                    <a:pt x="1219" y="254"/>
                  </a:lnTo>
                  <a:lnTo>
                    <a:pt x="1241" y="232"/>
                  </a:lnTo>
                  <a:lnTo>
                    <a:pt x="1179" y="213"/>
                  </a:lnTo>
                  <a:lnTo>
                    <a:pt x="1207" y="195"/>
                  </a:lnTo>
                  <a:lnTo>
                    <a:pt x="1142" y="195"/>
                  </a:lnTo>
                  <a:lnTo>
                    <a:pt x="1185" y="158"/>
                  </a:lnTo>
                  <a:lnTo>
                    <a:pt x="1154" y="124"/>
                  </a:lnTo>
                  <a:lnTo>
                    <a:pt x="1168" y="92"/>
                  </a:lnTo>
                  <a:lnTo>
                    <a:pt x="1121" y="92"/>
                  </a:lnTo>
                  <a:lnTo>
                    <a:pt x="1120" y="83"/>
                  </a:lnTo>
                  <a:lnTo>
                    <a:pt x="1058" y="83"/>
                  </a:lnTo>
                  <a:lnTo>
                    <a:pt x="1061" y="62"/>
                  </a:lnTo>
                  <a:lnTo>
                    <a:pt x="1030" y="62"/>
                  </a:lnTo>
                  <a:lnTo>
                    <a:pt x="1040" y="43"/>
                  </a:lnTo>
                  <a:lnTo>
                    <a:pt x="946" y="43"/>
                  </a:lnTo>
                  <a:lnTo>
                    <a:pt x="764" y="28"/>
                  </a:lnTo>
                  <a:close/>
                  <a:moveTo>
                    <a:pt x="732" y="637"/>
                  </a:moveTo>
                  <a:lnTo>
                    <a:pt x="684" y="637"/>
                  </a:lnTo>
                  <a:lnTo>
                    <a:pt x="696" y="640"/>
                  </a:lnTo>
                  <a:lnTo>
                    <a:pt x="732" y="637"/>
                  </a:lnTo>
                  <a:close/>
                  <a:moveTo>
                    <a:pt x="1134" y="495"/>
                  </a:moveTo>
                  <a:lnTo>
                    <a:pt x="1061" y="495"/>
                  </a:lnTo>
                  <a:lnTo>
                    <a:pt x="1074" y="504"/>
                  </a:lnTo>
                  <a:lnTo>
                    <a:pt x="1080" y="544"/>
                  </a:lnTo>
                  <a:lnTo>
                    <a:pt x="1121" y="507"/>
                  </a:lnTo>
                  <a:lnTo>
                    <a:pt x="1135" y="507"/>
                  </a:lnTo>
                  <a:lnTo>
                    <a:pt x="1134" y="495"/>
                  </a:lnTo>
                  <a:close/>
                  <a:moveTo>
                    <a:pt x="1135" y="507"/>
                  </a:moveTo>
                  <a:lnTo>
                    <a:pt x="1121" y="507"/>
                  </a:lnTo>
                  <a:lnTo>
                    <a:pt x="1136" y="510"/>
                  </a:lnTo>
                  <a:lnTo>
                    <a:pt x="1135" y="507"/>
                  </a:lnTo>
                  <a:close/>
                  <a:moveTo>
                    <a:pt x="1170" y="436"/>
                  </a:moveTo>
                  <a:lnTo>
                    <a:pt x="1129" y="436"/>
                  </a:lnTo>
                  <a:lnTo>
                    <a:pt x="1160" y="467"/>
                  </a:lnTo>
                  <a:lnTo>
                    <a:pt x="1170" y="436"/>
                  </a:lnTo>
                  <a:close/>
                  <a:moveTo>
                    <a:pt x="1210" y="408"/>
                  </a:moveTo>
                  <a:lnTo>
                    <a:pt x="1179" y="408"/>
                  </a:lnTo>
                  <a:lnTo>
                    <a:pt x="1213" y="430"/>
                  </a:lnTo>
                  <a:lnTo>
                    <a:pt x="1210" y="408"/>
                  </a:lnTo>
                  <a:close/>
                  <a:moveTo>
                    <a:pt x="1226" y="182"/>
                  </a:moveTo>
                  <a:lnTo>
                    <a:pt x="1142" y="195"/>
                  </a:lnTo>
                  <a:lnTo>
                    <a:pt x="1207" y="195"/>
                  </a:lnTo>
                  <a:lnTo>
                    <a:pt x="1226" y="182"/>
                  </a:lnTo>
                  <a:close/>
                  <a:moveTo>
                    <a:pt x="1173" y="80"/>
                  </a:moveTo>
                  <a:lnTo>
                    <a:pt x="1121" y="92"/>
                  </a:lnTo>
                  <a:lnTo>
                    <a:pt x="1168" y="92"/>
                  </a:lnTo>
                  <a:lnTo>
                    <a:pt x="1173" y="80"/>
                  </a:lnTo>
                  <a:close/>
                  <a:moveTo>
                    <a:pt x="1117" y="68"/>
                  </a:moveTo>
                  <a:lnTo>
                    <a:pt x="1058" y="83"/>
                  </a:lnTo>
                  <a:lnTo>
                    <a:pt x="1120" y="83"/>
                  </a:lnTo>
                  <a:lnTo>
                    <a:pt x="1117" y="68"/>
                  </a:lnTo>
                  <a:close/>
                  <a:moveTo>
                    <a:pt x="1064" y="40"/>
                  </a:moveTo>
                  <a:lnTo>
                    <a:pt x="1030" y="62"/>
                  </a:lnTo>
                  <a:lnTo>
                    <a:pt x="1061" y="62"/>
                  </a:lnTo>
                  <a:lnTo>
                    <a:pt x="1064" y="40"/>
                  </a:lnTo>
                  <a:close/>
                  <a:moveTo>
                    <a:pt x="978" y="9"/>
                  </a:moveTo>
                  <a:lnTo>
                    <a:pt x="946" y="43"/>
                  </a:lnTo>
                  <a:lnTo>
                    <a:pt x="1040" y="43"/>
                  </a:lnTo>
                  <a:lnTo>
                    <a:pt x="1044" y="34"/>
                  </a:lnTo>
                  <a:lnTo>
                    <a:pt x="993" y="34"/>
                  </a:lnTo>
                  <a:lnTo>
                    <a:pt x="978" y="9"/>
                  </a:lnTo>
                  <a:close/>
                  <a:moveTo>
                    <a:pt x="1061" y="0"/>
                  </a:moveTo>
                  <a:lnTo>
                    <a:pt x="993" y="34"/>
                  </a:lnTo>
                  <a:lnTo>
                    <a:pt x="1044" y="34"/>
                  </a:lnTo>
                  <a:lnTo>
                    <a:pt x="1061" y="0"/>
                  </a:lnTo>
                  <a:close/>
                </a:path>
              </a:pathLst>
            </a:custGeom>
            <a:solidFill>
              <a:srgbClr val="7F4B1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3854" name="Picture 62"/>
            <p:cNvPicPr>
              <a:picLocks noChangeAspect="1" noChangeArrowheads="1"/>
            </p:cNvPicPr>
            <p:nvPr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6054" y="1939"/>
              <a:ext cx="1247" cy="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855" name="Picture 63"/>
            <p:cNvPicPr>
              <a:picLocks noChangeAspect="1" noChangeArrowheads="1"/>
            </p:cNvPicPr>
            <p:nvPr/>
          </p:nvPicPr>
          <p:blipFill>
            <a:blip r:embed="rId18"/>
            <a:srcRect/>
            <a:stretch>
              <a:fillRect/>
            </a:stretch>
          </p:blipFill>
          <p:spPr bwMode="auto">
            <a:xfrm>
              <a:off x="6648" y="2227"/>
              <a:ext cx="211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856" name="Picture 64"/>
            <p:cNvPicPr>
              <a:picLocks noChangeAspect="1" noChangeArrowheads="1"/>
            </p:cNvPicPr>
            <p:nvPr/>
          </p:nvPicPr>
          <p:blipFill>
            <a:blip r:embed="rId19"/>
            <a:srcRect/>
            <a:stretch>
              <a:fillRect/>
            </a:stretch>
          </p:blipFill>
          <p:spPr bwMode="auto">
            <a:xfrm>
              <a:off x="4712" y="222"/>
              <a:ext cx="4133" cy="2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57" name="Freeform 65"/>
            <p:cNvSpPr>
              <a:spLocks/>
            </p:cNvSpPr>
            <p:nvPr/>
          </p:nvSpPr>
          <p:spPr bwMode="auto">
            <a:xfrm>
              <a:off x="7174" y="1237"/>
              <a:ext cx="421" cy="163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48" y="102"/>
                </a:cxn>
                <a:cxn ang="0">
                  <a:pos x="99" y="55"/>
                </a:cxn>
                <a:cxn ang="0">
                  <a:pos x="154" y="22"/>
                </a:cxn>
                <a:cxn ang="0">
                  <a:pos x="213" y="4"/>
                </a:cxn>
                <a:cxn ang="0">
                  <a:pos x="277" y="0"/>
                </a:cxn>
                <a:cxn ang="0">
                  <a:pos x="346" y="11"/>
                </a:cxn>
                <a:cxn ang="0">
                  <a:pos x="421" y="38"/>
                </a:cxn>
              </a:cxnLst>
              <a:rect l="0" t="0" r="r" b="b"/>
              <a:pathLst>
                <a:path w="421" h="163">
                  <a:moveTo>
                    <a:pt x="0" y="163"/>
                  </a:moveTo>
                  <a:lnTo>
                    <a:pt x="48" y="102"/>
                  </a:lnTo>
                  <a:lnTo>
                    <a:pt x="99" y="55"/>
                  </a:lnTo>
                  <a:lnTo>
                    <a:pt x="154" y="22"/>
                  </a:lnTo>
                  <a:lnTo>
                    <a:pt x="213" y="4"/>
                  </a:lnTo>
                  <a:lnTo>
                    <a:pt x="277" y="0"/>
                  </a:lnTo>
                  <a:lnTo>
                    <a:pt x="346" y="11"/>
                  </a:lnTo>
                  <a:lnTo>
                    <a:pt x="421" y="38"/>
                  </a:lnTo>
                </a:path>
              </a:pathLst>
            </a:custGeom>
            <a:noFill/>
            <a:ln w="15710">
              <a:solidFill>
                <a:srgbClr val="231F2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75" name="object 2"/>
          <p:cNvSpPr txBox="1">
            <a:spLocks/>
          </p:cNvSpPr>
          <p:nvPr/>
        </p:nvSpPr>
        <p:spPr>
          <a:xfrm>
            <a:off x="1957549" y="357166"/>
            <a:ext cx="5227235" cy="504673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 marR="0" lvl="0" indent="0" algn="ctr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-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Πλάγια πτώση- </a:t>
            </a:r>
            <a:r>
              <a:rPr kumimoji="0" lang="el-GR" sz="3200" b="1" i="0" u="none" strike="noStrike" kern="1200" cap="none" spc="-5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ρολάρισμα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roup 1"/>
          <p:cNvGrpSpPr>
            <a:grpSpLocks/>
          </p:cNvGrpSpPr>
          <p:nvPr/>
        </p:nvGrpSpPr>
        <p:grpSpPr bwMode="auto">
          <a:xfrm>
            <a:off x="1714480" y="2214554"/>
            <a:ext cx="6215106" cy="3316293"/>
            <a:chOff x="565" y="441"/>
            <a:chExt cx="8024" cy="3986"/>
          </a:xfrm>
        </p:grpSpPr>
        <p:pic>
          <p:nvPicPr>
            <p:cNvPr id="3277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04" y="3450"/>
              <a:ext cx="7785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71" name="Freeform 3"/>
            <p:cNvSpPr>
              <a:spLocks/>
            </p:cNvSpPr>
            <p:nvPr/>
          </p:nvSpPr>
          <p:spPr bwMode="auto">
            <a:xfrm>
              <a:off x="1112" y="2860"/>
              <a:ext cx="443" cy="366"/>
            </a:xfrm>
            <a:custGeom>
              <a:avLst/>
              <a:gdLst/>
              <a:ahLst/>
              <a:cxnLst>
                <a:cxn ang="0">
                  <a:pos x="439" y="0"/>
                </a:cxn>
                <a:cxn ang="0">
                  <a:pos x="362" y="11"/>
                </a:cxn>
                <a:cxn ang="0">
                  <a:pos x="165" y="67"/>
                </a:cxn>
                <a:cxn ang="0">
                  <a:pos x="71" y="71"/>
                </a:cxn>
                <a:cxn ang="0">
                  <a:pos x="39" y="151"/>
                </a:cxn>
                <a:cxn ang="0">
                  <a:pos x="0" y="260"/>
                </a:cxn>
                <a:cxn ang="0">
                  <a:pos x="11" y="366"/>
                </a:cxn>
                <a:cxn ang="0">
                  <a:pos x="260" y="303"/>
                </a:cxn>
                <a:cxn ang="0">
                  <a:pos x="443" y="264"/>
                </a:cxn>
                <a:cxn ang="0">
                  <a:pos x="408" y="137"/>
                </a:cxn>
                <a:cxn ang="0">
                  <a:pos x="439" y="0"/>
                </a:cxn>
              </a:cxnLst>
              <a:rect l="0" t="0" r="r" b="b"/>
              <a:pathLst>
                <a:path w="443" h="366">
                  <a:moveTo>
                    <a:pt x="439" y="0"/>
                  </a:moveTo>
                  <a:lnTo>
                    <a:pt x="362" y="11"/>
                  </a:lnTo>
                  <a:lnTo>
                    <a:pt x="165" y="67"/>
                  </a:lnTo>
                  <a:lnTo>
                    <a:pt x="71" y="71"/>
                  </a:lnTo>
                  <a:lnTo>
                    <a:pt x="39" y="151"/>
                  </a:lnTo>
                  <a:lnTo>
                    <a:pt x="0" y="260"/>
                  </a:lnTo>
                  <a:lnTo>
                    <a:pt x="11" y="366"/>
                  </a:lnTo>
                  <a:lnTo>
                    <a:pt x="260" y="303"/>
                  </a:lnTo>
                  <a:lnTo>
                    <a:pt x="443" y="264"/>
                  </a:lnTo>
                  <a:lnTo>
                    <a:pt x="408" y="137"/>
                  </a:lnTo>
                  <a:lnTo>
                    <a:pt x="439" y="0"/>
                  </a:lnTo>
                  <a:close/>
                </a:path>
              </a:pathLst>
            </a:custGeom>
            <a:solidFill>
              <a:srgbClr val="B8283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72" name="Freeform 4"/>
            <p:cNvSpPr>
              <a:spLocks/>
            </p:cNvSpPr>
            <p:nvPr/>
          </p:nvSpPr>
          <p:spPr bwMode="auto">
            <a:xfrm>
              <a:off x="1520" y="2839"/>
              <a:ext cx="92" cy="292"/>
            </a:xfrm>
            <a:custGeom>
              <a:avLst/>
              <a:gdLst/>
              <a:ahLst/>
              <a:cxnLst>
                <a:cxn ang="0">
                  <a:pos x="91" y="0"/>
                </a:cxn>
                <a:cxn ang="0">
                  <a:pos x="17" y="11"/>
                </a:cxn>
                <a:cxn ang="0">
                  <a:pos x="3" y="116"/>
                </a:cxn>
                <a:cxn ang="0">
                  <a:pos x="0" y="194"/>
                </a:cxn>
                <a:cxn ang="0">
                  <a:pos x="24" y="288"/>
                </a:cxn>
                <a:cxn ang="0">
                  <a:pos x="56" y="292"/>
                </a:cxn>
                <a:cxn ang="0">
                  <a:pos x="52" y="197"/>
                </a:cxn>
                <a:cxn ang="0">
                  <a:pos x="59" y="112"/>
                </a:cxn>
                <a:cxn ang="0">
                  <a:pos x="91" y="0"/>
                </a:cxn>
              </a:cxnLst>
              <a:rect l="0" t="0" r="r" b="b"/>
              <a:pathLst>
                <a:path w="92" h="292">
                  <a:moveTo>
                    <a:pt x="91" y="0"/>
                  </a:moveTo>
                  <a:lnTo>
                    <a:pt x="17" y="11"/>
                  </a:lnTo>
                  <a:lnTo>
                    <a:pt x="3" y="116"/>
                  </a:lnTo>
                  <a:lnTo>
                    <a:pt x="0" y="194"/>
                  </a:lnTo>
                  <a:lnTo>
                    <a:pt x="24" y="288"/>
                  </a:lnTo>
                  <a:lnTo>
                    <a:pt x="56" y="292"/>
                  </a:lnTo>
                  <a:lnTo>
                    <a:pt x="52" y="197"/>
                  </a:lnTo>
                  <a:lnTo>
                    <a:pt x="59" y="112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CB0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73" name="Freeform 5"/>
            <p:cNvSpPr>
              <a:spLocks/>
            </p:cNvSpPr>
            <p:nvPr/>
          </p:nvSpPr>
          <p:spPr bwMode="auto">
            <a:xfrm>
              <a:off x="751" y="2878"/>
              <a:ext cx="426" cy="661"/>
            </a:xfrm>
            <a:custGeom>
              <a:avLst/>
              <a:gdLst/>
              <a:ahLst/>
              <a:cxnLst>
                <a:cxn ang="0">
                  <a:pos x="302" y="0"/>
                </a:cxn>
                <a:cxn ang="0">
                  <a:pos x="292" y="39"/>
                </a:cxn>
                <a:cxn ang="0">
                  <a:pos x="257" y="137"/>
                </a:cxn>
                <a:cxn ang="0">
                  <a:pos x="234" y="218"/>
                </a:cxn>
                <a:cxn ang="0">
                  <a:pos x="137" y="295"/>
                </a:cxn>
                <a:cxn ang="0">
                  <a:pos x="53" y="394"/>
                </a:cxn>
                <a:cxn ang="0">
                  <a:pos x="0" y="531"/>
                </a:cxn>
                <a:cxn ang="0">
                  <a:pos x="0" y="661"/>
                </a:cxn>
                <a:cxn ang="0">
                  <a:pos x="11" y="648"/>
                </a:cxn>
                <a:cxn ang="0">
                  <a:pos x="39" y="617"/>
                </a:cxn>
                <a:cxn ang="0">
                  <a:pos x="113" y="541"/>
                </a:cxn>
                <a:cxn ang="0">
                  <a:pos x="163" y="498"/>
                </a:cxn>
                <a:cxn ang="0">
                  <a:pos x="239" y="446"/>
                </a:cxn>
                <a:cxn ang="0">
                  <a:pos x="334" y="404"/>
                </a:cxn>
                <a:cxn ang="0">
                  <a:pos x="390" y="365"/>
                </a:cxn>
                <a:cxn ang="0">
                  <a:pos x="362" y="235"/>
                </a:cxn>
                <a:cxn ang="0">
                  <a:pos x="393" y="123"/>
                </a:cxn>
                <a:cxn ang="0">
                  <a:pos x="425" y="39"/>
                </a:cxn>
                <a:cxn ang="0">
                  <a:pos x="302" y="0"/>
                </a:cxn>
              </a:cxnLst>
              <a:rect l="0" t="0" r="r" b="b"/>
              <a:pathLst>
                <a:path w="426" h="661">
                  <a:moveTo>
                    <a:pt x="302" y="0"/>
                  </a:moveTo>
                  <a:lnTo>
                    <a:pt x="292" y="39"/>
                  </a:lnTo>
                  <a:lnTo>
                    <a:pt x="257" y="137"/>
                  </a:lnTo>
                  <a:lnTo>
                    <a:pt x="234" y="218"/>
                  </a:lnTo>
                  <a:lnTo>
                    <a:pt x="137" y="295"/>
                  </a:lnTo>
                  <a:lnTo>
                    <a:pt x="53" y="394"/>
                  </a:lnTo>
                  <a:lnTo>
                    <a:pt x="0" y="531"/>
                  </a:lnTo>
                  <a:lnTo>
                    <a:pt x="0" y="661"/>
                  </a:lnTo>
                  <a:lnTo>
                    <a:pt x="11" y="648"/>
                  </a:lnTo>
                  <a:lnTo>
                    <a:pt x="39" y="617"/>
                  </a:lnTo>
                  <a:lnTo>
                    <a:pt x="113" y="541"/>
                  </a:lnTo>
                  <a:lnTo>
                    <a:pt x="163" y="498"/>
                  </a:lnTo>
                  <a:lnTo>
                    <a:pt x="239" y="446"/>
                  </a:lnTo>
                  <a:lnTo>
                    <a:pt x="334" y="404"/>
                  </a:lnTo>
                  <a:lnTo>
                    <a:pt x="390" y="365"/>
                  </a:lnTo>
                  <a:lnTo>
                    <a:pt x="362" y="235"/>
                  </a:lnTo>
                  <a:lnTo>
                    <a:pt x="393" y="123"/>
                  </a:lnTo>
                  <a:lnTo>
                    <a:pt x="425" y="39"/>
                  </a:lnTo>
                  <a:lnTo>
                    <a:pt x="302" y="0"/>
                  </a:lnTo>
                  <a:close/>
                </a:path>
              </a:pathLst>
            </a:custGeom>
            <a:solidFill>
              <a:srgbClr val="FFE2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74" name="Freeform 6"/>
            <p:cNvSpPr>
              <a:spLocks/>
            </p:cNvSpPr>
            <p:nvPr/>
          </p:nvSpPr>
          <p:spPr bwMode="auto">
            <a:xfrm>
              <a:off x="680" y="2892"/>
              <a:ext cx="373" cy="661"/>
            </a:xfrm>
            <a:custGeom>
              <a:avLst/>
              <a:gdLst/>
              <a:ahLst/>
              <a:cxnLst>
                <a:cxn ang="0">
                  <a:pos x="372" y="0"/>
                </a:cxn>
                <a:cxn ang="0">
                  <a:pos x="302" y="21"/>
                </a:cxn>
                <a:cxn ang="0">
                  <a:pos x="274" y="134"/>
                </a:cxn>
                <a:cxn ang="0">
                  <a:pos x="224" y="186"/>
                </a:cxn>
                <a:cxn ang="0">
                  <a:pos x="119" y="232"/>
                </a:cxn>
                <a:cxn ang="0">
                  <a:pos x="60" y="390"/>
                </a:cxn>
                <a:cxn ang="0">
                  <a:pos x="0" y="531"/>
                </a:cxn>
                <a:cxn ang="0">
                  <a:pos x="10" y="643"/>
                </a:cxn>
                <a:cxn ang="0">
                  <a:pos x="63" y="661"/>
                </a:cxn>
                <a:cxn ang="0">
                  <a:pos x="59" y="647"/>
                </a:cxn>
                <a:cxn ang="0">
                  <a:pos x="54" y="614"/>
                </a:cxn>
                <a:cxn ang="0">
                  <a:pos x="63" y="531"/>
                </a:cxn>
                <a:cxn ang="0">
                  <a:pos x="133" y="383"/>
                </a:cxn>
                <a:cxn ang="0">
                  <a:pos x="200" y="281"/>
                </a:cxn>
                <a:cxn ang="0">
                  <a:pos x="299" y="211"/>
                </a:cxn>
                <a:cxn ang="0">
                  <a:pos x="337" y="139"/>
                </a:cxn>
                <a:cxn ang="0">
                  <a:pos x="372" y="0"/>
                </a:cxn>
              </a:cxnLst>
              <a:rect l="0" t="0" r="r" b="b"/>
              <a:pathLst>
                <a:path w="373" h="661">
                  <a:moveTo>
                    <a:pt x="372" y="0"/>
                  </a:moveTo>
                  <a:lnTo>
                    <a:pt x="302" y="21"/>
                  </a:lnTo>
                  <a:lnTo>
                    <a:pt x="274" y="134"/>
                  </a:lnTo>
                  <a:lnTo>
                    <a:pt x="224" y="186"/>
                  </a:lnTo>
                  <a:lnTo>
                    <a:pt x="119" y="232"/>
                  </a:lnTo>
                  <a:lnTo>
                    <a:pt x="60" y="390"/>
                  </a:lnTo>
                  <a:lnTo>
                    <a:pt x="0" y="531"/>
                  </a:lnTo>
                  <a:lnTo>
                    <a:pt x="10" y="643"/>
                  </a:lnTo>
                  <a:lnTo>
                    <a:pt x="63" y="661"/>
                  </a:lnTo>
                  <a:lnTo>
                    <a:pt x="59" y="647"/>
                  </a:lnTo>
                  <a:lnTo>
                    <a:pt x="54" y="614"/>
                  </a:lnTo>
                  <a:lnTo>
                    <a:pt x="63" y="531"/>
                  </a:lnTo>
                  <a:lnTo>
                    <a:pt x="133" y="383"/>
                  </a:lnTo>
                  <a:lnTo>
                    <a:pt x="200" y="281"/>
                  </a:lnTo>
                  <a:lnTo>
                    <a:pt x="299" y="211"/>
                  </a:lnTo>
                  <a:lnTo>
                    <a:pt x="337" y="139"/>
                  </a:lnTo>
                  <a:lnTo>
                    <a:pt x="372" y="0"/>
                  </a:lnTo>
                  <a:close/>
                </a:path>
              </a:pathLst>
            </a:custGeom>
            <a:solidFill>
              <a:srgbClr val="BCBE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2775" name="Picture 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73" y="2807"/>
              <a:ext cx="348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76" name="AutoShape 8"/>
            <p:cNvSpPr>
              <a:spLocks/>
            </p:cNvSpPr>
            <p:nvPr/>
          </p:nvSpPr>
          <p:spPr bwMode="auto">
            <a:xfrm>
              <a:off x="1917" y="2797"/>
              <a:ext cx="433" cy="393"/>
            </a:xfrm>
            <a:custGeom>
              <a:avLst/>
              <a:gdLst/>
              <a:ahLst/>
              <a:cxnLst>
                <a:cxn ang="0">
                  <a:pos x="17" y="28"/>
                </a:cxn>
                <a:cxn ang="0">
                  <a:pos x="0" y="334"/>
                </a:cxn>
                <a:cxn ang="0">
                  <a:pos x="77" y="387"/>
                </a:cxn>
                <a:cxn ang="0">
                  <a:pos x="99" y="389"/>
                </a:cxn>
                <a:cxn ang="0">
                  <a:pos x="152" y="392"/>
                </a:cxn>
                <a:cxn ang="0">
                  <a:pos x="213" y="393"/>
                </a:cxn>
                <a:cxn ang="0">
                  <a:pos x="262" y="387"/>
                </a:cxn>
                <a:cxn ang="0">
                  <a:pos x="292" y="378"/>
                </a:cxn>
                <a:cxn ang="0">
                  <a:pos x="320" y="367"/>
                </a:cxn>
                <a:cxn ang="0">
                  <a:pos x="361" y="349"/>
                </a:cxn>
                <a:cxn ang="0">
                  <a:pos x="432" y="316"/>
                </a:cxn>
                <a:cxn ang="0">
                  <a:pos x="386" y="186"/>
                </a:cxn>
                <a:cxn ang="0">
                  <a:pos x="354" y="46"/>
                </a:cxn>
                <a:cxn ang="0">
                  <a:pos x="172" y="46"/>
                </a:cxn>
                <a:cxn ang="0">
                  <a:pos x="67" y="34"/>
                </a:cxn>
                <a:cxn ang="0">
                  <a:pos x="17" y="28"/>
                </a:cxn>
                <a:cxn ang="0">
                  <a:pos x="344" y="0"/>
                </a:cxn>
                <a:cxn ang="0">
                  <a:pos x="256" y="25"/>
                </a:cxn>
                <a:cxn ang="0">
                  <a:pos x="172" y="46"/>
                </a:cxn>
                <a:cxn ang="0">
                  <a:pos x="354" y="46"/>
                </a:cxn>
                <a:cxn ang="0">
                  <a:pos x="344" y="0"/>
                </a:cxn>
              </a:cxnLst>
              <a:rect l="0" t="0" r="r" b="b"/>
              <a:pathLst>
                <a:path w="433" h="393">
                  <a:moveTo>
                    <a:pt x="17" y="28"/>
                  </a:moveTo>
                  <a:lnTo>
                    <a:pt x="0" y="334"/>
                  </a:lnTo>
                  <a:lnTo>
                    <a:pt x="77" y="387"/>
                  </a:lnTo>
                  <a:lnTo>
                    <a:pt x="99" y="389"/>
                  </a:lnTo>
                  <a:lnTo>
                    <a:pt x="152" y="392"/>
                  </a:lnTo>
                  <a:lnTo>
                    <a:pt x="213" y="393"/>
                  </a:lnTo>
                  <a:lnTo>
                    <a:pt x="262" y="387"/>
                  </a:lnTo>
                  <a:lnTo>
                    <a:pt x="292" y="378"/>
                  </a:lnTo>
                  <a:lnTo>
                    <a:pt x="320" y="367"/>
                  </a:lnTo>
                  <a:lnTo>
                    <a:pt x="361" y="349"/>
                  </a:lnTo>
                  <a:lnTo>
                    <a:pt x="432" y="316"/>
                  </a:lnTo>
                  <a:lnTo>
                    <a:pt x="386" y="186"/>
                  </a:lnTo>
                  <a:lnTo>
                    <a:pt x="354" y="46"/>
                  </a:lnTo>
                  <a:lnTo>
                    <a:pt x="172" y="46"/>
                  </a:lnTo>
                  <a:lnTo>
                    <a:pt x="67" y="34"/>
                  </a:lnTo>
                  <a:lnTo>
                    <a:pt x="17" y="28"/>
                  </a:lnTo>
                  <a:close/>
                  <a:moveTo>
                    <a:pt x="344" y="0"/>
                  </a:moveTo>
                  <a:lnTo>
                    <a:pt x="256" y="25"/>
                  </a:lnTo>
                  <a:lnTo>
                    <a:pt x="172" y="46"/>
                  </a:lnTo>
                  <a:lnTo>
                    <a:pt x="354" y="46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0A4E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77" name="AutoShape 9"/>
            <p:cNvSpPr>
              <a:spLocks/>
            </p:cNvSpPr>
            <p:nvPr/>
          </p:nvSpPr>
          <p:spPr bwMode="auto">
            <a:xfrm>
              <a:off x="2272" y="2635"/>
              <a:ext cx="700" cy="499"/>
            </a:xfrm>
            <a:custGeom>
              <a:avLst/>
              <a:gdLst/>
              <a:ahLst/>
              <a:cxnLst>
                <a:cxn ang="0">
                  <a:pos x="631" y="464"/>
                </a:cxn>
                <a:cxn ang="0">
                  <a:pos x="385" y="464"/>
                </a:cxn>
                <a:cxn ang="0">
                  <a:pos x="590" y="499"/>
                </a:cxn>
                <a:cxn ang="0">
                  <a:pos x="631" y="464"/>
                </a:cxn>
                <a:cxn ang="0">
                  <a:pos x="551" y="0"/>
                </a:cxn>
                <a:cxn ang="0">
                  <a:pos x="362" y="29"/>
                </a:cxn>
                <a:cxn ang="0">
                  <a:pos x="0" y="159"/>
                </a:cxn>
                <a:cxn ang="0">
                  <a:pos x="27" y="303"/>
                </a:cxn>
                <a:cxn ang="0">
                  <a:pos x="84" y="478"/>
                </a:cxn>
                <a:cxn ang="0">
                  <a:pos x="385" y="464"/>
                </a:cxn>
                <a:cxn ang="0">
                  <a:pos x="631" y="464"/>
                </a:cxn>
                <a:cxn ang="0">
                  <a:pos x="639" y="457"/>
                </a:cxn>
                <a:cxn ang="0">
                  <a:pos x="699" y="310"/>
                </a:cxn>
                <a:cxn ang="0">
                  <a:pos x="685" y="102"/>
                </a:cxn>
                <a:cxn ang="0">
                  <a:pos x="604" y="64"/>
                </a:cxn>
                <a:cxn ang="0">
                  <a:pos x="601" y="15"/>
                </a:cxn>
                <a:cxn ang="0">
                  <a:pos x="551" y="0"/>
                </a:cxn>
              </a:cxnLst>
              <a:rect l="0" t="0" r="r" b="b"/>
              <a:pathLst>
                <a:path w="700" h="499">
                  <a:moveTo>
                    <a:pt x="631" y="464"/>
                  </a:moveTo>
                  <a:lnTo>
                    <a:pt x="385" y="464"/>
                  </a:lnTo>
                  <a:lnTo>
                    <a:pt x="590" y="499"/>
                  </a:lnTo>
                  <a:lnTo>
                    <a:pt x="631" y="464"/>
                  </a:lnTo>
                  <a:close/>
                  <a:moveTo>
                    <a:pt x="551" y="0"/>
                  </a:moveTo>
                  <a:lnTo>
                    <a:pt x="362" y="29"/>
                  </a:lnTo>
                  <a:lnTo>
                    <a:pt x="0" y="159"/>
                  </a:lnTo>
                  <a:lnTo>
                    <a:pt x="27" y="303"/>
                  </a:lnTo>
                  <a:lnTo>
                    <a:pt x="84" y="478"/>
                  </a:lnTo>
                  <a:lnTo>
                    <a:pt x="385" y="464"/>
                  </a:lnTo>
                  <a:lnTo>
                    <a:pt x="631" y="464"/>
                  </a:lnTo>
                  <a:lnTo>
                    <a:pt x="639" y="457"/>
                  </a:lnTo>
                  <a:lnTo>
                    <a:pt x="699" y="310"/>
                  </a:lnTo>
                  <a:lnTo>
                    <a:pt x="685" y="102"/>
                  </a:lnTo>
                  <a:lnTo>
                    <a:pt x="604" y="64"/>
                  </a:lnTo>
                  <a:lnTo>
                    <a:pt x="601" y="15"/>
                  </a:lnTo>
                  <a:lnTo>
                    <a:pt x="551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2778" name="Picture 1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26" y="889"/>
              <a:ext cx="355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79" name="Freeform 11"/>
            <p:cNvSpPr>
              <a:spLocks/>
            </p:cNvSpPr>
            <p:nvPr/>
          </p:nvSpPr>
          <p:spPr bwMode="auto">
            <a:xfrm>
              <a:off x="2325" y="1237"/>
              <a:ext cx="268" cy="9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81" y="13"/>
                </a:cxn>
                <a:cxn ang="0">
                  <a:pos x="0" y="52"/>
                </a:cxn>
                <a:cxn ang="0">
                  <a:pos x="15" y="97"/>
                </a:cxn>
                <a:cxn ang="0">
                  <a:pos x="116" y="62"/>
                </a:cxn>
                <a:cxn ang="0">
                  <a:pos x="211" y="39"/>
                </a:cxn>
                <a:cxn ang="0">
                  <a:pos x="268" y="27"/>
                </a:cxn>
                <a:cxn ang="0">
                  <a:pos x="222" y="0"/>
                </a:cxn>
              </a:cxnLst>
              <a:rect l="0" t="0" r="r" b="b"/>
              <a:pathLst>
                <a:path w="268" h="98">
                  <a:moveTo>
                    <a:pt x="222" y="0"/>
                  </a:moveTo>
                  <a:lnTo>
                    <a:pt x="81" y="13"/>
                  </a:lnTo>
                  <a:lnTo>
                    <a:pt x="0" y="52"/>
                  </a:lnTo>
                  <a:lnTo>
                    <a:pt x="15" y="97"/>
                  </a:lnTo>
                  <a:lnTo>
                    <a:pt x="116" y="62"/>
                  </a:lnTo>
                  <a:lnTo>
                    <a:pt x="211" y="39"/>
                  </a:lnTo>
                  <a:lnTo>
                    <a:pt x="268" y="27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FFCB0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80" name="AutoShape 12"/>
            <p:cNvSpPr>
              <a:spLocks/>
            </p:cNvSpPr>
            <p:nvPr/>
          </p:nvSpPr>
          <p:spPr bwMode="auto">
            <a:xfrm>
              <a:off x="1763" y="695"/>
              <a:ext cx="661" cy="299"/>
            </a:xfrm>
            <a:custGeom>
              <a:avLst/>
              <a:gdLst/>
              <a:ahLst/>
              <a:cxnLst>
                <a:cxn ang="0">
                  <a:pos x="661" y="133"/>
                </a:cxn>
                <a:cxn ang="0">
                  <a:pos x="264" y="133"/>
                </a:cxn>
                <a:cxn ang="0">
                  <a:pos x="294" y="134"/>
                </a:cxn>
                <a:cxn ang="0">
                  <a:pos x="308" y="141"/>
                </a:cxn>
                <a:cxn ang="0">
                  <a:pos x="311" y="158"/>
                </a:cxn>
                <a:cxn ang="0">
                  <a:pos x="306" y="193"/>
                </a:cxn>
                <a:cxn ang="0">
                  <a:pos x="341" y="298"/>
                </a:cxn>
                <a:cxn ang="0">
                  <a:pos x="401" y="263"/>
                </a:cxn>
                <a:cxn ang="0">
                  <a:pos x="537" y="218"/>
                </a:cxn>
                <a:cxn ang="0">
                  <a:pos x="566" y="209"/>
                </a:cxn>
                <a:cxn ang="0">
                  <a:pos x="588" y="206"/>
                </a:cxn>
                <a:cxn ang="0">
                  <a:pos x="616" y="205"/>
                </a:cxn>
                <a:cxn ang="0">
                  <a:pos x="661" y="205"/>
                </a:cxn>
                <a:cxn ang="0">
                  <a:pos x="661" y="133"/>
                </a:cxn>
                <a:cxn ang="0">
                  <a:pos x="661" y="205"/>
                </a:cxn>
                <a:cxn ang="0">
                  <a:pos x="616" y="205"/>
                </a:cxn>
                <a:cxn ang="0">
                  <a:pos x="661" y="207"/>
                </a:cxn>
                <a:cxn ang="0">
                  <a:pos x="661" y="205"/>
                </a:cxn>
                <a:cxn ang="0">
                  <a:pos x="102" y="0"/>
                </a:cxn>
                <a:cxn ang="0">
                  <a:pos x="42" y="31"/>
                </a:cxn>
                <a:cxn ang="0">
                  <a:pos x="0" y="98"/>
                </a:cxn>
                <a:cxn ang="0">
                  <a:pos x="116" y="137"/>
                </a:cxn>
                <a:cxn ang="0">
                  <a:pos x="264" y="133"/>
                </a:cxn>
                <a:cxn ang="0">
                  <a:pos x="661" y="133"/>
                </a:cxn>
                <a:cxn ang="0">
                  <a:pos x="661" y="84"/>
                </a:cxn>
                <a:cxn ang="0">
                  <a:pos x="489" y="77"/>
                </a:cxn>
                <a:cxn ang="0">
                  <a:pos x="445" y="75"/>
                </a:cxn>
                <a:cxn ang="0">
                  <a:pos x="405" y="69"/>
                </a:cxn>
                <a:cxn ang="0">
                  <a:pos x="294" y="45"/>
                </a:cxn>
                <a:cxn ang="0">
                  <a:pos x="271" y="38"/>
                </a:cxn>
                <a:cxn ang="0">
                  <a:pos x="248" y="25"/>
                </a:cxn>
                <a:cxn ang="0">
                  <a:pos x="215" y="3"/>
                </a:cxn>
                <a:cxn ang="0">
                  <a:pos x="102" y="0"/>
                </a:cxn>
              </a:cxnLst>
              <a:rect l="0" t="0" r="r" b="b"/>
              <a:pathLst>
                <a:path w="661" h="299">
                  <a:moveTo>
                    <a:pt x="661" y="133"/>
                  </a:moveTo>
                  <a:lnTo>
                    <a:pt x="264" y="133"/>
                  </a:lnTo>
                  <a:lnTo>
                    <a:pt x="294" y="134"/>
                  </a:lnTo>
                  <a:lnTo>
                    <a:pt x="308" y="141"/>
                  </a:lnTo>
                  <a:lnTo>
                    <a:pt x="311" y="158"/>
                  </a:lnTo>
                  <a:lnTo>
                    <a:pt x="306" y="193"/>
                  </a:lnTo>
                  <a:lnTo>
                    <a:pt x="341" y="298"/>
                  </a:lnTo>
                  <a:lnTo>
                    <a:pt x="401" y="263"/>
                  </a:lnTo>
                  <a:lnTo>
                    <a:pt x="537" y="218"/>
                  </a:lnTo>
                  <a:lnTo>
                    <a:pt x="566" y="209"/>
                  </a:lnTo>
                  <a:lnTo>
                    <a:pt x="588" y="206"/>
                  </a:lnTo>
                  <a:lnTo>
                    <a:pt x="616" y="205"/>
                  </a:lnTo>
                  <a:lnTo>
                    <a:pt x="661" y="205"/>
                  </a:lnTo>
                  <a:lnTo>
                    <a:pt x="661" y="133"/>
                  </a:lnTo>
                  <a:close/>
                  <a:moveTo>
                    <a:pt x="661" y="205"/>
                  </a:moveTo>
                  <a:lnTo>
                    <a:pt x="616" y="205"/>
                  </a:lnTo>
                  <a:lnTo>
                    <a:pt x="661" y="207"/>
                  </a:lnTo>
                  <a:lnTo>
                    <a:pt x="661" y="205"/>
                  </a:lnTo>
                  <a:close/>
                  <a:moveTo>
                    <a:pt x="102" y="0"/>
                  </a:moveTo>
                  <a:lnTo>
                    <a:pt x="42" y="31"/>
                  </a:lnTo>
                  <a:lnTo>
                    <a:pt x="0" y="98"/>
                  </a:lnTo>
                  <a:lnTo>
                    <a:pt x="116" y="137"/>
                  </a:lnTo>
                  <a:lnTo>
                    <a:pt x="264" y="133"/>
                  </a:lnTo>
                  <a:lnTo>
                    <a:pt x="661" y="133"/>
                  </a:lnTo>
                  <a:lnTo>
                    <a:pt x="661" y="84"/>
                  </a:lnTo>
                  <a:lnTo>
                    <a:pt x="489" y="77"/>
                  </a:lnTo>
                  <a:lnTo>
                    <a:pt x="445" y="75"/>
                  </a:lnTo>
                  <a:lnTo>
                    <a:pt x="405" y="69"/>
                  </a:lnTo>
                  <a:lnTo>
                    <a:pt x="294" y="45"/>
                  </a:lnTo>
                  <a:lnTo>
                    <a:pt x="271" y="38"/>
                  </a:lnTo>
                  <a:lnTo>
                    <a:pt x="248" y="25"/>
                  </a:lnTo>
                  <a:lnTo>
                    <a:pt x="215" y="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E2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81" name="AutoShape 13"/>
            <p:cNvSpPr>
              <a:spLocks/>
            </p:cNvSpPr>
            <p:nvPr/>
          </p:nvSpPr>
          <p:spPr bwMode="auto">
            <a:xfrm>
              <a:off x="1741" y="625"/>
              <a:ext cx="693" cy="155"/>
            </a:xfrm>
            <a:custGeom>
              <a:avLst/>
              <a:gdLst/>
              <a:ahLst/>
              <a:cxnLst>
                <a:cxn ang="0">
                  <a:pos x="409" y="57"/>
                </a:cxn>
                <a:cxn ang="0">
                  <a:pos x="148" y="57"/>
                </a:cxn>
                <a:cxn ang="0">
                  <a:pos x="257" y="78"/>
                </a:cxn>
                <a:cxn ang="0">
                  <a:pos x="355" y="120"/>
                </a:cxn>
                <a:cxn ang="0">
                  <a:pos x="364" y="123"/>
                </a:cxn>
                <a:cxn ang="0">
                  <a:pos x="390" y="131"/>
                </a:cxn>
                <a:cxn ang="0">
                  <a:pos x="431" y="139"/>
                </a:cxn>
                <a:cxn ang="0">
                  <a:pos x="485" y="144"/>
                </a:cxn>
                <a:cxn ang="0">
                  <a:pos x="692" y="155"/>
                </a:cxn>
                <a:cxn ang="0">
                  <a:pos x="685" y="109"/>
                </a:cxn>
                <a:cxn ang="0">
                  <a:pos x="612" y="81"/>
                </a:cxn>
                <a:cxn ang="0">
                  <a:pos x="460" y="71"/>
                </a:cxn>
                <a:cxn ang="0">
                  <a:pos x="409" y="57"/>
                </a:cxn>
                <a:cxn ang="0">
                  <a:pos x="6" y="136"/>
                </a:cxn>
                <a:cxn ang="0">
                  <a:pos x="6" y="142"/>
                </a:cxn>
                <a:cxn ang="0">
                  <a:pos x="7" y="144"/>
                </a:cxn>
                <a:cxn ang="0">
                  <a:pos x="6" y="136"/>
                </a:cxn>
                <a:cxn ang="0">
                  <a:pos x="222" y="0"/>
                </a:cxn>
                <a:cxn ang="0">
                  <a:pos x="109" y="7"/>
                </a:cxn>
                <a:cxn ang="0">
                  <a:pos x="35" y="39"/>
                </a:cxn>
                <a:cxn ang="0">
                  <a:pos x="0" y="74"/>
                </a:cxn>
                <a:cxn ang="0">
                  <a:pos x="6" y="136"/>
                </a:cxn>
                <a:cxn ang="0">
                  <a:pos x="9" y="129"/>
                </a:cxn>
                <a:cxn ang="0">
                  <a:pos x="14" y="119"/>
                </a:cxn>
                <a:cxn ang="0">
                  <a:pos x="25" y="108"/>
                </a:cxn>
                <a:cxn ang="0">
                  <a:pos x="42" y="95"/>
                </a:cxn>
                <a:cxn ang="0">
                  <a:pos x="70" y="77"/>
                </a:cxn>
                <a:cxn ang="0">
                  <a:pos x="90" y="67"/>
                </a:cxn>
                <a:cxn ang="0">
                  <a:pos x="112" y="61"/>
                </a:cxn>
                <a:cxn ang="0">
                  <a:pos x="148" y="57"/>
                </a:cxn>
                <a:cxn ang="0">
                  <a:pos x="409" y="57"/>
                </a:cxn>
                <a:cxn ang="0">
                  <a:pos x="345" y="39"/>
                </a:cxn>
                <a:cxn ang="0">
                  <a:pos x="222" y="0"/>
                </a:cxn>
              </a:cxnLst>
              <a:rect l="0" t="0" r="r" b="b"/>
              <a:pathLst>
                <a:path w="693" h="155">
                  <a:moveTo>
                    <a:pt x="409" y="57"/>
                  </a:moveTo>
                  <a:lnTo>
                    <a:pt x="148" y="57"/>
                  </a:lnTo>
                  <a:lnTo>
                    <a:pt x="257" y="78"/>
                  </a:lnTo>
                  <a:lnTo>
                    <a:pt x="355" y="120"/>
                  </a:lnTo>
                  <a:lnTo>
                    <a:pt x="364" y="123"/>
                  </a:lnTo>
                  <a:lnTo>
                    <a:pt x="390" y="131"/>
                  </a:lnTo>
                  <a:lnTo>
                    <a:pt x="431" y="139"/>
                  </a:lnTo>
                  <a:lnTo>
                    <a:pt x="485" y="144"/>
                  </a:lnTo>
                  <a:lnTo>
                    <a:pt x="692" y="155"/>
                  </a:lnTo>
                  <a:lnTo>
                    <a:pt x="685" y="109"/>
                  </a:lnTo>
                  <a:lnTo>
                    <a:pt x="612" y="81"/>
                  </a:lnTo>
                  <a:lnTo>
                    <a:pt x="460" y="71"/>
                  </a:lnTo>
                  <a:lnTo>
                    <a:pt x="409" y="57"/>
                  </a:lnTo>
                  <a:close/>
                  <a:moveTo>
                    <a:pt x="6" y="136"/>
                  </a:moveTo>
                  <a:lnTo>
                    <a:pt x="6" y="142"/>
                  </a:lnTo>
                  <a:lnTo>
                    <a:pt x="7" y="144"/>
                  </a:lnTo>
                  <a:lnTo>
                    <a:pt x="6" y="136"/>
                  </a:lnTo>
                  <a:close/>
                  <a:moveTo>
                    <a:pt x="222" y="0"/>
                  </a:moveTo>
                  <a:lnTo>
                    <a:pt x="109" y="7"/>
                  </a:lnTo>
                  <a:lnTo>
                    <a:pt x="35" y="39"/>
                  </a:lnTo>
                  <a:lnTo>
                    <a:pt x="0" y="74"/>
                  </a:lnTo>
                  <a:lnTo>
                    <a:pt x="6" y="136"/>
                  </a:lnTo>
                  <a:lnTo>
                    <a:pt x="9" y="129"/>
                  </a:lnTo>
                  <a:lnTo>
                    <a:pt x="14" y="119"/>
                  </a:lnTo>
                  <a:lnTo>
                    <a:pt x="25" y="108"/>
                  </a:lnTo>
                  <a:lnTo>
                    <a:pt x="42" y="95"/>
                  </a:lnTo>
                  <a:lnTo>
                    <a:pt x="70" y="77"/>
                  </a:lnTo>
                  <a:lnTo>
                    <a:pt x="90" y="67"/>
                  </a:lnTo>
                  <a:lnTo>
                    <a:pt x="112" y="61"/>
                  </a:lnTo>
                  <a:lnTo>
                    <a:pt x="148" y="57"/>
                  </a:lnTo>
                  <a:lnTo>
                    <a:pt x="409" y="57"/>
                  </a:lnTo>
                  <a:lnTo>
                    <a:pt x="345" y="39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BCBE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82" name="Freeform 14"/>
            <p:cNvSpPr>
              <a:spLocks/>
            </p:cNvSpPr>
            <p:nvPr/>
          </p:nvSpPr>
          <p:spPr bwMode="auto">
            <a:xfrm>
              <a:off x="2342" y="1275"/>
              <a:ext cx="338" cy="471"/>
            </a:xfrm>
            <a:custGeom>
              <a:avLst/>
              <a:gdLst/>
              <a:ahLst/>
              <a:cxnLst>
                <a:cxn ang="0">
                  <a:pos x="236" y="0"/>
                </a:cxn>
                <a:cxn ang="0">
                  <a:pos x="116" y="11"/>
                </a:cxn>
                <a:cxn ang="0">
                  <a:pos x="0" y="53"/>
                </a:cxn>
                <a:cxn ang="0">
                  <a:pos x="25" y="253"/>
                </a:cxn>
                <a:cxn ang="0">
                  <a:pos x="21" y="471"/>
                </a:cxn>
                <a:cxn ang="0">
                  <a:pos x="337" y="471"/>
                </a:cxn>
                <a:cxn ang="0">
                  <a:pos x="309" y="208"/>
                </a:cxn>
                <a:cxn ang="0">
                  <a:pos x="236" y="0"/>
                </a:cxn>
              </a:cxnLst>
              <a:rect l="0" t="0" r="r" b="b"/>
              <a:pathLst>
                <a:path w="338" h="471">
                  <a:moveTo>
                    <a:pt x="236" y="0"/>
                  </a:moveTo>
                  <a:lnTo>
                    <a:pt x="116" y="11"/>
                  </a:lnTo>
                  <a:lnTo>
                    <a:pt x="0" y="53"/>
                  </a:lnTo>
                  <a:lnTo>
                    <a:pt x="25" y="253"/>
                  </a:lnTo>
                  <a:lnTo>
                    <a:pt x="21" y="471"/>
                  </a:lnTo>
                  <a:lnTo>
                    <a:pt x="337" y="471"/>
                  </a:lnTo>
                  <a:lnTo>
                    <a:pt x="309" y="208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83" name="Freeform 15"/>
            <p:cNvSpPr>
              <a:spLocks/>
            </p:cNvSpPr>
            <p:nvPr/>
          </p:nvSpPr>
          <p:spPr bwMode="auto">
            <a:xfrm>
              <a:off x="2307" y="1764"/>
              <a:ext cx="454" cy="470"/>
            </a:xfrm>
            <a:custGeom>
              <a:avLst/>
              <a:gdLst/>
              <a:ahLst/>
              <a:cxnLst>
                <a:cxn ang="0">
                  <a:pos x="390" y="0"/>
                </a:cxn>
                <a:cxn ang="0">
                  <a:pos x="53" y="3"/>
                </a:cxn>
                <a:cxn ang="0">
                  <a:pos x="7" y="119"/>
                </a:cxn>
                <a:cxn ang="0">
                  <a:pos x="0" y="270"/>
                </a:cxn>
                <a:cxn ang="0">
                  <a:pos x="130" y="408"/>
                </a:cxn>
                <a:cxn ang="0">
                  <a:pos x="242" y="470"/>
                </a:cxn>
                <a:cxn ang="0">
                  <a:pos x="453" y="239"/>
                </a:cxn>
                <a:cxn ang="0">
                  <a:pos x="379" y="207"/>
                </a:cxn>
                <a:cxn ang="0">
                  <a:pos x="393" y="98"/>
                </a:cxn>
                <a:cxn ang="0">
                  <a:pos x="390" y="0"/>
                </a:cxn>
              </a:cxnLst>
              <a:rect l="0" t="0" r="r" b="b"/>
              <a:pathLst>
                <a:path w="454" h="470">
                  <a:moveTo>
                    <a:pt x="390" y="0"/>
                  </a:moveTo>
                  <a:lnTo>
                    <a:pt x="53" y="3"/>
                  </a:lnTo>
                  <a:lnTo>
                    <a:pt x="7" y="119"/>
                  </a:lnTo>
                  <a:lnTo>
                    <a:pt x="0" y="270"/>
                  </a:lnTo>
                  <a:lnTo>
                    <a:pt x="130" y="408"/>
                  </a:lnTo>
                  <a:lnTo>
                    <a:pt x="242" y="470"/>
                  </a:lnTo>
                  <a:lnTo>
                    <a:pt x="453" y="239"/>
                  </a:lnTo>
                  <a:lnTo>
                    <a:pt x="379" y="207"/>
                  </a:lnTo>
                  <a:lnTo>
                    <a:pt x="393" y="98"/>
                  </a:lnTo>
                  <a:lnTo>
                    <a:pt x="390" y="0"/>
                  </a:lnTo>
                  <a:close/>
                </a:path>
              </a:pathLst>
            </a:custGeom>
            <a:solidFill>
              <a:srgbClr val="0A4E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84" name="Freeform 16"/>
            <p:cNvSpPr>
              <a:spLocks/>
            </p:cNvSpPr>
            <p:nvPr/>
          </p:nvSpPr>
          <p:spPr bwMode="auto">
            <a:xfrm>
              <a:off x="2550" y="1988"/>
              <a:ext cx="672" cy="580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123" y="105"/>
                </a:cxn>
                <a:cxn ang="0">
                  <a:pos x="0" y="232"/>
                </a:cxn>
                <a:cxn ang="0">
                  <a:pos x="239" y="418"/>
                </a:cxn>
                <a:cxn ang="0">
                  <a:pos x="415" y="580"/>
                </a:cxn>
                <a:cxn ang="0">
                  <a:pos x="485" y="524"/>
                </a:cxn>
                <a:cxn ang="0">
                  <a:pos x="622" y="330"/>
                </a:cxn>
                <a:cxn ang="0">
                  <a:pos x="672" y="183"/>
                </a:cxn>
                <a:cxn ang="0">
                  <a:pos x="405" y="63"/>
                </a:cxn>
                <a:cxn ang="0">
                  <a:pos x="222" y="0"/>
                </a:cxn>
              </a:cxnLst>
              <a:rect l="0" t="0" r="r" b="b"/>
              <a:pathLst>
                <a:path w="672" h="580">
                  <a:moveTo>
                    <a:pt x="222" y="0"/>
                  </a:moveTo>
                  <a:lnTo>
                    <a:pt x="123" y="105"/>
                  </a:lnTo>
                  <a:lnTo>
                    <a:pt x="0" y="232"/>
                  </a:lnTo>
                  <a:lnTo>
                    <a:pt x="239" y="418"/>
                  </a:lnTo>
                  <a:lnTo>
                    <a:pt x="415" y="580"/>
                  </a:lnTo>
                  <a:lnTo>
                    <a:pt x="485" y="524"/>
                  </a:lnTo>
                  <a:lnTo>
                    <a:pt x="622" y="330"/>
                  </a:lnTo>
                  <a:lnTo>
                    <a:pt x="672" y="183"/>
                  </a:lnTo>
                  <a:lnTo>
                    <a:pt x="405" y="63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85" name="AutoShape 17"/>
            <p:cNvSpPr>
              <a:spLocks/>
            </p:cNvSpPr>
            <p:nvPr/>
          </p:nvSpPr>
          <p:spPr bwMode="auto">
            <a:xfrm>
              <a:off x="2866" y="2161"/>
              <a:ext cx="426" cy="1013"/>
            </a:xfrm>
            <a:custGeom>
              <a:avLst/>
              <a:gdLst/>
              <a:ahLst/>
              <a:cxnLst>
                <a:cxn ang="0">
                  <a:pos x="59" y="397"/>
                </a:cxn>
                <a:cxn ang="0">
                  <a:pos x="10" y="513"/>
                </a:cxn>
                <a:cxn ang="0">
                  <a:pos x="17" y="545"/>
                </a:cxn>
                <a:cxn ang="0">
                  <a:pos x="80" y="562"/>
                </a:cxn>
                <a:cxn ang="0">
                  <a:pos x="110" y="583"/>
                </a:cxn>
                <a:cxn ang="0">
                  <a:pos x="105" y="777"/>
                </a:cxn>
                <a:cxn ang="0">
                  <a:pos x="49" y="917"/>
                </a:cxn>
                <a:cxn ang="0">
                  <a:pos x="0" y="1002"/>
                </a:cxn>
                <a:cxn ang="0">
                  <a:pos x="28" y="1012"/>
                </a:cxn>
                <a:cxn ang="0">
                  <a:pos x="105" y="959"/>
                </a:cxn>
                <a:cxn ang="0">
                  <a:pos x="137" y="854"/>
                </a:cxn>
                <a:cxn ang="0">
                  <a:pos x="168" y="710"/>
                </a:cxn>
                <a:cxn ang="0">
                  <a:pos x="182" y="604"/>
                </a:cxn>
                <a:cxn ang="0">
                  <a:pos x="66" y="545"/>
                </a:cxn>
                <a:cxn ang="0">
                  <a:pos x="172" y="431"/>
                </a:cxn>
                <a:cxn ang="0">
                  <a:pos x="185" y="418"/>
                </a:cxn>
                <a:cxn ang="0">
                  <a:pos x="98" y="418"/>
                </a:cxn>
                <a:cxn ang="0">
                  <a:pos x="59" y="397"/>
                </a:cxn>
                <a:cxn ang="0">
                  <a:pos x="351" y="0"/>
                </a:cxn>
                <a:cxn ang="0">
                  <a:pos x="323" y="120"/>
                </a:cxn>
                <a:cxn ang="0">
                  <a:pos x="218" y="295"/>
                </a:cxn>
                <a:cxn ang="0">
                  <a:pos x="200" y="321"/>
                </a:cxn>
                <a:cxn ang="0">
                  <a:pos x="182" y="342"/>
                </a:cxn>
                <a:cxn ang="0">
                  <a:pos x="152" y="371"/>
                </a:cxn>
                <a:cxn ang="0">
                  <a:pos x="98" y="418"/>
                </a:cxn>
                <a:cxn ang="0">
                  <a:pos x="185" y="418"/>
                </a:cxn>
                <a:cxn ang="0">
                  <a:pos x="316" y="285"/>
                </a:cxn>
                <a:cxn ang="0">
                  <a:pos x="407" y="105"/>
                </a:cxn>
                <a:cxn ang="0">
                  <a:pos x="425" y="39"/>
                </a:cxn>
                <a:cxn ang="0">
                  <a:pos x="351" y="0"/>
                </a:cxn>
              </a:cxnLst>
              <a:rect l="0" t="0" r="r" b="b"/>
              <a:pathLst>
                <a:path w="426" h="1013">
                  <a:moveTo>
                    <a:pt x="59" y="397"/>
                  </a:moveTo>
                  <a:lnTo>
                    <a:pt x="10" y="513"/>
                  </a:lnTo>
                  <a:lnTo>
                    <a:pt x="17" y="545"/>
                  </a:lnTo>
                  <a:lnTo>
                    <a:pt x="80" y="562"/>
                  </a:lnTo>
                  <a:lnTo>
                    <a:pt x="110" y="583"/>
                  </a:lnTo>
                  <a:lnTo>
                    <a:pt x="105" y="777"/>
                  </a:lnTo>
                  <a:lnTo>
                    <a:pt x="49" y="917"/>
                  </a:lnTo>
                  <a:lnTo>
                    <a:pt x="0" y="1002"/>
                  </a:lnTo>
                  <a:lnTo>
                    <a:pt x="28" y="1012"/>
                  </a:lnTo>
                  <a:lnTo>
                    <a:pt x="105" y="959"/>
                  </a:lnTo>
                  <a:lnTo>
                    <a:pt x="137" y="854"/>
                  </a:lnTo>
                  <a:lnTo>
                    <a:pt x="168" y="710"/>
                  </a:lnTo>
                  <a:lnTo>
                    <a:pt x="182" y="604"/>
                  </a:lnTo>
                  <a:lnTo>
                    <a:pt x="66" y="545"/>
                  </a:lnTo>
                  <a:lnTo>
                    <a:pt x="172" y="431"/>
                  </a:lnTo>
                  <a:lnTo>
                    <a:pt x="185" y="418"/>
                  </a:lnTo>
                  <a:lnTo>
                    <a:pt x="98" y="418"/>
                  </a:lnTo>
                  <a:lnTo>
                    <a:pt x="59" y="397"/>
                  </a:lnTo>
                  <a:close/>
                  <a:moveTo>
                    <a:pt x="351" y="0"/>
                  </a:moveTo>
                  <a:lnTo>
                    <a:pt x="323" y="120"/>
                  </a:lnTo>
                  <a:lnTo>
                    <a:pt x="218" y="295"/>
                  </a:lnTo>
                  <a:lnTo>
                    <a:pt x="200" y="321"/>
                  </a:lnTo>
                  <a:lnTo>
                    <a:pt x="182" y="342"/>
                  </a:lnTo>
                  <a:lnTo>
                    <a:pt x="152" y="371"/>
                  </a:lnTo>
                  <a:lnTo>
                    <a:pt x="98" y="418"/>
                  </a:lnTo>
                  <a:lnTo>
                    <a:pt x="185" y="418"/>
                  </a:lnTo>
                  <a:lnTo>
                    <a:pt x="316" y="285"/>
                  </a:lnTo>
                  <a:lnTo>
                    <a:pt x="407" y="105"/>
                  </a:lnTo>
                  <a:lnTo>
                    <a:pt x="425" y="39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rgbClr val="B8283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86" name="AutoShape 18"/>
            <p:cNvSpPr>
              <a:spLocks/>
            </p:cNvSpPr>
            <p:nvPr/>
          </p:nvSpPr>
          <p:spPr bwMode="auto">
            <a:xfrm>
              <a:off x="2887" y="2199"/>
              <a:ext cx="830" cy="974"/>
            </a:xfrm>
            <a:custGeom>
              <a:avLst/>
              <a:gdLst/>
              <a:ahLst/>
              <a:cxnLst>
                <a:cxn ang="0">
                  <a:pos x="404" y="0"/>
                </a:cxn>
                <a:cxn ang="0">
                  <a:pos x="313" y="204"/>
                </a:cxn>
                <a:cxn ang="0">
                  <a:pos x="161" y="392"/>
                </a:cxn>
                <a:cxn ang="0">
                  <a:pos x="84" y="472"/>
                </a:cxn>
                <a:cxn ang="0">
                  <a:pos x="3" y="502"/>
                </a:cxn>
                <a:cxn ang="0">
                  <a:pos x="154" y="555"/>
                </a:cxn>
                <a:cxn ang="0">
                  <a:pos x="126" y="724"/>
                </a:cxn>
                <a:cxn ang="0">
                  <a:pos x="84" y="864"/>
                </a:cxn>
                <a:cxn ang="0">
                  <a:pos x="0" y="973"/>
                </a:cxn>
                <a:cxn ang="0">
                  <a:pos x="169" y="896"/>
                </a:cxn>
                <a:cxn ang="0">
                  <a:pos x="368" y="831"/>
                </a:cxn>
                <a:cxn ang="0">
                  <a:pos x="526" y="831"/>
                </a:cxn>
                <a:cxn ang="0">
                  <a:pos x="681" y="625"/>
                </a:cxn>
                <a:cxn ang="0">
                  <a:pos x="787" y="386"/>
                </a:cxn>
                <a:cxn ang="0">
                  <a:pos x="797" y="235"/>
                </a:cxn>
                <a:cxn ang="0">
                  <a:pos x="829" y="221"/>
                </a:cxn>
                <a:cxn ang="0">
                  <a:pos x="653" y="105"/>
                </a:cxn>
                <a:cxn ang="0">
                  <a:pos x="404" y="0"/>
                </a:cxn>
                <a:cxn ang="0">
                  <a:pos x="526" y="831"/>
                </a:cxn>
                <a:cxn ang="0">
                  <a:pos x="368" y="831"/>
                </a:cxn>
                <a:cxn ang="0">
                  <a:pos x="387" y="838"/>
                </a:cxn>
                <a:cxn ang="0">
                  <a:pos x="430" y="853"/>
                </a:cxn>
                <a:cxn ang="0">
                  <a:pos x="480" y="859"/>
                </a:cxn>
                <a:cxn ang="0">
                  <a:pos x="516" y="843"/>
                </a:cxn>
                <a:cxn ang="0">
                  <a:pos x="526" y="831"/>
                </a:cxn>
              </a:cxnLst>
              <a:rect l="0" t="0" r="r" b="b"/>
              <a:pathLst>
                <a:path w="830" h="974">
                  <a:moveTo>
                    <a:pt x="404" y="0"/>
                  </a:moveTo>
                  <a:lnTo>
                    <a:pt x="313" y="204"/>
                  </a:lnTo>
                  <a:lnTo>
                    <a:pt x="161" y="392"/>
                  </a:lnTo>
                  <a:lnTo>
                    <a:pt x="84" y="472"/>
                  </a:lnTo>
                  <a:lnTo>
                    <a:pt x="3" y="502"/>
                  </a:lnTo>
                  <a:lnTo>
                    <a:pt x="154" y="555"/>
                  </a:lnTo>
                  <a:lnTo>
                    <a:pt x="126" y="724"/>
                  </a:lnTo>
                  <a:lnTo>
                    <a:pt x="84" y="864"/>
                  </a:lnTo>
                  <a:lnTo>
                    <a:pt x="0" y="973"/>
                  </a:lnTo>
                  <a:lnTo>
                    <a:pt x="169" y="896"/>
                  </a:lnTo>
                  <a:lnTo>
                    <a:pt x="368" y="831"/>
                  </a:lnTo>
                  <a:lnTo>
                    <a:pt x="526" y="831"/>
                  </a:lnTo>
                  <a:lnTo>
                    <a:pt x="681" y="625"/>
                  </a:lnTo>
                  <a:lnTo>
                    <a:pt x="787" y="386"/>
                  </a:lnTo>
                  <a:lnTo>
                    <a:pt x="797" y="235"/>
                  </a:lnTo>
                  <a:lnTo>
                    <a:pt x="829" y="221"/>
                  </a:lnTo>
                  <a:lnTo>
                    <a:pt x="653" y="105"/>
                  </a:lnTo>
                  <a:lnTo>
                    <a:pt x="404" y="0"/>
                  </a:lnTo>
                  <a:close/>
                  <a:moveTo>
                    <a:pt x="526" y="831"/>
                  </a:moveTo>
                  <a:lnTo>
                    <a:pt x="368" y="831"/>
                  </a:lnTo>
                  <a:lnTo>
                    <a:pt x="387" y="838"/>
                  </a:lnTo>
                  <a:lnTo>
                    <a:pt x="430" y="853"/>
                  </a:lnTo>
                  <a:lnTo>
                    <a:pt x="480" y="859"/>
                  </a:lnTo>
                  <a:lnTo>
                    <a:pt x="516" y="843"/>
                  </a:lnTo>
                  <a:lnTo>
                    <a:pt x="526" y="831"/>
                  </a:lnTo>
                  <a:close/>
                </a:path>
              </a:pathLst>
            </a:custGeom>
            <a:solidFill>
              <a:srgbClr val="0095D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2787" name="Picture 1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8" y="3250"/>
              <a:ext cx="376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88" name="AutoShape 20"/>
            <p:cNvSpPr>
              <a:spLocks/>
            </p:cNvSpPr>
            <p:nvPr/>
          </p:nvSpPr>
          <p:spPr bwMode="auto">
            <a:xfrm>
              <a:off x="3344" y="2382"/>
              <a:ext cx="1754" cy="1220"/>
            </a:xfrm>
            <a:custGeom>
              <a:avLst/>
              <a:gdLst/>
              <a:ahLst/>
              <a:cxnLst>
                <a:cxn ang="0">
                  <a:pos x="1502" y="1034"/>
                </a:cxn>
                <a:cxn ang="0">
                  <a:pos x="1275" y="1034"/>
                </a:cxn>
                <a:cxn ang="0">
                  <a:pos x="1367" y="1220"/>
                </a:cxn>
                <a:cxn ang="0">
                  <a:pos x="1574" y="1157"/>
                </a:cxn>
                <a:cxn ang="0">
                  <a:pos x="1479" y="1114"/>
                </a:cxn>
                <a:cxn ang="0">
                  <a:pos x="1458" y="1087"/>
                </a:cxn>
                <a:cxn ang="0">
                  <a:pos x="1502" y="1034"/>
                </a:cxn>
                <a:cxn ang="0">
                  <a:pos x="344" y="0"/>
                </a:cxn>
                <a:cxn ang="0">
                  <a:pos x="358" y="29"/>
                </a:cxn>
                <a:cxn ang="0">
                  <a:pos x="333" y="218"/>
                </a:cxn>
                <a:cxn ang="0">
                  <a:pos x="263" y="370"/>
                </a:cxn>
                <a:cxn ang="0">
                  <a:pos x="109" y="622"/>
                </a:cxn>
                <a:cxn ang="0">
                  <a:pos x="0" y="770"/>
                </a:cxn>
                <a:cxn ang="0">
                  <a:pos x="210" y="882"/>
                </a:cxn>
                <a:cxn ang="0">
                  <a:pos x="488" y="956"/>
                </a:cxn>
                <a:cxn ang="0">
                  <a:pos x="713" y="1013"/>
                </a:cxn>
                <a:cxn ang="0">
                  <a:pos x="910" y="1034"/>
                </a:cxn>
                <a:cxn ang="0">
                  <a:pos x="1149" y="1041"/>
                </a:cxn>
                <a:cxn ang="0">
                  <a:pos x="1275" y="1034"/>
                </a:cxn>
                <a:cxn ang="0">
                  <a:pos x="1502" y="1034"/>
                </a:cxn>
                <a:cxn ang="0">
                  <a:pos x="1581" y="939"/>
                </a:cxn>
                <a:cxn ang="0">
                  <a:pos x="1662" y="865"/>
                </a:cxn>
                <a:cxn ang="0">
                  <a:pos x="1753" y="865"/>
                </a:cxn>
                <a:cxn ang="0">
                  <a:pos x="1644" y="714"/>
                </a:cxn>
                <a:cxn ang="0">
                  <a:pos x="1514" y="612"/>
                </a:cxn>
                <a:cxn ang="0">
                  <a:pos x="1416" y="549"/>
                </a:cxn>
                <a:cxn ang="0">
                  <a:pos x="1321" y="429"/>
                </a:cxn>
                <a:cxn ang="0">
                  <a:pos x="1215" y="345"/>
                </a:cxn>
                <a:cxn ang="0">
                  <a:pos x="1213" y="333"/>
                </a:cxn>
                <a:cxn ang="0">
                  <a:pos x="1205" y="309"/>
                </a:cxn>
                <a:cxn ang="0">
                  <a:pos x="1187" y="286"/>
                </a:cxn>
                <a:cxn ang="0">
                  <a:pos x="1172" y="282"/>
                </a:cxn>
                <a:cxn ang="0">
                  <a:pos x="1088" y="282"/>
                </a:cxn>
                <a:cxn ang="0">
                  <a:pos x="1030" y="278"/>
                </a:cxn>
                <a:cxn ang="0">
                  <a:pos x="927" y="268"/>
                </a:cxn>
                <a:cxn ang="0">
                  <a:pos x="678" y="180"/>
                </a:cxn>
                <a:cxn ang="0">
                  <a:pos x="516" y="25"/>
                </a:cxn>
                <a:cxn ang="0">
                  <a:pos x="344" y="0"/>
                </a:cxn>
                <a:cxn ang="0">
                  <a:pos x="1753" y="865"/>
                </a:cxn>
                <a:cxn ang="0">
                  <a:pos x="1662" y="865"/>
                </a:cxn>
                <a:cxn ang="0">
                  <a:pos x="1739" y="904"/>
                </a:cxn>
                <a:cxn ang="0">
                  <a:pos x="1753" y="865"/>
                </a:cxn>
                <a:cxn ang="0">
                  <a:pos x="1156" y="278"/>
                </a:cxn>
                <a:cxn ang="0">
                  <a:pos x="1122" y="282"/>
                </a:cxn>
                <a:cxn ang="0">
                  <a:pos x="1088" y="282"/>
                </a:cxn>
                <a:cxn ang="0">
                  <a:pos x="1172" y="282"/>
                </a:cxn>
                <a:cxn ang="0">
                  <a:pos x="1156" y="278"/>
                </a:cxn>
              </a:cxnLst>
              <a:rect l="0" t="0" r="r" b="b"/>
              <a:pathLst>
                <a:path w="1754" h="1220">
                  <a:moveTo>
                    <a:pt x="1502" y="1034"/>
                  </a:moveTo>
                  <a:lnTo>
                    <a:pt x="1275" y="1034"/>
                  </a:lnTo>
                  <a:lnTo>
                    <a:pt x="1367" y="1220"/>
                  </a:lnTo>
                  <a:lnTo>
                    <a:pt x="1574" y="1157"/>
                  </a:lnTo>
                  <a:lnTo>
                    <a:pt x="1479" y="1114"/>
                  </a:lnTo>
                  <a:lnTo>
                    <a:pt x="1458" y="1087"/>
                  </a:lnTo>
                  <a:lnTo>
                    <a:pt x="1502" y="1034"/>
                  </a:lnTo>
                  <a:close/>
                  <a:moveTo>
                    <a:pt x="344" y="0"/>
                  </a:moveTo>
                  <a:lnTo>
                    <a:pt x="358" y="29"/>
                  </a:lnTo>
                  <a:lnTo>
                    <a:pt x="333" y="218"/>
                  </a:lnTo>
                  <a:lnTo>
                    <a:pt x="263" y="370"/>
                  </a:lnTo>
                  <a:lnTo>
                    <a:pt x="109" y="622"/>
                  </a:lnTo>
                  <a:lnTo>
                    <a:pt x="0" y="770"/>
                  </a:lnTo>
                  <a:lnTo>
                    <a:pt x="210" y="882"/>
                  </a:lnTo>
                  <a:lnTo>
                    <a:pt x="488" y="956"/>
                  </a:lnTo>
                  <a:lnTo>
                    <a:pt x="713" y="1013"/>
                  </a:lnTo>
                  <a:lnTo>
                    <a:pt x="910" y="1034"/>
                  </a:lnTo>
                  <a:lnTo>
                    <a:pt x="1149" y="1041"/>
                  </a:lnTo>
                  <a:lnTo>
                    <a:pt x="1275" y="1034"/>
                  </a:lnTo>
                  <a:lnTo>
                    <a:pt x="1502" y="1034"/>
                  </a:lnTo>
                  <a:lnTo>
                    <a:pt x="1581" y="939"/>
                  </a:lnTo>
                  <a:lnTo>
                    <a:pt x="1662" y="865"/>
                  </a:lnTo>
                  <a:lnTo>
                    <a:pt x="1753" y="865"/>
                  </a:lnTo>
                  <a:lnTo>
                    <a:pt x="1644" y="714"/>
                  </a:lnTo>
                  <a:lnTo>
                    <a:pt x="1514" y="612"/>
                  </a:lnTo>
                  <a:lnTo>
                    <a:pt x="1416" y="549"/>
                  </a:lnTo>
                  <a:lnTo>
                    <a:pt x="1321" y="429"/>
                  </a:lnTo>
                  <a:lnTo>
                    <a:pt x="1215" y="345"/>
                  </a:lnTo>
                  <a:lnTo>
                    <a:pt x="1213" y="333"/>
                  </a:lnTo>
                  <a:lnTo>
                    <a:pt x="1205" y="309"/>
                  </a:lnTo>
                  <a:lnTo>
                    <a:pt x="1187" y="286"/>
                  </a:lnTo>
                  <a:lnTo>
                    <a:pt x="1172" y="282"/>
                  </a:lnTo>
                  <a:lnTo>
                    <a:pt x="1088" y="282"/>
                  </a:lnTo>
                  <a:lnTo>
                    <a:pt x="1030" y="278"/>
                  </a:lnTo>
                  <a:lnTo>
                    <a:pt x="927" y="268"/>
                  </a:lnTo>
                  <a:lnTo>
                    <a:pt x="678" y="180"/>
                  </a:lnTo>
                  <a:lnTo>
                    <a:pt x="516" y="25"/>
                  </a:lnTo>
                  <a:lnTo>
                    <a:pt x="344" y="0"/>
                  </a:lnTo>
                  <a:close/>
                  <a:moveTo>
                    <a:pt x="1753" y="865"/>
                  </a:moveTo>
                  <a:lnTo>
                    <a:pt x="1662" y="865"/>
                  </a:lnTo>
                  <a:lnTo>
                    <a:pt x="1739" y="904"/>
                  </a:lnTo>
                  <a:lnTo>
                    <a:pt x="1753" y="865"/>
                  </a:lnTo>
                  <a:close/>
                  <a:moveTo>
                    <a:pt x="1156" y="278"/>
                  </a:moveTo>
                  <a:lnTo>
                    <a:pt x="1122" y="282"/>
                  </a:lnTo>
                  <a:lnTo>
                    <a:pt x="1088" y="282"/>
                  </a:lnTo>
                  <a:lnTo>
                    <a:pt x="1172" y="282"/>
                  </a:lnTo>
                  <a:lnTo>
                    <a:pt x="1156" y="278"/>
                  </a:lnTo>
                  <a:close/>
                </a:path>
              </a:pathLst>
            </a:custGeom>
            <a:solidFill>
              <a:srgbClr val="FFCB0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89" name="AutoShape 21"/>
            <p:cNvSpPr>
              <a:spLocks/>
            </p:cNvSpPr>
            <p:nvPr/>
          </p:nvSpPr>
          <p:spPr bwMode="auto">
            <a:xfrm>
              <a:off x="4820" y="3285"/>
              <a:ext cx="1617" cy="982"/>
            </a:xfrm>
            <a:custGeom>
              <a:avLst/>
              <a:gdLst/>
              <a:ahLst/>
              <a:cxnLst>
                <a:cxn ang="0">
                  <a:pos x="221" y="17"/>
                </a:cxn>
                <a:cxn ang="0">
                  <a:pos x="91" y="207"/>
                </a:cxn>
                <a:cxn ang="0">
                  <a:pos x="0" y="323"/>
                </a:cxn>
                <a:cxn ang="0">
                  <a:pos x="154" y="551"/>
                </a:cxn>
                <a:cxn ang="0">
                  <a:pos x="222" y="615"/>
                </a:cxn>
                <a:cxn ang="0">
                  <a:pos x="298" y="678"/>
                </a:cxn>
                <a:cxn ang="0">
                  <a:pos x="387" y="734"/>
                </a:cxn>
                <a:cxn ang="0">
                  <a:pos x="488" y="787"/>
                </a:cxn>
                <a:cxn ang="0">
                  <a:pos x="572" y="848"/>
                </a:cxn>
                <a:cxn ang="0">
                  <a:pos x="650" y="917"/>
                </a:cxn>
                <a:cxn ang="0">
                  <a:pos x="698" y="954"/>
                </a:cxn>
                <a:cxn ang="0">
                  <a:pos x="720" y="962"/>
                </a:cxn>
                <a:cxn ang="0">
                  <a:pos x="760" y="964"/>
                </a:cxn>
                <a:cxn ang="0">
                  <a:pos x="875" y="973"/>
                </a:cxn>
                <a:cxn ang="0">
                  <a:pos x="961" y="981"/>
                </a:cxn>
                <a:cxn ang="0">
                  <a:pos x="976" y="977"/>
                </a:cxn>
                <a:cxn ang="0">
                  <a:pos x="1078" y="931"/>
                </a:cxn>
                <a:cxn ang="0">
                  <a:pos x="1124" y="889"/>
                </a:cxn>
                <a:cxn ang="0">
                  <a:pos x="1005" y="843"/>
                </a:cxn>
                <a:cxn ang="0">
                  <a:pos x="759" y="820"/>
                </a:cxn>
                <a:cxn ang="0">
                  <a:pos x="541" y="593"/>
                </a:cxn>
                <a:cxn ang="0">
                  <a:pos x="809" y="407"/>
                </a:cxn>
                <a:cxn ang="0">
                  <a:pos x="627" y="284"/>
                </a:cxn>
                <a:cxn ang="0">
                  <a:pos x="358" y="45"/>
                </a:cxn>
                <a:cxn ang="0">
                  <a:pos x="809" y="407"/>
                </a:cxn>
                <a:cxn ang="0">
                  <a:pos x="558" y="569"/>
                </a:cxn>
                <a:cxn ang="0">
                  <a:pos x="843" y="657"/>
                </a:cxn>
                <a:cxn ang="0">
                  <a:pos x="1075" y="741"/>
                </a:cxn>
                <a:cxn ang="0">
                  <a:pos x="1279" y="811"/>
                </a:cxn>
                <a:cxn ang="0">
                  <a:pos x="1402" y="868"/>
                </a:cxn>
                <a:cxn ang="0">
                  <a:pos x="1563" y="903"/>
                </a:cxn>
                <a:cxn ang="0">
                  <a:pos x="1595" y="815"/>
                </a:cxn>
                <a:cxn ang="0">
                  <a:pos x="1525" y="769"/>
                </a:cxn>
                <a:cxn ang="0">
                  <a:pos x="1460" y="749"/>
                </a:cxn>
                <a:cxn ang="0">
                  <a:pos x="1377" y="726"/>
                </a:cxn>
                <a:cxn ang="0">
                  <a:pos x="1275" y="692"/>
                </a:cxn>
                <a:cxn ang="0">
                  <a:pos x="1211" y="672"/>
                </a:cxn>
                <a:cxn ang="0">
                  <a:pos x="1124" y="615"/>
                </a:cxn>
                <a:cxn ang="0">
                  <a:pos x="809" y="407"/>
                </a:cxn>
              </a:cxnLst>
              <a:rect l="0" t="0" r="r" b="b"/>
              <a:pathLst>
                <a:path w="1617" h="982">
                  <a:moveTo>
                    <a:pt x="246" y="0"/>
                  </a:moveTo>
                  <a:lnTo>
                    <a:pt x="221" y="17"/>
                  </a:lnTo>
                  <a:lnTo>
                    <a:pt x="123" y="112"/>
                  </a:lnTo>
                  <a:lnTo>
                    <a:pt x="91" y="207"/>
                  </a:lnTo>
                  <a:lnTo>
                    <a:pt x="249" y="298"/>
                  </a:lnTo>
                  <a:lnTo>
                    <a:pt x="0" y="323"/>
                  </a:lnTo>
                  <a:lnTo>
                    <a:pt x="14" y="390"/>
                  </a:lnTo>
                  <a:lnTo>
                    <a:pt x="154" y="551"/>
                  </a:lnTo>
                  <a:lnTo>
                    <a:pt x="185" y="581"/>
                  </a:lnTo>
                  <a:lnTo>
                    <a:pt x="222" y="615"/>
                  </a:lnTo>
                  <a:lnTo>
                    <a:pt x="261" y="648"/>
                  </a:lnTo>
                  <a:lnTo>
                    <a:pt x="298" y="678"/>
                  </a:lnTo>
                  <a:lnTo>
                    <a:pt x="339" y="705"/>
                  </a:lnTo>
                  <a:lnTo>
                    <a:pt x="387" y="734"/>
                  </a:lnTo>
                  <a:lnTo>
                    <a:pt x="439" y="761"/>
                  </a:lnTo>
                  <a:lnTo>
                    <a:pt x="488" y="787"/>
                  </a:lnTo>
                  <a:lnTo>
                    <a:pt x="531" y="815"/>
                  </a:lnTo>
                  <a:lnTo>
                    <a:pt x="572" y="848"/>
                  </a:lnTo>
                  <a:lnTo>
                    <a:pt x="611" y="883"/>
                  </a:lnTo>
                  <a:lnTo>
                    <a:pt x="650" y="917"/>
                  </a:lnTo>
                  <a:lnTo>
                    <a:pt x="680" y="941"/>
                  </a:lnTo>
                  <a:lnTo>
                    <a:pt x="698" y="954"/>
                  </a:lnTo>
                  <a:lnTo>
                    <a:pt x="709" y="960"/>
                  </a:lnTo>
                  <a:lnTo>
                    <a:pt x="720" y="962"/>
                  </a:lnTo>
                  <a:lnTo>
                    <a:pt x="730" y="963"/>
                  </a:lnTo>
                  <a:lnTo>
                    <a:pt x="760" y="964"/>
                  </a:lnTo>
                  <a:lnTo>
                    <a:pt x="809" y="967"/>
                  </a:lnTo>
                  <a:lnTo>
                    <a:pt x="875" y="973"/>
                  </a:lnTo>
                  <a:lnTo>
                    <a:pt x="931" y="979"/>
                  </a:lnTo>
                  <a:lnTo>
                    <a:pt x="961" y="981"/>
                  </a:lnTo>
                  <a:lnTo>
                    <a:pt x="973" y="980"/>
                  </a:lnTo>
                  <a:lnTo>
                    <a:pt x="976" y="977"/>
                  </a:lnTo>
                  <a:lnTo>
                    <a:pt x="994" y="940"/>
                  </a:lnTo>
                  <a:lnTo>
                    <a:pt x="1078" y="931"/>
                  </a:lnTo>
                  <a:lnTo>
                    <a:pt x="1078" y="903"/>
                  </a:lnTo>
                  <a:lnTo>
                    <a:pt x="1124" y="889"/>
                  </a:lnTo>
                  <a:lnTo>
                    <a:pt x="1068" y="854"/>
                  </a:lnTo>
                  <a:lnTo>
                    <a:pt x="1005" y="843"/>
                  </a:lnTo>
                  <a:lnTo>
                    <a:pt x="906" y="832"/>
                  </a:lnTo>
                  <a:lnTo>
                    <a:pt x="759" y="820"/>
                  </a:lnTo>
                  <a:lnTo>
                    <a:pt x="632" y="720"/>
                  </a:lnTo>
                  <a:lnTo>
                    <a:pt x="541" y="593"/>
                  </a:lnTo>
                  <a:lnTo>
                    <a:pt x="388" y="407"/>
                  </a:lnTo>
                  <a:lnTo>
                    <a:pt x="809" y="407"/>
                  </a:lnTo>
                  <a:lnTo>
                    <a:pt x="786" y="390"/>
                  </a:lnTo>
                  <a:lnTo>
                    <a:pt x="627" y="284"/>
                  </a:lnTo>
                  <a:lnTo>
                    <a:pt x="499" y="168"/>
                  </a:lnTo>
                  <a:lnTo>
                    <a:pt x="358" y="45"/>
                  </a:lnTo>
                  <a:lnTo>
                    <a:pt x="246" y="0"/>
                  </a:lnTo>
                  <a:close/>
                  <a:moveTo>
                    <a:pt x="809" y="407"/>
                  </a:moveTo>
                  <a:lnTo>
                    <a:pt x="388" y="407"/>
                  </a:lnTo>
                  <a:lnTo>
                    <a:pt x="558" y="569"/>
                  </a:lnTo>
                  <a:lnTo>
                    <a:pt x="695" y="615"/>
                  </a:lnTo>
                  <a:lnTo>
                    <a:pt x="843" y="657"/>
                  </a:lnTo>
                  <a:lnTo>
                    <a:pt x="976" y="685"/>
                  </a:lnTo>
                  <a:lnTo>
                    <a:pt x="1075" y="741"/>
                  </a:lnTo>
                  <a:lnTo>
                    <a:pt x="1142" y="801"/>
                  </a:lnTo>
                  <a:lnTo>
                    <a:pt x="1279" y="811"/>
                  </a:lnTo>
                  <a:lnTo>
                    <a:pt x="1324" y="839"/>
                  </a:lnTo>
                  <a:lnTo>
                    <a:pt x="1402" y="868"/>
                  </a:lnTo>
                  <a:lnTo>
                    <a:pt x="1539" y="924"/>
                  </a:lnTo>
                  <a:lnTo>
                    <a:pt x="1563" y="903"/>
                  </a:lnTo>
                  <a:lnTo>
                    <a:pt x="1616" y="885"/>
                  </a:lnTo>
                  <a:lnTo>
                    <a:pt x="1595" y="815"/>
                  </a:lnTo>
                  <a:lnTo>
                    <a:pt x="1535" y="773"/>
                  </a:lnTo>
                  <a:lnTo>
                    <a:pt x="1525" y="769"/>
                  </a:lnTo>
                  <a:lnTo>
                    <a:pt x="1498" y="760"/>
                  </a:lnTo>
                  <a:lnTo>
                    <a:pt x="1460" y="749"/>
                  </a:lnTo>
                  <a:lnTo>
                    <a:pt x="1416" y="738"/>
                  </a:lnTo>
                  <a:lnTo>
                    <a:pt x="1377" y="726"/>
                  </a:lnTo>
                  <a:lnTo>
                    <a:pt x="1314" y="703"/>
                  </a:lnTo>
                  <a:lnTo>
                    <a:pt x="1275" y="692"/>
                  </a:lnTo>
                  <a:lnTo>
                    <a:pt x="1239" y="683"/>
                  </a:lnTo>
                  <a:lnTo>
                    <a:pt x="1211" y="672"/>
                  </a:lnTo>
                  <a:lnTo>
                    <a:pt x="1178" y="651"/>
                  </a:lnTo>
                  <a:lnTo>
                    <a:pt x="1124" y="615"/>
                  </a:lnTo>
                  <a:lnTo>
                    <a:pt x="998" y="548"/>
                  </a:lnTo>
                  <a:lnTo>
                    <a:pt x="809" y="407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90" name="AutoShape 22"/>
            <p:cNvSpPr>
              <a:spLocks/>
            </p:cNvSpPr>
            <p:nvPr/>
          </p:nvSpPr>
          <p:spPr bwMode="auto">
            <a:xfrm>
              <a:off x="4813" y="2649"/>
              <a:ext cx="563" cy="598"/>
            </a:xfrm>
            <a:custGeom>
              <a:avLst/>
              <a:gdLst/>
              <a:ahLst/>
              <a:cxnLst>
                <a:cxn ang="0">
                  <a:pos x="397" y="0"/>
                </a:cxn>
                <a:cxn ang="0">
                  <a:pos x="203" y="49"/>
                </a:cxn>
                <a:cxn ang="0">
                  <a:pos x="84" y="137"/>
                </a:cxn>
                <a:cxn ang="0">
                  <a:pos x="36" y="214"/>
                </a:cxn>
                <a:cxn ang="0">
                  <a:pos x="0" y="309"/>
                </a:cxn>
                <a:cxn ang="0">
                  <a:pos x="137" y="407"/>
                </a:cxn>
                <a:cxn ang="0">
                  <a:pos x="245" y="520"/>
                </a:cxn>
                <a:cxn ang="0">
                  <a:pos x="305" y="597"/>
                </a:cxn>
                <a:cxn ang="0">
                  <a:pos x="361" y="558"/>
                </a:cxn>
                <a:cxn ang="0">
                  <a:pos x="407" y="513"/>
                </a:cxn>
                <a:cxn ang="0">
                  <a:pos x="460" y="477"/>
                </a:cxn>
                <a:cxn ang="0">
                  <a:pos x="501" y="477"/>
                </a:cxn>
                <a:cxn ang="0">
                  <a:pos x="520" y="470"/>
                </a:cxn>
                <a:cxn ang="0">
                  <a:pos x="502" y="425"/>
                </a:cxn>
                <a:cxn ang="0">
                  <a:pos x="541" y="358"/>
                </a:cxn>
                <a:cxn ang="0">
                  <a:pos x="562" y="261"/>
                </a:cxn>
                <a:cxn ang="0">
                  <a:pos x="523" y="91"/>
                </a:cxn>
                <a:cxn ang="0">
                  <a:pos x="397" y="0"/>
                </a:cxn>
                <a:cxn ang="0">
                  <a:pos x="501" y="477"/>
                </a:cxn>
                <a:cxn ang="0">
                  <a:pos x="460" y="477"/>
                </a:cxn>
                <a:cxn ang="0">
                  <a:pos x="491" y="481"/>
                </a:cxn>
                <a:cxn ang="0">
                  <a:pos x="501" y="477"/>
                </a:cxn>
              </a:cxnLst>
              <a:rect l="0" t="0" r="r" b="b"/>
              <a:pathLst>
                <a:path w="563" h="598">
                  <a:moveTo>
                    <a:pt x="397" y="0"/>
                  </a:moveTo>
                  <a:lnTo>
                    <a:pt x="203" y="49"/>
                  </a:lnTo>
                  <a:lnTo>
                    <a:pt x="84" y="137"/>
                  </a:lnTo>
                  <a:lnTo>
                    <a:pt x="36" y="214"/>
                  </a:lnTo>
                  <a:lnTo>
                    <a:pt x="0" y="309"/>
                  </a:lnTo>
                  <a:lnTo>
                    <a:pt x="137" y="407"/>
                  </a:lnTo>
                  <a:lnTo>
                    <a:pt x="245" y="520"/>
                  </a:lnTo>
                  <a:lnTo>
                    <a:pt x="305" y="597"/>
                  </a:lnTo>
                  <a:lnTo>
                    <a:pt x="361" y="558"/>
                  </a:lnTo>
                  <a:lnTo>
                    <a:pt x="407" y="513"/>
                  </a:lnTo>
                  <a:lnTo>
                    <a:pt x="460" y="477"/>
                  </a:lnTo>
                  <a:lnTo>
                    <a:pt x="501" y="477"/>
                  </a:lnTo>
                  <a:lnTo>
                    <a:pt x="520" y="470"/>
                  </a:lnTo>
                  <a:lnTo>
                    <a:pt x="502" y="425"/>
                  </a:lnTo>
                  <a:lnTo>
                    <a:pt x="541" y="358"/>
                  </a:lnTo>
                  <a:lnTo>
                    <a:pt x="562" y="261"/>
                  </a:lnTo>
                  <a:lnTo>
                    <a:pt x="523" y="91"/>
                  </a:lnTo>
                  <a:lnTo>
                    <a:pt x="397" y="0"/>
                  </a:lnTo>
                  <a:close/>
                  <a:moveTo>
                    <a:pt x="501" y="477"/>
                  </a:moveTo>
                  <a:lnTo>
                    <a:pt x="460" y="477"/>
                  </a:lnTo>
                  <a:lnTo>
                    <a:pt x="491" y="481"/>
                  </a:lnTo>
                  <a:lnTo>
                    <a:pt x="501" y="477"/>
                  </a:lnTo>
                  <a:close/>
                </a:path>
              </a:pathLst>
            </a:custGeom>
            <a:solidFill>
              <a:srgbClr val="FCC7A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91" name="AutoShape 23"/>
            <p:cNvSpPr>
              <a:spLocks/>
            </p:cNvSpPr>
            <p:nvPr/>
          </p:nvSpPr>
          <p:spPr bwMode="auto">
            <a:xfrm>
              <a:off x="4725" y="2463"/>
              <a:ext cx="833" cy="514"/>
            </a:xfrm>
            <a:custGeom>
              <a:avLst/>
              <a:gdLst/>
              <a:ahLst/>
              <a:cxnLst>
                <a:cxn ang="0">
                  <a:pos x="485" y="368"/>
                </a:cxn>
                <a:cxn ang="0">
                  <a:pos x="590" y="397"/>
                </a:cxn>
                <a:cxn ang="0">
                  <a:pos x="650" y="478"/>
                </a:cxn>
                <a:cxn ang="0">
                  <a:pos x="692" y="482"/>
                </a:cxn>
                <a:cxn ang="0">
                  <a:pos x="731" y="450"/>
                </a:cxn>
                <a:cxn ang="0">
                  <a:pos x="783" y="425"/>
                </a:cxn>
                <a:cxn ang="0">
                  <a:pos x="747" y="368"/>
                </a:cxn>
                <a:cxn ang="0">
                  <a:pos x="731" y="450"/>
                </a:cxn>
                <a:cxn ang="0">
                  <a:pos x="789" y="450"/>
                </a:cxn>
                <a:cxn ang="0">
                  <a:pos x="126" y="425"/>
                </a:cxn>
                <a:cxn ang="0">
                  <a:pos x="253" y="503"/>
                </a:cxn>
                <a:cxn ang="0">
                  <a:pos x="261" y="425"/>
                </a:cxn>
                <a:cxn ang="0">
                  <a:pos x="692" y="482"/>
                </a:cxn>
                <a:cxn ang="0">
                  <a:pos x="743" y="482"/>
                </a:cxn>
                <a:cxn ang="0">
                  <a:pos x="124" y="42"/>
                </a:cxn>
                <a:cxn ang="0">
                  <a:pos x="49" y="127"/>
                </a:cxn>
                <a:cxn ang="0">
                  <a:pos x="7" y="204"/>
                </a:cxn>
                <a:cxn ang="0">
                  <a:pos x="0" y="306"/>
                </a:cxn>
                <a:cxn ang="0">
                  <a:pos x="44" y="352"/>
                </a:cxn>
                <a:cxn ang="0">
                  <a:pos x="52" y="429"/>
                </a:cxn>
                <a:cxn ang="0">
                  <a:pos x="261" y="425"/>
                </a:cxn>
                <a:cxn ang="0">
                  <a:pos x="365" y="373"/>
                </a:cxn>
                <a:cxn ang="0">
                  <a:pos x="485" y="368"/>
                </a:cxn>
                <a:cxn ang="0">
                  <a:pos x="741" y="366"/>
                </a:cxn>
                <a:cxn ang="0">
                  <a:pos x="727" y="274"/>
                </a:cxn>
                <a:cxn ang="0">
                  <a:pos x="660" y="183"/>
                </a:cxn>
                <a:cxn ang="0">
                  <a:pos x="639" y="148"/>
                </a:cxn>
                <a:cxn ang="0">
                  <a:pos x="520" y="74"/>
                </a:cxn>
                <a:cxn ang="0">
                  <a:pos x="411" y="71"/>
                </a:cxn>
                <a:cxn ang="0">
                  <a:pos x="351" y="46"/>
                </a:cxn>
                <a:cxn ang="0">
                  <a:pos x="480" y="373"/>
                </a:cxn>
                <a:cxn ang="0">
                  <a:pos x="403" y="411"/>
                </a:cxn>
                <a:cxn ang="0">
                  <a:pos x="473" y="380"/>
                </a:cxn>
                <a:cxn ang="0">
                  <a:pos x="473" y="380"/>
                </a:cxn>
                <a:cxn ang="0">
                  <a:pos x="446" y="408"/>
                </a:cxn>
                <a:cxn ang="0">
                  <a:pos x="530" y="32"/>
                </a:cxn>
                <a:cxn ang="0">
                  <a:pos x="521" y="71"/>
                </a:cxn>
                <a:cxn ang="0">
                  <a:pos x="330" y="0"/>
                </a:cxn>
                <a:cxn ang="0">
                  <a:pos x="383" y="46"/>
                </a:cxn>
              </a:cxnLst>
              <a:rect l="0" t="0" r="r" b="b"/>
              <a:pathLst>
                <a:path w="833" h="514">
                  <a:moveTo>
                    <a:pt x="747" y="368"/>
                  </a:moveTo>
                  <a:lnTo>
                    <a:pt x="485" y="368"/>
                  </a:lnTo>
                  <a:lnTo>
                    <a:pt x="527" y="397"/>
                  </a:lnTo>
                  <a:lnTo>
                    <a:pt x="590" y="397"/>
                  </a:lnTo>
                  <a:lnTo>
                    <a:pt x="629" y="478"/>
                  </a:lnTo>
                  <a:lnTo>
                    <a:pt x="650" y="478"/>
                  </a:lnTo>
                  <a:lnTo>
                    <a:pt x="727" y="513"/>
                  </a:lnTo>
                  <a:lnTo>
                    <a:pt x="692" y="482"/>
                  </a:lnTo>
                  <a:lnTo>
                    <a:pt x="743" y="482"/>
                  </a:lnTo>
                  <a:lnTo>
                    <a:pt x="731" y="450"/>
                  </a:lnTo>
                  <a:lnTo>
                    <a:pt x="789" y="450"/>
                  </a:lnTo>
                  <a:lnTo>
                    <a:pt x="783" y="425"/>
                  </a:lnTo>
                  <a:lnTo>
                    <a:pt x="833" y="408"/>
                  </a:lnTo>
                  <a:lnTo>
                    <a:pt x="747" y="368"/>
                  </a:lnTo>
                  <a:close/>
                  <a:moveTo>
                    <a:pt x="789" y="450"/>
                  </a:moveTo>
                  <a:lnTo>
                    <a:pt x="731" y="450"/>
                  </a:lnTo>
                  <a:lnTo>
                    <a:pt x="801" y="506"/>
                  </a:lnTo>
                  <a:lnTo>
                    <a:pt x="789" y="450"/>
                  </a:lnTo>
                  <a:close/>
                  <a:moveTo>
                    <a:pt x="261" y="425"/>
                  </a:moveTo>
                  <a:lnTo>
                    <a:pt x="126" y="425"/>
                  </a:lnTo>
                  <a:lnTo>
                    <a:pt x="80" y="478"/>
                  </a:lnTo>
                  <a:lnTo>
                    <a:pt x="253" y="503"/>
                  </a:lnTo>
                  <a:lnTo>
                    <a:pt x="249" y="443"/>
                  </a:lnTo>
                  <a:lnTo>
                    <a:pt x="261" y="425"/>
                  </a:lnTo>
                  <a:close/>
                  <a:moveTo>
                    <a:pt x="743" y="482"/>
                  </a:moveTo>
                  <a:lnTo>
                    <a:pt x="692" y="482"/>
                  </a:lnTo>
                  <a:lnTo>
                    <a:pt x="745" y="485"/>
                  </a:lnTo>
                  <a:lnTo>
                    <a:pt x="743" y="482"/>
                  </a:lnTo>
                  <a:close/>
                  <a:moveTo>
                    <a:pt x="235" y="10"/>
                  </a:moveTo>
                  <a:lnTo>
                    <a:pt x="124" y="42"/>
                  </a:lnTo>
                  <a:lnTo>
                    <a:pt x="161" y="85"/>
                  </a:lnTo>
                  <a:lnTo>
                    <a:pt x="49" y="127"/>
                  </a:lnTo>
                  <a:lnTo>
                    <a:pt x="105" y="137"/>
                  </a:lnTo>
                  <a:lnTo>
                    <a:pt x="7" y="204"/>
                  </a:lnTo>
                  <a:lnTo>
                    <a:pt x="63" y="218"/>
                  </a:lnTo>
                  <a:lnTo>
                    <a:pt x="0" y="306"/>
                  </a:lnTo>
                  <a:lnTo>
                    <a:pt x="56" y="313"/>
                  </a:lnTo>
                  <a:lnTo>
                    <a:pt x="44" y="352"/>
                  </a:lnTo>
                  <a:lnTo>
                    <a:pt x="88" y="383"/>
                  </a:lnTo>
                  <a:lnTo>
                    <a:pt x="52" y="429"/>
                  </a:lnTo>
                  <a:lnTo>
                    <a:pt x="126" y="425"/>
                  </a:lnTo>
                  <a:lnTo>
                    <a:pt x="261" y="425"/>
                  </a:lnTo>
                  <a:lnTo>
                    <a:pt x="283" y="390"/>
                  </a:lnTo>
                  <a:lnTo>
                    <a:pt x="365" y="373"/>
                  </a:lnTo>
                  <a:lnTo>
                    <a:pt x="480" y="373"/>
                  </a:lnTo>
                  <a:lnTo>
                    <a:pt x="485" y="368"/>
                  </a:lnTo>
                  <a:lnTo>
                    <a:pt x="747" y="368"/>
                  </a:lnTo>
                  <a:lnTo>
                    <a:pt x="741" y="366"/>
                  </a:lnTo>
                  <a:lnTo>
                    <a:pt x="804" y="299"/>
                  </a:lnTo>
                  <a:lnTo>
                    <a:pt x="727" y="274"/>
                  </a:lnTo>
                  <a:lnTo>
                    <a:pt x="766" y="225"/>
                  </a:lnTo>
                  <a:lnTo>
                    <a:pt x="660" y="183"/>
                  </a:lnTo>
                  <a:lnTo>
                    <a:pt x="710" y="158"/>
                  </a:lnTo>
                  <a:lnTo>
                    <a:pt x="639" y="148"/>
                  </a:lnTo>
                  <a:lnTo>
                    <a:pt x="660" y="81"/>
                  </a:lnTo>
                  <a:lnTo>
                    <a:pt x="520" y="74"/>
                  </a:lnTo>
                  <a:lnTo>
                    <a:pt x="521" y="71"/>
                  </a:lnTo>
                  <a:lnTo>
                    <a:pt x="411" y="71"/>
                  </a:lnTo>
                  <a:lnTo>
                    <a:pt x="383" y="46"/>
                  </a:lnTo>
                  <a:lnTo>
                    <a:pt x="351" y="46"/>
                  </a:lnTo>
                  <a:lnTo>
                    <a:pt x="235" y="10"/>
                  </a:lnTo>
                  <a:close/>
                  <a:moveTo>
                    <a:pt x="480" y="373"/>
                  </a:moveTo>
                  <a:lnTo>
                    <a:pt x="365" y="373"/>
                  </a:lnTo>
                  <a:lnTo>
                    <a:pt x="403" y="411"/>
                  </a:lnTo>
                  <a:lnTo>
                    <a:pt x="414" y="380"/>
                  </a:lnTo>
                  <a:lnTo>
                    <a:pt x="473" y="380"/>
                  </a:lnTo>
                  <a:lnTo>
                    <a:pt x="480" y="373"/>
                  </a:lnTo>
                  <a:close/>
                  <a:moveTo>
                    <a:pt x="473" y="380"/>
                  </a:moveTo>
                  <a:lnTo>
                    <a:pt x="414" y="380"/>
                  </a:lnTo>
                  <a:lnTo>
                    <a:pt x="446" y="408"/>
                  </a:lnTo>
                  <a:lnTo>
                    <a:pt x="473" y="380"/>
                  </a:lnTo>
                  <a:close/>
                  <a:moveTo>
                    <a:pt x="530" y="32"/>
                  </a:moveTo>
                  <a:lnTo>
                    <a:pt x="411" y="71"/>
                  </a:lnTo>
                  <a:lnTo>
                    <a:pt x="521" y="71"/>
                  </a:lnTo>
                  <a:lnTo>
                    <a:pt x="530" y="32"/>
                  </a:lnTo>
                  <a:close/>
                  <a:moveTo>
                    <a:pt x="330" y="0"/>
                  </a:moveTo>
                  <a:lnTo>
                    <a:pt x="351" y="46"/>
                  </a:lnTo>
                  <a:lnTo>
                    <a:pt x="383" y="46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231F2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2792" name="Picture 24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725" y="2463"/>
              <a:ext cx="833" cy="5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93" name="Freeform 25"/>
            <p:cNvSpPr>
              <a:spLocks/>
            </p:cNvSpPr>
            <p:nvPr/>
          </p:nvSpPr>
          <p:spPr bwMode="auto">
            <a:xfrm>
              <a:off x="5157" y="3127"/>
              <a:ext cx="46" cy="7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0" y="32"/>
                </a:cxn>
                <a:cxn ang="0">
                  <a:pos x="14" y="74"/>
                </a:cxn>
                <a:cxn ang="0">
                  <a:pos x="46" y="36"/>
                </a:cxn>
                <a:cxn ang="0">
                  <a:pos x="14" y="0"/>
                </a:cxn>
              </a:cxnLst>
              <a:rect l="0" t="0" r="r" b="b"/>
              <a:pathLst>
                <a:path w="46" h="74">
                  <a:moveTo>
                    <a:pt x="14" y="0"/>
                  </a:moveTo>
                  <a:lnTo>
                    <a:pt x="0" y="32"/>
                  </a:lnTo>
                  <a:lnTo>
                    <a:pt x="14" y="74"/>
                  </a:lnTo>
                  <a:lnTo>
                    <a:pt x="46" y="36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E31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32794" name="Freeform 26"/>
            <p:cNvSpPr>
              <a:spLocks/>
            </p:cNvSpPr>
            <p:nvPr/>
          </p:nvSpPr>
          <p:spPr bwMode="auto">
            <a:xfrm>
              <a:off x="5214" y="2951"/>
              <a:ext cx="78" cy="71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24" y="3"/>
                </a:cxn>
                <a:cxn ang="0">
                  <a:pos x="11" y="11"/>
                </a:cxn>
                <a:cxn ang="0">
                  <a:pos x="3" y="22"/>
                </a:cxn>
                <a:cxn ang="0">
                  <a:pos x="0" y="36"/>
                </a:cxn>
                <a:cxn ang="0">
                  <a:pos x="3" y="49"/>
                </a:cxn>
                <a:cxn ang="0">
                  <a:pos x="11" y="61"/>
                </a:cxn>
                <a:cxn ang="0">
                  <a:pos x="24" y="68"/>
                </a:cxn>
                <a:cxn ang="0">
                  <a:pos x="39" y="71"/>
                </a:cxn>
                <a:cxn ang="0">
                  <a:pos x="54" y="68"/>
                </a:cxn>
                <a:cxn ang="0">
                  <a:pos x="66" y="61"/>
                </a:cxn>
                <a:cxn ang="0">
                  <a:pos x="74" y="49"/>
                </a:cxn>
                <a:cxn ang="0">
                  <a:pos x="77" y="36"/>
                </a:cxn>
                <a:cxn ang="0">
                  <a:pos x="74" y="22"/>
                </a:cxn>
                <a:cxn ang="0">
                  <a:pos x="66" y="11"/>
                </a:cxn>
                <a:cxn ang="0">
                  <a:pos x="54" y="3"/>
                </a:cxn>
                <a:cxn ang="0">
                  <a:pos x="39" y="0"/>
                </a:cxn>
              </a:cxnLst>
              <a:rect l="0" t="0" r="r" b="b"/>
              <a:pathLst>
                <a:path w="78" h="71">
                  <a:moveTo>
                    <a:pt x="39" y="0"/>
                  </a:moveTo>
                  <a:lnTo>
                    <a:pt x="24" y="3"/>
                  </a:lnTo>
                  <a:lnTo>
                    <a:pt x="11" y="11"/>
                  </a:lnTo>
                  <a:lnTo>
                    <a:pt x="3" y="22"/>
                  </a:lnTo>
                  <a:lnTo>
                    <a:pt x="0" y="36"/>
                  </a:lnTo>
                  <a:lnTo>
                    <a:pt x="3" y="49"/>
                  </a:lnTo>
                  <a:lnTo>
                    <a:pt x="11" y="61"/>
                  </a:lnTo>
                  <a:lnTo>
                    <a:pt x="24" y="68"/>
                  </a:lnTo>
                  <a:lnTo>
                    <a:pt x="39" y="71"/>
                  </a:lnTo>
                  <a:lnTo>
                    <a:pt x="54" y="68"/>
                  </a:lnTo>
                  <a:lnTo>
                    <a:pt x="66" y="61"/>
                  </a:lnTo>
                  <a:lnTo>
                    <a:pt x="74" y="49"/>
                  </a:lnTo>
                  <a:lnTo>
                    <a:pt x="77" y="36"/>
                  </a:lnTo>
                  <a:lnTo>
                    <a:pt x="74" y="22"/>
                  </a:lnTo>
                  <a:lnTo>
                    <a:pt x="66" y="11"/>
                  </a:lnTo>
                  <a:lnTo>
                    <a:pt x="54" y="3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pic>
          <p:nvPicPr>
            <p:cNvPr id="32795" name="Picture 27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65" y="441"/>
              <a:ext cx="6118" cy="39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796" name="Picture 28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39" y="1848"/>
              <a:ext cx="216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797" name="Picture 29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956" y="3014"/>
              <a:ext cx="331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4" name="object 2"/>
          <p:cNvSpPr txBox="1">
            <a:spLocks/>
          </p:cNvSpPr>
          <p:nvPr/>
        </p:nvSpPr>
        <p:spPr>
          <a:xfrm>
            <a:off x="1957549" y="357166"/>
            <a:ext cx="5227235" cy="504673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 marR="0" lvl="0" indent="0" algn="ctr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-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Θωρακική πτώση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</TotalTime>
  <Words>53</Words>
  <Application>Microsoft Office PowerPoint</Application>
  <PresentationFormat>Προβολή στην οθόνη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 Μάθημα: Ν 132 ΠΕΤΟΣΦΑΙΡΙΣΗ </vt:lpstr>
      <vt:lpstr>Χαμηλή άμυνα</vt:lpstr>
      <vt:lpstr>Η χαμηλή άμυνα</vt:lpstr>
      <vt:lpstr>Βασική θέση - αφετηρία</vt:lpstr>
      <vt:lpstr>Διαφάνεια 5</vt:lpstr>
      <vt:lpstr>Είδη πτώσεων</vt:lpstr>
      <vt:lpstr>Διαφάνεια 7</vt:lpstr>
      <vt:lpstr>Διαφάνεια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N. KΟΥΦΟΥ</dc:creator>
  <cp:lastModifiedBy>User</cp:lastModifiedBy>
  <cp:revision>232</cp:revision>
  <dcterms:created xsi:type="dcterms:W3CDTF">2020-05-15T14:07:35Z</dcterms:created>
  <dcterms:modified xsi:type="dcterms:W3CDTF">2021-02-06T09:01:15Z</dcterms:modified>
</cp:coreProperties>
</file>