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8" r:id="rId3"/>
    <p:sldId id="259" r:id="rId4"/>
    <p:sldId id="261" r:id="rId5"/>
    <p:sldId id="263" r:id="rId6"/>
    <p:sldId id="265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301" r:id="rId15"/>
    <p:sldId id="278" r:id="rId16"/>
    <p:sldId id="279" r:id="rId17"/>
    <p:sldId id="280" r:id="rId18"/>
    <p:sldId id="302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65" autoAdjust="0"/>
  </p:normalViewPr>
  <p:slideViewPr>
    <p:cSldViewPr>
      <p:cViewPr varScale="1">
        <p:scale>
          <a:sx n="85" d="100"/>
          <a:sy n="85" d="100"/>
        </p:scale>
        <p:origin x="562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akaris Venetis" userId="123cc868b6771a79" providerId="LiveId" clId="{A6A24DFA-1997-4D42-8388-06DBE2D5B01D}"/>
    <pc:docChg chg="modSld">
      <pc:chgData name="Kanakaris Venetis" userId="123cc868b6771a79" providerId="LiveId" clId="{A6A24DFA-1997-4D42-8388-06DBE2D5B01D}" dt="2023-10-11T10:05:42.421" v="43" actId="20577"/>
      <pc:docMkLst>
        <pc:docMk/>
      </pc:docMkLst>
      <pc:sldChg chg="modSp mod">
        <pc:chgData name="Kanakaris Venetis" userId="123cc868b6771a79" providerId="LiveId" clId="{A6A24DFA-1997-4D42-8388-06DBE2D5B01D}" dt="2023-10-11T08:22:39.437" v="21" actId="20577"/>
        <pc:sldMkLst>
          <pc:docMk/>
          <pc:sldMk cId="0" sldId="273"/>
        </pc:sldMkLst>
        <pc:graphicFrameChg chg="modGraphic">
          <ac:chgData name="Kanakaris Venetis" userId="123cc868b6771a79" providerId="LiveId" clId="{A6A24DFA-1997-4D42-8388-06DBE2D5B01D}" dt="2023-10-11T08:22:39.437" v="21" actId="20577"/>
          <ac:graphicFrameMkLst>
            <pc:docMk/>
            <pc:sldMk cId="0" sldId="273"/>
            <ac:graphicFrameMk id="5" creationId="{00000000-0000-0000-0000-000000000000}"/>
          </ac:graphicFrameMkLst>
        </pc:graphicFrameChg>
      </pc:sldChg>
      <pc:sldChg chg="modSp mod">
        <pc:chgData name="Kanakaris Venetis" userId="123cc868b6771a79" providerId="LiveId" clId="{A6A24DFA-1997-4D42-8388-06DBE2D5B01D}" dt="2023-10-11T10:05:42.421" v="43" actId="20577"/>
        <pc:sldMkLst>
          <pc:docMk/>
          <pc:sldMk cId="0" sldId="274"/>
        </pc:sldMkLst>
        <pc:graphicFrameChg chg="modGraphic">
          <ac:chgData name="Kanakaris Venetis" userId="123cc868b6771a79" providerId="LiveId" clId="{A6A24DFA-1997-4D42-8388-06DBE2D5B01D}" dt="2023-10-11T10:05:42.421" v="43" actId="20577"/>
          <ac:graphicFrameMkLst>
            <pc:docMk/>
            <pc:sldMk cId="0" sldId="274"/>
            <ac:graphicFrameMk id="5" creationId="{00000000-0000-0000-0000-000000000000}"/>
          </ac:graphicFrameMkLst>
        </pc:graphicFrameChg>
      </pc:sldChg>
    </pc:docChg>
  </pc:docChgLst>
  <pc:docChgLst>
    <pc:chgData name="Kanakaris Venetis" userId="123cc868b6771a79" providerId="LiveId" clId="{3EAADCC0-B785-40CD-BA82-7F1858251D4C}"/>
    <pc:docChg chg="undo custSel addSld delSld modSld">
      <pc:chgData name="Kanakaris Venetis" userId="123cc868b6771a79" providerId="LiveId" clId="{3EAADCC0-B785-40CD-BA82-7F1858251D4C}" dt="2023-10-08T21:46:22.543" v="5382" actId="5793"/>
      <pc:docMkLst>
        <pc:docMk/>
      </pc:docMkLst>
      <pc:sldChg chg="addSp delSp modSp mod">
        <pc:chgData name="Kanakaris Venetis" userId="123cc868b6771a79" providerId="LiveId" clId="{3EAADCC0-B785-40CD-BA82-7F1858251D4C}" dt="2023-10-08T15:57:35.440" v="3520" actId="113"/>
        <pc:sldMkLst>
          <pc:docMk/>
          <pc:sldMk cId="0" sldId="256"/>
        </pc:sldMkLst>
        <pc:spChg chg="add del mod">
          <ac:chgData name="Kanakaris Venetis" userId="123cc868b6771a79" providerId="LiveId" clId="{3EAADCC0-B785-40CD-BA82-7F1858251D4C}" dt="2023-10-08T15:55:16.396" v="3512" actId="478"/>
          <ac:spMkLst>
            <pc:docMk/>
            <pc:sldMk cId="0" sldId="256"/>
            <ac:spMk id="2" creationId="{65678F69-195F-43F8-8867-28EBB27A6DF1}"/>
          </ac:spMkLst>
        </pc:spChg>
        <pc:spChg chg="mod">
          <ac:chgData name="Kanakaris Venetis" userId="123cc868b6771a79" providerId="LiveId" clId="{3EAADCC0-B785-40CD-BA82-7F1858251D4C}" dt="2023-10-08T15:57:35.440" v="3520" actId="113"/>
          <ac:spMkLst>
            <pc:docMk/>
            <pc:sldMk cId="0" sldId="256"/>
            <ac:spMk id="3" creationId="{5E09F9E3-42E7-4A79-B1C2-66563C3D99D2}"/>
          </ac:spMkLst>
        </pc:spChg>
        <pc:spChg chg="add del mod">
          <ac:chgData name="Kanakaris Venetis" userId="123cc868b6771a79" providerId="LiveId" clId="{3EAADCC0-B785-40CD-BA82-7F1858251D4C}" dt="2023-10-08T15:57:08.970" v="3516"/>
          <ac:spMkLst>
            <pc:docMk/>
            <pc:sldMk cId="0" sldId="256"/>
            <ac:spMk id="4" creationId="{E532A7E7-F529-4F72-944B-25FB01A4F545}"/>
          </ac:spMkLst>
        </pc:spChg>
        <pc:spChg chg="mod">
          <ac:chgData name="Kanakaris Venetis" userId="123cc868b6771a79" providerId="LiveId" clId="{3EAADCC0-B785-40CD-BA82-7F1858251D4C}" dt="2023-10-06T12:22:32.395" v="6" actId="113"/>
          <ac:spMkLst>
            <pc:docMk/>
            <pc:sldMk cId="0" sldId="256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6T13:02:23.403" v="126" actId="1076"/>
          <ac:spMkLst>
            <pc:docMk/>
            <pc:sldMk cId="0" sldId="256"/>
            <ac:spMk id="7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6T13:02:29.665" v="127" actId="1076"/>
          <ac:spMkLst>
            <pc:docMk/>
            <pc:sldMk cId="0" sldId="256"/>
            <ac:spMk id="20" creationId="{9842B51F-B19D-466F-9244-663263316762}"/>
          </ac:spMkLst>
        </pc:spChg>
        <pc:grpChg chg="del">
          <ac:chgData name="Kanakaris Venetis" userId="123cc868b6771a79" providerId="LiveId" clId="{3EAADCC0-B785-40CD-BA82-7F1858251D4C}" dt="2023-10-06T12:29:58.220" v="8" actId="478"/>
          <ac:grpSpMkLst>
            <pc:docMk/>
            <pc:sldMk cId="0" sldId="256"/>
            <ac:grpSpMk id="2" creationId="{00000000-0000-0000-0000-000000000000}"/>
          </ac:grpSpMkLst>
        </pc:grpChg>
        <pc:picChg chg="del mod">
          <ac:chgData name="Kanakaris Venetis" userId="123cc868b6771a79" providerId="LiveId" clId="{3EAADCC0-B785-40CD-BA82-7F1858251D4C}" dt="2023-10-06T12:29:55.501" v="7" actId="478"/>
          <ac:picMkLst>
            <pc:docMk/>
            <pc:sldMk cId="0" sldId="256"/>
            <ac:picMk id="5" creationId="{00000000-0000-0000-0000-000000000000}"/>
          </ac:picMkLst>
        </pc:picChg>
        <pc:picChg chg="add del mod">
          <ac:chgData name="Kanakaris Venetis" userId="123cc868b6771a79" providerId="LiveId" clId="{3EAADCC0-B785-40CD-BA82-7F1858251D4C}" dt="2023-10-06T12:30:28.883" v="11" actId="478"/>
          <ac:picMkLst>
            <pc:docMk/>
            <pc:sldMk cId="0" sldId="256"/>
            <ac:picMk id="9" creationId="{FAAEAF36-6E32-4949-A52E-4DA19264C460}"/>
          </ac:picMkLst>
        </pc:picChg>
        <pc:picChg chg="add del mod">
          <ac:chgData name="Kanakaris Venetis" userId="123cc868b6771a79" providerId="LiveId" clId="{3EAADCC0-B785-40CD-BA82-7F1858251D4C}" dt="2023-10-06T12:34:19.119" v="13" actId="478"/>
          <ac:picMkLst>
            <pc:docMk/>
            <pc:sldMk cId="0" sldId="256"/>
            <ac:picMk id="11" creationId="{D5913053-A867-4C58-95D9-FE12537D086E}"/>
          </ac:picMkLst>
        </pc:picChg>
        <pc:picChg chg="add del mod">
          <ac:chgData name="Kanakaris Venetis" userId="123cc868b6771a79" providerId="LiveId" clId="{3EAADCC0-B785-40CD-BA82-7F1858251D4C}" dt="2023-10-06T12:39:54.663" v="16" actId="478"/>
          <ac:picMkLst>
            <pc:docMk/>
            <pc:sldMk cId="0" sldId="256"/>
            <ac:picMk id="13" creationId="{F27A9C60-C115-4C71-9E59-4C5F08487768}"/>
          </ac:picMkLst>
        </pc:picChg>
        <pc:picChg chg="add del mod">
          <ac:chgData name="Kanakaris Venetis" userId="123cc868b6771a79" providerId="LiveId" clId="{3EAADCC0-B785-40CD-BA82-7F1858251D4C}" dt="2023-10-06T12:49:36.793" v="18" actId="478"/>
          <ac:picMkLst>
            <pc:docMk/>
            <pc:sldMk cId="0" sldId="256"/>
            <ac:picMk id="15" creationId="{7B1C44D3-40BD-48CC-81E7-1547886A51F2}"/>
          </ac:picMkLst>
        </pc:picChg>
        <pc:picChg chg="add del mod">
          <ac:chgData name="Kanakaris Venetis" userId="123cc868b6771a79" providerId="LiveId" clId="{3EAADCC0-B785-40CD-BA82-7F1858251D4C}" dt="2023-10-06T12:52:35.270" v="20" actId="478"/>
          <ac:picMkLst>
            <pc:docMk/>
            <pc:sldMk cId="0" sldId="256"/>
            <ac:picMk id="17" creationId="{6A459004-8AB2-4637-8A94-197A39AF2AB6}"/>
          </ac:picMkLst>
        </pc:picChg>
        <pc:picChg chg="add mod modCrop">
          <ac:chgData name="Kanakaris Venetis" userId="123cc868b6771a79" providerId="LiveId" clId="{3EAADCC0-B785-40CD-BA82-7F1858251D4C}" dt="2023-10-06T13:02:34.345" v="128" actId="1076"/>
          <ac:picMkLst>
            <pc:docMk/>
            <pc:sldMk cId="0" sldId="256"/>
            <ac:picMk id="19" creationId="{8985D511-2C84-4BAD-BC35-E55F18260737}"/>
          </ac:picMkLst>
        </pc:picChg>
      </pc:sldChg>
      <pc:sldChg chg="del">
        <pc:chgData name="Kanakaris Venetis" userId="123cc868b6771a79" providerId="LiveId" clId="{3EAADCC0-B785-40CD-BA82-7F1858251D4C}" dt="2023-10-06T12:21:59.813" v="5" actId="47"/>
        <pc:sldMkLst>
          <pc:docMk/>
          <pc:sldMk cId="0" sldId="257"/>
        </pc:sldMkLst>
      </pc:sldChg>
      <pc:sldChg chg="addSp delSp modSp mod">
        <pc:chgData name="Kanakaris Venetis" userId="123cc868b6771a79" providerId="LiveId" clId="{3EAADCC0-B785-40CD-BA82-7F1858251D4C}" dt="2023-10-08T15:59:31.749" v="3594" actId="478"/>
        <pc:sldMkLst>
          <pc:docMk/>
          <pc:sldMk cId="0" sldId="258"/>
        </pc:sldMkLst>
        <pc:spChg chg="mod">
          <ac:chgData name="Kanakaris Venetis" userId="123cc868b6771a79" providerId="LiveId" clId="{3EAADCC0-B785-40CD-BA82-7F1858251D4C}" dt="2023-10-06T13:08:37.539" v="233" actId="1076"/>
          <ac:spMkLst>
            <pc:docMk/>
            <pc:sldMk cId="0" sldId="258"/>
            <ac:spMk id="2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6T13:05:17.030" v="133" actId="478"/>
          <ac:spMkLst>
            <pc:docMk/>
            <pc:sldMk cId="0" sldId="258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5:59:31.749" v="3594" actId="478"/>
          <ac:spMkLst>
            <pc:docMk/>
            <pc:sldMk cId="0" sldId="258"/>
            <ac:spMk id="3" creationId="{4A232FA2-DB76-4B86-9681-2BE50895E083}"/>
          </ac:spMkLst>
        </pc:spChg>
        <pc:spChg chg="del">
          <ac:chgData name="Kanakaris Venetis" userId="123cc868b6771a79" providerId="LiveId" clId="{3EAADCC0-B785-40CD-BA82-7F1858251D4C}" dt="2023-10-06T13:07:49.237" v="226" actId="478"/>
          <ac:spMkLst>
            <pc:docMk/>
            <pc:sldMk cId="0" sldId="258"/>
            <ac:spMk id="4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6T13:07:39.987" v="225" actId="478"/>
          <ac:spMkLst>
            <pc:docMk/>
            <pc:sldMk cId="0" sldId="258"/>
            <ac:spMk id="5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15:58:03.637" v="3546" actId="6549"/>
          <ac:spMkLst>
            <pc:docMk/>
            <pc:sldMk cId="0" sldId="258"/>
            <ac:spMk id="6" creationId="{9E5E1A88-FFF9-4F7D-BD63-ADE2D434A9EB}"/>
          </ac:spMkLst>
        </pc:spChg>
      </pc:sldChg>
      <pc:sldChg chg="addSp delSp modSp mod">
        <pc:chgData name="Kanakaris Venetis" userId="123cc868b6771a79" providerId="LiveId" clId="{3EAADCC0-B785-40CD-BA82-7F1858251D4C}" dt="2023-10-08T15:59:36.730" v="3595" actId="478"/>
        <pc:sldMkLst>
          <pc:docMk/>
          <pc:sldMk cId="0" sldId="259"/>
        </pc:sldMkLst>
        <pc:spChg chg="mod">
          <ac:chgData name="Kanakaris Venetis" userId="123cc868b6771a79" providerId="LiveId" clId="{3EAADCC0-B785-40CD-BA82-7F1858251D4C}" dt="2023-10-06T13:18:38.717" v="490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6T13:18:42.874" v="491" actId="1076"/>
          <ac:spMkLst>
            <pc:docMk/>
            <pc:sldMk cId="0" sldId="259"/>
            <ac:spMk id="3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6T13:20:49.464" v="523" actId="20577"/>
          <ac:spMkLst>
            <pc:docMk/>
            <pc:sldMk cId="0" sldId="259"/>
            <ac:spMk id="4" creationId="{54C9D257-8773-4CD8-B022-8D3D24B617D1}"/>
          </ac:spMkLst>
        </pc:spChg>
        <pc:spChg chg="del">
          <ac:chgData name="Kanakaris Venetis" userId="123cc868b6771a79" providerId="LiveId" clId="{3EAADCC0-B785-40CD-BA82-7F1858251D4C}" dt="2023-10-08T15:59:36.730" v="3595" actId="478"/>
          <ac:spMkLst>
            <pc:docMk/>
            <pc:sldMk cId="0" sldId="259"/>
            <ac:spMk id="5" creationId="{67E02403-6A1E-4CFC-867A-0844FE0A02AD}"/>
          </ac:spMkLst>
        </pc:spChg>
      </pc:sldChg>
      <pc:sldChg chg="modSp del mod">
        <pc:chgData name="Kanakaris Venetis" userId="123cc868b6771a79" providerId="LiveId" clId="{3EAADCC0-B785-40CD-BA82-7F1858251D4C}" dt="2023-10-06T13:21:15.012" v="524" actId="47"/>
        <pc:sldMkLst>
          <pc:docMk/>
          <pc:sldMk cId="0" sldId="260"/>
        </pc:sldMkLst>
        <pc:spChg chg="mod">
          <ac:chgData name="Kanakaris Venetis" userId="123cc868b6771a79" providerId="LiveId" clId="{3EAADCC0-B785-40CD-BA82-7F1858251D4C}" dt="2023-10-06T13:15:45.139" v="476" actId="123"/>
          <ac:spMkLst>
            <pc:docMk/>
            <pc:sldMk cId="0" sldId="260"/>
            <ac:spMk id="2" creationId="{00000000-0000-0000-0000-000000000000}"/>
          </ac:spMkLst>
        </pc:spChg>
      </pc:sldChg>
      <pc:sldChg chg="delSp modSp mod">
        <pc:chgData name="Kanakaris Venetis" userId="123cc868b6771a79" providerId="LiveId" clId="{3EAADCC0-B785-40CD-BA82-7F1858251D4C}" dt="2023-10-08T15:59:41.565" v="3596" actId="478"/>
        <pc:sldMkLst>
          <pc:docMk/>
          <pc:sldMk cId="0" sldId="261"/>
        </pc:sldMkLst>
        <pc:spChg chg="del">
          <ac:chgData name="Kanakaris Venetis" userId="123cc868b6771a79" providerId="LiveId" clId="{3EAADCC0-B785-40CD-BA82-7F1858251D4C}" dt="2023-10-08T15:59:41.565" v="3596" actId="478"/>
          <ac:spMkLst>
            <pc:docMk/>
            <pc:sldMk cId="0" sldId="261"/>
            <ac:spMk id="2" creationId="{692E7D53-A2AE-4E0E-9CFC-8F28281A3B1D}"/>
          </ac:spMkLst>
        </pc:spChg>
        <pc:spChg chg="mod">
          <ac:chgData name="Kanakaris Venetis" userId="123cc868b6771a79" providerId="LiveId" clId="{3EAADCC0-B785-40CD-BA82-7F1858251D4C}" dt="2023-10-06T13:22:02.777" v="551" actId="1076"/>
          <ac:spMkLst>
            <pc:docMk/>
            <pc:sldMk cId="0" sldId="261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6T13:22:36.180" v="559" actId="20577"/>
          <ac:spMkLst>
            <pc:docMk/>
            <pc:sldMk cId="0" sldId="261"/>
            <ac:spMk id="6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6T13:22:06.535" v="552" actId="478"/>
          <ac:spMkLst>
            <pc:docMk/>
            <pc:sldMk cId="0" sldId="261"/>
            <ac:spMk id="7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6T13:22:08.724" v="553" actId="478"/>
          <ac:spMkLst>
            <pc:docMk/>
            <pc:sldMk cId="0" sldId="261"/>
            <ac:spMk id="8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6T13:22:13.155" v="554" actId="478"/>
          <ac:spMkLst>
            <pc:docMk/>
            <pc:sldMk cId="0" sldId="261"/>
            <ac:spMk id="9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1:18.729" v="525" actId="478"/>
          <ac:grpSpMkLst>
            <pc:docMk/>
            <pc:sldMk cId="0" sldId="261"/>
            <ac:grpSpMk id="2" creationId="{00000000-0000-0000-0000-000000000000}"/>
          </ac:grpSpMkLst>
        </pc:grpChg>
      </pc:sldChg>
      <pc:sldChg chg="del">
        <pc:chgData name="Kanakaris Venetis" userId="123cc868b6771a79" providerId="LiveId" clId="{3EAADCC0-B785-40CD-BA82-7F1858251D4C}" dt="2023-10-06T13:22:52.050" v="560" actId="47"/>
        <pc:sldMkLst>
          <pc:docMk/>
          <pc:sldMk cId="0" sldId="262"/>
        </pc:sldMkLst>
      </pc:sldChg>
      <pc:sldChg chg="addSp delSp modSp mod modNotesTx">
        <pc:chgData name="Kanakaris Venetis" userId="123cc868b6771a79" providerId="LiveId" clId="{3EAADCC0-B785-40CD-BA82-7F1858251D4C}" dt="2023-10-08T21:36:11.262" v="5213" actId="1076"/>
        <pc:sldMkLst>
          <pc:docMk/>
          <pc:sldMk cId="0" sldId="263"/>
        </pc:sldMkLst>
        <pc:spChg chg="del">
          <ac:chgData name="Kanakaris Venetis" userId="123cc868b6771a79" providerId="LiveId" clId="{3EAADCC0-B785-40CD-BA82-7F1858251D4C}" dt="2023-10-08T15:59:45.731" v="3597" actId="478"/>
          <ac:spMkLst>
            <pc:docMk/>
            <pc:sldMk cId="0" sldId="263"/>
            <ac:spMk id="2" creationId="{40656835-22B0-4FD8-B3B1-C909D0459391}"/>
          </ac:spMkLst>
        </pc:spChg>
        <pc:spChg chg="mod">
          <ac:chgData name="Kanakaris Venetis" userId="123cc868b6771a79" providerId="LiveId" clId="{3EAADCC0-B785-40CD-BA82-7F1858251D4C}" dt="2023-10-06T18:26:32.740" v="792" actId="20577"/>
          <ac:spMkLst>
            <pc:docMk/>
            <pc:sldMk cId="0" sldId="263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36:03.127" v="5212" actId="1076"/>
          <ac:spMkLst>
            <pc:docMk/>
            <pc:sldMk cId="0" sldId="263"/>
            <ac:spMk id="6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21:36:11.262" v="5213" actId="1076"/>
          <ac:spMkLst>
            <pc:docMk/>
            <pc:sldMk cId="0" sldId="263"/>
            <ac:spMk id="7" creationId="{6E56EEE6-0391-4821-9FE6-659272E63A83}"/>
          </ac:spMkLst>
        </pc:spChg>
        <pc:grpChg chg="del">
          <ac:chgData name="Kanakaris Venetis" userId="123cc868b6771a79" providerId="LiveId" clId="{3EAADCC0-B785-40CD-BA82-7F1858251D4C}" dt="2023-10-06T13:22:54.530" v="561" actId="478"/>
          <ac:grpSpMkLst>
            <pc:docMk/>
            <pc:sldMk cId="0" sldId="263"/>
            <ac:grpSpMk id="2" creationId="{00000000-0000-0000-0000-000000000000}"/>
          </ac:grpSpMkLst>
        </pc:grpChg>
      </pc:sldChg>
      <pc:sldChg chg="delSp del mod">
        <pc:chgData name="Kanakaris Venetis" userId="123cc868b6771a79" providerId="LiveId" clId="{3EAADCC0-B785-40CD-BA82-7F1858251D4C}" dt="2023-10-06T18:32:17.564" v="870" actId="47"/>
        <pc:sldMkLst>
          <pc:docMk/>
          <pc:sldMk cId="0" sldId="264"/>
        </pc:sldMkLst>
        <pc:grpChg chg="del">
          <ac:chgData name="Kanakaris Venetis" userId="123cc868b6771a79" providerId="LiveId" clId="{3EAADCC0-B785-40CD-BA82-7F1858251D4C}" dt="2023-10-06T13:23:49.986" v="566" actId="478"/>
          <ac:grpSpMkLst>
            <pc:docMk/>
            <pc:sldMk cId="0" sldId="264"/>
            <ac:grpSpMk id="2" creationId="{00000000-0000-0000-0000-000000000000}"/>
          </ac:grpSpMkLst>
        </pc:grpChg>
      </pc:sldChg>
      <pc:sldChg chg="delSp modSp mod">
        <pc:chgData name="Kanakaris Venetis" userId="123cc868b6771a79" providerId="LiveId" clId="{3EAADCC0-B785-40CD-BA82-7F1858251D4C}" dt="2023-10-08T21:36:17.147" v="5214" actId="478"/>
        <pc:sldMkLst>
          <pc:docMk/>
          <pc:sldMk cId="0" sldId="265"/>
        </pc:sldMkLst>
        <pc:spChg chg="mod">
          <ac:chgData name="Kanakaris Venetis" userId="123cc868b6771a79" providerId="LiveId" clId="{3EAADCC0-B785-40CD-BA82-7F1858251D4C}" dt="2023-10-06T18:34:32.673" v="876" actId="1076"/>
          <ac:spMkLst>
            <pc:docMk/>
            <pc:sldMk cId="0" sldId="265"/>
            <ac:spMk id="2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6T18:38:11.460" v="930" actId="478"/>
          <ac:spMkLst>
            <pc:docMk/>
            <pc:sldMk cId="0" sldId="265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36:17.147" v="5214" actId="478"/>
          <ac:spMkLst>
            <pc:docMk/>
            <pc:sldMk cId="0" sldId="265"/>
            <ac:spMk id="3" creationId="{B94F9028-E89B-48EA-B501-CBEF41858593}"/>
          </ac:spMkLst>
        </pc:spChg>
        <pc:spChg chg="del mod">
          <ac:chgData name="Kanakaris Venetis" userId="123cc868b6771a79" providerId="LiveId" clId="{3EAADCC0-B785-40CD-BA82-7F1858251D4C}" dt="2023-10-06T18:38:07.367" v="929" actId="478"/>
          <ac:spMkLst>
            <pc:docMk/>
            <pc:sldMk cId="0" sldId="265"/>
            <ac:spMk id="4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6T18:38:31.463" v="937" actId="20577"/>
          <ac:spMkLst>
            <pc:docMk/>
            <pc:sldMk cId="0" sldId="265"/>
            <ac:spMk id="5" creationId="{00000000-0000-0000-0000-000000000000}"/>
          </ac:spMkLst>
        </pc:spChg>
      </pc:sldChg>
      <pc:sldChg chg="del">
        <pc:chgData name="Kanakaris Venetis" userId="123cc868b6771a79" providerId="LiveId" clId="{3EAADCC0-B785-40CD-BA82-7F1858251D4C}" dt="2023-10-06T13:23:27.145" v="562" actId="47"/>
        <pc:sldMkLst>
          <pc:docMk/>
          <pc:sldMk cId="0" sldId="266"/>
        </pc:sldMkLst>
      </pc:sldChg>
      <pc:sldChg chg="del">
        <pc:chgData name="Kanakaris Venetis" userId="123cc868b6771a79" providerId="LiveId" clId="{3EAADCC0-B785-40CD-BA82-7F1858251D4C}" dt="2023-10-06T13:23:33.526" v="563" actId="47"/>
        <pc:sldMkLst>
          <pc:docMk/>
          <pc:sldMk cId="0" sldId="267"/>
        </pc:sldMkLst>
      </pc:sldChg>
      <pc:sldChg chg="del">
        <pc:chgData name="Kanakaris Venetis" userId="123cc868b6771a79" providerId="LiveId" clId="{3EAADCC0-B785-40CD-BA82-7F1858251D4C}" dt="2023-10-06T13:23:38.202" v="564" actId="47"/>
        <pc:sldMkLst>
          <pc:docMk/>
          <pc:sldMk cId="0" sldId="268"/>
        </pc:sldMkLst>
      </pc:sldChg>
      <pc:sldChg chg="del">
        <pc:chgData name="Kanakaris Venetis" userId="123cc868b6771a79" providerId="LiveId" clId="{3EAADCC0-B785-40CD-BA82-7F1858251D4C}" dt="2023-10-06T13:23:40.714" v="565" actId="47"/>
        <pc:sldMkLst>
          <pc:docMk/>
          <pc:sldMk cId="0" sldId="269"/>
        </pc:sldMkLst>
      </pc:sldChg>
      <pc:sldChg chg="delSp modSp mod">
        <pc:chgData name="Kanakaris Venetis" userId="123cc868b6771a79" providerId="LiveId" clId="{3EAADCC0-B785-40CD-BA82-7F1858251D4C}" dt="2023-10-08T21:38:15.487" v="5332" actId="6549"/>
        <pc:sldMkLst>
          <pc:docMk/>
          <pc:sldMk cId="0" sldId="270"/>
        </pc:sldMkLst>
        <pc:spChg chg="mod">
          <ac:chgData name="Kanakaris Venetis" userId="123cc868b6771a79" providerId="LiveId" clId="{3EAADCC0-B785-40CD-BA82-7F1858251D4C}" dt="2023-10-06T18:41:56.604" v="968" actId="1076"/>
          <ac:spMkLst>
            <pc:docMk/>
            <pc:sldMk cId="0" sldId="270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38:15.487" v="5332" actId="6549"/>
          <ac:spMkLst>
            <pc:docMk/>
            <pc:sldMk cId="0" sldId="270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36:22.287" v="5215" actId="478"/>
          <ac:spMkLst>
            <pc:docMk/>
            <pc:sldMk cId="0" sldId="270"/>
            <ac:spMk id="4" creationId="{68AB8F2C-F4E3-4AEF-A22A-9B87F6E28799}"/>
          </ac:spMkLst>
        </pc:spChg>
      </pc:sldChg>
      <pc:sldChg chg="delSp modSp mod">
        <pc:chgData name="Kanakaris Venetis" userId="123cc868b6771a79" providerId="LiveId" clId="{3EAADCC0-B785-40CD-BA82-7F1858251D4C}" dt="2023-10-08T21:38:22.972" v="5333" actId="478"/>
        <pc:sldMkLst>
          <pc:docMk/>
          <pc:sldMk cId="0" sldId="271"/>
        </pc:sldMkLst>
        <pc:spChg chg="mod">
          <ac:chgData name="Kanakaris Venetis" userId="123cc868b6771a79" providerId="LiveId" clId="{3EAADCC0-B785-40CD-BA82-7F1858251D4C}" dt="2023-10-06T18:51:46.226" v="1395" actId="1076"/>
          <ac:spMkLst>
            <pc:docMk/>
            <pc:sldMk cId="0" sldId="271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6T19:20:38.026" v="1570" actId="5793"/>
          <ac:spMkLst>
            <pc:docMk/>
            <pc:sldMk cId="0" sldId="271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38:22.972" v="5333" actId="478"/>
          <ac:spMkLst>
            <pc:docMk/>
            <pc:sldMk cId="0" sldId="271"/>
            <ac:spMk id="4" creationId="{154D447D-E7C6-4D15-9ED6-9CE462B90F0A}"/>
          </ac:spMkLst>
        </pc:spChg>
      </pc:sldChg>
      <pc:sldChg chg="addSp delSp modSp mod">
        <pc:chgData name="Kanakaris Venetis" userId="123cc868b6771a79" providerId="LiveId" clId="{3EAADCC0-B785-40CD-BA82-7F1858251D4C}" dt="2023-10-08T21:38:43.772" v="5336" actId="1076"/>
        <pc:sldMkLst>
          <pc:docMk/>
          <pc:sldMk cId="0" sldId="272"/>
        </pc:sldMkLst>
        <pc:spChg chg="del">
          <ac:chgData name="Kanakaris Venetis" userId="123cc868b6771a79" providerId="LiveId" clId="{3EAADCC0-B785-40CD-BA82-7F1858251D4C}" dt="2023-10-08T21:38:37.067" v="5335" actId="478"/>
          <ac:spMkLst>
            <pc:docMk/>
            <pc:sldMk cId="0" sldId="272"/>
            <ac:spMk id="2" creationId="{C4F7890F-4AEC-443C-BA15-8533C86E178D}"/>
          </ac:spMkLst>
        </pc:spChg>
        <pc:spChg chg="del mod">
          <ac:chgData name="Kanakaris Venetis" userId="123cc868b6771a79" providerId="LiveId" clId="{3EAADCC0-B785-40CD-BA82-7F1858251D4C}" dt="2023-10-06T20:56:39.703" v="1637" actId="478"/>
          <ac:spMkLst>
            <pc:docMk/>
            <pc:sldMk cId="0" sldId="272"/>
            <ac:spMk id="6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08:21:32.373" v="1870" actId="1076"/>
          <ac:spMkLst>
            <pc:docMk/>
            <pc:sldMk cId="0" sldId="272"/>
            <ac:spMk id="7" creationId="{D41DF5E9-557C-43A3-B083-CD342C9B1DC2}"/>
          </ac:spMkLst>
        </pc:spChg>
        <pc:spChg chg="add del mod">
          <ac:chgData name="Kanakaris Venetis" userId="123cc868b6771a79" providerId="LiveId" clId="{3EAADCC0-B785-40CD-BA82-7F1858251D4C}" dt="2023-10-06T20:56:46.318" v="1638" actId="478"/>
          <ac:spMkLst>
            <pc:docMk/>
            <pc:sldMk cId="0" sldId="272"/>
            <ac:spMk id="9" creationId="{B5DC0280-89CC-4183-A600-5D332F166E1B}"/>
          </ac:spMkLst>
        </pc:spChg>
        <pc:spChg chg="add mod">
          <ac:chgData name="Kanakaris Venetis" userId="123cc868b6771a79" providerId="LiveId" clId="{3EAADCC0-B785-40CD-BA82-7F1858251D4C}" dt="2023-10-06T20:58:28.055" v="1640" actId="767"/>
          <ac:spMkLst>
            <pc:docMk/>
            <pc:sldMk cId="0" sldId="272"/>
            <ac:spMk id="10" creationId="{2887AE33-3207-455E-BB23-3AAA14CEAD76}"/>
          </ac:spMkLst>
        </pc:spChg>
        <pc:spChg chg="add del mod">
          <ac:chgData name="Kanakaris Venetis" userId="123cc868b6771a79" providerId="LiveId" clId="{3EAADCC0-B785-40CD-BA82-7F1858251D4C}" dt="2023-10-06T21:01:22.524" v="1652"/>
          <ac:spMkLst>
            <pc:docMk/>
            <pc:sldMk cId="0" sldId="272"/>
            <ac:spMk id="12" creationId="{41689257-E9AB-444C-AE43-8AB2C01E32B6}"/>
          </ac:spMkLst>
        </pc:spChg>
        <pc:grpChg chg="del mod">
          <ac:chgData name="Kanakaris Venetis" userId="123cc868b6771a79" providerId="LiveId" clId="{3EAADCC0-B785-40CD-BA82-7F1858251D4C}" dt="2023-10-06T20:54:49.100" v="1571" actId="478"/>
          <ac:grpSpMkLst>
            <pc:docMk/>
            <pc:sldMk cId="0" sldId="272"/>
            <ac:grpSpMk id="2" creationId="{00000000-0000-0000-0000-000000000000}"/>
          </ac:grpSpMkLst>
        </pc:grpChg>
        <pc:graphicFrameChg chg="add del mod">
          <ac:chgData name="Kanakaris Venetis" userId="123cc868b6771a79" providerId="LiveId" clId="{3EAADCC0-B785-40CD-BA82-7F1858251D4C}" dt="2023-10-06T20:59:54.983" v="1643" actId="478"/>
          <ac:graphicFrameMkLst>
            <pc:docMk/>
            <pc:sldMk cId="0" sldId="272"/>
            <ac:graphicFrameMk id="11" creationId="{71B4E3B6-475D-4C7A-B813-1ED59BC60ACE}"/>
          </ac:graphicFrameMkLst>
        </pc:graphicFrameChg>
        <pc:graphicFrameChg chg="add mod">
          <ac:chgData name="Kanakaris Venetis" userId="123cc868b6771a79" providerId="LiveId" clId="{3EAADCC0-B785-40CD-BA82-7F1858251D4C}" dt="2023-10-08T21:38:43.772" v="5336" actId="1076"/>
          <ac:graphicFrameMkLst>
            <pc:docMk/>
            <pc:sldMk cId="0" sldId="272"/>
            <ac:graphicFrameMk id="13" creationId="{3CFAE9EE-4185-47F4-B1DD-4F770DC1BA41}"/>
          </ac:graphicFrameMkLst>
        </pc:graphicFrameChg>
      </pc:sldChg>
      <pc:sldChg chg="addSp delSp modSp mod">
        <pc:chgData name="Kanakaris Venetis" userId="123cc868b6771a79" providerId="LiveId" clId="{3EAADCC0-B785-40CD-BA82-7F1858251D4C}" dt="2023-10-08T21:38:55.508" v="5337" actId="478"/>
        <pc:sldMkLst>
          <pc:docMk/>
          <pc:sldMk cId="0" sldId="273"/>
        </pc:sldMkLst>
        <pc:spChg chg="del">
          <ac:chgData name="Kanakaris Venetis" userId="123cc868b6771a79" providerId="LiveId" clId="{3EAADCC0-B785-40CD-BA82-7F1858251D4C}" dt="2023-10-08T21:38:55.508" v="5337" actId="478"/>
          <ac:spMkLst>
            <pc:docMk/>
            <pc:sldMk cId="0" sldId="273"/>
            <ac:spMk id="2" creationId="{B81C464F-9C8C-43CE-8FD6-97CEBD67F9FB}"/>
          </ac:spMkLst>
        </pc:spChg>
        <pc:spChg chg="add del mod">
          <ac:chgData name="Kanakaris Venetis" userId="123cc868b6771a79" providerId="LiveId" clId="{3EAADCC0-B785-40CD-BA82-7F1858251D4C}" dt="2023-10-06T21:04:34.169" v="1742" actId="478"/>
          <ac:spMkLst>
            <pc:docMk/>
            <pc:sldMk cId="0" sldId="273"/>
            <ac:spMk id="3" creationId="{F8814517-A3BC-4BF0-BB58-B022D8C17E4E}"/>
          </ac:spMkLst>
        </pc:spChg>
        <pc:spChg chg="mod">
          <ac:chgData name="Kanakaris Venetis" userId="123cc868b6771a79" providerId="LiveId" clId="{3EAADCC0-B785-40CD-BA82-7F1858251D4C}" dt="2023-10-08T08:29:25.847" v="2037" actId="1076"/>
          <ac:spMkLst>
            <pc:docMk/>
            <pc:sldMk cId="0" sldId="273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08:29:09.216" v="2034" actId="1076"/>
          <ac:spMkLst>
            <pc:docMk/>
            <pc:sldMk cId="0" sldId="273"/>
            <ac:spMk id="8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6T21:04:30.738" v="1741" actId="478"/>
          <ac:spMkLst>
            <pc:docMk/>
            <pc:sldMk cId="0" sldId="273"/>
            <ac:spMk id="9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08:22:00.066" v="1875" actId="20577"/>
          <ac:spMkLst>
            <pc:docMk/>
            <pc:sldMk cId="0" sldId="273"/>
            <ac:spMk id="10" creationId="{93AB1C3C-8B9B-4B68-B089-365F6ED8B449}"/>
          </ac:spMkLst>
        </pc:spChg>
        <pc:grpChg chg="del">
          <ac:chgData name="Kanakaris Venetis" userId="123cc868b6771a79" providerId="LiveId" clId="{3EAADCC0-B785-40CD-BA82-7F1858251D4C}" dt="2023-10-06T13:25:16.469" v="576" actId="478"/>
          <ac:grpSpMkLst>
            <pc:docMk/>
            <pc:sldMk cId="0" sldId="273"/>
            <ac:grpSpMk id="2" creationId="{00000000-0000-0000-0000-000000000000}"/>
          </ac:grpSpMkLst>
        </pc:grpChg>
        <pc:graphicFrameChg chg="mod modGraphic">
          <ac:chgData name="Kanakaris Venetis" userId="123cc868b6771a79" providerId="LiveId" clId="{3EAADCC0-B785-40CD-BA82-7F1858251D4C}" dt="2023-10-08T08:29:17.867" v="2035" actId="1076"/>
          <ac:graphicFrameMkLst>
            <pc:docMk/>
            <pc:sldMk cId="0" sldId="273"/>
            <ac:graphicFrameMk id="5" creationId="{00000000-0000-0000-0000-000000000000}"/>
          </ac:graphicFrameMkLst>
        </pc:graphicFrameChg>
        <pc:graphicFrameChg chg="mod modGraphic">
          <ac:chgData name="Kanakaris Venetis" userId="123cc868b6771a79" providerId="LiveId" clId="{3EAADCC0-B785-40CD-BA82-7F1858251D4C}" dt="2023-10-08T08:30:09.095" v="2040"/>
          <ac:graphicFrameMkLst>
            <pc:docMk/>
            <pc:sldMk cId="0" sldId="273"/>
            <ac:graphicFrameMk id="7" creationId="{00000000-0000-0000-0000-000000000000}"/>
          </ac:graphicFrameMkLst>
        </pc:graphicFrameChg>
      </pc:sldChg>
      <pc:sldChg chg="delSp modSp mod">
        <pc:chgData name="Kanakaris Venetis" userId="123cc868b6771a79" providerId="LiveId" clId="{3EAADCC0-B785-40CD-BA82-7F1858251D4C}" dt="2023-10-08T21:39:11.690" v="5338" actId="478"/>
        <pc:sldMkLst>
          <pc:docMk/>
          <pc:sldMk cId="0" sldId="274"/>
        </pc:sldMkLst>
        <pc:spChg chg="del">
          <ac:chgData name="Kanakaris Venetis" userId="123cc868b6771a79" providerId="LiveId" clId="{3EAADCC0-B785-40CD-BA82-7F1858251D4C}" dt="2023-10-08T21:39:11.690" v="5338" actId="478"/>
          <ac:spMkLst>
            <pc:docMk/>
            <pc:sldMk cId="0" sldId="274"/>
            <ac:spMk id="2" creationId="{D0767237-1ABF-4B14-9F3E-F346E3229D51}"/>
          </ac:spMkLst>
        </pc:spChg>
        <pc:spChg chg="mod">
          <ac:chgData name="Kanakaris Venetis" userId="123cc868b6771a79" providerId="LiveId" clId="{3EAADCC0-B785-40CD-BA82-7F1858251D4C}" dt="2023-10-08T08:29:52.695" v="2039" actId="6549"/>
          <ac:spMkLst>
            <pc:docMk/>
            <pc:sldMk cId="0" sldId="274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5:09.783" v="575" actId="478"/>
          <ac:grpSpMkLst>
            <pc:docMk/>
            <pc:sldMk cId="0" sldId="274"/>
            <ac:grpSpMk id="2" creationId="{00000000-0000-0000-0000-000000000000}"/>
          </ac:grpSpMkLst>
        </pc:grpChg>
        <pc:graphicFrameChg chg="mod modGraphic">
          <ac:chgData name="Kanakaris Venetis" userId="123cc868b6771a79" providerId="LiveId" clId="{3EAADCC0-B785-40CD-BA82-7F1858251D4C}" dt="2023-10-08T08:31:42.504" v="2088" actId="20577"/>
          <ac:graphicFrameMkLst>
            <pc:docMk/>
            <pc:sldMk cId="0" sldId="274"/>
            <ac:graphicFrameMk id="5" creationId="{00000000-0000-0000-0000-000000000000}"/>
          </ac:graphicFrameMkLst>
        </pc:graphicFrameChg>
      </pc:sldChg>
      <pc:sldChg chg="delSp modSp mod">
        <pc:chgData name="Kanakaris Venetis" userId="123cc868b6771a79" providerId="LiveId" clId="{3EAADCC0-B785-40CD-BA82-7F1858251D4C}" dt="2023-10-08T21:39:21.234" v="5339" actId="478"/>
        <pc:sldMkLst>
          <pc:docMk/>
          <pc:sldMk cId="0" sldId="275"/>
        </pc:sldMkLst>
        <pc:spChg chg="del">
          <ac:chgData name="Kanakaris Venetis" userId="123cc868b6771a79" providerId="LiveId" clId="{3EAADCC0-B785-40CD-BA82-7F1858251D4C}" dt="2023-10-08T21:39:21.234" v="5339" actId="478"/>
          <ac:spMkLst>
            <pc:docMk/>
            <pc:sldMk cId="0" sldId="275"/>
            <ac:spMk id="2" creationId="{F9910571-C0BB-4B87-8689-4EC23932D8C6}"/>
          </ac:spMkLst>
        </pc:spChg>
        <pc:spChg chg="mod">
          <ac:chgData name="Kanakaris Venetis" userId="123cc868b6771a79" providerId="LiveId" clId="{3EAADCC0-B785-40CD-BA82-7F1858251D4C}" dt="2023-10-08T08:34:06.592" v="2151" actId="1076"/>
          <ac:spMkLst>
            <pc:docMk/>
            <pc:sldMk cId="0" sldId="275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08:34:10.114" v="2152" actId="1076"/>
          <ac:spMkLst>
            <pc:docMk/>
            <pc:sldMk cId="0" sldId="275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5:05.113" v="574" actId="478"/>
          <ac:grpSpMkLst>
            <pc:docMk/>
            <pc:sldMk cId="0" sldId="275"/>
            <ac:grpSpMk id="2" creationId="{00000000-0000-0000-0000-000000000000}"/>
          </ac:grpSpMkLst>
        </pc:grpChg>
      </pc:sldChg>
      <pc:sldChg chg="addSp delSp modSp mod">
        <pc:chgData name="Kanakaris Venetis" userId="123cc868b6771a79" providerId="LiveId" clId="{3EAADCC0-B785-40CD-BA82-7F1858251D4C}" dt="2023-10-08T21:39:35.198" v="5340" actId="478"/>
        <pc:sldMkLst>
          <pc:docMk/>
          <pc:sldMk cId="0" sldId="276"/>
        </pc:sldMkLst>
        <pc:spChg chg="add mod">
          <ac:chgData name="Kanakaris Venetis" userId="123cc868b6771a79" providerId="LiveId" clId="{3EAADCC0-B785-40CD-BA82-7F1858251D4C}" dt="2023-10-08T08:42:09.904" v="2254" actId="1076"/>
          <ac:spMkLst>
            <pc:docMk/>
            <pc:sldMk cId="0" sldId="276"/>
            <ac:spMk id="2" creationId="{2471292F-E56D-4799-9125-B2C006218DC0}"/>
          </ac:spMkLst>
        </pc:spChg>
        <pc:spChg chg="del">
          <ac:chgData name="Kanakaris Venetis" userId="123cc868b6771a79" providerId="LiveId" clId="{3EAADCC0-B785-40CD-BA82-7F1858251D4C}" dt="2023-10-08T21:39:35.198" v="5340" actId="478"/>
          <ac:spMkLst>
            <pc:docMk/>
            <pc:sldMk cId="0" sldId="276"/>
            <ac:spMk id="3" creationId="{84F0C94C-45F7-4173-AC3B-A49EF65B0393}"/>
          </ac:spMkLst>
        </pc:spChg>
        <pc:spChg chg="mod">
          <ac:chgData name="Kanakaris Venetis" userId="123cc868b6771a79" providerId="LiveId" clId="{3EAADCC0-B785-40CD-BA82-7F1858251D4C}" dt="2023-10-08T08:36:16.243" v="2188" actId="6549"/>
          <ac:spMkLst>
            <pc:docMk/>
            <pc:sldMk cId="0" sldId="276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08:41:18.219" v="2233" actId="368"/>
          <ac:spMkLst>
            <pc:docMk/>
            <pc:sldMk cId="0" sldId="276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5:00.637" v="573" actId="478"/>
          <ac:grpSpMkLst>
            <pc:docMk/>
            <pc:sldMk cId="0" sldId="276"/>
            <ac:grpSpMk id="2" creationId="{00000000-0000-0000-0000-000000000000}"/>
          </ac:grpSpMkLst>
        </pc:grpChg>
      </pc:sldChg>
      <pc:sldChg chg="modSp del mod">
        <pc:chgData name="Kanakaris Venetis" userId="123cc868b6771a79" providerId="LiveId" clId="{3EAADCC0-B785-40CD-BA82-7F1858251D4C}" dt="2023-10-08T09:00:44.714" v="2473" actId="47"/>
        <pc:sldMkLst>
          <pc:docMk/>
          <pc:sldMk cId="0" sldId="277"/>
        </pc:sldMkLst>
        <pc:spChg chg="mod">
          <ac:chgData name="Kanakaris Venetis" userId="123cc868b6771a79" providerId="LiveId" clId="{3EAADCC0-B785-40CD-BA82-7F1858251D4C}" dt="2023-10-08T08:45:52.231" v="2301" actId="1076"/>
          <ac:spMkLst>
            <pc:docMk/>
            <pc:sldMk cId="0" sldId="277"/>
            <ac:spMk id="2" creationId="{00000000-0000-0000-0000-000000000000}"/>
          </ac:spMkLst>
        </pc:spChg>
      </pc:sldChg>
      <pc:sldChg chg="addSp delSp modSp mod">
        <pc:chgData name="Kanakaris Venetis" userId="123cc868b6771a79" providerId="LiveId" clId="{3EAADCC0-B785-40CD-BA82-7F1858251D4C}" dt="2023-10-08T21:39:47.857" v="5342" actId="478"/>
        <pc:sldMkLst>
          <pc:docMk/>
          <pc:sldMk cId="0" sldId="278"/>
        </pc:sldMkLst>
        <pc:spChg chg="del">
          <ac:chgData name="Kanakaris Venetis" userId="123cc868b6771a79" providerId="LiveId" clId="{3EAADCC0-B785-40CD-BA82-7F1858251D4C}" dt="2023-10-08T21:39:47.857" v="5342" actId="478"/>
          <ac:spMkLst>
            <pc:docMk/>
            <pc:sldMk cId="0" sldId="278"/>
            <ac:spMk id="2" creationId="{3E5CB917-5D9D-4BF4-99BC-1B08D50DFD7F}"/>
          </ac:spMkLst>
        </pc:spChg>
        <pc:spChg chg="del mod">
          <ac:chgData name="Kanakaris Venetis" userId="123cc868b6771a79" providerId="LiveId" clId="{3EAADCC0-B785-40CD-BA82-7F1858251D4C}" dt="2023-10-08T09:04:12.822" v="2492" actId="478"/>
          <ac:spMkLst>
            <pc:docMk/>
            <pc:sldMk cId="0" sldId="278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09:07:06.982" v="2565" actId="478"/>
          <ac:spMkLst>
            <pc:docMk/>
            <pc:sldMk cId="0" sldId="278"/>
            <ac:spMk id="7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09:12:21.285" v="2643" actId="478"/>
          <ac:spMkLst>
            <pc:docMk/>
            <pc:sldMk cId="0" sldId="278"/>
            <ac:spMk id="9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14:23.363" v="2693" actId="478"/>
          <ac:spMkLst>
            <pc:docMk/>
            <pc:sldMk cId="0" sldId="278"/>
            <ac:spMk id="11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09:12:25.031" v="2645" actId="478"/>
          <ac:spMkLst>
            <pc:docMk/>
            <pc:sldMk cId="0" sldId="278"/>
            <ac:spMk id="12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07:20.230" v="2568" actId="478"/>
          <ac:spMkLst>
            <pc:docMk/>
            <pc:sldMk cId="0" sldId="278"/>
            <ac:spMk id="13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15:54.556" v="2704" actId="478"/>
          <ac:spMkLst>
            <pc:docMk/>
            <pc:sldMk cId="0" sldId="278"/>
            <ac:spMk id="15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16:46.778" v="2717" actId="478"/>
          <ac:spMkLst>
            <pc:docMk/>
            <pc:sldMk cId="0" sldId="278"/>
            <ac:spMk id="17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17:23.801" v="2724" actId="478"/>
          <ac:spMkLst>
            <pc:docMk/>
            <pc:sldMk cId="0" sldId="278"/>
            <ac:spMk id="18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09:16:49.029" v="2718" actId="478"/>
          <ac:spMkLst>
            <pc:docMk/>
            <pc:sldMk cId="0" sldId="278"/>
            <ac:spMk id="19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09:22:19.458" v="2763" actId="1076"/>
          <ac:spMkLst>
            <pc:docMk/>
            <pc:sldMk cId="0" sldId="278"/>
            <ac:spMk id="20" creationId="{151D7D3A-C2B6-43B5-9677-A4D6EF25E71C}"/>
          </ac:spMkLst>
        </pc:spChg>
        <pc:spChg chg="add mod">
          <ac:chgData name="Kanakaris Venetis" userId="123cc868b6771a79" providerId="LiveId" clId="{3EAADCC0-B785-40CD-BA82-7F1858251D4C}" dt="2023-10-08T09:24:46.192" v="2779" actId="207"/>
          <ac:spMkLst>
            <pc:docMk/>
            <pc:sldMk cId="0" sldId="278"/>
            <ac:spMk id="21" creationId="{1B3A72B1-5AE7-40CE-AA21-8FBAB84BAB3C}"/>
          </ac:spMkLst>
        </pc:spChg>
        <pc:spChg chg="add mod">
          <ac:chgData name="Kanakaris Venetis" userId="123cc868b6771a79" providerId="LiveId" clId="{3EAADCC0-B785-40CD-BA82-7F1858251D4C}" dt="2023-10-08T09:20:41.047" v="2750" actId="1076"/>
          <ac:spMkLst>
            <pc:docMk/>
            <pc:sldMk cId="0" sldId="278"/>
            <ac:spMk id="22" creationId="{B31C36B1-9520-4135-B997-04350686CFF7}"/>
          </ac:spMkLst>
        </pc:spChg>
        <pc:spChg chg="add mod">
          <ac:chgData name="Kanakaris Venetis" userId="123cc868b6771a79" providerId="LiveId" clId="{3EAADCC0-B785-40CD-BA82-7F1858251D4C}" dt="2023-10-08T09:20:24.328" v="2748" actId="1076"/>
          <ac:spMkLst>
            <pc:docMk/>
            <pc:sldMk cId="0" sldId="278"/>
            <ac:spMk id="23" creationId="{CF4D5E8F-9759-45F5-BB0C-598CE7351D9D}"/>
          </ac:spMkLst>
        </pc:spChg>
        <pc:spChg chg="add mod">
          <ac:chgData name="Kanakaris Venetis" userId="123cc868b6771a79" providerId="LiveId" clId="{3EAADCC0-B785-40CD-BA82-7F1858251D4C}" dt="2023-10-08T09:22:23.004" v="2764" actId="1076"/>
          <ac:spMkLst>
            <pc:docMk/>
            <pc:sldMk cId="0" sldId="278"/>
            <ac:spMk id="24" creationId="{DB5A00EC-155F-4F23-A97E-6D1439DDCC33}"/>
          </ac:spMkLst>
        </pc:spChg>
        <pc:spChg chg="add mod">
          <ac:chgData name="Kanakaris Venetis" userId="123cc868b6771a79" providerId="LiveId" clId="{3EAADCC0-B785-40CD-BA82-7F1858251D4C}" dt="2023-10-08T09:23:05.026" v="2771" actId="1076"/>
          <ac:spMkLst>
            <pc:docMk/>
            <pc:sldMk cId="0" sldId="278"/>
            <ac:spMk id="25" creationId="{BE456622-D729-4E61-A5C0-C4E419400472}"/>
          </ac:spMkLst>
        </pc:spChg>
        <pc:spChg chg="add mod">
          <ac:chgData name="Kanakaris Venetis" userId="123cc868b6771a79" providerId="LiveId" clId="{3EAADCC0-B785-40CD-BA82-7F1858251D4C}" dt="2023-10-08T09:24:25.698" v="2778" actId="207"/>
          <ac:spMkLst>
            <pc:docMk/>
            <pc:sldMk cId="0" sldId="278"/>
            <ac:spMk id="26" creationId="{34F6770D-395B-4AA4-BA80-9F1FC0F9F945}"/>
          </ac:spMkLst>
        </pc:spChg>
        <pc:spChg chg="add del mod">
          <ac:chgData name="Kanakaris Venetis" userId="123cc868b6771a79" providerId="LiveId" clId="{3EAADCC0-B785-40CD-BA82-7F1858251D4C}" dt="2023-10-08T09:19:28.484" v="2740" actId="478"/>
          <ac:spMkLst>
            <pc:docMk/>
            <pc:sldMk cId="0" sldId="278"/>
            <ac:spMk id="27" creationId="{378382E9-CFA1-493F-B34C-A6AEB163D1FC}"/>
          </ac:spMkLst>
        </pc:spChg>
        <pc:spChg chg="add mod">
          <ac:chgData name="Kanakaris Venetis" userId="123cc868b6771a79" providerId="LiveId" clId="{3EAADCC0-B785-40CD-BA82-7F1858251D4C}" dt="2023-10-08T09:24:46.192" v="2779" actId="207"/>
          <ac:spMkLst>
            <pc:docMk/>
            <pc:sldMk cId="0" sldId="278"/>
            <ac:spMk id="28" creationId="{BD4EF7ED-2580-48B5-991C-A10A9E9EE71A}"/>
          </ac:spMkLst>
        </pc:spChg>
        <pc:spChg chg="add mod">
          <ac:chgData name="Kanakaris Venetis" userId="123cc868b6771a79" providerId="LiveId" clId="{3EAADCC0-B785-40CD-BA82-7F1858251D4C}" dt="2023-10-08T09:24:46.192" v="2779" actId="207"/>
          <ac:spMkLst>
            <pc:docMk/>
            <pc:sldMk cId="0" sldId="278"/>
            <ac:spMk id="29" creationId="{3E88F38F-2ACD-4FB4-B9C9-B3A293506D1B}"/>
          </ac:spMkLst>
        </pc:spChg>
        <pc:spChg chg="add mod">
          <ac:chgData name="Kanakaris Venetis" userId="123cc868b6771a79" providerId="LiveId" clId="{3EAADCC0-B785-40CD-BA82-7F1858251D4C}" dt="2023-10-08T09:24:46.192" v="2779" actId="207"/>
          <ac:spMkLst>
            <pc:docMk/>
            <pc:sldMk cId="0" sldId="278"/>
            <ac:spMk id="30" creationId="{1A2E4092-F6AC-4A37-9B6F-6D4D2C5F4B01}"/>
          </ac:spMkLst>
        </pc:spChg>
        <pc:spChg chg="add mod">
          <ac:chgData name="Kanakaris Venetis" userId="123cc868b6771a79" providerId="LiveId" clId="{3EAADCC0-B785-40CD-BA82-7F1858251D4C}" dt="2023-10-08T09:24:46.192" v="2779" actId="207"/>
          <ac:spMkLst>
            <pc:docMk/>
            <pc:sldMk cId="0" sldId="278"/>
            <ac:spMk id="31" creationId="{7BD25471-F49B-4C88-8EE0-72FDB7BBA103}"/>
          </ac:spMkLst>
        </pc:spChg>
        <pc:grpChg chg="del">
          <ac:chgData name="Kanakaris Venetis" userId="123cc868b6771a79" providerId="LiveId" clId="{3EAADCC0-B785-40CD-BA82-7F1858251D4C}" dt="2023-10-08T09:07:08.748" v="2566" actId="478"/>
          <ac:grpSpMkLst>
            <pc:docMk/>
            <pc:sldMk cId="0" sldId="278"/>
            <ac:grpSpMk id="4" creationId="{00000000-0000-0000-0000-000000000000}"/>
          </ac:grpSpMkLst>
        </pc:grpChg>
        <pc:picChg chg="del">
          <ac:chgData name="Kanakaris Venetis" userId="123cc868b6771a79" providerId="LiveId" clId="{3EAADCC0-B785-40CD-BA82-7F1858251D4C}" dt="2023-10-08T09:01:10.861" v="2476" actId="478"/>
          <ac:picMkLst>
            <pc:docMk/>
            <pc:sldMk cId="0" sldId="278"/>
            <ac:picMk id="2" creationId="{00000000-0000-0000-0000-000000000000}"/>
          </ac:picMkLst>
        </pc:picChg>
        <pc:picChg chg="del">
          <ac:chgData name="Kanakaris Venetis" userId="123cc868b6771a79" providerId="LiveId" clId="{3EAADCC0-B785-40CD-BA82-7F1858251D4C}" dt="2023-10-08T09:12:22.989" v="2644" actId="478"/>
          <ac:picMkLst>
            <pc:docMk/>
            <pc:sldMk cId="0" sldId="278"/>
            <ac:picMk id="8" creationId="{00000000-0000-0000-0000-000000000000}"/>
          </ac:picMkLst>
        </pc:picChg>
        <pc:picChg chg="del">
          <ac:chgData name="Kanakaris Venetis" userId="123cc868b6771a79" providerId="LiveId" clId="{3EAADCC0-B785-40CD-BA82-7F1858251D4C}" dt="2023-10-08T09:04:52.320" v="2501" actId="478"/>
          <ac:picMkLst>
            <pc:docMk/>
            <pc:sldMk cId="0" sldId="278"/>
            <ac:picMk id="10" creationId="{00000000-0000-0000-0000-000000000000}"/>
          </ac:picMkLst>
        </pc:picChg>
        <pc:picChg chg="del">
          <ac:chgData name="Kanakaris Venetis" userId="123cc868b6771a79" providerId="LiveId" clId="{3EAADCC0-B785-40CD-BA82-7F1858251D4C}" dt="2023-10-08T09:04:42.003" v="2498" actId="478"/>
          <ac:picMkLst>
            <pc:docMk/>
            <pc:sldMk cId="0" sldId="278"/>
            <ac:picMk id="14" creationId="{00000000-0000-0000-0000-000000000000}"/>
          </ac:picMkLst>
        </pc:picChg>
        <pc:picChg chg="del">
          <ac:chgData name="Kanakaris Venetis" userId="123cc868b6771a79" providerId="LiveId" clId="{3EAADCC0-B785-40CD-BA82-7F1858251D4C}" dt="2023-10-08T09:04:33.403" v="2495" actId="478"/>
          <ac:picMkLst>
            <pc:docMk/>
            <pc:sldMk cId="0" sldId="278"/>
            <ac:picMk id="16" creationId="{00000000-0000-0000-0000-000000000000}"/>
          </ac:picMkLst>
        </pc:picChg>
      </pc:sldChg>
      <pc:sldChg chg="delSp modSp mod">
        <pc:chgData name="Kanakaris Venetis" userId="123cc868b6771a79" providerId="LiveId" clId="{3EAADCC0-B785-40CD-BA82-7F1858251D4C}" dt="2023-10-08T21:39:59.158" v="5344" actId="478"/>
        <pc:sldMkLst>
          <pc:docMk/>
          <pc:sldMk cId="0" sldId="279"/>
        </pc:sldMkLst>
        <pc:spChg chg="mod">
          <ac:chgData name="Kanakaris Venetis" userId="123cc868b6771a79" providerId="LiveId" clId="{3EAADCC0-B785-40CD-BA82-7F1858251D4C}" dt="2023-10-08T09:25:52.431" v="2799" actId="1076"/>
          <ac:spMkLst>
            <pc:docMk/>
            <pc:sldMk cId="0" sldId="279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04:17.741" v="3094" actId="20577"/>
          <ac:spMkLst>
            <pc:docMk/>
            <pc:sldMk cId="0" sldId="279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39:59.158" v="5344" actId="478"/>
          <ac:spMkLst>
            <pc:docMk/>
            <pc:sldMk cId="0" sldId="279"/>
            <ac:spMk id="4" creationId="{036DEAE2-3939-4CB6-A271-B540C1618A2A}"/>
          </ac:spMkLst>
        </pc:spChg>
      </pc:sldChg>
      <pc:sldChg chg="addSp delSp modSp mod">
        <pc:chgData name="Kanakaris Venetis" userId="123cc868b6771a79" providerId="LiveId" clId="{3EAADCC0-B785-40CD-BA82-7F1858251D4C}" dt="2023-10-08T21:39:55.174" v="5343" actId="478"/>
        <pc:sldMkLst>
          <pc:docMk/>
          <pc:sldMk cId="0" sldId="280"/>
        </pc:sldMkLst>
        <pc:spChg chg="mod">
          <ac:chgData name="Kanakaris Venetis" userId="123cc868b6771a79" providerId="LiveId" clId="{3EAADCC0-B785-40CD-BA82-7F1858251D4C}" dt="2023-10-08T09:44:38.697" v="3070" actId="1076"/>
          <ac:spMkLst>
            <pc:docMk/>
            <pc:sldMk cId="0" sldId="280"/>
            <ac:spMk id="2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39:55.174" v="5343" actId="478"/>
          <ac:spMkLst>
            <pc:docMk/>
            <pc:sldMk cId="0" sldId="280"/>
            <ac:spMk id="3" creationId="{5D24ABF2-12D3-49A9-AC47-A20E6A0F31EE}"/>
          </ac:spMkLst>
        </pc:spChg>
        <pc:spChg chg="add del mod">
          <ac:chgData name="Kanakaris Venetis" userId="123cc868b6771a79" providerId="LiveId" clId="{3EAADCC0-B785-40CD-BA82-7F1858251D4C}" dt="2023-10-08T09:44:33.005" v="3069" actId="478"/>
          <ac:spMkLst>
            <pc:docMk/>
            <pc:sldMk cId="0" sldId="280"/>
            <ac:spMk id="11" creationId="{12F0D57A-4C94-4CFB-916A-4D51067AECC8}"/>
          </ac:spMkLst>
        </pc:spChg>
        <pc:spChg chg="add mod">
          <ac:chgData name="Kanakaris Venetis" userId="123cc868b6771a79" providerId="LiveId" clId="{3EAADCC0-B785-40CD-BA82-7F1858251D4C}" dt="2023-10-08T09:39:34.799" v="3024" actId="164"/>
          <ac:spMkLst>
            <pc:docMk/>
            <pc:sldMk cId="0" sldId="280"/>
            <ac:spMk id="12" creationId="{20288AA9-4E01-4A93-B433-C1E70A519343}"/>
          </ac:spMkLst>
        </pc:spChg>
        <pc:spChg chg="add mod">
          <ac:chgData name="Kanakaris Venetis" userId="123cc868b6771a79" providerId="LiveId" clId="{3EAADCC0-B785-40CD-BA82-7F1858251D4C}" dt="2023-10-08T09:39:34.799" v="3024" actId="164"/>
          <ac:spMkLst>
            <pc:docMk/>
            <pc:sldMk cId="0" sldId="280"/>
            <ac:spMk id="13" creationId="{4800F35E-B6D2-4F84-8D69-2EA34F48F26A}"/>
          </ac:spMkLst>
        </pc:spChg>
        <pc:spChg chg="add del mod">
          <ac:chgData name="Kanakaris Venetis" userId="123cc868b6771a79" providerId="LiveId" clId="{3EAADCC0-B785-40CD-BA82-7F1858251D4C}" dt="2023-10-08T09:39:26.561" v="3023" actId="478"/>
          <ac:spMkLst>
            <pc:docMk/>
            <pc:sldMk cId="0" sldId="280"/>
            <ac:spMk id="14" creationId="{598817A9-120F-4393-ABF4-DEBFFC136858}"/>
          </ac:spMkLst>
        </pc:spChg>
        <pc:spChg chg="add mod">
          <ac:chgData name="Kanakaris Venetis" userId="123cc868b6771a79" providerId="LiveId" clId="{3EAADCC0-B785-40CD-BA82-7F1858251D4C}" dt="2023-10-08T09:38:33.375" v="3016" actId="164"/>
          <ac:spMkLst>
            <pc:docMk/>
            <pc:sldMk cId="0" sldId="280"/>
            <ac:spMk id="15" creationId="{EBDD8171-9FB7-485B-814C-CE2BBB44592A}"/>
          </ac:spMkLst>
        </pc:spChg>
        <pc:spChg chg="add mod">
          <ac:chgData name="Kanakaris Venetis" userId="123cc868b6771a79" providerId="LiveId" clId="{3EAADCC0-B785-40CD-BA82-7F1858251D4C}" dt="2023-10-08T09:38:33.375" v="3016" actId="164"/>
          <ac:spMkLst>
            <pc:docMk/>
            <pc:sldMk cId="0" sldId="280"/>
            <ac:spMk id="16" creationId="{03D33777-9893-4D64-B8E1-C6B674DC40AC}"/>
          </ac:spMkLst>
        </pc:spChg>
        <pc:spChg chg="add mod">
          <ac:chgData name="Kanakaris Venetis" userId="123cc868b6771a79" providerId="LiveId" clId="{3EAADCC0-B785-40CD-BA82-7F1858251D4C}" dt="2023-10-08T09:38:33.375" v="3016" actId="164"/>
          <ac:spMkLst>
            <pc:docMk/>
            <pc:sldMk cId="0" sldId="280"/>
            <ac:spMk id="17" creationId="{26989D52-5982-4C17-A68B-3FA1890CF498}"/>
          </ac:spMkLst>
        </pc:spChg>
        <pc:spChg chg="mod">
          <ac:chgData name="Kanakaris Venetis" userId="123cc868b6771a79" providerId="LiveId" clId="{3EAADCC0-B785-40CD-BA82-7F1858251D4C}" dt="2023-10-08T09:38:55.003" v="3020"/>
          <ac:spMkLst>
            <pc:docMk/>
            <pc:sldMk cId="0" sldId="280"/>
            <ac:spMk id="20" creationId="{EEEC0304-32E0-44FC-B812-05E205D179C8}"/>
          </ac:spMkLst>
        </pc:spChg>
        <pc:spChg chg="mod">
          <ac:chgData name="Kanakaris Venetis" userId="123cc868b6771a79" providerId="LiveId" clId="{3EAADCC0-B785-40CD-BA82-7F1858251D4C}" dt="2023-10-08T09:38:55.003" v="3020"/>
          <ac:spMkLst>
            <pc:docMk/>
            <pc:sldMk cId="0" sldId="280"/>
            <ac:spMk id="21" creationId="{2A4FE31B-4212-48DF-8B4A-A73D19ECD9F6}"/>
          </ac:spMkLst>
        </pc:spChg>
        <pc:spChg chg="mod">
          <ac:chgData name="Kanakaris Venetis" userId="123cc868b6771a79" providerId="LiveId" clId="{3EAADCC0-B785-40CD-BA82-7F1858251D4C}" dt="2023-10-08T09:38:55.003" v="3020"/>
          <ac:spMkLst>
            <pc:docMk/>
            <pc:sldMk cId="0" sldId="280"/>
            <ac:spMk id="22" creationId="{706F2511-CDD0-4685-94A6-1BE575106120}"/>
          </ac:spMkLst>
        </pc:spChg>
        <pc:spChg chg="mod">
          <ac:chgData name="Kanakaris Venetis" userId="123cc868b6771a79" providerId="LiveId" clId="{3EAADCC0-B785-40CD-BA82-7F1858251D4C}" dt="2023-10-08T09:39:36.392" v="3025"/>
          <ac:spMkLst>
            <pc:docMk/>
            <pc:sldMk cId="0" sldId="280"/>
            <ac:spMk id="25" creationId="{F9FF46DC-881B-4D39-8B8E-A13F4CD10A90}"/>
          </ac:spMkLst>
        </pc:spChg>
        <pc:spChg chg="mod">
          <ac:chgData name="Kanakaris Venetis" userId="123cc868b6771a79" providerId="LiveId" clId="{3EAADCC0-B785-40CD-BA82-7F1858251D4C}" dt="2023-10-08T09:39:36.392" v="3025"/>
          <ac:spMkLst>
            <pc:docMk/>
            <pc:sldMk cId="0" sldId="280"/>
            <ac:spMk id="26" creationId="{9D973F2E-6BA6-4700-9376-6C97B0601410}"/>
          </ac:spMkLst>
        </pc:spChg>
        <pc:spChg chg="add del mod">
          <ac:chgData name="Kanakaris Venetis" userId="123cc868b6771a79" providerId="LiveId" clId="{3EAADCC0-B785-40CD-BA82-7F1858251D4C}" dt="2023-10-08T09:44:33.005" v="3069" actId="478"/>
          <ac:spMkLst>
            <pc:docMk/>
            <pc:sldMk cId="0" sldId="280"/>
            <ac:spMk id="27" creationId="{E7CF1EB6-1E02-4710-ACF4-34D07C9298CA}"/>
          </ac:spMkLst>
        </pc:spChg>
        <pc:grpChg chg="add del mod">
          <ac:chgData name="Kanakaris Venetis" userId="123cc868b6771a79" providerId="LiveId" clId="{3EAADCC0-B785-40CD-BA82-7F1858251D4C}" dt="2023-10-08T09:44:33.005" v="3069" actId="478"/>
          <ac:grpSpMkLst>
            <pc:docMk/>
            <pc:sldMk cId="0" sldId="280"/>
            <ac:grpSpMk id="18" creationId="{7F16C322-499F-4EFB-81F1-41282CB18B7D}"/>
          </ac:grpSpMkLst>
        </pc:grpChg>
        <pc:grpChg chg="add del mod">
          <ac:chgData name="Kanakaris Venetis" userId="123cc868b6771a79" providerId="LiveId" clId="{3EAADCC0-B785-40CD-BA82-7F1858251D4C}" dt="2023-10-08T09:44:33.005" v="3069" actId="478"/>
          <ac:grpSpMkLst>
            <pc:docMk/>
            <pc:sldMk cId="0" sldId="280"/>
            <ac:grpSpMk id="19" creationId="{B085ED9C-46D2-4B2B-BC60-2F169F95496E}"/>
          </ac:grpSpMkLst>
        </pc:grpChg>
        <pc:grpChg chg="add del mod">
          <ac:chgData name="Kanakaris Venetis" userId="123cc868b6771a79" providerId="LiveId" clId="{3EAADCC0-B785-40CD-BA82-7F1858251D4C}" dt="2023-10-08T09:44:33.005" v="3069" actId="478"/>
          <ac:grpSpMkLst>
            <pc:docMk/>
            <pc:sldMk cId="0" sldId="280"/>
            <ac:grpSpMk id="23" creationId="{E371F4D3-F208-4788-B972-D852E6DEC5B0}"/>
          </ac:grpSpMkLst>
        </pc:grpChg>
        <pc:grpChg chg="add del mod">
          <ac:chgData name="Kanakaris Venetis" userId="123cc868b6771a79" providerId="LiveId" clId="{3EAADCC0-B785-40CD-BA82-7F1858251D4C}" dt="2023-10-08T09:44:33.005" v="3069" actId="478"/>
          <ac:grpSpMkLst>
            <pc:docMk/>
            <pc:sldMk cId="0" sldId="280"/>
            <ac:grpSpMk id="24" creationId="{9656D7CF-50C5-43B3-9D6E-FCA8D5D46228}"/>
          </ac:grpSpMkLst>
        </pc:grpChg>
        <pc:graphicFrameChg chg="add del mod modGraphic">
          <ac:chgData name="Kanakaris Venetis" userId="123cc868b6771a79" providerId="LiveId" clId="{3EAADCC0-B785-40CD-BA82-7F1858251D4C}" dt="2023-10-08T09:44:33.005" v="3069" actId="478"/>
          <ac:graphicFrameMkLst>
            <pc:docMk/>
            <pc:sldMk cId="0" sldId="280"/>
            <ac:graphicFrameMk id="3" creationId="{C7405017-5445-4C17-B914-4393FFBD202E}"/>
          </ac:graphicFrameMkLst>
        </pc:graphicFrameChg>
        <pc:graphicFrameChg chg="add del mod">
          <ac:chgData name="Kanakaris Venetis" userId="123cc868b6771a79" providerId="LiveId" clId="{3EAADCC0-B785-40CD-BA82-7F1858251D4C}" dt="2023-10-08T09:29:31.762" v="2893"/>
          <ac:graphicFrameMkLst>
            <pc:docMk/>
            <pc:sldMk cId="0" sldId="280"/>
            <ac:graphicFrameMk id="4" creationId="{BFF2E19F-093D-49DC-93A6-CBA2B6151223}"/>
          </ac:graphicFrameMkLst>
        </pc:graphicFrameChg>
        <pc:graphicFrameChg chg="add del mod">
          <ac:chgData name="Kanakaris Venetis" userId="123cc868b6771a79" providerId="LiveId" clId="{3EAADCC0-B785-40CD-BA82-7F1858251D4C}" dt="2023-10-08T09:29:30.830" v="2892"/>
          <ac:graphicFrameMkLst>
            <pc:docMk/>
            <pc:sldMk cId="0" sldId="280"/>
            <ac:graphicFrameMk id="5" creationId="{5F696C0E-D2C0-4F5B-9BA3-A514BB5EFE1D}"/>
          </ac:graphicFrameMkLst>
        </pc:graphicFrameChg>
        <pc:graphicFrameChg chg="add del mod modGraphic">
          <ac:chgData name="Kanakaris Venetis" userId="123cc868b6771a79" providerId="LiveId" clId="{3EAADCC0-B785-40CD-BA82-7F1858251D4C}" dt="2023-10-08T09:44:33.005" v="3069" actId="478"/>
          <ac:graphicFrameMkLst>
            <pc:docMk/>
            <pc:sldMk cId="0" sldId="280"/>
            <ac:graphicFrameMk id="10" creationId="{AB189179-73B0-40F7-9712-24C56B870BC7}"/>
          </ac:graphicFrameMkLst>
        </pc:graphicFrameChg>
        <pc:picChg chg="add del mod">
          <ac:chgData name="Kanakaris Venetis" userId="123cc868b6771a79" providerId="LiveId" clId="{3EAADCC0-B785-40CD-BA82-7F1858251D4C}" dt="2023-10-08T09:44:33.005" v="3069" actId="478"/>
          <ac:picMkLst>
            <pc:docMk/>
            <pc:sldMk cId="0" sldId="280"/>
            <ac:picMk id="7" creationId="{04A3194F-9820-4DF5-A0EA-00C2FF861099}"/>
          </ac:picMkLst>
        </pc:picChg>
        <pc:picChg chg="add del mod">
          <ac:chgData name="Kanakaris Venetis" userId="123cc868b6771a79" providerId="LiveId" clId="{3EAADCC0-B785-40CD-BA82-7F1858251D4C}" dt="2023-10-08T09:44:33.005" v="3069" actId="478"/>
          <ac:picMkLst>
            <pc:docMk/>
            <pc:sldMk cId="0" sldId="280"/>
            <ac:picMk id="9" creationId="{528C6F9C-6F6A-4B06-935B-DFA9026E38FF}"/>
          </ac:picMkLst>
        </pc:picChg>
      </pc:sldChg>
      <pc:sldChg chg="delSp modSp del mod">
        <pc:chgData name="Kanakaris Venetis" userId="123cc868b6771a79" providerId="LiveId" clId="{3EAADCC0-B785-40CD-BA82-7F1858251D4C}" dt="2023-10-08T09:44:00.478" v="3066" actId="47"/>
        <pc:sldMkLst>
          <pc:docMk/>
          <pc:sldMk cId="0" sldId="281"/>
        </pc:sldMkLst>
        <pc:grpChg chg="del">
          <ac:chgData name="Kanakaris Venetis" userId="123cc868b6771a79" providerId="LiveId" clId="{3EAADCC0-B785-40CD-BA82-7F1858251D4C}" dt="2023-10-06T13:24:38.904" v="572" actId="478"/>
          <ac:grpSpMkLst>
            <pc:docMk/>
            <pc:sldMk cId="0" sldId="281"/>
            <ac:grpSpMk id="2" creationId="{00000000-0000-0000-0000-000000000000}"/>
          </ac:grpSpMkLst>
        </pc:grpChg>
        <pc:grpChg chg="mod">
          <ac:chgData name="Kanakaris Venetis" userId="123cc868b6771a79" providerId="LiveId" clId="{3EAADCC0-B785-40CD-BA82-7F1858251D4C}" dt="2023-10-08T09:26:52.749" v="2809" actId="1076"/>
          <ac:grpSpMkLst>
            <pc:docMk/>
            <pc:sldMk cId="0" sldId="281"/>
            <ac:grpSpMk id="5" creationId="{00000000-0000-0000-0000-000000000000}"/>
          </ac:grpSpMkLst>
        </pc:grpChg>
      </pc:sldChg>
      <pc:sldChg chg="delSp modSp mod">
        <pc:chgData name="Kanakaris Venetis" userId="123cc868b6771a79" providerId="LiveId" clId="{3EAADCC0-B785-40CD-BA82-7F1858251D4C}" dt="2023-10-08T15:59:55.976" v="3598" actId="478"/>
        <pc:sldMkLst>
          <pc:docMk/>
          <pc:sldMk cId="0" sldId="282"/>
        </pc:sldMkLst>
        <pc:spChg chg="mod">
          <ac:chgData name="Kanakaris Venetis" userId="123cc868b6771a79" providerId="LiveId" clId="{3EAADCC0-B785-40CD-BA82-7F1858251D4C}" dt="2023-10-08T10:05:01.989" v="3114" actId="1076"/>
          <ac:spMkLst>
            <pc:docMk/>
            <pc:sldMk cId="0" sldId="282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06:13.948" v="3142" actId="123"/>
          <ac:spMkLst>
            <pc:docMk/>
            <pc:sldMk cId="0" sldId="282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5:59:55.976" v="3598" actId="478"/>
          <ac:spMkLst>
            <pc:docMk/>
            <pc:sldMk cId="0" sldId="282"/>
            <ac:spMk id="4" creationId="{430F9F9E-D68A-4EEE-BF69-46D620E5323F}"/>
          </ac:spMkLst>
        </pc:spChg>
      </pc:sldChg>
      <pc:sldChg chg="delSp modSp mod">
        <pc:chgData name="Kanakaris Venetis" userId="123cc868b6771a79" providerId="LiveId" clId="{3EAADCC0-B785-40CD-BA82-7F1858251D4C}" dt="2023-10-08T16:00:07.958" v="3600" actId="12"/>
        <pc:sldMkLst>
          <pc:docMk/>
          <pc:sldMk cId="0" sldId="283"/>
        </pc:sldMkLst>
        <pc:spChg chg="mod">
          <ac:chgData name="Kanakaris Venetis" userId="123cc868b6771a79" providerId="LiveId" clId="{3EAADCC0-B785-40CD-BA82-7F1858251D4C}" dt="2023-10-08T10:06:57.526" v="3153" actId="1076"/>
          <ac:spMkLst>
            <pc:docMk/>
            <pc:sldMk cId="0" sldId="283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08:34.285" v="3169" actId="1076"/>
          <ac:spMkLst>
            <pc:docMk/>
            <pc:sldMk cId="0" sldId="283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0:07.958" v="3600" actId="12"/>
          <ac:spMkLst>
            <pc:docMk/>
            <pc:sldMk cId="0" sldId="283"/>
            <ac:spMk id="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6:00:00.848" v="3599" actId="478"/>
          <ac:spMkLst>
            <pc:docMk/>
            <pc:sldMk cId="0" sldId="283"/>
            <ac:spMk id="5" creationId="{1C169149-30C1-45ED-BB55-E7110955154C}"/>
          </ac:spMkLst>
        </pc:spChg>
      </pc:sldChg>
      <pc:sldChg chg="delSp modSp mod">
        <pc:chgData name="Kanakaris Venetis" userId="123cc868b6771a79" providerId="LiveId" clId="{3EAADCC0-B785-40CD-BA82-7F1858251D4C}" dt="2023-10-08T21:40:31.758" v="5346" actId="478"/>
        <pc:sldMkLst>
          <pc:docMk/>
          <pc:sldMk cId="0" sldId="284"/>
        </pc:sldMkLst>
        <pc:spChg chg="mod">
          <ac:chgData name="Kanakaris Venetis" userId="123cc868b6771a79" providerId="LiveId" clId="{3EAADCC0-B785-40CD-BA82-7F1858251D4C}" dt="2023-10-08T10:09:23.493" v="3179" actId="1076"/>
          <ac:spMkLst>
            <pc:docMk/>
            <pc:sldMk cId="0" sldId="284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11:47.661" v="3212" actId="1076"/>
          <ac:spMkLst>
            <pc:docMk/>
            <pc:sldMk cId="0" sldId="284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0:45.125" v="3621" actId="20577"/>
          <ac:spMkLst>
            <pc:docMk/>
            <pc:sldMk cId="0" sldId="284"/>
            <ac:spMk id="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40:31.758" v="5346" actId="478"/>
          <ac:spMkLst>
            <pc:docMk/>
            <pc:sldMk cId="0" sldId="284"/>
            <ac:spMk id="5" creationId="{95112D6F-2442-40C4-B4B8-837E5304B809}"/>
          </ac:spMkLst>
        </pc:spChg>
      </pc:sldChg>
      <pc:sldChg chg="addSp delSp modSp mod">
        <pc:chgData name="Kanakaris Venetis" userId="123cc868b6771a79" providerId="LiveId" clId="{3EAADCC0-B785-40CD-BA82-7F1858251D4C}" dt="2023-10-08T16:01:16.001" v="3624" actId="478"/>
        <pc:sldMkLst>
          <pc:docMk/>
          <pc:sldMk cId="0" sldId="285"/>
        </pc:sldMkLst>
        <pc:spChg chg="mod">
          <ac:chgData name="Kanakaris Venetis" userId="123cc868b6771a79" providerId="LiveId" clId="{3EAADCC0-B785-40CD-BA82-7F1858251D4C}" dt="2023-10-08T10:14:31.336" v="3298" actId="1076"/>
          <ac:spMkLst>
            <pc:docMk/>
            <pc:sldMk cId="0" sldId="285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1:04.900" v="3623" actId="14100"/>
          <ac:spMkLst>
            <pc:docMk/>
            <pc:sldMk cId="0" sldId="285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14:46.459" v="3299" actId="164"/>
          <ac:spMkLst>
            <pc:docMk/>
            <pc:sldMk cId="0" sldId="285"/>
            <ac:spMk id="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6:01:16.001" v="3624" actId="478"/>
          <ac:spMkLst>
            <pc:docMk/>
            <pc:sldMk cId="0" sldId="285"/>
            <ac:spMk id="6" creationId="{121C6FFC-34F7-44F1-9047-86CB2C12D560}"/>
          </ac:spMkLst>
        </pc:spChg>
        <pc:grpChg chg="add mod">
          <ac:chgData name="Kanakaris Venetis" userId="123cc868b6771a79" providerId="LiveId" clId="{3EAADCC0-B785-40CD-BA82-7F1858251D4C}" dt="2023-10-08T10:15:44.822" v="3300" actId="1076"/>
          <ac:grpSpMkLst>
            <pc:docMk/>
            <pc:sldMk cId="0" sldId="285"/>
            <ac:grpSpMk id="5" creationId="{0E1BA253-672D-480B-A9B1-B88AB992056C}"/>
          </ac:grpSpMkLst>
        </pc:grpChg>
      </pc:sldChg>
      <pc:sldChg chg="addSp delSp modSp mod">
        <pc:chgData name="Kanakaris Venetis" userId="123cc868b6771a79" providerId="LiveId" clId="{3EAADCC0-B785-40CD-BA82-7F1858251D4C}" dt="2023-10-08T16:01:23.242" v="3625" actId="478"/>
        <pc:sldMkLst>
          <pc:docMk/>
          <pc:sldMk cId="0" sldId="286"/>
        </pc:sldMkLst>
        <pc:spChg chg="mod">
          <ac:chgData name="Kanakaris Venetis" userId="123cc868b6771a79" providerId="LiveId" clId="{3EAADCC0-B785-40CD-BA82-7F1858251D4C}" dt="2023-10-08T10:16:17.678" v="3305" actId="1076"/>
          <ac:spMkLst>
            <pc:docMk/>
            <pc:sldMk cId="0" sldId="286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17:12.392" v="3310" actId="14100"/>
          <ac:spMkLst>
            <pc:docMk/>
            <pc:sldMk cId="0" sldId="286"/>
            <ac:spMk id="3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0:18:43.487" v="3372" actId="478"/>
          <ac:spMkLst>
            <pc:docMk/>
            <pc:sldMk cId="0" sldId="286"/>
            <ac:spMk id="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6:01:23.242" v="3625" actId="478"/>
          <ac:spMkLst>
            <pc:docMk/>
            <pc:sldMk cId="0" sldId="286"/>
            <ac:spMk id="4" creationId="{4472D14A-C80B-4AF5-B177-AA681CC20E37}"/>
          </ac:spMkLst>
        </pc:spChg>
        <pc:spChg chg="add mod">
          <ac:chgData name="Kanakaris Venetis" userId="123cc868b6771a79" providerId="LiveId" clId="{3EAADCC0-B785-40CD-BA82-7F1858251D4C}" dt="2023-10-08T10:19:21.976" v="3458" actId="207"/>
          <ac:spMkLst>
            <pc:docMk/>
            <pc:sldMk cId="0" sldId="286"/>
            <ac:spMk id="5" creationId="{2B4FDBDA-507C-4B5A-8567-A89BBAC6B22C}"/>
          </ac:spMkLst>
        </pc:spChg>
      </pc:sldChg>
      <pc:sldChg chg="addSp delSp modSp mod">
        <pc:chgData name="Kanakaris Venetis" userId="123cc868b6771a79" providerId="LiveId" clId="{3EAADCC0-B785-40CD-BA82-7F1858251D4C}" dt="2023-10-08T21:41:43.397" v="5353" actId="1076"/>
        <pc:sldMkLst>
          <pc:docMk/>
          <pc:sldMk cId="0" sldId="287"/>
        </pc:sldMkLst>
        <pc:spChg chg="mod">
          <ac:chgData name="Kanakaris Venetis" userId="123cc868b6771a79" providerId="LiveId" clId="{3EAADCC0-B785-40CD-BA82-7F1858251D4C}" dt="2023-10-08T16:04:03.813" v="3683" actId="1076"/>
          <ac:spMkLst>
            <pc:docMk/>
            <pc:sldMk cId="0" sldId="287"/>
            <ac:spMk id="2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21:41:35.035" v="5352" actId="478"/>
          <ac:spMkLst>
            <pc:docMk/>
            <pc:sldMk cId="0" sldId="287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23:27.606" v="3502" actId="1076"/>
          <ac:spMkLst>
            <pc:docMk/>
            <pc:sldMk cId="0" sldId="287"/>
            <ac:spMk id="4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1:46.050" v="3628" actId="14100"/>
          <ac:spMkLst>
            <pc:docMk/>
            <pc:sldMk cId="0" sldId="287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0:21:29.198" v="3472" actId="164"/>
          <ac:spMkLst>
            <pc:docMk/>
            <pc:sldMk cId="0" sldId="287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2:03.475" v="3648" actId="20577"/>
          <ac:spMkLst>
            <pc:docMk/>
            <pc:sldMk cId="0" sldId="287"/>
            <ac:spMk id="7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5:59:18.787" v="3593" actId="478"/>
          <ac:spMkLst>
            <pc:docMk/>
            <pc:sldMk cId="0" sldId="287"/>
            <ac:spMk id="9" creationId="{2BB1C1D2-29E7-4E29-8CF8-B64C20773A65}"/>
          </ac:spMkLst>
        </pc:spChg>
        <pc:spChg chg="add mod">
          <ac:chgData name="Kanakaris Venetis" userId="123cc868b6771a79" providerId="LiveId" clId="{3EAADCC0-B785-40CD-BA82-7F1858251D4C}" dt="2023-10-08T21:41:43.397" v="5353" actId="1076"/>
          <ac:spMkLst>
            <pc:docMk/>
            <pc:sldMk cId="0" sldId="287"/>
            <ac:spMk id="10" creationId="{8C7A9ADE-C238-4A4F-AFD1-F2D550F86249}"/>
          </ac:spMkLst>
        </pc:spChg>
        <pc:grpChg chg="add mod">
          <ac:chgData name="Kanakaris Venetis" userId="123cc868b6771a79" providerId="LiveId" clId="{3EAADCC0-B785-40CD-BA82-7F1858251D4C}" dt="2023-10-08T10:23:35.833" v="3504" actId="1076"/>
          <ac:grpSpMkLst>
            <pc:docMk/>
            <pc:sldMk cId="0" sldId="287"/>
            <ac:grpSpMk id="8" creationId="{445C7B3B-374B-4C2A-AA53-6E931C5E018E}"/>
          </ac:grpSpMkLst>
        </pc:grpChg>
      </pc:sldChg>
      <pc:sldChg chg="delSp modSp mod">
        <pc:chgData name="Kanakaris Venetis" userId="123cc868b6771a79" providerId="LiveId" clId="{3EAADCC0-B785-40CD-BA82-7F1858251D4C}" dt="2023-10-08T21:41:59.347" v="5354" actId="123"/>
        <pc:sldMkLst>
          <pc:docMk/>
          <pc:sldMk cId="0" sldId="288"/>
        </pc:sldMkLst>
        <pc:spChg chg="mod">
          <ac:chgData name="Kanakaris Venetis" userId="123cc868b6771a79" providerId="LiveId" clId="{3EAADCC0-B785-40CD-BA82-7F1858251D4C}" dt="2023-10-08T16:04:28.329" v="3690" actId="1076"/>
          <ac:spMkLst>
            <pc:docMk/>
            <pc:sldMk cId="0" sldId="288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1:59.347" v="5354" actId="123"/>
          <ac:spMkLst>
            <pc:docMk/>
            <pc:sldMk cId="0" sldId="288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09:37.300" v="3915" actId="12"/>
          <ac:spMkLst>
            <pc:docMk/>
            <pc:sldMk cId="0" sldId="288"/>
            <ac:spMk id="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6:03:14.708" v="3681" actId="478"/>
          <ac:spMkLst>
            <pc:docMk/>
            <pc:sldMk cId="0" sldId="288"/>
            <ac:spMk id="5" creationId="{CE890073-1D3B-46B9-9A8D-136615B78A64}"/>
          </ac:spMkLst>
        </pc:spChg>
      </pc:sldChg>
      <pc:sldChg chg="delSp modSp mod">
        <pc:chgData name="Kanakaris Venetis" userId="123cc868b6771a79" providerId="LiveId" clId="{3EAADCC0-B785-40CD-BA82-7F1858251D4C}" dt="2023-10-08T16:12:30.278" v="3974" actId="1076"/>
        <pc:sldMkLst>
          <pc:docMk/>
          <pc:sldMk cId="0" sldId="289"/>
        </pc:sldMkLst>
        <pc:spChg chg="del">
          <ac:chgData name="Kanakaris Venetis" userId="123cc868b6771a79" providerId="LiveId" clId="{3EAADCC0-B785-40CD-BA82-7F1858251D4C}" dt="2023-10-08T16:10:00.748" v="3916" actId="478"/>
          <ac:spMkLst>
            <pc:docMk/>
            <pc:sldMk cId="0" sldId="289"/>
            <ac:spMk id="2" creationId="{A2FC73CB-264B-4EF2-A8D9-4F9F5DAF3A6D}"/>
          </ac:spMkLst>
        </pc:spChg>
        <pc:spChg chg="mod">
          <ac:chgData name="Kanakaris Venetis" userId="123cc868b6771a79" providerId="LiveId" clId="{3EAADCC0-B785-40CD-BA82-7F1858251D4C}" dt="2023-10-08T16:12:30.278" v="3974" actId="1076"/>
          <ac:spMkLst>
            <pc:docMk/>
            <pc:sldMk cId="0" sldId="289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12:20.558" v="3973" actId="12"/>
          <ac:spMkLst>
            <pc:docMk/>
            <pc:sldMk cId="0" sldId="289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4:28.349" v="571" actId="478"/>
          <ac:grpSpMkLst>
            <pc:docMk/>
            <pc:sldMk cId="0" sldId="289"/>
            <ac:grpSpMk id="2" creationId="{00000000-0000-0000-0000-000000000000}"/>
          </ac:grpSpMkLst>
        </pc:grpChg>
      </pc:sldChg>
      <pc:sldChg chg="delSp modSp mod">
        <pc:chgData name="Kanakaris Venetis" userId="123cc868b6771a79" providerId="LiveId" clId="{3EAADCC0-B785-40CD-BA82-7F1858251D4C}" dt="2023-10-08T16:38:36.123" v="4001" actId="20577"/>
        <pc:sldMkLst>
          <pc:docMk/>
          <pc:sldMk cId="0" sldId="290"/>
        </pc:sldMkLst>
        <pc:spChg chg="mod">
          <ac:chgData name="Kanakaris Venetis" userId="123cc868b6771a79" providerId="LiveId" clId="{3EAADCC0-B785-40CD-BA82-7F1858251D4C}" dt="2023-10-08T16:37:49.658" v="3993" actId="1076"/>
          <ac:spMkLst>
            <pc:docMk/>
            <pc:sldMk cId="0" sldId="290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38:36.123" v="4001" actId="20577"/>
          <ac:spMkLst>
            <pc:docMk/>
            <pc:sldMk cId="0" sldId="290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6:12:43.785" v="3975" actId="478"/>
          <ac:spMkLst>
            <pc:docMk/>
            <pc:sldMk cId="0" sldId="290"/>
            <ac:spMk id="4" creationId="{757B05E3-25CE-4832-9960-09484768DB88}"/>
          </ac:spMkLst>
        </pc:spChg>
      </pc:sldChg>
      <pc:sldChg chg="addSp delSp modSp mod">
        <pc:chgData name="Kanakaris Venetis" userId="123cc868b6771a79" providerId="LiveId" clId="{3EAADCC0-B785-40CD-BA82-7F1858251D4C}" dt="2023-10-08T20:19:14.352" v="4531" actId="1076"/>
        <pc:sldMkLst>
          <pc:docMk/>
          <pc:sldMk cId="0" sldId="291"/>
        </pc:sldMkLst>
        <pc:spChg chg="del">
          <ac:chgData name="Kanakaris Venetis" userId="123cc868b6771a79" providerId="LiveId" clId="{3EAADCC0-B785-40CD-BA82-7F1858251D4C}" dt="2023-10-08T16:39:52.939" v="4056" actId="478"/>
          <ac:spMkLst>
            <pc:docMk/>
            <pc:sldMk cId="0" sldId="291"/>
            <ac:spMk id="2" creationId="{C840EBDC-A9F3-4A08-9FBC-8BB75EFB20C4}"/>
          </ac:spMkLst>
        </pc:spChg>
        <pc:spChg chg="add mod">
          <ac:chgData name="Kanakaris Venetis" userId="123cc868b6771a79" providerId="LiveId" clId="{3EAADCC0-B785-40CD-BA82-7F1858251D4C}" dt="2023-10-08T17:02:37.677" v="4461" actId="1076"/>
          <ac:spMkLst>
            <pc:docMk/>
            <pc:sldMk cId="0" sldId="291"/>
            <ac:spMk id="4" creationId="{82B7EC28-AC9E-4BA5-873D-1B4454D4A615}"/>
          </ac:spMkLst>
        </pc:spChg>
        <pc:spChg chg="del">
          <ac:chgData name="Kanakaris Venetis" userId="123cc868b6771a79" providerId="LiveId" clId="{3EAADCC0-B785-40CD-BA82-7F1858251D4C}" dt="2023-10-08T17:01:25.913" v="4442" actId="478"/>
          <ac:spMkLst>
            <pc:docMk/>
            <pc:sldMk cId="0" sldId="291"/>
            <ac:spMk id="5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22.612" v="4441" actId="478"/>
          <ac:spMkLst>
            <pc:docMk/>
            <pc:sldMk cId="0" sldId="291"/>
            <ac:spMk id="6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5:25.387" v="4492" actId="478"/>
          <ac:spMkLst>
            <pc:docMk/>
            <pc:sldMk cId="0" sldId="291"/>
            <ac:spMk id="7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2:08.754" v="4458" actId="478"/>
          <ac:spMkLst>
            <pc:docMk/>
            <pc:sldMk cId="0" sldId="291"/>
            <ac:spMk id="8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08.378" v="4437" actId="478"/>
          <ac:spMkLst>
            <pc:docMk/>
            <pc:sldMk cId="0" sldId="291"/>
            <ac:spMk id="9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2:02.784" v="4456" actId="478"/>
          <ac:spMkLst>
            <pc:docMk/>
            <pc:sldMk cId="0" sldId="291"/>
            <ac:spMk id="10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50.273" v="4452" actId="478"/>
          <ac:spMkLst>
            <pc:docMk/>
            <pc:sldMk cId="0" sldId="291"/>
            <ac:spMk id="11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2:05.141" v="4457" actId="478"/>
          <ac:spMkLst>
            <pc:docMk/>
            <pc:sldMk cId="0" sldId="291"/>
            <ac:spMk id="12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53.290" v="4453" actId="478"/>
          <ac:spMkLst>
            <pc:docMk/>
            <pc:sldMk cId="0" sldId="291"/>
            <ac:spMk id="13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0:53.863" v="4431" actId="478"/>
          <ac:spMkLst>
            <pc:docMk/>
            <pc:sldMk cId="0" sldId="291"/>
            <ac:spMk id="20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1:41.336" v="4448" actId="478"/>
          <ac:spMkLst>
            <pc:docMk/>
            <pc:sldMk cId="0" sldId="291"/>
            <ac:spMk id="26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59.346" v="4455" actId="478"/>
          <ac:spMkLst>
            <pc:docMk/>
            <pc:sldMk cId="0" sldId="291"/>
            <ac:spMk id="32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0:48.536" v="4429" actId="478"/>
          <ac:spMkLst>
            <pc:docMk/>
            <pc:sldMk cId="0" sldId="291"/>
            <ac:spMk id="38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0:43.795" v="4427" actId="478"/>
          <ac:spMkLst>
            <pc:docMk/>
            <pc:sldMk cId="0" sldId="291"/>
            <ac:spMk id="50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1:12.693" v="4438" actId="478"/>
          <ac:spMkLst>
            <pc:docMk/>
            <pc:sldMk cId="0" sldId="291"/>
            <ac:spMk id="56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1:46.204" v="4450" actId="478"/>
          <ac:spMkLst>
            <pc:docMk/>
            <pc:sldMk cId="0" sldId="291"/>
            <ac:spMk id="62" creationId="{00000000-0000-0000-0000-000000000000}"/>
          </ac:spMkLst>
        </pc:spChg>
        <pc:spChg chg="del mod">
          <ac:chgData name="Kanakaris Venetis" userId="123cc868b6771a79" providerId="LiveId" clId="{3EAADCC0-B785-40CD-BA82-7F1858251D4C}" dt="2023-10-08T17:01:32.662" v="4444" actId="478"/>
          <ac:spMkLst>
            <pc:docMk/>
            <pc:sldMk cId="0" sldId="291"/>
            <ac:spMk id="68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3:29.804" v="4474" actId="478"/>
          <ac:spMkLst>
            <pc:docMk/>
            <pc:sldMk cId="0" sldId="291"/>
            <ac:spMk id="74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1:19.097" v="4440" actId="478"/>
          <ac:spMkLst>
            <pc:docMk/>
            <pc:sldMk cId="0" sldId="291"/>
            <ac:spMk id="80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16:40:08.579" v="4062" actId="20577"/>
          <ac:spMkLst>
            <pc:docMk/>
            <pc:sldMk cId="0" sldId="291"/>
            <ac:spMk id="81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17:03:01.412" v="4465" actId="1076"/>
          <ac:spMkLst>
            <pc:docMk/>
            <pc:sldMk cId="0" sldId="291"/>
            <ac:spMk id="82" creationId="{387412D6-CF10-4581-BF4A-7C1D0E917B21}"/>
          </ac:spMkLst>
        </pc:spChg>
        <pc:spChg chg="add mod">
          <ac:chgData name="Kanakaris Venetis" userId="123cc868b6771a79" providerId="LiveId" clId="{3EAADCC0-B785-40CD-BA82-7F1858251D4C}" dt="2023-10-08T20:17:11.606" v="4514" actId="1076"/>
          <ac:spMkLst>
            <pc:docMk/>
            <pc:sldMk cId="0" sldId="291"/>
            <ac:spMk id="83" creationId="{54CB10A7-0909-44CA-B3A3-CE8C1E0E3041}"/>
          </ac:spMkLst>
        </pc:spChg>
        <pc:spChg chg="add mod">
          <ac:chgData name="Kanakaris Venetis" userId="123cc868b6771a79" providerId="LiveId" clId="{3EAADCC0-B785-40CD-BA82-7F1858251D4C}" dt="2023-10-08T20:16:44.301" v="4509" actId="1076"/>
          <ac:spMkLst>
            <pc:docMk/>
            <pc:sldMk cId="0" sldId="291"/>
            <ac:spMk id="90" creationId="{8C93191F-DC90-43BA-B9DE-DA93BBEACFDE}"/>
          </ac:spMkLst>
        </pc:spChg>
        <pc:spChg chg="add mod">
          <ac:chgData name="Kanakaris Venetis" userId="123cc868b6771a79" providerId="LiveId" clId="{3EAADCC0-B785-40CD-BA82-7F1858251D4C}" dt="2023-10-08T20:16:57.477" v="4511" actId="1076"/>
          <ac:spMkLst>
            <pc:docMk/>
            <pc:sldMk cId="0" sldId="291"/>
            <ac:spMk id="91" creationId="{180D9DD1-F3AF-4BA7-AEB4-9580D70DF54E}"/>
          </ac:spMkLst>
        </pc:spChg>
        <pc:spChg chg="add mod">
          <ac:chgData name="Kanakaris Venetis" userId="123cc868b6771a79" providerId="LiveId" clId="{3EAADCC0-B785-40CD-BA82-7F1858251D4C}" dt="2023-10-08T16:56:40.264" v="4370" actId="20577"/>
          <ac:spMkLst>
            <pc:docMk/>
            <pc:sldMk cId="0" sldId="291"/>
            <ac:spMk id="92" creationId="{F484FC46-8940-433C-91F2-5FD6FA5A4F20}"/>
          </ac:spMkLst>
        </pc:spChg>
        <pc:spChg chg="add mod">
          <ac:chgData name="Kanakaris Venetis" userId="123cc868b6771a79" providerId="LiveId" clId="{3EAADCC0-B785-40CD-BA82-7F1858251D4C}" dt="2023-10-08T20:18:46.527" v="4527" actId="1076"/>
          <ac:spMkLst>
            <pc:docMk/>
            <pc:sldMk cId="0" sldId="291"/>
            <ac:spMk id="93" creationId="{D20E6FD9-C36A-4BB3-8B75-5E1654E2B380}"/>
          </ac:spMkLst>
        </pc:spChg>
        <pc:spChg chg="add mod">
          <ac:chgData name="Kanakaris Venetis" userId="123cc868b6771a79" providerId="LiveId" clId="{3EAADCC0-B785-40CD-BA82-7F1858251D4C}" dt="2023-10-08T20:16:51.113" v="4510" actId="1076"/>
          <ac:spMkLst>
            <pc:docMk/>
            <pc:sldMk cId="0" sldId="291"/>
            <ac:spMk id="94" creationId="{6ED91035-24D1-42C0-9089-73E2EEF10B72}"/>
          </ac:spMkLst>
        </pc:spChg>
        <pc:spChg chg="add mod">
          <ac:chgData name="Kanakaris Venetis" userId="123cc868b6771a79" providerId="LiveId" clId="{3EAADCC0-B785-40CD-BA82-7F1858251D4C}" dt="2023-10-08T20:17:02.273" v="4512" actId="1076"/>
          <ac:spMkLst>
            <pc:docMk/>
            <pc:sldMk cId="0" sldId="291"/>
            <ac:spMk id="95" creationId="{0AAEA1BE-8C22-45B7-BCAD-D46E5019EFFC}"/>
          </ac:spMkLst>
        </pc:spChg>
        <pc:spChg chg="add mod">
          <ac:chgData name="Kanakaris Venetis" userId="123cc868b6771a79" providerId="LiveId" clId="{3EAADCC0-B785-40CD-BA82-7F1858251D4C}" dt="2023-10-08T20:18:53.124" v="4528" actId="1076"/>
          <ac:spMkLst>
            <pc:docMk/>
            <pc:sldMk cId="0" sldId="291"/>
            <ac:spMk id="109" creationId="{419C9961-309C-4AE6-8D06-FE259273DD7D}"/>
          </ac:spMkLst>
        </pc:spChg>
        <pc:spChg chg="add mod">
          <ac:chgData name="Kanakaris Venetis" userId="123cc868b6771a79" providerId="LiveId" clId="{3EAADCC0-B785-40CD-BA82-7F1858251D4C}" dt="2023-10-08T20:19:14.352" v="4531" actId="1076"/>
          <ac:spMkLst>
            <pc:docMk/>
            <pc:sldMk cId="0" sldId="291"/>
            <ac:spMk id="112" creationId="{93B10191-63FD-453B-A020-AFFF689CA50D}"/>
          </ac:spMkLst>
        </pc:spChg>
        <pc:grpChg chg="del">
          <ac:chgData name="Kanakaris Venetis" userId="123cc868b6771a79" providerId="LiveId" clId="{3EAADCC0-B785-40CD-BA82-7F1858251D4C}" dt="2023-10-06T13:24:23.474" v="570" actId="478"/>
          <ac:grpSpMkLst>
            <pc:docMk/>
            <pc:sldMk cId="0" sldId="291"/>
            <ac:grpSpMk id="2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0:58.405" v="4434" actId="478"/>
          <ac:grpSpMkLst>
            <pc:docMk/>
            <pc:sldMk cId="0" sldId="291"/>
            <ac:grpSpMk id="14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39.089" v="4447" actId="478"/>
          <ac:grpSpMkLst>
            <pc:docMk/>
            <pc:sldMk cId="0" sldId="291"/>
            <ac:grpSpMk id="21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55.692" v="4454" actId="478"/>
          <ac:grpSpMkLst>
            <pc:docMk/>
            <pc:sldMk cId="0" sldId="291"/>
            <ac:grpSpMk id="27" creationId="{00000000-0000-0000-0000-000000000000}"/>
          </ac:grpSpMkLst>
        </pc:grpChg>
        <pc:grpChg chg="del mod">
          <ac:chgData name="Kanakaris Venetis" userId="123cc868b6771a79" providerId="LiveId" clId="{3EAADCC0-B785-40CD-BA82-7F1858251D4C}" dt="2023-10-08T17:00:49.637" v="4430" actId="478"/>
          <ac:grpSpMkLst>
            <pc:docMk/>
            <pc:sldMk cId="0" sldId="291"/>
            <ac:grpSpMk id="33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36.872" v="4446" actId="478"/>
          <ac:grpSpMkLst>
            <pc:docMk/>
            <pc:sldMk cId="0" sldId="291"/>
            <ac:grpSpMk id="39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0:38.899" v="4426" actId="478"/>
          <ac:grpSpMkLst>
            <pc:docMk/>
            <pc:sldMk cId="0" sldId="291"/>
            <ac:grpSpMk id="45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01.954" v="4435" actId="478"/>
          <ac:grpSpMkLst>
            <pc:docMk/>
            <pc:sldMk cId="0" sldId="291"/>
            <ac:grpSpMk id="51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44.477" v="4449" actId="478"/>
          <ac:grpSpMkLst>
            <pc:docMk/>
            <pc:sldMk cId="0" sldId="291"/>
            <ac:grpSpMk id="57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33.766" v="4445" actId="478"/>
          <ac:grpSpMkLst>
            <pc:docMk/>
            <pc:sldMk cId="0" sldId="291"/>
            <ac:grpSpMk id="63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3:28.799" v="4473" actId="478"/>
          <ac:grpSpMkLst>
            <pc:docMk/>
            <pc:sldMk cId="0" sldId="291"/>
            <ac:grpSpMk id="69" creationId="{00000000-0000-0000-0000-000000000000}"/>
          </ac:grpSpMkLst>
        </pc:grpChg>
        <pc:grpChg chg="del">
          <ac:chgData name="Kanakaris Venetis" userId="123cc868b6771a79" providerId="LiveId" clId="{3EAADCC0-B785-40CD-BA82-7F1858251D4C}" dt="2023-10-08T17:01:15.365" v="4439" actId="478"/>
          <ac:grpSpMkLst>
            <pc:docMk/>
            <pc:sldMk cId="0" sldId="291"/>
            <ac:grpSpMk id="75" creationId="{00000000-0000-0000-0000-000000000000}"/>
          </ac:grpSpMkLst>
        </pc:grpChg>
        <pc:graphicFrameChg chg="add del mod modGraphic">
          <ac:chgData name="Kanakaris Venetis" userId="123cc868b6771a79" providerId="LiveId" clId="{3EAADCC0-B785-40CD-BA82-7F1858251D4C}" dt="2023-10-08T16:54:07.019" v="4278" actId="478"/>
          <ac:graphicFrameMkLst>
            <pc:docMk/>
            <pc:sldMk cId="0" sldId="291"/>
            <ac:graphicFrameMk id="3" creationId="{02462218-1E35-45F0-9824-3F7B2AF16FB7}"/>
          </ac:graphicFrameMkLst>
        </pc:graphicFrameChg>
        <pc:cxnChg chg="add del mod">
          <ac:chgData name="Kanakaris Venetis" userId="123cc868b6771a79" providerId="LiveId" clId="{3EAADCC0-B785-40CD-BA82-7F1858251D4C}" dt="2023-10-08T16:55:15.819" v="4310" actId="11529"/>
          <ac:cxnSpMkLst>
            <pc:docMk/>
            <pc:sldMk cId="0" sldId="291"/>
            <ac:cxnSpMk id="85" creationId="{F8BFE5C9-5D32-4299-A5F3-6E5A425AAED4}"/>
          </ac:cxnSpMkLst>
        </pc:cxnChg>
        <pc:cxnChg chg="add mod">
          <ac:chgData name="Kanakaris Venetis" userId="123cc868b6771a79" providerId="LiveId" clId="{3EAADCC0-B785-40CD-BA82-7F1858251D4C}" dt="2023-10-08T17:03:01.412" v="4465" actId="1076"/>
          <ac:cxnSpMkLst>
            <pc:docMk/>
            <pc:sldMk cId="0" sldId="291"/>
            <ac:cxnSpMk id="87" creationId="{3885C069-D76C-4167-9B75-E4ECBCC3663B}"/>
          </ac:cxnSpMkLst>
        </pc:cxnChg>
        <pc:cxnChg chg="add del mod">
          <ac:chgData name="Kanakaris Venetis" userId="123cc868b6771a79" providerId="LiveId" clId="{3EAADCC0-B785-40CD-BA82-7F1858251D4C}" dt="2023-10-08T20:17:16.514" v="4515" actId="14100"/>
          <ac:cxnSpMkLst>
            <pc:docMk/>
            <pc:sldMk cId="0" sldId="291"/>
            <ac:cxnSpMk id="89" creationId="{721F987B-B9C0-483B-9034-4CA15618946E}"/>
          </ac:cxnSpMkLst>
        </pc:cxnChg>
        <pc:cxnChg chg="add mod">
          <ac:chgData name="Kanakaris Venetis" userId="123cc868b6771a79" providerId="LiveId" clId="{3EAADCC0-B785-40CD-BA82-7F1858251D4C}" dt="2023-10-08T20:16:44.301" v="4509" actId="1076"/>
          <ac:cxnSpMkLst>
            <pc:docMk/>
            <pc:sldMk cId="0" sldId="291"/>
            <ac:cxnSpMk id="97" creationId="{93B057D7-1353-4D6E-9B46-0249F11912ED}"/>
          </ac:cxnSpMkLst>
        </pc:cxnChg>
        <pc:cxnChg chg="add del mod">
          <ac:chgData name="Kanakaris Venetis" userId="123cc868b6771a79" providerId="LiveId" clId="{3EAADCC0-B785-40CD-BA82-7F1858251D4C}" dt="2023-10-08T17:01:49.344" v="4451" actId="478"/>
          <ac:cxnSpMkLst>
            <pc:docMk/>
            <pc:sldMk cId="0" sldId="291"/>
            <ac:cxnSpMk id="99" creationId="{08FD9D95-DC7B-4F36-A983-FF0A5C673C6C}"/>
          </ac:cxnSpMkLst>
        </pc:cxnChg>
        <pc:cxnChg chg="add mod">
          <ac:chgData name="Kanakaris Venetis" userId="123cc868b6771a79" providerId="LiveId" clId="{3EAADCC0-B785-40CD-BA82-7F1858251D4C}" dt="2023-10-08T20:16:51.113" v="4510" actId="1076"/>
          <ac:cxnSpMkLst>
            <pc:docMk/>
            <pc:sldMk cId="0" sldId="291"/>
            <ac:cxnSpMk id="101" creationId="{61D58C11-8E29-42C9-A65A-8DFB6B7F0110}"/>
          </ac:cxnSpMkLst>
        </pc:cxnChg>
        <pc:cxnChg chg="add mod">
          <ac:chgData name="Kanakaris Venetis" userId="123cc868b6771a79" providerId="LiveId" clId="{3EAADCC0-B785-40CD-BA82-7F1858251D4C}" dt="2023-10-08T20:17:02.273" v="4512" actId="1076"/>
          <ac:cxnSpMkLst>
            <pc:docMk/>
            <pc:sldMk cId="0" sldId="291"/>
            <ac:cxnSpMk id="103" creationId="{F93EE37A-B0D7-4B44-BE5A-3CD112167379}"/>
          </ac:cxnSpMkLst>
        </pc:cxnChg>
        <pc:cxnChg chg="add del mod">
          <ac:chgData name="Kanakaris Venetis" userId="123cc868b6771a79" providerId="LiveId" clId="{3EAADCC0-B785-40CD-BA82-7F1858251D4C}" dt="2023-10-08T17:01:05.628" v="4436" actId="478"/>
          <ac:cxnSpMkLst>
            <pc:docMk/>
            <pc:sldMk cId="0" sldId="291"/>
            <ac:cxnSpMk id="106" creationId="{232D1CB8-D331-45E4-938E-B950D1C793BF}"/>
          </ac:cxnSpMkLst>
        </pc:cxnChg>
        <pc:cxnChg chg="add mod">
          <ac:chgData name="Kanakaris Venetis" userId="123cc868b6771a79" providerId="LiveId" clId="{3EAADCC0-B785-40CD-BA82-7F1858251D4C}" dt="2023-10-08T20:18:46.527" v="4527" actId="1076"/>
          <ac:cxnSpMkLst>
            <pc:docMk/>
            <pc:sldMk cId="0" sldId="291"/>
            <ac:cxnSpMk id="108" creationId="{B74A3C2D-18EB-4B6E-A16B-4B611D9E5DBB}"/>
          </ac:cxnSpMkLst>
        </pc:cxnChg>
        <pc:cxnChg chg="add mod">
          <ac:chgData name="Kanakaris Venetis" userId="123cc868b6771a79" providerId="LiveId" clId="{3EAADCC0-B785-40CD-BA82-7F1858251D4C}" dt="2023-10-08T20:18:53.124" v="4528" actId="1076"/>
          <ac:cxnSpMkLst>
            <pc:docMk/>
            <pc:sldMk cId="0" sldId="291"/>
            <ac:cxnSpMk id="111" creationId="{7537BA46-49A8-442C-901C-C611A8DC5D53}"/>
          </ac:cxnSpMkLst>
        </pc:cxnChg>
        <pc:cxnChg chg="add mod">
          <ac:chgData name="Kanakaris Venetis" userId="123cc868b6771a79" providerId="LiveId" clId="{3EAADCC0-B785-40CD-BA82-7F1858251D4C}" dt="2023-10-08T20:17:11.606" v="4514" actId="1076"/>
          <ac:cxnSpMkLst>
            <pc:docMk/>
            <pc:sldMk cId="0" sldId="291"/>
            <ac:cxnSpMk id="114" creationId="{AF61AE1B-BAEB-4B6F-8D23-51D631E0B591}"/>
          </ac:cxnSpMkLst>
        </pc:cxnChg>
        <pc:cxnChg chg="add mod">
          <ac:chgData name="Kanakaris Venetis" userId="123cc868b6771a79" providerId="LiveId" clId="{3EAADCC0-B785-40CD-BA82-7F1858251D4C}" dt="2023-10-08T20:16:57.477" v="4511" actId="1076"/>
          <ac:cxnSpMkLst>
            <pc:docMk/>
            <pc:sldMk cId="0" sldId="291"/>
            <ac:cxnSpMk id="116" creationId="{A0B2AFA6-F32C-4A07-8000-F0F8E27C37B4}"/>
          </ac:cxnSpMkLst>
        </pc:cxnChg>
        <pc:cxnChg chg="add mod">
          <ac:chgData name="Kanakaris Venetis" userId="123cc868b6771a79" providerId="LiveId" clId="{3EAADCC0-B785-40CD-BA82-7F1858251D4C}" dt="2023-10-08T20:19:14.352" v="4531" actId="1076"/>
          <ac:cxnSpMkLst>
            <pc:docMk/>
            <pc:sldMk cId="0" sldId="291"/>
            <ac:cxnSpMk id="143" creationId="{4F894923-26DC-4636-A06A-EE85298C9BE9}"/>
          </ac:cxnSpMkLst>
        </pc:cxnChg>
      </pc:sldChg>
      <pc:sldChg chg="addSp delSp modSp mod">
        <pc:chgData name="Kanakaris Venetis" userId="123cc868b6771a79" providerId="LiveId" clId="{3EAADCC0-B785-40CD-BA82-7F1858251D4C}" dt="2023-10-08T20:29:32.341" v="4725" actId="313"/>
        <pc:sldMkLst>
          <pc:docMk/>
          <pc:sldMk cId="0" sldId="292"/>
        </pc:sldMkLst>
        <pc:spChg chg="mod">
          <ac:chgData name="Kanakaris Venetis" userId="123cc868b6771a79" providerId="LiveId" clId="{3EAADCC0-B785-40CD-BA82-7F1858251D4C}" dt="2023-10-08T20:21:30.427" v="4582" actId="1076"/>
          <ac:spMkLst>
            <pc:docMk/>
            <pc:sldMk cId="0" sldId="292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29:10.009" v="4710" actId="313"/>
          <ac:spMkLst>
            <pc:docMk/>
            <pc:sldMk cId="0" sldId="292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0:21:39.480" v="4583" actId="478"/>
          <ac:spMkLst>
            <pc:docMk/>
            <pc:sldMk cId="0" sldId="292"/>
            <ac:spMk id="4" creationId="{134F48EA-964C-484B-AD81-31FFC02281B9}"/>
          </ac:spMkLst>
        </pc:spChg>
        <pc:spChg chg="add mod">
          <ac:chgData name="Kanakaris Venetis" userId="123cc868b6771a79" providerId="LiveId" clId="{3EAADCC0-B785-40CD-BA82-7F1858251D4C}" dt="2023-10-08T20:29:32.341" v="4725" actId="313"/>
          <ac:spMkLst>
            <pc:docMk/>
            <pc:sldMk cId="0" sldId="292"/>
            <ac:spMk id="5" creationId="{3E0FF91B-FB94-4EFC-9187-D2608BC3EB5D}"/>
          </ac:spMkLst>
        </pc:spChg>
      </pc:sldChg>
      <pc:sldChg chg="delSp modSp mod">
        <pc:chgData name="Kanakaris Venetis" userId="123cc868b6771a79" providerId="LiveId" clId="{3EAADCC0-B785-40CD-BA82-7F1858251D4C}" dt="2023-10-08T20:47:30.930" v="4887" actId="313"/>
        <pc:sldMkLst>
          <pc:docMk/>
          <pc:sldMk cId="0" sldId="293"/>
        </pc:sldMkLst>
        <pc:spChg chg="mod">
          <ac:chgData name="Kanakaris Venetis" userId="123cc868b6771a79" providerId="LiveId" clId="{3EAADCC0-B785-40CD-BA82-7F1858251D4C}" dt="2023-10-08T20:47:30.930" v="4887" actId="313"/>
          <ac:spMkLst>
            <pc:docMk/>
            <pc:sldMk cId="0" sldId="293"/>
            <ac:spMk id="2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0:30:13.913" v="4726" actId="478"/>
          <ac:spMkLst>
            <pc:docMk/>
            <pc:sldMk cId="0" sldId="293"/>
            <ac:spMk id="3" creationId="{894E7D7E-A00A-4E83-A364-A6CDF839056D}"/>
          </ac:spMkLst>
        </pc:spChg>
      </pc:sldChg>
      <pc:sldChg chg="delSp modSp mod">
        <pc:chgData name="Kanakaris Venetis" userId="123cc868b6771a79" providerId="LiveId" clId="{3EAADCC0-B785-40CD-BA82-7F1858251D4C}" dt="2023-10-08T21:44:26.433" v="5374" actId="692"/>
        <pc:sldMkLst>
          <pc:docMk/>
          <pc:sldMk cId="0" sldId="294"/>
        </pc:sldMkLst>
        <pc:spChg chg="mod">
          <ac:chgData name="Kanakaris Venetis" userId="123cc868b6771a79" providerId="LiveId" clId="{3EAADCC0-B785-40CD-BA82-7F1858251D4C}" dt="2023-10-08T20:31:51.596" v="4758" actId="1076"/>
          <ac:spMkLst>
            <pc:docMk/>
            <pc:sldMk cId="0" sldId="294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49:26.999" v="4913" actId="1076"/>
          <ac:spMkLst>
            <pc:docMk/>
            <pc:sldMk cId="0" sldId="294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4:26.433" v="5374" actId="692"/>
          <ac:spMkLst>
            <pc:docMk/>
            <pc:sldMk cId="0" sldId="294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48:46.058" v="4897" actId="1076"/>
          <ac:spMkLst>
            <pc:docMk/>
            <pc:sldMk cId="0" sldId="294"/>
            <ac:spMk id="7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4:08.832" v="5369" actId="692"/>
          <ac:spMkLst>
            <pc:docMk/>
            <pc:sldMk cId="0" sldId="294"/>
            <ac:spMk id="8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3:53.992" v="5364" actId="692"/>
          <ac:spMkLst>
            <pc:docMk/>
            <pc:sldMk cId="0" sldId="294"/>
            <ac:spMk id="9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2:46.654" v="5355" actId="692"/>
          <ac:spMkLst>
            <pc:docMk/>
            <pc:sldMk cId="0" sldId="294"/>
            <ac:spMk id="10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2:55.542" v="5356" actId="692"/>
          <ac:spMkLst>
            <pc:docMk/>
            <pc:sldMk cId="0" sldId="294"/>
            <ac:spMk id="11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17:06:55.100" v="4504" actId="478"/>
          <ac:spMkLst>
            <pc:docMk/>
            <pc:sldMk cId="0" sldId="294"/>
            <ac:spMk id="12" creationId="{25A4B435-0CB1-4CC8-814C-DC4C88582AEE}"/>
          </ac:spMkLst>
        </pc:spChg>
      </pc:sldChg>
      <pc:sldChg chg="delSp modSp mod">
        <pc:chgData name="Kanakaris Venetis" userId="123cc868b6771a79" providerId="LiveId" clId="{3EAADCC0-B785-40CD-BA82-7F1858251D4C}" dt="2023-10-08T20:53:39.394" v="4960" actId="1076"/>
        <pc:sldMkLst>
          <pc:docMk/>
          <pc:sldMk cId="0" sldId="295"/>
        </pc:sldMkLst>
        <pc:spChg chg="del">
          <ac:chgData name="Kanakaris Venetis" userId="123cc868b6771a79" providerId="LiveId" clId="{3EAADCC0-B785-40CD-BA82-7F1858251D4C}" dt="2023-10-08T20:31:59.267" v="4759" actId="478"/>
          <ac:spMkLst>
            <pc:docMk/>
            <pc:sldMk cId="0" sldId="295"/>
            <ac:spMk id="2" creationId="{C878170E-A4FB-4B3F-A537-0A8D7DE4DC8B}"/>
          </ac:spMkLst>
        </pc:spChg>
        <pc:spChg chg="mod">
          <ac:chgData name="Kanakaris Venetis" userId="123cc868b6771a79" providerId="LiveId" clId="{3EAADCC0-B785-40CD-BA82-7F1858251D4C}" dt="2023-10-08T20:53:39.394" v="4960" actId="1076"/>
          <ac:spMkLst>
            <pc:docMk/>
            <pc:sldMk cId="0" sldId="295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53:24.369" v="4959" actId="6549"/>
          <ac:spMkLst>
            <pc:docMk/>
            <pc:sldMk cId="0" sldId="295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4:14.369" v="569" actId="478"/>
          <ac:grpSpMkLst>
            <pc:docMk/>
            <pc:sldMk cId="0" sldId="295"/>
            <ac:grpSpMk id="2" creationId="{00000000-0000-0000-0000-000000000000}"/>
          </ac:grpSpMkLst>
        </pc:grpChg>
      </pc:sldChg>
      <pc:sldChg chg="delSp modSp mod">
        <pc:chgData name="Kanakaris Venetis" userId="123cc868b6771a79" providerId="LiveId" clId="{3EAADCC0-B785-40CD-BA82-7F1858251D4C}" dt="2023-10-08T20:56:18.784" v="4968" actId="20577"/>
        <pc:sldMkLst>
          <pc:docMk/>
          <pc:sldMk cId="0" sldId="296"/>
        </pc:sldMkLst>
        <pc:spChg chg="del">
          <ac:chgData name="Kanakaris Venetis" userId="123cc868b6771a79" providerId="LiveId" clId="{3EAADCC0-B785-40CD-BA82-7F1858251D4C}" dt="2023-10-08T20:32:09.403" v="4760" actId="478"/>
          <ac:spMkLst>
            <pc:docMk/>
            <pc:sldMk cId="0" sldId="296"/>
            <ac:spMk id="2" creationId="{B5ADDC83-6166-4D79-B180-BEA12861BAF8}"/>
          </ac:spMkLst>
        </pc:spChg>
        <pc:spChg chg="mod">
          <ac:chgData name="Kanakaris Venetis" userId="123cc868b6771a79" providerId="LiveId" clId="{3EAADCC0-B785-40CD-BA82-7F1858251D4C}" dt="2023-10-08T20:54:04.618" v="4964" actId="14100"/>
          <ac:spMkLst>
            <pc:docMk/>
            <pc:sldMk cId="0" sldId="296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56:18.784" v="4968" actId="20577"/>
          <ac:spMkLst>
            <pc:docMk/>
            <pc:sldMk cId="0" sldId="296"/>
            <ac:spMk id="6" creationId="{00000000-0000-0000-0000-000000000000}"/>
          </ac:spMkLst>
        </pc:spChg>
        <pc:grpChg chg="del">
          <ac:chgData name="Kanakaris Venetis" userId="123cc868b6771a79" providerId="LiveId" clId="{3EAADCC0-B785-40CD-BA82-7F1858251D4C}" dt="2023-10-06T13:24:11.258" v="568" actId="478"/>
          <ac:grpSpMkLst>
            <pc:docMk/>
            <pc:sldMk cId="0" sldId="296"/>
            <ac:grpSpMk id="2" creationId="{00000000-0000-0000-0000-000000000000}"/>
          </ac:grpSpMkLst>
        </pc:grpChg>
      </pc:sldChg>
      <pc:sldChg chg="addSp delSp modSp mod">
        <pc:chgData name="Kanakaris Venetis" userId="123cc868b6771a79" providerId="LiveId" clId="{3EAADCC0-B785-40CD-BA82-7F1858251D4C}" dt="2023-10-08T21:46:10.166" v="5380" actId="1076"/>
        <pc:sldMkLst>
          <pc:docMk/>
          <pc:sldMk cId="0" sldId="297"/>
        </pc:sldMkLst>
        <pc:spChg chg="mod">
          <ac:chgData name="Kanakaris Venetis" userId="123cc868b6771a79" providerId="LiveId" clId="{3EAADCC0-B785-40CD-BA82-7F1858251D4C}" dt="2023-10-08T21:46:10.166" v="5380" actId="1076"/>
          <ac:spMkLst>
            <pc:docMk/>
            <pc:sldMk cId="0" sldId="297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3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4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0:59:15.638" v="5002" actId="1076"/>
          <ac:spMkLst>
            <pc:docMk/>
            <pc:sldMk cId="0" sldId="297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7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8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59.737" v="5378" actId="164"/>
          <ac:spMkLst>
            <pc:docMk/>
            <pc:sldMk cId="0" sldId="297"/>
            <ac:spMk id="9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0:56:36.679" v="4969" actId="478"/>
          <ac:spMkLst>
            <pc:docMk/>
            <pc:sldMk cId="0" sldId="297"/>
            <ac:spMk id="10" creationId="{C2BCEA36-4825-4129-BB6F-6B4A7708AF4C}"/>
          </ac:spMkLst>
        </pc:spChg>
        <pc:grpChg chg="add mod">
          <ac:chgData name="Kanakaris Venetis" userId="123cc868b6771a79" providerId="LiveId" clId="{3EAADCC0-B785-40CD-BA82-7F1858251D4C}" dt="2023-10-08T21:46:05.529" v="5379" actId="1076"/>
          <ac:grpSpMkLst>
            <pc:docMk/>
            <pc:sldMk cId="0" sldId="297"/>
            <ac:grpSpMk id="11" creationId="{F857ACC3-4CEB-4FA6-8AA0-C721B4F9DFD7}"/>
          </ac:grpSpMkLst>
        </pc:grpChg>
      </pc:sldChg>
      <pc:sldChg chg="addSp delSp modSp mod">
        <pc:chgData name="Kanakaris Venetis" userId="123cc868b6771a79" providerId="LiveId" clId="{3EAADCC0-B785-40CD-BA82-7F1858251D4C}" dt="2023-10-08T21:45:28.052" v="5377" actId="1076"/>
        <pc:sldMkLst>
          <pc:docMk/>
          <pc:sldMk cId="0" sldId="298"/>
        </pc:sldMkLst>
        <pc:spChg chg="del">
          <ac:chgData name="Kanakaris Venetis" userId="123cc868b6771a79" providerId="LiveId" clId="{3EAADCC0-B785-40CD-BA82-7F1858251D4C}" dt="2023-10-08T21:06:20.195" v="5066" actId="478"/>
          <ac:spMkLst>
            <pc:docMk/>
            <pc:sldMk cId="0" sldId="298"/>
            <ac:spMk id="2" creationId="{E89B38C7-8EC7-408C-A200-B2B45F09FC8C}"/>
          </ac:spMkLst>
        </pc:spChg>
        <pc:spChg chg="add 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3" creationId="{B81DDF78-A9D4-4FDD-96AE-350F8552CB10}"/>
          </ac:spMkLst>
        </pc:spChg>
        <pc:spChg chg="mod">
          <ac:chgData name="Kanakaris Venetis" userId="123cc868b6771a79" providerId="LiveId" clId="{3EAADCC0-B785-40CD-BA82-7F1858251D4C}" dt="2023-10-08T21:45:28.052" v="5377" actId="1076"/>
          <ac:spMkLst>
            <pc:docMk/>
            <pc:sldMk cId="0" sldId="298"/>
            <ac:spMk id="5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6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7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06:25.158" v="5067" actId="478"/>
          <ac:spMkLst>
            <pc:docMk/>
            <pc:sldMk cId="0" sldId="298"/>
            <ac:spMk id="8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9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10" creationId="{00000000-0000-0000-0000-000000000000}"/>
          </ac:spMkLst>
        </pc:spChg>
        <pc:spChg chg="add 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11" creationId="{401863D8-D1BE-425B-AF19-EE7DFA4254E8}"/>
          </ac:spMkLst>
        </pc:spChg>
        <pc:spChg chg="add mod">
          <ac:chgData name="Kanakaris Venetis" userId="123cc868b6771a79" providerId="LiveId" clId="{3EAADCC0-B785-40CD-BA82-7F1858251D4C}" dt="2023-10-08T21:45:15.883" v="5375" actId="164"/>
          <ac:spMkLst>
            <pc:docMk/>
            <pc:sldMk cId="0" sldId="298"/>
            <ac:spMk id="12" creationId="{7A07B621-75B1-48FA-83D5-D75512D9BDDC}"/>
          </ac:spMkLst>
        </pc:spChg>
        <pc:grpChg chg="del">
          <ac:chgData name="Kanakaris Venetis" userId="123cc868b6771a79" providerId="LiveId" clId="{3EAADCC0-B785-40CD-BA82-7F1858251D4C}" dt="2023-10-06T13:24:06.565" v="567" actId="478"/>
          <ac:grpSpMkLst>
            <pc:docMk/>
            <pc:sldMk cId="0" sldId="298"/>
            <ac:grpSpMk id="2" creationId="{00000000-0000-0000-0000-000000000000}"/>
          </ac:grpSpMkLst>
        </pc:grpChg>
        <pc:grpChg chg="add mod">
          <ac:chgData name="Kanakaris Venetis" userId="123cc868b6771a79" providerId="LiveId" clId="{3EAADCC0-B785-40CD-BA82-7F1858251D4C}" dt="2023-10-08T21:45:23.617" v="5376" actId="1076"/>
          <ac:grpSpMkLst>
            <pc:docMk/>
            <pc:sldMk cId="0" sldId="298"/>
            <ac:grpSpMk id="4" creationId="{894F03FB-2DED-4CB7-B566-120ED174BDC3}"/>
          </ac:grpSpMkLst>
        </pc:grpChg>
      </pc:sldChg>
      <pc:sldChg chg="delSp modSp mod">
        <pc:chgData name="Kanakaris Venetis" userId="123cc868b6771a79" providerId="LiveId" clId="{3EAADCC0-B785-40CD-BA82-7F1858251D4C}" dt="2023-10-08T21:16:01.770" v="5184" actId="115"/>
        <pc:sldMkLst>
          <pc:docMk/>
          <pc:sldMk cId="0" sldId="299"/>
        </pc:sldMkLst>
        <pc:spChg chg="mod">
          <ac:chgData name="Kanakaris Venetis" userId="123cc868b6771a79" providerId="LiveId" clId="{3EAADCC0-B785-40CD-BA82-7F1858251D4C}" dt="2023-10-08T21:15:14.836" v="5176" actId="1076"/>
          <ac:spMkLst>
            <pc:docMk/>
            <pc:sldMk cId="0" sldId="299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16:01.770" v="5184" actId="115"/>
          <ac:spMkLst>
            <pc:docMk/>
            <pc:sldMk cId="0" sldId="299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15:18.383" v="5177" actId="478"/>
          <ac:spMkLst>
            <pc:docMk/>
            <pc:sldMk cId="0" sldId="299"/>
            <ac:spMk id="4" creationId="{CEAD13BF-5C78-4FBC-9F5C-982DBF0AA9C7}"/>
          </ac:spMkLst>
        </pc:spChg>
      </pc:sldChg>
      <pc:sldChg chg="delSp modSp mod">
        <pc:chgData name="Kanakaris Venetis" userId="123cc868b6771a79" providerId="LiveId" clId="{3EAADCC0-B785-40CD-BA82-7F1858251D4C}" dt="2023-10-08T21:46:22.543" v="5382" actId="5793"/>
        <pc:sldMkLst>
          <pc:docMk/>
          <pc:sldMk cId="0" sldId="300"/>
        </pc:sldMkLst>
        <pc:spChg chg="mod">
          <ac:chgData name="Kanakaris Venetis" userId="123cc868b6771a79" providerId="LiveId" clId="{3EAADCC0-B785-40CD-BA82-7F1858251D4C}" dt="2023-10-08T21:25:20.924" v="5208" actId="1076"/>
          <ac:spMkLst>
            <pc:docMk/>
            <pc:sldMk cId="0" sldId="300"/>
            <ac:spMk id="2" creationId="{00000000-0000-0000-0000-000000000000}"/>
          </ac:spMkLst>
        </pc:spChg>
        <pc:spChg chg="mod">
          <ac:chgData name="Kanakaris Venetis" userId="123cc868b6771a79" providerId="LiveId" clId="{3EAADCC0-B785-40CD-BA82-7F1858251D4C}" dt="2023-10-08T21:46:22.543" v="5382" actId="5793"/>
          <ac:spMkLst>
            <pc:docMk/>
            <pc:sldMk cId="0" sldId="300"/>
            <ac:spMk id="3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16:12.441" v="5185" actId="478"/>
          <ac:spMkLst>
            <pc:docMk/>
            <pc:sldMk cId="0" sldId="300"/>
            <ac:spMk id="4" creationId="{9BE2C4E9-234B-4127-9171-E12F647828AF}"/>
          </ac:spMkLst>
        </pc:spChg>
      </pc:sldChg>
      <pc:sldChg chg="addSp delSp modSp add mod">
        <pc:chgData name="Kanakaris Venetis" userId="123cc868b6771a79" providerId="LiveId" clId="{3EAADCC0-B785-40CD-BA82-7F1858251D4C}" dt="2023-10-08T21:39:40.507" v="5341" actId="478"/>
        <pc:sldMkLst>
          <pc:docMk/>
          <pc:sldMk cId="1206177858" sldId="301"/>
        </pc:sldMkLst>
        <pc:spChg chg="del">
          <ac:chgData name="Kanakaris Venetis" userId="123cc868b6771a79" providerId="LiveId" clId="{3EAADCC0-B785-40CD-BA82-7F1858251D4C}" dt="2023-10-08T21:39:40.507" v="5341" actId="478"/>
          <ac:spMkLst>
            <pc:docMk/>
            <pc:sldMk cId="1206177858" sldId="301"/>
            <ac:spMk id="3" creationId="{28BD5B08-3661-4573-AE88-DAC75CAA2679}"/>
          </ac:spMkLst>
        </pc:spChg>
        <pc:spChg chg="mod">
          <ac:chgData name="Kanakaris Venetis" userId="123cc868b6771a79" providerId="LiveId" clId="{3EAADCC0-B785-40CD-BA82-7F1858251D4C}" dt="2023-10-08T09:00:26.417" v="2472" actId="14100"/>
          <ac:spMkLst>
            <pc:docMk/>
            <pc:sldMk cId="1206177858" sldId="301"/>
            <ac:spMk id="4" creationId="{00000000-0000-0000-0000-000000000000}"/>
          </ac:spMkLst>
        </pc:spChg>
        <pc:picChg chg="del">
          <ac:chgData name="Kanakaris Venetis" userId="123cc868b6771a79" providerId="LiveId" clId="{3EAADCC0-B785-40CD-BA82-7F1858251D4C}" dt="2023-10-08T08:59:43.470" v="2467" actId="478"/>
          <ac:picMkLst>
            <pc:docMk/>
            <pc:sldMk cId="1206177858" sldId="301"/>
            <ac:picMk id="3" creationId="{00000000-0000-0000-0000-000000000000}"/>
          </ac:picMkLst>
        </pc:picChg>
        <pc:picChg chg="add mod">
          <ac:chgData name="Kanakaris Venetis" userId="123cc868b6771a79" providerId="LiveId" clId="{3EAADCC0-B785-40CD-BA82-7F1858251D4C}" dt="2023-10-08T09:00:18.729" v="2471" actId="1076"/>
          <ac:picMkLst>
            <pc:docMk/>
            <pc:sldMk cId="1206177858" sldId="301"/>
            <ac:picMk id="6" creationId="{89FF0474-8116-46C0-A545-FF85BC812A66}"/>
          </ac:picMkLst>
        </pc:picChg>
      </pc:sldChg>
      <pc:sldChg chg="addSp delSp modSp add mod setBg">
        <pc:chgData name="Kanakaris Venetis" userId="123cc868b6771a79" providerId="LiveId" clId="{3EAADCC0-B785-40CD-BA82-7F1858251D4C}" dt="2023-10-08T21:40:19.152" v="5345" actId="478"/>
        <pc:sldMkLst>
          <pc:docMk/>
          <pc:sldMk cId="1310262081" sldId="302"/>
        </pc:sldMkLst>
        <pc:spChg chg="del">
          <ac:chgData name="Kanakaris Venetis" userId="123cc868b6771a79" providerId="LiveId" clId="{3EAADCC0-B785-40CD-BA82-7F1858251D4C}" dt="2023-10-08T09:44:11.421" v="3067" actId="478"/>
          <ac:spMkLst>
            <pc:docMk/>
            <pc:sldMk cId="1310262081" sldId="302"/>
            <ac:spMk id="2" creationId="{00000000-0000-0000-0000-000000000000}"/>
          </ac:spMkLst>
        </pc:spChg>
        <pc:spChg chg="del">
          <ac:chgData name="Kanakaris Venetis" userId="123cc868b6771a79" providerId="LiveId" clId="{3EAADCC0-B785-40CD-BA82-7F1858251D4C}" dt="2023-10-08T21:40:19.152" v="5345" actId="478"/>
          <ac:spMkLst>
            <pc:docMk/>
            <pc:sldMk cId="1310262081" sldId="302"/>
            <ac:spMk id="2" creationId="{F1EE9967-7A4A-47E7-BEF4-93BAD50FED9E}"/>
          </ac:spMkLst>
        </pc:spChg>
        <pc:spChg chg="add del mod">
          <ac:chgData name="Kanakaris Venetis" userId="123cc868b6771a79" providerId="LiveId" clId="{3EAADCC0-B785-40CD-BA82-7F1858251D4C}" dt="2023-10-08T09:44:19.920" v="3068" actId="478"/>
          <ac:spMkLst>
            <pc:docMk/>
            <pc:sldMk cId="1310262081" sldId="302"/>
            <ac:spMk id="6" creationId="{5FBE74B9-6A0A-4F37-A618-8E8A07A47DE7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11" creationId="{12F0D57A-4C94-4CFB-916A-4D51067AECC8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12" creationId="{20288AA9-4E01-4A93-B433-C1E70A519343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13" creationId="{4800F35E-B6D2-4F84-8D69-2EA34F48F26A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20" creationId="{EEEC0304-32E0-44FC-B812-05E205D179C8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21" creationId="{2A4FE31B-4212-48DF-8B4A-A73D19ECD9F6}"/>
          </ac:spMkLst>
        </pc:spChg>
        <pc:spChg chg="mod">
          <ac:chgData name="Kanakaris Venetis" userId="123cc868b6771a79" providerId="LiveId" clId="{3EAADCC0-B785-40CD-BA82-7F1858251D4C}" dt="2023-10-08T10:03:11.291" v="3080" actId="1076"/>
          <ac:spMkLst>
            <pc:docMk/>
            <pc:sldMk cId="1310262081" sldId="302"/>
            <ac:spMk id="22" creationId="{706F2511-CDD0-4685-94A6-1BE575106120}"/>
          </ac:spMkLst>
        </pc:spChg>
        <pc:spChg chg="mod">
          <ac:chgData name="Kanakaris Venetis" userId="123cc868b6771a79" providerId="LiveId" clId="{3EAADCC0-B785-40CD-BA82-7F1858251D4C}" dt="2023-10-08T09:43:07.264" v="3065" actId="164"/>
          <ac:spMkLst>
            <pc:docMk/>
            <pc:sldMk cId="1310262081" sldId="302"/>
            <ac:spMk id="27" creationId="{E7CF1EB6-1E02-4710-ACF4-34D07C9298CA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29" creationId="{A5FA0F54-1BB0-4782-AD8C-4C15C7E90B9C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30" creationId="{66F5C50B-90B5-4C1A-986B-8D7CE5023B24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31" creationId="{86106F00-7E1F-44DD-8F77-10023CA29605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32" creationId="{067F0459-AC8E-4DD0-8845-0ABDEDBCDA12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33" creationId="{92E8D826-D8C4-48CA-A2E8-3F8198B937F8}"/>
          </ac:spMkLst>
        </pc:spChg>
        <pc:spChg chg="add mod">
          <ac:chgData name="Kanakaris Venetis" userId="123cc868b6771a79" providerId="LiveId" clId="{3EAADCC0-B785-40CD-BA82-7F1858251D4C}" dt="2023-10-08T10:03:19.739" v="3082" actId="1076"/>
          <ac:spMkLst>
            <pc:docMk/>
            <pc:sldMk cId="1310262081" sldId="302"/>
            <ac:spMk id="34" creationId="{7EC9E97B-0751-49C5-9F86-9B8E3C3CF97F}"/>
          </ac:spMkLst>
        </pc:spChg>
        <pc:grpChg chg="add mod">
          <ac:chgData name="Kanakaris Venetis" userId="123cc868b6771a79" providerId="LiveId" clId="{3EAADCC0-B785-40CD-BA82-7F1858251D4C}" dt="2023-10-08T10:02:05.988" v="3077" actId="1076"/>
          <ac:grpSpMkLst>
            <pc:docMk/>
            <pc:sldMk cId="1310262081" sldId="302"/>
            <ac:grpSpMk id="4" creationId="{D1D84D28-9397-49BB-A606-C5AB60219D34}"/>
          </ac:grpSpMkLst>
        </pc:grpChg>
        <pc:grpChg chg="mod">
          <ac:chgData name="Kanakaris Venetis" userId="123cc868b6771a79" providerId="LiveId" clId="{3EAADCC0-B785-40CD-BA82-7F1858251D4C}" dt="2023-10-08T09:43:07.264" v="3065" actId="164"/>
          <ac:grpSpMkLst>
            <pc:docMk/>
            <pc:sldMk cId="1310262081" sldId="302"/>
            <ac:grpSpMk id="18" creationId="{7F16C322-499F-4EFB-81F1-41282CB18B7D}"/>
          </ac:grpSpMkLst>
        </pc:grpChg>
        <pc:grpChg chg="mod">
          <ac:chgData name="Kanakaris Venetis" userId="123cc868b6771a79" providerId="LiveId" clId="{3EAADCC0-B785-40CD-BA82-7F1858251D4C}" dt="2023-10-08T09:43:07.264" v="3065" actId="164"/>
          <ac:grpSpMkLst>
            <pc:docMk/>
            <pc:sldMk cId="1310262081" sldId="302"/>
            <ac:grpSpMk id="19" creationId="{B085ED9C-46D2-4B2B-BC60-2F169F95496E}"/>
          </ac:grpSpMkLst>
        </pc:grpChg>
        <pc:grpChg chg="mod">
          <ac:chgData name="Kanakaris Venetis" userId="123cc868b6771a79" providerId="LiveId" clId="{3EAADCC0-B785-40CD-BA82-7F1858251D4C}" dt="2023-10-08T09:43:07.264" v="3065" actId="164"/>
          <ac:grpSpMkLst>
            <pc:docMk/>
            <pc:sldMk cId="1310262081" sldId="302"/>
            <ac:grpSpMk id="23" creationId="{E371F4D3-F208-4788-B972-D852E6DEC5B0}"/>
          </ac:grpSpMkLst>
        </pc:grpChg>
        <pc:grpChg chg="mod">
          <ac:chgData name="Kanakaris Venetis" userId="123cc868b6771a79" providerId="LiveId" clId="{3EAADCC0-B785-40CD-BA82-7F1858251D4C}" dt="2023-10-08T09:43:07.264" v="3065" actId="164"/>
          <ac:grpSpMkLst>
            <pc:docMk/>
            <pc:sldMk cId="1310262081" sldId="302"/>
            <ac:grpSpMk id="24" creationId="{9656D7CF-50C5-43B3-9D6E-FCA8D5D46228}"/>
          </ac:grpSpMkLst>
        </pc:grpChg>
        <pc:graphicFrameChg chg="mod">
          <ac:chgData name="Kanakaris Venetis" userId="123cc868b6771a79" providerId="LiveId" clId="{3EAADCC0-B785-40CD-BA82-7F1858251D4C}" dt="2023-10-08T10:02:09.587" v="3078" actId="1076"/>
          <ac:graphicFrameMkLst>
            <pc:docMk/>
            <pc:sldMk cId="1310262081" sldId="302"/>
            <ac:graphicFrameMk id="3" creationId="{C7405017-5445-4C17-B914-4393FFBD202E}"/>
          </ac:graphicFrameMkLst>
        </pc:graphicFrameChg>
        <pc:graphicFrameChg chg="add mod">
          <ac:chgData name="Kanakaris Venetis" userId="123cc868b6771a79" providerId="LiveId" clId="{3EAADCC0-B785-40CD-BA82-7F1858251D4C}" dt="2023-10-08T10:01:51.394" v="3074" actId="1076"/>
          <ac:graphicFrameMkLst>
            <pc:docMk/>
            <pc:sldMk cId="1310262081" sldId="302"/>
            <ac:graphicFrameMk id="28" creationId="{7A9BA904-0726-4F3D-9181-A31DB027AEE3}"/>
          </ac:graphicFrameMkLst>
        </pc:graphicFrameChg>
        <pc:picChg chg="mod">
          <ac:chgData name="Kanakaris Venetis" userId="123cc868b6771a79" providerId="LiveId" clId="{3EAADCC0-B785-40CD-BA82-7F1858251D4C}" dt="2023-10-08T09:43:07.264" v="3065" actId="164"/>
          <ac:picMkLst>
            <pc:docMk/>
            <pc:sldMk cId="1310262081" sldId="302"/>
            <ac:picMk id="7" creationId="{04A3194F-9820-4DF5-A0EA-00C2FF861099}"/>
          </ac:picMkLst>
        </pc:picChg>
        <pc:picChg chg="mod">
          <ac:chgData name="Kanakaris Venetis" userId="123cc868b6771a79" providerId="LiveId" clId="{3EAADCC0-B785-40CD-BA82-7F1858251D4C}" dt="2023-10-08T09:43:07.264" v="3065" actId="164"/>
          <ac:picMkLst>
            <pc:docMk/>
            <pc:sldMk cId="1310262081" sldId="302"/>
            <ac:picMk id="9" creationId="{528C6F9C-6F6A-4B06-935B-DFA9026E38FF}"/>
          </ac:picMkLst>
        </pc:picChg>
        <pc:picChg chg="add mod">
          <ac:chgData name="Kanakaris Venetis" userId="123cc868b6771a79" providerId="LiveId" clId="{3EAADCC0-B785-40CD-BA82-7F1858251D4C}" dt="2023-10-08T10:01:37.577" v="3072" actId="1076"/>
          <ac:picMkLst>
            <pc:docMk/>
            <pc:sldMk cId="1310262081" sldId="302"/>
            <ac:picMk id="14" creationId="{589733B9-C89A-4565-986B-B9C14C544B3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9942D1FA-3315-4192-92D8-B9F9685B17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870A287-C281-403E-899F-84E8E0DF24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ADC9B-334F-4C33-8B0E-AF3EE2C8D1B5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E25465C-9674-4974-BE69-E0C19678A6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/>
              <a:t>Δρ. Βενέτης Κανακάρης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0E7F5F6-D1FB-43A9-B013-D80E29A59C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7A492-E626-4A19-965E-E1536724C7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334917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26A4B-BEE8-4AFA-B86D-AB2A93DE0622}" type="datetimeFigureOut">
              <a:rPr lang="el-GR" smtClean="0"/>
              <a:t>11/10/2023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/>
              <a:t>Δρ. Βενέτης Κανακάρης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E71A5-F5A3-4040-91D2-0A317EBCA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3298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Η0: δεν υπάρχει συσχέτιση ανάμεσα στις μεταβλητές (r=0) </a:t>
            </a:r>
          </a:p>
          <a:p>
            <a:r>
              <a:rPr lang="el-GR" dirty="0"/>
              <a:t>Η1: υπάρχει συσχέτιση ανάμεσα στις μεταβλητές (r όχι 0) </a:t>
            </a:r>
          </a:p>
          <a:p>
            <a:r>
              <a:rPr lang="el-GR" dirty="0"/>
              <a:t>Ένταση (απόλυτη τιμή):  </a:t>
            </a:r>
          </a:p>
          <a:p>
            <a:pPr marL="171450" indent="-171450">
              <a:buFontTx/>
              <a:buChar char="-"/>
            </a:pPr>
            <a:r>
              <a:rPr lang="el-GR" dirty="0"/>
              <a:t>r &lt; 0.3   Καμία ή πολύ ασθενής συσχέτιση </a:t>
            </a:r>
          </a:p>
          <a:p>
            <a:pPr marL="171450" indent="-171450">
              <a:buFontTx/>
              <a:buChar char="-"/>
            </a:pPr>
            <a:r>
              <a:rPr lang="el-GR" dirty="0"/>
              <a:t>0.3 &lt; r &lt;0.5  Ασθενής </a:t>
            </a:r>
          </a:p>
          <a:p>
            <a:pPr marL="171450" indent="-171450">
              <a:buFontTx/>
              <a:buChar char="-"/>
            </a:pPr>
            <a:r>
              <a:rPr lang="el-GR" dirty="0"/>
              <a:t>0.5 &lt; r &lt; 0.7  Μέτρια </a:t>
            </a:r>
          </a:p>
          <a:p>
            <a:pPr marL="171450" indent="-171450">
              <a:buFontTx/>
              <a:buChar char="-"/>
            </a:pPr>
            <a:r>
              <a:rPr lang="el-GR" dirty="0"/>
              <a:t>r &gt; 0.7   Ισχυρή </a:t>
            </a:r>
          </a:p>
          <a:p>
            <a:pPr marL="171450" indent="-171450">
              <a:buFontTx/>
              <a:buChar char="-"/>
            </a:pPr>
            <a:r>
              <a:rPr lang="el-GR" dirty="0"/>
              <a:t>r = 1  Απόλυτη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E71A5-F5A3-4040-91D2-0A317EBCA712}" type="slidenum">
              <a:rPr lang="el-GR" smtClean="0"/>
              <a:t>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0458A3-2DE3-4DC0-8AAC-5424F45196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Δρ. Βενέτης Κανακάρης</a:t>
            </a:r>
          </a:p>
        </p:txBody>
      </p:sp>
    </p:spTree>
    <p:extLst>
      <p:ext uri="{BB962C8B-B14F-4D97-AF65-F5344CB8AC3E}">
        <p14:creationId xmlns:p14="http://schemas.microsoft.com/office/powerpoint/2010/main" val="152736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2D26C-5A96-483C-AE4F-C07AF7F35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BB78AA1-A7FE-4335-A34C-968175A22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A2CF7C-08B0-4B1E-A8C8-CDD2B0DDE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F4A2-2556-41C6-8738-558CEB242D70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4D07FF-B4EB-46CE-A42F-8F04E3BC7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6666CA-E258-4609-AAE1-DE8BB22CE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819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C8EC11-602C-49C1-9B6E-D5E281E72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E9DBAD-6152-4906-9EED-31F705685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70DC96-CD2D-49F9-92AE-F1760019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43A8-DEEC-4C80-9589-8FB96C1E3CE8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325F60-956C-41FD-9471-0CECD37B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8F413B-EECE-4C18-8D5E-60E50811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748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62D70B0-2F42-4465-B38B-4A3C08F5F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EA2851-6DA9-423B-8DF3-56C4088FC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3947D4-E901-493A-B168-D3EDDA522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FE57C-AAB8-4DC2-8785-FA34DF4DFD08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31C0BEE-F50A-4C71-9D09-C3707A0F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736C632-EDF0-4291-827F-4BAD203B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581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4047B-75AF-450D-AF42-DDDC369AB87C}" type="datetime1">
              <a:rPr lang="en-US" smtClean="0"/>
              <a:t>11-Oct-23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807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rgbClr val="5FCAE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4802E-1657-4C29-8D38-D0869CC5B026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0840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66266" y="1944509"/>
            <a:ext cx="5237480" cy="406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10781" y="1958901"/>
            <a:ext cx="3215640" cy="4021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92313-35AE-41C4-995F-DCEAA188B850}" type="datetime1">
              <a:rPr lang="en-US" smtClean="0"/>
              <a:t>11-Oct-23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35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75214E-65F7-4311-8F62-1C9AE8188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65170C-7A4C-4BF5-AE12-65B081B57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07E1C0-20B5-4861-BCC0-BD173CF7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12E-5B50-422A-B99A-AAADB6F532CA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831E3D5-BB27-4BD8-909F-694BC6DD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6C4A3A-1A9B-4BF8-BA13-8FC5D41B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036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4C1659-03D4-463C-BC78-831A3C2B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41466BD-E634-4EE3-9E51-4E11E0318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84B17C-A47A-404F-8EB1-5BBED40E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F500-C14A-4E96-BC2D-0E5D4A70357F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E7D74CB-16E2-4D75-B4E7-8CE86C52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8C51E4-FC57-47F5-BBA9-06F579DC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444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850C84-CE70-4FF9-BA04-84ED9E19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73146-B996-4615-A271-DD6ECAC80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3958A7-6DB5-4898-858E-EAE12E448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E3F5C-73B5-4F7F-8098-0D56C9580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7992-9302-4810-A650-05B3B25149F4}" type="datetime1">
              <a:rPr lang="en-US" smtClean="0"/>
              <a:t>11-Oct-23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E09866-0F97-4EE8-9077-DEEFD0567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7F8C87-0050-4DD7-B33D-FA5ACFA6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805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BEFF0A-A7B1-4B6C-B778-89F32C7F2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E65FC5-2D37-46B7-827B-6A9B9C9AB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3BFB92-97A8-4C57-9453-AA0C79716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47D7397-2D25-4783-AF28-BE583DF8B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9C4AE8E-0EAC-4443-B5BB-4D7EA502B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AF76FF8-41EA-4E87-B19D-5189FC857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306-5DBC-4265-AC22-8718C233F9B8}" type="datetime1">
              <a:rPr lang="en-US" smtClean="0"/>
              <a:t>11-Oct-23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2474BD0-856C-431D-BF50-3D4B7A68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971ACFF-2631-407E-9E3D-E6A8D82D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501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E2E7F8-4D46-4BF5-BDB8-CFD1A6C10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3AB4931-B59C-4C40-BD27-E351752B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FC87-CB71-48FC-A7E6-17AB98EF3DA7}" type="datetime1">
              <a:rPr lang="en-US" smtClean="0"/>
              <a:t>11-Oct-23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B0C3AA1-C3E7-4186-A69D-75D3283B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B294DB4-6CFF-4593-8C18-2E0DE505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99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086B93B-6DAD-4594-8E00-D94EF619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88527-00DA-4E02-94E9-A3E58CB79457}" type="datetime1">
              <a:rPr lang="en-US" smtClean="0"/>
              <a:t>11-Oct-23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02FC45B-2791-45E0-A9AD-7B46B3E16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29B2BAA-91E2-49FE-BB51-E8ED327D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6035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813D3E-5459-473F-98FE-F3CE49469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FB0D67-1E44-421C-83F2-F5D63F96C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B81651-9162-40F9-A1BA-6566A828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B620C3-56D0-4D3C-8173-BB620E12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89EC3-92E8-4EE6-96B3-60F55BA0F2FA}" type="datetime1">
              <a:rPr lang="en-US" smtClean="0"/>
              <a:t>11-Oct-23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91E6C8-5AFB-41D6-9DB5-0B0EB906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41149E-732A-472D-8B00-912D3FD1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9679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CF36FD-FEEA-4F0A-98E5-4BC28B22A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EBFFCB1-88C1-4FBF-8CA7-C35F1A7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6B35C5-39BF-4E98-A745-B973024CE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CB502-661A-4E99-B928-2EB1814A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6FE57-EE9F-4E30-8BEF-DD23063AD665}" type="datetime1">
              <a:rPr lang="en-US" smtClean="0"/>
              <a:t>11-Oct-23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C4E8B1-D3EB-4E4D-9E5F-06BC5600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C37E608-4C44-42FC-858A-ED51F077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19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029C08-282B-4A8B-AAB0-AEB7077D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7112F1-01A5-4DC4-8D1B-DEC52637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D68FC78-22EA-4E65-B5AA-971CDCEB8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34E66-0F05-4EAB-8370-88EC99F1DCC4}" type="datetime1">
              <a:rPr lang="en-US" smtClean="0"/>
              <a:t>11-Oct-23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AA5799-7923-4CDA-B353-00E0DE219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04301B-2769-4F36-BF66-52B755CC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675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96148" y="212932"/>
            <a:ext cx="8797163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</a:rPr>
              <a:t>Εισαγωγή στην Κοινωνική Στατιστική με τη χρήση ΤΠΕ</a:t>
            </a:r>
            <a:endParaRPr sz="2700" b="1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3329" y="6216104"/>
            <a:ext cx="7162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defPPr>
              <a:defRPr kern="0"/>
            </a:defPPr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chemeClr val="accent2"/>
                </a:solidFill>
                <a:latin typeface="Trebuchet MS"/>
                <a:ea typeface="+mj-ea"/>
                <a:cs typeface="+mj-cs"/>
              </a:defRPr>
            </a:lvl1pPr>
          </a:lstStyle>
          <a:p>
            <a:r>
              <a:rPr lang="el-GR" dirty="0"/>
              <a:t>Ει</a:t>
            </a:r>
            <a:r>
              <a:rPr dirty="0"/>
              <a:t>σα</a:t>
            </a:r>
            <a:r>
              <a:rPr dirty="0" err="1"/>
              <a:t>γωγή</a:t>
            </a:r>
            <a:r>
              <a:rPr dirty="0"/>
              <a:t> </a:t>
            </a:r>
            <a:r>
              <a:rPr lang="el-GR" dirty="0"/>
              <a:t>σε στατικές μεθόδους &amp; μετρήσεις</a:t>
            </a:r>
            <a:endParaRPr dirty="0"/>
          </a:p>
        </p:txBody>
      </p:sp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8985D511-2C84-4BAD-BC35-E55F182607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" t="7681" r="13843" b="10383"/>
          <a:stretch/>
        </p:blipFill>
        <p:spPr>
          <a:xfrm>
            <a:off x="2856229" y="771526"/>
            <a:ext cx="6477000" cy="48768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842B51F-B19D-466F-9244-663263316762}"/>
              </a:ext>
            </a:extLst>
          </p:cNvPr>
          <p:cNvSpPr txBox="1"/>
          <p:nvPr/>
        </p:nvSpPr>
        <p:spPr>
          <a:xfrm>
            <a:off x="4037329" y="5667035"/>
            <a:ext cx="4114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rgbClr val="5FCAEE"/>
                </a:solidFill>
                <a:latin typeface="Trebuchet MS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accent2"/>
                </a:solidFill>
              </a:rPr>
              <a:t>1</a:t>
            </a:r>
            <a:r>
              <a:rPr lang="el-GR" baseline="30000" dirty="0">
                <a:solidFill>
                  <a:schemeClr val="accent2"/>
                </a:solidFill>
              </a:rPr>
              <a:t>η</a:t>
            </a:r>
            <a:r>
              <a:rPr lang="el-GR" dirty="0">
                <a:solidFill>
                  <a:schemeClr val="accent2"/>
                </a:solidFill>
              </a:rPr>
              <a:t> Ενότητα</a:t>
            </a:r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E09F9E3-42E7-4A79-B1C2-66563C3D9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000" y="6430586"/>
            <a:ext cx="1524000" cy="365125"/>
          </a:xfrm>
        </p:spPr>
        <p:txBody>
          <a:bodyPr/>
          <a:lstStyle/>
          <a:p>
            <a:r>
              <a:rPr lang="el-GR" b="1" dirty="0"/>
              <a:t>Δρ. Βενέτης Κανακάρης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755711"/>
              </p:ext>
            </p:extLst>
          </p:nvPr>
        </p:nvGraphicFramePr>
        <p:xfrm>
          <a:off x="3432301" y="1817035"/>
          <a:ext cx="5937249" cy="149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1270" algn="ctr">
                        <a:lnSpc>
                          <a:spcPts val="2675"/>
                        </a:lnSpc>
                      </a:pPr>
                      <a:r>
                        <a:rPr sz="2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Φύλο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Ποσοστό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Άνδρας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675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1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75"/>
                        </a:lnSpc>
                      </a:pPr>
                      <a:r>
                        <a:rPr lang="en-US" sz="2300" spc="-25" dirty="0">
                          <a:latin typeface="Calibri"/>
                          <a:cs typeface="Calibri"/>
                        </a:rPr>
                        <a:t>52,5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Γυναίκα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675"/>
                        </a:lnSpc>
                      </a:pPr>
                      <a:r>
                        <a:rPr lang="en-US" sz="2300" spc="-25" dirty="0">
                          <a:latin typeface="Calibri"/>
                          <a:cs typeface="Calibri"/>
                        </a:rPr>
                        <a:t>19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75"/>
                        </a:lnSpc>
                      </a:pPr>
                      <a:r>
                        <a:rPr lang="en-US" sz="2300" spc="-25" dirty="0">
                          <a:latin typeface="Calibri"/>
                          <a:cs typeface="Calibri"/>
                        </a:rPr>
                        <a:t>47,5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</a:t>
                      </a:r>
                      <a:r>
                        <a:rPr lang="el-GR" sz="2300" b="1" spc="-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ύνολο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2675"/>
                        </a:lnSpc>
                      </a:pPr>
                      <a:r>
                        <a:rPr lang="en-US" sz="2300" spc="-25" dirty="0">
                          <a:latin typeface="Calibri"/>
                          <a:cs typeface="Calibri"/>
                        </a:rPr>
                        <a:t>40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2675"/>
                        </a:lnSpc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100%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872037" y="1130265"/>
            <a:ext cx="5057775" cy="421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600" b="1" dirty="0" err="1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Συχνότητες</a:t>
            </a:r>
            <a:r>
              <a:rPr sz="2600" b="1" spc="-15" dirty="0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μεταβλητής</a:t>
            </a:r>
            <a:r>
              <a:rPr sz="2600" b="1" spc="-30" dirty="0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«φύλο»</a:t>
            </a:r>
            <a:endParaRPr sz="2600" dirty="0">
              <a:solidFill>
                <a:schemeClr val="accent2"/>
              </a:solidFill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695803"/>
              </p:ext>
            </p:extLst>
          </p:nvPr>
        </p:nvGraphicFramePr>
        <p:xfrm>
          <a:off x="3495485" y="4136819"/>
          <a:ext cx="5810885" cy="2101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4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Ηλικία 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(σε 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έτη)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1270" algn="ctr" defTabSz="685800" rtl="0" eaLnBrk="1" latinLnBrk="0" hangingPunct="1">
                        <a:lnSpc>
                          <a:spcPts val="2675"/>
                        </a:lnSpc>
                        <a:spcBef>
                          <a:spcPts val="110"/>
                        </a:spcBef>
                      </a:pPr>
                      <a:r>
                        <a:rPr lang="el-GR" sz="2300" b="1" kern="1200" spc="-2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Μέση Τιμή (Μέσο Όρος)</a:t>
                      </a:r>
                      <a:endParaRPr sz="2300" b="1" kern="1200" spc="-20" dirty="0">
                        <a:solidFill>
                          <a:srgbClr val="FFFFFF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38,36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</a:t>
                      </a:r>
                      <a:r>
                        <a:rPr lang="el-GR" sz="2400" b="1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λάχιστη</a:t>
                      </a: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Τιμή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22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Μέγιστη Τιμή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56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370"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lang="el-GR" sz="2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Επικρατούσα Τιμή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26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84834017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3090672" y="3581400"/>
            <a:ext cx="6620509" cy="41165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>
            <a:defPPr>
              <a:defRPr kern="0"/>
            </a:defPPr>
            <a:lvl1pPr marL="12700" algn="ctr">
              <a:lnSpc>
                <a:spcPct val="100000"/>
              </a:lnSpc>
              <a:spcBef>
                <a:spcPts val="90"/>
              </a:spcBef>
              <a:defRPr sz="2600" b="1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defRPr>
            </a:lvl1pPr>
          </a:lstStyle>
          <a:p>
            <a:r>
              <a:rPr dirty="0" err="1"/>
              <a:t>Περιγρ</a:t>
            </a:r>
            <a:r>
              <a:rPr dirty="0"/>
              <a:t>αφικοί δείκτες μεταβλητής «ηλικία»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93AB1C3C-8B9B-4B68-B089-365F6ED8B449}"/>
              </a:ext>
            </a:extLst>
          </p:cNvPr>
          <p:cNvSpPr txBox="1">
            <a:spLocks/>
          </p:cNvSpPr>
          <p:nvPr/>
        </p:nvSpPr>
        <p:spPr>
          <a:xfrm>
            <a:off x="1809878" y="63952"/>
            <a:ext cx="91821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0" i="0" kern="1200">
                <a:solidFill>
                  <a:srgbClr val="5FCAEE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b="1" spc="-25" dirty="0">
                <a:cs typeface="Calibri"/>
              </a:rPr>
              <a:t>Αποτελέσματα (Περιγραφικά) σε Πίνακες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73174"/>
              </p:ext>
            </p:extLst>
          </p:nvPr>
        </p:nvGraphicFramePr>
        <p:xfrm>
          <a:off x="2288030" y="1944750"/>
          <a:ext cx="7541769" cy="2622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5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7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75"/>
                        </a:lnSpc>
                      </a:pPr>
                      <a:r>
                        <a:rPr sz="2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Μορφωτικό</a:t>
                      </a:r>
                      <a:r>
                        <a:rPr sz="2300" b="1" spc="-11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επίπεδο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Συχνότητα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9850" algn="ctr">
                        <a:lnSpc>
                          <a:spcPts val="267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Ποσοστό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0"/>
                        </a:lnSpc>
                      </a:pPr>
                      <a:r>
                        <a:rPr sz="2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Υπ</a:t>
                      </a:r>
                      <a:r>
                        <a:rPr sz="2300" b="1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οχρεωτική</a:t>
                      </a:r>
                      <a:r>
                        <a:rPr sz="2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l-GR"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Εκπαίδευση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80"/>
                        </a:lnSpc>
                      </a:pPr>
                      <a:r>
                        <a:rPr sz="2300" dirty="0">
                          <a:latin typeface="Calibri"/>
                          <a:cs typeface="Calibri"/>
                        </a:rPr>
                        <a:t>5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80"/>
                        </a:lnSpc>
                      </a:pPr>
                      <a:r>
                        <a:rPr sz="2300" spc="-25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2300" spc="-25">
                          <a:latin typeface="Calibri"/>
                          <a:cs typeface="Calibri"/>
                        </a:rPr>
                        <a:t>2,5</a:t>
                      </a:r>
                      <a:r>
                        <a:rPr sz="2300" spc="-25">
                          <a:latin typeface="Calibri"/>
                          <a:cs typeface="Calibri"/>
                        </a:rPr>
                        <a:t>%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0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Λύκειο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80"/>
                        </a:lnSpc>
                      </a:pPr>
                      <a:r>
                        <a:rPr lang="en-US" sz="2300" dirty="0">
                          <a:latin typeface="Calibri"/>
                          <a:cs typeface="Calibri"/>
                        </a:rPr>
                        <a:t>6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80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0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Α.Ε.Ι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80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0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80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5"/>
                        </a:lnSpc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Τ.Ε.Ι</a:t>
                      </a:r>
                      <a:endParaRPr sz="2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85"/>
                        </a:lnSpc>
                      </a:pPr>
                      <a:r>
                        <a:rPr lang="en-US" sz="2300" dirty="0">
                          <a:latin typeface="Calibri"/>
                          <a:cs typeface="Calibri"/>
                        </a:rPr>
                        <a:t>4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85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5"/>
                        </a:lnSpc>
                      </a:pPr>
                      <a:r>
                        <a:rPr sz="2300" b="1" spc="-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Μετ</a:t>
                      </a:r>
                      <a:r>
                        <a:rPr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απτυχιακ</a:t>
                      </a:r>
                      <a:r>
                        <a:rPr lang="el-GR" sz="2300" b="1" spc="-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ές</a:t>
                      </a:r>
                      <a:r>
                        <a:rPr lang="el-GR"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Σπουδές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85"/>
                        </a:lnSpc>
                      </a:pPr>
                      <a:r>
                        <a:rPr lang="en-US" sz="2300" dirty="0">
                          <a:latin typeface="Calibri"/>
                          <a:cs typeface="Calibri"/>
                        </a:rPr>
                        <a:t>5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85"/>
                        </a:lnSpc>
                      </a:pPr>
                      <a:r>
                        <a:rPr sz="2300" spc="-25" dirty="0">
                          <a:latin typeface="Calibri"/>
                          <a:cs typeface="Calibri"/>
                        </a:rPr>
                        <a:t>12</a:t>
                      </a:r>
                      <a:r>
                        <a:rPr lang="en-US" sz="2300" spc="-25" dirty="0">
                          <a:latin typeface="Calibri"/>
                          <a:cs typeface="Calibri"/>
                        </a:rPr>
                        <a:t>,5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69215" algn="ctr">
                        <a:lnSpc>
                          <a:spcPts val="2685"/>
                        </a:lnSpc>
                      </a:pPr>
                      <a:r>
                        <a:rPr lang="el-GR" sz="2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Σύνολο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85"/>
                        </a:lnSpc>
                      </a:pPr>
                      <a:r>
                        <a:rPr lang="en-US" sz="2300" spc="-2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300" spc="-25" dirty="0">
                          <a:latin typeface="Calibri"/>
                          <a:cs typeface="Calibri"/>
                        </a:rPr>
                        <a:t>0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2685"/>
                        </a:lnSpc>
                      </a:pPr>
                      <a:r>
                        <a:rPr sz="2300" spc="-20" dirty="0">
                          <a:latin typeface="Calibri"/>
                          <a:cs typeface="Calibri"/>
                        </a:rPr>
                        <a:t>100%</a:t>
                      </a:r>
                      <a:endParaRPr sz="23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bg1">
                            <a:lumMod val="65000"/>
                          </a:schemeClr>
                        </a:gs>
                        <a:gs pos="83000">
                          <a:schemeClr val="bg1">
                            <a:lumMod val="6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72029" y="1313180"/>
            <a:ext cx="7070725" cy="4210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2600" b="1" dirty="0" err="1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Συχνότητες</a:t>
            </a:r>
            <a:r>
              <a:rPr sz="2600" b="1" dirty="0">
                <a:solidFill>
                  <a:schemeClr val="accent2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μεταβλητής «μορφωτικό επίπεδο»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36682" y="152400"/>
            <a:ext cx="431863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Επαγωγική Στατιστική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4299" y="2133600"/>
            <a:ext cx="11963400" cy="1529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Εξαγωγή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συμπερασμάτων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lang="el-GR" sz="2800" spc="-70" dirty="0">
                <a:latin typeface="Calibri"/>
                <a:cs typeface="Calibri"/>
              </a:rPr>
              <a:t>που προέρχονται από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μεγάλη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ομάδα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ατόμων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που </a:t>
            </a:r>
            <a:r>
              <a:rPr sz="2800" dirty="0">
                <a:latin typeface="Calibri"/>
                <a:cs typeface="Calibri"/>
              </a:rPr>
              <a:t>μελετάμε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(στατιστικός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πληθυσμός)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βασιζόμενοι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μόνο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στα </a:t>
            </a:r>
            <a:r>
              <a:rPr sz="2800" dirty="0">
                <a:latin typeface="Calibri"/>
                <a:cs typeface="Calibri"/>
              </a:rPr>
              <a:t>δεδομένα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που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συλλέχθηκαν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από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μια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μικρότερη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(υπο)ομάδα </a:t>
            </a:r>
            <a:r>
              <a:rPr sz="2800" b="1" dirty="0">
                <a:latin typeface="Calibri"/>
                <a:cs typeface="Calibri"/>
              </a:rPr>
              <a:t>(δείγμα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πληθυσμού).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02773" y="227638"/>
            <a:ext cx="3386454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Κύριες Έννοιες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4800" y="1894112"/>
            <a:ext cx="11658600" cy="22276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737870" indent="-457834" algn="just">
              <a:lnSpc>
                <a:spcPct val="110000"/>
              </a:lnSpc>
              <a:spcBef>
                <a:spcPts val="9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69900" algn="l"/>
                <a:tab pos="470534" algn="l"/>
              </a:tabLst>
            </a:pPr>
            <a:r>
              <a:rPr sz="2800" b="1" dirty="0">
                <a:latin typeface="Calibri"/>
                <a:cs typeface="Calibri"/>
              </a:rPr>
              <a:t>Πληθυσμός: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spc="-110" dirty="0">
                <a:latin typeface="Calibri"/>
                <a:cs typeface="Calibri"/>
              </a:rPr>
              <a:t>Το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σύνολο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των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α</a:t>
            </a:r>
            <a:r>
              <a:rPr sz="2800" dirty="0" err="1">
                <a:latin typeface="Calibri"/>
                <a:cs typeface="Calibri"/>
              </a:rPr>
              <a:t>τόμων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</a:t>
            </a:r>
            <a:r>
              <a:rPr sz="2800" dirty="0" err="1">
                <a:latin typeface="Calibri"/>
                <a:cs typeface="Calibri"/>
              </a:rPr>
              <a:t>ου</a:t>
            </a:r>
            <a:r>
              <a:rPr sz="2800" spc="-10" dirty="0">
                <a:latin typeface="Calibri"/>
                <a:cs typeface="Calibri"/>
              </a:rPr>
              <a:t> μελετάμε.</a:t>
            </a:r>
            <a:endParaRPr sz="2800" dirty="0">
              <a:latin typeface="Calibri"/>
              <a:cs typeface="Calibri"/>
            </a:endParaRPr>
          </a:p>
          <a:p>
            <a:pPr marL="469900" indent="-457834" algn="just">
              <a:lnSpc>
                <a:spcPct val="100000"/>
              </a:lnSpc>
              <a:spcBef>
                <a:spcPts val="173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69900" algn="l"/>
                <a:tab pos="470534" algn="l"/>
              </a:tabLst>
            </a:pPr>
            <a:r>
              <a:rPr sz="2800" b="1" dirty="0">
                <a:latin typeface="Calibri"/>
                <a:cs typeface="Calibri"/>
              </a:rPr>
              <a:t>Δείγμα: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Ένα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υποσύνολο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του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πληθυσμού.</a:t>
            </a:r>
            <a:endParaRPr sz="2800" dirty="0">
              <a:latin typeface="Calibri"/>
              <a:cs typeface="Calibri"/>
            </a:endParaRPr>
          </a:p>
          <a:p>
            <a:pPr marL="469900" indent="-457834" algn="just">
              <a:lnSpc>
                <a:spcPct val="100000"/>
              </a:lnSpc>
              <a:spcBef>
                <a:spcPts val="175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69900" algn="l"/>
                <a:tab pos="470534" algn="l"/>
              </a:tabLst>
            </a:pPr>
            <a:r>
              <a:rPr sz="2800" b="1" spc="-10" dirty="0">
                <a:latin typeface="Calibri"/>
                <a:cs typeface="Calibri"/>
              </a:rPr>
              <a:t>Αντιπροσωπευτικό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δείγμα: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είναι η </a:t>
            </a:r>
            <a:r>
              <a:rPr sz="2800" dirty="0" err="1">
                <a:latin typeface="Calibri"/>
                <a:cs typeface="Calibri"/>
              </a:rPr>
              <a:t>μικρογρ</a:t>
            </a:r>
            <a:r>
              <a:rPr sz="2800" dirty="0">
                <a:latin typeface="Calibri"/>
                <a:cs typeface="Calibri"/>
              </a:rPr>
              <a:t>αφία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του</a:t>
            </a:r>
            <a:r>
              <a:rPr lang="el-GR"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</a:t>
            </a:r>
            <a:r>
              <a:rPr sz="2800" dirty="0" err="1">
                <a:latin typeface="Calibri"/>
                <a:cs typeface="Calibri"/>
              </a:rPr>
              <a:t>ληθυσμού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από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τον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οποίο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</a:t>
            </a:r>
            <a:r>
              <a:rPr sz="2800" dirty="0" err="1">
                <a:latin typeface="Calibri"/>
                <a:cs typeface="Calibri"/>
              </a:rPr>
              <a:t>ροέρχετ</a:t>
            </a:r>
            <a:r>
              <a:rPr sz="2800" dirty="0">
                <a:latin typeface="Calibri"/>
                <a:cs typeface="Calibri"/>
              </a:rPr>
              <a:t>αι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</a:t>
            </a:r>
            <a:r>
              <a:rPr lang="el-GR" sz="2800" spc="-10" dirty="0">
                <a:latin typeface="Calibri"/>
                <a:cs typeface="Calibri"/>
              </a:rPr>
              <a:t>αποτελεί με </a:t>
            </a:r>
            <a:r>
              <a:rPr sz="2800" dirty="0">
                <a:latin typeface="Calibri"/>
                <a:cs typeface="Calibri"/>
              </a:rPr>
              <a:t>α</a:t>
            </a:r>
            <a:r>
              <a:rPr sz="2800" dirty="0" err="1">
                <a:latin typeface="Calibri"/>
                <a:cs typeface="Calibri"/>
              </a:rPr>
              <a:t>κρί</a:t>
            </a:r>
            <a:r>
              <a:rPr sz="2800" dirty="0">
                <a:latin typeface="Calibri"/>
                <a:cs typeface="Calibri"/>
              </a:rPr>
              <a:t>βεια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τα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χαρακτηριστικά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του).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71292F-E56D-4799-9125-B2C006218DC0}"/>
              </a:ext>
            </a:extLst>
          </p:cNvPr>
          <p:cNvSpPr txBox="1"/>
          <p:nvPr/>
        </p:nvSpPr>
        <p:spPr>
          <a:xfrm>
            <a:off x="476250" y="5105400"/>
            <a:ext cx="11239500" cy="76495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kern="1200" spc="-25">
                <a:solidFill>
                  <a:srgbClr val="5FCAEE"/>
                </a:solidFill>
                <a:latin typeface="Trebuchet MS"/>
                <a:ea typeface="+mj-ea"/>
                <a:cs typeface="Calibri"/>
              </a:defRPr>
            </a:lvl1pPr>
          </a:lstStyle>
          <a:p>
            <a:r>
              <a:rPr lang="el-GR" sz="2400" dirty="0">
                <a:solidFill>
                  <a:schemeClr val="accent2"/>
                </a:solidFill>
              </a:rPr>
              <a:t>Ποια είναι η καλύτερη μέθοδος επιλογής ενός αντιπροσωπευτικού δείγματος;</a:t>
            </a:r>
          </a:p>
          <a:p>
            <a:endParaRPr lang="el-GR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2092" y="228600"/>
            <a:ext cx="6647815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Τα Στάδια της Ερευνητικής Διαδικασίας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9600" y="2743200"/>
            <a:ext cx="7594600" cy="16399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lang="el-GR" sz="3200" dirty="0">
                <a:latin typeface="Calibri"/>
                <a:cs typeface="Calibri"/>
              </a:rPr>
              <a:t>Οι περισσότεροι φοιτητές χρησιμοποιούν το </a:t>
            </a:r>
            <a:r>
              <a:rPr lang="en-US" sz="3200" dirty="0">
                <a:latin typeface="Calibri"/>
                <a:cs typeface="Calibri"/>
              </a:rPr>
              <a:t>smartphone </a:t>
            </a:r>
            <a:r>
              <a:rPr lang="el-GR" sz="3200" dirty="0">
                <a:latin typeface="Calibri"/>
                <a:cs typeface="Calibri"/>
              </a:rPr>
              <a:t>και όχι τον Η/Υ</a:t>
            </a:r>
            <a:r>
              <a:rPr sz="3200" spc="-1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200" b="1" i="1" dirty="0">
                <a:solidFill>
                  <a:srgbClr val="C55A11"/>
                </a:solidFill>
                <a:latin typeface="Calibri"/>
                <a:cs typeface="Calibri"/>
              </a:rPr>
              <a:t>Γιατί</a:t>
            </a:r>
            <a:r>
              <a:rPr sz="3200" b="1" i="1" spc="-70" dirty="0">
                <a:solidFill>
                  <a:srgbClr val="C55A11"/>
                </a:solidFill>
                <a:latin typeface="Calibri"/>
                <a:cs typeface="Calibri"/>
              </a:rPr>
              <a:t> </a:t>
            </a:r>
            <a:r>
              <a:rPr sz="3200" b="1" i="1" spc="-10" dirty="0">
                <a:solidFill>
                  <a:srgbClr val="C55A11"/>
                </a:solidFill>
                <a:latin typeface="Calibri"/>
                <a:cs typeface="Calibri"/>
              </a:rPr>
              <a:t>συμβαίνει</a:t>
            </a:r>
            <a:r>
              <a:rPr sz="3200" b="1" i="1" spc="-80" dirty="0">
                <a:solidFill>
                  <a:srgbClr val="C55A11"/>
                </a:solidFill>
                <a:latin typeface="Calibri"/>
                <a:cs typeface="Calibri"/>
              </a:rPr>
              <a:t> </a:t>
            </a:r>
            <a:r>
              <a:rPr sz="3200" b="1" i="1" spc="-10" dirty="0">
                <a:solidFill>
                  <a:srgbClr val="C55A11"/>
                </a:solidFill>
                <a:latin typeface="Calibri"/>
                <a:cs typeface="Calibri"/>
              </a:rPr>
              <a:t>αυτό;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89FF0474-8116-46C0-A545-FF85BC812A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90800"/>
            <a:ext cx="4101609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177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151D7D3A-C2B6-43B5-9677-A4D6EF25E71C}"/>
              </a:ext>
            </a:extLst>
          </p:cNvPr>
          <p:cNvSpPr/>
          <p:nvPr/>
        </p:nvSpPr>
        <p:spPr>
          <a:xfrm>
            <a:off x="868681" y="186349"/>
            <a:ext cx="4389119" cy="1371600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1</a:t>
            </a:r>
            <a:r>
              <a:rPr lang="el-GR" dirty="0"/>
              <a:t>. </a:t>
            </a:r>
            <a:r>
              <a:rPr lang="el-GR" b="1" dirty="0"/>
              <a:t>Αρχική παρατήρηση</a:t>
            </a:r>
          </a:p>
          <a:p>
            <a:pPr algn="just"/>
            <a:r>
              <a:rPr lang="el-GR" dirty="0"/>
              <a:t>Οι περισσότεροι φοιτητές χρησιμοποιούν το </a:t>
            </a:r>
            <a:r>
              <a:rPr lang="el-GR" dirty="0" err="1"/>
              <a:t>smartphone</a:t>
            </a:r>
            <a:r>
              <a:rPr lang="el-GR" dirty="0"/>
              <a:t> και όχι τον Η/Υ. </a:t>
            </a:r>
            <a:r>
              <a:rPr lang="el-GR" b="1" dirty="0"/>
              <a:t>Γιατί</a:t>
            </a:r>
            <a:r>
              <a:rPr lang="el-GR" dirty="0"/>
              <a:t>;</a:t>
            </a:r>
          </a:p>
        </p:txBody>
      </p:sp>
      <p:sp>
        <p:nvSpPr>
          <p:cNvPr id="21" name="Βέλος: Δεξιό 20">
            <a:extLst>
              <a:ext uri="{FF2B5EF4-FFF2-40B4-BE49-F238E27FC236}">
                <a16:creationId xmlns:a16="http://schemas.microsoft.com/office/drawing/2014/main" id="{1B3A72B1-5AE7-40CE-AA21-8FBAB84BAB3C}"/>
              </a:ext>
            </a:extLst>
          </p:cNvPr>
          <p:cNvSpPr/>
          <p:nvPr/>
        </p:nvSpPr>
        <p:spPr>
          <a:xfrm>
            <a:off x="5305906" y="609600"/>
            <a:ext cx="1143000" cy="4572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B31C36B1-9520-4135-B997-04350686CFF7}"/>
              </a:ext>
            </a:extLst>
          </p:cNvPr>
          <p:cNvSpPr/>
          <p:nvPr/>
        </p:nvSpPr>
        <p:spPr>
          <a:xfrm>
            <a:off x="6477002" y="186349"/>
            <a:ext cx="4389119" cy="1371600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2. Εξήγηση παρατήρησης (θεωρία)</a:t>
            </a:r>
          </a:p>
          <a:p>
            <a:pPr algn="ctr"/>
            <a:endParaRPr lang="el-GR" b="1" dirty="0"/>
          </a:p>
          <a:p>
            <a:pPr algn="just"/>
            <a:r>
              <a:rPr lang="el-GR" dirty="0"/>
              <a:t>Οι περισσότεροι φοιτητές χρησιμοποιούν το </a:t>
            </a:r>
            <a:r>
              <a:rPr lang="el-GR" dirty="0" err="1"/>
              <a:t>smartphone</a:t>
            </a:r>
            <a:r>
              <a:rPr lang="el-GR" dirty="0"/>
              <a:t> γιατί είναι πιο εύχρηστα;</a:t>
            </a:r>
          </a:p>
        </p:txBody>
      </p:sp>
      <p:sp>
        <p:nvSpPr>
          <p:cNvPr id="23" name="Ορθογώνιο: Στρογγύλεμα γωνιών 22">
            <a:extLst>
              <a:ext uri="{FF2B5EF4-FFF2-40B4-BE49-F238E27FC236}">
                <a16:creationId xmlns:a16="http://schemas.microsoft.com/office/drawing/2014/main" id="{CF4D5E8F-9759-45F5-BB0C-598CE7351D9D}"/>
              </a:ext>
            </a:extLst>
          </p:cNvPr>
          <p:cNvSpPr/>
          <p:nvPr/>
        </p:nvSpPr>
        <p:spPr>
          <a:xfrm>
            <a:off x="6495908" y="2286000"/>
            <a:ext cx="4389119" cy="2486648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3535" indent="-252729" algn="ctr">
              <a:lnSpc>
                <a:spcPct val="100000"/>
              </a:lnSpc>
              <a:spcBef>
                <a:spcPts val="254"/>
              </a:spcBef>
              <a:buAutoNum type="arabicPeriod" startAt="3"/>
              <a:tabLst>
                <a:tab pos="344170" algn="l"/>
              </a:tabLst>
            </a:pPr>
            <a:r>
              <a:rPr lang="el-GR" sz="2000" b="1" dirty="0">
                <a:latin typeface="Calibri"/>
                <a:cs typeface="Calibri"/>
              </a:rPr>
              <a:t>Διατύπωση</a:t>
            </a:r>
            <a:r>
              <a:rPr lang="el-GR" sz="2000" b="1" spc="-100" dirty="0">
                <a:latin typeface="Calibri"/>
                <a:cs typeface="Calibri"/>
              </a:rPr>
              <a:t> </a:t>
            </a:r>
            <a:r>
              <a:rPr lang="el-GR" sz="2000" b="1" spc="-10" dirty="0">
                <a:latin typeface="Calibri"/>
                <a:cs typeface="Calibri"/>
              </a:rPr>
              <a:t>υποθέσεων</a:t>
            </a:r>
            <a:endParaRPr lang="el-GR" sz="2000" dirty="0">
              <a:latin typeface="Calibri"/>
              <a:cs typeface="Calibri"/>
            </a:endParaRPr>
          </a:p>
          <a:p>
            <a:pPr marL="435609" marR="314325" lvl="1" indent="-344805" algn="just">
              <a:lnSpc>
                <a:spcPct val="100000"/>
              </a:lnSpc>
              <a:buFont typeface="Courier New"/>
              <a:buChar char="o"/>
              <a:tabLst>
                <a:tab pos="436245" algn="l"/>
              </a:tabLst>
            </a:pPr>
            <a:r>
              <a:rPr lang="el-GR" sz="2000" dirty="0">
                <a:latin typeface="Calibri"/>
                <a:cs typeface="Calibri"/>
              </a:rPr>
              <a:t>Οι περισσότεροι φοιτητές χρησιμοποιούν το </a:t>
            </a:r>
            <a:r>
              <a:rPr lang="el-GR" sz="2000" dirty="0" err="1">
                <a:latin typeface="Calibri"/>
                <a:cs typeface="Calibri"/>
              </a:rPr>
              <a:t>smartphone</a:t>
            </a:r>
            <a:r>
              <a:rPr lang="el-GR" sz="2000" dirty="0">
                <a:latin typeface="Calibri"/>
                <a:cs typeface="Calibri"/>
              </a:rPr>
              <a:t> γιατί είναι πιο εύχρηστα;</a:t>
            </a:r>
          </a:p>
          <a:p>
            <a:pPr marL="435609" marR="297180" lvl="1" indent="-344805" algn="just">
              <a:lnSpc>
                <a:spcPct val="100000"/>
              </a:lnSpc>
              <a:buFont typeface="Courier New"/>
              <a:buChar char="o"/>
              <a:tabLst>
                <a:tab pos="436245" algn="l"/>
              </a:tabLst>
            </a:pPr>
            <a:r>
              <a:rPr lang="el-GR" sz="2000" dirty="0">
                <a:latin typeface="Calibri"/>
                <a:cs typeface="Calibri"/>
              </a:rPr>
              <a:t>Οι περισσότεροι φοιτητές δεν χρησιμοποιούν το </a:t>
            </a:r>
            <a:r>
              <a:rPr lang="el-GR" sz="2000" dirty="0" err="1">
                <a:latin typeface="Calibri"/>
                <a:cs typeface="Calibri"/>
              </a:rPr>
              <a:t>smartphone</a:t>
            </a:r>
            <a:r>
              <a:rPr lang="el-GR" sz="2000" dirty="0">
                <a:latin typeface="Calibri"/>
                <a:cs typeface="Calibri"/>
              </a:rPr>
              <a:t> γιατί δεν προσφέρουν ευχρηστία.</a:t>
            </a:r>
          </a:p>
        </p:txBody>
      </p:sp>
      <p:sp>
        <p:nvSpPr>
          <p:cNvPr id="24" name="Ορθογώνιο: Στρογγύλεμα γωνιών 23">
            <a:extLst>
              <a:ext uri="{FF2B5EF4-FFF2-40B4-BE49-F238E27FC236}">
                <a16:creationId xmlns:a16="http://schemas.microsoft.com/office/drawing/2014/main" id="{DB5A00EC-155F-4F23-A97E-6D1439DDCC33}"/>
              </a:ext>
            </a:extLst>
          </p:cNvPr>
          <p:cNvSpPr/>
          <p:nvPr/>
        </p:nvSpPr>
        <p:spPr>
          <a:xfrm>
            <a:off x="868681" y="2743200"/>
            <a:ext cx="4389119" cy="1371600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algn="ctr">
              <a:lnSpc>
                <a:spcPct val="100000"/>
              </a:lnSpc>
              <a:spcBef>
                <a:spcPts val="229"/>
              </a:spcBef>
            </a:pPr>
            <a:r>
              <a:rPr lang="el-GR" sz="1800" b="1" dirty="0">
                <a:latin typeface="Calibri"/>
                <a:cs typeface="Calibri"/>
              </a:rPr>
              <a:t>4.</a:t>
            </a:r>
            <a:r>
              <a:rPr lang="el-GR" sz="1800" b="1" spc="-60" dirty="0">
                <a:latin typeface="Calibri"/>
                <a:cs typeface="Calibri"/>
              </a:rPr>
              <a:t> </a:t>
            </a:r>
            <a:r>
              <a:rPr lang="el-GR" sz="1800" b="1" dirty="0">
                <a:latin typeface="Calibri"/>
                <a:cs typeface="Calibri"/>
              </a:rPr>
              <a:t>Συλλογή</a:t>
            </a:r>
            <a:r>
              <a:rPr lang="el-GR" sz="1800" b="1" spc="-45" dirty="0">
                <a:latin typeface="Calibri"/>
                <a:cs typeface="Calibri"/>
              </a:rPr>
              <a:t> </a:t>
            </a:r>
            <a:r>
              <a:rPr lang="el-GR" sz="1800" b="1" dirty="0">
                <a:latin typeface="Calibri"/>
                <a:cs typeface="Calibri"/>
              </a:rPr>
              <a:t>δεδομένων</a:t>
            </a:r>
            <a:r>
              <a:rPr lang="el-GR" sz="1800" b="1" spc="-70" dirty="0">
                <a:latin typeface="Calibri"/>
                <a:cs typeface="Calibri"/>
              </a:rPr>
              <a:t> </a:t>
            </a:r>
          </a:p>
          <a:p>
            <a:pPr marL="92075" algn="just">
              <a:lnSpc>
                <a:spcPct val="100000"/>
              </a:lnSpc>
              <a:spcBef>
                <a:spcPts val="229"/>
              </a:spcBef>
            </a:pPr>
            <a:r>
              <a:rPr lang="el-GR" dirty="0"/>
              <a:t>Για να γίνει έλεγχος των υποθέσεων (μέσω μετρήσεων)</a:t>
            </a:r>
          </a:p>
        </p:txBody>
      </p:sp>
      <p:sp>
        <p:nvSpPr>
          <p:cNvPr id="25" name="Ορθογώνιο: Στρογγύλεμα γωνιών 24">
            <a:extLst>
              <a:ext uri="{FF2B5EF4-FFF2-40B4-BE49-F238E27FC236}">
                <a16:creationId xmlns:a16="http://schemas.microsoft.com/office/drawing/2014/main" id="{BE456622-D729-4E61-A5C0-C4E419400472}"/>
              </a:ext>
            </a:extLst>
          </p:cNvPr>
          <p:cNvSpPr/>
          <p:nvPr/>
        </p:nvSpPr>
        <p:spPr>
          <a:xfrm>
            <a:off x="868681" y="5183695"/>
            <a:ext cx="4389119" cy="1371600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5. Ανάλυση δεδομένων</a:t>
            </a:r>
          </a:p>
        </p:txBody>
      </p:sp>
      <p:sp>
        <p:nvSpPr>
          <p:cNvPr id="26" name="Ορθογώνιο: Στρογγύλεμα γωνιών 25">
            <a:extLst>
              <a:ext uri="{FF2B5EF4-FFF2-40B4-BE49-F238E27FC236}">
                <a16:creationId xmlns:a16="http://schemas.microsoft.com/office/drawing/2014/main" id="{34F6770D-395B-4AA4-BA80-9F1FC0F9F945}"/>
              </a:ext>
            </a:extLst>
          </p:cNvPr>
          <p:cNvSpPr/>
          <p:nvPr/>
        </p:nvSpPr>
        <p:spPr>
          <a:xfrm>
            <a:off x="6648308" y="5183695"/>
            <a:ext cx="4236719" cy="1371600"/>
          </a:xfrm>
          <a:prstGeom prst="round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/>
              <a:t>6. Επαλήθευση ή διάψευση υποθέσεων</a:t>
            </a:r>
          </a:p>
        </p:txBody>
      </p:sp>
      <p:sp>
        <p:nvSpPr>
          <p:cNvPr id="28" name="Βέλος: Καμπύλο προς τα αριστερά 27">
            <a:extLst>
              <a:ext uri="{FF2B5EF4-FFF2-40B4-BE49-F238E27FC236}">
                <a16:creationId xmlns:a16="http://schemas.microsoft.com/office/drawing/2014/main" id="{BD4EF7ED-2580-48B5-991C-A10A9E9EE71A}"/>
              </a:ext>
            </a:extLst>
          </p:cNvPr>
          <p:cNvSpPr/>
          <p:nvPr/>
        </p:nvSpPr>
        <p:spPr>
          <a:xfrm>
            <a:off x="10885027" y="838200"/>
            <a:ext cx="1078373" cy="3124200"/>
          </a:xfrm>
          <a:prstGeom prst="curved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9" name="Βέλος: Καμπύλο προς τα δεξιά 28">
            <a:extLst>
              <a:ext uri="{FF2B5EF4-FFF2-40B4-BE49-F238E27FC236}">
                <a16:creationId xmlns:a16="http://schemas.microsoft.com/office/drawing/2014/main" id="{3E88F38F-2ACD-4FB4-B9C9-B3A293506D1B}"/>
              </a:ext>
            </a:extLst>
          </p:cNvPr>
          <p:cNvSpPr/>
          <p:nvPr/>
        </p:nvSpPr>
        <p:spPr>
          <a:xfrm>
            <a:off x="173428" y="3276600"/>
            <a:ext cx="685800" cy="27432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0" name="Βέλος: Δεξιό 29">
            <a:extLst>
              <a:ext uri="{FF2B5EF4-FFF2-40B4-BE49-F238E27FC236}">
                <a16:creationId xmlns:a16="http://schemas.microsoft.com/office/drawing/2014/main" id="{1A2E4092-F6AC-4A37-9B6F-6D4D2C5F4B01}"/>
              </a:ext>
            </a:extLst>
          </p:cNvPr>
          <p:cNvSpPr/>
          <p:nvPr/>
        </p:nvSpPr>
        <p:spPr>
          <a:xfrm rot="10800000">
            <a:off x="5316981" y="3214894"/>
            <a:ext cx="1143000" cy="4572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1" name="Βέλος: Δεξιό 30">
            <a:extLst>
              <a:ext uri="{FF2B5EF4-FFF2-40B4-BE49-F238E27FC236}">
                <a16:creationId xmlns:a16="http://schemas.microsoft.com/office/drawing/2014/main" id="{7BD25471-F49B-4C88-8EE0-72FDB7BBA103}"/>
              </a:ext>
            </a:extLst>
          </p:cNvPr>
          <p:cNvSpPr/>
          <p:nvPr/>
        </p:nvSpPr>
        <p:spPr>
          <a:xfrm>
            <a:off x="5352908" y="5640895"/>
            <a:ext cx="1143000" cy="4572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3500" y="304800"/>
            <a:ext cx="19050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Μετρήσεις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844836"/>
            <a:ext cx="11658599" cy="376999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59"/>
              </a:spcBef>
            </a:pPr>
            <a:r>
              <a:rPr sz="2200" dirty="0">
                <a:latin typeface="Calibri"/>
                <a:cs typeface="Calibri"/>
              </a:rPr>
              <a:t>Στην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ποσοτική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έρευνα,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οτιδήποτε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μελετάμε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πρέπει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είμαστε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θέση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το</a:t>
            </a:r>
            <a:r>
              <a:rPr lang="el-GR" sz="2200" spc="-25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μετρήσουμε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κάποιον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τρόπο.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Δηλαδή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προσδώσουμε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αριθμητική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αξία.</a:t>
            </a:r>
            <a:endParaRPr sz="2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20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latin typeface="Calibri"/>
                <a:cs typeface="Calibri"/>
              </a:rPr>
              <a:t>Τι</a:t>
            </a:r>
            <a:r>
              <a:rPr sz="2400" b="1" i="1" spc="-3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είναι</a:t>
            </a:r>
            <a:r>
              <a:rPr sz="2400" b="1" i="1" spc="-50" dirty="0">
                <a:latin typeface="Calibri"/>
                <a:cs typeface="Calibri"/>
              </a:rPr>
              <a:t> </a:t>
            </a:r>
            <a:r>
              <a:rPr sz="2400" b="1" i="1" spc="-10" dirty="0">
                <a:latin typeface="Calibri"/>
                <a:cs typeface="Calibri"/>
              </a:rPr>
              <a:t>μέτρηση;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2200" dirty="0">
                <a:latin typeface="Calibri"/>
                <a:cs typeface="Calibri"/>
              </a:rPr>
              <a:t>Η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διαδικασία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κατά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την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οποία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περιγράφουμε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ιδιότητα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ενός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(υπό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μελέτη)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φαινομέ</a:t>
            </a:r>
            <a:r>
              <a:rPr sz="2200" dirty="0">
                <a:latin typeface="Calibri"/>
                <a:cs typeface="Calibri"/>
              </a:rPr>
              <a:t>νου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αποδίδοντας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αυτήν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μια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αριθμητική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αξία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σύμφωνα</a:t>
            </a:r>
            <a:r>
              <a:rPr sz="2200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με</a:t>
            </a:r>
            <a:r>
              <a:rPr sz="22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λογικούς</a:t>
            </a:r>
            <a:r>
              <a:rPr sz="2200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κανόνες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30"/>
              </a:spcBef>
            </a:pPr>
            <a:endParaRPr sz="21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latin typeface="Calibri"/>
                <a:cs typeface="Calibri"/>
              </a:rPr>
              <a:t>Τι</a:t>
            </a:r>
            <a:r>
              <a:rPr sz="2400" b="1" i="1" spc="-3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μπορούμε</a:t>
            </a:r>
            <a:r>
              <a:rPr sz="2400" b="1" i="1" spc="-50" dirty="0">
                <a:latin typeface="Calibri"/>
                <a:cs typeface="Calibri"/>
              </a:rPr>
              <a:t> </a:t>
            </a:r>
            <a:r>
              <a:rPr sz="2400" b="1" i="1" dirty="0">
                <a:latin typeface="Calibri"/>
                <a:cs typeface="Calibri"/>
              </a:rPr>
              <a:t>να</a:t>
            </a:r>
            <a:r>
              <a:rPr sz="2400" b="1" i="1" spc="-15" dirty="0">
                <a:latin typeface="Calibri"/>
                <a:cs typeface="Calibri"/>
              </a:rPr>
              <a:t> </a:t>
            </a:r>
            <a:r>
              <a:rPr sz="2400" b="1" i="1" spc="-10" dirty="0">
                <a:latin typeface="Calibri"/>
                <a:cs typeface="Calibri"/>
              </a:rPr>
              <a:t>μετρήσουμε;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894"/>
              </a:spcBef>
            </a:pPr>
            <a:r>
              <a:rPr sz="2200" dirty="0">
                <a:latin typeface="Calibri"/>
                <a:cs typeface="Calibri"/>
              </a:rPr>
              <a:t>Φυσικά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αντικείμενα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(π.χ.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lang="el-GR" sz="2200" dirty="0">
                <a:latin typeface="Calibri"/>
                <a:cs typeface="Calibri"/>
              </a:rPr>
              <a:t>βάρος, </a:t>
            </a:r>
            <a:r>
              <a:rPr sz="2200" dirty="0" err="1">
                <a:latin typeface="Calibri"/>
                <a:cs typeface="Calibri"/>
              </a:rPr>
              <a:t>ύψος</a:t>
            </a:r>
            <a:r>
              <a:rPr sz="2200" dirty="0">
                <a:latin typeface="Calibri"/>
                <a:cs typeface="Calibri"/>
              </a:rPr>
              <a:t>,)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ή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αφηρημένα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αντικείμενα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(π.χ.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 err="1">
                <a:latin typeface="Calibri"/>
                <a:cs typeface="Calibri"/>
              </a:rPr>
              <a:t>στάσεις</a:t>
            </a:r>
            <a:r>
              <a:rPr sz="2200" spc="-10" dirty="0">
                <a:latin typeface="Calibri"/>
                <a:cs typeface="Calibri"/>
              </a:rPr>
              <a:t>,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</a:t>
            </a:r>
            <a:r>
              <a:rPr sz="2200" spc="-10" dirty="0" err="1">
                <a:latin typeface="Calibri"/>
                <a:cs typeface="Calibri"/>
              </a:rPr>
              <a:t>ροσω</a:t>
            </a:r>
            <a:r>
              <a:rPr sz="2200" spc="-10" dirty="0">
                <a:latin typeface="Calibri"/>
                <a:cs typeface="Calibri"/>
              </a:rPr>
              <a:t>πικότητα,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αντίληψη,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συγκεκριμένες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δεξιότητες,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προτιμήσεις).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538" y="2963389"/>
            <a:ext cx="11572923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b="1" spc="-25" dirty="0">
                <a:cs typeface="Calibri"/>
              </a:rPr>
              <a:t>Πώς θα μπορούσαμε να μετρήσουμε τα συναισθήματα </a:t>
            </a:r>
            <a:r>
              <a:rPr lang="el-GR" b="1" spc="-25" dirty="0">
                <a:cs typeface="Calibri"/>
              </a:rPr>
              <a:t>των ανθρώπων</a:t>
            </a:r>
            <a:r>
              <a:rPr b="1" spc="-25" dirty="0">
                <a:cs typeface="Calibri"/>
              </a:rPr>
              <a:t>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3">
            <a:extLst>
              <a:ext uri="{FF2B5EF4-FFF2-40B4-BE49-F238E27FC236}">
                <a16:creationId xmlns:a16="http://schemas.microsoft.com/office/drawing/2014/main" id="{C7405017-5445-4C17-B914-4393FFBD2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394020"/>
              </p:ext>
            </p:extLst>
          </p:nvPr>
        </p:nvGraphicFramePr>
        <p:xfrm>
          <a:off x="2031999" y="1774626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142903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6310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725960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4625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002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Καθόλου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Λίγο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Αρκετά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Πολύ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442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482483"/>
                  </a:ext>
                </a:extLst>
              </a:tr>
            </a:tbl>
          </a:graphicData>
        </a:graphic>
      </p:graphicFrame>
      <p:graphicFrame>
        <p:nvGraphicFramePr>
          <p:cNvPr id="10" name="Πίνακας 3">
            <a:extLst>
              <a:ext uri="{FF2B5EF4-FFF2-40B4-BE49-F238E27FC236}">
                <a16:creationId xmlns:a16="http://schemas.microsoft.com/office/drawing/2014/main" id="{AB189179-73B0-40F7-9712-24C56B870BC7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441960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142903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6310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725960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4625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41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Καθόλου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Λίγο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Αρκετά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Πολύ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442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482483"/>
                  </a:ext>
                </a:extLst>
              </a:tr>
            </a:tbl>
          </a:graphicData>
        </a:graphic>
      </p:graphicFrame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D1D84D28-9397-49BB-A606-C5AB60219D34}"/>
              </a:ext>
            </a:extLst>
          </p:cNvPr>
          <p:cNvGrpSpPr/>
          <p:nvPr/>
        </p:nvGrpSpPr>
        <p:grpSpPr>
          <a:xfrm>
            <a:off x="810513" y="1795703"/>
            <a:ext cx="8885795" cy="3718583"/>
            <a:chOff x="810513" y="1795703"/>
            <a:chExt cx="8885795" cy="3718583"/>
          </a:xfrm>
        </p:grpSpPr>
        <p:pic>
          <p:nvPicPr>
            <p:cNvPr id="7" name="Γραφικό 6" descr="Σκιαγράφημα αστείου προσώπου με συμπαγές γέμισμα">
              <a:extLst>
                <a:ext uri="{FF2B5EF4-FFF2-40B4-BE49-F238E27FC236}">
                  <a16:creationId xmlns:a16="http://schemas.microsoft.com/office/drawing/2014/main" id="{04A3194F-9820-4DF5-A0EA-00C2FF8610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0513" y="1795703"/>
              <a:ext cx="914400" cy="914400"/>
            </a:xfrm>
            <a:prstGeom prst="rect">
              <a:avLst/>
            </a:prstGeom>
          </p:spPr>
        </p:pic>
        <p:pic>
          <p:nvPicPr>
            <p:cNvPr id="9" name="Γραφικό 8" descr="Σκιαγράφημα προσώπου που κλαίει με συμπαγές γέμισμα">
              <a:extLst>
                <a:ext uri="{FF2B5EF4-FFF2-40B4-BE49-F238E27FC236}">
                  <a16:creationId xmlns:a16="http://schemas.microsoft.com/office/drawing/2014/main" id="{528C6F9C-6F6A-4B06-935B-DFA9026E3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0513" y="4333240"/>
              <a:ext cx="914400" cy="914400"/>
            </a:xfrm>
            <a:prstGeom prst="rect">
              <a:avLst/>
            </a:prstGeom>
          </p:spPr>
        </p:pic>
        <p:sp>
          <p:nvSpPr>
            <p:cNvPr id="11" name="Αστέρι: 5 ακτίνες 10">
              <a:extLst>
                <a:ext uri="{FF2B5EF4-FFF2-40B4-BE49-F238E27FC236}">
                  <a16:creationId xmlns:a16="http://schemas.microsoft.com/office/drawing/2014/main" id="{12F0D57A-4C94-4CFB-916A-4D51067AECC8}"/>
                </a:ext>
              </a:extLst>
            </p:cNvPr>
            <p:cNvSpPr/>
            <p:nvPr/>
          </p:nvSpPr>
          <p:spPr>
            <a:xfrm>
              <a:off x="4876800" y="2506146"/>
              <a:ext cx="304800" cy="313254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23" name="Ομάδα 22">
              <a:extLst>
                <a:ext uri="{FF2B5EF4-FFF2-40B4-BE49-F238E27FC236}">
                  <a16:creationId xmlns:a16="http://schemas.microsoft.com/office/drawing/2014/main" id="{E371F4D3-F208-4788-B972-D852E6DEC5B0}"/>
                </a:ext>
              </a:extLst>
            </p:cNvPr>
            <p:cNvGrpSpPr/>
            <p:nvPr/>
          </p:nvGrpSpPr>
          <p:grpSpPr>
            <a:xfrm>
              <a:off x="6858002" y="2540193"/>
              <a:ext cx="657154" cy="313254"/>
              <a:chOff x="6858002" y="2540193"/>
              <a:chExt cx="657154" cy="313254"/>
            </a:xfrm>
          </p:grpSpPr>
          <p:sp>
            <p:nvSpPr>
              <p:cNvPr id="12" name="Αστέρι: 5 ακτίνες 11">
                <a:extLst>
                  <a:ext uri="{FF2B5EF4-FFF2-40B4-BE49-F238E27FC236}">
                    <a16:creationId xmlns:a16="http://schemas.microsoft.com/office/drawing/2014/main" id="{20288AA9-4E01-4A93-B433-C1E70A519343}"/>
                  </a:ext>
                </a:extLst>
              </p:cNvPr>
              <p:cNvSpPr/>
              <p:nvPr/>
            </p:nvSpPr>
            <p:spPr>
              <a:xfrm>
                <a:off x="6858002" y="25401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Αστέρι: 5 ακτίνες 12">
                <a:extLst>
                  <a:ext uri="{FF2B5EF4-FFF2-40B4-BE49-F238E27FC236}">
                    <a16:creationId xmlns:a16="http://schemas.microsoft.com/office/drawing/2014/main" id="{4800F35E-B6D2-4F84-8D69-2EA34F48F26A}"/>
                  </a:ext>
                </a:extLst>
              </p:cNvPr>
              <p:cNvSpPr/>
              <p:nvPr/>
            </p:nvSpPr>
            <p:spPr>
              <a:xfrm>
                <a:off x="7210356" y="25401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8" name="Ομάδα 17">
              <a:extLst>
                <a:ext uri="{FF2B5EF4-FFF2-40B4-BE49-F238E27FC236}">
                  <a16:creationId xmlns:a16="http://schemas.microsoft.com/office/drawing/2014/main" id="{7F16C322-499F-4EFB-81F1-41282CB18B7D}"/>
                </a:ext>
              </a:extLst>
            </p:cNvPr>
            <p:cNvGrpSpPr/>
            <p:nvPr/>
          </p:nvGrpSpPr>
          <p:grpSpPr>
            <a:xfrm>
              <a:off x="8686800" y="5201032"/>
              <a:ext cx="1009508" cy="313254"/>
              <a:chOff x="7010402" y="2692593"/>
              <a:chExt cx="1009508" cy="313254"/>
            </a:xfrm>
          </p:grpSpPr>
          <p:sp>
            <p:nvSpPr>
              <p:cNvPr id="15" name="Αστέρι: 5 ακτίνες 14">
                <a:extLst>
                  <a:ext uri="{FF2B5EF4-FFF2-40B4-BE49-F238E27FC236}">
                    <a16:creationId xmlns:a16="http://schemas.microsoft.com/office/drawing/2014/main" id="{EBDD8171-9FB7-485B-814C-CE2BBB44592A}"/>
                  </a:ext>
                </a:extLst>
              </p:cNvPr>
              <p:cNvSpPr/>
              <p:nvPr/>
            </p:nvSpPr>
            <p:spPr>
              <a:xfrm>
                <a:off x="7010402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" name="Αστέρι: 5 ακτίνες 15">
                <a:extLst>
                  <a:ext uri="{FF2B5EF4-FFF2-40B4-BE49-F238E27FC236}">
                    <a16:creationId xmlns:a16="http://schemas.microsoft.com/office/drawing/2014/main" id="{03D33777-9893-4D64-B8E1-C6B674DC40AC}"/>
                  </a:ext>
                </a:extLst>
              </p:cNvPr>
              <p:cNvSpPr/>
              <p:nvPr/>
            </p:nvSpPr>
            <p:spPr>
              <a:xfrm>
                <a:off x="7362756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" name="Αστέρι: 5 ακτίνες 16">
                <a:extLst>
                  <a:ext uri="{FF2B5EF4-FFF2-40B4-BE49-F238E27FC236}">
                    <a16:creationId xmlns:a16="http://schemas.microsoft.com/office/drawing/2014/main" id="{26989D52-5982-4C17-A68B-3FA1890CF498}"/>
                  </a:ext>
                </a:extLst>
              </p:cNvPr>
              <p:cNvSpPr/>
              <p:nvPr/>
            </p:nvSpPr>
            <p:spPr>
              <a:xfrm>
                <a:off x="7715110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9" name="Ομάδα 18">
              <a:extLst>
                <a:ext uri="{FF2B5EF4-FFF2-40B4-BE49-F238E27FC236}">
                  <a16:creationId xmlns:a16="http://schemas.microsoft.com/office/drawing/2014/main" id="{B085ED9C-46D2-4B2B-BC60-2F169F95496E}"/>
                </a:ext>
              </a:extLst>
            </p:cNvPr>
            <p:cNvGrpSpPr/>
            <p:nvPr/>
          </p:nvGrpSpPr>
          <p:grpSpPr>
            <a:xfrm>
              <a:off x="8686800" y="2540193"/>
              <a:ext cx="1009508" cy="313254"/>
              <a:chOff x="7010402" y="2692593"/>
              <a:chExt cx="1009508" cy="313254"/>
            </a:xfrm>
          </p:grpSpPr>
          <p:sp>
            <p:nvSpPr>
              <p:cNvPr id="20" name="Αστέρι: 5 ακτίνες 19">
                <a:extLst>
                  <a:ext uri="{FF2B5EF4-FFF2-40B4-BE49-F238E27FC236}">
                    <a16:creationId xmlns:a16="http://schemas.microsoft.com/office/drawing/2014/main" id="{EEEC0304-32E0-44FC-B812-05E205D179C8}"/>
                  </a:ext>
                </a:extLst>
              </p:cNvPr>
              <p:cNvSpPr/>
              <p:nvPr/>
            </p:nvSpPr>
            <p:spPr>
              <a:xfrm>
                <a:off x="7010402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" name="Αστέρι: 5 ακτίνες 20">
                <a:extLst>
                  <a:ext uri="{FF2B5EF4-FFF2-40B4-BE49-F238E27FC236}">
                    <a16:creationId xmlns:a16="http://schemas.microsoft.com/office/drawing/2014/main" id="{2A4FE31B-4212-48DF-8B4A-A73D19ECD9F6}"/>
                  </a:ext>
                </a:extLst>
              </p:cNvPr>
              <p:cNvSpPr/>
              <p:nvPr/>
            </p:nvSpPr>
            <p:spPr>
              <a:xfrm>
                <a:off x="7362756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2" name="Αστέρι: 5 ακτίνες 21">
                <a:extLst>
                  <a:ext uri="{FF2B5EF4-FFF2-40B4-BE49-F238E27FC236}">
                    <a16:creationId xmlns:a16="http://schemas.microsoft.com/office/drawing/2014/main" id="{706F2511-CDD0-4685-94A6-1BE575106120}"/>
                  </a:ext>
                </a:extLst>
              </p:cNvPr>
              <p:cNvSpPr/>
              <p:nvPr/>
            </p:nvSpPr>
            <p:spPr>
              <a:xfrm>
                <a:off x="7715110" y="26925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4" name="Ομάδα 23">
              <a:extLst>
                <a:ext uri="{FF2B5EF4-FFF2-40B4-BE49-F238E27FC236}">
                  <a16:creationId xmlns:a16="http://schemas.microsoft.com/office/drawing/2014/main" id="{9656D7CF-50C5-43B3-9D6E-FCA8D5D46228}"/>
                </a:ext>
              </a:extLst>
            </p:cNvPr>
            <p:cNvGrpSpPr/>
            <p:nvPr/>
          </p:nvGrpSpPr>
          <p:grpSpPr>
            <a:xfrm>
              <a:off x="6861247" y="5201032"/>
              <a:ext cx="657154" cy="313254"/>
              <a:chOff x="6858002" y="2540193"/>
              <a:chExt cx="657154" cy="313254"/>
            </a:xfrm>
          </p:grpSpPr>
          <p:sp>
            <p:nvSpPr>
              <p:cNvPr id="25" name="Αστέρι: 5 ακτίνες 24">
                <a:extLst>
                  <a:ext uri="{FF2B5EF4-FFF2-40B4-BE49-F238E27FC236}">
                    <a16:creationId xmlns:a16="http://schemas.microsoft.com/office/drawing/2014/main" id="{F9FF46DC-881B-4D39-8B8E-A13F4CD10A90}"/>
                  </a:ext>
                </a:extLst>
              </p:cNvPr>
              <p:cNvSpPr/>
              <p:nvPr/>
            </p:nvSpPr>
            <p:spPr>
              <a:xfrm>
                <a:off x="6858002" y="25401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6" name="Αστέρι: 5 ακτίνες 25">
                <a:extLst>
                  <a:ext uri="{FF2B5EF4-FFF2-40B4-BE49-F238E27FC236}">
                    <a16:creationId xmlns:a16="http://schemas.microsoft.com/office/drawing/2014/main" id="{9D973F2E-6BA6-4700-9376-6C97B0601410}"/>
                  </a:ext>
                </a:extLst>
              </p:cNvPr>
              <p:cNvSpPr/>
              <p:nvPr/>
            </p:nvSpPr>
            <p:spPr>
              <a:xfrm>
                <a:off x="7210356" y="2540193"/>
                <a:ext cx="304800" cy="313254"/>
              </a:xfrm>
              <a:prstGeom prst="star5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27" name="Αστέρι: 5 ακτίνες 26">
              <a:extLst>
                <a:ext uri="{FF2B5EF4-FFF2-40B4-BE49-F238E27FC236}">
                  <a16:creationId xmlns:a16="http://schemas.microsoft.com/office/drawing/2014/main" id="{E7CF1EB6-1E02-4710-ACF4-34D07C9298CA}"/>
                </a:ext>
              </a:extLst>
            </p:cNvPr>
            <p:cNvSpPr/>
            <p:nvPr/>
          </p:nvSpPr>
          <p:spPr>
            <a:xfrm>
              <a:off x="4876800" y="5201032"/>
              <a:ext cx="304800" cy="313254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pic>
        <p:nvPicPr>
          <p:cNvPr id="14" name="Γραφικό 13" descr="Σκιαγράφημα ερωτευμένου προσώπου με συμπαγές γέμισμα">
            <a:extLst>
              <a:ext uri="{FF2B5EF4-FFF2-40B4-BE49-F238E27FC236}">
                <a16:creationId xmlns:a16="http://schemas.microsoft.com/office/drawing/2014/main" id="{589733B9-C89A-4565-986B-B9C14C544B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0513" y="3083926"/>
            <a:ext cx="914400" cy="914400"/>
          </a:xfrm>
          <a:prstGeom prst="rect">
            <a:avLst/>
          </a:prstGeom>
        </p:spPr>
      </p:pic>
      <p:graphicFrame>
        <p:nvGraphicFramePr>
          <p:cNvPr id="28" name="Πίνακας 3">
            <a:extLst>
              <a:ext uri="{FF2B5EF4-FFF2-40B4-BE49-F238E27FC236}">
                <a16:creationId xmlns:a16="http://schemas.microsoft.com/office/drawing/2014/main" id="{7A9BA904-0726-4F3D-9181-A31DB027A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076168"/>
              </p:ext>
            </p:extLst>
          </p:nvPr>
        </p:nvGraphicFramePr>
        <p:xfrm>
          <a:off x="2031999" y="3095492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142903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6310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725960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46252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002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Καθόλου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Λίγο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Αρκετά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Πολύ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442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482483"/>
                  </a:ext>
                </a:extLst>
              </a:tr>
            </a:tbl>
          </a:graphicData>
        </a:graphic>
      </p:graphicFrame>
      <p:sp>
        <p:nvSpPr>
          <p:cNvPr id="29" name="Αστέρι: 5 ακτίνες 28">
            <a:extLst>
              <a:ext uri="{FF2B5EF4-FFF2-40B4-BE49-F238E27FC236}">
                <a16:creationId xmlns:a16="http://schemas.microsoft.com/office/drawing/2014/main" id="{A5FA0F54-1BB0-4782-AD8C-4C15C7E90B9C}"/>
              </a:ext>
            </a:extLst>
          </p:cNvPr>
          <p:cNvSpPr/>
          <p:nvPr/>
        </p:nvSpPr>
        <p:spPr>
          <a:xfrm>
            <a:off x="4876800" y="3860711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0" name="Αστέρι: 5 ακτίνες 29">
            <a:extLst>
              <a:ext uri="{FF2B5EF4-FFF2-40B4-BE49-F238E27FC236}">
                <a16:creationId xmlns:a16="http://schemas.microsoft.com/office/drawing/2014/main" id="{66F5C50B-90B5-4C1A-986B-8D7CE5023B24}"/>
              </a:ext>
            </a:extLst>
          </p:cNvPr>
          <p:cNvSpPr/>
          <p:nvPr/>
        </p:nvSpPr>
        <p:spPr>
          <a:xfrm>
            <a:off x="6858002" y="3894758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1" name="Αστέρι: 5 ακτίνες 30">
            <a:extLst>
              <a:ext uri="{FF2B5EF4-FFF2-40B4-BE49-F238E27FC236}">
                <a16:creationId xmlns:a16="http://schemas.microsoft.com/office/drawing/2014/main" id="{86106F00-7E1F-44DD-8F77-10023CA29605}"/>
              </a:ext>
            </a:extLst>
          </p:cNvPr>
          <p:cNvSpPr/>
          <p:nvPr/>
        </p:nvSpPr>
        <p:spPr>
          <a:xfrm>
            <a:off x="7210356" y="3894758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2" name="Αστέρι: 5 ακτίνες 31">
            <a:extLst>
              <a:ext uri="{FF2B5EF4-FFF2-40B4-BE49-F238E27FC236}">
                <a16:creationId xmlns:a16="http://schemas.microsoft.com/office/drawing/2014/main" id="{067F0459-AC8E-4DD0-8845-0ABDEDBCDA12}"/>
              </a:ext>
            </a:extLst>
          </p:cNvPr>
          <p:cNvSpPr/>
          <p:nvPr/>
        </p:nvSpPr>
        <p:spPr>
          <a:xfrm>
            <a:off x="8686800" y="3894758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Αστέρι: 5 ακτίνες 32">
            <a:extLst>
              <a:ext uri="{FF2B5EF4-FFF2-40B4-BE49-F238E27FC236}">
                <a16:creationId xmlns:a16="http://schemas.microsoft.com/office/drawing/2014/main" id="{92E8D826-D8C4-48CA-A2E8-3F8198B937F8}"/>
              </a:ext>
            </a:extLst>
          </p:cNvPr>
          <p:cNvSpPr/>
          <p:nvPr/>
        </p:nvSpPr>
        <p:spPr>
          <a:xfrm>
            <a:off x="9039154" y="3894758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Αστέρι: 5 ακτίνες 33">
            <a:extLst>
              <a:ext uri="{FF2B5EF4-FFF2-40B4-BE49-F238E27FC236}">
                <a16:creationId xmlns:a16="http://schemas.microsoft.com/office/drawing/2014/main" id="{7EC9E97B-0751-49C5-9F86-9B8E3C3CF97F}"/>
              </a:ext>
            </a:extLst>
          </p:cNvPr>
          <p:cNvSpPr/>
          <p:nvPr/>
        </p:nvSpPr>
        <p:spPr>
          <a:xfrm>
            <a:off x="9391508" y="3894758"/>
            <a:ext cx="304800" cy="31325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0262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5300" y="323665"/>
            <a:ext cx="35814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Κλίμακες Μέτρησης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1815311"/>
            <a:ext cx="11887200" cy="4304382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44"/>
              </a:spcBef>
            </a:pPr>
            <a:r>
              <a:rPr sz="3000" b="1" i="1" dirty="0">
                <a:latin typeface="Calibri"/>
                <a:cs typeface="Calibri"/>
              </a:rPr>
              <a:t>Τι</a:t>
            </a:r>
            <a:r>
              <a:rPr sz="3000" b="1" i="1" spc="-5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είναι</a:t>
            </a:r>
            <a:r>
              <a:rPr sz="3000" b="1" i="1" spc="-4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οι</a:t>
            </a:r>
            <a:r>
              <a:rPr sz="3000" b="1" i="1" spc="-4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κλίμακες</a:t>
            </a:r>
            <a:r>
              <a:rPr sz="3000" b="1" i="1" spc="-25" dirty="0">
                <a:latin typeface="Calibri"/>
                <a:cs typeface="Calibri"/>
              </a:rPr>
              <a:t> </a:t>
            </a:r>
            <a:r>
              <a:rPr sz="3000" b="1" i="1" spc="-10" dirty="0">
                <a:latin typeface="Calibri"/>
                <a:cs typeface="Calibri"/>
              </a:rPr>
              <a:t>μέτρησης;</a:t>
            </a:r>
            <a:endParaRPr sz="3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10"/>
              </a:spcBef>
            </a:pPr>
            <a:r>
              <a:rPr sz="2600" dirty="0" err="1">
                <a:latin typeface="Calibri"/>
                <a:cs typeface="Calibri"/>
              </a:rPr>
              <a:t>Οι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</a:t>
            </a:r>
            <a:r>
              <a:rPr sz="2600" dirty="0" err="1">
                <a:latin typeface="Calibri"/>
                <a:cs typeface="Calibri"/>
              </a:rPr>
              <a:t>νόνες</a:t>
            </a:r>
            <a:r>
              <a:rPr lang="el-GR" sz="2600" dirty="0">
                <a:latin typeface="Calibri"/>
                <a:cs typeface="Calibri"/>
              </a:rPr>
              <a:t> που ακολουθούνται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βάσει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των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οποίων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μετράμε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τα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υπό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μελέτη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φαινόμενα.</a:t>
            </a:r>
            <a:endParaRPr sz="26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2470"/>
              </a:spcBef>
            </a:pP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Υπάρχουν</a:t>
            </a:r>
            <a:r>
              <a:rPr sz="2800" b="1" spc="-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4</a:t>
            </a:r>
            <a:r>
              <a:rPr sz="2800" b="1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διαφορετικές</a:t>
            </a:r>
            <a:r>
              <a:rPr sz="2800" b="1" spc="-1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κλίμακες</a:t>
            </a:r>
            <a:r>
              <a:rPr sz="2800" b="1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μέτρησης</a:t>
            </a:r>
            <a:r>
              <a:rPr sz="2800" b="1" spc="-10" dirty="0">
                <a:latin typeface="Calibri"/>
                <a:cs typeface="Calibri"/>
              </a:rPr>
              <a:t>:</a:t>
            </a:r>
            <a:endParaRPr sz="2800" b="1" dirty="0">
              <a:latin typeface="Calibri"/>
              <a:cs typeface="Calibri"/>
            </a:endParaRPr>
          </a:p>
          <a:p>
            <a:pPr marL="457200" indent="-354330" algn="just">
              <a:lnSpc>
                <a:spcPct val="100000"/>
              </a:lnSpc>
              <a:spcBef>
                <a:spcPts val="1470"/>
              </a:spcBef>
              <a:buClr>
                <a:srgbClr val="E38312"/>
              </a:buClr>
              <a:buAutoNum type="arabicParenR"/>
              <a:tabLst>
                <a:tab pos="457834" algn="l"/>
              </a:tabLst>
            </a:pPr>
            <a:r>
              <a:rPr sz="2800" spc="-10" dirty="0">
                <a:latin typeface="Calibri"/>
                <a:cs typeface="Calibri"/>
              </a:rPr>
              <a:t>Κατηγορικές</a:t>
            </a:r>
            <a:endParaRPr sz="2800" dirty="0">
              <a:latin typeface="Calibri"/>
              <a:cs typeface="Calibri"/>
            </a:endParaRPr>
          </a:p>
          <a:p>
            <a:pPr marL="457200" indent="-354330" algn="just">
              <a:lnSpc>
                <a:spcPct val="100000"/>
              </a:lnSpc>
              <a:spcBef>
                <a:spcPts val="1490"/>
              </a:spcBef>
              <a:buClr>
                <a:srgbClr val="E38312"/>
              </a:buClr>
              <a:buAutoNum type="arabicParenR"/>
              <a:tabLst>
                <a:tab pos="457834" algn="l"/>
              </a:tabLst>
            </a:pPr>
            <a:r>
              <a:rPr sz="2800" spc="-10" dirty="0">
                <a:latin typeface="Calibri"/>
                <a:cs typeface="Calibri"/>
              </a:rPr>
              <a:t>Ιεραρχικές</a:t>
            </a:r>
            <a:endParaRPr sz="2800" dirty="0">
              <a:latin typeface="Calibri"/>
              <a:cs typeface="Calibri"/>
            </a:endParaRPr>
          </a:p>
          <a:p>
            <a:pPr marL="457200" indent="-354330" algn="just">
              <a:lnSpc>
                <a:spcPct val="100000"/>
              </a:lnSpc>
              <a:spcBef>
                <a:spcPts val="1465"/>
              </a:spcBef>
              <a:buClr>
                <a:srgbClr val="E38312"/>
              </a:buClr>
              <a:buAutoNum type="arabicParenR"/>
              <a:tabLst>
                <a:tab pos="457834" algn="l"/>
              </a:tabLst>
            </a:pPr>
            <a:r>
              <a:rPr sz="2800" dirty="0">
                <a:latin typeface="Calibri"/>
                <a:cs typeface="Calibri"/>
              </a:rPr>
              <a:t>Ίσων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διαστημάτων</a:t>
            </a:r>
            <a:endParaRPr sz="2800" dirty="0">
              <a:latin typeface="Calibri"/>
              <a:cs typeface="Calibri"/>
            </a:endParaRPr>
          </a:p>
          <a:p>
            <a:pPr marL="457200" indent="-354330" algn="just">
              <a:lnSpc>
                <a:spcPct val="100000"/>
              </a:lnSpc>
              <a:spcBef>
                <a:spcPts val="1465"/>
              </a:spcBef>
              <a:buClr>
                <a:srgbClr val="E38312"/>
              </a:buClr>
              <a:buAutoNum type="arabicParenR"/>
              <a:tabLst>
                <a:tab pos="457834" algn="l"/>
              </a:tabLst>
            </a:pPr>
            <a:r>
              <a:rPr sz="2800" spc="-10" dirty="0">
                <a:latin typeface="Calibri"/>
                <a:cs typeface="Calibri"/>
              </a:rPr>
              <a:t>Αναλογικές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929" y="762000"/>
            <a:ext cx="6705600" cy="568168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37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03225" algn="l"/>
              </a:tabLst>
            </a:pPr>
            <a:r>
              <a:rPr sz="2800" dirty="0" err="1">
                <a:latin typeface="Calibri"/>
                <a:cs typeface="Calibri"/>
              </a:rPr>
              <a:t>Σκο</a:t>
            </a:r>
            <a:r>
              <a:rPr sz="2800" dirty="0">
                <a:latin typeface="Calibri"/>
                <a:cs typeface="Calibri"/>
              </a:rPr>
              <a:t>πός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lang="el-GR" sz="2800" spc="-105" dirty="0">
                <a:latin typeface="Calibri"/>
                <a:cs typeface="Calibri"/>
              </a:rPr>
              <a:t>&amp; Περιεχόμενα 1</a:t>
            </a:r>
            <a:r>
              <a:rPr lang="el-GR" sz="2800" spc="-105" baseline="30000" dirty="0">
                <a:latin typeface="Calibri"/>
                <a:cs typeface="Calibri"/>
              </a:rPr>
              <a:t>ης</a:t>
            </a:r>
            <a:r>
              <a:rPr lang="el-GR" sz="2800" spc="-105" dirty="0">
                <a:latin typeface="Calibri"/>
                <a:cs typeface="Calibri"/>
              </a:rPr>
              <a:t> Ενότητας</a:t>
            </a:r>
          </a:p>
          <a:p>
            <a:pPr marL="469265" indent="-457200">
              <a:lnSpc>
                <a:spcPct val="100000"/>
              </a:lnSpc>
              <a:spcBef>
                <a:spcPts val="37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03225" algn="l"/>
              </a:tabLst>
            </a:pPr>
            <a:r>
              <a:rPr sz="2800" spc="-10" dirty="0" err="1">
                <a:latin typeface="Calibri"/>
                <a:cs typeface="Calibri"/>
              </a:rPr>
              <a:t>Προ</a:t>
            </a:r>
            <a:r>
              <a:rPr sz="2800" spc="-10" dirty="0">
                <a:latin typeface="Calibri"/>
                <a:cs typeface="Calibri"/>
              </a:rPr>
              <a:t>απαιτούμενες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γνώσεις.</a:t>
            </a:r>
            <a:endParaRPr sz="28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33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03225" algn="l"/>
              </a:tabLst>
            </a:pPr>
            <a:r>
              <a:rPr sz="2800" dirty="0">
                <a:latin typeface="Calibri"/>
                <a:cs typeface="Calibri"/>
              </a:rPr>
              <a:t>Εγχειρίδιο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μαθήματος.</a:t>
            </a:r>
            <a:endParaRPr sz="28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spcBef>
                <a:spcPts val="33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403225" algn="l"/>
              </a:tabLst>
            </a:pPr>
            <a:r>
              <a:rPr sz="2800" dirty="0">
                <a:latin typeface="Calibri"/>
                <a:cs typeface="Calibri"/>
              </a:rPr>
              <a:t>Τρόπος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αξιολόγησης.</a:t>
            </a:r>
            <a:endParaRPr lang="el-GR" sz="2800" spc="-1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434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7685" algn="l"/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Με</a:t>
            </a:r>
            <a:r>
              <a:rPr lang="el-GR" sz="2800" spc="-3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τι</a:t>
            </a:r>
            <a:r>
              <a:rPr lang="el-GR" sz="2800" spc="-40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ασχολείται</a:t>
            </a:r>
            <a:r>
              <a:rPr lang="el-GR" sz="2800" spc="-4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η</a:t>
            </a:r>
            <a:r>
              <a:rPr lang="el-GR" sz="2800" spc="-20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στατιστική;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7685" algn="l"/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Περιγραφική</a:t>
            </a:r>
            <a:r>
              <a:rPr lang="el-GR" sz="2800" spc="-9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&amp;</a:t>
            </a:r>
            <a:r>
              <a:rPr lang="el-GR" sz="2800" spc="-4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επαγωγική</a:t>
            </a:r>
            <a:r>
              <a:rPr lang="el-GR" sz="2800" spc="-40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στατιστική.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7685" algn="l"/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Η</a:t>
            </a:r>
            <a:r>
              <a:rPr lang="el-GR" sz="2800" spc="-4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ερευνητική</a:t>
            </a:r>
            <a:r>
              <a:rPr lang="el-GR" sz="2800" spc="-25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διαδικασία.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8320" algn="l"/>
              </a:tabLst>
            </a:pPr>
            <a:r>
              <a:rPr lang="el-GR" sz="2800" spc="-10" dirty="0">
                <a:latin typeface="Calibri"/>
                <a:cs typeface="Calibri"/>
              </a:rPr>
              <a:t>Μέτρηση.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Κλίμακες</a:t>
            </a:r>
            <a:r>
              <a:rPr lang="el-GR" sz="2800" spc="-60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μέτρησης.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8320" algn="l"/>
              </a:tabLst>
            </a:pPr>
            <a:r>
              <a:rPr lang="el-GR" sz="2800" spc="-10" dirty="0">
                <a:latin typeface="Calibri"/>
                <a:cs typeface="Calibri"/>
              </a:rPr>
              <a:t>Μεταβλητές.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3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Είδη</a:t>
            </a:r>
            <a:r>
              <a:rPr lang="el-GR" sz="2800" spc="-25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μεταβλητών.</a:t>
            </a:r>
            <a:endParaRPr lang="el-GR" sz="28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34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528320" algn="l"/>
              </a:tabLst>
            </a:pPr>
            <a:r>
              <a:rPr lang="el-GR" sz="2800" dirty="0">
                <a:latin typeface="Calibri"/>
                <a:cs typeface="Calibri"/>
              </a:rPr>
              <a:t>Σχέσεις</a:t>
            </a:r>
            <a:r>
              <a:rPr lang="el-GR" sz="2800" spc="-12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μεταξύ</a:t>
            </a:r>
            <a:r>
              <a:rPr lang="el-GR" sz="2800" spc="-95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μεταβλητών.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E5E1A88-FFF9-4F7D-BD63-ADE2D434A9EB}"/>
              </a:ext>
            </a:extLst>
          </p:cNvPr>
          <p:cNvSpPr txBox="1">
            <a:spLocks/>
          </p:cNvSpPr>
          <p:nvPr/>
        </p:nvSpPr>
        <p:spPr>
          <a:xfrm>
            <a:off x="3818602" y="199835"/>
            <a:ext cx="4552253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Περίγραμμα 1</a:t>
            </a:r>
            <a:r>
              <a:rPr lang="el-GR" sz="2700" spc="-25" baseline="30000" dirty="0">
                <a:solidFill>
                  <a:srgbClr val="5FCAEE"/>
                </a:solidFill>
                <a:latin typeface="Trebuchet MS"/>
              </a:rPr>
              <a:t>ης</a:t>
            </a: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 Ενότητας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01745" y="228600"/>
            <a:ext cx="4588510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spc="-25" dirty="0">
                <a:solidFill>
                  <a:srgbClr val="5FCAEE"/>
                </a:solidFill>
                <a:latin typeface="Trebuchet MS"/>
              </a:rPr>
              <a:t>Κα</a:t>
            </a:r>
            <a:r>
              <a:rPr sz="2700" spc="-25" dirty="0" err="1">
                <a:solidFill>
                  <a:srgbClr val="5FCAEE"/>
                </a:solidFill>
                <a:latin typeface="Trebuchet MS"/>
              </a:rPr>
              <a:t>τηγορικ</a:t>
            </a: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ή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sz="2700" spc="-25" dirty="0" err="1">
                <a:solidFill>
                  <a:srgbClr val="5FCAEE"/>
                </a:solidFill>
                <a:latin typeface="Trebuchet MS"/>
              </a:rPr>
              <a:t>κλίμ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ακ</a:t>
            </a: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α</a:t>
            </a:r>
            <a:endParaRPr sz="2700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2133600"/>
            <a:ext cx="8534400" cy="1993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945" marR="5080" indent="-182880">
              <a:lnSpc>
                <a:spcPct val="120100"/>
              </a:lnSpc>
              <a:spcBef>
                <a:spcPts val="100"/>
              </a:spcBef>
              <a:buClr>
                <a:srgbClr val="E38312"/>
              </a:buClr>
              <a:buFont typeface="Arial"/>
              <a:buChar char="•"/>
              <a:tabLst>
                <a:tab pos="195580" algn="l"/>
              </a:tabLst>
            </a:pPr>
            <a:r>
              <a:rPr sz="2200" dirty="0">
                <a:latin typeface="Calibri"/>
                <a:cs typeface="Calibri"/>
              </a:rPr>
              <a:t>Οι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τιμές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αναφέρονται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ονόματα </a:t>
            </a:r>
            <a:r>
              <a:rPr sz="2200" dirty="0">
                <a:latin typeface="Calibri"/>
                <a:cs typeface="Calibri"/>
              </a:rPr>
              <a:t>ή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κατηγορίες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δεν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dirty="0">
                <a:latin typeface="Calibri"/>
                <a:cs typeface="Calibri"/>
              </a:rPr>
              <a:t>μπορούν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να </a:t>
            </a:r>
            <a:r>
              <a:rPr sz="2200" b="1" dirty="0">
                <a:latin typeface="Calibri"/>
                <a:cs typeface="Calibri"/>
              </a:rPr>
              <a:t>ιεραρχηθούν</a:t>
            </a:r>
            <a:r>
              <a:rPr sz="2200" b="1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(δεν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μπορούν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να </a:t>
            </a:r>
            <a:r>
              <a:rPr sz="2200" spc="-10" dirty="0">
                <a:latin typeface="Calibri"/>
                <a:cs typeface="Calibri"/>
              </a:rPr>
              <a:t>μπουν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αύξουσα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ή φθίνουσα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σειρά).</a:t>
            </a:r>
            <a:endParaRPr sz="2200" dirty="0">
              <a:latin typeface="Calibri"/>
              <a:cs typeface="Calibri"/>
            </a:endParaRPr>
          </a:p>
          <a:p>
            <a:pPr marL="194945" marR="577850" indent="-182880">
              <a:lnSpc>
                <a:spcPct val="120100"/>
              </a:lnSpc>
              <a:spcBef>
                <a:spcPts val="1390"/>
              </a:spcBef>
              <a:buClr>
                <a:srgbClr val="E38312"/>
              </a:buClr>
              <a:buFont typeface="Arial"/>
              <a:buChar char="•"/>
              <a:tabLst>
                <a:tab pos="195580" algn="l"/>
              </a:tabLst>
            </a:pPr>
            <a:r>
              <a:rPr sz="2200" dirty="0">
                <a:latin typeface="Calibri"/>
                <a:cs typeface="Calibri"/>
              </a:rPr>
              <a:t>Οι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τιμές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δεν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έχουν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ποσοτικές ιδιότητες.</a:t>
            </a:r>
            <a:endParaRPr sz="2200" dirty="0">
              <a:latin typeface="Calibri"/>
              <a:cs typeface="Calibri"/>
            </a:endParaRPr>
          </a:p>
          <a:p>
            <a:pPr marL="194945" indent="-182880">
              <a:lnSpc>
                <a:spcPct val="100000"/>
              </a:lnSpc>
              <a:spcBef>
                <a:spcPts val="1945"/>
              </a:spcBef>
              <a:buClr>
                <a:srgbClr val="E38312"/>
              </a:buClr>
              <a:buFont typeface="Arial"/>
              <a:buChar char="•"/>
              <a:tabLst>
                <a:tab pos="195580" algn="l"/>
              </a:tabLst>
            </a:pPr>
            <a:r>
              <a:rPr sz="2200" dirty="0">
                <a:latin typeface="Calibri"/>
                <a:cs typeface="Calibri"/>
              </a:rPr>
              <a:t>Κάθε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υποκείμενο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 err="1">
                <a:latin typeface="Calibri"/>
                <a:cs typeface="Calibri"/>
              </a:rPr>
              <a:t>της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 err="1">
                <a:latin typeface="Calibri"/>
                <a:cs typeface="Calibri"/>
              </a:rPr>
              <a:t>έρευν</a:t>
            </a:r>
            <a:r>
              <a:rPr sz="2200" spc="-10" dirty="0">
                <a:latin typeface="Calibri"/>
                <a:cs typeface="Calibri"/>
              </a:rPr>
              <a:t>ας</a:t>
            </a:r>
            <a:r>
              <a:rPr lang="el-GR" sz="2200" spc="-10" dirty="0">
                <a:latin typeface="Calibri"/>
                <a:cs typeface="Calibri"/>
              </a:rPr>
              <a:t> </a:t>
            </a:r>
            <a:r>
              <a:rPr sz="2200" spc="-10" dirty="0" err="1">
                <a:latin typeface="Calibri"/>
                <a:cs typeface="Calibri"/>
              </a:rPr>
              <a:t>το</a:t>
            </a:r>
            <a:r>
              <a:rPr sz="2200" spc="-10" dirty="0">
                <a:latin typeface="Calibri"/>
                <a:cs typeface="Calibri"/>
              </a:rPr>
              <a:t>ποθετείται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μία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μόνο </a:t>
            </a:r>
            <a:r>
              <a:rPr sz="2200" spc="-10" dirty="0">
                <a:latin typeface="Calibri"/>
                <a:cs typeface="Calibri"/>
              </a:rPr>
              <a:t>κατηγορία.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0855" y="1617867"/>
            <a:ext cx="2582545" cy="2636619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420"/>
              </a:spcBef>
            </a:pPr>
            <a:r>
              <a:rPr sz="2200" b="1" i="1" dirty="0">
                <a:latin typeface="Calibri"/>
                <a:cs typeface="Calibri"/>
              </a:rPr>
              <a:t>ΧΡΩΜΑ</a:t>
            </a:r>
            <a:r>
              <a:rPr sz="2200" b="1" i="1" spc="-20" dirty="0">
                <a:latin typeface="Calibri"/>
                <a:cs typeface="Calibri"/>
              </a:rPr>
              <a:t> </a:t>
            </a:r>
            <a:r>
              <a:rPr sz="2200" b="1" i="1" spc="-10" dirty="0">
                <a:latin typeface="Calibri"/>
                <a:cs typeface="Calibri"/>
              </a:rPr>
              <a:t>ΜΑΤΙΩΝ</a:t>
            </a:r>
            <a:endParaRPr sz="2200" dirty="0">
              <a:latin typeface="Calibri"/>
              <a:cs typeface="Calibri"/>
            </a:endParaRPr>
          </a:p>
          <a:p>
            <a:pPr marL="356870" indent="-344805" algn="just">
              <a:lnSpc>
                <a:spcPct val="100000"/>
              </a:lnSpc>
              <a:spcBef>
                <a:spcPts val="1320"/>
              </a:spcBef>
              <a:buFont typeface="Wingdings" panose="05000000000000000000" pitchFamily="2" charset="2"/>
              <a:buChar char="§"/>
              <a:tabLst>
                <a:tab pos="357505" algn="l"/>
                <a:tab pos="1841500" algn="l"/>
              </a:tabLst>
            </a:pPr>
            <a:r>
              <a:rPr sz="2200" i="1" spc="-10" dirty="0">
                <a:latin typeface="Calibri"/>
                <a:cs typeface="Calibri"/>
              </a:rPr>
              <a:t>Καστανά</a:t>
            </a:r>
            <a:r>
              <a:rPr sz="2200" i="1" dirty="0">
                <a:latin typeface="Calibri"/>
                <a:cs typeface="Calibri"/>
              </a:rPr>
              <a:t>	</a:t>
            </a:r>
            <a:r>
              <a:rPr sz="2200" i="1" spc="-25" dirty="0">
                <a:latin typeface="Calibri"/>
                <a:cs typeface="Calibri"/>
              </a:rPr>
              <a:t>(1)</a:t>
            </a:r>
            <a:endParaRPr sz="2200" dirty="0">
              <a:latin typeface="Calibri"/>
              <a:cs typeface="Calibri"/>
            </a:endParaRPr>
          </a:p>
          <a:p>
            <a:pPr marL="356870" indent="-344805" algn="just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357505" algn="l"/>
                <a:tab pos="1841500" algn="l"/>
              </a:tabLst>
            </a:pPr>
            <a:r>
              <a:rPr sz="2200" i="1" spc="-20" dirty="0">
                <a:latin typeface="Calibri"/>
                <a:cs typeface="Calibri"/>
              </a:rPr>
              <a:t>Μπλε</a:t>
            </a:r>
            <a:r>
              <a:rPr sz="2200" i="1" dirty="0">
                <a:latin typeface="Calibri"/>
                <a:cs typeface="Calibri"/>
              </a:rPr>
              <a:t>	</a:t>
            </a:r>
            <a:r>
              <a:rPr sz="2200" i="1" spc="-25" dirty="0">
                <a:latin typeface="Calibri"/>
                <a:cs typeface="Calibri"/>
              </a:rPr>
              <a:t>(2)</a:t>
            </a:r>
            <a:endParaRPr sz="2200" dirty="0">
              <a:latin typeface="Calibri"/>
              <a:cs typeface="Calibri"/>
            </a:endParaRPr>
          </a:p>
          <a:p>
            <a:pPr marL="356870" indent="-344805" algn="just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357505" algn="l"/>
                <a:tab pos="1841500" algn="l"/>
              </a:tabLst>
            </a:pPr>
            <a:r>
              <a:rPr sz="2200" i="1" spc="-10" dirty="0">
                <a:latin typeface="Calibri"/>
                <a:cs typeface="Calibri"/>
              </a:rPr>
              <a:t>Πράσινα</a:t>
            </a:r>
            <a:r>
              <a:rPr sz="2200" i="1" dirty="0">
                <a:latin typeface="Calibri"/>
                <a:cs typeface="Calibri"/>
              </a:rPr>
              <a:t>	</a:t>
            </a:r>
            <a:r>
              <a:rPr sz="2200" i="1" spc="-25" dirty="0">
                <a:latin typeface="Calibri"/>
                <a:cs typeface="Calibri"/>
              </a:rPr>
              <a:t>(3)</a:t>
            </a:r>
            <a:endParaRPr sz="2200" dirty="0">
              <a:latin typeface="Calibri"/>
              <a:cs typeface="Calibri"/>
            </a:endParaRPr>
          </a:p>
          <a:p>
            <a:pPr marL="356870" indent="-344805" algn="just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357505" algn="l"/>
                <a:tab pos="1841500" algn="l"/>
              </a:tabLst>
            </a:pPr>
            <a:r>
              <a:rPr sz="2200" i="1" spc="-10" dirty="0">
                <a:latin typeface="Calibri"/>
                <a:cs typeface="Calibri"/>
              </a:rPr>
              <a:t>Μαύρα</a:t>
            </a:r>
            <a:r>
              <a:rPr sz="2200" i="1" dirty="0">
                <a:latin typeface="Calibri"/>
                <a:cs typeface="Calibri"/>
              </a:rPr>
              <a:t>	</a:t>
            </a:r>
            <a:r>
              <a:rPr sz="2200" i="1" spc="-25" dirty="0">
                <a:latin typeface="Calibri"/>
                <a:cs typeface="Calibri"/>
              </a:rPr>
              <a:t>(4)</a:t>
            </a:r>
            <a:endParaRPr sz="2200" dirty="0">
              <a:latin typeface="Calibri"/>
              <a:cs typeface="Calibri"/>
            </a:endParaRPr>
          </a:p>
          <a:p>
            <a:pPr marL="356870" indent="-344805" algn="just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357505" algn="l"/>
                <a:tab pos="1841500" algn="l"/>
              </a:tabLst>
            </a:pPr>
            <a:r>
              <a:rPr sz="2200" i="1" spc="-20" dirty="0">
                <a:latin typeface="Calibri"/>
                <a:cs typeface="Calibri"/>
              </a:rPr>
              <a:t>Άλλο</a:t>
            </a:r>
            <a:r>
              <a:rPr sz="2200" i="1" dirty="0">
                <a:latin typeface="Calibri"/>
                <a:cs typeface="Calibri"/>
              </a:rPr>
              <a:t>	</a:t>
            </a:r>
            <a:r>
              <a:rPr sz="2200" i="1" spc="-25" dirty="0">
                <a:latin typeface="Calibri"/>
                <a:cs typeface="Calibri"/>
              </a:rPr>
              <a:t>(5)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7346" y="415448"/>
            <a:ext cx="3352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spc="-25" dirty="0" err="1">
                <a:solidFill>
                  <a:srgbClr val="5FCAEE"/>
                </a:solidFill>
                <a:latin typeface="Trebuchet MS"/>
              </a:rPr>
              <a:t>Ιερ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αρχικ</a:t>
            </a: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ή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 </a:t>
            </a:r>
            <a:r>
              <a:rPr sz="2700" spc="-25" dirty="0" err="1">
                <a:solidFill>
                  <a:srgbClr val="5FCAEE"/>
                </a:solidFill>
                <a:latin typeface="Trebuchet MS"/>
              </a:rPr>
              <a:t>κλίμ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ακ</a:t>
            </a:r>
            <a:r>
              <a:rPr lang="el-GR" sz="2700" spc="-25" dirty="0">
                <a:solidFill>
                  <a:srgbClr val="5FCAEE"/>
                </a:solidFill>
                <a:latin typeface="Trebuchet MS"/>
              </a:rPr>
              <a:t>α</a:t>
            </a:r>
            <a:endParaRPr sz="2700" spc="-25" dirty="0">
              <a:solidFill>
                <a:srgbClr val="5FCAEE"/>
              </a:solidFill>
              <a:latin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214981" y="1909674"/>
            <a:ext cx="7772400" cy="38988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9230" marR="682625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tabLst>
                <a:tab pos="189865" algn="l"/>
              </a:tabLst>
            </a:pPr>
            <a:r>
              <a:rPr dirty="0"/>
              <a:t>Οι τιμές τους αναφέρονται σε κατηγορίες που μπορούν να ιεραρχηθούν· να μπουν σε αύξουσα ή φθίνουσα σειρά.</a:t>
            </a:r>
            <a:endParaRPr lang="el-GR" dirty="0"/>
          </a:p>
          <a:p>
            <a:pPr marL="17780" marR="682625" indent="0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buNone/>
              <a:tabLst>
                <a:tab pos="189865" algn="l"/>
              </a:tabLst>
            </a:pPr>
            <a:endParaRPr dirty="0"/>
          </a:p>
          <a:p>
            <a:pPr marL="189230" marR="682625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tabLst>
                <a:tab pos="189865" algn="l"/>
              </a:tabLst>
            </a:pPr>
            <a:r>
              <a:rPr dirty="0"/>
              <a:t>Ωστόσο, δεν γνωρίζουμε την α</a:t>
            </a:r>
            <a:r>
              <a:rPr dirty="0" err="1"/>
              <a:t>κρι</a:t>
            </a:r>
            <a:r>
              <a:rPr dirty="0"/>
              <a:t>βή απόσταση</a:t>
            </a:r>
            <a:r>
              <a:rPr lang="el-GR" dirty="0"/>
              <a:t> </a:t>
            </a:r>
            <a:r>
              <a:rPr dirty="0" err="1"/>
              <a:t>μετ</a:t>
            </a:r>
            <a:r>
              <a:rPr dirty="0"/>
              <a:t>αξύ των τιμών.</a:t>
            </a:r>
            <a:endParaRPr lang="el-GR" dirty="0"/>
          </a:p>
          <a:p>
            <a:pPr marL="17780" marR="682625" indent="0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buNone/>
              <a:tabLst>
                <a:tab pos="189865" algn="l"/>
              </a:tabLst>
            </a:pPr>
            <a:endParaRPr dirty="0"/>
          </a:p>
          <a:p>
            <a:pPr marL="189230" marR="682625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tabLst>
                <a:tab pos="189865" algn="l"/>
              </a:tabLst>
            </a:pPr>
            <a:r>
              <a:rPr dirty="0"/>
              <a:t>Οι τιμές τους δεν έχουν ποσοτικές ιδιότητες (δηλ. δεν μπορούμε να τις προσθέσουμε, να τις αφαιρέσουμε, να τις πολλαπλασιάσουμε, κ.λπ.).</a:t>
            </a:r>
            <a:endParaRPr lang="el-GR" dirty="0"/>
          </a:p>
          <a:p>
            <a:pPr marL="12065" marR="36195" indent="0" algn="just">
              <a:lnSpc>
                <a:spcPct val="110000"/>
              </a:lnSpc>
              <a:spcBef>
                <a:spcPts val="1395"/>
              </a:spcBef>
              <a:buClr>
                <a:srgbClr val="E38312"/>
              </a:buClr>
              <a:buNone/>
              <a:tabLst>
                <a:tab pos="189865" algn="l"/>
              </a:tabLst>
            </a:pPr>
            <a:endParaRPr lang="el-GR" spc="-10" dirty="0"/>
          </a:p>
          <a:p>
            <a:pPr marL="189230" marR="682625" algn="just">
              <a:lnSpc>
                <a:spcPct val="110000"/>
              </a:lnSpc>
              <a:spcBef>
                <a:spcPts val="5"/>
              </a:spcBef>
              <a:buClr>
                <a:srgbClr val="E38312"/>
              </a:buClr>
              <a:tabLst>
                <a:tab pos="189865" algn="l"/>
              </a:tabLst>
            </a:pPr>
            <a:r>
              <a:rPr dirty="0" err="1"/>
              <a:t>Οι</a:t>
            </a:r>
            <a:r>
              <a:rPr dirty="0"/>
              <a:t> αριθμοί που αντιστοιχούν σε κάθε τιμή εκφράζουν θέση ή σειρά, α</a:t>
            </a:r>
            <a:r>
              <a:rPr dirty="0" err="1"/>
              <a:t>λλά</a:t>
            </a:r>
            <a:r>
              <a:rPr lang="el-GR" dirty="0"/>
              <a:t> </a:t>
            </a:r>
            <a:r>
              <a:rPr dirty="0" err="1"/>
              <a:t>όχι</a:t>
            </a:r>
            <a:r>
              <a:rPr dirty="0"/>
              <a:t> ακριβή αριθμητική ποσότητα.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8458200" y="1909674"/>
            <a:ext cx="3657600" cy="3038652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1415"/>
              </a:spcBef>
              <a:buNone/>
            </a:pPr>
            <a:r>
              <a:rPr lang="el-GR" spc="-10" dirty="0"/>
              <a:t>     </a:t>
            </a:r>
            <a:r>
              <a:rPr spc="-10" dirty="0"/>
              <a:t>ΜΟΡΦΩΤΙΚΟ</a:t>
            </a:r>
            <a:r>
              <a:rPr spc="-45" dirty="0"/>
              <a:t> </a:t>
            </a:r>
            <a:r>
              <a:rPr spc="-10" dirty="0"/>
              <a:t>ΕΠΙΠΕΔΟ</a:t>
            </a:r>
          </a:p>
          <a:p>
            <a:pPr marL="617220" indent="-342900">
              <a:lnSpc>
                <a:spcPct val="100000"/>
              </a:lnSpc>
              <a:spcBef>
                <a:spcPts val="1320"/>
              </a:spcBef>
              <a:buFont typeface="Wingdings" panose="05000000000000000000" pitchFamily="2" charset="2"/>
              <a:buChar char="§"/>
              <a:tabLst>
                <a:tab pos="553085" algn="l"/>
              </a:tabLst>
            </a:pPr>
            <a:r>
              <a:rPr b="0" dirty="0">
                <a:latin typeface="Calibri"/>
                <a:cs typeface="Calibri"/>
              </a:rPr>
              <a:t>ΑΠΟΦ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.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ΓΥΜΝΑΣΙΟΥ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lang="el-GR" b="0" spc="-55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(1)</a:t>
            </a:r>
          </a:p>
          <a:p>
            <a:pPr marL="617220" indent="-342900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553085" algn="l"/>
                <a:tab pos="2884170" algn="l"/>
              </a:tabLst>
            </a:pPr>
            <a:r>
              <a:rPr b="0" dirty="0">
                <a:latin typeface="Calibri"/>
                <a:cs typeface="Calibri"/>
              </a:rPr>
              <a:t>ΑΠΟΦ.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ΛΥΚΕΙΟΥ</a:t>
            </a:r>
            <a:r>
              <a:rPr b="0" dirty="0">
                <a:latin typeface="Calibri"/>
                <a:cs typeface="Calibri"/>
              </a:rPr>
              <a:t>	</a:t>
            </a:r>
            <a:r>
              <a:rPr lang="el-GR" b="0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(2)</a:t>
            </a:r>
          </a:p>
          <a:p>
            <a:pPr marL="617220" indent="-342900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553085" algn="l"/>
                <a:tab pos="2884170" algn="l"/>
              </a:tabLst>
            </a:pPr>
            <a:r>
              <a:rPr b="0" dirty="0">
                <a:latin typeface="Calibri"/>
                <a:cs typeface="Calibri"/>
              </a:rPr>
              <a:t>ΙΕΚ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ή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20" dirty="0">
                <a:latin typeface="Calibri"/>
                <a:cs typeface="Calibri"/>
              </a:rPr>
              <a:t>ΕΠΑΣ</a:t>
            </a:r>
            <a:r>
              <a:rPr b="0" dirty="0">
                <a:latin typeface="Calibri"/>
                <a:cs typeface="Calibri"/>
              </a:rPr>
              <a:t>	</a:t>
            </a:r>
            <a:r>
              <a:rPr lang="el-GR" b="0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(3)</a:t>
            </a:r>
          </a:p>
          <a:p>
            <a:pPr marL="617220" indent="-342900">
              <a:lnSpc>
                <a:spcPct val="100000"/>
              </a:lnSpc>
              <a:spcBef>
                <a:spcPts val="525"/>
              </a:spcBef>
              <a:buFont typeface="Wingdings" panose="05000000000000000000" pitchFamily="2" charset="2"/>
              <a:buChar char="§"/>
              <a:tabLst>
                <a:tab pos="553085" algn="l"/>
                <a:tab pos="2884170" algn="l"/>
              </a:tabLst>
            </a:pPr>
            <a:r>
              <a:rPr b="0" dirty="0">
                <a:latin typeface="Calibri"/>
                <a:cs typeface="Calibri"/>
              </a:rPr>
              <a:t>ΠΤΥΧΙΟ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ΑΕΙ-</a:t>
            </a:r>
            <a:r>
              <a:rPr b="0" spc="-25" dirty="0">
                <a:latin typeface="Calibri"/>
                <a:cs typeface="Calibri"/>
              </a:rPr>
              <a:t>ΤΕΙ</a:t>
            </a:r>
            <a:r>
              <a:rPr b="0" dirty="0">
                <a:latin typeface="Calibri"/>
                <a:cs typeface="Calibri"/>
              </a:rPr>
              <a:t>	</a:t>
            </a:r>
            <a:r>
              <a:rPr lang="el-GR" b="0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(4)</a:t>
            </a:r>
          </a:p>
          <a:p>
            <a:pPr marL="617220" indent="-342900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553085" algn="l"/>
                <a:tab pos="2884170" algn="l"/>
              </a:tabLst>
            </a:pPr>
            <a:r>
              <a:rPr b="0" spc="-10" dirty="0">
                <a:latin typeface="Calibri"/>
                <a:cs typeface="Calibri"/>
              </a:rPr>
              <a:t>ΜΕΤΑΠΤΥΧΙΑΚΟ</a:t>
            </a:r>
            <a:r>
              <a:rPr b="0" dirty="0">
                <a:latin typeface="Calibri"/>
                <a:cs typeface="Calibri"/>
              </a:rPr>
              <a:t>	</a:t>
            </a:r>
            <a:r>
              <a:rPr lang="el-GR" b="0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(5)</a:t>
            </a:r>
          </a:p>
          <a:p>
            <a:pPr marL="617220" indent="-342900">
              <a:lnSpc>
                <a:spcPct val="100000"/>
              </a:lnSpc>
              <a:spcBef>
                <a:spcPts val="530"/>
              </a:spcBef>
              <a:buFont typeface="Wingdings" panose="05000000000000000000" pitchFamily="2" charset="2"/>
              <a:buChar char="§"/>
              <a:tabLst>
                <a:tab pos="553085" algn="l"/>
                <a:tab pos="2884170" algn="l"/>
              </a:tabLst>
            </a:pPr>
            <a:r>
              <a:rPr b="0" spc="-10" dirty="0">
                <a:latin typeface="Calibri"/>
                <a:cs typeface="Calibri"/>
              </a:rPr>
              <a:t>ΔΙΔΑΚΤΟΡΙΚΟ</a:t>
            </a:r>
            <a:r>
              <a:rPr b="0" dirty="0">
                <a:latin typeface="Calibri"/>
                <a:cs typeface="Calibri"/>
              </a:rPr>
              <a:t>	</a:t>
            </a:r>
            <a:r>
              <a:rPr lang="el-GR" b="0" dirty="0">
                <a:latin typeface="Calibri"/>
                <a:cs typeface="Calibri"/>
              </a:rPr>
              <a:t>   </a:t>
            </a:r>
            <a:r>
              <a:rPr b="0" spc="-25" dirty="0">
                <a:latin typeface="Calibri"/>
                <a:cs typeface="Calibri"/>
              </a:rPr>
              <a:t>(6)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143000"/>
            <a:ext cx="11430000" cy="32124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marL="12700" algn="ctr" defTabSz="685800" rtl="0" eaLnBrk="1" latinLnBrk="0" hangingPunct="1">
              <a:lnSpc>
                <a:spcPct val="100000"/>
              </a:lnSpc>
              <a:spcBef>
                <a:spcPts val="105"/>
              </a:spcBef>
              <a:buNone/>
              <a:defRPr sz="2700" b="1" i="0" kern="1200" spc="-25">
                <a:solidFill>
                  <a:srgbClr val="5FCAEE"/>
                </a:solidFill>
                <a:latin typeface="Trebuchet MS"/>
                <a:ea typeface="+mj-ea"/>
                <a:cs typeface="Calibri"/>
              </a:defRPr>
            </a:lvl1pPr>
          </a:lstStyle>
          <a:p>
            <a:r>
              <a:rPr sz="2000" dirty="0"/>
              <a:t>Κατά πόσο συμφωνείτε ή </a:t>
            </a:r>
            <a:r>
              <a:rPr sz="2000" dirty="0" err="1"/>
              <a:t>δι</a:t>
            </a:r>
            <a:r>
              <a:rPr sz="2000" dirty="0"/>
              <a:t>αφωνείτε </a:t>
            </a:r>
            <a:r>
              <a:rPr lang="el-GR" sz="2000" dirty="0"/>
              <a:t>με την χρήση δημοψηφίσματος για κάθε νομοθετική αλλαγή</a:t>
            </a:r>
            <a:r>
              <a:rPr sz="2000" dirty="0"/>
              <a:t>;</a:t>
            </a:r>
          </a:p>
        </p:txBody>
      </p:sp>
      <p:grpSp>
        <p:nvGrpSpPr>
          <p:cNvPr id="5" name="Ομάδα 4">
            <a:extLst>
              <a:ext uri="{FF2B5EF4-FFF2-40B4-BE49-F238E27FC236}">
                <a16:creationId xmlns:a16="http://schemas.microsoft.com/office/drawing/2014/main" id="{0E1BA253-672D-480B-A9B1-B88AB992056C}"/>
              </a:ext>
            </a:extLst>
          </p:cNvPr>
          <p:cNvGrpSpPr/>
          <p:nvPr/>
        </p:nvGrpSpPr>
        <p:grpSpPr>
          <a:xfrm>
            <a:off x="3333369" y="2514600"/>
            <a:ext cx="5525262" cy="2404110"/>
            <a:chOff x="2437638" y="2348087"/>
            <a:chExt cx="5525262" cy="2404110"/>
          </a:xfrm>
        </p:grpSpPr>
        <p:sp>
          <p:nvSpPr>
            <p:cNvPr id="3" name="object 3"/>
            <p:cNvSpPr txBox="1"/>
            <p:nvPr/>
          </p:nvSpPr>
          <p:spPr>
            <a:xfrm>
              <a:off x="2437638" y="2348087"/>
              <a:ext cx="4820031" cy="2401298"/>
            </a:xfrm>
            <a:prstGeom prst="rect">
              <a:avLst/>
            </a:prstGeom>
          </p:spPr>
          <p:txBody>
            <a:bodyPr vert="horz" wrap="square" lIns="0" tIns="92075" rIns="0" bIns="0" rtlCol="0">
              <a:spAutoFit/>
            </a:bodyPr>
            <a:lstStyle/>
            <a:p>
              <a:pPr marL="469900" indent="-457200">
                <a:lnSpc>
                  <a:spcPct val="100000"/>
                </a:lnSpc>
                <a:spcBef>
                  <a:spcPts val="725"/>
                </a:spcBef>
                <a:buFont typeface="Wingdings" panose="05000000000000000000" pitchFamily="2" charset="2"/>
                <a:buChar char="§"/>
                <a:tabLst>
                  <a:tab pos="287020" algn="l"/>
                </a:tabLst>
              </a:pPr>
              <a:r>
                <a:rPr sz="2600" i="1" dirty="0">
                  <a:latin typeface="Calibri"/>
                  <a:cs typeface="Calibri"/>
                </a:rPr>
                <a:t>Συμφωνώ</a:t>
              </a:r>
              <a:r>
                <a:rPr sz="2600" i="1" spc="-125" dirty="0">
                  <a:latin typeface="Calibri"/>
                  <a:cs typeface="Calibri"/>
                </a:rPr>
                <a:t> </a:t>
              </a:r>
              <a:r>
                <a:rPr sz="2600" i="1" spc="-10" dirty="0">
                  <a:latin typeface="Calibri"/>
                  <a:cs typeface="Calibri"/>
                </a:rPr>
                <a:t>απόλυτα</a:t>
              </a:r>
              <a:endParaRPr sz="2600" dirty="0">
                <a:latin typeface="Calibri"/>
                <a:cs typeface="Calibri"/>
              </a:endParaRPr>
            </a:p>
            <a:p>
              <a:pPr marL="469900" indent="-457200">
                <a:lnSpc>
                  <a:spcPct val="100000"/>
                </a:lnSpc>
                <a:spcBef>
                  <a:spcPts val="625"/>
                </a:spcBef>
                <a:buFont typeface="Wingdings" panose="05000000000000000000" pitchFamily="2" charset="2"/>
                <a:buChar char="§"/>
                <a:tabLst>
                  <a:tab pos="287020" algn="l"/>
                </a:tabLst>
              </a:pPr>
              <a:r>
                <a:rPr sz="2600" i="1" spc="-10" dirty="0">
                  <a:latin typeface="Calibri"/>
                  <a:cs typeface="Calibri"/>
                </a:rPr>
                <a:t>Συμφωνώ</a:t>
              </a:r>
              <a:endParaRPr sz="2600" dirty="0">
                <a:latin typeface="Calibri"/>
                <a:cs typeface="Calibri"/>
              </a:endParaRPr>
            </a:p>
            <a:p>
              <a:pPr marL="469900" indent="-457200">
                <a:lnSpc>
                  <a:spcPct val="100000"/>
                </a:lnSpc>
                <a:spcBef>
                  <a:spcPts val="630"/>
                </a:spcBef>
                <a:buFont typeface="Wingdings" panose="05000000000000000000" pitchFamily="2" charset="2"/>
                <a:buChar char="§"/>
                <a:tabLst>
                  <a:tab pos="287020" algn="l"/>
                </a:tabLst>
              </a:pPr>
              <a:r>
                <a:rPr sz="2600" i="1" dirty="0">
                  <a:latin typeface="Calibri"/>
                  <a:cs typeface="Calibri"/>
                </a:rPr>
                <a:t>Ούτε</a:t>
              </a:r>
              <a:r>
                <a:rPr sz="2600" i="1" spc="-75" dirty="0">
                  <a:latin typeface="Calibri"/>
                  <a:cs typeface="Calibri"/>
                </a:rPr>
                <a:t> </a:t>
              </a:r>
              <a:r>
                <a:rPr sz="2600" i="1" dirty="0">
                  <a:latin typeface="Calibri"/>
                  <a:cs typeface="Calibri"/>
                </a:rPr>
                <a:t>συμφωνώ</a:t>
              </a:r>
              <a:r>
                <a:rPr sz="2600" i="1" spc="-60" dirty="0">
                  <a:latin typeface="Calibri"/>
                  <a:cs typeface="Calibri"/>
                </a:rPr>
                <a:t> </a:t>
              </a:r>
              <a:r>
                <a:rPr sz="2600" i="1" dirty="0">
                  <a:latin typeface="Calibri"/>
                  <a:cs typeface="Calibri"/>
                </a:rPr>
                <a:t>ούτε</a:t>
              </a:r>
              <a:r>
                <a:rPr sz="2600" i="1" spc="-50" dirty="0">
                  <a:latin typeface="Calibri"/>
                  <a:cs typeface="Calibri"/>
                </a:rPr>
                <a:t> </a:t>
              </a:r>
              <a:r>
                <a:rPr sz="2600" i="1" spc="-10" dirty="0">
                  <a:latin typeface="Calibri"/>
                  <a:cs typeface="Calibri"/>
                </a:rPr>
                <a:t>διαφωνώ</a:t>
              </a:r>
              <a:endParaRPr sz="2600" dirty="0">
                <a:latin typeface="Calibri"/>
                <a:cs typeface="Calibri"/>
              </a:endParaRPr>
            </a:p>
            <a:p>
              <a:pPr marL="469900" indent="-457200">
                <a:lnSpc>
                  <a:spcPct val="100000"/>
                </a:lnSpc>
                <a:spcBef>
                  <a:spcPts val="625"/>
                </a:spcBef>
                <a:buFont typeface="Wingdings" panose="05000000000000000000" pitchFamily="2" charset="2"/>
                <a:buChar char="§"/>
                <a:tabLst>
                  <a:tab pos="287020" algn="l"/>
                </a:tabLst>
              </a:pPr>
              <a:r>
                <a:rPr sz="2600" i="1" spc="-10" dirty="0">
                  <a:latin typeface="Calibri"/>
                  <a:cs typeface="Calibri"/>
                </a:rPr>
                <a:t>Διαφωνώ</a:t>
              </a:r>
              <a:endParaRPr sz="2600" dirty="0">
                <a:latin typeface="Calibri"/>
                <a:cs typeface="Calibri"/>
              </a:endParaRPr>
            </a:p>
            <a:p>
              <a:pPr marL="469900" indent="-457200">
                <a:lnSpc>
                  <a:spcPct val="100000"/>
                </a:lnSpc>
                <a:spcBef>
                  <a:spcPts val="625"/>
                </a:spcBef>
                <a:buFont typeface="Wingdings" panose="05000000000000000000" pitchFamily="2" charset="2"/>
                <a:buChar char="§"/>
                <a:tabLst>
                  <a:tab pos="287020" algn="l"/>
                </a:tabLst>
              </a:pPr>
              <a:r>
                <a:rPr sz="2600" i="1" dirty="0">
                  <a:latin typeface="Calibri"/>
                  <a:cs typeface="Calibri"/>
                </a:rPr>
                <a:t>Διαφωνώ</a:t>
              </a:r>
              <a:r>
                <a:rPr sz="2600" i="1" spc="-120" dirty="0">
                  <a:latin typeface="Calibri"/>
                  <a:cs typeface="Calibri"/>
                </a:rPr>
                <a:t> </a:t>
              </a:r>
              <a:r>
                <a:rPr sz="2600" i="1" spc="-10" dirty="0">
                  <a:latin typeface="Calibri"/>
                  <a:cs typeface="Calibri"/>
                </a:rPr>
                <a:t>απόλυτα</a:t>
              </a:r>
              <a:endParaRPr sz="2600" dirty="0">
                <a:latin typeface="Calibri"/>
                <a:cs typeface="Calibri"/>
              </a:endParaRPr>
            </a:p>
          </p:txBody>
        </p:sp>
        <p:sp>
          <p:nvSpPr>
            <p:cNvPr id="4" name="object 4"/>
            <p:cNvSpPr txBox="1"/>
            <p:nvPr/>
          </p:nvSpPr>
          <p:spPr>
            <a:xfrm>
              <a:off x="7568565" y="2348087"/>
              <a:ext cx="394335" cy="2404110"/>
            </a:xfrm>
            <a:prstGeom prst="rect">
              <a:avLst/>
            </a:prstGeom>
          </p:spPr>
          <p:txBody>
            <a:bodyPr vert="horz" wrap="square" lIns="0" tIns="9207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725"/>
                </a:spcBef>
              </a:pPr>
              <a:r>
                <a:rPr sz="2600" i="1" spc="-25" dirty="0">
                  <a:latin typeface="Calibri"/>
                  <a:cs typeface="Calibri"/>
                </a:rPr>
                <a:t>(5)</a:t>
              </a:r>
              <a:endParaRPr sz="26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625"/>
                </a:spcBef>
              </a:pPr>
              <a:r>
                <a:rPr sz="2600" i="1" spc="-25" dirty="0">
                  <a:latin typeface="Calibri"/>
                  <a:cs typeface="Calibri"/>
                </a:rPr>
                <a:t>(4)</a:t>
              </a:r>
              <a:endParaRPr sz="26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630"/>
                </a:spcBef>
              </a:pPr>
              <a:r>
                <a:rPr sz="2600" i="1" spc="-25" dirty="0">
                  <a:latin typeface="Calibri"/>
                  <a:cs typeface="Calibri"/>
                </a:rPr>
                <a:t>(3)</a:t>
              </a:r>
              <a:endParaRPr sz="26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625"/>
                </a:spcBef>
              </a:pPr>
              <a:r>
                <a:rPr sz="2600" i="1" spc="-25" dirty="0">
                  <a:latin typeface="Calibri"/>
                  <a:cs typeface="Calibri"/>
                </a:rPr>
                <a:t>(2)</a:t>
              </a:r>
              <a:endParaRPr sz="26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625"/>
                </a:spcBef>
              </a:pPr>
              <a:r>
                <a:rPr sz="2600" i="1" spc="-25" dirty="0">
                  <a:latin typeface="Calibri"/>
                  <a:cs typeface="Calibri"/>
                </a:rPr>
                <a:t>(1)</a:t>
              </a:r>
              <a:endParaRPr sz="2600">
                <a:latin typeface="Calibri"/>
                <a:cs typeface="Calibri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71112" y="228600"/>
            <a:ext cx="5703570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spc="-25" dirty="0" err="1">
                <a:solidFill>
                  <a:srgbClr val="5FCAEE"/>
                </a:solidFill>
                <a:latin typeface="Trebuchet MS"/>
              </a:rPr>
              <a:t>Κλίμ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ακες ίσων διαστημάτων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2400" y="1819678"/>
            <a:ext cx="11887200" cy="22586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5580" marR="824230" indent="-183515" algn="just">
              <a:lnSpc>
                <a:spcPct val="110100"/>
              </a:lnSpc>
              <a:spcBef>
                <a:spcPts val="105"/>
              </a:spcBef>
              <a:buClr>
                <a:srgbClr val="E38312"/>
              </a:buClr>
              <a:buFont typeface="Arial"/>
              <a:buChar char="•"/>
              <a:tabLst>
                <a:tab pos="196215" algn="l"/>
              </a:tabLst>
            </a:pPr>
            <a:r>
              <a:rPr sz="2000" dirty="0">
                <a:latin typeface="Calibri"/>
                <a:cs typeface="Calibri"/>
              </a:rPr>
              <a:t>Οι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τιμές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ιεραρχούνται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απέχουν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ίσα </a:t>
            </a:r>
            <a:r>
              <a:rPr sz="2000" spc="-10" dirty="0">
                <a:latin typeface="Calibri"/>
                <a:cs typeface="Calibri"/>
              </a:rPr>
              <a:t>διαστήματα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μεταξύ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σε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όλο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μήκος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της </a:t>
            </a:r>
            <a:r>
              <a:rPr sz="2000" spc="-10" dirty="0">
                <a:latin typeface="Calibri"/>
                <a:cs typeface="Calibri"/>
              </a:rPr>
              <a:t>κλίμακας.</a:t>
            </a:r>
            <a:endParaRPr sz="2000" dirty="0">
              <a:latin typeface="Calibri"/>
              <a:cs typeface="Calibri"/>
            </a:endParaRPr>
          </a:p>
          <a:p>
            <a:pPr marL="195580" marR="720090" indent="-183515" algn="just">
              <a:lnSpc>
                <a:spcPct val="110100"/>
              </a:lnSpc>
              <a:spcBef>
                <a:spcPts val="600"/>
              </a:spcBef>
              <a:buClr>
                <a:srgbClr val="E38312"/>
              </a:buClr>
              <a:buFont typeface="Arial"/>
              <a:buChar char="•"/>
              <a:tabLst>
                <a:tab pos="196215" algn="l"/>
              </a:tabLst>
            </a:pPr>
            <a:r>
              <a:rPr sz="2000" spc="-10" dirty="0">
                <a:latin typeface="Calibri"/>
                <a:cs typeface="Calibri"/>
              </a:rPr>
              <a:t>Γνωρίζουμε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ακριβώς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διαφορά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που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υπάρχει </a:t>
            </a:r>
            <a:r>
              <a:rPr sz="2000" dirty="0">
                <a:latin typeface="Calibri"/>
                <a:cs typeface="Calibri"/>
              </a:rPr>
              <a:t>ανάμεσα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κάθε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ζεύγος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τιμών.</a:t>
            </a:r>
            <a:endParaRPr sz="2000" dirty="0">
              <a:latin typeface="Calibri"/>
              <a:cs typeface="Calibri"/>
            </a:endParaRPr>
          </a:p>
          <a:p>
            <a:pPr marL="195580" marR="85090" indent="-183515" algn="just">
              <a:lnSpc>
                <a:spcPct val="110100"/>
              </a:lnSpc>
              <a:spcBef>
                <a:spcPts val="595"/>
              </a:spcBef>
              <a:buClr>
                <a:srgbClr val="E38312"/>
              </a:buClr>
              <a:buFont typeface="Arial"/>
              <a:buChar char="•"/>
              <a:tabLst>
                <a:tab pos="196215" algn="l"/>
              </a:tabLst>
            </a:pPr>
            <a:r>
              <a:rPr sz="2000" dirty="0">
                <a:latin typeface="Calibri"/>
                <a:cs typeface="Calibri"/>
              </a:rPr>
              <a:t>Οι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τιμές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έχουν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ποσοτικές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ιδιότητες.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Ωστόσο, </a:t>
            </a:r>
            <a:r>
              <a:rPr sz="2000" dirty="0">
                <a:latin typeface="Calibri"/>
                <a:cs typeface="Calibri"/>
              </a:rPr>
              <a:t>δεν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υπάρχει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η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έννοια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«απόλυτου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0»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(το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είναι αυθαίρετο·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δεν</a:t>
            </a:r>
            <a:r>
              <a:rPr sz="2000" spc="3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σημαίνει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απουσία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υπό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μέτρηση ιδιότητας).</a:t>
            </a:r>
            <a:endParaRPr sz="2000" dirty="0">
              <a:latin typeface="Calibri"/>
              <a:cs typeface="Calibri"/>
            </a:endParaRPr>
          </a:p>
          <a:p>
            <a:pPr marL="195580" marR="5080" indent="-183515" algn="just">
              <a:lnSpc>
                <a:spcPct val="110100"/>
              </a:lnSpc>
              <a:spcBef>
                <a:spcPts val="600"/>
              </a:spcBef>
              <a:buClr>
                <a:srgbClr val="E38312"/>
              </a:buClr>
              <a:buFont typeface="Arial"/>
              <a:buChar char="•"/>
              <a:tabLst>
                <a:tab pos="196215" algn="l"/>
              </a:tabLst>
            </a:pPr>
            <a:r>
              <a:rPr sz="2000" dirty="0">
                <a:latin typeface="Calibri"/>
                <a:cs typeface="Calibri"/>
              </a:rPr>
              <a:t>Δεν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μπορούμε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να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χρησιμοποιήσουμε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αναλογίες</a:t>
            </a:r>
            <a:r>
              <a:rPr sz="2000" spc="-10" dirty="0">
                <a:latin typeface="Calibri"/>
                <a:cs typeface="Calibri"/>
              </a:rPr>
              <a:t> (π.χ. </a:t>
            </a:r>
            <a:r>
              <a:rPr sz="2000" dirty="0">
                <a:latin typeface="Calibri"/>
                <a:cs typeface="Calibri"/>
              </a:rPr>
              <a:t>να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πούμε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ότι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μία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τιμή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είναι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διπλάσια ή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τριπλάσια </a:t>
            </a:r>
            <a:r>
              <a:rPr sz="2000" dirty="0">
                <a:latin typeface="Calibri"/>
                <a:cs typeface="Calibri"/>
              </a:rPr>
              <a:t>μιας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άλλης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κ.λπ.)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B4FDBDA-507C-4B5A-8567-A89BBAC6B22C}"/>
              </a:ext>
            </a:extLst>
          </p:cNvPr>
          <p:cNvSpPr/>
          <p:nvPr/>
        </p:nvSpPr>
        <p:spPr>
          <a:xfrm>
            <a:off x="3971112" y="4419600"/>
            <a:ext cx="5325288" cy="1295400"/>
          </a:xfrm>
          <a:prstGeom prst="roundRect">
            <a:avLst/>
          </a:prstGeom>
          <a:solidFill>
            <a:schemeClr val="accent2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Π.χ. κλίμακα μέτρησης της επίδοσης φοιτητών, μέτρηση της θερμοκρασίας, κ.λπ.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9417" y="205522"/>
            <a:ext cx="6253162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Π</a:t>
            </a: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λα</a:t>
            </a:r>
            <a:r>
              <a:rPr sz="2700" b="1" spc="-25" dirty="0" err="1">
                <a:solidFill>
                  <a:srgbClr val="5FCAEE"/>
                </a:solidFill>
                <a:latin typeface="Trebuchet MS"/>
                <a:cs typeface="Calibri"/>
              </a:rPr>
              <a:t>στικές</a:t>
            </a: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 κλίμακες ίσων διαστημάτων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4298" y="925196"/>
            <a:ext cx="11963401" cy="3526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b="1" i="1" dirty="0">
                <a:latin typeface="Calibri"/>
                <a:cs typeface="Calibri"/>
              </a:rPr>
              <a:t>1.</a:t>
            </a:r>
            <a:r>
              <a:rPr sz="2200" b="1" i="1" spc="-60" dirty="0">
                <a:latin typeface="Calibri"/>
                <a:cs typeface="Calibri"/>
              </a:rPr>
              <a:t> </a:t>
            </a:r>
            <a:r>
              <a:rPr lang="el-GR" sz="2200" b="1" i="1" dirty="0">
                <a:latin typeface="Calibri"/>
                <a:cs typeface="Calibri"/>
              </a:rPr>
              <a:t>Κατά πόσο συμφωνείτε ή διαφωνείτε με την χρήση δημοψηφίσματος για κάθε νομοθετική αλλαγή</a:t>
            </a:r>
            <a:endParaRPr sz="2200" dirty="0">
              <a:latin typeface="Calibri"/>
              <a:cs typeface="Calibri"/>
            </a:endParaRPr>
          </a:p>
        </p:txBody>
      </p:sp>
      <p:grpSp>
        <p:nvGrpSpPr>
          <p:cNvPr id="8" name="Ομάδα 7">
            <a:extLst>
              <a:ext uri="{FF2B5EF4-FFF2-40B4-BE49-F238E27FC236}">
                <a16:creationId xmlns:a16="http://schemas.microsoft.com/office/drawing/2014/main" id="{445C7B3B-374B-4C2A-AA53-6E931C5E018E}"/>
              </a:ext>
            </a:extLst>
          </p:cNvPr>
          <p:cNvGrpSpPr/>
          <p:nvPr/>
        </p:nvGrpSpPr>
        <p:grpSpPr>
          <a:xfrm>
            <a:off x="3048000" y="1569209"/>
            <a:ext cx="4912310" cy="1704339"/>
            <a:chOff x="1176324" y="2839923"/>
            <a:chExt cx="4912310" cy="1704339"/>
          </a:xfrm>
        </p:grpSpPr>
        <p:sp>
          <p:nvSpPr>
            <p:cNvPr id="5" name="object 5"/>
            <p:cNvSpPr txBox="1"/>
            <p:nvPr/>
          </p:nvSpPr>
          <p:spPr>
            <a:xfrm>
              <a:off x="1176324" y="2839923"/>
              <a:ext cx="4114800" cy="1704339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354965" indent="-342900">
                <a:lnSpc>
                  <a:spcPct val="100000"/>
                </a:lnSpc>
                <a:spcBef>
                  <a:spcPts val="110"/>
                </a:spcBef>
                <a:buFont typeface="Wingdings" panose="05000000000000000000" pitchFamily="2" charset="2"/>
                <a:buChar char="§"/>
                <a:tabLst>
                  <a:tab pos="369570" algn="l"/>
                </a:tabLst>
              </a:pPr>
              <a:r>
                <a:rPr sz="2200" i="1" dirty="0">
                  <a:latin typeface="Calibri"/>
                  <a:cs typeface="Calibri"/>
                </a:rPr>
                <a:t>Συμφωνώ</a:t>
              </a:r>
              <a:r>
                <a:rPr sz="2200" i="1" spc="-55" dirty="0">
                  <a:latin typeface="Calibri"/>
                  <a:cs typeface="Calibri"/>
                </a:rPr>
                <a:t> </a:t>
              </a:r>
              <a:r>
                <a:rPr sz="2200" i="1" spc="-10" dirty="0">
                  <a:latin typeface="Calibri"/>
                  <a:cs typeface="Calibri"/>
                </a:rPr>
                <a:t>απόλυτα</a:t>
              </a:r>
              <a:endParaRPr sz="2200" dirty="0">
                <a:latin typeface="Calibri"/>
                <a:cs typeface="Calibri"/>
              </a:endParaRPr>
            </a:p>
            <a:p>
              <a:pPr marL="354965" indent="-342900">
                <a:lnSpc>
                  <a:spcPct val="100000"/>
                </a:lnSpc>
                <a:buFont typeface="Wingdings" panose="05000000000000000000" pitchFamily="2" charset="2"/>
                <a:buChar char="§"/>
                <a:tabLst>
                  <a:tab pos="369570" algn="l"/>
                </a:tabLst>
              </a:pPr>
              <a:r>
                <a:rPr sz="2200" i="1" spc="-10" dirty="0">
                  <a:latin typeface="Calibri"/>
                  <a:cs typeface="Calibri"/>
                </a:rPr>
                <a:t>Συμφωνώ</a:t>
              </a:r>
              <a:endParaRPr sz="2200" dirty="0">
                <a:latin typeface="Calibri"/>
                <a:cs typeface="Calibri"/>
              </a:endParaRPr>
            </a:p>
            <a:p>
              <a:pPr marL="354965" indent="-342900">
                <a:lnSpc>
                  <a:spcPct val="100000"/>
                </a:lnSpc>
                <a:buFont typeface="Wingdings" panose="05000000000000000000" pitchFamily="2" charset="2"/>
                <a:buChar char="§"/>
                <a:tabLst>
                  <a:tab pos="369570" algn="l"/>
                </a:tabLst>
              </a:pPr>
              <a:r>
                <a:rPr sz="2200" i="1" dirty="0">
                  <a:latin typeface="Calibri"/>
                  <a:cs typeface="Calibri"/>
                </a:rPr>
                <a:t>Ούτε</a:t>
              </a:r>
              <a:r>
                <a:rPr sz="2200" i="1" spc="-60" dirty="0">
                  <a:latin typeface="Calibri"/>
                  <a:cs typeface="Calibri"/>
                </a:rPr>
                <a:t> </a:t>
              </a:r>
              <a:r>
                <a:rPr sz="2200" i="1" dirty="0">
                  <a:latin typeface="Calibri"/>
                  <a:cs typeface="Calibri"/>
                </a:rPr>
                <a:t>συμφωνώ</a:t>
              </a:r>
              <a:r>
                <a:rPr sz="2200" i="1" spc="-40" dirty="0">
                  <a:latin typeface="Calibri"/>
                  <a:cs typeface="Calibri"/>
                </a:rPr>
                <a:t> </a:t>
              </a:r>
              <a:r>
                <a:rPr sz="2200" i="1" dirty="0">
                  <a:latin typeface="Calibri"/>
                  <a:cs typeface="Calibri"/>
                </a:rPr>
                <a:t>ούτε</a:t>
              </a:r>
              <a:r>
                <a:rPr sz="2200" i="1" spc="-45" dirty="0">
                  <a:latin typeface="Calibri"/>
                  <a:cs typeface="Calibri"/>
                </a:rPr>
                <a:t> </a:t>
              </a:r>
              <a:r>
                <a:rPr sz="2200" i="1" spc="-10" dirty="0">
                  <a:latin typeface="Calibri"/>
                  <a:cs typeface="Calibri"/>
                </a:rPr>
                <a:t>διαφωνώ</a:t>
              </a:r>
              <a:endParaRPr sz="2200" dirty="0">
                <a:latin typeface="Calibri"/>
                <a:cs typeface="Calibri"/>
              </a:endParaRPr>
            </a:p>
            <a:p>
              <a:pPr marL="354965" indent="-342900">
                <a:lnSpc>
                  <a:spcPct val="100000"/>
                </a:lnSpc>
                <a:spcBef>
                  <a:spcPts val="5"/>
                </a:spcBef>
                <a:buFont typeface="Wingdings" panose="05000000000000000000" pitchFamily="2" charset="2"/>
                <a:buChar char="§"/>
                <a:tabLst>
                  <a:tab pos="369570" algn="l"/>
                </a:tabLst>
              </a:pPr>
              <a:r>
                <a:rPr sz="2200" i="1" spc="-10" dirty="0">
                  <a:latin typeface="Calibri"/>
                  <a:cs typeface="Calibri"/>
                </a:rPr>
                <a:t>Διαφωνώ</a:t>
              </a:r>
              <a:endParaRPr sz="2200" dirty="0">
                <a:latin typeface="Calibri"/>
                <a:cs typeface="Calibri"/>
              </a:endParaRPr>
            </a:p>
            <a:p>
              <a:pPr marL="354965" indent="-342900">
                <a:lnSpc>
                  <a:spcPct val="100000"/>
                </a:lnSpc>
                <a:buFont typeface="Wingdings" panose="05000000000000000000" pitchFamily="2" charset="2"/>
                <a:buChar char="§"/>
                <a:tabLst>
                  <a:tab pos="369570" algn="l"/>
                </a:tabLst>
              </a:pPr>
              <a:r>
                <a:rPr sz="2200" i="1" dirty="0">
                  <a:latin typeface="Calibri"/>
                  <a:cs typeface="Calibri"/>
                </a:rPr>
                <a:t>Διαφωνώ</a:t>
              </a:r>
              <a:r>
                <a:rPr sz="2200" i="1" spc="-70" dirty="0">
                  <a:latin typeface="Calibri"/>
                  <a:cs typeface="Calibri"/>
                </a:rPr>
                <a:t> </a:t>
              </a:r>
              <a:r>
                <a:rPr sz="2200" i="1" spc="-10" dirty="0">
                  <a:latin typeface="Calibri"/>
                  <a:cs typeface="Calibri"/>
                </a:rPr>
                <a:t>απόλυτα</a:t>
              </a:r>
              <a:endParaRPr sz="2200" dirty="0">
                <a:latin typeface="Calibri"/>
                <a:cs typeface="Calibri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5749544" y="2839923"/>
              <a:ext cx="339090" cy="1704339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sz="2200" i="1" spc="-25" dirty="0">
                  <a:latin typeface="Calibri"/>
                  <a:cs typeface="Calibri"/>
                </a:rPr>
                <a:t>(5)</a:t>
              </a:r>
              <a:endParaRPr sz="22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</a:pPr>
              <a:r>
                <a:rPr sz="2200" i="1" spc="-25" dirty="0">
                  <a:latin typeface="Calibri"/>
                  <a:cs typeface="Calibri"/>
                </a:rPr>
                <a:t>(4)</a:t>
              </a:r>
              <a:endParaRPr sz="22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</a:pPr>
              <a:r>
                <a:rPr sz="2200" i="1" spc="-25" dirty="0">
                  <a:latin typeface="Calibri"/>
                  <a:cs typeface="Calibri"/>
                </a:rPr>
                <a:t>(3)</a:t>
              </a:r>
              <a:endParaRPr sz="22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5"/>
                </a:spcBef>
              </a:pPr>
              <a:r>
                <a:rPr sz="2200" i="1" spc="-25" dirty="0">
                  <a:latin typeface="Calibri"/>
                  <a:cs typeface="Calibri"/>
                </a:rPr>
                <a:t>(2)</a:t>
              </a:r>
              <a:endParaRPr sz="2200"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</a:pPr>
              <a:r>
                <a:rPr sz="2200" i="1" spc="-25" dirty="0">
                  <a:latin typeface="Calibri"/>
                  <a:cs typeface="Calibri"/>
                </a:rPr>
                <a:t>(1)</a:t>
              </a:r>
              <a:endParaRPr sz="2200">
                <a:latin typeface="Calibri"/>
                <a:cs typeface="Calibri"/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4298" y="3716180"/>
            <a:ext cx="11696702" cy="76302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2200" b="1" i="1" dirty="0">
                <a:latin typeface="Calibri"/>
                <a:cs typeface="Calibri"/>
              </a:rPr>
              <a:t>2.</a:t>
            </a:r>
            <a:r>
              <a:rPr sz="2200" b="1" i="1" spc="-45" dirty="0">
                <a:latin typeface="Calibri"/>
                <a:cs typeface="Calibri"/>
              </a:rPr>
              <a:t> </a:t>
            </a:r>
            <a:r>
              <a:rPr sz="2200" b="1" i="1" spc="-10" dirty="0" err="1">
                <a:latin typeface="Calibri"/>
                <a:cs typeface="Calibri"/>
              </a:rPr>
              <a:t>Κλίμ</a:t>
            </a:r>
            <a:r>
              <a:rPr sz="2200" b="1" i="1" spc="-10" dirty="0">
                <a:latin typeface="Calibri"/>
                <a:cs typeface="Calibri"/>
              </a:rPr>
              <a:t>ακα</a:t>
            </a:r>
            <a:r>
              <a:rPr sz="2200" b="1" i="1" spc="-60" dirty="0">
                <a:latin typeface="Calibri"/>
                <a:cs typeface="Calibri"/>
              </a:rPr>
              <a:t> </a:t>
            </a:r>
            <a:r>
              <a:rPr sz="2200" b="1" i="1" spc="-10" dirty="0">
                <a:latin typeface="Calibri"/>
                <a:cs typeface="Calibri"/>
              </a:rPr>
              <a:t>αξιολόγησης</a:t>
            </a:r>
            <a:r>
              <a:rPr lang="el-GR" sz="2200" b="1" i="1" spc="-10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επ</a:t>
            </a:r>
            <a:r>
              <a:rPr sz="2200" b="1" i="1" dirty="0" err="1">
                <a:latin typeface="Calibri"/>
                <a:cs typeface="Calibri"/>
              </a:rPr>
              <a:t>ιδόσεων</a:t>
            </a:r>
            <a:r>
              <a:rPr sz="2200" b="1" i="1" spc="-40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από</a:t>
            </a:r>
            <a:r>
              <a:rPr sz="2200" b="1" i="1" spc="-15" dirty="0">
                <a:latin typeface="Calibri"/>
                <a:cs typeface="Calibri"/>
              </a:rPr>
              <a:t> </a:t>
            </a:r>
            <a:r>
              <a:rPr sz="2200" b="1" i="1" dirty="0">
                <a:latin typeface="Calibri"/>
                <a:cs typeface="Calibri"/>
              </a:rPr>
              <a:t>1-</a:t>
            </a:r>
            <a:r>
              <a:rPr lang="el-GR" sz="2200" b="1" i="1" dirty="0">
                <a:latin typeface="Calibri"/>
                <a:cs typeface="Calibri"/>
              </a:rPr>
              <a:t>1</a:t>
            </a:r>
            <a:r>
              <a:rPr sz="2200" b="1" i="1" dirty="0">
                <a:latin typeface="Calibri"/>
                <a:cs typeface="Calibri"/>
              </a:rPr>
              <a:t>0</a:t>
            </a:r>
            <a:r>
              <a:rPr sz="2200" b="1" i="1" spc="-40" dirty="0">
                <a:latin typeface="Calibri"/>
                <a:cs typeface="Calibri"/>
              </a:rPr>
              <a:t> </a:t>
            </a:r>
            <a:r>
              <a:rPr sz="2200" b="1" i="1" dirty="0" err="1">
                <a:latin typeface="Calibri"/>
                <a:cs typeface="Calibri"/>
              </a:rPr>
              <a:t>με</a:t>
            </a:r>
            <a:r>
              <a:rPr sz="2200" b="1" i="1" spc="-20" dirty="0">
                <a:latin typeface="Calibri"/>
                <a:cs typeface="Calibri"/>
              </a:rPr>
              <a:t> β</a:t>
            </a:r>
            <a:r>
              <a:rPr sz="2200" b="1" i="1" spc="-20" dirty="0" err="1">
                <a:latin typeface="Calibri"/>
                <a:cs typeface="Calibri"/>
              </a:rPr>
              <a:t>άση</a:t>
            </a:r>
            <a:r>
              <a:rPr lang="el-GR" sz="2200" b="1" i="1" spc="-20" dirty="0">
                <a:latin typeface="Calibri"/>
                <a:cs typeface="Calibri"/>
              </a:rPr>
              <a:t> </a:t>
            </a:r>
            <a:r>
              <a:rPr sz="2200" b="1" i="1" dirty="0" err="1">
                <a:latin typeface="Calibri"/>
                <a:cs typeface="Calibri"/>
              </a:rPr>
              <a:t>το</a:t>
            </a:r>
            <a:r>
              <a:rPr sz="2200" b="1" i="1" spc="-15" dirty="0">
                <a:latin typeface="Calibri"/>
                <a:cs typeface="Calibri"/>
              </a:rPr>
              <a:t> </a:t>
            </a:r>
            <a:r>
              <a:rPr lang="el-GR" sz="2200" b="1" i="1" spc="-25" dirty="0">
                <a:latin typeface="Calibri"/>
                <a:cs typeface="Calibri"/>
              </a:rPr>
              <a:t>5</a:t>
            </a:r>
            <a:r>
              <a:rPr sz="2200" b="1" i="1" spc="-25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805"/>
              </a:spcBef>
            </a:pPr>
            <a:r>
              <a:rPr sz="2000" dirty="0">
                <a:latin typeface="Calibri"/>
                <a:cs typeface="Calibri"/>
              </a:rPr>
              <a:t>(</a:t>
            </a:r>
            <a:r>
              <a:rPr lang="el-GR" sz="2000" dirty="0">
                <a:latin typeface="Calibri"/>
                <a:cs typeface="Calibri"/>
              </a:rPr>
              <a:t>Οι </a:t>
            </a:r>
            <a:r>
              <a:rPr sz="2000" dirty="0" err="1">
                <a:latin typeface="Calibri"/>
                <a:cs typeface="Calibri"/>
              </a:rPr>
              <a:t>κλίμ</a:t>
            </a:r>
            <a:r>
              <a:rPr sz="2000" dirty="0">
                <a:latin typeface="Calibri"/>
                <a:cs typeface="Calibri"/>
              </a:rPr>
              <a:t>ακες</a:t>
            </a:r>
            <a:r>
              <a:rPr lang="el-GR" sz="2000" dirty="0">
                <a:latin typeface="Calibri"/>
                <a:cs typeface="Calibri"/>
              </a:rPr>
              <a:t> αυτού του τύπου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συνήθως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δεν</a:t>
            </a:r>
            <a:r>
              <a:rPr lang="el-GR" sz="2000" spc="-25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έχουν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απόλυτο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0,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κα</a:t>
            </a:r>
            <a:r>
              <a:rPr sz="2000" spc="-10" dirty="0" err="1">
                <a:latin typeface="Calibri"/>
                <a:cs typeface="Calibri"/>
              </a:rPr>
              <a:t>θώς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 err="1">
                <a:latin typeface="Calibri"/>
                <a:cs typeface="Calibri"/>
              </a:rPr>
              <a:t>δεν</a:t>
            </a:r>
            <a:r>
              <a:rPr lang="el-GR" sz="2000" spc="-25" dirty="0">
                <a:latin typeface="Calibri"/>
                <a:cs typeface="Calibri"/>
              </a:rPr>
              <a:t> </a:t>
            </a:r>
            <a:r>
              <a:rPr sz="2000" dirty="0" err="1">
                <a:latin typeface="Calibri"/>
                <a:cs typeface="Calibri"/>
              </a:rPr>
              <a:t>νοείτ</a:t>
            </a:r>
            <a:r>
              <a:rPr sz="2000" dirty="0">
                <a:latin typeface="Calibri"/>
                <a:cs typeface="Calibri"/>
              </a:rPr>
              <a:t>αι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παντελής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απουσία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γνώσης)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8C7A9ADE-C238-4A4F-AFD1-F2D550F86249}"/>
              </a:ext>
            </a:extLst>
          </p:cNvPr>
          <p:cNvSpPr/>
          <p:nvPr/>
        </p:nvSpPr>
        <p:spPr>
          <a:xfrm>
            <a:off x="114298" y="4921841"/>
            <a:ext cx="11963400" cy="1295400"/>
          </a:xfrm>
          <a:prstGeom prst="roundRect">
            <a:avLst/>
          </a:prstGeom>
          <a:solidFill>
            <a:schemeClr val="accent2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algn="just">
              <a:lnSpc>
                <a:spcPct val="100000"/>
              </a:lnSpc>
              <a:spcBef>
                <a:spcPts val="345"/>
              </a:spcBef>
            </a:pPr>
            <a:r>
              <a:rPr lang="el-GR" sz="1800" b="1" dirty="0">
                <a:latin typeface="Calibri"/>
                <a:cs typeface="Calibri"/>
              </a:rPr>
              <a:t>Προσοχή!!!!! </a:t>
            </a:r>
            <a:r>
              <a:rPr lang="el-GR" sz="1800" dirty="0">
                <a:latin typeface="Calibri"/>
                <a:cs typeface="Calibri"/>
              </a:rPr>
              <a:t>Οι</a:t>
            </a:r>
            <a:r>
              <a:rPr lang="el-GR" sz="1800" b="1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κλίμακες</a:t>
            </a:r>
            <a:r>
              <a:rPr lang="el-GR" sz="1800" spc="-85" dirty="0">
                <a:latin typeface="Calibri"/>
                <a:cs typeface="Calibri"/>
              </a:rPr>
              <a:t>  αυτού του τύπου </a:t>
            </a:r>
            <a:r>
              <a:rPr lang="el-GR" sz="1800" dirty="0">
                <a:latin typeface="Calibri"/>
                <a:cs typeface="Calibri"/>
              </a:rPr>
              <a:t>είναι</a:t>
            </a:r>
            <a:r>
              <a:rPr lang="el-GR" sz="1800" spc="-65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ιεραρχικές,</a:t>
            </a:r>
            <a:r>
              <a:rPr lang="el-GR" sz="1800" spc="-75" dirty="0">
                <a:latin typeface="Calibri"/>
                <a:cs typeface="Calibri"/>
              </a:rPr>
              <a:t> </a:t>
            </a:r>
            <a:r>
              <a:rPr lang="el-GR" sz="1800" dirty="0" err="1">
                <a:latin typeface="Calibri"/>
                <a:cs typeface="Calibri"/>
              </a:rPr>
              <a:t>παρόλαυτά</a:t>
            </a:r>
            <a:r>
              <a:rPr lang="el-GR" sz="1800" dirty="0">
                <a:latin typeface="Calibri"/>
                <a:cs typeface="Calibri"/>
              </a:rPr>
              <a:t> πολλοί</a:t>
            </a:r>
            <a:r>
              <a:rPr lang="el-GR" sz="1800" spc="-25" dirty="0">
                <a:latin typeface="Calibri"/>
                <a:cs typeface="Calibri"/>
              </a:rPr>
              <a:t> </a:t>
            </a:r>
            <a:r>
              <a:rPr lang="el-GR" sz="1800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κοινωνικοί</a:t>
            </a:r>
            <a:r>
              <a:rPr lang="el-GR" sz="1800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l-GR" sz="1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επιστήμονες</a:t>
            </a:r>
            <a:r>
              <a:rPr lang="el-GR" sz="1800" spc="-70" dirty="0">
                <a:latin typeface="Calibri"/>
                <a:cs typeface="Calibri"/>
              </a:rPr>
              <a:t> </a:t>
            </a:r>
            <a:r>
              <a:rPr lang="el-GR" sz="1800" spc="-25" dirty="0">
                <a:latin typeface="Calibri"/>
                <a:cs typeface="Calibri"/>
              </a:rPr>
              <a:t>τις </a:t>
            </a:r>
            <a:r>
              <a:rPr lang="el-GR" sz="1800" dirty="0">
                <a:latin typeface="Calibri"/>
                <a:cs typeface="Calibri"/>
              </a:rPr>
              <a:t>θεωρούν</a:t>
            </a:r>
            <a:r>
              <a:rPr lang="el-GR" sz="1800" spc="-30" dirty="0">
                <a:latin typeface="Calibri"/>
                <a:cs typeface="Calibri"/>
              </a:rPr>
              <a:t> </a:t>
            </a:r>
            <a:r>
              <a:rPr lang="el-GR" sz="1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ίσων</a:t>
            </a:r>
            <a:r>
              <a:rPr lang="el-GR" sz="1800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l-GR" sz="18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διαστημάτων</a:t>
            </a:r>
            <a:r>
              <a:rPr lang="el-GR" sz="1800" spc="-2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καθώς</a:t>
            </a:r>
            <a:r>
              <a:rPr lang="el-GR" sz="1800" spc="-30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αυτό</a:t>
            </a:r>
            <a:r>
              <a:rPr lang="el-GR" sz="1800" spc="-50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τους</a:t>
            </a:r>
            <a:r>
              <a:rPr lang="el-GR" sz="1800" spc="-30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επιτρέπει</a:t>
            </a:r>
            <a:r>
              <a:rPr lang="el-GR" sz="1800" spc="-6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μια</a:t>
            </a:r>
            <a:r>
              <a:rPr lang="el-GR" sz="1800" spc="-5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πιο</a:t>
            </a:r>
            <a:r>
              <a:rPr lang="el-GR" sz="1800" spc="-6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σύνθετη </a:t>
            </a:r>
            <a:r>
              <a:rPr lang="el-GR" sz="1800" spc="-10" dirty="0">
                <a:latin typeface="Calibri"/>
                <a:cs typeface="Calibri"/>
              </a:rPr>
              <a:t>στατιστική επεξεργασία</a:t>
            </a:r>
            <a:r>
              <a:rPr lang="el-GR" sz="1800" spc="-5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(π.χ.</a:t>
            </a:r>
            <a:r>
              <a:rPr lang="el-GR" sz="1800" spc="-70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εύρεση</a:t>
            </a:r>
            <a:r>
              <a:rPr lang="el-GR" sz="1800" spc="-70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μέσης τιμής,</a:t>
            </a:r>
            <a:r>
              <a:rPr lang="el-GR" sz="1800" spc="-65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σύγκριση</a:t>
            </a:r>
            <a:r>
              <a:rPr lang="el-GR" sz="1800" spc="-70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διαφορών</a:t>
            </a:r>
            <a:r>
              <a:rPr lang="el-GR" sz="1800" spc="-55" dirty="0">
                <a:latin typeface="Calibri"/>
                <a:cs typeface="Calibri"/>
              </a:rPr>
              <a:t> </a:t>
            </a:r>
            <a:r>
              <a:rPr lang="el-GR" sz="1800" dirty="0">
                <a:latin typeface="Calibri"/>
                <a:cs typeface="Calibri"/>
              </a:rPr>
              <a:t>μεταξύ</a:t>
            </a:r>
            <a:r>
              <a:rPr lang="el-GR" sz="1800" spc="-50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δειγμάτων,</a:t>
            </a:r>
            <a:r>
              <a:rPr lang="el-GR" sz="1800" spc="-90" dirty="0">
                <a:latin typeface="Calibri"/>
                <a:cs typeface="Calibri"/>
              </a:rPr>
              <a:t> </a:t>
            </a:r>
            <a:r>
              <a:rPr lang="el-GR" sz="1800" spc="-10" dirty="0">
                <a:latin typeface="Calibri"/>
                <a:cs typeface="Calibri"/>
              </a:rPr>
              <a:t>κ.λπ.).</a:t>
            </a:r>
            <a:endParaRPr lang="el-GR" sz="1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5777" y="152400"/>
            <a:ext cx="3560445" cy="42832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spc="-25" dirty="0" err="1">
                <a:solidFill>
                  <a:srgbClr val="5FCAEE"/>
                </a:solidFill>
                <a:latin typeface="Trebuchet MS"/>
              </a:rPr>
              <a:t>Αν</a:t>
            </a:r>
            <a:r>
              <a:rPr sz="2700" spc="-25" dirty="0">
                <a:solidFill>
                  <a:srgbClr val="5FCAEE"/>
                </a:solidFill>
                <a:latin typeface="Trebuchet MS"/>
              </a:rPr>
              <a:t>αλογικές κλίμακες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" y="1959173"/>
            <a:ext cx="12115800" cy="2109937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74320" indent="-262255" algn="just">
              <a:lnSpc>
                <a:spcPct val="100000"/>
              </a:lnSpc>
              <a:spcBef>
                <a:spcPts val="620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200" dirty="0">
                <a:latin typeface="Calibri"/>
                <a:cs typeface="Calibri"/>
              </a:rPr>
              <a:t>Οι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κλίμακες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έχουν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«απόλυτο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0»</a:t>
            </a:r>
            <a:r>
              <a:rPr lang="el-GR"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και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στις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οποίες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οι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αναλογίες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έχουν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νόημα.</a:t>
            </a:r>
            <a:endParaRPr sz="2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1600" dirty="0">
              <a:latin typeface="Calibri"/>
              <a:cs typeface="Calibri"/>
            </a:endParaRPr>
          </a:p>
          <a:p>
            <a:pPr marL="274320" marR="443865" indent="-262255" algn="just">
              <a:lnSpc>
                <a:spcPct val="120100"/>
              </a:lnSpc>
              <a:spcBef>
                <a:spcPts val="5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200" dirty="0">
                <a:latin typeface="Calibri"/>
                <a:cs typeface="Calibri"/>
              </a:rPr>
              <a:t>Ο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αριθμός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0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δείχνει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απόλυτη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απουσία </a:t>
            </a:r>
            <a:r>
              <a:rPr sz="2200" dirty="0">
                <a:latin typeface="Calibri"/>
                <a:cs typeface="Calibri"/>
              </a:rPr>
              <a:t>της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ιδιότητας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που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μετράμε.</a:t>
            </a:r>
            <a:endParaRPr sz="2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</a:pPr>
            <a:endParaRPr sz="1650" dirty="0">
              <a:latin typeface="Calibri"/>
              <a:cs typeface="Calibri"/>
            </a:endParaRPr>
          </a:p>
          <a:p>
            <a:pPr marL="12700" marR="86360" algn="just">
              <a:lnSpc>
                <a:spcPct val="120000"/>
              </a:lnSpc>
              <a:spcBef>
                <a:spcPts val="5"/>
              </a:spcBef>
            </a:pPr>
            <a:r>
              <a:rPr lang="el-GR"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Γενικώς παρέχουν </a:t>
            </a:r>
            <a:r>
              <a:rPr sz="220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τις</a:t>
            </a:r>
            <a:r>
              <a:rPr sz="2200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περισσότερες</a:t>
            </a:r>
            <a:r>
              <a:rPr sz="2200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πληροφορίες,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καθώς</a:t>
            </a:r>
            <a:r>
              <a:rPr sz="2200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περιλαμβάνουν</a:t>
            </a:r>
            <a:r>
              <a:rPr sz="2200" spc="-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τις</a:t>
            </a:r>
            <a:r>
              <a:rPr sz="2200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ιδιότητες</a:t>
            </a:r>
            <a:r>
              <a:rPr sz="2200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όλων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των</a:t>
            </a:r>
            <a:r>
              <a:rPr sz="22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προηγούμενων</a:t>
            </a:r>
            <a:r>
              <a:rPr sz="22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κλιμάκων.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90800" y="4614002"/>
            <a:ext cx="7772400" cy="181459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06706" indent="-285750" algn="just">
              <a:lnSpc>
                <a:spcPct val="100000"/>
              </a:lnSpc>
              <a:spcBef>
                <a:spcPts val="110"/>
              </a:spcBef>
              <a:buFont typeface="Wingdings" panose="05000000000000000000" pitchFamily="2" charset="2"/>
              <a:buChar char="§"/>
              <a:tabLst>
                <a:tab pos="478790" algn="l"/>
                <a:tab pos="479425" algn="l"/>
                <a:tab pos="2814320" algn="l"/>
              </a:tabLst>
            </a:pPr>
            <a:r>
              <a:rPr b="1" i="1" dirty="0" err="1">
                <a:latin typeface="Calibri"/>
                <a:cs typeface="Calibri"/>
              </a:rPr>
              <a:t>Βάρος</a:t>
            </a:r>
            <a:r>
              <a:rPr lang="en-US" b="1" i="1" dirty="0">
                <a:latin typeface="Calibri"/>
                <a:cs typeface="Calibri"/>
              </a:rPr>
              <a:t>……………….</a:t>
            </a:r>
            <a:r>
              <a:rPr b="1" i="1" spc="-10" dirty="0">
                <a:latin typeface="Calibri"/>
                <a:cs typeface="Calibri"/>
              </a:rPr>
              <a:t>(κιλά)</a:t>
            </a:r>
            <a:endParaRPr dirty="0">
              <a:latin typeface="Calibri"/>
              <a:cs typeface="Calibri"/>
            </a:endParaRPr>
          </a:p>
          <a:p>
            <a:pPr marL="306706" indent="-285750"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tabLst>
                <a:tab pos="478790" algn="l"/>
                <a:tab pos="479425" algn="l"/>
                <a:tab pos="2898140" algn="l"/>
              </a:tabLst>
            </a:pPr>
            <a:r>
              <a:rPr b="1" i="1" dirty="0" err="1">
                <a:latin typeface="Calibri"/>
                <a:cs typeface="Calibri"/>
              </a:rPr>
              <a:t>Ύψος</a:t>
            </a:r>
            <a:r>
              <a:rPr lang="en-US" b="1" i="1" dirty="0">
                <a:latin typeface="Calibri"/>
                <a:cs typeface="Calibri"/>
              </a:rPr>
              <a:t>…………………</a:t>
            </a:r>
            <a:r>
              <a:rPr b="1" i="1" spc="-10" dirty="0">
                <a:latin typeface="Calibri"/>
                <a:cs typeface="Calibri"/>
              </a:rPr>
              <a:t>(εκ.)</a:t>
            </a:r>
            <a:endParaRPr dirty="0">
              <a:latin typeface="Calibri"/>
              <a:cs typeface="Calibri"/>
            </a:endParaRPr>
          </a:p>
          <a:p>
            <a:pPr marL="306706" indent="-285750" algn="just">
              <a:lnSpc>
                <a:spcPct val="100000"/>
              </a:lnSpc>
              <a:spcBef>
                <a:spcPts val="1805"/>
              </a:spcBef>
              <a:buFont typeface="Wingdings" panose="05000000000000000000" pitchFamily="2" charset="2"/>
              <a:buChar char="§"/>
              <a:tabLst>
                <a:tab pos="478790" algn="l"/>
                <a:tab pos="479425" algn="l"/>
              </a:tabLst>
            </a:pPr>
            <a:r>
              <a:rPr b="1" i="1" dirty="0">
                <a:latin typeface="Calibri"/>
                <a:cs typeface="Calibri"/>
              </a:rPr>
              <a:t>Καθαρό</a:t>
            </a:r>
            <a:r>
              <a:rPr b="1" i="1" spc="-75" dirty="0">
                <a:latin typeface="Calibri"/>
                <a:cs typeface="Calibri"/>
              </a:rPr>
              <a:t> </a:t>
            </a:r>
            <a:r>
              <a:rPr b="1" i="1" dirty="0" err="1">
                <a:latin typeface="Calibri"/>
                <a:cs typeface="Calibri"/>
              </a:rPr>
              <a:t>μηνι</a:t>
            </a:r>
            <a:r>
              <a:rPr b="1" i="1" dirty="0">
                <a:latin typeface="Calibri"/>
                <a:cs typeface="Calibri"/>
              </a:rPr>
              <a:t>αίο</a:t>
            </a:r>
            <a:r>
              <a:rPr b="1" i="1" spc="-75" dirty="0">
                <a:latin typeface="Calibri"/>
                <a:cs typeface="Calibri"/>
              </a:rPr>
              <a:t> </a:t>
            </a:r>
            <a:r>
              <a:rPr b="1" i="1" spc="-10" dirty="0">
                <a:latin typeface="Calibri"/>
                <a:cs typeface="Calibri"/>
              </a:rPr>
              <a:t>εισόδημά</a:t>
            </a:r>
            <a:r>
              <a:rPr lang="en-US" b="1" dirty="0">
                <a:latin typeface="Calibri"/>
                <a:cs typeface="Calibri"/>
              </a:rPr>
              <a:t>…......................</a:t>
            </a:r>
            <a:r>
              <a:rPr i="1" spc="-50" dirty="0">
                <a:latin typeface="Calibri"/>
                <a:cs typeface="Calibri"/>
              </a:rPr>
              <a:t>€</a:t>
            </a:r>
            <a:endParaRPr dirty="0">
              <a:latin typeface="Calibri"/>
              <a:cs typeface="Calibri"/>
            </a:endParaRPr>
          </a:p>
          <a:p>
            <a:pPr marL="297816" marR="5080" indent="-285750" algn="just">
              <a:lnSpc>
                <a:spcPct val="100000"/>
              </a:lnSpc>
              <a:spcBef>
                <a:spcPts val="1805"/>
              </a:spcBef>
              <a:buFont typeface="Wingdings" panose="05000000000000000000" pitchFamily="2" charset="2"/>
              <a:buChar char="§"/>
              <a:tabLst>
                <a:tab pos="433070" algn="l"/>
                <a:tab pos="457200" algn="l"/>
              </a:tabLst>
            </a:pPr>
            <a:r>
              <a:rPr b="1" i="1" dirty="0">
                <a:latin typeface="Calibri"/>
                <a:cs typeface="Calibri"/>
              </a:rPr>
              <a:t>Πόσες</a:t>
            </a:r>
            <a:r>
              <a:rPr b="1" i="1" spc="-35" dirty="0">
                <a:latin typeface="Calibri"/>
                <a:cs typeface="Calibri"/>
              </a:rPr>
              <a:t> </a:t>
            </a:r>
            <a:r>
              <a:rPr b="1" i="1" dirty="0">
                <a:latin typeface="Calibri"/>
                <a:cs typeface="Calibri"/>
              </a:rPr>
              <a:t>ώρες</a:t>
            </a:r>
            <a:r>
              <a:rPr b="1" i="1" spc="-10" dirty="0">
                <a:latin typeface="Calibri"/>
                <a:cs typeface="Calibri"/>
              </a:rPr>
              <a:t> </a:t>
            </a:r>
            <a:r>
              <a:rPr b="1" i="1" spc="-10" dirty="0" err="1">
                <a:latin typeface="Calibri"/>
                <a:cs typeface="Calibri"/>
              </a:rPr>
              <a:t>ημερησίως</a:t>
            </a:r>
            <a:r>
              <a:rPr b="1" i="1" spc="-10" dirty="0">
                <a:latin typeface="Calibri"/>
                <a:cs typeface="Calibri"/>
              </a:rPr>
              <a:t> </a:t>
            </a:r>
            <a:r>
              <a:rPr lang="el-GR" b="1" i="1" spc="-10" dirty="0">
                <a:latin typeface="Calibri"/>
                <a:cs typeface="Calibri"/>
              </a:rPr>
              <a:t>είστε στα </a:t>
            </a:r>
            <a:r>
              <a:rPr lang="en-US" b="1" i="1" spc="-10" dirty="0">
                <a:latin typeface="Calibri"/>
                <a:cs typeface="Calibri"/>
              </a:rPr>
              <a:t>social media</a:t>
            </a:r>
            <a:r>
              <a:rPr b="1" i="1" spc="-10" dirty="0">
                <a:latin typeface="Calibri"/>
                <a:cs typeface="Calibri"/>
              </a:rPr>
              <a:t>;</a:t>
            </a:r>
            <a:r>
              <a:rPr lang="en-US" b="1" i="1" spc="-10" dirty="0">
                <a:latin typeface="Calibri"/>
                <a:cs typeface="Calibri"/>
              </a:rPr>
              <a:t>….…………</a:t>
            </a:r>
            <a:r>
              <a:rPr lang="en-US" spc="-10" dirty="0">
                <a:latin typeface="Calibri"/>
                <a:cs typeface="Calibri"/>
              </a:rPr>
              <a:t>(</a:t>
            </a:r>
            <a:r>
              <a:rPr lang="el-GR" i="1" spc="-20" dirty="0">
                <a:latin typeface="Calibri"/>
                <a:cs typeface="Calibri"/>
              </a:rPr>
              <a:t>ώρες</a:t>
            </a:r>
            <a:r>
              <a:rPr lang="en-US" i="1" spc="-20" dirty="0">
                <a:latin typeface="Calibri"/>
                <a:cs typeface="Calibri"/>
              </a:rPr>
              <a:t>)</a:t>
            </a:r>
            <a:endParaRPr lang="el-GR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97010" y="1295400"/>
            <a:ext cx="10197978" cy="9403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95"/>
              </a:spcBef>
            </a:pPr>
            <a:r>
              <a:rPr lang="el-GR" sz="26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Παρακαλώ αναφέρετε </a:t>
            </a:r>
            <a:r>
              <a:rPr sz="2600" i="1" spc="-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κά</a:t>
            </a:r>
            <a:r>
              <a:rPr sz="26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ποιο</a:t>
            </a:r>
            <a:r>
              <a:rPr sz="2600" i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</a:t>
            </a:r>
            <a:r>
              <a:rPr sz="2600" i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</a:t>
            </a:r>
            <a:r>
              <a:rPr sz="2600" i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ανθρώπων</a:t>
            </a:r>
            <a:r>
              <a:rPr sz="2600" i="1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</a:t>
            </a:r>
            <a:r>
              <a:rPr sz="2600" i="1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μπορούσε</a:t>
            </a:r>
            <a:r>
              <a:rPr sz="2600" i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sz="2600" i="1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μετρηθεί</a:t>
            </a:r>
            <a:r>
              <a:rPr sz="2600" i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τόσο</a:t>
            </a:r>
            <a:r>
              <a:rPr sz="2600" i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sz="2600" i="1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αναλογική</a:t>
            </a:r>
            <a:r>
              <a:rPr sz="2600" i="1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όσο</a:t>
            </a:r>
            <a:r>
              <a:rPr sz="2600" i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sz="2600" i="1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sz="2600" i="1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 i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ιεραρχική κλίμακα;</a:t>
            </a:r>
            <a:endParaRPr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8427" y="3131811"/>
            <a:ext cx="11955145" cy="14955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47039" indent="-342900" algn="just">
              <a:lnSpc>
                <a:spcPct val="100000"/>
              </a:lnSpc>
              <a:spcBef>
                <a:spcPts val="90"/>
              </a:spcBef>
              <a:buFont typeface="Wingdings" panose="05000000000000000000" pitchFamily="2" charset="2"/>
              <a:buChar char="§"/>
            </a:pPr>
            <a:r>
              <a:rPr sz="2200" b="1" i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900" algn="just">
              <a:lnSpc>
                <a:spcPct val="100000"/>
              </a:lnSpc>
              <a:spcBef>
                <a:spcPts val="202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201930" algn="l"/>
              </a:tabLst>
            </a:pPr>
            <a:r>
              <a:rPr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Ηλικία:</a:t>
            </a:r>
            <a:r>
              <a:rPr sz="2200" b="1" i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&lt;18</a:t>
            </a:r>
            <a:r>
              <a:rPr sz="22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2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30,</a:t>
            </a:r>
            <a:r>
              <a:rPr sz="22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31-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40,</a:t>
            </a:r>
            <a:r>
              <a:rPr sz="22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41-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50,</a:t>
            </a:r>
            <a:r>
              <a:rPr sz="22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51-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60,</a:t>
            </a:r>
            <a:r>
              <a:rPr sz="22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&gt;60</a:t>
            </a:r>
            <a:r>
              <a:rPr sz="22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(ιεραρχική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κλίμακα).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599" marR="5080" indent="-342900" algn="just">
              <a:lnSpc>
                <a:spcPct val="120000"/>
              </a:lnSpc>
              <a:spcBef>
                <a:spcPts val="139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201930" algn="l"/>
              </a:tabLst>
            </a:pPr>
            <a:r>
              <a:rPr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Ύψος:</a:t>
            </a:r>
            <a:r>
              <a:rPr sz="2200" b="1" i="1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πολύ</a:t>
            </a:r>
            <a:r>
              <a:rPr sz="22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κοντός,</a:t>
            </a:r>
            <a:r>
              <a:rPr sz="22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αρκετά</a:t>
            </a:r>
            <a:r>
              <a:rPr sz="22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κοντός,</a:t>
            </a:r>
            <a:r>
              <a:rPr sz="22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μέτριο</a:t>
            </a:r>
            <a:r>
              <a:rPr sz="22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ανάστημα,</a:t>
            </a:r>
            <a:r>
              <a:rPr sz="22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αρκετά</a:t>
            </a:r>
            <a:r>
              <a:rPr sz="22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ψηλός,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πολύ</a:t>
            </a:r>
            <a:r>
              <a:rPr sz="22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ψηλός</a:t>
            </a:r>
            <a:r>
              <a:rPr sz="22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(ιεραρχική</a:t>
            </a:r>
            <a:r>
              <a:rPr sz="22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κλίμακα)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1500" y="152400"/>
            <a:ext cx="3429000" cy="708450"/>
          </a:xfrm>
          <a:prstGeom prst="rect">
            <a:avLst/>
          </a:prstGeom>
        </p:spPr>
        <p:txBody>
          <a:bodyPr vert="horz" wrap="square" lIns="0" tIns="152958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600" b="1" spc="-5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ΠΡΟΣΟΧΗ</a:t>
            </a:r>
            <a:r>
              <a:rPr lang="en-US" sz="3600" b="1" spc="-5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!!!!!!!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762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5080" indent="0">
              <a:lnSpc>
                <a:spcPct val="120100"/>
              </a:lnSpc>
              <a:spcBef>
                <a:spcPts val="100"/>
              </a:spcBef>
              <a:buNone/>
            </a:pPr>
            <a:r>
              <a:rPr lang="el-GR" dirty="0"/>
              <a:t>Η </a:t>
            </a:r>
            <a:r>
              <a:rPr dirty="0"/>
              <a:t>ανα</a:t>
            </a:r>
            <a:r>
              <a:rPr dirty="0" err="1"/>
              <a:t>λογική</a:t>
            </a:r>
            <a:r>
              <a:rPr dirty="0"/>
              <a:t> κλίμακα είναι αυτή που μας δίνει τις περισσότερες πληροφορίες, καθώς είναι η ανώτερη κλίμακα μέτρησης και περιλαμβάνει τις ιδιότητες όλων των προηγούμενων κλιμάκων.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44"/>
          <p:cNvSpPr txBox="1"/>
          <p:nvPr/>
        </p:nvSpPr>
        <p:spPr>
          <a:xfrm>
            <a:off x="3753103" y="3278200"/>
            <a:ext cx="1390650" cy="421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b="1" spc="-10" dirty="0">
                <a:latin typeface="Calibri"/>
                <a:cs typeface="Calibri"/>
              </a:rPr>
              <a:t>Ιεραρχικά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81" name="object 81"/>
          <p:cNvSpPr txBox="1">
            <a:spLocks noGrp="1"/>
          </p:cNvSpPr>
          <p:nvPr>
            <p:ph type="title"/>
          </p:nvPr>
        </p:nvSpPr>
        <p:spPr>
          <a:xfrm>
            <a:off x="3137407" y="66228"/>
            <a:ext cx="5924297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Κατάταξη - Ταξινόμηση Δεδομένων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2B7EC28-AC9E-4BA5-873D-1B4454D4A615}"/>
              </a:ext>
            </a:extLst>
          </p:cNvPr>
          <p:cNvSpPr/>
          <p:nvPr/>
        </p:nvSpPr>
        <p:spPr>
          <a:xfrm>
            <a:off x="4885436" y="599833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Δεδομένα</a:t>
            </a:r>
          </a:p>
        </p:txBody>
      </p:sp>
      <p:sp>
        <p:nvSpPr>
          <p:cNvPr id="82" name="Ορθογώνιο: Στρογγύλεμα γωνιών 81">
            <a:extLst>
              <a:ext uri="{FF2B5EF4-FFF2-40B4-BE49-F238E27FC236}">
                <a16:creationId xmlns:a16="http://schemas.microsoft.com/office/drawing/2014/main" id="{387412D6-CF10-4581-BF4A-7C1D0E917B21}"/>
              </a:ext>
            </a:extLst>
          </p:cNvPr>
          <p:cNvSpPr/>
          <p:nvPr/>
        </p:nvSpPr>
        <p:spPr>
          <a:xfrm>
            <a:off x="1572964" y="1606653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Ποιοτικά</a:t>
            </a:r>
          </a:p>
        </p:txBody>
      </p:sp>
      <p:sp>
        <p:nvSpPr>
          <p:cNvPr id="83" name="Ορθογώνιο: Στρογγύλεμα γωνιών 82">
            <a:extLst>
              <a:ext uri="{FF2B5EF4-FFF2-40B4-BE49-F238E27FC236}">
                <a16:creationId xmlns:a16="http://schemas.microsoft.com/office/drawing/2014/main" id="{54CB10A7-0909-44CA-B3A3-CE8C1E0E3041}"/>
              </a:ext>
            </a:extLst>
          </p:cNvPr>
          <p:cNvSpPr/>
          <p:nvPr/>
        </p:nvSpPr>
        <p:spPr>
          <a:xfrm>
            <a:off x="8196713" y="1694181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Ποσοτικά</a:t>
            </a:r>
          </a:p>
        </p:txBody>
      </p:sp>
      <p:cxnSp>
        <p:nvCxnSpPr>
          <p:cNvPr id="87" name="Γραμμή σύνδεσης: Γωνιώδης 86">
            <a:extLst>
              <a:ext uri="{FF2B5EF4-FFF2-40B4-BE49-F238E27FC236}">
                <a16:creationId xmlns:a16="http://schemas.microsoft.com/office/drawing/2014/main" id="{3885C069-D76C-4167-9B75-E4ECBCC3663B}"/>
              </a:ext>
            </a:extLst>
          </p:cNvPr>
          <p:cNvCxnSpPr>
            <a:stCxn id="4" idx="2"/>
            <a:endCxn id="82" idx="0"/>
          </p:cNvCxnSpPr>
          <p:nvPr/>
        </p:nvCxnSpPr>
        <p:spPr>
          <a:xfrm rot="5400000">
            <a:off x="4275181" y="-180385"/>
            <a:ext cx="261603" cy="33124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Γραμμή σύνδεσης: Γωνιώδης 88">
            <a:extLst>
              <a:ext uri="{FF2B5EF4-FFF2-40B4-BE49-F238E27FC236}">
                <a16:creationId xmlns:a16="http://schemas.microsoft.com/office/drawing/2014/main" id="{721F987B-B9C0-483B-9034-4CA15618946E}"/>
              </a:ext>
            </a:extLst>
          </p:cNvPr>
          <p:cNvCxnSpPr>
            <a:cxnSpLocks/>
            <a:endCxn id="83" idx="0"/>
          </p:cNvCxnSpPr>
          <p:nvPr/>
        </p:nvCxnSpPr>
        <p:spPr>
          <a:xfrm>
            <a:off x="6096000" y="1316924"/>
            <a:ext cx="3277495" cy="37725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Ορθογώνιο: Στρογγύλεμα γωνιών 89">
            <a:extLst>
              <a:ext uri="{FF2B5EF4-FFF2-40B4-BE49-F238E27FC236}">
                <a16:creationId xmlns:a16="http://schemas.microsoft.com/office/drawing/2014/main" id="{8C93191F-DC90-43BA-B9DE-DA93BBEACFDE}"/>
              </a:ext>
            </a:extLst>
          </p:cNvPr>
          <p:cNvSpPr/>
          <p:nvPr/>
        </p:nvSpPr>
        <p:spPr>
          <a:xfrm>
            <a:off x="276935" y="2905591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Κατηγορικά</a:t>
            </a:r>
          </a:p>
        </p:txBody>
      </p:sp>
      <p:sp>
        <p:nvSpPr>
          <p:cNvPr id="91" name="Ορθογώνιο: Στρογγύλεμα γωνιών 90">
            <a:extLst>
              <a:ext uri="{FF2B5EF4-FFF2-40B4-BE49-F238E27FC236}">
                <a16:creationId xmlns:a16="http://schemas.microsoft.com/office/drawing/2014/main" id="{180D9DD1-F3AF-4BA7-AEB4-9580D70DF54E}"/>
              </a:ext>
            </a:extLst>
          </p:cNvPr>
          <p:cNvSpPr/>
          <p:nvPr/>
        </p:nvSpPr>
        <p:spPr>
          <a:xfrm>
            <a:off x="3137407" y="2915975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Ιεραρχικά</a:t>
            </a:r>
          </a:p>
        </p:txBody>
      </p:sp>
      <p:sp>
        <p:nvSpPr>
          <p:cNvPr id="92" name="Ορθογώνιο: Στρογγύλεμα γωνιών 91">
            <a:extLst>
              <a:ext uri="{FF2B5EF4-FFF2-40B4-BE49-F238E27FC236}">
                <a16:creationId xmlns:a16="http://schemas.microsoft.com/office/drawing/2014/main" id="{F484FC46-8940-433C-91F2-5FD6FA5A4F20}"/>
              </a:ext>
            </a:extLst>
          </p:cNvPr>
          <p:cNvSpPr/>
          <p:nvPr/>
        </p:nvSpPr>
        <p:spPr>
          <a:xfrm>
            <a:off x="6313487" y="2915975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Αναλογικά</a:t>
            </a:r>
          </a:p>
        </p:txBody>
      </p:sp>
      <p:sp>
        <p:nvSpPr>
          <p:cNvPr id="93" name="Ορθογώνιο: Στρογγύλεμα γωνιών 92">
            <a:extLst>
              <a:ext uri="{FF2B5EF4-FFF2-40B4-BE49-F238E27FC236}">
                <a16:creationId xmlns:a16="http://schemas.microsoft.com/office/drawing/2014/main" id="{D20E6FD9-C36A-4BB3-8B75-5E1654E2B380}"/>
              </a:ext>
            </a:extLst>
          </p:cNvPr>
          <p:cNvSpPr/>
          <p:nvPr/>
        </p:nvSpPr>
        <p:spPr>
          <a:xfrm>
            <a:off x="9436498" y="2905591"/>
            <a:ext cx="2353564" cy="74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Ίσων Διαστημάτων</a:t>
            </a:r>
          </a:p>
        </p:txBody>
      </p:sp>
      <p:sp>
        <p:nvSpPr>
          <p:cNvPr id="94" name="Ορθογώνιο: Στρογγύλεμα γωνιών 93">
            <a:extLst>
              <a:ext uri="{FF2B5EF4-FFF2-40B4-BE49-F238E27FC236}">
                <a16:creationId xmlns:a16="http://schemas.microsoft.com/office/drawing/2014/main" id="{6ED91035-24D1-42C0-9089-73E2EEF10B72}"/>
              </a:ext>
            </a:extLst>
          </p:cNvPr>
          <p:cNvSpPr/>
          <p:nvPr/>
        </p:nvSpPr>
        <p:spPr>
          <a:xfrm>
            <a:off x="171225" y="4335047"/>
            <a:ext cx="2564984" cy="1135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sz="1600" dirty="0"/>
              <a:t>Αριθμοί που αντιστοιχούν σε ποιοτικά χαρακτηριστικά που δεν μπορούν να ιεραρχηθούν.</a:t>
            </a:r>
          </a:p>
        </p:txBody>
      </p:sp>
      <p:sp>
        <p:nvSpPr>
          <p:cNvPr id="95" name="Ορθογώνιο: Στρογγύλεμα γωνιών 94">
            <a:extLst>
              <a:ext uri="{FF2B5EF4-FFF2-40B4-BE49-F238E27FC236}">
                <a16:creationId xmlns:a16="http://schemas.microsoft.com/office/drawing/2014/main" id="{0AAEA1BE-8C22-45B7-BCAD-D46E5019EFFC}"/>
              </a:ext>
            </a:extLst>
          </p:cNvPr>
          <p:cNvSpPr/>
          <p:nvPr/>
        </p:nvSpPr>
        <p:spPr>
          <a:xfrm>
            <a:off x="2935820" y="4322898"/>
            <a:ext cx="2761615" cy="1135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50"/>
              </a:lnSpc>
              <a:spcBef>
                <a:spcPts val="100"/>
              </a:spcBef>
            </a:pPr>
            <a:r>
              <a:rPr lang="el-GR" sz="1600" dirty="0">
                <a:latin typeface="Calibri"/>
                <a:cs typeface="Calibri"/>
              </a:rPr>
              <a:t>Αριθμοί</a:t>
            </a:r>
            <a:r>
              <a:rPr lang="el-GR" sz="1600" spc="-10" dirty="0">
                <a:latin typeface="Calibri"/>
                <a:cs typeface="Calibri"/>
              </a:rPr>
              <a:t> </a:t>
            </a:r>
            <a:r>
              <a:rPr lang="el-GR" sz="1600" dirty="0">
                <a:latin typeface="Calibri"/>
                <a:cs typeface="Calibri"/>
              </a:rPr>
              <a:t>που</a:t>
            </a:r>
            <a:r>
              <a:rPr lang="el-GR" sz="1600" spc="-25" dirty="0">
                <a:latin typeface="Calibri"/>
                <a:cs typeface="Calibri"/>
              </a:rPr>
              <a:t> </a:t>
            </a:r>
            <a:r>
              <a:rPr lang="el-GR" sz="1600" spc="-10" dirty="0">
                <a:latin typeface="Calibri"/>
                <a:cs typeface="Calibri"/>
              </a:rPr>
              <a:t>αποδίδουν</a:t>
            </a:r>
            <a:endParaRPr lang="el-GR" sz="1600" dirty="0">
              <a:latin typeface="Calibri"/>
              <a:cs typeface="Calibri"/>
            </a:endParaRPr>
          </a:p>
          <a:p>
            <a:pPr marL="635" algn="just">
              <a:lnSpc>
                <a:spcPts val="1945"/>
              </a:lnSpc>
            </a:pPr>
            <a:r>
              <a:rPr lang="el-GR" sz="1600" dirty="0">
                <a:latin typeface="Calibri"/>
                <a:cs typeface="Calibri"/>
              </a:rPr>
              <a:t>θέση ή</a:t>
            </a:r>
            <a:r>
              <a:rPr lang="el-GR" sz="1600" spc="-20" dirty="0">
                <a:latin typeface="Calibri"/>
                <a:cs typeface="Calibri"/>
              </a:rPr>
              <a:t> </a:t>
            </a:r>
            <a:r>
              <a:rPr lang="el-GR" sz="1600" dirty="0">
                <a:latin typeface="Calibri"/>
                <a:cs typeface="Calibri"/>
              </a:rPr>
              <a:t>σειρά</a:t>
            </a:r>
            <a:r>
              <a:rPr lang="el-GR" sz="1600" spc="-5" dirty="0">
                <a:latin typeface="Calibri"/>
                <a:cs typeface="Calibri"/>
              </a:rPr>
              <a:t> </a:t>
            </a:r>
            <a:r>
              <a:rPr lang="el-GR" sz="1600" spc="-25" dirty="0">
                <a:latin typeface="Calibri"/>
                <a:cs typeface="Calibri"/>
              </a:rPr>
              <a:t>και </a:t>
            </a:r>
            <a:r>
              <a:rPr lang="el-GR" sz="1600" dirty="0">
                <a:latin typeface="Calibri"/>
                <a:cs typeface="Calibri"/>
              </a:rPr>
              <a:t>μπορούν</a:t>
            </a:r>
            <a:r>
              <a:rPr lang="el-GR" sz="1600" spc="-10" dirty="0">
                <a:latin typeface="Calibri"/>
                <a:cs typeface="Calibri"/>
              </a:rPr>
              <a:t> </a:t>
            </a:r>
            <a:r>
              <a:rPr lang="el-GR" sz="1600" spc="-25" dirty="0">
                <a:latin typeface="Calibri"/>
                <a:cs typeface="Calibri"/>
              </a:rPr>
              <a:t>να </a:t>
            </a:r>
            <a:r>
              <a:rPr lang="el-GR" sz="1600" dirty="0">
                <a:latin typeface="Calibri"/>
                <a:cs typeface="Calibri"/>
              </a:rPr>
              <a:t>ιεραρχηθούν</a:t>
            </a:r>
            <a:r>
              <a:rPr lang="el-GR" sz="1600" spc="-15" dirty="0">
                <a:latin typeface="Calibri"/>
                <a:cs typeface="Calibri"/>
              </a:rPr>
              <a:t> </a:t>
            </a:r>
            <a:r>
              <a:rPr lang="el-GR" sz="1600" dirty="0">
                <a:latin typeface="Calibri"/>
                <a:cs typeface="Calibri"/>
              </a:rPr>
              <a:t>(να</a:t>
            </a:r>
            <a:r>
              <a:rPr lang="el-GR" sz="1600" spc="-10" dirty="0">
                <a:latin typeface="Calibri"/>
                <a:cs typeface="Calibri"/>
              </a:rPr>
              <a:t> μπουν </a:t>
            </a:r>
            <a:r>
              <a:rPr lang="el-GR" sz="1600" dirty="0">
                <a:latin typeface="Calibri"/>
                <a:cs typeface="Calibri"/>
              </a:rPr>
              <a:t>σε</a:t>
            </a:r>
            <a:r>
              <a:rPr lang="el-GR" sz="1600" spc="10" dirty="0">
                <a:latin typeface="Calibri"/>
                <a:cs typeface="Calibri"/>
              </a:rPr>
              <a:t> </a:t>
            </a:r>
            <a:r>
              <a:rPr lang="el-GR" sz="1600" dirty="0">
                <a:latin typeface="Calibri"/>
                <a:cs typeface="Calibri"/>
              </a:rPr>
              <a:t>αύξουσα</a:t>
            </a:r>
            <a:r>
              <a:rPr lang="el-GR" sz="1600" spc="-20" dirty="0">
                <a:latin typeface="Calibri"/>
                <a:cs typeface="Calibri"/>
              </a:rPr>
              <a:t> </a:t>
            </a:r>
            <a:r>
              <a:rPr lang="el-GR" sz="1600" dirty="0">
                <a:latin typeface="Calibri"/>
                <a:cs typeface="Calibri"/>
              </a:rPr>
              <a:t>ή</a:t>
            </a:r>
            <a:r>
              <a:rPr lang="el-GR" sz="1600" spc="-10" dirty="0">
                <a:latin typeface="Calibri"/>
                <a:cs typeface="Calibri"/>
              </a:rPr>
              <a:t> φθίνουσα σειρά).</a:t>
            </a:r>
            <a:endParaRPr lang="el-GR" sz="1600" dirty="0">
              <a:latin typeface="Calibri"/>
              <a:cs typeface="Calibri"/>
            </a:endParaRPr>
          </a:p>
        </p:txBody>
      </p:sp>
      <p:cxnSp>
        <p:nvCxnSpPr>
          <p:cNvPr id="97" name="Γραμμή σύνδεσης: Γωνιώδης 96">
            <a:extLst>
              <a:ext uri="{FF2B5EF4-FFF2-40B4-BE49-F238E27FC236}">
                <a16:creationId xmlns:a16="http://schemas.microsoft.com/office/drawing/2014/main" id="{93B057D7-1353-4D6E-9B46-0249F11912ED}"/>
              </a:ext>
            </a:extLst>
          </p:cNvPr>
          <p:cNvCxnSpPr>
            <a:stCxn id="82" idx="2"/>
            <a:endCxn id="90" idx="0"/>
          </p:cNvCxnSpPr>
          <p:nvPr/>
        </p:nvCxnSpPr>
        <p:spPr>
          <a:xfrm rot="5400000">
            <a:off x="1824872" y="1980716"/>
            <a:ext cx="553721" cy="129602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Γραμμή σύνδεσης: Γωνιώδης 100">
            <a:extLst>
              <a:ext uri="{FF2B5EF4-FFF2-40B4-BE49-F238E27FC236}">
                <a16:creationId xmlns:a16="http://schemas.microsoft.com/office/drawing/2014/main" id="{61D58C11-8E29-42C9-A65A-8DFB6B7F0110}"/>
              </a:ext>
            </a:extLst>
          </p:cNvPr>
          <p:cNvCxnSpPr>
            <a:cxnSpLocks/>
            <a:stCxn id="90" idx="2"/>
            <a:endCxn id="94" idx="0"/>
          </p:cNvCxnSpPr>
          <p:nvPr/>
        </p:nvCxnSpPr>
        <p:spPr>
          <a:xfrm rot="5400000">
            <a:off x="1111598" y="3992927"/>
            <a:ext cx="684239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Γραμμή σύνδεσης: Γωνιώδης 102">
            <a:extLst>
              <a:ext uri="{FF2B5EF4-FFF2-40B4-BE49-F238E27FC236}">
                <a16:creationId xmlns:a16="http://schemas.microsoft.com/office/drawing/2014/main" id="{F93EE37A-B0D7-4B44-BE5A-3CD112167379}"/>
              </a:ext>
            </a:extLst>
          </p:cNvPr>
          <p:cNvCxnSpPr>
            <a:cxnSpLocks/>
            <a:stCxn id="91" idx="2"/>
            <a:endCxn id="95" idx="0"/>
          </p:cNvCxnSpPr>
          <p:nvPr/>
        </p:nvCxnSpPr>
        <p:spPr>
          <a:xfrm rot="16200000" flipH="1">
            <a:off x="3984555" y="3990825"/>
            <a:ext cx="661706" cy="243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Γραμμή σύνδεσης: Γωνιώδης 107">
            <a:extLst>
              <a:ext uri="{FF2B5EF4-FFF2-40B4-BE49-F238E27FC236}">
                <a16:creationId xmlns:a16="http://schemas.microsoft.com/office/drawing/2014/main" id="{B74A3C2D-18EB-4B6E-A16B-4B611D9E5DBB}"/>
              </a:ext>
            </a:extLst>
          </p:cNvPr>
          <p:cNvCxnSpPr>
            <a:cxnSpLocks/>
            <a:stCxn id="83" idx="2"/>
            <a:endCxn id="93" idx="0"/>
          </p:cNvCxnSpPr>
          <p:nvPr/>
        </p:nvCxnSpPr>
        <p:spPr>
          <a:xfrm rot="16200000" flipH="1">
            <a:off x="9760291" y="2052601"/>
            <a:ext cx="466193" cy="123978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Ορθογώνιο: Στρογγύλεμα γωνιών 108">
            <a:extLst>
              <a:ext uri="{FF2B5EF4-FFF2-40B4-BE49-F238E27FC236}">
                <a16:creationId xmlns:a16="http://schemas.microsoft.com/office/drawing/2014/main" id="{419C9961-309C-4AE6-8D06-FE259273DD7D}"/>
              </a:ext>
            </a:extLst>
          </p:cNvPr>
          <p:cNvSpPr/>
          <p:nvPr/>
        </p:nvSpPr>
        <p:spPr>
          <a:xfrm>
            <a:off x="9137750" y="4194699"/>
            <a:ext cx="2951060" cy="15162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50"/>
              </a:lnSpc>
              <a:spcBef>
                <a:spcPts val="100"/>
              </a:spcBef>
            </a:pPr>
            <a:r>
              <a:rPr lang="el-GR" sz="1600" dirty="0">
                <a:latin typeface="Calibri"/>
                <a:cs typeface="Calibri"/>
              </a:rPr>
              <a:t>Αριθμητικές τιμές με ποσοτικές ιδιότητες που απέχουν ίσα διαστήματα μεταξύ τους σε όλο το μήκος της αντίστοιχης κλίμακας (δεν έχουν το απόλυτο </a:t>
            </a:r>
          </a:p>
        </p:txBody>
      </p:sp>
      <p:cxnSp>
        <p:nvCxnSpPr>
          <p:cNvPr id="111" name="Γραμμή σύνδεσης: Γωνιώδης 110">
            <a:extLst>
              <a:ext uri="{FF2B5EF4-FFF2-40B4-BE49-F238E27FC236}">
                <a16:creationId xmlns:a16="http://schemas.microsoft.com/office/drawing/2014/main" id="{7537BA46-49A8-442C-901C-C611A8DC5D53}"/>
              </a:ext>
            </a:extLst>
          </p:cNvPr>
          <p:cNvCxnSpPr>
            <a:cxnSpLocks/>
            <a:stCxn id="93" idx="2"/>
            <a:endCxn id="109" idx="0"/>
          </p:cNvCxnSpPr>
          <p:nvPr/>
        </p:nvCxnSpPr>
        <p:spPr>
          <a:xfrm rot="5400000">
            <a:off x="10341335" y="3922753"/>
            <a:ext cx="543891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Ορθογώνιο: Στρογγύλεμα γωνιών 111">
            <a:extLst>
              <a:ext uri="{FF2B5EF4-FFF2-40B4-BE49-F238E27FC236}">
                <a16:creationId xmlns:a16="http://schemas.microsoft.com/office/drawing/2014/main" id="{93B10191-63FD-453B-A020-AFFF689CA50D}"/>
              </a:ext>
            </a:extLst>
          </p:cNvPr>
          <p:cNvSpPr/>
          <p:nvPr/>
        </p:nvSpPr>
        <p:spPr>
          <a:xfrm>
            <a:off x="6018675" y="4272452"/>
            <a:ext cx="2951060" cy="1360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050"/>
              </a:lnSpc>
              <a:spcBef>
                <a:spcPts val="100"/>
              </a:spcBef>
            </a:pPr>
            <a:r>
              <a:rPr lang="el-GR" sz="1600" dirty="0">
                <a:latin typeface="Calibri"/>
                <a:cs typeface="Calibri"/>
              </a:rPr>
              <a:t>Περιλαμβάνουν το απόλυτο μηδέν και μπορούμε να τα περιγράψουμε με αναλογίες (π.χ. το Α είναι διπλάσιο του Β).</a:t>
            </a:r>
          </a:p>
        </p:txBody>
      </p:sp>
      <p:cxnSp>
        <p:nvCxnSpPr>
          <p:cNvPr id="114" name="Γραμμή σύνδεσης: Γωνιώδης 113">
            <a:extLst>
              <a:ext uri="{FF2B5EF4-FFF2-40B4-BE49-F238E27FC236}">
                <a16:creationId xmlns:a16="http://schemas.microsoft.com/office/drawing/2014/main" id="{AF61AE1B-BAEB-4B6F-8D23-51D631E0B591}"/>
              </a:ext>
            </a:extLst>
          </p:cNvPr>
          <p:cNvCxnSpPr>
            <a:stCxn id="83" idx="2"/>
            <a:endCxn id="92" idx="0"/>
          </p:cNvCxnSpPr>
          <p:nvPr/>
        </p:nvCxnSpPr>
        <p:spPr>
          <a:xfrm rot="5400000">
            <a:off x="8193594" y="1736073"/>
            <a:ext cx="476577" cy="188322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Γραμμή σύνδεσης: Γωνιώδης 115">
            <a:extLst>
              <a:ext uri="{FF2B5EF4-FFF2-40B4-BE49-F238E27FC236}">
                <a16:creationId xmlns:a16="http://schemas.microsoft.com/office/drawing/2014/main" id="{A0B2AFA6-F32C-4A07-8000-F0F8E27C37B4}"/>
              </a:ext>
            </a:extLst>
          </p:cNvPr>
          <p:cNvCxnSpPr>
            <a:stCxn id="82" idx="2"/>
            <a:endCxn id="91" idx="0"/>
          </p:cNvCxnSpPr>
          <p:nvPr/>
        </p:nvCxnSpPr>
        <p:spPr>
          <a:xfrm rot="16200000" flipH="1">
            <a:off x="3249915" y="1851700"/>
            <a:ext cx="564105" cy="156444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Γραμμή σύνδεσης: Γωνιώδης 142">
            <a:extLst>
              <a:ext uri="{FF2B5EF4-FFF2-40B4-BE49-F238E27FC236}">
                <a16:creationId xmlns:a16="http://schemas.microsoft.com/office/drawing/2014/main" id="{4F894923-26DC-4636-A06A-EE85298C9BE9}"/>
              </a:ext>
            </a:extLst>
          </p:cNvPr>
          <p:cNvCxnSpPr>
            <a:cxnSpLocks/>
            <a:stCxn id="92" idx="2"/>
            <a:endCxn id="112" idx="0"/>
          </p:cNvCxnSpPr>
          <p:nvPr/>
        </p:nvCxnSpPr>
        <p:spPr>
          <a:xfrm rot="16200000" flipH="1">
            <a:off x="7186607" y="3964854"/>
            <a:ext cx="611260" cy="39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00600" y="334129"/>
            <a:ext cx="25908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Μεταβλητές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086" y="2514600"/>
            <a:ext cx="11810999" cy="2998898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950" dirty="0">
              <a:latin typeface="Calibri"/>
              <a:cs typeface="Calibri"/>
            </a:endParaRPr>
          </a:p>
          <a:p>
            <a:pPr marL="104139">
              <a:lnSpc>
                <a:spcPct val="100000"/>
              </a:lnSpc>
            </a:pPr>
            <a:r>
              <a:rPr sz="2600" b="1" spc="-10" dirty="0">
                <a:latin typeface="Calibri"/>
                <a:cs typeface="Calibri"/>
              </a:rPr>
              <a:t>Παραδείγματα:</a:t>
            </a:r>
            <a:endParaRPr sz="2600" dirty="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spcBef>
                <a:spcPts val="390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600" spc="-10" dirty="0">
                <a:latin typeface="Calibri"/>
                <a:cs typeface="Calibri"/>
              </a:rPr>
              <a:t>Βάρος</a:t>
            </a:r>
            <a:endParaRPr sz="2600" dirty="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spcBef>
                <a:spcPts val="310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600" spc="-20" dirty="0">
                <a:latin typeface="Calibri"/>
                <a:cs typeface="Calibri"/>
              </a:rPr>
              <a:t>Ύψος</a:t>
            </a:r>
            <a:endParaRPr sz="2600" dirty="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spcBef>
                <a:spcPts val="315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600" dirty="0">
                <a:latin typeface="Calibri"/>
                <a:cs typeface="Calibri"/>
              </a:rPr>
              <a:t>Στάση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απέναντι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στο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lang="el-GR" sz="2600" spc="-10" dirty="0">
                <a:latin typeface="Calibri"/>
                <a:cs typeface="Calibri"/>
              </a:rPr>
              <a:t>μεταναστευτικό</a:t>
            </a:r>
            <a:endParaRPr sz="2600" dirty="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spcBef>
                <a:spcPts val="315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lang="el-GR" sz="2600" dirty="0">
                <a:latin typeface="Calibri"/>
                <a:cs typeface="Calibri"/>
              </a:rPr>
              <a:t>Εταιρεία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lang="el-GR" sz="2600" spc="-70" dirty="0">
                <a:latin typeface="Calibri"/>
                <a:cs typeface="Calibri"/>
              </a:rPr>
              <a:t>μακαρόνια που προτιμούν οι </a:t>
            </a:r>
            <a:r>
              <a:rPr lang="el-GR" sz="2600" spc="-70" dirty="0" err="1">
                <a:latin typeface="Calibri"/>
                <a:cs typeface="Calibri"/>
              </a:rPr>
              <a:t>σέφ</a:t>
            </a:r>
            <a:endParaRPr sz="2600" dirty="0">
              <a:latin typeface="Calibri"/>
              <a:cs typeface="Calibri"/>
            </a:endParaRPr>
          </a:p>
          <a:p>
            <a:pPr marL="274320" indent="-262255">
              <a:lnSpc>
                <a:spcPct val="100000"/>
              </a:lnSpc>
              <a:spcBef>
                <a:spcPts val="315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sz="2600" spc="-20" dirty="0">
                <a:latin typeface="Calibri"/>
                <a:cs typeface="Calibri"/>
              </a:rPr>
              <a:t>Πολιτικό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κόμμα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που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ψηφίζουν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οι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πολίτες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0FF91B-FB94-4EFC-9187-D2608BC3EB5D}"/>
              </a:ext>
            </a:extLst>
          </p:cNvPr>
          <p:cNvSpPr txBox="1"/>
          <p:nvPr/>
        </p:nvSpPr>
        <p:spPr>
          <a:xfrm>
            <a:off x="228600" y="990600"/>
            <a:ext cx="11811000" cy="14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4139" marR="0" lvl="0" indent="0" defTabSz="914400" eaLnBrk="1" fontAlgn="auto" latinLnBrk="0" hangingPunct="1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1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Τι</a:t>
            </a:r>
            <a:r>
              <a:rPr kumimoji="0" lang="el-GR" sz="2600" b="1" i="1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1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είναι</a:t>
            </a:r>
            <a:r>
              <a:rPr kumimoji="0" lang="el-GR" sz="2600" b="1" i="1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1" i="1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μεταβλητή;</a:t>
            </a:r>
            <a:endParaRPr kumimoji="0" lang="el-GR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04139" marR="5080" lvl="0" indent="0" defTabSz="91440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Οτιδήποτε</a:t>
            </a:r>
            <a:r>
              <a:rPr kumimoji="0" lang="el-GR" sz="26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μετράμε</a:t>
            </a:r>
            <a:r>
              <a:rPr kumimoji="0" lang="el-GR" sz="2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σε</a:t>
            </a:r>
            <a:r>
              <a:rPr kumimoji="0" lang="el-GR" sz="26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έναν</a:t>
            </a:r>
            <a:r>
              <a:rPr kumimoji="0" lang="el-GR" sz="2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πληθυσμό</a:t>
            </a:r>
            <a:r>
              <a:rPr kumimoji="0" lang="el-GR" sz="2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ή δείγμα του, το</a:t>
            </a:r>
            <a:r>
              <a:rPr kumimoji="0" lang="el-GR" sz="26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οποίο </a:t>
            </a:r>
            <a:r>
              <a:rPr kumimoji="0" lang="el-GR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παίρνει</a:t>
            </a:r>
            <a:r>
              <a:rPr kumimoji="0" lang="el-GR" sz="26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l-GR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διαφορετικές τιμές, </a:t>
            </a:r>
            <a:r>
              <a:rPr kumimoji="0" lang="el-GR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δηλαδή μεταβάλλεται.</a:t>
            </a:r>
            <a:endParaRPr kumimoji="0" lang="el-GR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2633" y="137565"/>
            <a:ext cx="6226734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Σ</a:t>
            </a:r>
            <a:r>
              <a:rPr lang="el-GR" sz="2700" b="1" spc="-25" dirty="0" err="1">
                <a:solidFill>
                  <a:srgbClr val="5FCAEE"/>
                </a:solidFill>
                <a:latin typeface="Trebuchet MS"/>
                <a:cs typeface="Calibri"/>
              </a:rPr>
              <a:t>κοπός</a:t>
            </a: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 </a:t>
            </a: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&amp; Περιεχόμενα 1</a:t>
            </a:r>
            <a:r>
              <a:rPr lang="el-GR" sz="2700" b="1" spc="-25" baseline="30000" dirty="0">
                <a:solidFill>
                  <a:srgbClr val="5FCAEE"/>
                </a:solidFill>
                <a:latin typeface="Trebuchet MS"/>
                <a:cs typeface="Calibri"/>
              </a:rPr>
              <a:t>ης</a:t>
            </a: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 Ενότητας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500" y="685800"/>
            <a:ext cx="11811000" cy="23525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7495" marR="45720" indent="-265430" algn="just">
              <a:lnSpc>
                <a:spcPct val="120100"/>
              </a:lnSpc>
              <a:spcBef>
                <a:spcPts val="95"/>
              </a:spcBef>
              <a:buClr>
                <a:srgbClr val="E38312"/>
              </a:buClr>
              <a:buFont typeface="Arial"/>
              <a:buChar char="•"/>
              <a:tabLst>
                <a:tab pos="277495" algn="l"/>
                <a:tab pos="278130" algn="l"/>
              </a:tabLst>
            </a:pPr>
            <a:r>
              <a:rPr sz="2400" dirty="0">
                <a:latin typeface="Calibri"/>
                <a:cs typeface="Calibri"/>
              </a:rPr>
              <a:t>Η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εξοικείωση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lang="el-GR" sz="2400" spc="-65" dirty="0">
                <a:latin typeface="Calibri"/>
                <a:cs typeface="Calibri"/>
              </a:rPr>
              <a:t>και κατανόηση των βασικών εννοιών </a:t>
            </a:r>
            <a:r>
              <a:rPr sz="2400" dirty="0" err="1">
                <a:latin typeface="Calibri"/>
                <a:cs typeface="Calibri"/>
              </a:rPr>
              <a:t>της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στατιστικής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επιστήμης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των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σημαντικότερων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τεχνικών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ανάλυσης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ποσοτικών </a:t>
            </a:r>
            <a:r>
              <a:rPr sz="2400" dirty="0">
                <a:latin typeface="Calibri"/>
                <a:cs typeface="Calibri"/>
              </a:rPr>
              <a:t>δεδομένων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lang="el-GR" sz="2400" spc="-80" dirty="0">
                <a:latin typeface="Calibri"/>
                <a:cs typeface="Calibri"/>
              </a:rPr>
              <a:t>στις κοινωνικές επιστήμες</a:t>
            </a:r>
            <a:endParaRPr sz="2400" dirty="0">
              <a:latin typeface="Calibri"/>
              <a:cs typeface="Calibri"/>
            </a:endParaRPr>
          </a:p>
          <a:p>
            <a:pPr marL="277495" marR="5080" indent="-265430" algn="just">
              <a:lnSpc>
                <a:spcPct val="120100"/>
              </a:lnSpc>
              <a:spcBef>
                <a:spcPts val="1200"/>
              </a:spcBef>
              <a:buClr>
                <a:srgbClr val="E38312"/>
              </a:buClr>
              <a:buFont typeface="Arial"/>
              <a:buChar char="•"/>
              <a:tabLst>
                <a:tab pos="277495" algn="l"/>
                <a:tab pos="278130" algn="l"/>
              </a:tabLst>
            </a:pPr>
            <a:r>
              <a:rPr lang="el-GR" sz="2400" dirty="0">
                <a:latin typeface="Calibri"/>
                <a:cs typeface="Calibri"/>
              </a:rPr>
              <a:t>Με το τέλος της ενότητας </a:t>
            </a:r>
            <a:r>
              <a:rPr sz="2400" dirty="0">
                <a:latin typeface="Calibri"/>
                <a:cs typeface="Calibri"/>
              </a:rPr>
              <a:t>θα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είστε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σε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θέση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συλλέγετε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κατάλληλο </a:t>
            </a:r>
            <a:r>
              <a:rPr sz="2400" dirty="0">
                <a:latin typeface="Calibri"/>
                <a:cs typeface="Calibri"/>
              </a:rPr>
              <a:t>είδος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δεδομένων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εφαρμόζετε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τις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κατάλληλες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τεχνικές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ανάλυσης </a:t>
            </a:r>
            <a:r>
              <a:rPr sz="2400" dirty="0">
                <a:latin typeface="Calibri"/>
                <a:cs typeface="Calibri"/>
              </a:rPr>
              <a:t>ώστε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να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lang="el-GR" sz="2400" spc="-35" dirty="0">
                <a:latin typeface="Calibri"/>
                <a:cs typeface="Calibri"/>
              </a:rPr>
              <a:t>μπορέσετε να </a:t>
            </a:r>
            <a:r>
              <a:rPr sz="2400" dirty="0">
                <a:latin typeface="Calibri"/>
                <a:cs typeface="Calibri"/>
              </a:rPr>
              <a:t>απα</a:t>
            </a:r>
            <a:r>
              <a:rPr sz="2400" dirty="0" err="1">
                <a:latin typeface="Calibri"/>
                <a:cs typeface="Calibri"/>
              </a:rPr>
              <a:t>ντήσετε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lang="el-GR" sz="2400" dirty="0">
                <a:latin typeface="Calibri"/>
                <a:cs typeface="Calibri"/>
              </a:rPr>
              <a:t>στα </a:t>
            </a:r>
            <a:r>
              <a:rPr sz="2400" spc="-10" dirty="0" err="1">
                <a:latin typeface="Calibri"/>
                <a:cs typeface="Calibri"/>
              </a:rPr>
              <a:t>ερευνητικά</a:t>
            </a:r>
            <a:r>
              <a:rPr lang="el-GR" sz="2400" spc="-1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ερωτήμ</a:t>
            </a:r>
            <a:r>
              <a:rPr sz="2400" dirty="0">
                <a:latin typeface="Calibri"/>
                <a:cs typeface="Calibri"/>
              </a:rPr>
              <a:t>ατα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που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έχετε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θέσει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54C9D257-8773-4CD8-B022-8D3D24B617D1}"/>
              </a:ext>
            </a:extLst>
          </p:cNvPr>
          <p:cNvSpPr txBox="1"/>
          <p:nvPr/>
        </p:nvSpPr>
        <p:spPr>
          <a:xfrm>
            <a:off x="190500" y="3596951"/>
            <a:ext cx="11811000" cy="26674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>
              <a:defRPr kern="0"/>
            </a:defPPr>
            <a:lvl1pPr marL="277495" marR="45720" indent="-265430" algn="just">
              <a:lnSpc>
                <a:spcPct val="120100"/>
              </a:lnSpc>
              <a:spcBef>
                <a:spcPts val="95"/>
              </a:spcBef>
              <a:buClr>
                <a:srgbClr val="E38312"/>
              </a:buClr>
              <a:buFont typeface="Arial"/>
              <a:buChar char="•"/>
              <a:tabLst>
                <a:tab pos="277495" algn="l"/>
                <a:tab pos="278130" algn="l"/>
              </a:tabLst>
              <a:defRPr sz="2400">
                <a:latin typeface="Calibri"/>
                <a:cs typeface="Calibri"/>
              </a:defRPr>
            </a:lvl1pPr>
          </a:lstStyle>
          <a:p>
            <a:r>
              <a:rPr lang="el-GR" dirty="0"/>
              <a:t>Με</a:t>
            </a:r>
            <a:r>
              <a:rPr dirty="0" err="1"/>
              <a:t>τρ</a:t>
            </a:r>
            <a:r>
              <a:rPr lang="el-GR" dirty="0"/>
              <a:t>ή</a:t>
            </a:r>
            <a:r>
              <a:rPr dirty="0"/>
              <a:t>σ</a:t>
            </a:r>
            <a:r>
              <a:rPr lang="el-GR" dirty="0"/>
              <a:t>εις</a:t>
            </a:r>
            <a:r>
              <a:rPr dirty="0"/>
              <a:t>: μεταβλητές, κλίμακες μέτρησης, δειγματοληψία,</a:t>
            </a:r>
            <a:r>
              <a:rPr lang="el-GR" dirty="0"/>
              <a:t> </a:t>
            </a:r>
            <a:r>
              <a:rPr dirty="0"/>
              <a:t>παρα</a:t>
            </a:r>
            <a:r>
              <a:rPr dirty="0" err="1"/>
              <a:t>μετρικές</a:t>
            </a:r>
            <a:r>
              <a:rPr dirty="0"/>
              <a:t> και μη παραμετρικές μέθοδοι.</a:t>
            </a:r>
          </a:p>
          <a:p>
            <a:r>
              <a:rPr dirty="0" err="1"/>
              <a:t>Μέτρ</a:t>
            </a:r>
            <a:r>
              <a:rPr dirty="0"/>
              <a:t>α κεντρικής τάσης και διασποράς (μέσος όρος, διάμεσος, εύρος,</a:t>
            </a:r>
            <a:r>
              <a:rPr lang="el-GR" dirty="0"/>
              <a:t> </a:t>
            </a:r>
            <a:r>
              <a:rPr dirty="0" err="1"/>
              <a:t>δι</a:t>
            </a:r>
            <a:r>
              <a:rPr dirty="0"/>
              <a:t>ακύμανση, τυπική απόκλιση, θηκόγραμμα).</a:t>
            </a:r>
          </a:p>
          <a:p>
            <a:r>
              <a:rPr dirty="0"/>
              <a:t>Κατανομές τιμών: κανονική κατανομή, έλεγχος κανονικότητας, η έννοια των τυπικών τιμών, μέτρα συμμετρίας και κύρτωσης.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1393748"/>
            <a:ext cx="11887199" cy="2521588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66395" indent="-354330" algn="just">
              <a:lnSpc>
                <a:spcPct val="100000"/>
              </a:lnSpc>
              <a:spcBef>
                <a:spcPts val="725"/>
              </a:spcBef>
              <a:buClr>
                <a:srgbClr val="E38312"/>
              </a:buClr>
              <a:buFont typeface="Arial"/>
              <a:buChar char="•"/>
              <a:tabLst>
                <a:tab pos="366395" algn="l"/>
                <a:tab pos="367030" algn="l"/>
              </a:tabLst>
            </a:pPr>
            <a:r>
              <a:rPr lang="el-GR" sz="2600" dirty="0">
                <a:latin typeface="Calibri"/>
                <a:cs typeface="Calibri"/>
              </a:rPr>
              <a:t>Η τιμή </a:t>
            </a:r>
            <a:r>
              <a:rPr lang="el-GR" sz="2600" spc="-65" dirty="0">
                <a:latin typeface="Calibri"/>
                <a:cs typeface="Calibri"/>
              </a:rPr>
              <a:t>που μπορεί να πάρει </a:t>
            </a:r>
            <a:r>
              <a:rPr sz="2600" dirty="0">
                <a:latin typeface="Calibri"/>
                <a:cs typeface="Calibri"/>
              </a:rPr>
              <a:t>μ</a:t>
            </a:r>
            <a:r>
              <a:rPr lang="el-GR" sz="2600" dirty="0">
                <a:latin typeface="Calibri"/>
                <a:cs typeface="Calibri"/>
              </a:rPr>
              <a:t>ί</a:t>
            </a:r>
            <a:r>
              <a:rPr sz="2600" dirty="0">
                <a:latin typeface="Calibri"/>
                <a:cs typeface="Calibri"/>
              </a:rPr>
              <a:t>α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μεταβλητή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δεν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lang="el-GR" sz="2600" spc="-10" dirty="0">
                <a:latin typeface="Calibri"/>
                <a:cs typeface="Calibri"/>
              </a:rPr>
              <a:t>πάντα αριθμητική</a:t>
            </a:r>
            <a:r>
              <a:rPr sz="2600" spc="-10" dirty="0">
                <a:latin typeface="Calibri"/>
                <a:cs typeface="Calibri"/>
              </a:rPr>
              <a:t>.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Μεταβλητή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lang="el-GR" sz="2600" spc="-95" dirty="0">
                <a:latin typeface="Calibri"/>
                <a:cs typeface="Calibri"/>
              </a:rPr>
              <a:t>όταν μιλάμε για την ικανοποίηση των πολιτών από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τα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</a:t>
            </a:r>
            <a:r>
              <a:rPr sz="2600" spc="-10" dirty="0" err="1">
                <a:latin typeface="Calibri"/>
                <a:cs typeface="Calibri"/>
              </a:rPr>
              <a:t>ολιτικά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20" dirty="0" err="1">
                <a:latin typeface="Calibri"/>
                <a:cs typeface="Calibri"/>
              </a:rPr>
              <a:t>κόμμ</a:t>
            </a:r>
            <a:r>
              <a:rPr sz="2600" spc="-20" dirty="0">
                <a:latin typeface="Calibri"/>
                <a:cs typeface="Calibri"/>
              </a:rPr>
              <a:t>ατα</a:t>
            </a:r>
            <a:r>
              <a:rPr sz="2600" dirty="0">
                <a:latin typeface="Calibri"/>
                <a:cs typeface="Calibri"/>
              </a:rPr>
              <a:t>. Οι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τιμές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σε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αυτή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την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περίπτωση </a:t>
            </a:r>
            <a:r>
              <a:rPr sz="2600" dirty="0">
                <a:latin typeface="Calibri"/>
                <a:cs typeface="Calibri"/>
              </a:rPr>
              <a:t>είναι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απλώς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«λεκτικές»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(κατηγορίες)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και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εκφράζονται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λέξεις.</a:t>
            </a:r>
            <a:endParaRPr sz="26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5"/>
              </a:spcBef>
            </a:pPr>
            <a:endParaRPr sz="1950" dirty="0">
              <a:latin typeface="Calibri"/>
              <a:cs typeface="Calibri"/>
            </a:endParaRPr>
          </a:p>
          <a:p>
            <a:pPr marL="366395" marR="622935" indent="-354330" algn="just">
              <a:lnSpc>
                <a:spcPct val="120100"/>
              </a:lnSpc>
              <a:spcBef>
                <a:spcPts val="5"/>
              </a:spcBef>
              <a:buClr>
                <a:srgbClr val="E38312"/>
              </a:buClr>
              <a:buFont typeface="Arial"/>
              <a:buChar char="•"/>
              <a:tabLst>
                <a:tab pos="366395" algn="l"/>
                <a:tab pos="367030" algn="l"/>
              </a:tabLst>
            </a:pPr>
            <a:r>
              <a:rPr sz="2600" dirty="0">
                <a:latin typeface="Calibri"/>
                <a:cs typeface="Calibri"/>
              </a:rPr>
              <a:t>Τέτοιες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τιμές,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ωστόσο,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για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μπορούν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αναλυθούν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στατιστικά χρειάζεται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πρώτα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ποσοτικοποιηθούν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1500" y="152400"/>
            <a:ext cx="34290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Είδη Μεταβλητών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00046" y="1214747"/>
            <a:ext cx="8191908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l-GR" sz="2800" b="1" dirty="0" err="1">
                <a:solidFill>
                  <a:schemeClr val="accent2"/>
                </a:solidFill>
                <a:latin typeface="Calibri"/>
                <a:cs typeface="Calibri"/>
              </a:rPr>
              <a:t>Κατηγοροποίηση</a:t>
            </a:r>
            <a:r>
              <a:rPr sz="2800" b="1" spc="-50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με</a:t>
            </a:r>
            <a:r>
              <a:rPr sz="2800" b="1" spc="-65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βάση</a:t>
            </a:r>
            <a:r>
              <a:rPr sz="2800" b="1" spc="-75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την</a:t>
            </a:r>
            <a:r>
              <a:rPr sz="2800" b="1" spc="-60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κλίμακα</a:t>
            </a:r>
            <a:r>
              <a:rPr sz="2800" b="1" spc="-15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μέτρησης</a:t>
            </a:r>
            <a:r>
              <a:rPr sz="2800" b="1" spc="-95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chemeClr val="accent2"/>
                </a:solidFill>
                <a:latin typeface="Calibri"/>
                <a:cs typeface="Calibri"/>
              </a:rPr>
              <a:t>τους</a:t>
            </a:r>
            <a:endParaRPr sz="2800" dirty="0">
              <a:solidFill>
                <a:schemeClr val="accent2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3523" y="2736834"/>
            <a:ext cx="3672204" cy="1093470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365760" indent="-353695">
              <a:lnSpc>
                <a:spcPct val="100000"/>
              </a:lnSpc>
              <a:spcBef>
                <a:spcPts val="1185"/>
              </a:spcBef>
              <a:buClr>
                <a:srgbClr val="E38312"/>
              </a:buClr>
              <a:buAutoNum type="arabicPeriod"/>
              <a:tabLst>
                <a:tab pos="366395" algn="l"/>
              </a:tabLst>
            </a:pPr>
            <a:r>
              <a:rPr sz="2600" spc="-10" dirty="0">
                <a:latin typeface="Calibri"/>
                <a:cs typeface="Calibri"/>
              </a:rPr>
              <a:t>Κατηγορικές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μεταβλητές</a:t>
            </a:r>
            <a:endParaRPr sz="2600">
              <a:latin typeface="Calibri"/>
              <a:cs typeface="Calibri"/>
            </a:endParaRPr>
          </a:p>
          <a:p>
            <a:pPr marL="365760" indent="-353695">
              <a:lnSpc>
                <a:spcPct val="100000"/>
              </a:lnSpc>
              <a:spcBef>
                <a:spcPts val="1080"/>
              </a:spcBef>
              <a:buClr>
                <a:srgbClr val="E38312"/>
              </a:buClr>
              <a:buAutoNum type="arabicPeriod"/>
              <a:tabLst>
                <a:tab pos="366395" algn="l"/>
              </a:tabLst>
            </a:pPr>
            <a:r>
              <a:rPr sz="2600" spc="-10" dirty="0">
                <a:latin typeface="Calibri"/>
                <a:cs typeface="Calibri"/>
              </a:rPr>
              <a:t>Ιεραρχικές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μεταβλητές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3523" y="4341851"/>
            <a:ext cx="4628515" cy="109220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65760" indent="-353695">
              <a:lnSpc>
                <a:spcPct val="100000"/>
              </a:lnSpc>
              <a:spcBef>
                <a:spcPts val="1175"/>
              </a:spcBef>
              <a:buClr>
                <a:srgbClr val="E38312"/>
              </a:buClr>
              <a:buAutoNum type="arabicPeriod" startAt="3"/>
              <a:tabLst>
                <a:tab pos="366395" algn="l"/>
              </a:tabLst>
            </a:pPr>
            <a:r>
              <a:rPr sz="2600" spc="-10" dirty="0">
                <a:latin typeface="Calibri"/>
                <a:cs typeface="Calibri"/>
              </a:rPr>
              <a:t>Μεταβλητές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ίσων</a:t>
            </a:r>
            <a:r>
              <a:rPr sz="2600" spc="-114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διαστημάτων</a:t>
            </a:r>
            <a:endParaRPr sz="2600">
              <a:latin typeface="Calibri"/>
              <a:cs typeface="Calibri"/>
            </a:endParaRPr>
          </a:p>
          <a:p>
            <a:pPr marL="365760" indent="-353695">
              <a:lnSpc>
                <a:spcPct val="100000"/>
              </a:lnSpc>
              <a:spcBef>
                <a:spcPts val="1080"/>
              </a:spcBef>
              <a:buClr>
                <a:srgbClr val="E38312"/>
              </a:buClr>
              <a:buAutoNum type="arabicPeriod" startAt="3"/>
              <a:tabLst>
                <a:tab pos="366395" algn="l"/>
              </a:tabLst>
            </a:pPr>
            <a:r>
              <a:rPr sz="2600" spc="-10" dirty="0">
                <a:latin typeface="Calibri"/>
                <a:cs typeface="Calibri"/>
              </a:rPr>
              <a:t>Αναλογικές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μεταβλητές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07152" y="2956560"/>
            <a:ext cx="5660390" cy="859790"/>
          </a:xfrm>
          <a:custGeom>
            <a:avLst/>
            <a:gdLst/>
            <a:ahLst/>
            <a:cxnLst/>
            <a:rect l="l" t="t" r="r" b="b"/>
            <a:pathLst>
              <a:path w="5660390" h="859789">
                <a:moveTo>
                  <a:pt x="85978" y="0"/>
                </a:moveTo>
                <a:lnTo>
                  <a:pt x="52506" y="6754"/>
                </a:lnTo>
                <a:lnTo>
                  <a:pt x="25177" y="25177"/>
                </a:lnTo>
                <a:lnTo>
                  <a:pt x="6754" y="52506"/>
                </a:lnTo>
                <a:lnTo>
                  <a:pt x="0" y="85978"/>
                </a:lnTo>
                <a:lnTo>
                  <a:pt x="0" y="773557"/>
                </a:lnTo>
                <a:lnTo>
                  <a:pt x="6754" y="807029"/>
                </a:lnTo>
                <a:lnTo>
                  <a:pt x="25177" y="834358"/>
                </a:lnTo>
                <a:lnTo>
                  <a:pt x="52506" y="852781"/>
                </a:lnTo>
                <a:lnTo>
                  <a:pt x="85978" y="859535"/>
                </a:lnTo>
                <a:lnTo>
                  <a:pt x="5574157" y="859535"/>
                </a:lnTo>
                <a:lnTo>
                  <a:pt x="5607629" y="852781"/>
                </a:lnTo>
                <a:lnTo>
                  <a:pt x="5634958" y="834358"/>
                </a:lnTo>
                <a:lnTo>
                  <a:pt x="5653381" y="807029"/>
                </a:lnTo>
                <a:lnTo>
                  <a:pt x="5660136" y="773557"/>
                </a:lnTo>
                <a:lnTo>
                  <a:pt x="5660136" y="85978"/>
                </a:lnTo>
                <a:lnTo>
                  <a:pt x="5653381" y="52506"/>
                </a:lnTo>
                <a:lnTo>
                  <a:pt x="5634958" y="25177"/>
                </a:lnTo>
                <a:lnTo>
                  <a:pt x="5607629" y="6754"/>
                </a:lnTo>
                <a:lnTo>
                  <a:pt x="5574157" y="0"/>
                </a:lnTo>
                <a:lnTo>
                  <a:pt x="85978" y="0"/>
                </a:lnTo>
                <a:close/>
              </a:path>
            </a:pathLst>
          </a:custGeom>
          <a:ln w="19050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62600" y="3044331"/>
            <a:ext cx="5185410" cy="697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b="1" spc="-10" dirty="0">
                <a:latin typeface="Calibri"/>
                <a:cs typeface="Calibri"/>
              </a:rPr>
              <a:t>ΠOIOTIKEΣ:</a:t>
            </a:r>
            <a:r>
              <a:rPr sz="2200" b="1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οι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τιμές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τους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αναφέρονται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σε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10" dirty="0">
                <a:latin typeface="Calibri"/>
                <a:cs typeface="Calibri"/>
              </a:rPr>
              <a:t>κατηγορίες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(εθνικότητα,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σειρά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τερματισμού).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99964" y="4574261"/>
            <a:ext cx="4974590" cy="859790"/>
          </a:xfrm>
          <a:custGeom>
            <a:avLst/>
            <a:gdLst/>
            <a:ahLst/>
            <a:cxnLst/>
            <a:rect l="l" t="t" r="r" b="b"/>
            <a:pathLst>
              <a:path w="4974590" h="1003300">
                <a:moveTo>
                  <a:pt x="100330" y="0"/>
                </a:moveTo>
                <a:lnTo>
                  <a:pt x="61293" y="7889"/>
                </a:lnTo>
                <a:lnTo>
                  <a:pt x="29400" y="29400"/>
                </a:lnTo>
                <a:lnTo>
                  <a:pt x="7889" y="61293"/>
                </a:lnTo>
                <a:lnTo>
                  <a:pt x="0" y="100329"/>
                </a:lnTo>
                <a:lnTo>
                  <a:pt x="0" y="902461"/>
                </a:lnTo>
                <a:lnTo>
                  <a:pt x="7889" y="941498"/>
                </a:lnTo>
                <a:lnTo>
                  <a:pt x="29400" y="973391"/>
                </a:lnTo>
                <a:lnTo>
                  <a:pt x="61293" y="994902"/>
                </a:lnTo>
                <a:lnTo>
                  <a:pt x="100330" y="1002791"/>
                </a:lnTo>
                <a:lnTo>
                  <a:pt x="4874006" y="1002791"/>
                </a:lnTo>
                <a:lnTo>
                  <a:pt x="4913042" y="994902"/>
                </a:lnTo>
                <a:lnTo>
                  <a:pt x="4944935" y="973391"/>
                </a:lnTo>
                <a:lnTo>
                  <a:pt x="4966446" y="941498"/>
                </a:lnTo>
                <a:lnTo>
                  <a:pt x="4974336" y="902461"/>
                </a:lnTo>
                <a:lnTo>
                  <a:pt x="4974336" y="100329"/>
                </a:lnTo>
                <a:lnTo>
                  <a:pt x="4966446" y="61293"/>
                </a:lnTo>
                <a:lnTo>
                  <a:pt x="4944935" y="29400"/>
                </a:lnTo>
                <a:lnTo>
                  <a:pt x="4913042" y="7889"/>
                </a:lnTo>
                <a:lnTo>
                  <a:pt x="4874006" y="0"/>
                </a:lnTo>
                <a:lnTo>
                  <a:pt x="100330" y="0"/>
                </a:lnTo>
                <a:close/>
              </a:path>
            </a:pathLst>
          </a:custGeom>
          <a:ln w="19050">
            <a:solidFill>
              <a:srgbClr val="FF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81698" y="4591253"/>
            <a:ext cx="4510405" cy="697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b="1" dirty="0">
                <a:latin typeface="Calibri"/>
                <a:cs typeface="Calibri"/>
              </a:rPr>
              <a:t>ΠΟΣΟΤΙΚΕΣ:</a:t>
            </a:r>
            <a:r>
              <a:rPr sz="2200" b="1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οι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τιμές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τους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αναφέρονται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Calibri"/>
                <a:cs typeface="Calibri"/>
              </a:rPr>
              <a:t>σε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ποσότητες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(βάρος,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αριθμός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φίλων).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908803" y="3058667"/>
            <a:ext cx="411480" cy="759460"/>
          </a:xfrm>
          <a:custGeom>
            <a:avLst/>
            <a:gdLst/>
            <a:ahLst/>
            <a:cxnLst/>
            <a:rect l="l" t="t" r="r" b="b"/>
            <a:pathLst>
              <a:path w="411479" h="759460">
                <a:moveTo>
                  <a:pt x="0" y="0"/>
                </a:moveTo>
                <a:lnTo>
                  <a:pt x="80099" y="2696"/>
                </a:lnTo>
                <a:lnTo>
                  <a:pt x="145494" y="10048"/>
                </a:lnTo>
                <a:lnTo>
                  <a:pt x="189577" y="20949"/>
                </a:lnTo>
                <a:lnTo>
                  <a:pt x="205740" y="34290"/>
                </a:lnTo>
                <a:lnTo>
                  <a:pt x="205740" y="345186"/>
                </a:lnTo>
                <a:lnTo>
                  <a:pt x="221902" y="358526"/>
                </a:lnTo>
                <a:lnTo>
                  <a:pt x="265985" y="369427"/>
                </a:lnTo>
                <a:lnTo>
                  <a:pt x="331380" y="376779"/>
                </a:lnTo>
                <a:lnTo>
                  <a:pt x="411480" y="379476"/>
                </a:lnTo>
                <a:lnTo>
                  <a:pt x="331380" y="382172"/>
                </a:lnTo>
                <a:lnTo>
                  <a:pt x="265985" y="389524"/>
                </a:lnTo>
                <a:lnTo>
                  <a:pt x="221902" y="400425"/>
                </a:lnTo>
                <a:lnTo>
                  <a:pt x="205740" y="413766"/>
                </a:lnTo>
                <a:lnTo>
                  <a:pt x="205740" y="724662"/>
                </a:lnTo>
                <a:lnTo>
                  <a:pt x="189577" y="738002"/>
                </a:lnTo>
                <a:lnTo>
                  <a:pt x="145494" y="748903"/>
                </a:lnTo>
                <a:lnTo>
                  <a:pt x="80099" y="756255"/>
                </a:lnTo>
                <a:lnTo>
                  <a:pt x="0" y="758952"/>
                </a:lnTo>
              </a:path>
            </a:pathLst>
          </a:custGeom>
          <a:ln w="39623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71971" y="4664964"/>
            <a:ext cx="411480" cy="774700"/>
          </a:xfrm>
          <a:custGeom>
            <a:avLst/>
            <a:gdLst/>
            <a:ahLst/>
            <a:cxnLst/>
            <a:rect l="l" t="t" r="r" b="b"/>
            <a:pathLst>
              <a:path w="411479" h="774700">
                <a:moveTo>
                  <a:pt x="0" y="0"/>
                </a:moveTo>
                <a:lnTo>
                  <a:pt x="80099" y="2696"/>
                </a:lnTo>
                <a:lnTo>
                  <a:pt x="145494" y="10048"/>
                </a:lnTo>
                <a:lnTo>
                  <a:pt x="189577" y="20949"/>
                </a:lnTo>
                <a:lnTo>
                  <a:pt x="205739" y="34290"/>
                </a:lnTo>
                <a:lnTo>
                  <a:pt x="205739" y="352806"/>
                </a:lnTo>
                <a:lnTo>
                  <a:pt x="221902" y="366146"/>
                </a:lnTo>
                <a:lnTo>
                  <a:pt x="265985" y="377047"/>
                </a:lnTo>
                <a:lnTo>
                  <a:pt x="331380" y="384399"/>
                </a:lnTo>
                <a:lnTo>
                  <a:pt x="411479" y="387096"/>
                </a:lnTo>
                <a:lnTo>
                  <a:pt x="331380" y="389792"/>
                </a:lnTo>
                <a:lnTo>
                  <a:pt x="265985" y="397144"/>
                </a:lnTo>
                <a:lnTo>
                  <a:pt x="221902" y="408045"/>
                </a:lnTo>
                <a:lnTo>
                  <a:pt x="205739" y="421386"/>
                </a:lnTo>
                <a:lnTo>
                  <a:pt x="205739" y="739902"/>
                </a:lnTo>
                <a:lnTo>
                  <a:pt x="189577" y="753242"/>
                </a:lnTo>
                <a:lnTo>
                  <a:pt x="145494" y="764143"/>
                </a:lnTo>
                <a:lnTo>
                  <a:pt x="80099" y="771495"/>
                </a:lnTo>
                <a:lnTo>
                  <a:pt x="0" y="774192"/>
                </a:lnTo>
              </a:path>
            </a:pathLst>
          </a:custGeom>
          <a:ln w="3962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79878" y="762000"/>
            <a:ext cx="8032242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l-GR" sz="2800" b="1" dirty="0" err="1">
                <a:solidFill>
                  <a:schemeClr val="accent2"/>
                </a:solidFill>
                <a:latin typeface="Calibri"/>
                <a:cs typeface="Calibri"/>
              </a:rPr>
              <a:t>Κατηγοροποίηση</a:t>
            </a:r>
            <a:r>
              <a:rPr lang="el-GR" sz="2800" b="1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2800" b="1" dirty="0" err="1">
                <a:solidFill>
                  <a:schemeClr val="accent2"/>
                </a:solidFill>
                <a:latin typeface="Calibri"/>
                <a:cs typeface="Calibri"/>
              </a:rPr>
              <a:t>με</a:t>
            </a:r>
            <a:r>
              <a:rPr sz="2800" b="1" dirty="0">
                <a:solidFill>
                  <a:schemeClr val="accent2"/>
                </a:solidFill>
                <a:latin typeface="Calibri"/>
                <a:cs typeface="Calibri"/>
              </a:rPr>
              <a:t> βάση τον αριθμό των τιμών τους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04800" y="1623364"/>
            <a:ext cx="11582399" cy="3161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00" algn="just">
              <a:lnSpc>
                <a:spcPct val="120100"/>
              </a:lnSpc>
              <a:spcBef>
                <a:spcPts val="100"/>
              </a:spcBef>
            </a:pPr>
            <a:r>
              <a:rPr sz="2600" b="1" dirty="0">
                <a:latin typeface="Calibri"/>
                <a:cs typeface="Calibri"/>
              </a:rPr>
              <a:t>Διακριτές</a:t>
            </a:r>
            <a:r>
              <a:rPr sz="2600" b="1" spc="-5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(ασυνεχείς)</a:t>
            </a:r>
            <a:r>
              <a:rPr sz="2600" b="1" spc="-9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μεταβλητές:</a:t>
            </a:r>
            <a:r>
              <a:rPr sz="2600" b="1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μπορούν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πάρουν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μόνο </a:t>
            </a:r>
            <a:r>
              <a:rPr sz="2600" spc="-10" dirty="0">
                <a:latin typeface="Calibri"/>
                <a:cs typeface="Calibri"/>
              </a:rPr>
              <a:t>συγκεκριμένες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τιμές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εντός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διαστήματος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(συνήθως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ακέραιους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αριθμούς)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(π.χ.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</a:t>
            </a:r>
            <a:r>
              <a:rPr sz="2600" dirty="0" err="1">
                <a:latin typeface="Calibri"/>
                <a:cs typeface="Calibri"/>
              </a:rPr>
              <a:t>ριθμός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παιδιών</a:t>
            </a:r>
            <a:r>
              <a:rPr sz="2600" dirty="0">
                <a:latin typeface="Calibri"/>
                <a:cs typeface="Calibri"/>
              </a:rPr>
              <a:t>,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spc="-10" dirty="0" err="1">
                <a:latin typeface="Calibri"/>
                <a:cs typeface="Calibri"/>
              </a:rPr>
              <a:t>έντ</a:t>
            </a:r>
            <a:r>
              <a:rPr sz="2600" spc="-10" dirty="0">
                <a:latin typeface="Calibri"/>
                <a:cs typeface="Calibri"/>
              </a:rPr>
              <a:t>αση </a:t>
            </a:r>
            <a:r>
              <a:rPr lang="el-GR" sz="2600" dirty="0">
                <a:latin typeface="Calibri"/>
                <a:cs typeface="Calibri"/>
              </a:rPr>
              <a:t>ήχου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σε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κλίμακα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από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ως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</a:t>
            </a:r>
            <a:r>
              <a:rPr lang="el-GR" sz="2600" dirty="0">
                <a:latin typeface="Calibri"/>
                <a:cs typeface="Calibri"/>
              </a:rPr>
              <a:t>00</a:t>
            </a:r>
            <a:r>
              <a:rPr sz="2600" dirty="0">
                <a:latin typeface="Calibri"/>
                <a:cs typeface="Calibri"/>
              </a:rPr>
              <a:t>,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κ.λπ.)</a:t>
            </a:r>
            <a:endParaRPr sz="26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sz="1950" dirty="0">
              <a:latin typeface="Calibri"/>
              <a:cs typeface="Calibri"/>
            </a:endParaRPr>
          </a:p>
          <a:p>
            <a:pPr marL="12700" marR="5080" algn="just">
              <a:lnSpc>
                <a:spcPct val="120100"/>
              </a:lnSpc>
            </a:pPr>
            <a:r>
              <a:rPr sz="2600" b="1" dirty="0">
                <a:latin typeface="Calibri"/>
                <a:cs typeface="Calibri"/>
              </a:rPr>
              <a:t>Συνεχείς</a:t>
            </a:r>
            <a:r>
              <a:rPr sz="2600" b="1" spc="-9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μεταβλητές:</a:t>
            </a:r>
            <a:r>
              <a:rPr sz="2600" b="1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μπορούν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πάρουν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μια </a:t>
            </a:r>
            <a:r>
              <a:rPr sz="2600" spc="-10" dirty="0">
                <a:latin typeface="Calibri"/>
                <a:cs typeface="Calibri"/>
              </a:rPr>
              <a:t>οποιαδήποτε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τιμή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εντός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ενός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διαστήματος,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συμπεριλαμβανομένων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και δεκαδικών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αριθμών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(π.χ.</a:t>
            </a:r>
            <a:r>
              <a:rPr lang="el-GR" sz="26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β</a:t>
            </a:r>
            <a:r>
              <a:rPr sz="2600" dirty="0" err="1">
                <a:latin typeface="Calibri"/>
                <a:cs typeface="Calibri"/>
              </a:rPr>
              <a:t>άρος</a:t>
            </a:r>
            <a:r>
              <a:rPr sz="2600" dirty="0">
                <a:latin typeface="Calibri"/>
                <a:cs typeface="Calibri"/>
              </a:rPr>
              <a:t>,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lang="el-GR" sz="2600" dirty="0">
                <a:latin typeface="Calibri"/>
                <a:cs typeface="Calibri"/>
              </a:rPr>
              <a:t>ύψος ηλικία, </a:t>
            </a:r>
            <a:r>
              <a:rPr sz="2600" dirty="0" err="1">
                <a:latin typeface="Calibri"/>
                <a:cs typeface="Calibri"/>
              </a:rPr>
              <a:t>εισόδημ</a:t>
            </a:r>
            <a:r>
              <a:rPr sz="2600" dirty="0">
                <a:latin typeface="Calibri"/>
                <a:cs typeface="Calibri"/>
              </a:rPr>
              <a:t>α,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κ.λπ.)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7200" y="1818777"/>
            <a:ext cx="11049000" cy="1050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0100"/>
              </a:lnSpc>
              <a:spcBef>
                <a:spcPts val="95"/>
              </a:spcBef>
            </a:pPr>
            <a:r>
              <a:rPr sz="2800" b="0" dirty="0">
                <a:latin typeface="Calibri"/>
                <a:cs typeface="Calibri"/>
              </a:rPr>
              <a:t>Στις</a:t>
            </a:r>
            <a:r>
              <a:rPr sz="2800" b="0" spc="-60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συνεχείς</a:t>
            </a:r>
            <a:r>
              <a:rPr sz="2800" b="0" spc="-70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μεταβλητές,</a:t>
            </a:r>
            <a:r>
              <a:rPr sz="2800" b="0" spc="25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η</a:t>
            </a:r>
            <a:r>
              <a:rPr sz="2800" b="0" spc="-35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μέτρηση</a:t>
            </a:r>
            <a:r>
              <a:rPr sz="2800" b="0" spc="-60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δεν</a:t>
            </a:r>
            <a:r>
              <a:rPr sz="2800" b="0" spc="-3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ολοκληρώνεται</a:t>
            </a:r>
            <a:r>
              <a:rPr sz="2800" b="0" spc="-145" dirty="0">
                <a:latin typeface="Calibri"/>
                <a:cs typeface="Calibri"/>
              </a:rPr>
              <a:t> </a:t>
            </a:r>
            <a:r>
              <a:rPr sz="2800" b="0" spc="-50" dirty="0">
                <a:latin typeface="Calibri"/>
                <a:cs typeface="Calibri"/>
              </a:rPr>
              <a:t>- </a:t>
            </a:r>
            <a:r>
              <a:rPr sz="2800" b="0" spc="-10" dirty="0">
                <a:latin typeface="Calibri"/>
                <a:cs typeface="Calibri"/>
              </a:rPr>
              <a:t>τουλάχιστον</a:t>
            </a:r>
            <a:r>
              <a:rPr sz="2800" b="0" spc="-7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θεωρητικά</a:t>
            </a:r>
            <a:r>
              <a:rPr sz="2800" b="0" spc="-105" dirty="0">
                <a:latin typeface="Calibri"/>
                <a:cs typeface="Calibri"/>
              </a:rPr>
              <a:t> </a:t>
            </a:r>
            <a:r>
              <a:rPr sz="2800" b="0" dirty="0">
                <a:latin typeface="Calibri"/>
                <a:cs typeface="Calibri"/>
              </a:rPr>
              <a:t>-</a:t>
            </a:r>
            <a:r>
              <a:rPr sz="2800" b="0" spc="-45" dirty="0">
                <a:latin typeface="Calibri"/>
                <a:cs typeface="Calibri"/>
              </a:rPr>
              <a:t> </a:t>
            </a:r>
            <a:r>
              <a:rPr sz="2800" b="0" spc="-10" dirty="0">
                <a:latin typeface="Calibri"/>
                <a:cs typeface="Calibri"/>
              </a:rPr>
              <a:t>ποτέ.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7200" y="3224540"/>
            <a:ext cx="11049000" cy="1050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0100"/>
              </a:lnSpc>
              <a:spcBef>
                <a:spcPts val="95"/>
              </a:spcBef>
            </a:pPr>
            <a:r>
              <a:rPr sz="2800" b="1" dirty="0">
                <a:latin typeface="Calibri"/>
                <a:cs typeface="Calibri"/>
              </a:rPr>
              <a:t>Π.χ.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μέτρηση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ηλικίας:</a:t>
            </a:r>
            <a:r>
              <a:rPr sz="2800" b="1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32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έτη,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5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μήνες,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4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μέρες,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6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ώρες,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13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λεπτά,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12 </a:t>
            </a:r>
            <a:r>
              <a:rPr sz="2800" dirty="0">
                <a:latin typeface="Calibri"/>
                <a:cs typeface="Calibri"/>
              </a:rPr>
              <a:t>δευτερόλεπτα,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κ.ο.κ.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5484" y="1721694"/>
            <a:ext cx="10781029" cy="22302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0000"/>
              </a:lnSpc>
              <a:spcBef>
                <a:spcPts val="95"/>
              </a:spcBef>
            </a:pPr>
            <a:r>
              <a:rPr sz="2600" dirty="0">
                <a:latin typeface="Calibri"/>
                <a:cs typeface="Calibri"/>
              </a:rPr>
              <a:t>Οι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ερευνητικές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υποθέσεις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συνήθως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εκφράζονται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ως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σχέσεις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μεταξύ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δύο </a:t>
            </a:r>
            <a:r>
              <a:rPr sz="2600" spc="-10" dirty="0">
                <a:latin typeface="Calibri"/>
                <a:cs typeface="Calibri"/>
              </a:rPr>
              <a:t>μεταβλητών.</a:t>
            </a:r>
            <a:endParaRPr sz="2600" dirty="0">
              <a:latin typeface="Calibri"/>
              <a:cs typeface="Calibri"/>
            </a:endParaRPr>
          </a:p>
          <a:p>
            <a:pPr marL="12700" marR="157480" algn="just">
              <a:lnSpc>
                <a:spcPct val="130100"/>
              </a:lnSpc>
              <a:spcBef>
                <a:spcPts val="1395"/>
              </a:spcBef>
            </a:pPr>
            <a:r>
              <a:rPr sz="2600" b="1" dirty="0">
                <a:latin typeface="Calibri"/>
                <a:cs typeface="Calibri"/>
              </a:rPr>
              <a:t>ΥΠΟΘΕΣΗ:</a:t>
            </a:r>
            <a:r>
              <a:rPr sz="2600" b="1" spc="-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παρακολούθηση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των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διαλέξεων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αυξάνει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την</a:t>
            </a:r>
            <a:r>
              <a:rPr sz="2600" spc="-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επίδοση</a:t>
            </a:r>
            <a:r>
              <a:rPr lang="el-GR" sz="2600" dirty="0">
                <a:latin typeface="Calibri"/>
                <a:cs typeface="Calibri"/>
              </a:rPr>
              <a:t> των φοιτητών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στις </a:t>
            </a:r>
            <a:r>
              <a:rPr sz="2600" dirty="0">
                <a:latin typeface="Calibri"/>
                <a:cs typeface="Calibri"/>
              </a:rPr>
              <a:t>τελικές</a:t>
            </a:r>
            <a:r>
              <a:rPr sz="2600" spc="-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εξετάσεις.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24783" y="228600"/>
            <a:ext cx="5342433" cy="42704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Σχέσεις μεταξύ των μεταβλητών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F857ACC3-4CEB-4FA6-8AA0-C721B4F9DFD7}"/>
              </a:ext>
            </a:extLst>
          </p:cNvPr>
          <p:cNvGrpSpPr/>
          <p:nvPr/>
        </p:nvGrpSpPr>
        <p:grpSpPr>
          <a:xfrm>
            <a:off x="985900" y="4267200"/>
            <a:ext cx="10220197" cy="1570766"/>
            <a:chOff x="1170432" y="4169410"/>
            <a:chExt cx="10220197" cy="1570766"/>
          </a:xfrm>
        </p:grpSpPr>
        <p:sp>
          <p:nvSpPr>
            <p:cNvPr id="3" name="object 3"/>
            <p:cNvSpPr txBox="1"/>
            <p:nvPr/>
          </p:nvSpPr>
          <p:spPr>
            <a:xfrm>
              <a:off x="1170432" y="4364735"/>
              <a:ext cx="3992879" cy="419346"/>
            </a:xfrm>
            <a:prstGeom prst="rect">
              <a:avLst/>
            </a:prstGeom>
            <a:ln w="18288">
              <a:solidFill>
                <a:srgbClr val="FF0000"/>
              </a:solidFill>
              <a:prstDash val="sysDash"/>
            </a:ln>
          </p:spPr>
          <p:txBody>
            <a:bodyPr vert="horz" wrap="square" lIns="0" tIns="19050" rIns="0" bIns="0" rtlCol="0">
              <a:spAutoFit/>
            </a:bodyPr>
            <a:lstStyle/>
            <a:p>
              <a:pPr marL="90805">
                <a:lnSpc>
                  <a:spcPct val="100000"/>
                </a:lnSpc>
                <a:spcBef>
                  <a:spcPts val="150"/>
                </a:spcBef>
              </a:pPr>
              <a:r>
                <a:rPr sz="2600" b="1" spc="-20" dirty="0">
                  <a:latin typeface="Calibri"/>
                  <a:cs typeface="Calibri"/>
                </a:rPr>
                <a:t>Παρακολούθηση</a:t>
              </a:r>
              <a:r>
                <a:rPr sz="2600" b="1" spc="-25" dirty="0">
                  <a:latin typeface="Calibri"/>
                  <a:cs typeface="Calibri"/>
                </a:rPr>
                <a:t> </a:t>
              </a:r>
              <a:r>
                <a:rPr sz="2600" b="1" spc="-10" dirty="0">
                  <a:latin typeface="Calibri"/>
                  <a:cs typeface="Calibri"/>
                </a:rPr>
                <a:t>διαλέξεων</a:t>
              </a:r>
              <a:endParaRPr sz="2600" b="1" dirty="0">
                <a:latin typeface="Calibri"/>
                <a:cs typeface="Calibri"/>
              </a:endParaRPr>
            </a:p>
          </p:txBody>
        </p:sp>
        <p:sp>
          <p:nvSpPr>
            <p:cNvPr id="4" name="object 4"/>
            <p:cNvSpPr txBox="1"/>
            <p:nvPr/>
          </p:nvSpPr>
          <p:spPr>
            <a:xfrm>
              <a:off x="8061959" y="4395215"/>
              <a:ext cx="3328670" cy="384721"/>
            </a:xfrm>
            <a:prstGeom prst="rect">
              <a:avLst/>
            </a:prstGeom>
            <a:ln w="18288">
              <a:solidFill>
                <a:srgbClr val="FF0000"/>
              </a:solidFill>
              <a:prstDash val="sysDash"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71120">
                <a:lnSpc>
                  <a:spcPts val="3035"/>
                </a:lnSpc>
              </a:pPr>
              <a:r>
                <a:rPr sz="2600" b="1" dirty="0">
                  <a:latin typeface="Calibri"/>
                  <a:cs typeface="Calibri"/>
                </a:rPr>
                <a:t>Επίδοση</a:t>
              </a:r>
              <a:r>
                <a:rPr sz="2600" b="1" spc="-50" dirty="0">
                  <a:latin typeface="Calibri"/>
                  <a:cs typeface="Calibri"/>
                </a:rPr>
                <a:t> </a:t>
              </a:r>
              <a:r>
                <a:rPr sz="2600" b="1" dirty="0">
                  <a:latin typeface="Calibri"/>
                  <a:cs typeface="Calibri"/>
                </a:rPr>
                <a:t>στις</a:t>
              </a:r>
              <a:r>
                <a:rPr sz="2600" b="1" spc="-55" dirty="0">
                  <a:latin typeface="Calibri"/>
                  <a:cs typeface="Calibri"/>
                </a:rPr>
                <a:t> </a:t>
              </a:r>
              <a:r>
                <a:rPr sz="2600" b="1" spc="-10" dirty="0">
                  <a:latin typeface="Calibri"/>
                  <a:cs typeface="Calibri"/>
                </a:rPr>
                <a:t>εξετάσεις</a:t>
              </a:r>
              <a:endParaRPr sz="2600" b="1" dirty="0">
                <a:latin typeface="Calibri"/>
                <a:cs typeface="Calibri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5283708" y="4493809"/>
              <a:ext cx="2700655" cy="342900"/>
            </a:xfrm>
            <a:custGeom>
              <a:avLst/>
              <a:gdLst/>
              <a:ahLst/>
              <a:cxnLst/>
              <a:rect l="l" t="t" r="r" b="b"/>
              <a:pathLst>
                <a:path w="2700654" h="342900">
                  <a:moveTo>
                    <a:pt x="2549016" y="171154"/>
                  </a:moveTo>
                  <a:lnTo>
                    <a:pt x="2376805" y="271611"/>
                  </a:lnTo>
                  <a:lnTo>
                    <a:pt x="2365500" y="281640"/>
                  </a:lnTo>
                  <a:lnTo>
                    <a:pt x="2359136" y="294788"/>
                  </a:lnTo>
                  <a:lnTo>
                    <a:pt x="2358177" y="309366"/>
                  </a:lnTo>
                  <a:lnTo>
                    <a:pt x="2363089" y="323681"/>
                  </a:lnTo>
                  <a:lnTo>
                    <a:pt x="2373118" y="334986"/>
                  </a:lnTo>
                  <a:lnTo>
                    <a:pt x="2386266" y="341350"/>
                  </a:lnTo>
                  <a:lnTo>
                    <a:pt x="2400843" y="342308"/>
                  </a:lnTo>
                  <a:lnTo>
                    <a:pt x="2415159" y="337397"/>
                  </a:lnTo>
                  <a:lnTo>
                    <a:pt x="2634832" y="209254"/>
                  </a:lnTo>
                  <a:lnTo>
                    <a:pt x="2624582" y="209254"/>
                  </a:lnTo>
                  <a:lnTo>
                    <a:pt x="2624582" y="204047"/>
                  </a:lnTo>
                  <a:lnTo>
                    <a:pt x="2605405" y="204047"/>
                  </a:lnTo>
                  <a:lnTo>
                    <a:pt x="2549016" y="171154"/>
                  </a:lnTo>
                  <a:close/>
                </a:path>
                <a:path w="2700654" h="342900">
                  <a:moveTo>
                    <a:pt x="2483702" y="133054"/>
                  </a:moveTo>
                  <a:lnTo>
                    <a:pt x="0" y="133054"/>
                  </a:lnTo>
                  <a:lnTo>
                    <a:pt x="0" y="209254"/>
                  </a:lnTo>
                  <a:lnTo>
                    <a:pt x="2483702" y="209254"/>
                  </a:lnTo>
                  <a:lnTo>
                    <a:pt x="2549016" y="171154"/>
                  </a:lnTo>
                  <a:lnTo>
                    <a:pt x="2483702" y="133054"/>
                  </a:lnTo>
                  <a:close/>
                </a:path>
                <a:path w="2700654" h="342900">
                  <a:moveTo>
                    <a:pt x="2634832" y="133054"/>
                  </a:moveTo>
                  <a:lnTo>
                    <a:pt x="2624582" y="133054"/>
                  </a:lnTo>
                  <a:lnTo>
                    <a:pt x="2624582" y="209254"/>
                  </a:lnTo>
                  <a:lnTo>
                    <a:pt x="2634832" y="209254"/>
                  </a:lnTo>
                  <a:lnTo>
                    <a:pt x="2700146" y="171154"/>
                  </a:lnTo>
                  <a:lnTo>
                    <a:pt x="2634832" y="133054"/>
                  </a:lnTo>
                  <a:close/>
                </a:path>
                <a:path w="2700654" h="342900">
                  <a:moveTo>
                    <a:pt x="2605405" y="138261"/>
                  </a:moveTo>
                  <a:lnTo>
                    <a:pt x="2549016" y="171154"/>
                  </a:lnTo>
                  <a:lnTo>
                    <a:pt x="2605405" y="204047"/>
                  </a:lnTo>
                  <a:lnTo>
                    <a:pt x="2605405" y="138261"/>
                  </a:lnTo>
                  <a:close/>
                </a:path>
                <a:path w="2700654" h="342900">
                  <a:moveTo>
                    <a:pt x="2624582" y="138261"/>
                  </a:moveTo>
                  <a:lnTo>
                    <a:pt x="2605405" y="138261"/>
                  </a:lnTo>
                  <a:lnTo>
                    <a:pt x="2605405" y="204047"/>
                  </a:lnTo>
                  <a:lnTo>
                    <a:pt x="2624582" y="204047"/>
                  </a:lnTo>
                  <a:lnTo>
                    <a:pt x="2624582" y="138261"/>
                  </a:lnTo>
                  <a:close/>
                </a:path>
                <a:path w="2700654" h="342900">
                  <a:moveTo>
                    <a:pt x="2400843" y="0"/>
                  </a:moveTo>
                  <a:lnTo>
                    <a:pt x="2386266" y="958"/>
                  </a:lnTo>
                  <a:lnTo>
                    <a:pt x="2373118" y="7322"/>
                  </a:lnTo>
                  <a:lnTo>
                    <a:pt x="2363089" y="18627"/>
                  </a:lnTo>
                  <a:lnTo>
                    <a:pt x="2358177" y="32942"/>
                  </a:lnTo>
                  <a:lnTo>
                    <a:pt x="2359136" y="47519"/>
                  </a:lnTo>
                  <a:lnTo>
                    <a:pt x="2365500" y="60668"/>
                  </a:lnTo>
                  <a:lnTo>
                    <a:pt x="2376805" y="70697"/>
                  </a:lnTo>
                  <a:lnTo>
                    <a:pt x="2549016" y="171154"/>
                  </a:lnTo>
                  <a:lnTo>
                    <a:pt x="2605405" y="138261"/>
                  </a:lnTo>
                  <a:lnTo>
                    <a:pt x="2624582" y="138261"/>
                  </a:lnTo>
                  <a:lnTo>
                    <a:pt x="2624582" y="133054"/>
                  </a:lnTo>
                  <a:lnTo>
                    <a:pt x="2634832" y="133054"/>
                  </a:lnTo>
                  <a:lnTo>
                    <a:pt x="2415159" y="4911"/>
                  </a:lnTo>
                  <a:lnTo>
                    <a:pt x="240084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1435353" y="4858365"/>
              <a:ext cx="3225165" cy="867410"/>
            </a:xfrm>
            <a:prstGeom prst="rect">
              <a:avLst/>
            </a:prstGeom>
          </p:spPr>
          <p:txBody>
            <a:bodyPr vert="horz" wrap="square" lIns="0" tIns="67945" rIns="0" bIns="0" rtlCol="0">
              <a:spAutoFit/>
            </a:bodyPr>
            <a:lstStyle/>
            <a:p>
              <a:pPr marL="60325">
                <a:lnSpc>
                  <a:spcPct val="100000"/>
                </a:lnSpc>
                <a:spcBef>
                  <a:spcPts val="535"/>
                </a:spcBef>
              </a:pP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(θεωρείται)</a:t>
              </a:r>
              <a:r>
                <a:rPr sz="2400" b="1" spc="-30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400" b="1" spc="-20" dirty="0">
                  <a:solidFill>
                    <a:srgbClr val="FF0000"/>
                  </a:solidFill>
                  <a:latin typeface="Calibri"/>
                  <a:cs typeface="Calibri"/>
                </a:rPr>
                <a:t>αίτιο</a:t>
              </a:r>
              <a:endParaRPr lang="el-GR" sz="2400" dirty="0">
                <a:solidFill>
                  <a:srgbClr val="FF0000"/>
                </a:solidFill>
                <a:latin typeface="Calibri"/>
                <a:cs typeface="Calibri"/>
              </a:endParaRPr>
            </a:p>
            <a:p>
              <a:pPr marL="12700">
                <a:lnSpc>
                  <a:spcPct val="100000"/>
                </a:lnSpc>
                <a:spcBef>
                  <a:spcPts val="430"/>
                </a:spcBef>
              </a:pPr>
              <a:r>
                <a:rPr lang="el-GR" sz="2400" b="1" dirty="0">
                  <a:solidFill>
                    <a:srgbClr val="FF0000"/>
                  </a:solidFill>
                  <a:latin typeface="Calibri"/>
                  <a:cs typeface="Calibri"/>
                </a:rPr>
                <a:t>“ανεξάρτητη</a:t>
              </a:r>
              <a:r>
                <a:rPr lang="el-GR" sz="2400" b="1" spc="-35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lang="el-GR" sz="2400" b="1" spc="-10" dirty="0">
                  <a:solidFill>
                    <a:srgbClr val="FF0000"/>
                  </a:solidFill>
                  <a:latin typeface="Calibri"/>
                  <a:cs typeface="Calibri"/>
                </a:rPr>
                <a:t>μεταβλητή”</a:t>
              </a:r>
              <a:endParaRPr lang="el-GR" sz="24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8" name="object 8"/>
            <p:cNvSpPr txBox="1"/>
            <p:nvPr/>
          </p:nvSpPr>
          <p:spPr>
            <a:xfrm>
              <a:off x="8108950" y="4903472"/>
              <a:ext cx="3237865" cy="83670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 indent="28575">
                <a:lnSpc>
                  <a:spcPct val="114700"/>
                </a:lnSpc>
                <a:spcBef>
                  <a:spcPts val="95"/>
                </a:spcBef>
              </a:pP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(θεωρείται)</a:t>
              </a:r>
              <a:r>
                <a:rPr sz="2400" b="1" spc="-60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400" b="1" spc="-10" dirty="0">
                  <a:solidFill>
                    <a:srgbClr val="FF0000"/>
                  </a:solidFill>
                  <a:latin typeface="Calibri"/>
                  <a:cs typeface="Calibri"/>
                </a:rPr>
                <a:t>αποτέλεσμα </a:t>
              </a:r>
              <a:r>
                <a:rPr sz="2400" b="1" dirty="0">
                  <a:solidFill>
                    <a:srgbClr val="FF0000"/>
                  </a:solidFill>
                  <a:latin typeface="Calibri"/>
                  <a:cs typeface="Calibri"/>
                </a:rPr>
                <a:t>“εξαρτημένη</a:t>
              </a:r>
              <a:r>
                <a:rPr sz="2400" b="1" spc="-25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400" b="1" spc="-10" dirty="0">
                  <a:solidFill>
                    <a:srgbClr val="FF0000"/>
                  </a:solidFill>
                  <a:latin typeface="Calibri"/>
                  <a:cs typeface="Calibri"/>
                </a:rPr>
                <a:t>μεταβλητή”</a:t>
              </a:r>
              <a:endParaRPr sz="24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5330756" y="4169410"/>
              <a:ext cx="2594043" cy="352019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lang="el-GR" sz="2200" b="1" dirty="0">
                  <a:solidFill>
                    <a:srgbClr val="FF0000"/>
                  </a:solidFill>
                  <a:latin typeface="Calibri"/>
                  <a:cs typeface="Calibri"/>
                </a:rPr>
                <a:t>Α</a:t>
              </a:r>
              <a:r>
                <a:rPr sz="2200" b="1" dirty="0" err="1">
                  <a:solidFill>
                    <a:srgbClr val="FF0000"/>
                  </a:solidFill>
                  <a:latin typeface="Calibri"/>
                  <a:cs typeface="Calibri"/>
                </a:rPr>
                <a:t>σκεί</a:t>
              </a:r>
              <a:r>
                <a:rPr sz="2200" b="1" spc="-75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200" b="1" dirty="0">
                  <a:solidFill>
                    <a:srgbClr val="FF0000"/>
                  </a:solidFill>
                  <a:latin typeface="Calibri"/>
                  <a:cs typeface="Calibri"/>
                </a:rPr>
                <a:t>επίδραση</a:t>
              </a:r>
              <a:r>
                <a:rPr sz="2200" b="1" spc="-65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200" b="1" spc="-20" dirty="0">
                  <a:solidFill>
                    <a:srgbClr val="FF0000"/>
                  </a:solidFill>
                  <a:latin typeface="Calibri"/>
                  <a:cs typeface="Calibri"/>
                </a:rPr>
                <a:t>στην</a:t>
              </a:r>
              <a:endParaRPr sz="22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47700" y="1371600"/>
            <a:ext cx="10896600" cy="9410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100"/>
              </a:lnSpc>
              <a:spcBef>
                <a:spcPts val="100"/>
              </a:spcBef>
            </a:pPr>
            <a:r>
              <a:rPr sz="2600" b="0" dirty="0">
                <a:latin typeface="Calibri"/>
                <a:cs typeface="Calibri"/>
              </a:rPr>
              <a:t>Μόνο</a:t>
            </a:r>
            <a:r>
              <a:rPr sz="2600" b="0" spc="-65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σε</a:t>
            </a:r>
            <a:r>
              <a:rPr sz="2600" b="0" spc="-70" dirty="0">
                <a:latin typeface="Calibri"/>
                <a:cs typeface="Calibri"/>
              </a:rPr>
              <a:t> </a:t>
            </a:r>
            <a:r>
              <a:rPr sz="2600" b="0" spc="-10" dirty="0">
                <a:latin typeface="Calibri"/>
                <a:cs typeface="Calibri"/>
              </a:rPr>
              <a:t>πειραματικές</a:t>
            </a:r>
            <a:r>
              <a:rPr sz="2600" b="0" spc="-40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μελέτες</a:t>
            </a:r>
            <a:r>
              <a:rPr sz="2600" b="0" spc="-50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μπορούμε</a:t>
            </a:r>
            <a:r>
              <a:rPr sz="2600" b="0" spc="-50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να</a:t>
            </a:r>
            <a:r>
              <a:rPr sz="2600" b="0" spc="-95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μιλάμε</a:t>
            </a:r>
            <a:r>
              <a:rPr sz="2600" b="0" spc="-65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για</a:t>
            </a:r>
            <a:r>
              <a:rPr sz="2600" b="0" spc="-60" dirty="0">
                <a:latin typeface="Calibri"/>
                <a:cs typeface="Calibri"/>
              </a:rPr>
              <a:t> </a:t>
            </a:r>
            <a:r>
              <a:rPr sz="2600" b="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αιτιότητα</a:t>
            </a:r>
            <a:r>
              <a:rPr sz="2600" b="0" spc="-10" dirty="0">
                <a:latin typeface="Calibri"/>
                <a:cs typeface="Calibri"/>
              </a:rPr>
              <a:t>.</a:t>
            </a:r>
            <a:r>
              <a:rPr sz="2600" b="0" spc="-45" dirty="0">
                <a:latin typeface="Calibri"/>
                <a:cs typeface="Calibri"/>
              </a:rPr>
              <a:t> </a:t>
            </a:r>
            <a:r>
              <a:rPr sz="2600" b="0" spc="-25" dirty="0">
                <a:latin typeface="Calibri"/>
                <a:cs typeface="Calibri"/>
              </a:rPr>
              <a:t>Σε </a:t>
            </a:r>
            <a:r>
              <a:rPr sz="2600" b="0" dirty="0">
                <a:latin typeface="Calibri"/>
                <a:cs typeface="Calibri"/>
              </a:rPr>
              <a:t>απλές</a:t>
            </a:r>
            <a:r>
              <a:rPr sz="2600" b="0" spc="-95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έρευνες</a:t>
            </a:r>
            <a:r>
              <a:rPr sz="2600" b="0" spc="-80" dirty="0">
                <a:latin typeface="Calibri"/>
                <a:cs typeface="Calibri"/>
              </a:rPr>
              <a:t> </a:t>
            </a:r>
            <a:r>
              <a:rPr sz="2600" b="0" spc="-10" dirty="0">
                <a:latin typeface="Calibri"/>
                <a:cs typeface="Calibri"/>
              </a:rPr>
              <a:t>επισκόπησης,</a:t>
            </a:r>
            <a:r>
              <a:rPr sz="2600" b="0" spc="-50" dirty="0">
                <a:latin typeface="Calibri"/>
                <a:cs typeface="Calibri"/>
              </a:rPr>
              <a:t> </a:t>
            </a:r>
            <a:r>
              <a:rPr sz="2600" b="0" spc="-10" dirty="0">
                <a:latin typeface="Calibri"/>
                <a:cs typeface="Calibri"/>
              </a:rPr>
              <a:t>κάνουμε</a:t>
            </a:r>
            <a:r>
              <a:rPr sz="2600" b="0" spc="-35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λόγο</a:t>
            </a:r>
            <a:r>
              <a:rPr sz="2600" b="0" spc="-110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μόνο</a:t>
            </a:r>
            <a:r>
              <a:rPr sz="2600" b="0" spc="-90" dirty="0">
                <a:latin typeface="Calibri"/>
                <a:cs typeface="Calibri"/>
              </a:rPr>
              <a:t> </a:t>
            </a:r>
            <a:r>
              <a:rPr sz="2600" b="0" dirty="0">
                <a:latin typeface="Calibri"/>
                <a:cs typeface="Calibri"/>
              </a:rPr>
              <a:t>για</a:t>
            </a:r>
            <a:r>
              <a:rPr sz="2600" b="0" spc="-75" dirty="0">
                <a:latin typeface="Calibri"/>
                <a:cs typeface="Calibri"/>
              </a:rPr>
              <a:t> </a:t>
            </a:r>
            <a:r>
              <a:rPr sz="2600" b="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σχέσεις</a:t>
            </a:r>
            <a:r>
              <a:rPr sz="2600" b="0" spc="-70" dirty="0">
                <a:latin typeface="Calibri"/>
                <a:cs typeface="Calibri"/>
              </a:rPr>
              <a:t> </a:t>
            </a:r>
            <a:r>
              <a:rPr sz="2600" b="0" spc="-50" dirty="0">
                <a:latin typeface="Calibri"/>
                <a:cs typeface="Calibri"/>
              </a:rPr>
              <a:t>ή</a:t>
            </a:r>
            <a:r>
              <a:rPr lang="el-GR" sz="2600" b="0" spc="-50" dirty="0">
                <a:latin typeface="Calibri"/>
                <a:cs typeface="Calibri"/>
              </a:rPr>
              <a:t> </a:t>
            </a:r>
            <a:r>
              <a:rPr sz="2600" b="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</a:t>
            </a:r>
            <a:r>
              <a:rPr sz="2600" b="0" spc="-1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ρο</a:t>
            </a:r>
            <a:r>
              <a:rPr sz="2600" b="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βλέψεις</a:t>
            </a:r>
            <a:r>
              <a:rPr sz="2600" b="0" spc="-10" dirty="0">
                <a:latin typeface="Calibri"/>
                <a:cs typeface="Calibri"/>
              </a:rPr>
              <a:t>.</a:t>
            </a:r>
            <a:endParaRPr sz="2600" dirty="0">
              <a:latin typeface="Calibri"/>
              <a:cs typeface="Calibri"/>
            </a:endParaRPr>
          </a:p>
        </p:txBody>
      </p:sp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894F03FB-2DED-4CB7-B566-120ED174BDC3}"/>
              </a:ext>
            </a:extLst>
          </p:cNvPr>
          <p:cNvGrpSpPr/>
          <p:nvPr/>
        </p:nvGrpSpPr>
        <p:grpSpPr>
          <a:xfrm>
            <a:off x="1252117" y="3276600"/>
            <a:ext cx="9687765" cy="1149931"/>
            <a:chOff x="773911" y="2873325"/>
            <a:chExt cx="9687765" cy="1149931"/>
          </a:xfrm>
        </p:grpSpPr>
        <p:sp>
          <p:nvSpPr>
            <p:cNvPr id="6" name="object 6"/>
            <p:cNvSpPr txBox="1"/>
            <p:nvPr/>
          </p:nvSpPr>
          <p:spPr>
            <a:xfrm>
              <a:off x="934566" y="3500677"/>
              <a:ext cx="3107690" cy="522579"/>
            </a:xfrm>
            <a:prstGeom prst="rect">
              <a:avLst/>
            </a:prstGeom>
          </p:spPr>
          <p:txBody>
            <a:bodyPr vert="horz" wrap="square" lIns="0" tIns="1517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15"/>
                </a:spcBef>
              </a:pPr>
              <a:r>
                <a:rPr sz="2400" dirty="0">
                  <a:solidFill>
                    <a:srgbClr val="FF0000"/>
                  </a:solidFill>
                  <a:latin typeface="Calibri"/>
                  <a:cs typeface="Calibri"/>
                </a:rPr>
                <a:t>(μεταβλητή</a:t>
              </a:r>
              <a:r>
                <a:rPr sz="2400" spc="-130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400" spc="-10" dirty="0">
                  <a:solidFill>
                    <a:srgbClr val="FF0000"/>
                  </a:solidFill>
                  <a:latin typeface="Calibri"/>
                  <a:cs typeface="Calibri"/>
                </a:rPr>
                <a:t>πρόβλεψης)</a:t>
              </a:r>
              <a:endParaRPr sz="24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7315200" y="3500677"/>
              <a:ext cx="2777175" cy="522579"/>
            </a:xfrm>
            <a:prstGeom prst="rect">
              <a:avLst/>
            </a:prstGeom>
          </p:spPr>
          <p:txBody>
            <a:bodyPr vert="horz" wrap="square" lIns="0" tIns="151765" rIns="0" bIns="0" rtlCol="0">
              <a:spAutoFit/>
            </a:bodyPr>
            <a:lstStyle/>
            <a:p>
              <a:pPr marL="95885">
                <a:lnSpc>
                  <a:spcPct val="100000"/>
                </a:lnSpc>
                <a:spcBef>
                  <a:spcPts val="1015"/>
                </a:spcBef>
              </a:pPr>
              <a:r>
                <a:rPr sz="2400" dirty="0">
                  <a:solidFill>
                    <a:srgbClr val="FF0000"/>
                  </a:solidFill>
                  <a:latin typeface="Calibri"/>
                  <a:cs typeface="Calibri"/>
                </a:rPr>
                <a:t>(μεταβλητή</a:t>
              </a:r>
              <a:r>
                <a:rPr sz="2400" spc="-130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400" spc="-10" dirty="0">
                  <a:solidFill>
                    <a:srgbClr val="FF0000"/>
                  </a:solidFill>
                  <a:latin typeface="Calibri"/>
                  <a:cs typeface="Calibri"/>
                </a:rPr>
                <a:t>κριτήριο)</a:t>
              </a:r>
              <a:endParaRPr sz="24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338828" y="3189265"/>
              <a:ext cx="2592705" cy="342900"/>
            </a:xfrm>
            <a:custGeom>
              <a:avLst/>
              <a:gdLst/>
              <a:ahLst/>
              <a:cxnLst/>
              <a:rect l="l" t="t" r="r" b="b"/>
              <a:pathLst>
                <a:path w="2592704" h="342900">
                  <a:moveTo>
                    <a:pt x="2440939" y="171154"/>
                  </a:moveTo>
                  <a:lnTo>
                    <a:pt x="2268728" y="271611"/>
                  </a:lnTo>
                  <a:lnTo>
                    <a:pt x="2257440" y="281640"/>
                  </a:lnTo>
                  <a:lnTo>
                    <a:pt x="2251106" y="294788"/>
                  </a:lnTo>
                  <a:lnTo>
                    <a:pt x="2250154" y="309366"/>
                  </a:lnTo>
                  <a:lnTo>
                    <a:pt x="2255012" y="323681"/>
                  </a:lnTo>
                  <a:lnTo>
                    <a:pt x="2265114" y="334986"/>
                  </a:lnTo>
                  <a:lnTo>
                    <a:pt x="2278300" y="341350"/>
                  </a:lnTo>
                  <a:lnTo>
                    <a:pt x="2292891" y="342308"/>
                  </a:lnTo>
                  <a:lnTo>
                    <a:pt x="2307208" y="337397"/>
                  </a:lnTo>
                  <a:lnTo>
                    <a:pt x="2526882" y="209254"/>
                  </a:lnTo>
                  <a:lnTo>
                    <a:pt x="2516504" y="209254"/>
                  </a:lnTo>
                  <a:lnTo>
                    <a:pt x="2516513" y="204047"/>
                  </a:lnTo>
                  <a:lnTo>
                    <a:pt x="2497328" y="204047"/>
                  </a:lnTo>
                  <a:lnTo>
                    <a:pt x="2440939" y="171154"/>
                  </a:lnTo>
                  <a:close/>
                </a:path>
                <a:path w="2592704" h="342900">
                  <a:moveTo>
                    <a:pt x="2375625" y="133054"/>
                  </a:moveTo>
                  <a:lnTo>
                    <a:pt x="0" y="133054"/>
                  </a:lnTo>
                  <a:lnTo>
                    <a:pt x="0" y="209254"/>
                  </a:lnTo>
                  <a:lnTo>
                    <a:pt x="2375625" y="209254"/>
                  </a:lnTo>
                  <a:lnTo>
                    <a:pt x="2440939" y="171154"/>
                  </a:lnTo>
                  <a:lnTo>
                    <a:pt x="2375625" y="133054"/>
                  </a:lnTo>
                  <a:close/>
                </a:path>
                <a:path w="2592704" h="342900">
                  <a:moveTo>
                    <a:pt x="2526882" y="133054"/>
                  </a:moveTo>
                  <a:lnTo>
                    <a:pt x="2516631" y="133054"/>
                  </a:lnTo>
                  <a:lnTo>
                    <a:pt x="2516504" y="209254"/>
                  </a:lnTo>
                  <a:lnTo>
                    <a:pt x="2526882" y="209254"/>
                  </a:lnTo>
                  <a:lnTo>
                    <a:pt x="2592197" y="171154"/>
                  </a:lnTo>
                  <a:lnTo>
                    <a:pt x="2526882" y="133054"/>
                  </a:lnTo>
                  <a:close/>
                </a:path>
                <a:path w="2592704" h="342900">
                  <a:moveTo>
                    <a:pt x="2497328" y="138261"/>
                  </a:moveTo>
                  <a:lnTo>
                    <a:pt x="2440939" y="171154"/>
                  </a:lnTo>
                  <a:lnTo>
                    <a:pt x="2497328" y="204047"/>
                  </a:lnTo>
                  <a:lnTo>
                    <a:pt x="2497328" y="138261"/>
                  </a:lnTo>
                  <a:close/>
                </a:path>
                <a:path w="2592704" h="342900">
                  <a:moveTo>
                    <a:pt x="2516623" y="138261"/>
                  </a:moveTo>
                  <a:lnTo>
                    <a:pt x="2497328" y="138261"/>
                  </a:lnTo>
                  <a:lnTo>
                    <a:pt x="2497328" y="204047"/>
                  </a:lnTo>
                  <a:lnTo>
                    <a:pt x="2516513" y="204047"/>
                  </a:lnTo>
                  <a:lnTo>
                    <a:pt x="2516623" y="138261"/>
                  </a:lnTo>
                  <a:close/>
                </a:path>
                <a:path w="2592704" h="342900">
                  <a:moveTo>
                    <a:pt x="2292891" y="0"/>
                  </a:moveTo>
                  <a:lnTo>
                    <a:pt x="2278300" y="958"/>
                  </a:lnTo>
                  <a:lnTo>
                    <a:pt x="2265114" y="7322"/>
                  </a:lnTo>
                  <a:lnTo>
                    <a:pt x="2255012" y="18627"/>
                  </a:lnTo>
                  <a:lnTo>
                    <a:pt x="2250154" y="32942"/>
                  </a:lnTo>
                  <a:lnTo>
                    <a:pt x="2251106" y="47519"/>
                  </a:lnTo>
                  <a:lnTo>
                    <a:pt x="2257440" y="60668"/>
                  </a:lnTo>
                  <a:lnTo>
                    <a:pt x="2268728" y="70697"/>
                  </a:lnTo>
                  <a:lnTo>
                    <a:pt x="2440939" y="171154"/>
                  </a:lnTo>
                  <a:lnTo>
                    <a:pt x="2497328" y="138261"/>
                  </a:lnTo>
                  <a:lnTo>
                    <a:pt x="2516623" y="138261"/>
                  </a:lnTo>
                  <a:lnTo>
                    <a:pt x="2516631" y="133054"/>
                  </a:lnTo>
                  <a:lnTo>
                    <a:pt x="2526882" y="133054"/>
                  </a:lnTo>
                  <a:lnTo>
                    <a:pt x="2307208" y="4911"/>
                  </a:lnTo>
                  <a:lnTo>
                    <a:pt x="229289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4491366" y="2873325"/>
              <a:ext cx="2002155" cy="46506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 indent="35560">
                <a:lnSpc>
                  <a:spcPct val="148600"/>
                </a:lnSpc>
                <a:spcBef>
                  <a:spcPts val="95"/>
                </a:spcBef>
              </a:pPr>
              <a:r>
                <a:rPr sz="2200" b="1" dirty="0">
                  <a:solidFill>
                    <a:srgbClr val="FF0000"/>
                  </a:solidFill>
                  <a:latin typeface="Calibri"/>
                  <a:cs typeface="Calibri"/>
                </a:rPr>
                <a:t>π</a:t>
              </a:r>
              <a:r>
                <a:rPr sz="2200" b="1" dirty="0" err="1">
                  <a:solidFill>
                    <a:srgbClr val="FF0000"/>
                  </a:solidFill>
                  <a:latin typeface="Calibri"/>
                  <a:cs typeface="Calibri"/>
                </a:rPr>
                <a:t>ρο</a:t>
              </a:r>
              <a:r>
                <a:rPr sz="2200" b="1" dirty="0">
                  <a:solidFill>
                    <a:srgbClr val="FF0000"/>
                  </a:solidFill>
                  <a:latin typeface="Calibri"/>
                  <a:cs typeface="Calibri"/>
                </a:rPr>
                <a:t>βλέπει</a:t>
              </a:r>
              <a:r>
                <a:rPr sz="2200" b="1" spc="-60" dirty="0">
                  <a:solidFill>
                    <a:srgbClr val="FF0000"/>
                  </a:solidFill>
                  <a:latin typeface="Calibri"/>
                  <a:cs typeface="Calibri"/>
                </a:rPr>
                <a:t> </a:t>
              </a:r>
              <a:r>
                <a:rPr sz="2200" b="1" spc="-25" dirty="0">
                  <a:solidFill>
                    <a:srgbClr val="FF0000"/>
                  </a:solidFill>
                  <a:latin typeface="Calibri"/>
                  <a:cs typeface="Calibri"/>
                </a:rPr>
                <a:t>την</a:t>
              </a:r>
              <a:endParaRPr sz="22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11" name="object 3">
              <a:extLst>
                <a:ext uri="{FF2B5EF4-FFF2-40B4-BE49-F238E27FC236}">
                  <a16:creationId xmlns:a16="http://schemas.microsoft.com/office/drawing/2014/main" id="{401863D8-D1BE-425B-AF19-EE7DFA4254E8}"/>
                </a:ext>
              </a:extLst>
            </p:cNvPr>
            <p:cNvSpPr txBox="1"/>
            <p:nvPr/>
          </p:nvSpPr>
          <p:spPr>
            <a:xfrm>
              <a:off x="773911" y="3148400"/>
              <a:ext cx="3429001" cy="419346"/>
            </a:xfrm>
            <a:prstGeom prst="rect">
              <a:avLst/>
            </a:prstGeom>
            <a:ln w="18288">
              <a:solidFill>
                <a:srgbClr val="FF0000"/>
              </a:solidFill>
              <a:prstDash val="sysDash"/>
            </a:ln>
          </p:spPr>
          <p:txBody>
            <a:bodyPr vert="horz" wrap="square" lIns="0" tIns="19050" rIns="0" bIns="0" rtlCol="0">
              <a:spAutoFit/>
            </a:bodyPr>
            <a:lstStyle/>
            <a:p>
              <a:pPr marL="90805">
                <a:lnSpc>
                  <a:spcPct val="100000"/>
                </a:lnSpc>
                <a:spcBef>
                  <a:spcPts val="150"/>
                </a:spcBef>
              </a:pPr>
              <a:r>
                <a:rPr lang="el-GR" sz="2600" b="1" spc="-20" dirty="0">
                  <a:latin typeface="Calibri"/>
                  <a:cs typeface="Calibri"/>
                </a:rPr>
                <a:t>Ανεξάρτητη Μεταβλητή</a:t>
              </a:r>
              <a:endParaRPr sz="2600" b="1" dirty="0">
                <a:latin typeface="Calibri"/>
                <a:cs typeface="Calibri"/>
              </a:endParaRPr>
            </a:p>
          </p:txBody>
        </p:sp>
        <p:sp>
          <p:nvSpPr>
            <p:cNvPr id="12" name="object 3">
              <a:extLst>
                <a:ext uri="{FF2B5EF4-FFF2-40B4-BE49-F238E27FC236}">
                  <a16:creationId xmlns:a16="http://schemas.microsoft.com/office/drawing/2014/main" id="{7A07B621-75B1-48FA-83D5-D75512D9BDDC}"/>
                </a:ext>
              </a:extLst>
            </p:cNvPr>
            <p:cNvSpPr txBox="1"/>
            <p:nvPr/>
          </p:nvSpPr>
          <p:spPr>
            <a:xfrm>
              <a:off x="7032676" y="3148400"/>
              <a:ext cx="3429000" cy="419346"/>
            </a:xfrm>
            <a:prstGeom prst="rect">
              <a:avLst/>
            </a:prstGeom>
            <a:ln w="18288">
              <a:solidFill>
                <a:srgbClr val="FF0000"/>
              </a:solidFill>
              <a:prstDash val="sysDash"/>
            </a:ln>
          </p:spPr>
          <p:txBody>
            <a:bodyPr vert="horz" wrap="square" lIns="0" tIns="19050" rIns="0" bIns="0" rtlCol="0">
              <a:spAutoFit/>
            </a:bodyPr>
            <a:lstStyle/>
            <a:p>
              <a:pPr marL="90805">
                <a:lnSpc>
                  <a:spcPct val="100000"/>
                </a:lnSpc>
                <a:spcBef>
                  <a:spcPts val="150"/>
                </a:spcBef>
              </a:pPr>
              <a:r>
                <a:rPr lang="el-GR" sz="2600" b="1" spc="-20" dirty="0">
                  <a:latin typeface="Calibri"/>
                  <a:cs typeface="Calibri"/>
                </a:rPr>
                <a:t>Εξαρτημένη Μεταβλητή</a:t>
              </a:r>
              <a:endParaRPr sz="2600" b="1" dirty="0">
                <a:latin typeface="Calibri"/>
                <a:cs typeface="Calibri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81DDF78-A9D4-4FDD-96AE-350F8552CB10}"/>
                </a:ext>
              </a:extLst>
            </p:cNvPr>
            <p:cNvSpPr txBox="1"/>
            <p:nvPr/>
          </p:nvSpPr>
          <p:spPr>
            <a:xfrm>
              <a:off x="4423426" y="3299633"/>
              <a:ext cx="2138034" cy="46506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>
              <a:defPPr>
                <a:defRPr kern="0"/>
              </a:defPPr>
              <a:lvl1pPr marL="12700" marR="5080" indent="35560">
                <a:lnSpc>
                  <a:spcPct val="148600"/>
                </a:lnSpc>
                <a:spcBef>
                  <a:spcPts val="95"/>
                </a:spcBef>
                <a:defRPr sz="2200" b="1">
                  <a:solidFill>
                    <a:srgbClr val="FF0000"/>
                  </a:solidFill>
                  <a:latin typeface="Calibri"/>
                  <a:cs typeface="Calibri"/>
                </a:defRPr>
              </a:lvl1pPr>
            </a:lstStyle>
            <a:p>
              <a:r>
                <a:rPr lang="el-GR" dirty="0"/>
                <a:t>σχετίζεται με την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3800" y="136523"/>
            <a:ext cx="47244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Σύνοψη Βασικών Εννοιών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1" y="2214829"/>
            <a:ext cx="11506200" cy="187807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77495" indent="-265430">
              <a:lnSpc>
                <a:spcPct val="100000"/>
              </a:lnSpc>
              <a:spcBef>
                <a:spcPts val="110"/>
              </a:spcBef>
              <a:buClr>
                <a:srgbClr val="E38312"/>
              </a:buClr>
              <a:buFont typeface="Arial"/>
              <a:buChar char="•"/>
              <a:tabLst>
                <a:tab pos="278130" algn="l"/>
              </a:tabLst>
            </a:pPr>
            <a:r>
              <a:rPr sz="2800" b="1" spc="-10" dirty="0">
                <a:latin typeface="Calibri"/>
                <a:cs typeface="Calibri"/>
              </a:rPr>
              <a:t>Κλίμακα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μέτρησης: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Πώς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μετράμε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κάτι.</a:t>
            </a:r>
            <a:endParaRPr sz="2800" dirty="0">
              <a:latin typeface="Calibri"/>
              <a:cs typeface="Calibri"/>
            </a:endParaRPr>
          </a:p>
          <a:p>
            <a:pPr marL="277495" indent="-265430">
              <a:lnSpc>
                <a:spcPct val="100000"/>
              </a:lnSpc>
              <a:spcBef>
                <a:spcPts val="2400"/>
              </a:spcBef>
              <a:buClr>
                <a:srgbClr val="E38312"/>
              </a:buClr>
              <a:buFont typeface="Arial"/>
              <a:buChar char="•"/>
              <a:tabLst>
                <a:tab pos="278130" algn="l"/>
              </a:tabLst>
            </a:pPr>
            <a:r>
              <a:rPr sz="2800" b="1" dirty="0">
                <a:latin typeface="Calibri"/>
                <a:cs typeface="Calibri"/>
              </a:rPr>
              <a:t>Μεταβλητή:</a:t>
            </a:r>
            <a:r>
              <a:rPr sz="2800" b="1" spc="-130" dirty="0"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Τι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μετράμε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(χαρακτηριστικό,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φαινόμενο,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κ.λπ.).</a:t>
            </a:r>
            <a:endParaRPr sz="2800" dirty="0">
              <a:latin typeface="Calibri"/>
              <a:cs typeface="Calibri"/>
            </a:endParaRPr>
          </a:p>
          <a:p>
            <a:pPr marL="277495" marR="5080" indent="-265430">
              <a:lnSpc>
                <a:spcPct val="130100"/>
              </a:lnSpc>
              <a:spcBef>
                <a:spcPts val="1390"/>
              </a:spcBef>
              <a:buClr>
                <a:srgbClr val="E38312"/>
              </a:buClr>
              <a:buFont typeface="Arial"/>
              <a:buChar char="•"/>
              <a:tabLst>
                <a:tab pos="278130" algn="l"/>
              </a:tabLst>
            </a:pPr>
            <a:r>
              <a:rPr sz="2800" b="1" dirty="0">
                <a:latin typeface="Calibri"/>
                <a:cs typeface="Calibri"/>
              </a:rPr>
              <a:t>Δεδομένα: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Οι</a:t>
            </a:r>
            <a:r>
              <a:rPr sz="2800" spc="-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τιμές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που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προκύπτουν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από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την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μέτρηση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(175cm, </a:t>
            </a:r>
            <a:r>
              <a:rPr sz="2800" dirty="0">
                <a:latin typeface="Calibri"/>
                <a:cs typeface="Calibri"/>
              </a:rPr>
              <a:t>60kg,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κ.λπ.).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86300" y="304800"/>
            <a:ext cx="28194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Βιβλιογραφία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304800" y="1752600"/>
            <a:ext cx="11582400" cy="27272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4320" marR="40640" indent="-262255" algn="just">
              <a:lnSpc>
                <a:spcPct val="120100"/>
              </a:lnSpc>
              <a:spcBef>
                <a:spcPts val="100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lang="el-G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Καρακώστας, Κ. (2004). Στατιστική εφαρμοσμένη στις κοινωνικές επιστήμες. </a:t>
            </a:r>
            <a:r>
              <a:rPr lang="el-G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Διδακτικές σημειώσεις ΠΜΣ Τμήματος Φιλοσοφίας-Παιδαγωγικής-Ψυχολογίας Πανεπιστημίου Ιωαννίνων (επιμέλεια </a:t>
            </a:r>
            <a:r>
              <a:rPr lang="el-GR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Σούρλου</a:t>
            </a:r>
            <a:r>
              <a:rPr lang="el-G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Ευλαμπία</a:t>
            </a:r>
            <a:r>
              <a:rPr lang="el-GR" b="0" i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el-GR" b="0" i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12065" marR="40640" indent="0" algn="just">
              <a:lnSpc>
                <a:spcPct val="120100"/>
              </a:lnSpc>
              <a:spcBef>
                <a:spcPts val="100"/>
              </a:spcBef>
              <a:buClr>
                <a:srgbClr val="E38312"/>
              </a:buClr>
              <a:buNone/>
              <a:tabLst>
                <a:tab pos="274320" algn="l"/>
                <a:tab pos="274955" algn="l"/>
              </a:tabLst>
            </a:pP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274320" marR="40640" indent="-262255" algn="just">
              <a:lnSpc>
                <a:spcPct val="120100"/>
              </a:lnSpc>
              <a:spcBef>
                <a:spcPts val="100"/>
              </a:spcBef>
              <a:buClr>
                <a:srgbClr val="E38312"/>
              </a:buClr>
              <a:buFont typeface="Arial"/>
              <a:buChar char="•"/>
              <a:tabLst>
                <a:tab pos="274320" algn="l"/>
                <a:tab pos="274955" algn="l"/>
              </a:tabLst>
            </a:pPr>
            <a:r>
              <a:rPr lang="el-G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Εμβαλωτής</a:t>
            </a:r>
            <a:r>
              <a:rPr lang="el-G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Α., </a:t>
            </a:r>
            <a:r>
              <a:rPr lang="el-G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Κάτσης</a:t>
            </a:r>
            <a:r>
              <a:rPr lang="el-G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Α., &amp; Σιδερίδης, Γ. (2011). Στατιστικές μέθοδοι στις κοινωνικές επιστήμες. </a:t>
            </a:r>
            <a:r>
              <a:rPr lang="el-G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Αθήνα: Τόπος</a:t>
            </a:r>
            <a:r>
              <a:rPr lang="el-G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dirty="0">
                <a:latin typeface="Calibri"/>
                <a:cs typeface="Calibri"/>
              </a:rPr>
              <a:t>Field,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A.</a:t>
            </a:r>
            <a:r>
              <a:rPr spc="-6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(2009).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i="1" dirty="0"/>
              <a:t>Discovering</a:t>
            </a:r>
            <a:r>
              <a:rPr i="1" spc="-20" dirty="0"/>
              <a:t> </a:t>
            </a:r>
            <a:r>
              <a:rPr i="1" dirty="0"/>
              <a:t>Statistics</a:t>
            </a:r>
            <a:r>
              <a:rPr i="1" spc="-50" dirty="0"/>
              <a:t> </a:t>
            </a:r>
            <a:r>
              <a:rPr i="1" dirty="0"/>
              <a:t>Using</a:t>
            </a:r>
            <a:r>
              <a:rPr i="1" spc="-20" dirty="0"/>
              <a:t> </a:t>
            </a:r>
            <a:r>
              <a:rPr i="1" dirty="0"/>
              <a:t>SPSS</a:t>
            </a:r>
            <a:r>
              <a:rPr i="1" spc="-15" dirty="0"/>
              <a:t> </a:t>
            </a:r>
            <a:r>
              <a:rPr i="1" dirty="0"/>
              <a:t>(Third</a:t>
            </a:r>
            <a:r>
              <a:rPr i="1" spc="5" dirty="0"/>
              <a:t> </a:t>
            </a:r>
            <a:r>
              <a:rPr i="1" dirty="0"/>
              <a:t>Edition)</a:t>
            </a:r>
            <a:r>
              <a:rPr dirty="0">
                <a:latin typeface="Calibri"/>
                <a:cs typeface="Calibri"/>
              </a:rPr>
              <a:t>.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London: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Sage.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83822" y="152400"/>
            <a:ext cx="3897327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Επαγωγική Στατιστική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400" y="1919456"/>
            <a:ext cx="11887200" cy="285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4970" marR="55880" indent="-344805">
              <a:lnSpc>
                <a:spcPct val="114999"/>
              </a:lnSpc>
              <a:spcBef>
                <a:spcPts val="95"/>
              </a:spcBef>
              <a:buClr>
                <a:srgbClr val="E38312"/>
              </a:buClr>
              <a:buFont typeface="Symbol"/>
              <a:buChar char=""/>
              <a:tabLst>
                <a:tab pos="394970" algn="l"/>
                <a:tab pos="395605" algn="l"/>
              </a:tabLst>
            </a:pPr>
            <a:r>
              <a:rPr sz="2400" dirty="0">
                <a:latin typeface="Calibri"/>
                <a:cs typeface="Calibri"/>
              </a:rPr>
              <a:t>Έλεγχος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υποθέσεων: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σφάλματα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δειγματοληψίας,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επίπεδο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σημαντικότητας, </a:t>
            </a:r>
            <a:r>
              <a:rPr sz="2400" dirty="0">
                <a:latin typeface="Calibri"/>
                <a:cs typeface="Calibri"/>
              </a:rPr>
              <a:t>διαστήματα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εμπιστοσύνης,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μονόπλευρος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αμφίπλευρος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έλεγχος,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κ.λπ.</a:t>
            </a:r>
            <a:endParaRPr sz="2400" dirty="0">
              <a:latin typeface="Calibri"/>
              <a:cs typeface="Calibri"/>
            </a:endParaRPr>
          </a:p>
          <a:p>
            <a:pPr marL="394970" indent="-344805">
              <a:lnSpc>
                <a:spcPct val="100000"/>
              </a:lnSpc>
              <a:spcBef>
                <a:spcPts val="1035"/>
              </a:spcBef>
              <a:buClr>
                <a:srgbClr val="E38312"/>
              </a:buClr>
              <a:buFont typeface="Symbol"/>
              <a:buChar char=""/>
              <a:tabLst>
                <a:tab pos="394970" algn="l"/>
                <a:tab pos="395605" algn="l"/>
              </a:tabLst>
            </a:pPr>
            <a:r>
              <a:rPr sz="2400" dirty="0">
                <a:latin typeface="Calibri"/>
                <a:cs typeface="Calibri"/>
              </a:rPr>
              <a:t>Σύγκριση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συχνοτήτων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κατηγοριών: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στατιστικό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κριτήριο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χ</a:t>
            </a:r>
            <a:r>
              <a:rPr sz="2400" spc="-37" baseline="24305" dirty="0">
                <a:latin typeface="Calibri"/>
                <a:cs typeface="Calibri"/>
              </a:rPr>
              <a:t>2</a:t>
            </a:r>
            <a:r>
              <a:rPr sz="2400" spc="-25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394970" indent="-344805">
              <a:lnSpc>
                <a:spcPct val="100000"/>
              </a:lnSpc>
              <a:spcBef>
                <a:spcPts val="1035"/>
              </a:spcBef>
              <a:buClr>
                <a:srgbClr val="E38312"/>
              </a:buClr>
              <a:buFont typeface="Symbol"/>
              <a:buChar char=""/>
              <a:tabLst>
                <a:tab pos="394970" algn="l"/>
                <a:tab pos="395605" algn="l"/>
              </a:tabLst>
            </a:pPr>
            <a:r>
              <a:rPr sz="2400" dirty="0">
                <a:latin typeface="Calibri"/>
                <a:cs typeface="Calibri"/>
              </a:rPr>
              <a:t>Η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έννοια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της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συσχέτισης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οι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συντελεστές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Pearson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Spearman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Rho.</a:t>
            </a:r>
            <a:endParaRPr sz="2400" dirty="0">
              <a:latin typeface="Calibri"/>
              <a:cs typeface="Calibri"/>
            </a:endParaRPr>
          </a:p>
          <a:p>
            <a:pPr marL="394970" indent="-344805">
              <a:lnSpc>
                <a:spcPct val="100000"/>
              </a:lnSpc>
              <a:spcBef>
                <a:spcPts val="1035"/>
              </a:spcBef>
              <a:buClr>
                <a:srgbClr val="E38312"/>
              </a:buClr>
              <a:buFont typeface="Symbol"/>
              <a:buChar char=""/>
              <a:tabLst>
                <a:tab pos="394970" algn="l"/>
                <a:tab pos="395605" algn="l"/>
              </a:tabLst>
            </a:pPr>
            <a:r>
              <a:rPr sz="2400" dirty="0">
                <a:latin typeface="Calibri"/>
                <a:cs typeface="Calibri"/>
              </a:rPr>
              <a:t>Ανάλυση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παλινδρόμησης.</a:t>
            </a:r>
            <a:endParaRPr sz="2400" dirty="0">
              <a:latin typeface="Calibri"/>
              <a:cs typeface="Calibri"/>
            </a:endParaRPr>
          </a:p>
          <a:p>
            <a:pPr marL="394970" indent="-344805">
              <a:lnSpc>
                <a:spcPct val="100000"/>
              </a:lnSpc>
              <a:spcBef>
                <a:spcPts val="1030"/>
              </a:spcBef>
              <a:buClr>
                <a:srgbClr val="E38312"/>
              </a:buClr>
              <a:buFont typeface="Symbol"/>
              <a:buChar char=""/>
              <a:tabLst>
                <a:tab pos="394970" algn="l"/>
                <a:tab pos="395605" algn="l"/>
              </a:tabLst>
            </a:pPr>
            <a:r>
              <a:rPr sz="2400" dirty="0">
                <a:latin typeface="Calibri"/>
                <a:cs typeface="Calibri"/>
              </a:rPr>
              <a:t>Σύγκριση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μέσων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όρων: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κριτήριο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για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ανεξάρτητα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δείγματα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κριτήριο</a:t>
            </a:r>
            <a:r>
              <a:rPr lang="el-GR"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Mann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Whitney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U.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83510" y="152400"/>
            <a:ext cx="6824980" cy="42704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Παραδείγματα ερευνητικών ε</a:t>
            </a:r>
            <a:r>
              <a:rPr lang="el-GR" sz="2700" b="1" spc="-25" dirty="0" err="1">
                <a:solidFill>
                  <a:srgbClr val="5FCAEE"/>
                </a:solidFill>
                <a:latin typeface="Trebuchet MS"/>
                <a:cs typeface="Calibri"/>
              </a:rPr>
              <a:t>ρωτ</a:t>
            </a:r>
            <a:r>
              <a:rPr sz="2700" b="1" spc="-25" dirty="0" err="1">
                <a:solidFill>
                  <a:srgbClr val="5FCAEE"/>
                </a:solidFill>
                <a:latin typeface="Trebuchet MS"/>
                <a:cs typeface="Calibri"/>
              </a:rPr>
              <a:t>ημάτων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9313" y="1828800"/>
            <a:ext cx="10593374" cy="1430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H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εξυπηρέτηση που προσφέρει η Γραμματεία είναι άμεση σε ερωτήσεις και χωρίς παράπονα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στους φοιτητές και στους γονείς</a:t>
            </a:r>
            <a:endParaRPr sz="28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335"/>
              </a:spcBef>
            </a:pPr>
            <a:r>
              <a:rPr sz="2800" dirty="0">
                <a:latin typeface="Calibri"/>
                <a:cs typeface="Calibri"/>
              </a:rPr>
              <a:t>(r=0,2</a:t>
            </a:r>
            <a:r>
              <a:rPr lang="el-GR" sz="2800" dirty="0">
                <a:latin typeface="Calibri"/>
                <a:cs typeface="Calibri"/>
              </a:rPr>
              <a:t>6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και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r=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0,2</a:t>
            </a:r>
            <a:r>
              <a:rPr lang="el-GR" sz="2800" dirty="0">
                <a:latin typeface="Calibri"/>
                <a:cs typeface="Calibri"/>
              </a:rPr>
              <a:t>7</a:t>
            </a:r>
            <a:r>
              <a:rPr sz="2800" dirty="0">
                <a:latin typeface="Calibri"/>
                <a:cs typeface="Calibri"/>
              </a:rPr>
              <a:t>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α</a:t>
            </a:r>
            <a:r>
              <a:rPr sz="2800" spc="-10" dirty="0" err="1">
                <a:latin typeface="Calibri"/>
                <a:cs typeface="Calibri"/>
              </a:rPr>
              <a:t>ντίστοιχ</a:t>
            </a:r>
            <a:r>
              <a:rPr sz="2800" spc="-10" dirty="0">
                <a:latin typeface="Calibri"/>
                <a:cs typeface="Calibri"/>
              </a:rPr>
              <a:t>α).</a:t>
            </a:r>
            <a:r>
              <a:rPr lang="el-GR" sz="2800" spc="-10" dirty="0">
                <a:latin typeface="Calibri"/>
                <a:cs typeface="Calibri"/>
              </a:rPr>
              <a:t> 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6E56EEE6-0391-4821-9FE6-659272E63A83}"/>
              </a:ext>
            </a:extLst>
          </p:cNvPr>
          <p:cNvSpPr txBox="1">
            <a:spLocks/>
          </p:cNvSpPr>
          <p:nvPr/>
        </p:nvSpPr>
        <p:spPr>
          <a:xfrm>
            <a:off x="823429" y="4648200"/>
            <a:ext cx="10541696" cy="152952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 algn="just">
              <a:lnSpc>
                <a:spcPct val="120100"/>
              </a:lnSpc>
              <a:spcBef>
                <a:spcPts val="100"/>
              </a:spcBef>
            </a:pPr>
            <a:r>
              <a:rPr lang="el-GR" sz="2800" dirty="0">
                <a:latin typeface="Calibri"/>
                <a:cs typeface="Calibri"/>
              </a:rPr>
              <a:t>Σε</a:t>
            </a:r>
            <a:r>
              <a:rPr lang="el-GR" sz="2800" spc="-7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δείγμα</a:t>
            </a:r>
            <a:r>
              <a:rPr lang="el-GR" sz="2800" spc="-25" dirty="0">
                <a:latin typeface="Calibri"/>
                <a:cs typeface="Calibri"/>
              </a:rPr>
              <a:t> </a:t>
            </a:r>
            <a:r>
              <a:rPr lang="en-US" sz="2800" spc="-25" dirty="0">
                <a:latin typeface="Calibri"/>
                <a:cs typeface="Calibri"/>
              </a:rPr>
              <a:t>100</a:t>
            </a:r>
            <a:r>
              <a:rPr lang="el-GR" sz="2800" spc="-45" dirty="0">
                <a:latin typeface="Calibri"/>
                <a:cs typeface="Calibri"/>
              </a:rPr>
              <a:t> φοιτητών</a:t>
            </a:r>
            <a:r>
              <a:rPr lang="el-GR" sz="2800" dirty="0">
                <a:latin typeface="Calibri"/>
                <a:cs typeface="Calibri"/>
              </a:rPr>
              <a:t>,</a:t>
            </a:r>
            <a:r>
              <a:rPr lang="el-GR" sz="2800" spc="-6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η</a:t>
            </a:r>
            <a:r>
              <a:rPr lang="el-GR" sz="2800" spc="-4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μέση</a:t>
            </a:r>
            <a:r>
              <a:rPr lang="el-GR" sz="2800" spc="-6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επίδοση</a:t>
            </a:r>
            <a:r>
              <a:rPr lang="el-GR" sz="2800" spc="-6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των</a:t>
            </a:r>
            <a:r>
              <a:rPr lang="el-GR" sz="2800" spc="-4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κοριτσιών</a:t>
            </a:r>
            <a:r>
              <a:rPr lang="el-GR" sz="2800" spc="-8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στο</a:t>
            </a:r>
            <a:r>
              <a:rPr lang="el-GR" sz="2800" spc="-45" dirty="0">
                <a:latin typeface="Calibri"/>
                <a:cs typeface="Calibri"/>
              </a:rPr>
              <a:t> </a:t>
            </a:r>
            <a:r>
              <a:rPr lang="el-GR" sz="2800" spc="-20" dirty="0">
                <a:latin typeface="Calibri"/>
                <a:cs typeface="Calibri"/>
              </a:rPr>
              <a:t>τεστ </a:t>
            </a:r>
            <a:r>
              <a:rPr lang="el-GR" sz="2800" dirty="0">
                <a:latin typeface="Calibri"/>
                <a:cs typeface="Calibri"/>
              </a:rPr>
              <a:t>στατιστικής</a:t>
            </a:r>
            <a:r>
              <a:rPr lang="el-GR" sz="2800" spc="-1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ήταν</a:t>
            </a:r>
            <a:r>
              <a:rPr lang="el-GR" sz="2800" spc="-3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75%,</a:t>
            </a:r>
            <a:r>
              <a:rPr lang="el-GR" sz="2800" spc="-3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ενώ</a:t>
            </a:r>
            <a:r>
              <a:rPr lang="el-GR" sz="2800" spc="-3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των</a:t>
            </a:r>
            <a:r>
              <a:rPr lang="el-GR" sz="2800" spc="-3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αγοριών</a:t>
            </a:r>
            <a:r>
              <a:rPr lang="el-GR" sz="2800" spc="-6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ήταν</a:t>
            </a:r>
            <a:r>
              <a:rPr lang="el-GR" sz="2800" spc="-3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73%.</a:t>
            </a:r>
            <a:r>
              <a:rPr lang="el-GR" sz="2800" spc="-1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Άρα</a:t>
            </a:r>
            <a:r>
              <a:rPr lang="el-GR" sz="2800" spc="-70" dirty="0">
                <a:latin typeface="Calibri"/>
                <a:cs typeface="Calibri"/>
              </a:rPr>
              <a:t> τα </a:t>
            </a:r>
            <a:r>
              <a:rPr lang="el-GR" sz="2800" dirty="0">
                <a:latin typeface="Calibri"/>
                <a:cs typeface="Calibri"/>
              </a:rPr>
              <a:t>κορίτσια μπορούν καλύτερα</a:t>
            </a:r>
            <a:r>
              <a:rPr lang="el-GR" sz="2800" spc="-45" dirty="0">
                <a:latin typeface="Calibri"/>
                <a:cs typeface="Calibri"/>
              </a:rPr>
              <a:t> με </a:t>
            </a:r>
            <a:r>
              <a:rPr lang="el-GR" sz="2800" dirty="0">
                <a:latin typeface="Calibri"/>
                <a:cs typeface="Calibri"/>
              </a:rPr>
              <a:t>τη</a:t>
            </a:r>
            <a:r>
              <a:rPr lang="el-GR" sz="2800" spc="-3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στατιστική</a:t>
            </a:r>
            <a:r>
              <a:rPr lang="el-GR" sz="2800" spc="-30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από</a:t>
            </a:r>
            <a:r>
              <a:rPr lang="el-GR" sz="2800" spc="-45" dirty="0">
                <a:latin typeface="Calibri"/>
                <a:cs typeface="Calibri"/>
              </a:rPr>
              <a:t> </a:t>
            </a:r>
            <a:r>
              <a:rPr lang="el-GR" sz="2800" dirty="0">
                <a:latin typeface="Calibri"/>
                <a:cs typeface="Calibri"/>
              </a:rPr>
              <a:t>τα αγόρια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487" y="228600"/>
            <a:ext cx="5153026" cy="42704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ΠΡΟΑΠΑΙΤΟΥΜΕΝΕΣ ΓΝΩΣΕΙΣ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48000" y="1219200"/>
            <a:ext cx="7924800" cy="28623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06170" marR="2552065">
              <a:lnSpc>
                <a:spcPct val="131500"/>
              </a:lnSpc>
              <a:spcBef>
                <a:spcPts val="95"/>
              </a:spcBef>
            </a:pPr>
            <a:r>
              <a:rPr lang="el-GR" sz="2800" spc="-10" dirty="0">
                <a:latin typeface="Calibri"/>
                <a:cs typeface="Calibri"/>
              </a:rPr>
              <a:t>Π</a:t>
            </a:r>
            <a:r>
              <a:rPr sz="2800" spc="-10" dirty="0" err="1">
                <a:latin typeface="Calibri"/>
                <a:cs typeface="Calibri"/>
              </a:rPr>
              <a:t>ρόσθεση</a:t>
            </a:r>
            <a:r>
              <a:rPr lang="el-GR" sz="2800" spc="-10" dirty="0">
                <a:latin typeface="Calibri"/>
                <a:cs typeface="Calibri"/>
              </a:rPr>
              <a:t> (+)</a:t>
            </a:r>
            <a:r>
              <a:rPr sz="2800" spc="-10" dirty="0">
                <a:latin typeface="Calibri"/>
                <a:cs typeface="Calibri"/>
              </a:rPr>
              <a:t> αφα</a:t>
            </a:r>
            <a:r>
              <a:rPr sz="2800" spc="-10" dirty="0" err="1">
                <a:latin typeface="Calibri"/>
                <a:cs typeface="Calibri"/>
              </a:rPr>
              <a:t>ίρεση</a:t>
            </a:r>
            <a:r>
              <a:rPr lang="el-GR" sz="2800" spc="-10" dirty="0">
                <a:latin typeface="Calibri"/>
                <a:cs typeface="Calibri"/>
              </a:rPr>
              <a:t>  (-)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60"/>
              </a:spcBef>
              <a:tabLst>
                <a:tab pos="1106170" algn="l"/>
              </a:tabLst>
            </a:pPr>
            <a:r>
              <a:rPr sz="2800" b="1" dirty="0">
                <a:latin typeface="Calibri"/>
                <a:cs typeface="Calibri"/>
              </a:rPr>
              <a:t>	</a:t>
            </a:r>
            <a:r>
              <a:rPr lang="el-GR" sz="2800" spc="-10" dirty="0">
                <a:latin typeface="Calibri"/>
                <a:cs typeface="Calibri"/>
              </a:rPr>
              <a:t>Π</a:t>
            </a:r>
            <a:r>
              <a:rPr sz="2800" spc="-10" dirty="0" err="1">
                <a:latin typeface="Calibri"/>
                <a:cs typeface="Calibri"/>
              </a:rPr>
              <a:t>ολλ</a:t>
            </a:r>
            <a:r>
              <a:rPr sz="2800" spc="-10" dirty="0">
                <a:latin typeface="Calibri"/>
                <a:cs typeface="Calibri"/>
              </a:rPr>
              <a:t>απλασιασμός</a:t>
            </a:r>
            <a:r>
              <a:rPr lang="el-GR" sz="2800" spc="-10" dirty="0">
                <a:latin typeface="Calibri"/>
                <a:cs typeface="Calibri"/>
              </a:rPr>
              <a:t> (*)</a:t>
            </a:r>
            <a:endParaRPr sz="2800" dirty="0">
              <a:latin typeface="Calibri"/>
              <a:cs typeface="Calibri"/>
            </a:endParaRPr>
          </a:p>
          <a:p>
            <a:pPr marL="1106170" marR="1525270">
              <a:lnSpc>
                <a:spcPct val="131500"/>
              </a:lnSpc>
              <a:spcBef>
                <a:spcPts val="25"/>
              </a:spcBef>
            </a:pPr>
            <a:r>
              <a:rPr lang="el-GR" sz="2800" spc="-10" dirty="0">
                <a:latin typeface="Calibri"/>
                <a:cs typeface="Calibri"/>
              </a:rPr>
              <a:t>Δ</a:t>
            </a:r>
            <a:r>
              <a:rPr sz="2800" spc="-10" dirty="0">
                <a:latin typeface="Calibri"/>
                <a:cs typeface="Calibri"/>
              </a:rPr>
              <a:t>ια</a:t>
            </a:r>
            <a:r>
              <a:rPr sz="2800" spc="-10" dirty="0" err="1">
                <a:latin typeface="Calibri"/>
                <a:cs typeface="Calibri"/>
              </a:rPr>
              <a:t>ίρεση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lang="el-GR" sz="2800" spc="-10" dirty="0">
                <a:latin typeface="Calibri"/>
                <a:cs typeface="Calibri"/>
              </a:rPr>
              <a:t>(</a:t>
            </a:r>
            <a:r>
              <a:rPr lang="el-GR" sz="2800" b="1" dirty="0">
                <a:latin typeface="Calibri"/>
                <a:cs typeface="Calibri"/>
              </a:rPr>
              <a:t>÷</a:t>
            </a:r>
            <a:r>
              <a:rPr lang="el-GR" sz="2800" spc="-10" dirty="0">
                <a:latin typeface="Calibri"/>
                <a:cs typeface="Calibri"/>
              </a:rPr>
              <a:t>)</a:t>
            </a:r>
          </a:p>
          <a:p>
            <a:pPr marL="1106170" marR="1525270">
              <a:lnSpc>
                <a:spcPct val="131500"/>
              </a:lnSpc>
              <a:spcBef>
                <a:spcPts val="25"/>
              </a:spcBef>
            </a:pPr>
            <a:r>
              <a:rPr lang="el-GR" sz="2800" dirty="0">
                <a:latin typeface="Calibri"/>
                <a:cs typeface="Calibri"/>
              </a:rPr>
              <a:t>Τ</a:t>
            </a:r>
            <a:r>
              <a:rPr sz="2800" dirty="0" err="1">
                <a:latin typeface="Calibri"/>
                <a:cs typeface="Calibri"/>
              </a:rPr>
              <a:t>ετρ</a:t>
            </a:r>
            <a:r>
              <a:rPr sz="2800" dirty="0">
                <a:latin typeface="Calibri"/>
                <a:cs typeface="Calibri"/>
              </a:rPr>
              <a:t>αγωνική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ρίζα</a:t>
            </a:r>
            <a:r>
              <a:rPr lang="el-GR" sz="2800" spc="-20" dirty="0">
                <a:latin typeface="Calibri"/>
                <a:cs typeface="Calibri"/>
              </a:rPr>
              <a:t> (</a:t>
            </a:r>
            <a:r>
              <a:rPr lang="el-GR" sz="2800" spc="-50" dirty="0">
                <a:latin typeface="Calibri"/>
                <a:cs typeface="Calibri"/>
              </a:rPr>
              <a:t>√</a:t>
            </a:r>
            <a:r>
              <a:rPr lang="el-GR" sz="2800" b="1" spc="-50" dirty="0">
                <a:latin typeface="Calibri"/>
                <a:cs typeface="Calibri"/>
              </a:rPr>
              <a:t>)</a:t>
            </a:r>
            <a:endParaRPr sz="2800" dirty="0">
              <a:latin typeface="Calibri"/>
              <a:cs typeface="Calibri"/>
            </a:endParaRPr>
          </a:p>
          <a:p>
            <a:pPr marL="1106170">
              <a:lnSpc>
                <a:spcPct val="100000"/>
              </a:lnSpc>
              <a:spcBef>
                <a:spcPts val="1060"/>
              </a:spcBef>
            </a:pPr>
            <a:r>
              <a:rPr lang="el-GR" sz="2800" dirty="0">
                <a:latin typeface="Calibri"/>
                <a:cs typeface="Calibri"/>
              </a:rPr>
              <a:t>Τ</a:t>
            </a:r>
            <a:r>
              <a:rPr sz="2800" dirty="0">
                <a:latin typeface="Calibri"/>
                <a:cs typeface="Calibri"/>
              </a:rPr>
              <a:t>ο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τετράγωνο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 err="1">
                <a:latin typeface="Calibri"/>
                <a:cs typeface="Calibri"/>
              </a:rPr>
              <a:t>ενός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α</a:t>
            </a:r>
            <a:r>
              <a:rPr sz="2800" spc="-10" dirty="0" err="1">
                <a:latin typeface="Calibri"/>
                <a:cs typeface="Calibri"/>
              </a:rPr>
              <a:t>ριθμού</a:t>
            </a:r>
            <a:r>
              <a:rPr lang="el-GR" sz="2800" spc="-10" dirty="0">
                <a:latin typeface="Calibri"/>
                <a:cs typeface="Calibri"/>
              </a:rPr>
              <a:t> (</a:t>
            </a:r>
            <a:r>
              <a:rPr kumimoji="0" lang="el-GR" sz="4200" i="0" u="none" strike="noStrike" kern="0" cap="none" spc="-37" normalizeH="0" baseline="-16865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ν</a:t>
            </a:r>
            <a:r>
              <a:rPr kumimoji="0" lang="el-GR" sz="185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Calibri"/>
              </a:rPr>
              <a:t>2</a:t>
            </a:r>
            <a:r>
              <a:rPr lang="el-GR" sz="2800" spc="-10" dirty="0">
                <a:latin typeface="Calibri"/>
                <a:cs typeface="Calibri"/>
              </a:rPr>
              <a:t>)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0" y="228600"/>
            <a:ext cx="45720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Τι προσφέρει η Στατιστική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828800"/>
            <a:ext cx="11734799" cy="2103846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68935" indent="-356870" algn="just">
              <a:lnSpc>
                <a:spcPct val="100000"/>
              </a:lnSpc>
              <a:spcBef>
                <a:spcPts val="960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369570" algn="l"/>
              </a:tabLst>
            </a:pPr>
            <a:r>
              <a:rPr lang="el-GR" sz="2400" dirty="0">
                <a:latin typeface="Calibri"/>
                <a:cs typeface="Calibri"/>
              </a:rPr>
              <a:t>Μπορεί να συλλέξει και να </a:t>
            </a:r>
            <a:r>
              <a:rPr lang="el-GR" sz="2400" dirty="0" err="1">
                <a:latin typeface="Calibri"/>
                <a:cs typeface="Calibri"/>
              </a:rPr>
              <a:t>ποσοτικοποιήσει</a:t>
            </a:r>
            <a:r>
              <a:rPr lang="el-GR" sz="2400" dirty="0">
                <a:latin typeface="Calibri"/>
                <a:cs typeface="Calibri"/>
              </a:rPr>
              <a:t> τα δεδομένα (απόδοση αριθμητική αξίας)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368935" indent="-356870" algn="just">
              <a:lnSpc>
                <a:spcPct val="100000"/>
              </a:lnSpc>
              <a:spcBef>
                <a:spcPts val="165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369570" algn="l"/>
              </a:tabLst>
            </a:pPr>
            <a:r>
              <a:rPr lang="el-GR" sz="2400" dirty="0">
                <a:latin typeface="Calibri"/>
                <a:cs typeface="Calibri"/>
              </a:rPr>
              <a:t>Οργανώνει και παρουσιάζει τα δεδομένα που συλλέχθηκαν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lang="el-GR" sz="2400" b="1" spc="-10" dirty="0">
                <a:solidFill>
                  <a:srgbClr val="FF0000"/>
                </a:solidFill>
                <a:latin typeface="Calibri"/>
                <a:cs typeface="Calibri"/>
              </a:rPr>
              <a:t>Περιγραφική Στατιστική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r>
              <a:rPr lang="el-GR" sz="2400" b="1" spc="-10" dirty="0">
                <a:solidFill>
                  <a:schemeClr val="tx1"/>
                </a:solidFill>
                <a:latin typeface="Calibri"/>
                <a:cs typeface="Calibri"/>
              </a:rPr>
              <a:t>.</a:t>
            </a:r>
            <a:endParaRPr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368935" marR="143510" indent="-356870" algn="just">
              <a:lnSpc>
                <a:spcPct val="130100"/>
              </a:lnSpc>
              <a:spcBef>
                <a:spcPts val="815"/>
              </a:spcBef>
              <a:buClr>
                <a:srgbClr val="E38312"/>
              </a:buClr>
              <a:buFont typeface="Wingdings" panose="05000000000000000000" pitchFamily="2" charset="2"/>
              <a:buChar char="§"/>
              <a:tabLst>
                <a:tab pos="369570" algn="l"/>
              </a:tabLst>
            </a:pPr>
            <a:r>
              <a:rPr sz="2400" dirty="0" err="1">
                <a:latin typeface="Calibri"/>
                <a:cs typeface="Calibri"/>
              </a:rPr>
              <a:t>Αν</a:t>
            </a:r>
            <a:r>
              <a:rPr lang="el-GR" sz="2400" dirty="0">
                <a:latin typeface="Calibri"/>
                <a:cs typeface="Calibri"/>
              </a:rPr>
              <a:t>α</a:t>
            </a:r>
            <a:r>
              <a:rPr sz="2400" dirty="0">
                <a:latin typeface="Calibri"/>
                <a:cs typeface="Calibri"/>
              </a:rPr>
              <a:t>λ</a:t>
            </a:r>
            <a:r>
              <a:rPr lang="el-GR" sz="2400" dirty="0" err="1">
                <a:latin typeface="Calibri"/>
                <a:cs typeface="Calibri"/>
              </a:rPr>
              <a:t>ύει</a:t>
            </a:r>
            <a:r>
              <a:rPr lang="el-GR" sz="24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</a:t>
            </a:r>
            <a:r>
              <a:rPr lang="el-GR" sz="2400" dirty="0">
                <a:latin typeface="Calibri"/>
                <a:cs typeface="Calibri"/>
              </a:rPr>
              <a:t>α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δεδομ</a:t>
            </a:r>
            <a:r>
              <a:rPr lang="el-GR" sz="2400" dirty="0">
                <a:latin typeface="Calibri"/>
                <a:cs typeface="Calibri"/>
              </a:rPr>
              <a:t>ένα από </a:t>
            </a:r>
            <a:r>
              <a:rPr lang="el-GR" sz="2400" dirty="0" err="1">
                <a:latin typeface="Calibri"/>
                <a:cs typeface="Calibri"/>
              </a:rPr>
              <a:t>πλυθησμό</a:t>
            </a:r>
            <a:r>
              <a:rPr lang="el-GR" sz="2400" dirty="0">
                <a:latin typeface="Calibri"/>
                <a:cs typeface="Calibri"/>
              </a:rPr>
              <a:t> ή δείγμα του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lang="el-GR" sz="2400" spc="-15" dirty="0">
                <a:latin typeface="Calibri"/>
                <a:cs typeface="Calibri"/>
              </a:rPr>
              <a:t>εξάγει συμπεράσματα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lang="el-GR" sz="2400" b="1" spc="-10" dirty="0">
                <a:solidFill>
                  <a:srgbClr val="FF0000"/>
                </a:solidFill>
                <a:latin typeface="Calibri"/>
                <a:cs typeface="Calibri"/>
              </a:rPr>
              <a:t>Επαγωγική Στατιστική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1300" y="228600"/>
            <a:ext cx="6629400" cy="42896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700" b="1" spc="-25" dirty="0">
                <a:solidFill>
                  <a:srgbClr val="5FCAEE"/>
                </a:solidFill>
                <a:latin typeface="Trebuchet MS"/>
                <a:cs typeface="Calibri"/>
              </a:rPr>
              <a:t>Π</a:t>
            </a:r>
            <a:r>
              <a:rPr lang="el-GR" sz="2700" b="1" spc="-25" dirty="0" err="1">
                <a:solidFill>
                  <a:srgbClr val="5FCAEE"/>
                </a:solidFill>
                <a:latin typeface="Trebuchet MS"/>
                <a:cs typeface="Calibri"/>
              </a:rPr>
              <a:t>εριγραφική</a:t>
            </a:r>
            <a:r>
              <a:rPr lang="el-GR" sz="2700" b="1" spc="-25" dirty="0">
                <a:solidFill>
                  <a:srgbClr val="5FCAEE"/>
                </a:solidFill>
                <a:latin typeface="Trebuchet MS"/>
                <a:cs typeface="Calibri"/>
              </a:rPr>
              <a:t> και Επαγωγική Στατιστική</a:t>
            </a:r>
            <a:endParaRPr sz="2700" b="1" spc="-25" dirty="0">
              <a:solidFill>
                <a:srgbClr val="5FCAEE"/>
              </a:solidFill>
              <a:latin typeface="Trebuchet MS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2137029"/>
            <a:ext cx="11963400" cy="168296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90"/>
              </a:spcBef>
            </a:pPr>
            <a:r>
              <a:rPr sz="3200" b="1" spc="-10" dirty="0" err="1">
                <a:solidFill>
                  <a:schemeClr val="accent2"/>
                </a:solidFill>
                <a:latin typeface="Calibri"/>
                <a:cs typeface="Calibri"/>
              </a:rPr>
              <a:t>Περιγρ</a:t>
            </a:r>
            <a:r>
              <a:rPr sz="3200" b="1" spc="-10" dirty="0">
                <a:solidFill>
                  <a:schemeClr val="accent2"/>
                </a:solidFill>
                <a:latin typeface="Calibri"/>
                <a:cs typeface="Calibri"/>
              </a:rPr>
              <a:t>αφική</a:t>
            </a:r>
            <a:r>
              <a:rPr sz="3200" b="1" spc="-85" dirty="0">
                <a:solidFill>
                  <a:schemeClr val="accent2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chemeClr val="accent2"/>
                </a:solidFill>
                <a:latin typeface="Calibri"/>
                <a:cs typeface="Calibri"/>
              </a:rPr>
              <a:t>Στατιστική</a:t>
            </a:r>
            <a:r>
              <a:rPr lang="el-GR" sz="3200" b="1" spc="-10" dirty="0">
                <a:solidFill>
                  <a:schemeClr val="accent2"/>
                </a:solidFill>
                <a:latin typeface="Calibri"/>
                <a:cs typeface="Calibri"/>
              </a:rPr>
              <a:t> Προσφέρει:</a:t>
            </a:r>
            <a:endParaRPr sz="3200" dirty="0">
              <a:solidFill>
                <a:schemeClr val="accent2"/>
              </a:solidFill>
              <a:latin typeface="Calibri"/>
              <a:cs typeface="Calibri"/>
            </a:endParaRPr>
          </a:p>
          <a:p>
            <a:pPr marL="12065" marR="5080">
              <a:lnSpc>
                <a:spcPct val="120100"/>
              </a:lnSpc>
              <a:spcBef>
                <a:spcPts val="1455"/>
              </a:spcBef>
              <a:buClr>
                <a:srgbClr val="E38312"/>
              </a:buClr>
              <a:buSzPct val="92857"/>
              <a:tabLst>
                <a:tab pos="268605" algn="l"/>
                <a:tab pos="269240" algn="l"/>
              </a:tabLst>
            </a:pPr>
            <a:r>
              <a:rPr sz="2800" dirty="0" err="1"/>
              <a:t>Οργάνωση</a:t>
            </a:r>
            <a:r>
              <a:rPr sz="2800" dirty="0"/>
              <a:t> και σύνοψη μεγάλου όγκου αριθμητικών δεδομένων ώστε να </a:t>
            </a:r>
            <a:r>
              <a:rPr lang="el-GR" sz="2800" dirty="0"/>
              <a:t>να είναι αναγνώσιμα από όλους, χρησιμοποιώντας πίνακες και γραφήματα</a:t>
            </a:r>
            <a:endParaRPr sz="2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60000"/>
                <a:lumOff val="40000"/>
              </a:schemeClr>
            </a:gs>
            <a:gs pos="83000">
              <a:schemeClr val="accent6">
                <a:lumMod val="60000"/>
                <a:lumOff val="4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D41DF5E9-557C-43A3-B083-CD342C9B1DC2}"/>
              </a:ext>
            </a:extLst>
          </p:cNvPr>
          <p:cNvSpPr txBox="1">
            <a:spLocks/>
          </p:cNvSpPr>
          <p:nvPr/>
        </p:nvSpPr>
        <p:spPr>
          <a:xfrm>
            <a:off x="762000" y="17929"/>
            <a:ext cx="9925050" cy="84446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0" i="0" kern="1200">
                <a:solidFill>
                  <a:srgbClr val="5FCAEE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l-GR" b="1" spc="-25" dirty="0">
                <a:cs typeface="Calibri"/>
              </a:rPr>
              <a:t>Δεδομένα από δείγμα 40 κατοίκους που την εκπαίδευση τους και την επαγγελματική τους κατάσταση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87AE33-3207-455E-BB23-3AAA14CEAD76}"/>
              </a:ext>
            </a:extLst>
          </p:cNvPr>
          <p:cNvSpPr txBox="1"/>
          <p:nvPr/>
        </p:nvSpPr>
        <p:spPr>
          <a:xfrm>
            <a:off x="2667000" y="1295400"/>
            <a:ext cx="8610600" cy="464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graphicFrame>
        <p:nvGraphicFramePr>
          <p:cNvPr id="13" name="Αντικείμενο 12">
            <a:extLst>
              <a:ext uri="{FF2B5EF4-FFF2-40B4-BE49-F238E27FC236}">
                <a16:creationId xmlns:a16="http://schemas.microsoft.com/office/drawing/2014/main" id="{3CFAE9EE-4185-47F4-B1DD-4F770DC1BA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238238"/>
              </p:ext>
            </p:extLst>
          </p:nvPr>
        </p:nvGraphicFramePr>
        <p:xfrm>
          <a:off x="3706812" y="938719"/>
          <a:ext cx="4778375" cy="5643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974222" imgH="7505904" progId="Excel.Sheet.12">
                  <p:embed/>
                </p:oleObj>
              </mc:Choice>
              <mc:Fallback>
                <p:oleObj name="Worksheet" r:id="rId3" imgW="5974222" imgH="7505904" progId="Excel.Sheet.12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3CFAE9EE-4185-47F4-B1DD-4F770DC1BA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06812" y="938719"/>
                        <a:ext cx="4778375" cy="56433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</TotalTime>
  <Words>2162</Words>
  <Application>Microsoft Office PowerPoint</Application>
  <PresentationFormat>Ευρεία οθόνη</PresentationFormat>
  <Paragraphs>306</Paragraphs>
  <Slides>37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37</vt:i4>
      </vt:variant>
    </vt:vector>
  </HeadingPairs>
  <TitlesOfParts>
    <vt:vector size="47" baseType="lpstr">
      <vt:lpstr>Arial</vt:lpstr>
      <vt:lpstr>Calibri</vt:lpstr>
      <vt:lpstr>Calibri Light</vt:lpstr>
      <vt:lpstr>Courier New</vt:lpstr>
      <vt:lpstr>Symbol</vt:lpstr>
      <vt:lpstr>Times New Roman</vt:lpstr>
      <vt:lpstr>Trebuchet MS</vt:lpstr>
      <vt:lpstr>Wingdings</vt:lpstr>
      <vt:lpstr>1_Θέμα του Office</vt:lpstr>
      <vt:lpstr>Worksheet</vt:lpstr>
      <vt:lpstr>Εισαγωγή στην Κοινωνική Στατιστική με τη χρήση ΤΠΕ</vt:lpstr>
      <vt:lpstr>Παρουσίαση του PowerPoint</vt:lpstr>
      <vt:lpstr>Σκοπός &amp; Περιεχόμενα 1ης Ενότητας</vt:lpstr>
      <vt:lpstr>Επαγωγική Στατιστική</vt:lpstr>
      <vt:lpstr>Παραδείγματα ερευνητικών ερωτημάτων</vt:lpstr>
      <vt:lpstr>ΠΡΟΑΠΑΙΤΟΥΜΕΝΕΣ ΓΝΩΣΕΙΣ</vt:lpstr>
      <vt:lpstr>Τι προσφέρει η Στατιστική</vt:lpstr>
      <vt:lpstr>Περιγραφική και Επαγωγική Στατιστική</vt:lpstr>
      <vt:lpstr>Παρουσίαση του PowerPoint</vt:lpstr>
      <vt:lpstr>Παρουσίαση του PowerPoint</vt:lpstr>
      <vt:lpstr>Συχνότητες μεταβλητής «μορφωτικό επίπεδο»</vt:lpstr>
      <vt:lpstr>Επαγωγική Στατιστική</vt:lpstr>
      <vt:lpstr>Κύριες Έννοιες</vt:lpstr>
      <vt:lpstr>Τα Στάδια της Ερευνητικής Διαδικασίας</vt:lpstr>
      <vt:lpstr>Παρουσίαση του PowerPoint</vt:lpstr>
      <vt:lpstr>Μετρήσεις</vt:lpstr>
      <vt:lpstr>Πώς θα μπορούσαμε να μετρήσουμε τα συναισθήματα των ανθρώπων;</vt:lpstr>
      <vt:lpstr>Παρουσίαση του PowerPoint</vt:lpstr>
      <vt:lpstr>Κλίμακες Μέτρησης</vt:lpstr>
      <vt:lpstr>Κατηγορική κλίμακα</vt:lpstr>
      <vt:lpstr>Ιεραρχική κλίμακα</vt:lpstr>
      <vt:lpstr>Παρουσίαση του PowerPoint</vt:lpstr>
      <vt:lpstr>Κλίμακες ίσων διαστημάτων</vt:lpstr>
      <vt:lpstr>Πλαστικές κλίμακες ίσων διαστημάτων</vt:lpstr>
      <vt:lpstr>Αναλογικές κλίμακες</vt:lpstr>
      <vt:lpstr>Παρακαλώ αναφέρετε κάποιο χαρακτηριστικό των ανθρώπων που θα μπορούσε να μετρηθεί τόσο σε αναλογική όσο και σε ιεραρχική κλίμακα;</vt:lpstr>
      <vt:lpstr>ΠΡΟΣΟΧΗ!!!!!!!</vt:lpstr>
      <vt:lpstr>Κατάταξη - Ταξινόμηση Δεδομένων</vt:lpstr>
      <vt:lpstr>Μεταβλητές</vt:lpstr>
      <vt:lpstr>Παρουσίαση του PowerPoint</vt:lpstr>
      <vt:lpstr>Είδη Μεταβλητών</vt:lpstr>
      <vt:lpstr>Κατηγοροποίηση με βάση τον αριθμό των τιμών τους</vt:lpstr>
      <vt:lpstr>Στις συνεχείς μεταβλητές, η μέτρηση δεν ολοκληρώνεται - τουλάχιστον θεωρητικά - ποτέ.</vt:lpstr>
      <vt:lpstr>Σχέσεις μεταξύ των μεταβλητών</vt:lpstr>
      <vt:lpstr>Μόνο σε πειραματικές μελέτες μπορούμε να μιλάμε για αιτιότητα. Σε απλές έρευνες επισκόπησης, κάνουμε λόγο μόνο για σχέσεις ή προβλέψεις.</vt:lpstr>
      <vt:lpstr>Σύνοψη Βασικών Εννοιών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ΣΤΑΤΙΣΤΙΚΗ ΓΙΑ ΚΟΙΝΩΝΙΚΕΣ ΕΠΙΣΤΗ-</dc:title>
  <dc:creator>user</dc:creator>
  <cp:lastModifiedBy>KEDIVIM</cp:lastModifiedBy>
  <cp:revision>19</cp:revision>
  <dcterms:created xsi:type="dcterms:W3CDTF">2023-10-06T12:09:34Z</dcterms:created>
  <dcterms:modified xsi:type="dcterms:W3CDTF">2023-10-11T10:05:52Z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2023-10-06T00:00:00Z</vt:filetime>
  </property>
  <property fmtid="{D5CDD505-2E9C-101B-9397-08002B2CF9AE}" pid="5" name="Producer">
    <vt:lpwstr>www.ilovepdf.com</vt:lpwstr>
  </property>
</Properties>
</file>