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335" r:id="rId3"/>
    <p:sldId id="336" r:id="rId4"/>
    <p:sldId id="337" r:id="rId5"/>
    <p:sldId id="338" r:id="rId6"/>
    <p:sldId id="339" r:id="rId7"/>
    <p:sldId id="341" r:id="rId8"/>
    <p:sldId id="370" r:id="rId9"/>
    <p:sldId id="371" r:id="rId10"/>
    <p:sldId id="368" r:id="rId11"/>
    <p:sldId id="369" r:id="rId12"/>
    <p:sldId id="375" r:id="rId13"/>
    <p:sldId id="372" r:id="rId14"/>
    <p:sldId id="373" r:id="rId15"/>
    <p:sldId id="2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5801" autoAdjust="0"/>
  </p:normalViewPr>
  <p:slideViewPr>
    <p:cSldViewPr snapToGrid="0">
      <p:cViewPr varScale="1">
        <p:scale>
          <a:sx n="93" d="100"/>
          <a:sy n="93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268761"/>
            <a:ext cx="7772400" cy="2331690"/>
          </a:xfrm>
        </p:spPr>
        <p:txBody>
          <a:bodyPr anchor="ctr">
            <a:normAutofit fontScale="90000"/>
          </a:bodyPr>
          <a:lstStyle/>
          <a:p>
            <a:br>
              <a:rPr lang="el-GR" dirty="0"/>
            </a:br>
            <a:r>
              <a:rPr lang="en-US" dirty="0"/>
              <a:t> </a:t>
            </a:r>
            <a:br>
              <a:rPr lang="el-GR" dirty="0"/>
            </a:br>
            <a:r>
              <a:rPr lang="en-US" dirty="0"/>
              <a:t> </a:t>
            </a:r>
            <a:br>
              <a:rPr lang="el-GR" dirty="0"/>
            </a:br>
            <a:r>
              <a:rPr lang="de-DE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i="1" dirty="0">
                <a:latin typeface="Algerian" pitchFamily="82" charset="0"/>
                <a:cs typeface="Arial" pitchFamily="34" charset="0"/>
              </a:rPr>
              <a:t>Universität  </a:t>
            </a:r>
            <a:r>
              <a:rPr lang="de-DE" sz="2200" i="1" dirty="0" err="1">
                <a:latin typeface="Algerian" pitchFamily="82" charset="0"/>
                <a:cs typeface="Arial" pitchFamily="34" charset="0"/>
              </a:rPr>
              <a:t>Dimokritos</a:t>
            </a:r>
            <a:r>
              <a:rPr lang="de-DE" sz="2200" i="1" dirty="0">
                <a:latin typeface="Algerian" pitchFamily="82" charset="0"/>
                <a:cs typeface="Arial" pitchFamily="34" charset="0"/>
              </a:rPr>
              <a:t> von Thrakien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 </a:t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r>
              <a:rPr lang="el-G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 </a:t>
            </a:r>
            <a:br>
              <a:rPr lang="el-GR" sz="2200" dirty="0">
                <a:latin typeface="Arial" pitchFamily="34" charset="0"/>
                <a:cs typeface="Arial" pitchFamily="34" charset="0"/>
              </a:rPr>
            </a:br>
            <a:r>
              <a:rPr lang="de-DE" sz="2200" i="1" dirty="0">
                <a:latin typeface="Arial" pitchFamily="34" charset="0"/>
                <a:cs typeface="Arial" pitchFamily="34" charset="0"/>
              </a:rPr>
              <a:t>Pädagogische Abteilung</a:t>
            </a:r>
            <a:br>
              <a:rPr lang="el-GR" sz="2200" dirty="0">
                <a:latin typeface="Arial" pitchFamily="34" charset="0"/>
                <a:cs typeface="Arial" pitchFamily="34" charset="0"/>
              </a:rPr>
            </a:br>
            <a:r>
              <a:rPr lang="en-US" sz="2200" i="1" dirty="0">
                <a:latin typeface="Arial" pitchFamily="34" charset="0"/>
                <a:cs typeface="Arial" pitchFamily="34" charset="0"/>
              </a:rPr>
              <a:t>2o  Semester </a:t>
            </a:r>
            <a:br>
              <a:rPr lang="en-US" sz="2200" i="1" dirty="0">
                <a:latin typeface="Arial" pitchFamily="34" charset="0"/>
                <a:cs typeface="Arial" pitchFamily="34" charset="0"/>
              </a:rPr>
            </a:br>
            <a:r>
              <a:rPr lang="en-US" sz="2200" i="1" dirty="0">
                <a:latin typeface="Arial" pitchFamily="34" charset="0"/>
                <a:cs typeface="Arial" pitchFamily="34" charset="0"/>
              </a:rPr>
              <a:t>Deutsch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als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Fremdsprache</a:t>
            </a:r>
            <a:br>
              <a:rPr lang="en-US" sz="2200" i="1" dirty="0">
                <a:latin typeface="Arial" pitchFamily="34" charset="0"/>
                <a:cs typeface="Arial" pitchFamily="34" charset="0"/>
              </a:rPr>
            </a:br>
            <a:br>
              <a:rPr lang="el-GR" dirty="0"/>
            </a:br>
            <a:r>
              <a:rPr lang="de-DE" dirty="0"/>
              <a:t> </a:t>
            </a:r>
            <a:br>
              <a:rPr lang="el-GR" dirty="0"/>
            </a:br>
            <a:r>
              <a:rPr lang="de-DE" dirty="0"/>
              <a:t> </a:t>
            </a:r>
            <a:endParaRPr lang="en-US" altLang="el-GR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2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de-DE" altLang="el-GR" sz="2000" dirty="0">
                <a:solidFill>
                  <a:srgbClr val="000A1E"/>
                </a:solidFill>
              </a:rPr>
              <a:t>Lehrerin</a:t>
            </a:r>
            <a:r>
              <a:rPr lang="en-US" altLang="el-GR" sz="2000" dirty="0">
                <a:solidFill>
                  <a:srgbClr val="000A1E"/>
                </a:solidFill>
              </a:rPr>
              <a:t>: A</a:t>
            </a:r>
            <a:r>
              <a:rPr lang="el-GR" altLang="el-GR" sz="2000" dirty="0" err="1">
                <a:solidFill>
                  <a:srgbClr val="000A1E"/>
                </a:solidFill>
              </a:rPr>
              <a:t>θανασία</a:t>
            </a:r>
            <a:r>
              <a:rPr lang="el-GR" altLang="el-GR" sz="2000" dirty="0">
                <a:solidFill>
                  <a:srgbClr val="000A1E"/>
                </a:solidFill>
              </a:rPr>
              <a:t> </a:t>
            </a:r>
            <a:r>
              <a:rPr lang="el-GR" altLang="el-GR" sz="2000" dirty="0" err="1">
                <a:solidFill>
                  <a:srgbClr val="000A1E"/>
                </a:solidFill>
              </a:rPr>
              <a:t>Μούτλια</a:t>
            </a:r>
            <a:endParaRPr lang="el-GR" altLang="el-GR" sz="2000" dirty="0">
              <a:solidFill>
                <a:srgbClr val="000A1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000A1E"/>
                </a:solidFill>
              </a:rPr>
              <a:t>amoutlia@eled.duth.gr</a:t>
            </a:r>
            <a:endParaRPr lang="fr-FR" altLang="el-GR" sz="2000" dirty="0">
              <a:solidFill>
                <a:srgbClr val="000A1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000A1E"/>
                </a:solidFill>
              </a:rPr>
              <a:t>Ώρες συνεργασίας</a:t>
            </a:r>
            <a:r>
              <a:rPr lang="en-US" altLang="el-GR" sz="2000" dirty="0">
                <a:solidFill>
                  <a:srgbClr val="000A1E"/>
                </a:solidFill>
              </a:rPr>
              <a:t>: </a:t>
            </a:r>
            <a:r>
              <a:rPr lang="el-GR" altLang="el-GR" sz="2000" dirty="0">
                <a:solidFill>
                  <a:srgbClr val="000A1E"/>
                </a:solidFill>
              </a:rPr>
              <a:t>Τρίτη 11</a:t>
            </a:r>
            <a:r>
              <a:rPr lang="en-US" altLang="el-GR" sz="2000" dirty="0">
                <a:solidFill>
                  <a:srgbClr val="000A1E"/>
                </a:solidFill>
              </a:rPr>
              <a:t>:00-1</a:t>
            </a:r>
            <a:r>
              <a:rPr lang="el-GR" altLang="el-GR" sz="2000" dirty="0">
                <a:solidFill>
                  <a:srgbClr val="000A1E"/>
                </a:solidFill>
              </a:rPr>
              <a:t>3</a:t>
            </a:r>
            <a:r>
              <a:rPr lang="en-US" altLang="el-GR" sz="2000" dirty="0">
                <a:solidFill>
                  <a:srgbClr val="000A1E"/>
                </a:solidFill>
              </a:rPr>
              <a:t>:00</a:t>
            </a:r>
            <a:endParaRPr lang="el-GR" altLang="el-GR" sz="2000" dirty="0">
              <a:solidFill>
                <a:srgbClr val="000A1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933AFC-F1C0-2BA1-ADC9-C30F6FDC9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64" y="2921017"/>
            <a:ext cx="8345510" cy="2360579"/>
          </a:xfr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A9DF09F2-EB1E-A855-0F6A-8ABA30E7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Imperativ</a:t>
            </a:r>
            <a:r>
              <a:rPr lang="en-US" dirty="0"/>
              <a:t> –</a:t>
            </a:r>
            <a:r>
              <a:rPr lang="el-GR" dirty="0"/>
              <a:t>Προστακτική </a:t>
            </a:r>
            <a:br>
              <a:rPr lang="el-GR" dirty="0"/>
            </a:br>
            <a:r>
              <a:rPr lang="en-US" dirty="0" err="1"/>
              <a:t>Beispiel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487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A946440-CE83-DFA7-B770-109C0FA4D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160" y="2398966"/>
            <a:ext cx="5505718" cy="3404681"/>
          </a:xfr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07953C78-05D8-5B35-CBBE-6B987B51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Imperativ</a:t>
            </a:r>
            <a:r>
              <a:rPr lang="en-US" dirty="0"/>
              <a:t> –</a:t>
            </a:r>
            <a:r>
              <a:rPr lang="el-GR" dirty="0"/>
              <a:t>Προστακτική </a:t>
            </a:r>
            <a:br>
              <a:rPr lang="el-GR" dirty="0"/>
            </a:br>
            <a:r>
              <a:rPr lang="en-US" dirty="0" err="1"/>
              <a:t>Beispiel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568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3761F3E-CA11-E32D-0CEE-F4DECD5A1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7" y="609601"/>
            <a:ext cx="8763255" cy="13208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C75EA03-5FFC-A26A-1FE1-305B18D2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D9CACBE4-8A04-A13B-9505-71B9D17A52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7167" y="2166552"/>
            <a:ext cx="3944454" cy="2934586"/>
          </a:xfrm>
          <a:prstGeom prst="rect">
            <a:avLst/>
          </a:prstGeo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EC142F8F-9A8A-D46C-D5B6-4855E047ED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89352" y="2174790"/>
            <a:ext cx="4184650" cy="1474572"/>
          </a:xfr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7AD3D3B-1277-692F-7436-95417A910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352" y="3797643"/>
            <a:ext cx="4417113" cy="17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A42D3B-9F42-D517-A135-7E2C2DDF301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Aduso</a:t>
            </a:r>
            <a:r>
              <a:rPr lang="en-US" dirty="0"/>
              <a:t> : Aber- </a:t>
            </a:r>
            <a:r>
              <a:rPr lang="en-US" dirty="0" err="1"/>
              <a:t>denn</a:t>
            </a:r>
            <a:r>
              <a:rPr lang="en-US" dirty="0"/>
              <a:t>-und-</a:t>
            </a:r>
            <a:r>
              <a:rPr lang="en-US" dirty="0" err="1"/>
              <a:t>sondern</a:t>
            </a:r>
            <a:r>
              <a:rPr lang="en-US" dirty="0"/>
              <a:t>-</a:t>
            </a:r>
            <a:r>
              <a:rPr lang="en-US" dirty="0" err="1"/>
              <a:t>oder</a:t>
            </a:r>
            <a:endParaRPr lang="el-GR" dirty="0"/>
          </a:p>
        </p:txBody>
      </p:sp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ACE2ACBE-F354-C2C6-6FEB-C3542E045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367539"/>
            <a:ext cx="8596312" cy="3467535"/>
          </a:xfrm>
        </p:spPr>
      </p:pic>
    </p:spTree>
    <p:extLst>
      <p:ext uri="{BB962C8B-B14F-4D97-AF65-F5344CB8AC3E}">
        <p14:creationId xmlns:p14="http://schemas.microsoft.com/office/powerpoint/2010/main" val="1103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934C41-87CB-51F2-40DF-07C8E3A38BE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Weder… noch</a:t>
            </a:r>
            <a:r>
              <a:rPr lang="el-GR" dirty="0"/>
              <a:t>/</a:t>
            </a:r>
            <a:r>
              <a:rPr lang="de-DE" dirty="0"/>
              <a:t>entweder…oder</a:t>
            </a:r>
            <a:br>
              <a:rPr lang="el-GR" dirty="0"/>
            </a:br>
            <a:r>
              <a:rPr lang="el-GR" dirty="0"/>
              <a:t>ούτε ..ούτε/ή…ή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43F709-9389-564B-C20E-23D9ACF7A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28" y="2160588"/>
            <a:ext cx="8446582" cy="3881437"/>
          </a:xfrm>
        </p:spPr>
      </p:pic>
    </p:spTree>
    <p:extLst>
      <p:ext uri="{BB962C8B-B14F-4D97-AF65-F5344CB8AC3E}">
        <p14:creationId xmlns:p14="http://schemas.microsoft.com/office/powerpoint/2010/main" val="802535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303F9D-9737-7D61-1352-5505A2453A2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sz="2800" dirty="0"/>
            </a:br>
            <a:r>
              <a:rPr lang="de-DE" sz="2800" dirty="0"/>
              <a:t>Danke für Ihre Aufmerksamkeit</a:t>
            </a:r>
            <a:br>
              <a:rPr lang="el-GR" sz="1400" dirty="0"/>
            </a:b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67BA57-9F68-CD6C-A4ED-485C4CED7119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Ευχαριστώ για την προσοχή σας </a:t>
            </a:r>
          </a:p>
        </p:txBody>
      </p:sp>
    </p:spTree>
    <p:extLst>
      <p:ext uri="{BB962C8B-B14F-4D97-AF65-F5344CB8AC3E}">
        <p14:creationId xmlns:p14="http://schemas.microsoft.com/office/powerpoint/2010/main" val="8797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AD2D6-1591-92D1-B755-3766165D79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Negation - </a:t>
            </a:r>
            <a:r>
              <a:rPr lang="en-US" dirty="0" err="1"/>
              <a:t>nicht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895B118-ADB5-C66A-C900-4103B4622E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3" y="2160588"/>
            <a:ext cx="4277051" cy="3881437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EB79090-25EB-1911-1596-2934607EB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95702" y="2160588"/>
            <a:ext cx="4364181" cy="3881437"/>
          </a:xfrm>
        </p:spPr>
      </p:pic>
    </p:spTree>
    <p:extLst>
      <p:ext uri="{BB962C8B-B14F-4D97-AF65-F5344CB8AC3E}">
        <p14:creationId xmlns:p14="http://schemas.microsoft.com/office/powerpoint/2010/main" val="365957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AD2D6-1591-92D1-B755-3766165D79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/>
              <a:t>Doch</a:t>
            </a:r>
            <a:r>
              <a:rPr lang="en-US" dirty="0"/>
              <a:t>- Ja- Nein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5413F90-B512-AB80-EAE5-AED454382B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685011"/>
            <a:ext cx="4183062" cy="1794763"/>
          </a:xfrm>
        </p:spPr>
      </p:pic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177BFC36-D914-7775-6DD8-41C9DC68C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351579"/>
            <a:ext cx="4184650" cy="2481223"/>
          </a:xfrm>
        </p:spPr>
      </p:pic>
    </p:spTree>
    <p:extLst>
      <p:ext uri="{BB962C8B-B14F-4D97-AF65-F5344CB8AC3E}">
        <p14:creationId xmlns:p14="http://schemas.microsoft.com/office/powerpoint/2010/main" val="65583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AD2D6-1591-92D1-B755-3766165D79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Negation – </a:t>
            </a:r>
            <a:r>
              <a:rPr lang="en-US" dirty="0" err="1"/>
              <a:t>nicht</a:t>
            </a:r>
            <a:r>
              <a:rPr lang="en-US" dirty="0"/>
              <a:t> /</a:t>
            </a:r>
            <a:r>
              <a:rPr lang="en-US" dirty="0" err="1"/>
              <a:t>nichts</a:t>
            </a:r>
            <a:r>
              <a:rPr lang="en-US" dirty="0"/>
              <a:t>/</a:t>
            </a:r>
            <a:r>
              <a:rPr lang="en-US" dirty="0" err="1"/>
              <a:t>nie</a:t>
            </a:r>
            <a:endParaRPr lang="el-GR" dirty="0"/>
          </a:p>
        </p:txBody>
      </p:sp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FA9C9751-25E1-8A1A-83A4-20FECB1C06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684" y="2351579"/>
            <a:ext cx="3889420" cy="2839225"/>
          </a:xfrm>
        </p:spPr>
      </p:pic>
      <p:pic>
        <p:nvPicPr>
          <p:cNvPr id="21" name="Θέση περιεχομένου 20">
            <a:extLst>
              <a:ext uri="{FF2B5EF4-FFF2-40B4-BE49-F238E27FC236}">
                <a16:creationId xmlns:a16="http://schemas.microsoft.com/office/drawing/2014/main" id="{B93F3C92-DB38-8EDE-04A0-DBB7B35CA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4015" y="2660074"/>
            <a:ext cx="3665911" cy="2031378"/>
          </a:xfrm>
        </p:spPr>
      </p:pic>
    </p:spTree>
    <p:extLst>
      <p:ext uri="{BB962C8B-B14F-4D97-AF65-F5344CB8AC3E}">
        <p14:creationId xmlns:p14="http://schemas.microsoft.com/office/powerpoint/2010/main" val="374214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DAD2D6-1591-92D1-B755-3766165D79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Negation </a:t>
            </a:r>
            <a:r>
              <a:rPr lang="en-US" dirty="0" err="1"/>
              <a:t>nicht</a:t>
            </a:r>
            <a:r>
              <a:rPr lang="en-US" dirty="0"/>
              <a:t> / </a:t>
            </a:r>
            <a:r>
              <a:rPr lang="en-US" dirty="0" err="1"/>
              <a:t>kein-keine-kein</a:t>
            </a:r>
            <a:br>
              <a:rPr lang="en-US" dirty="0"/>
            </a:br>
            <a:r>
              <a:rPr lang="en-US" dirty="0" err="1"/>
              <a:t>Beispiele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DD8CE5C-3BE1-79D7-9733-358277ACF1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2" y="2202873"/>
            <a:ext cx="4301461" cy="3061819"/>
          </a:xfrm>
        </p:spPr>
      </p:pic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43D9FA0A-8CCB-CE91-7705-FCFB4AA24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414726"/>
            <a:ext cx="4184650" cy="2721218"/>
          </a:xfrm>
        </p:spPr>
      </p:pic>
    </p:spTree>
    <p:extLst>
      <p:ext uri="{BB962C8B-B14F-4D97-AF65-F5344CB8AC3E}">
        <p14:creationId xmlns:p14="http://schemas.microsoft.com/office/powerpoint/2010/main" val="361846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A8864E8-E563-84F0-3CD3-68575D59D7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8475" y="2121763"/>
            <a:ext cx="3415467" cy="3370599"/>
          </a:xfr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B563238C-B610-921F-2813-D475CDED3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2121763"/>
            <a:ext cx="4184650" cy="3195961"/>
          </a:xfr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FE7A23E6-AC59-5906-A75D-1DD4C00B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Negation </a:t>
            </a:r>
            <a:r>
              <a:rPr lang="en-US" dirty="0" err="1"/>
              <a:t>nicht</a:t>
            </a:r>
            <a:r>
              <a:rPr lang="en-US" dirty="0"/>
              <a:t> / </a:t>
            </a:r>
            <a:r>
              <a:rPr lang="en-US" dirty="0" err="1"/>
              <a:t>kein-keine-kein</a:t>
            </a:r>
            <a:br>
              <a:rPr lang="en-US" dirty="0"/>
            </a:br>
            <a:r>
              <a:rPr lang="en-US" dirty="0" err="1"/>
              <a:t>Beispiele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36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5DE9B2-2AA6-096C-87CB-D4923E77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EADAA7-3EC7-C7AD-F112-A9E169AB4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063" y="2343705"/>
            <a:ext cx="7358628" cy="357913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5F82C90-ABBA-E7C1-1B83-3B83B8C21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609601"/>
            <a:ext cx="8596667" cy="13207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6889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D51DBE-967D-3F5D-8538-3FC2FC3BF70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Imperativ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C939B9A-C32A-D895-5BD3-718A0E374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495" y="2856166"/>
            <a:ext cx="7225048" cy="2490281"/>
          </a:xfrm>
        </p:spPr>
      </p:pic>
    </p:spTree>
    <p:extLst>
      <p:ext uri="{BB962C8B-B14F-4D97-AF65-F5344CB8AC3E}">
        <p14:creationId xmlns:p14="http://schemas.microsoft.com/office/powerpoint/2010/main" val="204867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4EB399-A3B7-BEF8-8EC9-84A7987DF7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Imperativ</a:t>
            </a:r>
            <a:r>
              <a:rPr lang="en-US" dirty="0"/>
              <a:t> –</a:t>
            </a:r>
            <a:r>
              <a:rPr lang="el-GR" dirty="0"/>
              <a:t>Προστακτική </a:t>
            </a:r>
            <a:br>
              <a:rPr lang="el-GR" dirty="0"/>
            </a:br>
            <a:r>
              <a:rPr lang="en-US" dirty="0" err="1"/>
              <a:t>Beispiel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7E53C8F-3EF5-0ED9-4CD3-B4B23C06C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258" y="2133600"/>
            <a:ext cx="7759521" cy="2865893"/>
          </a:xfrm>
        </p:spPr>
      </p:pic>
    </p:spTree>
    <p:extLst>
      <p:ext uri="{BB962C8B-B14F-4D97-AF65-F5344CB8AC3E}">
        <p14:creationId xmlns:p14="http://schemas.microsoft.com/office/powerpoint/2010/main" val="405800900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2179</TotalTime>
  <Words>118</Words>
  <Application>Microsoft Office PowerPoint</Application>
  <PresentationFormat>Ευρεία οθόνη</PresentationFormat>
  <Paragraphs>21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Algerian</vt:lpstr>
      <vt:lpstr>Arial</vt:lpstr>
      <vt:lpstr>Trebuchet MS</vt:lpstr>
      <vt:lpstr>Wingdings 3</vt:lpstr>
      <vt:lpstr>Όψη</vt:lpstr>
      <vt:lpstr>      Universität  Dimokritos von Thrakien     Pädagogische Abteilung 2o  Semester  Deutsch als Fremdsprache     </vt:lpstr>
      <vt:lpstr>Negation - nicht</vt:lpstr>
      <vt:lpstr>Doch- Ja- Nein</vt:lpstr>
      <vt:lpstr>Negation – nicht /nichts/nie</vt:lpstr>
      <vt:lpstr>Negation nicht / kein-keine-kein Beispiele</vt:lpstr>
      <vt:lpstr>Negation nicht / kein-keine-kein Beispiele</vt:lpstr>
      <vt:lpstr>Παρουσίαση του PowerPoint</vt:lpstr>
      <vt:lpstr>Imperativ </vt:lpstr>
      <vt:lpstr>Imperativ –Προστακτική  Beispiel</vt:lpstr>
      <vt:lpstr>Imperativ –Προστακτική  Beispiel</vt:lpstr>
      <vt:lpstr>Imperativ –Προστακτική  Beispiel</vt:lpstr>
      <vt:lpstr>Παρουσίαση του PowerPoint</vt:lpstr>
      <vt:lpstr>Aduso : Aber- denn-und-sondern-oder</vt:lpstr>
      <vt:lpstr>Weder… noch/entweder…oder ούτε ..ούτε/ή…ή</vt:lpstr>
      <vt:lpstr> Danke für Ihre Aufmerksamkeit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amoutlia@gmail.com</dc:creator>
  <cp:lastModifiedBy>amoutlia@gmail.com</cp:lastModifiedBy>
  <cp:revision>70</cp:revision>
  <dcterms:created xsi:type="dcterms:W3CDTF">2022-11-24T19:33:41Z</dcterms:created>
  <dcterms:modified xsi:type="dcterms:W3CDTF">2023-11-21T06:01:14Z</dcterms:modified>
</cp:coreProperties>
</file>