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B8F4-72F6-4595-BDF2-9B9CD2BEA897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2DBC9E8-78C8-40CE-BA67-50778AAC68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6773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B8F4-72F6-4595-BDF2-9B9CD2BEA897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2DBC9E8-78C8-40CE-BA67-50778AAC68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692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B8F4-72F6-4595-BDF2-9B9CD2BEA897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2DBC9E8-78C8-40CE-BA67-50778AAC6801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0768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B8F4-72F6-4595-BDF2-9B9CD2BEA897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DBC9E8-78C8-40CE-BA67-50778AAC68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9549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B8F4-72F6-4595-BDF2-9B9CD2BEA897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DBC9E8-78C8-40CE-BA67-50778AAC6801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5588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B8F4-72F6-4595-BDF2-9B9CD2BEA897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DBC9E8-78C8-40CE-BA67-50778AAC68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67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B8F4-72F6-4595-BDF2-9B9CD2BEA897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C9E8-78C8-40CE-BA67-50778AAC68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57826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B8F4-72F6-4595-BDF2-9B9CD2BEA897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C9E8-78C8-40CE-BA67-50778AAC68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2472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B8F4-72F6-4595-BDF2-9B9CD2BEA897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C9E8-78C8-40CE-BA67-50778AAC68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0525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B8F4-72F6-4595-BDF2-9B9CD2BEA897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2DBC9E8-78C8-40CE-BA67-50778AAC68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2790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B8F4-72F6-4595-BDF2-9B9CD2BEA897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2DBC9E8-78C8-40CE-BA67-50778AAC68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9326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B8F4-72F6-4595-BDF2-9B9CD2BEA897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2DBC9E8-78C8-40CE-BA67-50778AAC68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579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B8F4-72F6-4595-BDF2-9B9CD2BEA897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C9E8-78C8-40CE-BA67-50778AAC68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140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B8F4-72F6-4595-BDF2-9B9CD2BEA897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C9E8-78C8-40CE-BA67-50778AAC68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8077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B8F4-72F6-4595-BDF2-9B9CD2BEA897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BC9E8-78C8-40CE-BA67-50778AAC68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8020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B8F4-72F6-4595-BDF2-9B9CD2BEA897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2DBC9E8-78C8-40CE-BA67-50778AAC68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7393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8B8F4-72F6-4595-BDF2-9B9CD2BEA897}" type="datetimeFigureOut">
              <a:rPr lang="el-GR" smtClean="0"/>
              <a:t>18/12/2025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DBC9E8-78C8-40CE-BA67-50778AAC680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5438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ED50EA6-556C-4CFC-9CAE-FA4BAA53D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6083" y="624110"/>
            <a:ext cx="9458529" cy="1280890"/>
          </a:xfrm>
        </p:spPr>
        <p:txBody>
          <a:bodyPr/>
          <a:lstStyle/>
          <a:p>
            <a:pPr algn="ctr"/>
            <a:r>
              <a:rPr lang="el-GR" b="1" dirty="0">
                <a:latin typeface="Constantia" panose="02030602050306030303" pitchFamily="18" charset="0"/>
              </a:rPr>
              <a:t>ΜΑΚΡΟΟΙΚΟΝΟΜΙΚΗ ΘΕΩΡΙΑ ΙΙ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9494BD-4A66-4D83-81A6-2FA59F5428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57100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C4C38D-68CE-481C-B809-427CB1620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latin typeface="Constantia" panose="02030602050306030303" pitchFamily="18" charset="0"/>
              </a:rPr>
              <a:t>ΠΕΡΙΕΧΟΜΕΝΑ ΜΑΘΗΜΑΤΟΣ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DAD74C8-2C2F-4FA8-8950-4C26B3499A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608" y="1702051"/>
            <a:ext cx="10047004" cy="4781876"/>
          </a:xfrm>
        </p:spPr>
        <p:txBody>
          <a:bodyPr>
            <a:normAutofit/>
          </a:bodyPr>
          <a:lstStyle/>
          <a:p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Εισαγωγή στη Μακροοικονομική Θεωρία </a:t>
            </a:r>
          </a:p>
          <a:p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Εισαγωγή στη Νομισματική Θεωρία </a:t>
            </a:r>
            <a:endParaRPr lang="el-GR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Το Τραπεζικό Σύστημα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Το Υπόδειγμα 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IS-LM</a:t>
            </a:r>
            <a:endParaRPr lang="el-GR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Το Υπόδειγμα 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AD-AS</a:t>
            </a:r>
            <a:endParaRPr lang="el-GR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 Ανεργία, Πληθωρισμός και η καμπύλ</a:t>
            </a: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</a:t>
            </a:r>
            <a:r>
              <a:rPr lang="el-GR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Phillips</a:t>
            </a:r>
            <a:endParaRPr lang="el-GR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Δημοσιονομική Πολιτική και Δημόσιο Χρέος</a:t>
            </a:r>
            <a:endParaRPr lang="el-GR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7078919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48</Words>
  <Application>Microsoft Office PowerPoint</Application>
  <PresentationFormat>Ευρεία οθόνη</PresentationFormat>
  <Paragraphs>9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Constantia</vt:lpstr>
      <vt:lpstr>Wingdings 3</vt:lpstr>
      <vt:lpstr>Θρόισμα</vt:lpstr>
      <vt:lpstr>ΜΑΚΡΟΟΙΚΟΝΟΜΙΚΗ ΘΕΩΡΙΑ ΙΙ</vt:lpstr>
      <vt:lpstr>ΠΕΡΙΕΧΟΜΕΝΑ ΜΑΘΗΜΑΤΟΣ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2025-12-18T12:44:22Z</dcterms:created>
  <dcterms:modified xsi:type="dcterms:W3CDTF">2025-12-18T12:44:29Z</dcterms:modified>
</cp:coreProperties>
</file>