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304" r:id="rId3"/>
    <p:sldId id="281" r:id="rId4"/>
    <p:sldId id="293" r:id="rId5"/>
    <p:sldId id="297" r:id="rId6"/>
    <p:sldId id="294" r:id="rId7"/>
    <p:sldId id="305" r:id="rId8"/>
    <p:sldId id="295" r:id="rId9"/>
    <p:sldId id="298" r:id="rId10"/>
    <p:sldId id="307" r:id="rId11"/>
    <p:sldId id="299" r:id="rId12"/>
    <p:sldId id="303" r:id="rId13"/>
    <p:sldId id="302" r:id="rId14"/>
    <p:sldId id="300" r:id="rId15"/>
    <p:sldId id="2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268761"/>
            <a:ext cx="7772400" cy="2331690"/>
          </a:xfrm>
        </p:spPr>
        <p:txBody>
          <a:bodyPr anchor="ctr">
            <a:normAutofit fontScale="90000"/>
          </a:bodyPr>
          <a:lstStyle/>
          <a:p>
            <a:br>
              <a:rPr lang="el-GR" dirty="0"/>
            </a:br>
            <a:r>
              <a:rPr lang="en-US" dirty="0"/>
              <a:t> </a:t>
            </a:r>
            <a:br>
              <a:rPr lang="el-GR" dirty="0"/>
            </a:br>
            <a:r>
              <a:rPr lang="en-US" dirty="0"/>
              <a:t> </a:t>
            </a:r>
            <a:br>
              <a:rPr lang="el-GR" dirty="0"/>
            </a:br>
            <a:r>
              <a:rPr lang="de-DE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i="1" dirty="0">
                <a:latin typeface="Algerian" pitchFamily="82" charset="0"/>
                <a:cs typeface="Arial" pitchFamily="34" charset="0"/>
              </a:rPr>
              <a:t>Universität  </a:t>
            </a:r>
            <a:r>
              <a:rPr lang="de-DE" sz="2200" i="1" dirty="0" err="1">
                <a:latin typeface="Algerian" pitchFamily="82" charset="0"/>
                <a:cs typeface="Arial" pitchFamily="34" charset="0"/>
              </a:rPr>
              <a:t>Dimokritos</a:t>
            </a:r>
            <a:r>
              <a:rPr lang="de-DE" sz="2200" i="1" dirty="0">
                <a:latin typeface="Algerian" pitchFamily="82" charset="0"/>
                <a:cs typeface="Arial" pitchFamily="34" charset="0"/>
              </a:rPr>
              <a:t> von Thrakien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 </a:t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r>
              <a:rPr lang="el-G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 </a:t>
            </a:r>
            <a:br>
              <a:rPr lang="el-GR" sz="2200" dirty="0">
                <a:latin typeface="Arial" pitchFamily="34" charset="0"/>
                <a:cs typeface="Arial" pitchFamily="34" charset="0"/>
              </a:rPr>
            </a:br>
            <a:r>
              <a:rPr lang="de-DE" sz="2200" i="1" dirty="0">
                <a:latin typeface="Arial" pitchFamily="34" charset="0"/>
                <a:cs typeface="Arial" pitchFamily="34" charset="0"/>
              </a:rPr>
              <a:t>Pädagogische Abteilung</a:t>
            </a:r>
            <a:br>
              <a:rPr lang="el-GR" sz="2200" dirty="0">
                <a:latin typeface="Arial" pitchFamily="34" charset="0"/>
                <a:cs typeface="Arial" pitchFamily="34" charset="0"/>
              </a:rPr>
            </a:br>
            <a:r>
              <a:rPr lang="en-US" sz="2200" i="1" dirty="0">
                <a:latin typeface="Arial" pitchFamily="34" charset="0"/>
                <a:cs typeface="Arial" pitchFamily="34" charset="0"/>
              </a:rPr>
              <a:t>1o  Semester </a:t>
            </a:r>
            <a:br>
              <a:rPr lang="en-US" sz="2200" i="1" dirty="0">
                <a:latin typeface="Arial" pitchFamily="34" charset="0"/>
                <a:cs typeface="Arial" pitchFamily="34" charset="0"/>
              </a:rPr>
            </a:br>
            <a:r>
              <a:rPr lang="en-US" sz="2200" i="1" dirty="0">
                <a:latin typeface="Arial" pitchFamily="34" charset="0"/>
                <a:cs typeface="Arial" pitchFamily="34" charset="0"/>
              </a:rPr>
              <a:t>Deutsch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als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Fremdsprache</a:t>
            </a:r>
            <a:br>
              <a:rPr lang="en-US" sz="2200" i="1" dirty="0">
                <a:latin typeface="Arial" pitchFamily="34" charset="0"/>
                <a:cs typeface="Arial" pitchFamily="34" charset="0"/>
              </a:rPr>
            </a:br>
            <a:br>
              <a:rPr lang="el-GR" dirty="0"/>
            </a:br>
            <a:r>
              <a:rPr lang="de-DE" dirty="0"/>
              <a:t> </a:t>
            </a:r>
            <a:br>
              <a:rPr lang="el-GR" dirty="0"/>
            </a:br>
            <a:r>
              <a:rPr lang="de-DE" dirty="0"/>
              <a:t> </a:t>
            </a:r>
            <a:endParaRPr lang="en-US" altLang="el-GR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2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de-DE" altLang="el-GR" sz="2000" dirty="0">
                <a:solidFill>
                  <a:srgbClr val="000A1E"/>
                </a:solidFill>
              </a:rPr>
              <a:t>Lehrerin</a:t>
            </a:r>
            <a:r>
              <a:rPr lang="en-US" altLang="el-GR" sz="2000" dirty="0">
                <a:solidFill>
                  <a:srgbClr val="000A1E"/>
                </a:solidFill>
              </a:rPr>
              <a:t>: A</a:t>
            </a:r>
            <a:r>
              <a:rPr lang="el-GR" altLang="el-GR" sz="2000" dirty="0" err="1">
                <a:solidFill>
                  <a:srgbClr val="000A1E"/>
                </a:solidFill>
              </a:rPr>
              <a:t>θανασία</a:t>
            </a:r>
            <a:r>
              <a:rPr lang="el-GR" altLang="el-GR" sz="2000" dirty="0">
                <a:solidFill>
                  <a:srgbClr val="000A1E"/>
                </a:solidFill>
              </a:rPr>
              <a:t> </a:t>
            </a:r>
            <a:r>
              <a:rPr lang="el-GR" altLang="el-GR" sz="2000" dirty="0" err="1">
                <a:solidFill>
                  <a:srgbClr val="000A1E"/>
                </a:solidFill>
              </a:rPr>
              <a:t>Μούτλια</a:t>
            </a:r>
            <a:endParaRPr lang="el-GR" altLang="el-GR" sz="2000" dirty="0">
              <a:solidFill>
                <a:srgbClr val="000A1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000A1E"/>
                </a:solidFill>
              </a:rPr>
              <a:t>amoutlia@eled.duth.gr</a:t>
            </a:r>
            <a:endParaRPr lang="fr-FR" altLang="el-GR" sz="2000" dirty="0">
              <a:solidFill>
                <a:srgbClr val="000A1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000A1E"/>
                </a:solidFill>
              </a:rPr>
              <a:t>Ώρες συνεργασίας</a:t>
            </a:r>
            <a:r>
              <a:rPr lang="en-US" altLang="el-GR" sz="2000" dirty="0">
                <a:solidFill>
                  <a:srgbClr val="000A1E"/>
                </a:solidFill>
              </a:rPr>
              <a:t>: </a:t>
            </a:r>
            <a:r>
              <a:rPr lang="el-GR" altLang="el-GR" sz="2000" dirty="0">
                <a:solidFill>
                  <a:srgbClr val="000A1E"/>
                </a:solidFill>
              </a:rPr>
              <a:t>Παρασκευή </a:t>
            </a:r>
            <a:r>
              <a:rPr lang="en-US" altLang="el-GR" sz="2000" dirty="0">
                <a:solidFill>
                  <a:srgbClr val="000A1E"/>
                </a:solidFill>
              </a:rPr>
              <a:t>9:00-11:00</a:t>
            </a:r>
            <a:endParaRPr lang="el-GR" altLang="el-GR" sz="2000" dirty="0">
              <a:solidFill>
                <a:srgbClr val="000A1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8982DF-27D8-AAA0-5967-5DA8E2CF11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/>
              <a:t>Schreiben Sie Ja-Nein Fragen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3C025F-1846-52B8-11EA-5F36695463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2. Lernt ihr am Mittwoch Deutsch?</a:t>
            </a:r>
          </a:p>
          <a:p>
            <a:r>
              <a:rPr lang="de-DE" dirty="0"/>
              <a:t>3. Kochst du am Donnerstag Spaghetti?</a:t>
            </a:r>
          </a:p>
          <a:p>
            <a:r>
              <a:rPr lang="de-DE" dirty="0"/>
              <a:t>4. Joggen wir am Freitag?</a:t>
            </a:r>
          </a:p>
          <a:p>
            <a:r>
              <a:rPr lang="de-DE" dirty="0"/>
              <a:t>5. Kommst du an Samstag ins </a:t>
            </a:r>
            <a:r>
              <a:rPr lang="de-DE" dirty="0" err="1"/>
              <a:t>Cafe</a:t>
            </a:r>
            <a:r>
              <a:rPr lang="de-DE" dirty="0"/>
              <a:t>?</a:t>
            </a:r>
          </a:p>
          <a:p>
            <a:r>
              <a:rPr lang="de-DE" dirty="0"/>
              <a:t>6. Gehen Sie am Sonntag ins Stadion?</a:t>
            </a:r>
          </a:p>
        </p:txBody>
      </p:sp>
      <p:pic>
        <p:nvPicPr>
          <p:cNvPr id="5" name="image2.jpeg">
            <a:extLst>
              <a:ext uri="{FF2B5EF4-FFF2-40B4-BE49-F238E27FC236}">
                <a16:creationId xmlns:a16="http://schemas.microsoft.com/office/drawing/2014/main" id="{38D93A7D-1DCB-9FB5-F682-AF971F955E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222938"/>
            <a:ext cx="4183062" cy="2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26B2C866-C055-2A7F-CDE5-C4E7E07F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r="-4456"/>
          <a:stretch/>
        </p:blipFill>
        <p:spPr>
          <a:xfrm>
            <a:off x="709448" y="-1183968"/>
            <a:ext cx="7859111" cy="79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D1B7E0-3F3D-1638-9125-57695F1D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image2.jpeg">
            <a:extLst>
              <a:ext uri="{FF2B5EF4-FFF2-40B4-BE49-F238E27FC236}">
                <a16:creationId xmlns:a16="http://schemas.microsoft.com/office/drawing/2014/main" id="{12B0F86D-D2F4-B5C8-8882-17512169E8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807" y="2144109"/>
            <a:ext cx="7039303" cy="38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808D17-5BC0-EEAE-7CC6-FFA5FC20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3FBE1-A440-AF1F-5858-167203B5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50D7B1D-E548-58D6-A764-177D8E7B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90"/>
            <a:ext cx="1219200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303F9D-9737-7D61-1352-5505A2453A2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sz="2800" dirty="0"/>
            </a:br>
            <a:r>
              <a:rPr lang="de-DE" sz="2800" dirty="0"/>
              <a:t>Danke für Ihre Aufmerksamkeit</a:t>
            </a:r>
            <a:br>
              <a:rPr lang="el-GR" sz="1400" dirty="0"/>
            </a:b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67BA57-9F68-CD6C-A4ED-485C4CED7119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Ευχαριστώ για την προσοχή σας </a:t>
            </a:r>
          </a:p>
        </p:txBody>
      </p:sp>
    </p:spTree>
    <p:extLst>
      <p:ext uri="{BB962C8B-B14F-4D97-AF65-F5344CB8AC3E}">
        <p14:creationId xmlns:p14="http://schemas.microsoft.com/office/powerpoint/2010/main" val="8797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6392C4-C9A5-36BB-0265-2B4DCD4F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668" cy="1320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/>
              <a:t>Lesen Sie den Text und </a:t>
            </a:r>
            <a:r>
              <a:rPr lang="en-US" sz="2800" dirty="0" err="1"/>
              <a:t>beantworten</a:t>
            </a:r>
            <a:r>
              <a:rPr lang="en-US" sz="2800" dirty="0"/>
              <a:t> Sie die Fragen=</a:t>
            </a:r>
            <a:r>
              <a:rPr lang="el-GR" sz="2800" dirty="0"/>
              <a:t>Διαβάστε το κείμενο και απαντήστε στις ερωτήσεις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23F4661-11AD-CEBC-8AFD-2C8C37174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1. Er </a:t>
            </a:r>
            <a:r>
              <a:rPr lang="en-US" dirty="0" err="1"/>
              <a:t>arbeitet</a:t>
            </a:r>
            <a:r>
              <a:rPr lang="en-US" dirty="0"/>
              <a:t> im Restaurant ‘Villa’ </a:t>
            </a:r>
          </a:p>
          <a:p>
            <a:r>
              <a:rPr lang="en-US" dirty="0"/>
              <a:t>2. Er </a:t>
            </a:r>
            <a:r>
              <a:rPr lang="en-US" dirty="0" err="1"/>
              <a:t>arbeitet</a:t>
            </a:r>
            <a:r>
              <a:rPr lang="en-US" dirty="0"/>
              <a:t> am </a:t>
            </a:r>
            <a:r>
              <a:rPr lang="en-US" dirty="0" err="1"/>
              <a:t>Dienstag</a:t>
            </a:r>
            <a:r>
              <a:rPr lang="en-US" dirty="0"/>
              <a:t>, </a:t>
            </a:r>
            <a:r>
              <a:rPr lang="en-US" dirty="0" err="1"/>
              <a:t>Mittwoch</a:t>
            </a:r>
            <a:r>
              <a:rPr lang="en-US" dirty="0"/>
              <a:t>, Freitag und </a:t>
            </a:r>
            <a:r>
              <a:rPr lang="en-US" dirty="0" err="1"/>
              <a:t>auch</a:t>
            </a:r>
            <a:r>
              <a:rPr lang="en-US" dirty="0"/>
              <a:t> am </a:t>
            </a:r>
            <a:r>
              <a:rPr lang="en-US" dirty="0" err="1"/>
              <a:t>Wochenende</a:t>
            </a:r>
            <a:r>
              <a:rPr lang="en-US" dirty="0"/>
              <a:t>.</a:t>
            </a:r>
          </a:p>
          <a:p>
            <a:r>
              <a:rPr lang="en-US" dirty="0"/>
              <a:t>3. Nino </a:t>
            </a:r>
            <a:r>
              <a:rPr lang="en-US" dirty="0" err="1"/>
              <a:t>kauft</a:t>
            </a:r>
            <a:r>
              <a:rPr lang="en-US" dirty="0"/>
              <a:t> </a:t>
            </a:r>
            <a:r>
              <a:rPr lang="en-US" dirty="0" err="1"/>
              <a:t>Gemüse</a:t>
            </a:r>
            <a:r>
              <a:rPr lang="en-US" dirty="0"/>
              <a:t>, </a:t>
            </a:r>
            <a:r>
              <a:rPr lang="en-US" dirty="0" err="1"/>
              <a:t>Fleisch</a:t>
            </a:r>
            <a:r>
              <a:rPr lang="en-US" dirty="0"/>
              <a:t> und Wurst.</a:t>
            </a:r>
          </a:p>
          <a:p>
            <a:r>
              <a:rPr lang="en-US" dirty="0"/>
              <a:t>4. Die Desserts </a:t>
            </a:r>
            <a:r>
              <a:rPr lang="en-US" dirty="0" err="1"/>
              <a:t>macht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Kollegin</a:t>
            </a:r>
            <a:endParaRPr lang="en-US" dirty="0"/>
          </a:p>
          <a:p>
            <a:r>
              <a:rPr lang="en-US" dirty="0"/>
              <a:t>5. Nino </a:t>
            </a:r>
            <a:r>
              <a:rPr lang="en-US" dirty="0" err="1"/>
              <a:t>findet</a:t>
            </a:r>
            <a:r>
              <a:rPr lang="en-US" dirty="0"/>
              <a:t> sein </a:t>
            </a:r>
            <a:r>
              <a:rPr lang="en-US" dirty="0" err="1"/>
              <a:t>Beruf</a:t>
            </a:r>
            <a:r>
              <a:rPr lang="en-US" dirty="0"/>
              <a:t> sehr gut. Es </a:t>
            </a:r>
            <a:r>
              <a:rPr lang="en-US" dirty="0" err="1"/>
              <a:t>macht</a:t>
            </a:r>
            <a:r>
              <a:rPr lang="en-US" dirty="0"/>
              <a:t>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Spaß</a:t>
            </a:r>
            <a:r>
              <a:rPr lang="en-US" dirty="0"/>
              <a:t>. </a:t>
            </a:r>
            <a:endParaRPr lang="el-GR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A39C003B-1950-B716-ABE7-FFF27FF613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213376"/>
            <a:ext cx="4183062" cy="37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D0408E-63D2-9C54-A32C-A8FD142FA0C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Personen</a:t>
            </a:r>
            <a:r>
              <a:rPr lang="en-US" dirty="0"/>
              <a:t> von </a:t>
            </a:r>
            <a:r>
              <a:rPr lang="en-US" dirty="0" err="1"/>
              <a:t>Beruf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ACD2AD-8804-5771-F0C9-C5F7D8E71E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err="1"/>
              <a:t>Popul</a:t>
            </a:r>
            <a:r>
              <a:rPr lang="de-DE" dirty="0" err="1"/>
              <a:t>är</a:t>
            </a:r>
            <a:r>
              <a:rPr lang="el-GR" dirty="0"/>
              <a:t>= δημοφιλής</a:t>
            </a:r>
            <a:endParaRPr lang="de-DE" dirty="0"/>
          </a:p>
          <a:p>
            <a:r>
              <a:rPr lang="en-US" dirty="0"/>
              <a:t>Der </a:t>
            </a:r>
            <a:r>
              <a:rPr lang="de-DE" dirty="0"/>
              <a:t>Schauspieler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ο ηθοποιός </a:t>
            </a:r>
            <a:endParaRPr lang="de-DE" dirty="0"/>
          </a:p>
          <a:p>
            <a:r>
              <a:rPr lang="de-DE" dirty="0"/>
              <a:t>Leben</a:t>
            </a:r>
            <a:r>
              <a:rPr lang="el-GR" dirty="0"/>
              <a:t> = ζω</a:t>
            </a:r>
            <a:endParaRPr lang="de-DE" dirty="0"/>
          </a:p>
          <a:p>
            <a:r>
              <a:rPr lang="de-DE" dirty="0"/>
              <a:t>Sie ist lustig</a:t>
            </a:r>
            <a:r>
              <a:rPr lang="el-GR" dirty="0"/>
              <a:t>= αυτή είναι αστεία</a:t>
            </a:r>
            <a:endParaRPr lang="de-DE" dirty="0"/>
          </a:p>
          <a:p>
            <a:r>
              <a:rPr lang="de-DE" dirty="0"/>
              <a:t>Aktuell</a:t>
            </a:r>
            <a:r>
              <a:rPr lang="el-GR" dirty="0"/>
              <a:t>= επίκαιρος</a:t>
            </a:r>
            <a:endParaRPr lang="de-DE" dirty="0"/>
          </a:p>
          <a:p>
            <a:r>
              <a:rPr lang="de-DE" dirty="0"/>
              <a:t> es ist besonders wichtig</a:t>
            </a:r>
            <a:r>
              <a:rPr lang="el-GR" dirty="0"/>
              <a:t>= είναι ιδιαίτερα σημαντικό</a:t>
            </a:r>
          </a:p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Chr.Waltz</a:t>
            </a:r>
            <a:r>
              <a:rPr lang="en-US" dirty="0"/>
              <a:t> von </a:t>
            </a:r>
            <a:r>
              <a:rPr lang="en-US" dirty="0" err="1"/>
              <a:t>Beruf</a:t>
            </a:r>
            <a:r>
              <a:rPr lang="en-US" dirty="0"/>
              <a:t>?</a:t>
            </a:r>
          </a:p>
          <a:p>
            <a:r>
              <a:rPr lang="en-US" dirty="0"/>
              <a:t>Was </a:t>
            </a:r>
            <a:r>
              <a:rPr lang="en-US" dirty="0" err="1"/>
              <a:t>macht</a:t>
            </a:r>
            <a:r>
              <a:rPr lang="en-US" dirty="0"/>
              <a:t> </a:t>
            </a:r>
            <a:r>
              <a:rPr lang="en-US" dirty="0" err="1"/>
              <a:t>Anke</a:t>
            </a:r>
            <a:r>
              <a:rPr lang="en-US" dirty="0"/>
              <a:t> </a:t>
            </a:r>
            <a:r>
              <a:rPr lang="en-US" dirty="0" err="1"/>
              <a:t>Engelke</a:t>
            </a:r>
            <a:r>
              <a:rPr lang="en-US" dirty="0"/>
              <a:t>?</a:t>
            </a:r>
          </a:p>
          <a:p>
            <a:r>
              <a:rPr lang="en-US" dirty="0"/>
              <a:t>In </a:t>
            </a:r>
            <a:r>
              <a:rPr lang="en-US" dirty="0" err="1"/>
              <a:t>welchen</a:t>
            </a:r>
            <a:r>
              <a:rPr lang="en-US" dirty="0"/>
              <a:t> St</a:t>
            </a:r>
            <a:r>
              <a:rPr lang="de-DE" dirty="0" err="1"/>
              <a:t>ädten</a:t>
            </a:r>
            <a:r>
              <a:rPr lang="de-DE" dirty="0"/>
              <a:t> wohnt Herr Waltz</a:t>
            </a:r>
            <a:r>
              <a:rPr lang="el-GR" dirty="0"/>
              <a:t>?</a:t>
            </a:r>
            <a:endParaRPr lang="en-US" dirty="0"/>
          </a:p>
          <a:p>
            <a:endParaRPr lang="de-DE" dirty="0"/>
          </a:p>
          <a:p>
            <a:endParaRPr lang="de-DE" dirty="0"/>
          </a:p>
          <a:p>
            <a:endParaRPr lang="el-GR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BD95DCF4-CC4E-9654-86A1-274DB67C3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1940" y="2038459"/>
            <a:ext cx="25121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2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21128-6A4D-836F-C75F-DB6A6B91C5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Personen</a:t>
            </a:r>
            <a:r>
              <a:rPr lang="en-US" dirty="0"/>
              <a:t> von </a:t>
            </a:r>
            <a:r>
              <a:rPr lang="en-US" dirty="0" err="1"/>
              <a:t>Beruf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051E33-3171-771A-4032-49BC62AB4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Laura von </a:t>
            </a:r>
            <a:r>
              <a:rPr lang="en-US" dirty="0" err="1"/>
              <a:t>Beruf</a:t>
            </a:r>
            <a:r>
              <a:rPr lang="en-US" dirty="0"/>
              <a:t>?</a:t>
            </a:r>
          </a:p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Hobbys</a:t>
            </a:r>
            <a:r>
              <a:rPr lang="en-US" dirty="0"/>
              <a:t> hat Laura?</a:t>
            </a:r>
          </a:p>
          <a:p>
            <a:r>
              <a:rPr lang="en-US" dirty="0"/>
              <a:t> Was </a:t>
            </a:r>
            <a:r>
              <a:rPr lang="en-US" dirty="0" err="1"/>
              <a:t>liebt</a:t>
            </a:r>
            <a:r>
              <a:rPr lang="en-US" dirty="0"/>
              <a:t> Laura?</a:t>
            </a:r>
          </a:p>
          <a:p>
            <a:r>
              <a:rPr lang="en-US" dirty="0" err="1"/>
              <a:t>Woher</a:t>
            </a:r>
            <a:r>
              <a:rPr lang="en-US" dirty="0"/>
              <a:t> </a:t>
            </a:r>
            <a:r>
              <a:rPr lang="en-US" dirty="0" err="1"/>
              <a:t>kommt</a:t>
            </a:r>
            <a:r>
              <a:rPr lang="en-US" dirty="0"/>
              <a:t> Abdelkarim und wo </a:t>
            </a:r>
            <a:r>
              <a:rPr lang="en-US" dirty="0" err="1"/>
              <a:t>ist</a:t>
            </a:r>
            <a:r>
              <a:rPr lang="en-US" dirty="0"/>
              <a:t> er </a:t>
            </a:r>
            <a:r>
              <a:rPr lang="en-US" dirty="0" err="1"/>
              <a:t>geboren</a:t>
            </a:r>
            <a:r>
              <a:rPr lang="en-US" dirty="0"/>
              <a:t>?</a:t>
            </a:r>
          </a:p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Abdelkarim</a:t>
            </a:r>
            <a:r>
              <a:rPr lang="el-GR" dirty="0"/>
              <a:t> </a:t>
            </a:r>
            <a:r>
              <a:rPr lang="en-US" dirty="0"/>
              <a:t>von </a:t>
            </a:r>
            <a:r>
              <a:rPr lang="en-US" dirty="0" err="1"/>
              <a:t>Beruf</a:t>
            </a:r>
            <a:r>
              <a:rPr lang="en-US" dirty="0"/>
              <a:t>?</a:t>
            </a:r>
          </a:p>
          <a:p>
            <a:r>
              <a:rPr lang="en-US" dirty="0"/>
              <a:t> </a:t>
            </a:r>
          </a:p>
          <a:p>
            <a:endParaRPr lang="el-GR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BD5F1383-DE33-1F37-FEF2-DB4BED4EE3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96649" y="2160588"/>
            <a:ext cx="274549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21128-6A4D-836F-C75F-DB6A6B91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69" y="625365"/>
            <a:ext cx="8596668" cy="132080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Was </a:t>
            </a:r>
            <a:r>
              <a:rPr lang="en-US" dirty="0" err="1"/>
              <a:t>isst</a:t>
            </a:r>
            <a:r>
              <a:rPr lang="en-US" dirty="0"/>
              <a:t> Emma Baumeister t</a:t>
            </a:r>
            <a:r>
              <a:rPr lang="de-DE" dirty="0" err="1"/>
              <a:t>äglich</a:t>
            </a:r>
            <a:r>
              <a:rPr lang="de-DE" dirty="0"/>
              <a:t> und am Wochenende</a:t>
            </a:r>
            <a:r>
              <a:rPr lang="el-GR" dirty="0"/>
              <a:t>? </a:t>
            </a:r>
            <a:r>
              <a:rPr lang="en-US" dirty="0"/>
              <a:t>Was mag </a:t>
            </a:r>
            <a:r>
              <a:rPr lang="en-US" dirty="0" err="1"/>
              <a:t>sie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9D30994-98C8-8CE8-A6C0-2CD65A500B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Was </a:t>
            </a:r>
            <a:r>
              <a:rPr lang="en-US" dirty="0" err="1"/>
              <a:t>isst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Fr</a:t>
            </a:r>
            <a:r>
              <a:rPr lang="de-DE" dirty="0" err="1"/>
              <a:t>ühstück</a:t>
            </a:r>
            <a:r>
              <a:rPr lang="el-GR" dirty="0"/>
              <a:t>? </a:t>
            </a:r>
            <a:endParaRPr lang="en-US" dirty="0"/>
          </a:p>
          <a:p>
            <a:r>
              <a:rPr lang="en-US" dirty="0" err="1"/>
              <a:t>Kocht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gern? </a:t>
            </a:r>
          </a:p>
          <a:p>
            <a:r>
              <a:rPr lang="de-DE" dirty="0"/>
              <a:t>Schläft sie lange</a:t>
            </a:r>
            <a:r>
              <a:rPr lang="el-GR" dirty="0"/>
              <a:t>?</a:t>
            </a:r>
          </a:p>
          <a:p>
            <a:r>
              <a:rPr lang="en-US" dirty="0"/>
              <a:t>Fr</a:t>
            </a:r>
            <a:r>
              <a:rPr lang="de-DE" dirty="0" err="1"/>
              <a:t>ühstückt</a:t>
            </a:r>
            <a:r>
              <a:rPr lang="de-DE" dirty="0"/>
              <a:t> sie am Wochenende und wann</a:t>
            </a:r>
            <a:r>
              <a:rPr lang="el-GR" dirty="0"/>
              <a:t>?</a:t>
            </a:r>
            <a:endParaRPr lang="en-US" dirty="0"/>
          </a:p>
          <a:p>
            <a:r>
              <a:rPr lang="en-US" dirty="0"/>
              <a:t>Was mag </a:t>
            </a:r>
            <a:r>
              <a:rPr lang="en-US" dirty="0" err="1"/>
              <a:t>sie</a:t>
            </a:r>
            <a:r>
              <a:rPr lang="en-US" dirty="0"/>
              <a:t>? Sie mag…..</a:t>
            </a:r>
          </a:p>
          <a:p>
            <a:r>
              <a:rPr lang="en-US" dirty="0"/>
              <a:t>Was </a:t>
            </a:r>
            <a:r>
              <a:rPr lang="en-US" dirty="0" err="1"/>
              <a:t>kocht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am Abend?</a:t>
            </a:r>
            <a:endParaRPr lang="el-GR" dirty="0"/>
          </a:p>
          <a:p>
            <a:endParaRPr lang="el-GR" dirty="0"/>
          </a:p>
        </p:txBody>
      </p:sp>
      <p:pic>
        <p:nvPicPr>
          <p:cNvPr id="7" name="image3.jpeg">
            <a:extLst>
              <a:ext uri="{FF2B5EF4-FFF2-40B4-BE49-F238E27FC236}">
                <a16:creationId xmlns:a16="http://schemas.microsoft.com/office/drawing/2014/main" id="{69200255-5E98-3145-7D6B-853595E039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2869" y="2058112"/>
            <a:ext cx="326346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21128-6A4D-836F-C75F-DB6A6B91C5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isst gern Ben Geiger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mag Lars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b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4BD2D63-5524-F909-18AC-C72F6D7224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Schnell= </a:t>
            </a:r>
            <a:r>
              <a:rPr lang="el-GR" dirty="0"/>
              <a:t>γρήγορα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Allein</a:t>
            </a:r>
            <a:r>
              <a:rPr lang="el-GR" dirty="0"/>
              <a:t>= μόνος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Ich bin </a:t>
            </a:r>
            <a:r>
              <a:rPr lang="en-US" dirty="0" err="1"/>
              <a:t>wach</a:t>
            </a:r>
            <a:r>
              <a:rPr lang="el-GR" dirty="0"/>
              <a:t> = είμαι ξύπνιος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Wir </a:t>
            </a:r>
            <a:r>
              <a:rPr lang="en-US" dirty="0" err="1"/>
              <a:t>essen</a:t>
            </a:r>
            <a:r>
              <a:rPr lang="en-US" dirty="0"/>
              <a:t> </a:t>
            </a:r>
            <a:r>
              <a:rPr lang="en-US" dirty="0" err="1"/>
              <a:t>zusammen</a:t>
            </a:r>
            <a:r>
              <a:rPr lang="el-GR" dirty="0"/>
              <a:t> = εμείς τρώμε μαζί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Ich mag gern </a:t>
            </a:r>
            <a:r>
              <a:rPr lang="en-US" dirty="0" err="1"/>
              <a:t>Obst</a:t>
            </a:r>
            <a:r>
              <a:rPr lang="el-GR" dirty="0"/>
              <a:t> =μου αρέσουν ευχάριστα τα φρούτα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Obst</a:t>
            </a:r>
            <a:r>
              <a:rPr lang="en-US" dirty="0"/>
              <a:t> </a:t>
            </a:r>
            <a:r>
              <a:rPr lang="en-US" dirty="0" err="1"/>
              <a:t>schmeckt</a:t>
            </a:r>
            <a:r>
              <a:rPr lang="en-US" dirty="0"/>
              <a:t> gut</a:t>
            </a:r>
            <a:r>
              <a:rPr lang="el-GR" dirty="0"/>
              <a:t>=</a:t>
            </a:r>
            <a:r>
              <a:rPr lang="de-DE" dirty="0"/>
              <a:t> </a:t>
            </a:r>
            <a:r>
              <a:rPr lang="el-GR" dirty="0"/>
              <a:t>τα φρούτα είναι νόστιμα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gesund</a:t>
            </a:r>
            <a:r>
              <a:rPr lang="el-GR" dirty="0"/>
              <a:t>= είναι υγιεινό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Wir </a:t>
            </a:r>
            <a:r>
              <a:rPr lang="en-US" dirty="0" err="1"/>
              <a:t>essen</a:t>
            </a:r>
            <a:r>
              <a:rPr lang="en-US" dirty="0"/>
              <a:t> </a:t>
            </a:r>
            <a:r>
              <a:rPr lang="en-US" dirty="0" err="1"/>
              <a:t>meistens</a:t>
            </a:r>
            <a:r>
              <a:rPr lang="en-US" dirty="0"/>
              <a:t> </a:t>
            </a:r>
            <a:r>
              <a:rPr lang="en-US" dirty="0" err="1"/>
              <a:t>nichts</a:t>
            </a:r>
            <a:r>
              <a:rPr lang="en-US" dirty="0"/>
              <a:t> </a:t>
            </a:r>
            <a:r>
              <a:rPr lang="el-GR" dirty="0"/>
              <a:t>= Τις περισσότερες φορές δεν τρώμε τίποτα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Wir m</a:t>
            </a:r>
            <a:r>
              <a:rPr lang="de-DE" dirty="0" err="1"/>
              <a:t>ögen</a:t>
            </a:r>
            <a:r>
              <a:rPr lang="de-DE" dirty="0"/>
              <a:t> Kuchen </a:t>
            </a:r>
            <a:r>
              <a:rPr lang="el-GR" dirty="0"/>
              <a:t>= μας αρέσουν τα γλυκά</a:t>
            </a:r>
            <a:endParaRPr lang="de-DE" dirty="0"/>
          </a:p>
          <a:p>
            <a:pPr marL="0" indent="0">
              <a:buNone/>
            </a:pP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Ben morgens auf</a:t>
            </a:r>
            <a:r>
              <a:rPr lang="el-GR" dirty="0"/>
              <a:t>?</a:t>
            </a:r>
          </a:p>
          <a:p>
            <a:pPr marL="0" indent="0">
              <a:buNone/>
            </a:pPr>
            <a:r>
              <a:rPr lang="en-US" dirty="0"/>
              <a:t>Was </a:t>
            </a:r>
            <a:r>
              <a:rPr lang="en-US" dirty="0" err="1"/>
              <a:t>isst</a:t>
            </a:r>
            <a:r>
              <a:rPr lang="en-US" dirty="0"/>
              <a:t> Ben </a:t>
            </a:r>
            <a:r>
              <a:rPr lang="en-US" dirty="0" err="1"/>
              <a:t>vormittags</a:t>
            </a:r>
            <a:r>
              <a:rPr lang="en-US"/>
              <a:t>?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Was </a:t>
            </a:r>
            <a:r>
              <a:rPr lang="en-US" dirty="0" err="1"/>
              <a:t>essen</a:t>
            </a:r>
            <a:r>
              <a:rPr lang="en-US" dirty="0"/>
              <a:t>  Lars und Ben abends?</a:t>
            </a:r>
            <a:endParaRPr lang="el-GR" dirty="0"/>
          </a:p>
        </p:txBody>
      </p:sp>
      <p:pic>
        <p:nvPicPr>
          <p:cNvPr id="5" name="image2.jpeg">
            <a:extLst>
              <a:ext uri="{FF2B5EF4-FFF2-40B4-BE49-F238E27FC236}">
                <a16:creationId xmlns:a16="http://schemas.microsoft.com/office/drawing/2014/main" id="{26AAB478-DA99-82C6-2F9A-158C8F5C64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4628" y="2160588"/>
            <a:ext cx="353935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5932B-CF15-DF59-DD72-0177E219327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Lesen Sie die </a:t>
            </a:r>
            <a:r>
              <a:rPr lang="en-US" dirty="0" err="1"/>
              <a:t>Einladung</a:t>
            </a:r>
            <a:r>
              <a:rPr lang="en-US" dirty="0"/>
              <a:t> und </a:t>
            </a:r>
            <a:r>
              <a:rPr lang="en-US" dirty="0" err="1"/>
              <a:t>antworten</a:t>
            </a:r>
            <a:r>
              <a:rPr lang="en-US" dirty="0"/>
              <a:t> Sie 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BA4300A-6644-5197-8593-CB65E37633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Wann findet die Party statt?</a:t>
            </a:r>
          </a:p>
          <a:p>
            <a:r>
              <a:rPr lang="de-DE" dirty="0"/>
              <a:t>Wer macht den Kartoffelsalat</a:t>
            </a:r>
            <a:r>
              <a:rPr lang="el-GR" dirty="0"/>
              <a:t>?</a:t>
            </a:r>
          </a:p>
          <a:p>
            <a:r>
              <a:rPr lang="en-US" dirty="0" err="1"/>
              <a:t>Wann</a:t>
            </a:r>
            <a:r>
              <a:rPr lang="en-US" dirty="0"/>
              <a:t> gehen Karin und Diego </a:t>
            </a:r>
            <a:r>
              <a:rPr lang="en-US" dirty="0" err="1"/>
              <a:t>einkaufen</a:t>
            </a:r>
            <a:r>
              <a:rPr lang="en-US" dirty="0"/>
              <a:t>?</a:t>
            </a:r>
          </a:p>
          <a:p>
            <a:r>
              <a:rPr lang="en-US" dirty="0" err="1"/>
              <a:t>Kommt</a:t>
            </a:r>
            <a:r>
              <a:rPr lang="en-US" dirty="0"/>
              <a:t> Moritz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?</a:t>
            </a:r>
          </a:p>
          <a:p>
            <a:endParaRPr lang="el-GR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7043E7CB-6537-7572-7D12-43F232CD84A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8432135"/>
              </p:ext>
            </p:extLst>
          </p:nvPr>
        </p:nvGraphicFramePr>
        <p:xfrm>
          <a:off x="677334" y="1930400"/>
          <a:ext cx="4183062" cy="411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25118" imgH="3645154" progId="Word.Document.12">
                  <p:embed/>
                </p:oleObj>
              </mc:Choice>
              <mc:Fallback>
                <p:oleObj name="Document" r:id="rId2" imgW="5825118" imgH="3645154" progId="Word.Document.12">
                  <p:embed/>
                  <p:pic>
                    <p:nvPicPr>
                      <p:cNvPr id="5" name="Θέση περιεχομένου 4">
                        <a:extLst>
                          <a:ext uri="{FF2B5EF4-FFF2-40B4-BE49-F238E27FC236}">
                            <a16:creationId xmlns:a16="http://schemas.microsoft.com/office/drawing/2014/main" id="{7043E7CB-6537-7572-7D12-43F232CD84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7334" y="1930400"/>
                        <a:ext cx="4183062" cy="411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96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21128-6A4D-836F-C75F-DB6A6B91C5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Was </a:t>
            </a:r>
            <a:r>
              <a:rPr lang="en-US" dirty="0" err="1"/>
              <a:t>essen</a:t>
            </a:r>
            <a:r>
              <a:rPr lang="en-US" dirty="0"/>
              <a:t> Sie ? </a:t>
            </a:r>
            <a:b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9D30994-98C8-8CE8-A6C0-2CD65A500B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de-DE" dirty="0"/>
              <a:t>Frühstücken </a:t>
            </a:r>
          </a:p>
          <a:p>
            <a:r>
              <a:rPr lang="de-DE" dirty="0"/>
              <a:t>Essen</a:t>
            </a:r>
          </a:p>
          <a:p>
            <a:r>
              <a:rPr lang="de-DE" dirty="0"/>
              <a:t>Mögen </a:t>
            </a:r>
          </a:p>
          <a:p>
            <a:r>
              <a:rPr lang="de-DE" dirty="0"/>
              <a:t>Trinken</a:t>
            </a:r>
          </a:p>
          <a:p>
            <a:r>
              <a:rPr lang="de-DE" dirty="0"/>
              <a:t>Käse</a:t>
            </a:r>
          </a:p>
          <a:p>
            <a:r>
              <a:rPr lang="de-DE" dirty="0"/>
              <a:t>Schinken</a:t>
            </a:r>
          </a:p>
          <a:p>
            <a:r>
              <a:rPr lang="de-DE" dirty="0"/>
              <a:t>Fleisch </a:t>
            </a:r>
          </a:p>
          <a:p>
            <a:r>
              <a:rPr lang="de-DE" dirty="0"/>
              <a:t>Fisch</a:t>
            </a:r>
          </a:p>
          <a:p>
            <a:r>
              <a:rPr lang="de-DE" dirty="0"/>
              <a:t>Gemüse</a:t>
            </a:r>
          </a:p>
          <a:p>
            <a:r>
              <a:rPr lang="de-DE" dirty="0"/>
              <a:t>Kartoffeln</a:t>
            </a:r>
          </a:p>
          <a:p>
            <a:r>
              <a:rPr lang="de-DE" dirty="0"/>
              <a:t>Nudeln</a:t>
            </a:r>
          </a:p>
          <a:p>
            <a:r>
              <a:rPr lang="de-DE" dirty="0"/>
              <a:t>Ein Stück Schokolade</a:t>
            </a:r>
            <a:endParaRPr lang="el-GR" dirty="0"/>
          </a:p>
          <a:p>
            <a:endParaRPr lang="el-GR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F3F8E89E-188C-1447-2AA9-FB2BC58C49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2869" y="2160588"/>
            <a:ext cx="290795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8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21128-6A4D-836F-C75F-DB6A6B91C5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2800" dirty="0"/>
              <a:t>Ergänzen Sie die Verben und schreiben Sie die Sätze richtig </a:t>
            </a:r>
            <a:endParaRPr lang="el-GR" sz="28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4BD2D63-5524-F909-18AC-C72F6D7224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 lese</a:t>
            </a:r>
          </a:p>
          <a:p>
            <a:r>
              <a:rPr lang="en-US" dirty="0"/>
              <a:t>2. </a:t>
            </a:r>
            <a:r>
              <a:rPr lang="en-US" dirty="0" err="1"/>
              <a:t>liest</a:t>
            </a:r>
            <a:r>
              <a:rPr lang="en-US" dirty="0"/>
              <a:t>- </a:t>
            </a:r>
            <a:r>
              <a:rPr lang="en-US" dirty="0" err="1"/>
              <a:t>tanzt</a:t>
            </a:r>
            <a:endParaRPr lang="en-US" dirty="0"/>
          </a:p>
          <a:p>
            <a:r>
              <a:rPr lang="en-US" dirty="0"/>
              <a:t>3. spielt-</a:t>
            </a:r>
            <a:r>
              <a:rPr lang="en-US" dirty="0" err="1"/>
              <a:t>liest</a:t>
            </a:r>
            <a:endParaRPr lang="en-US" dirty="0"/>
          </a:p>
          <a:p>
            <a:r>
              <a:rPr lang="en-US" dirty="0"/>
              <a:t>4.joggen- </a:t>
            </a:r>
            <a:r>
              <a:rPr lang="en-US" dirty="0" err="1"/>
              <a:t>schwimmen</a:t>
            </a:r>
            <a:endParaRPr lang="en-US" dirty="0"/>
          </a:p>
          <a:p>
            <a:r>
              <a:rPr lang="en-US" dirty="0"/>
              <a:t>5.geht-hört</a:t>
            </a:r>
          </a:p>
          <a:p>
            <a:r>
              <a:rPr lang="en-US" dirty="0"/>
              <a:t>6. </a:t>
            </a:r>
            <a:r>
              <a:rPr lang="en-US" dirty="0" err="1"/>
              <a:t>kocht</a:t>
            </a:r>
            <a:endParaRPr lang="en-US" dirty="0"/>
          </a:p>
          <a:p>
            <a:r>
              <a:rPr lang="en-US" dirty="0"/>
              <a:t>7. </a:t>
            </a:r>
            <a:r>
              <a:rPr lang="en-US" dirty="0" err="1"/>
              <a:t>reisen</a:t>
            </a:r>
            <a:r>
              <a:rPr lang="en-US" dirty="0"/>
              <a:t>- </a:t>
            </a:r>
            <a:r>
              <a:rPr lang="en-US" dirty="0" err="1"/>
              <a:t>fotografieren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err="1"/>
              <a:t>spricht</a:t>
            </a:r>
            <a:endParaRPr lang="en-US" dirty="0"/>
          </a:p>
          <a:p>
            <a:r>
              <a:rPr lang="en-US" dirty="0"/>
              <a:t>G. 2. Eva </a:t>
            </a:r>
            <a:r>
              <a:rPr lang="en-US" dirty="0" err="1"/>
              <a:t>liest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so gern</a:t>
            </a:r>
          </a:p>
          <a:p>
            <a:r>
              <a:rPr lang="en-US" dirty="0"/>
              <a:t>3. Nina </a:t>
            </a:r>
            <a:r>
              <a:rPr lang="en-US" dirty="0" err="1"/>
              <a:t>arbeitet</a:t>
            </a:r>
            <a:r>
              <a:rPr lang="en-US" dirty="0"/>
              <a:t> morgen</a:t>
            </a:r>
          </a:p>
          <a:p>
            <a:r>
              <a:rPr lang="en-US" dirty="0"/>
              <a:t>4. Eva und Nina </a:t>
            </a:r>
            <a:r>
              <a:rPr lang="en-US" dirty="0" err="1"/>
              <a:t>reisen</a:t>
            </a:r>
            <a:r>
              <a:rPr lang="en-US" dirty="0"/>
              <a:t> gern</a:t>
            </a:r>
          </a:p>
          <a:p>
            <a:r>
              <a:rPr lang="en-US" dirty="0"/>
              <a:t>5. Eva </a:t>
            </a:r>
            <a:r>
              <a:rPr lang="en-US" dirty="0" err="1"/>
              <a:t>spricht</a:t>
            </a:r>
            <a:r>
              <a:rPr lang="en-US" dirty="0"/>
              <a:t> gut Deutsch</a:t>
            </a:r>
          </a:p>
          <a:p>
            <a:r>
              <a:rPr lang="en-US" dirty="0"/>
              <a:t>6. Boris </a:t>
            </a:r>
            <a:r>
              <a:rPr lang="en-US" dirty="0" err="1"/>
              <a:t>kocht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gern</a:t>
            </a:r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0D25060-064F-1F4D-EE7F-06EA99817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088931"/>
            <a:ext cx="4183062" cy="37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9724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945</TotalTime>
  <Words>532</Words>
  <Application>Microsoft Office PowerPoint</Application>
  <PresentationFormat>Ευρεία οθόνη</PresentationFormat>
  <Paragraphs>92</Paragraphs>
  <Slides>15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Algerian</vt:lpstr>
      <vt:lpstr>Arial</vt:lpstr>
      <vt:lpstr>Calibri</vt:lpstr>
      <vt:lpstr>Trebuchet MS</vt:lpstr>
      <vt:lpstr>Wingdings 3</vt:lpstr>
      <vt:lpstr>Όψη</vt:lpstr>
      <vt:lpstr>Document</vt:lpstr>
      <vt:lpstr>      Universität  Dimokritos von Thrakien     Pädagogische Abteilung 1o  Semester  Deutsch als Fremdsprache     </vt:lpstr>
      <vt:lpstr>Lesen Sie den Text und beantworten Sie die Fragen=Διαβάστε το κείμενο και απαντήστε στις ερωτήσεις</vt:lpstr>
      <vt:lpstr>Was sind die Personen von Beruf?</vt:lpstr>
      <vt:lpstr>Was sind die Personen von Beruf?</vt:lpstr>
      <vt:lpstr>Was isst Emma Baumeister täglich und am Wochenende? Was mag sie?</vt:lpstr>
      <vt:lpstr>Was isst gern Ben Geiger   Was mag Lars? </vt:lpstr>
      <vt:lpstr>Lesen Sie die Einladung und antworten Sie </vt:lpstr>
      <vt:lpstr>Was essen Sie ?  </vt:lpstr>
      <vt:lpstr>Ergänzen Sie die Verben und schreiben Sie die Sätze richtig </vt:lpstr>
      <vt:lpstr>Schreiben Sie Ja-Nein Fragen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Danke für Ihre Aufmerksamkeit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amoutlia@gmail.com</dc:creator>
  <cp:lastModifiedBy>amoutlia@gmail.com</cp:lastModifiedBy>
  <cp:revision>37</cp:revision>
  <dcterms:created xsi:type="dcterms:W3CDTF">2022-11-24T19:33:41Z</dcterms:created>
  <dcterms:modified xsi:type="dcterms:W3CDTF">2023-02-01T05:05:54Z</dcterms:modified>
</cp:coreProperties>
</file>