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81"/>
  </p:notesMasterIdLst>
  <p:sldIdLst>
    <p:sldId id="354" r:id="rId4"/>
    <p:sldId id="347" r:id="rId5"/>
    <p:sldId id="353" r:id="rId6"/>
    <p:sldId id="299" r:id="rId7"/>
    <p:sldId id="356" r:id="rId8"/>
    <p:sldId id="338" r:id="rId9"/>
    <p:sldId id="357" r:id="rId10"/>
    <p:sldId id="358" r:id="rId11"/>
    <p:sldId id="313" r:id="rId12"/>
    <p:sldId id="359" r:id="rId13"/>
    <p:sldId id="360" r:id="rId14"/>
    <p:sldId id="300" r:id="rId15"/>
    <p:sldId id="361" r:id="rId16"/>
    <p:sldId id="362" r:id="rId17"/>
    <p:sldId id="363" r:id="rId18"/>
    <p:sldId id="364" r:id="rId19"/>
    <p:sldId id="365" r:id="rId20"/>
    <p:sldId id="366" r:id="rId21"/>
    <p:sldId id="367" r:id="rId22"/>
    <p:sldId id="416" r:id="rId23"/>
    <p:sldId id="260" r:id="rId24"/>
    <p:sldId id="314" r:id="rId25"/>
    <p:sldId id="368" r:id="rId26"/>
    <p:sldId id="369" r:id="rId27"/>
    <p:sldId id="371" r:id="rId28"/>
    <p:sldId id="372" r:id="rId29"/>
    <p:sldId id="373" r:id="rId30"/>
    <p:sldId id="417" r:id="rId31"/>
    <p:sldId id="374" r:id="rId32"/>
    <p:sldId id="378" r:id="rId33"/>
    <p:sldId id="375" r:id="rId34"/>
    <p:sldId id="376" r:id="rId35"/>
    <p:sldId id="415" r:id="rId36"/>
    <p:sldId id="379" r:id="rId37"/>
    <p:sldId id="377" r:id="rId38"/>
    <p:sldId id="418" r:id="rId39"/>
    <p:sldId id="380" r:id="rId40"/>
    <p:sldId id="382" r:id="rId41"/>
    <p:sldId id="383" r:id="rId42"/>
    <p:sldId id="384" r:id="rId43"/>
    <p:sldId id="385" r:id="rId44"/>
    <p:sldId id="386" r:id="rId45"/>
    <p:sldId id="411" r:id="rId46"/>
    <p:sldId id="412" r:id="rId47"/>
    <p:sldId id="413" r:id="rId48"/>
    <p:sldId id="414" r:id="rId49"/>
    <p:sldId id="419" r:id="rId50"/>
    <p:sldId id="410" r:id="rId51"/>
    <p:sldId id="381" r:id="rId52"/>
    <p:sldId id="387" r:id="rId53"/>
    <p:sldId id="388" r:id="rId54"/>
    <p:sldId id="420" r:id="rId55"/>
    <p:sldId id="421" r:id="rId56"/>
    <p:sldId id="422" r:id="rId57"/>
    <p:sldId id="423" r:id="rId58"/>
    <p:sldId id="424" r:id="rId59"/>
    <p:sldId id="425" r:id="rId60"/>
    <p:sldId id="389" r:id="rId61"/>
    <p:sldId id="390" r:id="rId62"/>
    <p:sldId id="393" r:id="rId63"/>
    <p:sldId id="394" r:id="rId64"/>
    <p:sldId id="403" r:id="rId65"/>
    <p:sldId id="404" r:id="rId66"/>
    <p:sldId id="395" r:id="rId67"/>
    <p:sldId id="396" r:id="rId68"/>
    <p:sldId id="405" r:id="rId69"/>
    <p:sldId id="406" r:id="rId70"/>
    <p:sldId id="397" r:id="rId71"/>
    <p:sldId id="407" r:id="rId72"/>
    <p:sldId id="398" r:id="rId73"/>
    <p:sldId id="399" r:id="rId74"/>
    <p:sldId id="408" r:id="rId75"/>
    <p:sldId id="400" r:id="rId76"/>
    <p:sldId id="401" r:id="rId77"/>
    <p:sldId id="409" r:id="rId78"/>
    <p:sldId id="355" r:id="rId79"/>
    <p:sldId id="346"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3516E-C68E-4816-BB91-0168A74178CB}" v="1548" dt="2023-02-12T15:50:58.46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ΙΡΗΝΗ ΚΑΤΣΑΡΟΥ" userId="3d7c3f3ab11cf231" providerId="LiveId" clId="{44695AAA-976B-459C-B6F4-897E977BD8BB}"/>
    <pc:docChg chg="undo custSel addSld delSld modSld sldOrd">
      <pc:chgData name="ΕΙΡΗΝΗ ΚΑΤΣΑΡΟΥ" userId="3d7c3f3ab11cf231" providerId="LiveId" clId="{44695AAA-976B-459C-B6F4-897E977BD8BB}" dt="2023-02-10T16:28:53.139" v="18992" actId="20577"/>
      <pc:docMkLst>
        <pc:docMk/>
      </pc:docMkLst>
      <pc:sldChg chg="del">
        <pc:chgData name="ΕΙΡΗΝΗ ΚΑΤΣΑΡΟΥ" userId="3d7c3f3ab11cf231" providerId="LiveId" clId="{44695AAA-976B-459C-B6F4-897E977BD8BB}" dt="2023-02-10T11:37:49.133" v="1723" actId="2696"/>
        <pc:sldMkLst>
          <pc:docMk/>
          <pc:sldMk cId="3979649407" sldId="259"/>
        </pc:sldMkLst>
      </pc:sldChg>
      <pc:sldChg chg="addSp delSp modSp mod">
        <pc:chgData name="ΕΙΡΗΝΗ ΚΑΤΣΑΡΟΥ" userId="3d7c3f3ab11cf231" providerId="LiveId" clId="{44695AAA-976B-459C-B6F4-897E977BD8BB}" dt="2023-02-10T16:00:46.452" v="16532" actId="20577"/>
        <pc:sldMkLst>
          <pc:docMk/>
          <pc:sldMk cId="141078548" sldId="260"/>
        </pc:sldMkLst>
        <pc:spChg chg="mod">
          <ac:chgData name="ΕΙΡΗΝΗ ΚΑΤΣΑΡΟΥ" userId="3d7c3f3ab11cf231" providerId="LiveId" clId="{44695AAA-976B-459C-B6F4-897E977BD8BB}" dt="2023-02-10T15:32:54.836" v="14855" actId="113"/>
          <ac:spMkLst>
            <pc:docMk/>
            <pc:sldMk cId="141078548" sldId="260"/>
            <ac:spMk id="2" creationId="{21BB3ACD-39D6-4B07-B165-F979837486AA}"/>
          </ac:spMkLst>
        </pc:spChg>
        <pc:spChg chg="del">
          <ac:chgData name="ΕΙΡΗΝΗ ΚΑΤΣΑΡΟΥ" userId="3d7c3f3ab11cf231" providerId="LiveId" clId="{44695AAA-976B-459C-B6F4-897E977BD8BB}" dt="2023-02-10T15:28:24.271" v="14699" actId="931"/>
          <ac:spMkLst>
            <pc:docMk/>
            <pc:sldMk cId="141078548" sldId="260"/>
            <ac:spMk id="4" creationId="{DE8C37F5-30A8-4683-839F-39637159C9F5}"/>
          </ac:spMkLst>
        </pc:spChg>
        <pc:spChg chg="mod">
          <ac:chgData name="ΕΙΡΗΝΗ ΚΑΤΣΑΡΟΥ" userId="3d7c3f3ab11cf231" providerId="LiveId" clId="{44695AAA-976B-459C-B6F4-897E977BD8BB}" dt="2023-02-10T15:30:53.173" v="14773" actId="1076"/>
          <ac:spMkLst>
            <pc:docMk/>
            <pc:sldMk cId="141078548" sldId="260"/>
            <ac:spMk id="6" creationId="{9A3B8707-9FF6-4ADD-9981-A509E15FB74D}"/>
          </ac:spMkLst>
        </pc:spChg>
        <pc:spChg chg="mod">
          <ac:chgData name="ΕΙΡΗΝΗ ΚΑΤΣΑΡΟΥ" userId="3d7c3f3ab11cf231" providerId="LiveId" clId="{44695AAA-976B-459C-B6F4-897E977BD8BB}" dt="2023-02-10T15:32:17.834" v="14814" actId="1076"/>
          <ac:spMkLst>
            <pc:docMk/>
            <pc:sldMk cId="141078548" sldId="260"/>
            <ac:spMk id="8" creationId="{B2E684E6-E821-4621-9B94-EFE47C9D651D}"/>
          </ac:spMkLst>
        </pc:spChg>
        <pc:spChg chg="mod">
          <ac:chgData name="ΕΙΡΗΝΗ ΚΑΤΣΑΡΟΥ" userId="3d7c3f3ab11cf231" providerId="LiveId" clId="{44695AAA-976B-459C-B6F4-897E977BD8BB}" dt="2023-02-10T15:30:55.402" v="14774" actId="1076"/>
          <ac:spMkLst>
            <pc:docMk/>
            <pc:sldMk cId="141078548" sldId="260"/>
            <ac:spMk id="9" creationId="{F3547202-6B2E-4F1D-B342-8268B9E48FEB}"/>
          </ac:spMkLst>
        </pc:spChg>
        <pc:spChg chg="mod">
          <ac:chgData name="ΕΙΡΗΝΗ ΚΑΤΣΑΡΟΥ" userId="3d7c3f3ab11cf231" providerId="LiveId" clId="{44695AAA-976B-459C-B6F4-897E977BD8BB}" dt="2023-02-10T16:00:46.452" v="16532" actId="20577"/>
          <ac:spMkLst>
            <pc:docMk/>
            <pc:sldMk cId="141078548" sldId="260"/>
            <ac:spMk id="10" creationId="{4FC46D3E-67F5-4E0D-982C-70E7EEF62081}"/>
          </ac:spMkLst>
        </pc:spChg>
        <pc:spChg chg="mod">
          <ac:chgData name="ΕΙΡΗΝΗ ΚΑΤΣΑΡΟΥ" userId="3d7c3f3ab11cf231" providerId="LiveId" clId="{44695AAA-976B-459C-B6F4-897E977BD8BB}" dt="2023-02-10T15:32:14.299" v="14813" actId="14100"/>
          <ac:spMkLst>
            <pc:docMk/>
            <pc:sldMk cId="141078548" sldId="260"/>
            <ac:spMk id="11" creationId="{6477573B-C3C4-4238-99BD-FE259DFFBD39}"/>
          </ac:spMkLst>
        </pc:spChg>
        <pc:spChg chg="del">
          <ac:chgData name="ΕΙΡΗΝΗ ΚΑΤΣΑΡΟΥ" userId="3d7c3f3ab11cf231" providerId="LiveId" clId="{44695AAA-976B-459C-B6F4-897E977BD8BB}" dt="2023-02-10T15:28:29.060" v="14700" actId="931"/>
          <ac:spMkLst>
            <pc:docMk/>
            <pc:sldMk cId="141078548" sldId="260"/>
            <ac:spMk id="12" creationId="{DA98F26A-9A12-4DF1-BB67-5E1D7BB44F67}"/>
          </ac:spMkLst>
        </pc:spChg>
        <pc:spChg chg="del">
          <ac:chgData name="ΕΙΡΗΝΗ ΚΑΤΣΑΡΟΥ" userId="3d7c3f3ab11cf231" providerId="LiveId" clId="{44695AAA-976B-459C-B6F4-897E977BD8BB}" dt="2023-02-10T15:32:21.969" v="14815" actId="931"/>
          <ac:spMkLst>
            <pc:docMk/>
            <pc:sldMk cId="141078548" sldId="260"/>
            <ac:spMk id="16" creationId="{EE939F80-7B5E-4B69-9FEF-00C8139E5EA1}"/>
          </ac:spMkLst>
        </pc:spChg>
        <pc:spChg chg="add mod">
          <ac:chgData name="ΕΙΡΗΝΗ ΚΑΤΣΑΡΟΥ" userId="3d7c3f3ab11cf231" providerId="LiveId" clId="{44695AAA-976B-459C-B6F4-897E977BD8BB}" dt="2023-02-10T15:41:43.122" v="15244" actId="14100"/>
          <ac:spMkLst>
            <pc:docMk/>
            <pc:sldMk cId="141078548" sldId="260"/>
            <ac:spMk id="20" creationId="{A591A21E-BA81-7273-0FCC-BCFD0B8D6E9D}"/>
          </ac:spMkLst>
        </pc:spChg>
        <pc:grpChg chg="del">
          <ac:chgData name="ΕΙΡΗΝΗ ΚΑΤΣΑΡΟΥ" userId="3d7c3f3ab11cf231" providerId="LiveId" clId="{44695AAA-976B-459C-B6F4-897E977BD8BB}" dt="2023-02-10T15:34:01.145" v="14856" actId="21"/>
          <ac:grpSpMkLst>
            <pc:docMk/>
            <pc:sldMk cId="141078548" sldId="260"/>
            <ac:grpSpMk id="34" creationId="{9AF2A2E4-B74E-4FD6-82F8-34B1ED495019}"/>
          </ac:grpSpMkLst>
        </pc:grpChg>
        <pc:grpChg chg="del">
          <ac:chgData name="ΕΙΡΗΝΗ ΚΑΤΣΑΡΟΥ" userId="3d7c3f3ab11cf231" providerId="LiveId" clId="{44695AAA-976B-459C-B6F4-897E977BD8BB}" dt="2023-02-10T15:34:05.258" v="14857" actId="21"/>
          <ac:grpSpMkLst>
            <pc:docMk/>
            <pc:sldMk cId="141078548" sldId="260"/>
            <ac:grpSpMk id="35" creationId="{37EB914B-832A-40C3-912E-05F959E5AAE0}"/>
          </ac:grpSpMkLst>
        </pc:grpChg>
        <pc:grpChg chg="del">
          <ac:chgData name="ΕΙΡΗΝΗ ΚΑΤΣΑΡΟΥ" userId="3d7c3f3ab11cf231" providerId="LiveId" clId="{44695AAA-976B-459C-B6F4-897E977BD8BB}" dt="2023-02-10T15:34:10.123" v="14858" actId="21"/>
          <ac:grpSpMkLst>
            <pc:docMk/>
            <pc:sldMk cId="141078548" sldId="260"/>
            <ac:grpSpMk id="41" creationId="{4F71E34C-438B-41BF-87B8-A579556F7815}"/>
          </ac:grpSpMkLst>
        </pc:grpChg>
        <pc:picChg chg="add mod">
          <ac:chgData name="ΕΙΡΗΝΗ ΚΑΤΣΑΡΟΥ" userId="3d7c3f3ab11cf231" providerId="LiveId" clId="{44695AAA-976B-459C-B6F4-897E977BD8BB}" dt="2023-02-10T15:28:24.271" v="14699" actId="931"/>
          <ac:picMkLst>
            <pc:docMk/>
            <pc:sldMk cId="141078548" sldId="260"/>
            <ac:picMk id="5" creationId="{79818918-B5DC-5DB8-6250-A930EBDAC100}"/>
          </ac:picMkLst>
        </pc:picChg>
        <pc:picChg chg="add mod">
          <ac:chgData name="ΕΙΡΗΝΗ ΚΑΤΣΑΡΟΥ" userId="3d7c3f3ab11cf231" providerId="LiveId" clId="{44695AAA-976B-459C-B6F4-897E977BD8BB}" dt="2023-02-10T15:28:29.060" v="14700" actId="931"/>
          <ac:picMkLst>
            <pc:docMk/>
            <pc:sldMk cId="141078548" sldId="260"/>
            <ac:picMk id="14" creationId="{EDDB2F07-154E-96E2-5111-8FFE40EDD142}"/>
          </ac:picMkLst>
        </pc:picChg>
        <pc:picChg chg="add mod">
          <ac:chgData name="ΕΙΡΗΝΗ ΚΑΤΣΑΡΟΥ" userId="3d7c3f3ab11cf231" providerId="LiveId" clId="{44695AAA-976B-459C-B6F4-897E977BD8BB}" dt="2023-02-10T15:32:21.969" v="14815" actId="931"/>
          <ac:picMkLst>
            <pc:docMk/>
            <pc:sldMk cId="141078548" sldId="260"/>
            <ac:picMk id="17" creationId="{74E65F28-23E3-9B73-C64D-4D55B42693B2}"/>
          </ac:picMkLst>
        </pc:picChg>
      </pc:sldChg>
      <pc:sldChg chg="del">
        <pc:chgData name="ΕΙΡΗΝΗ ΚΑΤΣΑΡΟΥ" userId="3d7c3f3ab11cf231" providerId="LiveId" clId="{44695AAA-976B-459C-B6F4-897E977BD8BB}" dt="2023-02-10T11:37:59.971" v="1724" actId="2696"/>
        <pc:sldMkLst>
          <pc:docMk/>
          <pc:sldMk cId="2737942562" sldId="298"/>
        </pc:sldMkLst>
      </pc:sldChg>
      <pc:sldChg chg="addSp delSp modSp mod ord">
        <pc:chgData name="ΕΙΡΗΝΗ ΚΑΤΣΑΡΟΥ" userId="3d7c3f3ab11cf231" providerId="LiveId" clId="{44695AAA-976B-459C-B6F4-897E977BD8BB}" dt="2023-02-10T12:35:22.517" v="4059" actId="20577"/>
        <pc:sldMkLst>
          <pc:docMk/>
          <pc:sldMk cId="4179153492" sldId="299"/>
        </pc:sldMkLst>
        <pc:spChg chg="del mod">
          <ac:chgData name="ΕΙΡΗΝΗ ΚΑΤΣΑΡΟΥ" userId="3d7c3f3ab11cf231" providerId="LiveId" clId="{44695AAA-976B-459C-B6F4-897E977BD8BB}" dt="2023-02-10T12:18:53.597" v="2786"/>
          <ac:spMkLst>
            <pc:docMk/>
            <pc:sldMk cId="4179153492" sldId="299"/>
            <ac:spMk id="3" creationId="{038B56C8-2ECC-40CE-8512-1AB853C9BE30}"/>
          </ac:spMkLst>
        </pc:spChg>
        <pc:spChg chg="mod">
          <ac:chgData name="ΕΙΡΗΝΗ ΚΑΤΣΑΡΟΥ" userId="3d7c3f3ab11cf231" providerId="LiveId" clId="{44695AAA-976B-459C-B6F4-897E977BD8BB}" dt="2023-02-10T12:16:15.985" v="2779" actId="113"/>
          <ac:spMkLst>
            <pc:docMk/>
            <pc:sldMk cId="4179153492" sldId="299"/>
            <ac:spMk id="5" creationId="{347C8284-E213-48BC-B9A2-36341C433E41}"/>
          </ac:spMkLst>
        </pc:spChg>
        <pc:spChg chg="mod">
          <ac:chgData name="ΕΙΡΗΝΗ ΚΑΤΣΑΡΟΥ" userId="3d7c3f3ab11cf231" providerId="LiveId" clId="{44695AAA-976B-459C-B6F4-897E977BD8BB}" dt="2023-02-10T12:35:22.517" v="4059" actId="20577"/>
          <ac:spMkLst>
            <pc:docMk/>
            <pc:sldMk cId="4179153492" sldId="299"/>
            <ac:spMk id="7" creationId="{88841097-2ABE-41E5-B9B3-0BED9FF5E18F}"/>
          </ac:spMkLst>
        </pc:spChg>
        <pc:spChg chg="del">
          <ac:chgData name="ΕΙΡΗΝΗ ΚΑΤΣΑΡΟΥ" userId="3d7c3f3ab11cf231" providerId="LiveId" clId="{44695AAA-976B-459C-B6F4-897E977BD8BB}" dt="2023-02-10T12:06:59.321" v="2061" actId="21"/>
          <ac:spMkLst>
            <pc:docMk/>
            <pc:sldMk cId="4179153492" sldId="299"/>
            <ac:spMk id="8" creationId="{79616CE9-E426-497C-85E1-4CF2D0329538}"/>
          </ac:spMkLst>
        </pc:spChg>
        <pc:spChg chg="mod">
          <ac:chgData name="ΕΙΡΗΝΗ ΚΑΤΣΑΡΟΥ" userId="3d7c3f3ab11cf231" providerId="LiveId" clId="{44695AAA-976B-459C-B6F4-897E977BD8BB}" dt="2023-02-10T12:06:37.165" v="2053"/>
          <ac:spMkLst>
            <pc:docMk/>
            <pc:sldMk cId="4179153492" sldId="299"/>
            <ac:spMk id="15" creationId="{0A1D422C-0B51-2C27-2F3E-8809DFC9F6B6}"/>
          </ac:spMkLst>
        </pc:spChg>
        <pc:spChg chg="mod">
          <ac:chgData name="ΕΙΡΗΝΗ ΚΑΤΣΑΡΟΥ" userId="3d7c3f3ab11cf231" providerId="LiveId" clId="{44695AAA-976B-459C-B6F4-897E977BD8BB}" dt="2023-02-10T12:06:37.165" v="2053"/>
          <ac:spMkLst>
            <pc:docMk/>
            <pc:sldMk cId="4179153492" sldId="299"/>
            <ac:spMk id="16" creationId="{64C1D23A-AA00-9672-7BDD-D3D2AF6FF6A1}"/>
          </ac:spMkLst>
        </pc:spChg>
        <pc:spChg chg="mod">
          <ac:chgData name="ΕΙΡΗΝΗ ΚΑΤΣΑΡΟΥ" userId="3d7c3f3ab11cf231" providerId="LiveId" clId="{44695AAA-976B-459C-B6F4-897E977BD8BB}" dt="2023-02-10T12:06:37.165" v="2053"/>
          <ac:spMkLst>
            <pc:docMk/>
            <pc:sldMk cId="4179153492" sldId="299"/>
            <ac:spMk id="17" creationId="{ACAE1A4A-5781-EE47-6636-99F39202EA27}"/>
          </ac:spMkLst>
        </pc:spChg>
        <pc:spChg chg="mod">
          <ac:chgData name="ΕΙΡΗΝΗ ΚΑΤΣΑΡΟΥ" userId="3d7c3f3ab11cf231" providerId="LiveId" clId="{44695AAA-976B-459C-B6F4-897E977BD8BB}" dt="2023-02-10T12:06:37.165" v="2053"/>
          <ac:spMkLst>
            <pc:docMk/>
            <pc:sldMk cId="4179153492" sldId="299"/>
            <ac:spMk id="18" creationId="{ABA0BB0B-667E-00F9-2028-1458E2A6F6D7}"/>
          </ac:spMkLst>
        </pc:spChg>
        <pc:spChg chg="mod">
          <ac:chgData name="ΕΙΡΗΝΗ ΚΑΤΣΑΡΟΥ" userId="3d7c3f3ab11cf231" providerId="LiveId" clId="{44695AAA-976B-459C-B6F4-897E977BD8BB}" dt="2023-02-10T12:06:37.165" v="2053"/>
          <ac:spMkLst>
            <pc:docMk/>
            <pc:sldMk cId="4179153492" sldId="299"/>
            <ac:spMk id="19" creationId="{4854D4D3-E032-7D50-D724-46D6C98D28C4}"/>
          </ac:spMkLst>
        </pc:spChg>
        <pc:spChg chg="mod">
          <ac:chgData name="ΕΙΡΗΝΗ ΚΑΤΣΑΡΟΥ" userId="3d7c3f3ab11cf231" providerId="LiveId" clId="{44695AAA-976B-459C-B6F4-897E977BD8BB}" dt="2023-02-10T12:06:37.165" v="2053"/>
          <ac:spMkLst>
            <pc:docMk/>
            <pc:sldMk cId="4179153492" sldId="299"/>
            <ac:spMk id="20" creationId="{FE3C09BE-9D7D-7367-247A-D8700275C55F}"/>
          </ac:spMkLst>
        </pc:spChg>
        <pc:spChg chg="mod">
          <ac:chgData name="ΕΙΡΗΝΗ ΚΑΤΣΑΡΟΥ" userId="3d7c3f3ab11cf231" providerId="LiveId" clId="{44695AAA-976B-459C-B6F4-897E977BD8BB}" dt="2023-02-10T12:06:37.165" v="2053"/>
          <ac:spMkLst>
            <pc:docMk/>
            <pc:sldMk cId="4179153492" sldId="299"/>
            <ac:spMk id="21" creationId="{ED834FCA-2CF4-A79B-6F6D-799D81DC64C5}"/>
          </ac:spMkLst>
        </pc:spChg>
        <pc:spChg chg="mod">
          <ac:chgData name="ΕΙΡΗΝΗ ΚΑΤΣΑΡΟΥ" userId="3d7c3f3ab11cf231" providerId="LiveId" clId="{44695AAA-976B-459C-B6F4-897E977BD8BB}" dt="2023-02-10T12:06:37.165" v="2053"/>
          <ac:spMkLst>
            <pc:docMk/>
            <pc:sldMk cId="4179153492" sldId="299"/>
            <ac:spMk id="22" creationId="{517F3FA5-22C7-FA83-A38E-EE40CDC0D7FA}"/>
          </ac:spMkLst>
        </pc:spChg>
        <pc:spChg chg="mod">
          <ac:chgData name="ΕΙΡΗΝΗ ΚΑΤΣΑΡΟΥ" userId="3d7c3f3ab11cf231" providerId="LiveId" clId="{44695AAA-976B-459C-B6F4-897E977BD8BB}" dt="2023-02-10T12:06:37.165" v="2053"/>
          <ac:spMkLst>
            <pc:docMk/>
            <pc:sldMk cId="4179153492" sldId="299"/>
            <ac:spMk id="23" creationId="{0D060E98-AEC6-A58F-F73A-5470C1CDF499}"/>
          </ac:spMkLst>
        </pc:spChg>
        <pc:spChg chg="mod">
          <ac:chgData name="ΕΙΡΗΝΗ ΚΑΤΣΑΡΟΥ" userId="3d7c3f3ab11cf231" providerId="LiveId" clId="{44695AAA-976B-459C-B6F4-897E977BD8BB}" dt="2023-02-10T12:06:37.165" v="2053"/>
          <ac:spMkLst>
            <pc:docMk/>
            <pc:sldMk cId="4179153492" sldId="299"/>
            <ac:spMk id="24" creationId="{F18186DC-70DB-E819-E4B6-79A0DCE7ED18}"/>
          </ac:spMkLst>
        </pc:spChg>
        <pc:spChg chg="mod">
          <ac:chgData name="ΕΙΡΗΝΗ ΚΑΤΣΑΡΟΥ" userId="3d7c3f3ab11cf231" providerId="LiveId" clId="{44695AAA-976B-459C-B6F4-897E977BD8BB}" dt="2023-02-10T12:06:37.165" v="2053"/>
          <ac:spMkLst>
            <pc:docMk/>
            <pc:sldMk cId="4179153492" sldId="299"/>
            <ac:spMk id="25" creationId="{46AEC3FA-A9ED-C304-B35C-74758F06CBAE}"/>
          </ac:spMkLst>
        </pc:spChg>
        <pc:spChg chg="mod">
          <ac:chgData name="ΕΙΡΗΝΗ ΚΑΤΣΑΡΟΥ" userId="3d7c3f3ab11cf231" providerId="LiveId" clId="{44695AAA-976B-459C-B6F4-897E977BD8BB}" dt="2023-02-10T12:06:37.165" v="2053"/>
          <ac:spMkLst>
            <pc:docMk/>
            <pc:sldMk cId="4179153492" sldId="299"/>
            <ac:spMk id="29" creationId="{54571062-9DE3-9076-C230-B093BF584969}"/>
          </ac:spMkLst>
        </pc:spChg>
        <pc:spChg chg="mod">
          <ac:chgData name="ΕΙΡΗΝΗ ΚΑΤΣΑΡΟΥ" userId="3d7c3f3ab11cf231" providerId="LiveId" clId="{44695AAA-976B-459C-B6F4-897E977BD8BB}" dt="2023-02-10T12:06:37.165" v="2053"/>
          <ac:spMkLst>
            <pc:docMk/>
            <pc:sldMk cId="4179153492" sldId="299"/>
            <ac:spMk id="30" creationId="{D039BE6F-AA68-B377-6282-48719B3A0F25}"/>
          </ac:spMkLst>
        </pc:spChg>
        <pc:spChg chg="mod">
          <ac:chgData name="ΕΙΡΗΝΗ ΚΑΤΣΑΡΟΥ" userId="3d7c3f3ab11cf231" providerId="LiveId" clId="{44695AAA-976B-459C-B6F4-897E977BD8BB}" dt="2023-02-10T12:06:37.165" v="2053"/>
          <ac:spMkLst>
            <pc:docMk/>
            <pc:sldMk cId="4179153492" sldId="299"/>
            <ac:spMk id="31" creationId="{248DA796-752E-E850-662B-E7498C1A21A4}"/>
          </ac:spMkLst>
        </pc:spChg>
        <pc:spChg chg="mod">
          <ac:chgData name="ΕΙΡΗΝΗ ΚΑΤΣΑΡΟΥ" userId="3d7c3f3ab11cf231" providerId="LiveId" clId="{44695AAA-976B-459C-B6F4-897E977BD8BB}" dt="2023-02-10T12:06:37.165" v="2053"/>
          <ac:spMkLst>
            <pc:docMk/>
            <pc:sldMk cId="4179153492" sldId="299"/>
            <ac:spMk id="32" creationId="{C9616671-F989-904A-1676-D4536C85D76E}"/>
          </ac:spMkLst>
        </pc:spChg>
        <pc:spChg chg="mod">
          <ac:chgData name="ΕΙΡΗΝΗ ΚΑΤΣΑΡΟΥ" userId="3d7c3f3ab11cf231" providerId="LiveId" clId="{44695AAA-976B-459C-B6F4-897E977BD8BB}" dt="2023-02-10T12:06:37.165" v="2053"/>
          <ac:spMkLst>
            <pc:docMk/>
            <pc:sldMk cId="4179153492" sldId="299"/>
            <ac:spMk id="33" creationId="{A83D4BD1-E5EC-F95F-B892-87DB009162F4}"/>
          </ac:spMkLst>
        </pc:spChg>
        <pc:spChg chg="mod">
          <ac:chgData name="ΕΙΡΗΝΗ ΚΑΤΣΑΡΟΥ" userId="3d7c3f3ab11cf231" providerId="LiveId" clId="{44695AAA-976B-459C-B6F4-897E977BD8BB}" dt="2023-02-10T12:06:37.165" v="2053"/>
          <ac:spMkLst>
            <pc:docMk/>
            <pc:sldMk cId="4179153492" sldId="299"/>
            <ac:spMk id="34" creationId="{2F73BB43-06F2-EC7E-34E7-DDB7ED4DF972}"/>
          </ac:spMkLst>
        </pc:spChg>
        <pc:spChg chg="mod">
          <ac:chgData name="ΕΙΡΗΝΗ ΚΑΤΣΑΡΟΥ" userId="3d7c3f3ab11cf231" providerId="LiveId" clId="{44695AAA-976B-459C-B6F4-897E977BD8BB}" dt="2023-02-10T12:06:37.165" v="2053"/>
          <ac:spMkLst>
            <pc:docMk/>
            <pc:sldMk cId="4179153492" sldId="299"/>
            <ac:spMk id="35" creationId="{110E5197-833F-7A5A-EBB5-D9E33CEF900F}"/>
          </ac:spMkLst>
        </pc:spChg>
        <pc:spChg chg="mod">
          <ac:chgData name="ΕΙΡΗΝΗ ΚΑΤΣΑΡΟΥ" userId="3d7c3f3ab11cf231" providerId="LiveId" clId="{44695AAA-976B-459C-B6F4-897E977BD8BB}" dt="2023-02-10T12:06:37.165" v="2053"/>
          <ac:spMkLst>
            <pc:docMk/>
            <pc:sldMk cId="4179153492" sldId="299"/>
            <ac:spMk id="36" creationId="{11321C37-4A79-7238-DB73-BE7A22B8A262}"/>
          </ac:spMkLst>
        </pc:spChg>
        <pc:grpChg chg="add mod">
          <ac:chgData name="ΕΙΡΗΝΗ ΚΑΤΣΑΡΟΥ" userId="3d7c3f3ab11cf231" providerId="LiveId" clId="{44695AAA-976B-459C-B6F4-897E977BD8BB}" dt="2023-02-10T12:07:02.121" v="2062" actId="1076"/>
          <ac:grpSpMkLst>
            <pc:docMk/>
            <pc:sldMk cId="4179153492" sldId="299"/>
            <ac:grpSpMk id="2" creationId="{4354176C-DF2C-D1C4-E84D-4586114B2D6F}"/>
          </ac:grpSpMkLst>
        </pc:grpChg>
        <pc:grpChg chg="mod">
          <ac:chgData name="ΕΙΡΗΝΗ ΚΑΤΣΑΡΟΥ" userId="3d7c3f3ab11cf231" providerId="LiveId" clId="{44695AAA-976B-459C-B6F4-897E977BD8BB}" dt="2023-02-10T12:12:47.647" v="2394" actId="14100"/>
          <ac:grpSpMkLst>
            <pc:docMk/>
            <pc:sldMk cId="4179153492" sldId="299"/>
            <ac:grpSpMk id="4" creationId="{F94AC462-760F-4059-9BF8-2EAFFDE1E32F}"/>
          </ac:grpSpMkLst>
        </pc:grpChg>
        <pc:grpChg chg="mod">
          <ac:chgData name="ΕΙΡΗΝΗ ΚΑΤΣΑΡΟΥ" userId="3d7c3f3ab11cf231" providerId="LiveId" clId="{44695AAA-976B-459C-B6F4-897E977BD8BB}" dt="2023-02-10T12:06:37.165" v="2053"/>
          <ac:grpSpMkLst>
            <pc:docMk/>
            <pc:sldMk cId="4179153492" sldId="299"/>
            <ac:grpSpMk id="6" creationId="{60B13509-A6E2-B164-413E-AFC9762F3450}"/>
          </ac:grpSpMkLst>
        </pc:grpChg>
        <pc:grpChg chg="mod">
          <ac:chgData name="ΕΙΡΗΝΗ ΚΑΤΣΑΡΟΥ" userId="3d7c3f3ab11cf231" providerId="LiveId" clId="{44695AAA-976B-459C-B6F4-897E977BD8BB}" dt="2023-02-10T12:06:37.165" v="2053"/>
          <ac:grpSpMkLst>
            <pc:docMk/>
            <pc:sldMk cId="4179153492" sldId="299"/>
            <ac:grpSpMk id="9" creationId="{802C088C-28BA-B88F-A323-6A2BDE3555B2}"/>
          </ac:grpSpMkLst>
        </pc:grpChg>
        <pc:grpChg chg="mod">
          <ac:chgData name="ΕΙΡΗΝΗ ΚΑΤΣΑΡΟΥ" userId="3d7c3f3ab11cf231" providerId="LiveId" clId="{44695AAA-976B-459C-B6F4-897E977BD8BB}" dt="2023-02-10T12:06:37.165" v="2053"/>
          <ac:grpSpMkLst>
            <pc:docMk/>
            <pc:sldMk cId="4179153492" sldId="299"/>
            <ac:grpSpMk id="10" creationId="{74A25DDA-57F1-BBBB-7AF3-5147F53DCA03}"/>
          </ac:grpSpMkLst>
        </pc:grpChg>
        <pc:grpChg chg="mod">
          <ac:chgData name="ΕΙΡΗΝΗ ΚΑΤΣΑΡΟΥ" userId="3d7c3f3ab11cf231" providerId="LiveId" clId="{44695AAA-976B-459C-B6F4-897E977BD8BB}" dt="2023-02-10T12:06:37.165" v="2053"/>
          <ac:grpSpMkLst>
            <pc:docMk/>
            <pc:sldMk cId="4179153492" sldId="299"/>
            <ac:grpSpMk id="11" creationId="{0D1E5A38-7D7D-1A15-369D-A8AB8DCAF78F}"/>
          </ac:grpSpMkLst>
        </pc:grpChg>
        <pc:grpChg chg="mod">
          <ac:chgData name="ΕΙΡΗΝΗ ΚΑΤΣΑΡΟΥ" userId="3d7c3f3ab11cf231" providerId="LiveId" clId="{44695AAA-976B-459C-B6F4-897E977BD8BB}" dt="2023-02-10T12:06:37.165" v="2053"/>
          <ac:grpSpMkLst>
            <pc:docMk/>
            <pc:sldMk cId="4179153492" sldId="299"/>
            <ac:grpSpMk id="12" creationId="{FE6662B6-D976-78C0-BEC1-36D695611E07}"/>
          </ac:grpSpMkLst>
        </pc:grpChg>
        <pc:grpChg chg="mod">
          <ac:chgData name="ΕΙΡΗΝΗ ΚΑΤΣΑΡΟΥ" userId="3d7c3f3ab11cf231" providerId="LiveId" clId="{44695AAA-976B-459C-B6F4-897E977BD8BB}" dt="2023-02-10T12:06:37.165" v="2053"/>
          <ac:grpSpMkLst>
            <pc:docMk/>
            <pc:sldMk cId="4179153492" sldId="299"/>
            <ac:grpSpMk id="13" creationId="{C4DF506B-2A06-9055-5ECA-27F0C7320BC7}"/>
          </ac:grpSpMkLst>
        </pc:grpChg>
        <pc:grpChg chg="mod">
          <ac:chgData name="ΕΙΡΗΝΗ ΚΑΤΣΑΡΟΥ" userId="3d7c3f3ab11cf231" providerId="LiveId" clId="{44695AAA-976B-459C-B6F4-897E977BD8BB}" dt="2023-02-10T12:06:37.165" v="2053"/>
          <ac:grpSpMkLst>
            <pc:docMk/>
            <pc:sldMk cId="4179153492" sldId="299"/>
            <ac:grpSpMk id="14" creationId="{DBE84DE5-8F6E-7BD1-27F2-5209BF14E651}"/>
          </ac:grpSpMkLst>
        </pc:grpChg>
        <pc:grpChg chg="mod">
          <ac:chgData name="ΕΙΡΗΝΗ ΚΑΤΣΑΡΟΥ" userId="3d7c3f3ab11cf231" providerId="LiveId" clId="{44695AAA-976B-459C-B6F4-897E977BD8BB}" dt="2023-02-10T12:06:37.165" v="2053"/>
          <ac:grpSpMkLst>
            <pc:docMk/>
            <pc:sldMk cId="4179153492" sldId="299"/>
            <ac:grpSpMk id="26" creationId="{778C6ABF-8763-89C4-BBB5-EF5756C17FFD}"/>
          </ac:grpSpMkLst>
        </pc:grpChg>
        <pc:grpChg chg="mod">
          <ac:chgData name="ΕΙΡΗΝΗ ΚΑΤΣΑΡΟΥ" userId="3d7c3f3ab11cf231" providerId="LiveId" clId="{44695AAA-976B-459C-B6F4-897E977BD8BB}" dt="2023-02-10T12:06:37.165" v="2053"/>
          <ac:grpSpMkLst>
            <pc:docMk/>
            <pc:sldMk cId="4179153492" sldId="299"/>
            <ac:grpSpMk id="27" creationId="{4442F16F-2159-184B-A812-99D0F56710F1}"/>
          </ac:grpSpMkLst>
        </pc:grpChg>
        <pc:grpChg chg="mod">
          <ac:chgData name="ΕΙΡΗΝΗ ΚΑΤΣΑΡΟΥ" userId="3d7c3f3ab11cf231" providerId="LiveId" clId="{44695AAA-976B-459C-B6F4-897E977BD8BB}" dt="2023-02-10T12:06:37.165" v="2053"/>
          <ac:grpSpMkLst>
            <pc:docMk/>
            <pc:sldMk cId="4179153492" sldId="299"/>
            <ac:grpSpMk id="28" creationId="{82EBD736-1A7F-56CF-5D12-4C7EFBC6EBCB}"/>
          </ac:grpSpMkLst>
        </pc:grpChg>
        <pc:picChg chg="add mod">
          <ac:chgData name="ΕΙΡΗΝΗ ΚΑΤΣΑΡΟΥ" userId="3d7c3f3ab11cf231" providerId="LiveId" clId="{44695AAA-976B-459C-B6F4-897E977BD8BB}" dt="2023-02-10T12:19:01.782" v="2787" actId="1440"/>
          <ac:picMkLst>
            <pc:docMk/>
            <pc:sldMk cId="4179153492" sldId="299"/>
            <ac:picMk id="38" creationId="{84EC308B-9D4A-78AC-E80A-FE998F6712A3}"/>
          </ac:picMkLst>
        </pc:picChg>
      </pc:sldChg>
      <pc:sldChg chg="addSp delSp modSp mod ord">
        <pc:chgData name="ΕΙΡΗΝΗ ΚΑΤΣΑΡΟΥ" userId="3d7c3f3ab11cf231" providerId="LiveId" clId="{44695AAA-976B-459C-B6F4-897E977BD8BB}" dt="2023-02-10T13:53:30.277" v="9531" actId="1076"/>
        <pc:sldMkLst>
          <pc:docMk/>
          <pc:sldMk cId="689816630" sldId="300"/>
        </pc:sldMkLst>
        <pc:spChg chg="add mod">
          <ac:chgData name="ΕΙΡΗΝΗ ΚΑΤΣΑΡΟΥ" userId="3d7c3f3ab11cf231" providerId="LiveId" clId="{44695AAA-976B-459C-B6F4-897E977BD8BB}" dt="2023-02-10T13:53:27.813" v="9530" actId="1076"/>
          <ac:spMkLst>
            <pc:docMk/>
            <pc:sldMk cId="689816630" sldId="300"/>
            <ac:spMk id="2" creationId="{AE955CE0-2927-DFBC-552F-5D9BC64026B3}"/>
          </ac:spMkLst>
        </pc:spChg>
        <pc:spChg chg="del">
          <ac:chgData name="ΕΙΡΗΝΗ ΚΑΤΣΑΡΟΥ" userId="3d7c3f3ab11cf231" providerId="LiveId" clId="{44695AAA-976B-459C-B6F4-897E977BD8BB}" dt="2023-02-10T13:45:16.274" v="9145" actId="21"/>
          <ac:spMkLst>
            <pc:docMk/>
            <pc:sldMk cId="689816630" sldId="300"/>
            <ac:spMk id="3" creationId="{EFDDFE08-D1A3-4890-B395-3D514078D9E9}"/>
          </ac:spMkLst>
        </pc:spChg>
        <pc:spChg chg="add del mod">
          <ac:chgData name="ΕΙΡΗΝΗ ΚΑΤΣΑΡΟΥ" userId="3d7c3f3ab11cf231" providerId="LiveId" clId="{44695AAA-976B-459C-B6F4-897E977BD8BB}" dt="2023-02-10T13:52:52.637" v="9522"/>
          <ac:spMkLst>
            <pc:docMk/>
            <pc:sldMk cId="689816630" sldId="300"/>
            <ac:spMk id="4" creationId="{B825BE2D-F8A7-5D8B-E26E-97350907C80E}"/>
          </ac:spMkLst>
        </pc:spChg>
        <pc:spChg chg="del">
          <ac:chgData name="ΕΙΡΗΝΗ ΚΑΤΣΑΡΟΥ" userId="3d7c3f3ab11cf231" providerId="LiveId" clId="{44695AAA-976B-459C-B6F4-897E977BD8BB}" dt="2023-02-10T13:45:44.126" v="9165" actId="21"/>
          <ac:spMkLst>
            <pc:docMk/>
            <pc:sldMk cId="689816630" sldId="300"/>
            <ac:spMk id="5" creationId="{547BB109-2120-4A79-9CF5-ADDE5C5D2578}"/>
          </ac:spMkLst>
        </pc:spChg>
        <pc:spChg chg="mod">
          <ac:chgData name="ΕΙΡΗΝΗ ΚΑΤΣΑΡΟΥ" userId="3d7c3f3ab11cf231" providerId="LiveId" clId="{44695AAA-976B-459C-B6F4-897E977BD8BB}" dt="2023-02-10T13:53:19.724" v="9527" actId="1076"/>
          <ac:spMkLst>
            <pc:docMk/>
            <pc:sldMk cId="689816630" sldId="300"/>
            <ac:spMk id="6" creationId="{7AE64934-A18B-4BDF-9BF1-7A04174B43B6}"/>
          </ac:spMkLst>
        </pc:spChg>
        <pc:spChg chg="mod">
          <ac:chgData name="ΕΙΡΗΝΗ ΚΑΤΣΑΡΟΥ" userId="3d7c3f3ab11cf231" providerId="LiveId" clId="{44695AAA-976B-459C-B6F4-897E977BD8BB}" dt="2023-02-10T13:53:17.005" v="9526" actId="1076"/>
          <ac:spMkLst>
            <pc:docMk/>
            <pc:sldMk cId="689816630" sldId="300"/>
            <ac:spMk id="7" creationId="{D1E612BF-D87D-44D0-833A-3DE485FBFBE8}"/>
          </ac:spMkLst>
        </pc:spChg>
        <pc:spChg chg="del">
          <ac:chgData name="ΕΙΡΗΝΗ ΚΑΤΣΑΡΟΥ" userId="3d7c3f3ab11cf231" providerId="LiveId" clId="{44695AAA-976B-459C-B6F4-897E977BD8BB}" dt="2023-02-10T13:53:09.984" v="9524" actId="21"/>
          <ac:spMkLst>
            <pc:docMk/>
            <pc:sldMk cId="689816630" sldId="300"/>
            <ac:spMk id="8" creationId="{B05E4111-AC83-45EB-B310-F33406A974FD}"/>
          </ac:spMkLst>
        </pc:spChg>
        <pc:spChg chg="del">
          <ac:chgData name="ΕΙΡΗΝΗ ΚΑΤΣΑΡΟΥ" userId="3d7c3f3ab11cf231" providerId="LiveId" clId="{44695AAA-976B-459C-B6F4-897E977BD8BB}" dt="2023-02-10T13:48:45.047" v="9361" actId="21"/>
          <ac:spMkLst>
            <pc:docMk/>
            <pc:sldMk cId="689816630" sldId="300"/>
            <ac:spMk id="9" creationId="{5AD961CF-A899-420B-A2B0-39349CC0D452}"/>
          </ac:spMkLst>
        </pc:spChg>
        <pc:spChg chg="mod">
          <ac:chgData name="ΕΙΡΗΝΗ ΚΑΤΣΑΡΟΥ" userId="3d7c3f3ab11cf231" providerId="LiveId" clId="{44695AAA-976B-459C-B6F4-897E977BD8BB}" dt="2023-02-10T13:53:24.981" v="9529" actId="1076"/>
          <ac:spMkLst>
            <pc:docMk/>
            <pc:sldMk cId="689816630" sldId="300"/>
            <ac:spMk id="10" creationId="{2E689932-DC62-4756-BBDA-80E255944F8B}"/>
          </ac:spMkLst>
        </pc:spChg>
        <pc:spChg chg="mod">
          <ac:chgData name="ΕΙΡΗΝΗ ΚΑΤΣΑΡΟΥ" userId="3d7c3f3ab11cf231" providerId="LiveId" clId="{44695AAA-976B-459C-B6F4-897E977BD8BB}" dt="2023-02-10T13:53:22.492" v="9528" actId="1076"/>
          <ac:spMkLst>
            <pc:docMk/>
            <pc:sldMk cId="689816630" sldId="300"/>
            <ac:spMk id="11" creationId="{B8459C8F-015D-4D91-B377-BA037331FFB6}"/>
          </ac:spMkLst>
        </pc:spChg>
        <pc:spChg chg="del">
          <ac:chgData name="ΕΙΡΗΝΗ ΚΑΤΣΑΡΟΥ" userId="3d7c3f3ab11cf231" providerId="LiveId" clId="{44695AAA-976B-459C-B6F4-897E977BD8BB}" dt="2023-02-10T13:53:12.796" v="9525" actId="21"/>
          <ac:spMkLst>
            <pc:docMk/>
            <pc:sldMk cId="689816630" sldId="300"/>
            <ac:spMk id="12" creationId="{6AD1C7AD-C749-4E15-89B1-FE6E8F911379}"/>
          </ac:spMkLst>
        </pc:spChg>
        <pc:picChg chg="add mod">
          <ac:chgData name="ΕΙΡΗΝΗ ΚΑΤΣΑΡΟΥ" userId="3d7c3f3ab11cf231" providerId="LiveId" clId="{44695AAA-976B-459C-B6F4-897E977BD8BB}" dt="2023-02-10T13:53:30.277" v="9531" actId="1076"/>
          <ac:picMkLst>
            <pc:docMk/>
            <pc:sldMk cId="689816630" sldId="300"/>
            <ac:picMk id="14" creationId="{FEAAC253-592E-A49F-5BAB-771380ECE77A}"/>
          </ac:picMkLst>
        </pc:picChg>
      </pc:sldChg>
      <pc:sldChg chg="del">
        <pc:chgData name="ΕΙΡΗΝΗ ΚΑΤΣΑΡΟΥ" userId="3d7c3f3ab11cf231" providerId="LiveId" clId="{44695AAA-976B-459C-B6F4-897E977BD8BB}" dt="2023-02-10T11:39:34.430" v="1747" actId="2696"/>
        <pc:sldMkLst>
          <pc:docMk/>
          <pc:sldMk cId="159771542" sldId="302"/>
        </pc:sldMkLst>
      </pc:sldChg>
      <pc:sldChg chg="del">
        <pc:chgData name="ΕΙΡΗΝΗ ΚΑΤΣΑΡΟΥ" userId="3d7c3f3ab11cf231" providerId="LiveId" clId="{44695AAA-976B-459C-B6F4-897E977BD8BB}" dt="2023-02-10T11:39:28.601" v="1746" actId="2696"/>
        <pc:sldMkLst>
          <pc:docMk/>
          <pc:sldMk cId="364121930" sldId="303"/>
        </pc:sldMkLst>
      </pc:sldChg>
      <pc:sldChg chg="del">
        <pc:chgData name="ΕΙΡΗΝΗ ΚΑΤΣΑΡΟΥ" userId="3d7c3f3ab11cf231" providerId="LiveId" clId="{44695AAA-976B-459C-B6F4-897E977BD8BB}" dt="2023-02-10T11:39:24.472" v="1743" actId="2696"/>
        <pc:sldMkLst>
          <pc:docMk/>
          <pc:sldMk cId="313758320" sldId="304"/>
        </pc:sldMkLst>
      </pc:sldChg>
      <pc:sldChg chg="del">
        <pc:chgData name="ΕΙΡΗΝΗ ΚΑΤΣΑΡΟΥ" userId="3d7c3f3ab11cf231" providerId="LiveId" clId="{44695AAA-976B-459C-B6F4-897E977BD8BB}" dt="2023-02-10T11:39:26.134" v="1744" actId="2696"/>
        <pc:sldMkLst>
          <pc:docMk/>
          <pc:sldMk cId="212682184" sldId="305"/>
        </pc:sldMkLst>
      </pc:sldChg>
      <pc:sldChg chg="del">
        <pc:chgData name="ΕΙΡΗΝΗ ΚΑΤΣΑΡΟΥ" userId="3d7c3f3ab11cf231" providerId="LiveId" clId="{44695AAA-976B-459C-B6F4-897E977BD8BB}" dt="2023-02-10T11:39:26.764" v="1745" actId="2696"/>
        <pc:sldMkLst>
          <pc:docMk/>
          <pc:sldMk cId="486176497" sldId="306"/>
        </pc:sldMkLst>
      </pc:sldChg>
      <pc:sldChg chg="del">
        <pc:chgData name="ΕΙΡΗΝΗ ΚΑΤΣΑΡΟΥ" userId="3d7c3f3ab11cf231" providerId="LiveId" clId="{44695AAA-976B-459C-B6F4-897E977BD8BB}" dt="2023-02-10T11:38:03.889" v="1725" actId="2696"/>
        <pc:sldMkLst>
          <pc:docMk/>
          <pc:sldMk cId="3423133475" sldId="307"/>
        </pc:sldMkLst>
      </pc:sldChg>
      <pc:sldChg chg="del">
        <pc:chgData name="ΕΙΡΗΝΗ ΚΑΤΣΑΡΟΥ" userId="3d7c3f3ab11cf231" providerId="LiveId" clId="{44695AAA-976B-459C-B6F4-897E977BD8BB}" dt="2023-02-10T11:38:10.289" v="1726" actId="2696"/>
        <pc:sldMkLst>
          <pc:docMk/>
          <pc:sldMk cId="2345629806" sldId="308"/>
        </pc:sldMkLst>
      </pc:sldChg>
      <pc:sldChg chg="del">
        <pc:chgData name="ΕΙΡΗΝΗ ΚΑΤΣΑΡΟΥ" userId="3d7c3f3ab11cf231" providerId="LiveId" clId="{44695AAA-976B-459C-B6F4-897E977BD8BB}" dt="2023-02-10T11:38:12.334" v="1727" actId="2696"/>
        <pc:sldMkLst>
          <pc:docMk/>
          <pc:sldMk cId="4201278032" sldId="309"/>
        </pc:sldMkLst>
      </pc:sldChg>
      <pc:sldChg chg="del">
        <pc:chgData name="ΕΙΡΗΝΗ ΚΑΤΣΑΡΟΥ" userId="3d7c3f3ab11cf231" providerId="LiveId" clId="{44695AAA-976B-459C-B6F4-897E977BD8BB}" dt="2023-02-10T11:38:13.522" v="1728" actId="2696"/>
        <pc:sldMkLst>
          <pc:docMk/>
          <pc:sldMk cId="1557309788" sldId="310"/>
        </pc:sldMkLst>
      </pc:sldChg>
      <pc:sldChg chg="del">
        <pc:chgData name="ΕΙΡΗΝΗ ΚΑΤΣΑΡΟΥ" userId="3d7c3f3ab11cf231" providerId="LiveId" clId="{44695AAA-976B-459C-B6F4-897E977BD8BB}" dt="2023-02-10T11:38:17.900" v="1729" actId="2696"/>
        <pc:sldMkLst>
          <pc:docMk/>
          <pc:sldMk cId="2498161071" sldId="311"/>
        </pc:sldMkLst>
      </pc:sldChg>
      <pc:sldChg chg="del">
        <pc:chgData name="ΕΙΡΗΝΗ ΚΑΤΣΑΡΟΥ" userId="3d7c3f3ab11cf231" providerId="LiveId" clId="{44695AAA-976B-459C-B6F4-897E977BD8BB}" dt="2023-02-10T11:38:22.285" v="1730" actId="2696"/>
        <pc:sldMkLst>
          <pc:docMk/>
          <pc:sldMk cId="1279224923" sldId="312"/>
        </pc:sldMkLst>
      </pc:sldChg>
      <pc:sldChg chg="addSp delSp modSp add del mod">
        <pc:chgData name="ΕΙΡΗΝΗ ΚΑΤΣΑΡΟΥ" userId="3d7c3f3ab11cf231" providerId="LiveId" clId="{44695AAA-976B-459C-B6F4-897E977BD8BB}" dt="2023-02-10T14:00:30.482" v="9532" actId="20577"/>
        <pc:sldMkLst>
          <pc:docMk/>
          <pc:sldMk cId="3827296069" sldId="313"/>
        </pc:sldMkLst>
        <pc:spChg chg="mod">
          <ac:chgData name="ΕΙΡΗΝΗ ΚΑΤΣΑΡΟΥ" userId="3d7c3f3ab11cf231" providerId="LiveId" clId="{44695AAA-976B-459C-B6F4-897E977BD8BB}" dt="2023-02-10T13:02:03.614" v="5962" actId="255"/>
          <ac:spMkLst>
            <pc:docMk/>
            <pc:sldMk cId="3827296069" sldId="313"/>
            <ac:spMk id="2" creationId="{D735F7F3-C1B5-4B60-A00A-4EB618DDFB5A}"/>
          </ac:spMkLst>
        </pc:spChg>
        <pc:spChg chg="add mod">
          <ac:chgData name="ΕΙΡΗΝΗ ΚΑΤΣΑΡΟΥ" userId="3d7c3f3ab11cf231" providerId="LiveId" clId="{44695AAA-976B-459C-B6F4-897E977BD8BB}" dt="2023-02-10T13:05:33.929" v="6204" actId="1076"/>
          <ac:spMkLst>
            <pc:docMk/>
            <pc:sldMk cId="3827296069" sldId="313"/>
            <ac:spMk id="3" creationId="{717490C0-6A1C-426A-2BA0-0B740F98CBAD}"/>
          </ac:spMkLst>
        </pc:spChg>
        <pc:spChg chg="mod">
          <ac:chgData name="ΕΙΡΗΝΗ ΚΑΤΣΑΡΟΥ" userId="3d7c3f3ab11cf231" providerId="LiveId" clId="{44695AAA-976B-459C-B6F4-897E977BD8BB}" dt="2023-02-10T13:06:05.964" v="6231" actId="1076"/>
          <ac:spMkLst>
            <pc:docMk/>
            <pc:sldMk cId="3827296069" sldId="313"/>
            <ac:spMk id="5" creationId="{D607E7B1-879B-41F5-9A03-064A639DE10C}"/>
          </ac:spMkLst>
        </pc:spChg>
        <pc:spChg chg="mod">
          <ac:chgData name="ΕΙΡΗΝΗ ΚΑΤΣΑΡΟΥ" userId="3d7c3f3ab11cf231" providerId="LiveId" clId="{44695AAA-976B-459C-B6F4-897E977BD8BB}" dt="2023-02-10T14:00:30.482" v="9532" actId="20577"/>
          <ac:spMkLst>
            <pc:docMk/>
            <pc:sldMk cId="3827296069" sldId="313"/>
            <ac:spMk id="6" creationId="{3F396320-498B-4CE6-AEE5-D2C437C28381}"/>
          </ac:spMkLst>
        </pc:spChg>
        <pc:spChg chg="mod">
          <ac:chgData name="ΕΙΡΗΝΗ ΚΑΤΣΑΡΟΥ" userId="3d7c3f3ab11cf231" providerId="LiveId" clId="{44695AAA-976B-459C-B6F4-897E977BD8BB}" dt="2023-02-10T13:05:58.197" v="6229" actId="20577"/>
          <ac:spMkLst>
            <pc:docMk/>
            <pc:sldMk cId="3827296069" sldId="313"/>
            <ac:spMk id="8" creationId="{118FBB3D-3471-4A49-B05F-FF39D760829B}"/>
          </ac:spMkLst>
        </pc:spChg>
        <pc:spChg chg="mod">
          <ac:chgData name="ΕΙΡΗΝΗ ΚΑΤΣΑΡΟΥ" userId="3d7c3f3ab11cf231" providerId="LiveId" clId="{44695AAA-976B-459C-B6F4-897E977BD8BB}" dt="2023-02-10T13:07:09.891" v="6379" actId="20577"/>
          <ac:spMkLst>
            <pc:docMk/>
            <pc:sldMk cId="3827296069" sldId="313"/>
            <ac:spMk id="9" creationId="{DC53FC56-36C0-48BA-A9F6-3CDAAC6C03DA}"/>
          </ac:spMkLst>
        </pc:spChg>
        <pc:spChg chg="mod">
          <ac:chgData name="ΕΙΡΗΝΗ ΚΑΤΣΑΡΟΥ" userId="3d7c3f3ab11cf231" providerId="LiveId" clId="{44695AAA-976B-459C-B6F4-897E977BD8BB}" dt="2023-02-10T13:09:01.131" v="6567" actId="1076"/>
          <ac:spMkLst>
            <pc:docMk/>
            <pc:sldMk cId="3827296069" sldId="313"/>
            <ac:spMk id="11" creationId="{0847FD02-B908-45C2-AD37-17B00E235B89}"/>
          </ac:spMkLst>
        </pc:spChg>
        <pc:spChg chg="mod">
          <ac:chgData name="ΕΙΡΗΝΗ ΚΑΤΣΑΡΟΥ" userId="3d7c3f3ab11cf231" providerId="LiveId" clId="{44695AAA-976B-459C-B6F4-897E977BD8BB}" dt="2023-02-10T13:08:56.860" v="6565" actId="123"/>
          <ac:spMkLst>
            <pc:docMk/>
            <pc:sldMk cId="3827296069" sldId="313"/>
            <ac:spMk id="12" creationId="{F9BFE937-4AFB-4521-91D8-998E85D6765D}"/>
          </ac:spMkLst>
        </pc:spChg>
        <pc:spChg chg="mod">
          <ac:chgData name="ΕΙΡΗΝΗ ΚΑΤΣΑΡΟΥ" userId="3d7c3f3ab11cf231" providerId="LiveId" clId="{44695AAA-976B-459C-B6F4-897E977BD8BB}" dt="2023-02-10T13:11:08.552" v="6832" actId="1076"/>
          <ac:spMkLst>
            <pc:docMk/>
            <pc:sldMk cId="3827296069" sldId="313"/>
            <ac:spMk id="14" creationId="{A1203F3F-51F8-4594-A340-C5A962F73B79}"/>
          </ac:spMkLst>
        </pc:spChg>
        <pc:spChg chg="mod">
          <ac:chgData name="ΕΙΡΗΝΗ ΚΑΤΣΑΡΟΥ" userId="3d7c3f3ab11cf231" providerId="LiveId" clId="{44695AAA-976B-459C-B6F4-897E977BD8BB}" dt="2023-02-10T13:11:31.572" v="6837" actId="123"/>
          <ac:spMkLst>
            <pc:docMk/>
            <pc:sldMk cId="3827296069" sldId="313"/>
            <ac:spMk id="15" creationId="{055BEC2C-9B1D-4521-89BC-9D48B4CBAEF2}"/>
          </ac:spMkLst>
        </pc:spChg>
        <pc:spChg chg="del mod">
          <ac:chgData name="ΕΙΡΗΝΗ ΚΑΤΣΑΡΟΥ" userId="3d7c3f3ab11cf231" providerId="LiveId" clId="{44695AAA-976B-459C-B6F4-897E977BD8BB}" dt="2023-02-10T13:05:31.602" v="6203" actId="21"/>
          <ac:spMkLst>
            <pc:docMk/>
            <pc:sldMk cId="3827296069" sldId="313"/>
            <ac:spMk id="16" creationId="{63D8FB7B-9159-454A-9417-3B55B7A92348}"/>
          </ac:spMkLst>
        </pc:spChg>
        <pc:spChg chg="del">
          <ac:chgData name="ΕΙΡΗΝΗ ΚΑΤΣΑΡΟΥ" userId="3d7c3f3ab11cf231" providerId="LiveId" clId="{44695AAA-976B-459C-B6F4-897E977BD8BB}" dt="2023-02-10T13:05:36.186" v="6205" actId="21"/>
          <ac:spMkLst>
            <pc:docMk/>
            <pc:sldMk cId="3827296069" sldId="313"/>
            <ac:spMk id="17" creationId="{20238622-2A06-4303-9348-74082ED04413}"/>
          </ac:spMkLst>
        </pc:spChg>
        <pc:spChg chg="del">
          <ac:chgData name="ΕΙΡΗΝΗ ΚΑΤΣΑΡΟΥ" userId="3d7c3f3ab11cf231" providerId="LiveId" clId="{44695AAA-976B-459C-B6F4-897E977BD8BB}" dt="2023-02-10T13:07:36.645" v="6384" actId="21"/>
          <ac:spMkLst>
            <pc:docMk/>
            <pc:sldMk cId="3827296069" sldId="313"/>
            <ac:spMk id="18" creationId="{FC2F1AE4-0382-4132-99D8-3220AF90266F}"/>
          </ac:spMkLst>
        </pc:spChg>
        <pc:spChg chg="del">
          <ac:chgData name="ΕΙΡΗΝΗ ΚΑΤΣΑΡΟΥ" userId="3d7c3f3ab11cf231" providerId="LiveId" clId="{44695AAA-976B-459C-B6F4-897E977BD8BB}" dt="2023-02-10T13:09:25.448" v="6570" actId="21"/>
          <ac:spMkLst>
            <pc:docMk/>
            <pc:sldMk cId="3827296069" sldId="313"/>
            <ac:spMk id="19" creationId="{DCE6915D-40DD-4936-8C59-9C85BEFE83BD}"/>
          </ac:spMkLst>
        </pc:spChg>
        <pc:spChg chg="mod">
          <ac:chgData name="ΕΙΡΗΝΗ ΚΑΤΣΑΡΟΥ" userId="3d7c3f3ab11cf231" providerId="LiveId" clId="{44695AAA-976B-459C-B6F4-897E977BD8BB}" dt="2023-02-10T13:02:42.263" v="5969" actId="207"/>
          <ac:spMkLst>
            <pc:docMk/>
            <pc:sldMk cId="3827296069" sldId="313"/>
            <ac:spMk id="23" creationId="{6B5F550D-5B90-4E01-84B8-C2CCD5AE1448}"/>
          </ac:spMkLst>
        </pc:spChg>
        <pc:spChg chg="mod">
          <ac:chgData name="ΕΙΡΗΝΗ ΚΑΤΣΑΡΟΥ" userId="3d7c3f3ab11cf231" providerId="LiveId" clId="{44695AAA-976B-459C-B6F4-897E977BD8BB}" dt="2023-02-10T13:07:31.301" v="6383" actId="108"/>
          <ac:spMkLst>
            <pc:docMk/>
            <pc:sldMk cId="3827296069" sldId="313"/>
            <ac:spMk id="24" creationId="{C2C53517-DD9E-4372-9D9A-FDDCDBC133EE}"/>
          </ac:spMkLst>
        </pc:spChg>
        <pc:spChg chg="mod">
          <ac:chgData name="ΕΙΡΗΝΗ ΚΑΤΣΑΡΟΥ" userId="3d7c3f3ab11cf231" providerId="LiveId" clId="{44695AAA-976B-459C-B6F4-897E977BD8BB}" dt="2023-02-10T13:09:21.130" v="6569" actId="108"/>
          <ac:spMkLst>
            <pc:docMk/>
            <pc:sldMk cId="3827296069" sldId="313"/>
            <ac:spMk id="25" creationId="{4913A163-F930-4727-B536-151F4DCEF110}"/>
          </ac:spMkLst>
        </pc:spChg>
        <pc:spChg chg="mod">
          <ac:chgData name="ΕΙΡΗΝΗ ΚΑΤΣΑΡΟΥ" userId="3d7c3f3ab11cf231" providerId="LiveId" clId="{44695AAA-976B-459C-B6F4-897E977BD8BB}" dt="2023-02-10T13:11:23.274" v="6834" actId="108"/>
          <ac:spMkLst>
            <pc:docMk/>
            <pc:sldMk cId="3827296069" sldId="313"/>
            <ac:spMk id="26" creationId="{A8C2BA50-BB9C-411E-B519-A5537FF9D52E}"/>
          </ac:spMkLst>
        </pc:spChg>
        <pc:spChg chg="del">
          <ac:chgData name="ΕΙΡΗΝΗ ΚΑΤΣΑΡΟΥ" userId="3d7c3f3ab11cf231" providerId="LiveId" clId="{44695AAA-976B-459C-B6F4-897E977BD8BB}" dt="2023-02-10T13:04:39.651" v="6197" actId="21"/>
          <ac:spMkLst>
            <pc:docMk/>
            <pc:sldMk cId="3827296069" sldId="313"/>
            <ac:spMk id="27" creationId="{9F991391-CFF3-42B6-A139-A23E2F99C5CE}"/>
          </ac:spMkLst>
        </pc:spChg>
        <pc:spChg chg="del">
          <ac:chgData name="ΕΙΡΗΝΗ ΚΑΤΣΑΡΟΥ" userId="3d7c3f3ab11cf231" providerId="LiveId" clId="{44695AAA-976B-459C-B6F4-897E977BD8BB}" dt="2023-02-10T13:04:36.309" v="6196" actId="21"/>
          <ac:spMkLst>
            <pc:docMk/>
            <pc:sldMk cId="3827296069" sldId="313"/>
            <ac:spMk id="28" creationId="{BE561B9E-1E2E-4597-BA3B-427161F5B364}"/>
          </ac:spMkLst>
        </pc:spChg>
        <pc:spChg chg="del">
          <ac:chgData name="ΕΙΡΗΝΗ ΚΑΤΣΑΡΟΥ" userId="3d7c3f3ab11cf231" providerId="LiveId" clId="{44695AAA-976B-459C-B6F4-897E977BD8BB}" dt="2023-02-10T13:04:43.081" v="6198" actId="21"/>
          <ac:spMkLst>
            <pc:docMk/>
            <pc:sldMk cId="3827296069" sldId="313"/>
            <ac:spMk id="29" creationId="{9F8F3E14-0979-4210-AC35-8BC71637CE2E}"/>
          </ac:spMkLst>
        </pc:spChg>
        <pc:spChg chg="del">
          <ac:chgData name="ΕΙΡΗΝΗ ΚΑΤΣΑΡΟΥ" userId="3d7c3f3ab11cf231" providerId="LiveId" clId="{44695AAA-976B-459C-B6F4-897E977BD8BB}" dt="2023-02-10T13:04:45.470" v="6199" actId="21"/>
          <ac:spMkLst>
            <pc:docMk/>
            <pc:sldMk cId="3827296069" sldId="313"/>
            <ac:spMk id="30" creationId="{39692A08-F373-44DA-8FE2-F8613D04A4D0}"/>
          </ac:spMkLst>
        </pc:spChg>
        <pc:spChg chg="add mod">
          <ac:chgData name="ΕΙΡΗΝΗ ΚΑΤΣΑΡΟΥ" userId="3d7c3f3ab11cf231" providerId="LiveId" clId="{44695AAA-976B-459C-B6F4-897E977BD8BB}" dt="2023-02-10T13:07:14.553" v="6380" actId="1076"/>
          <ac:spMkLst>
            <pc:docMk/>
            <pc:sldMk cId="3827296069" sldId="313"/>
            <ac:spMk id="32" creationId="{A8D5F1EB-85DD-D788-F017-3906A3723EA8}"/>
          </ac:spMkLst>
        </pc:spChg>
        <pc:spChg chg="add mod">
          <ac:chgData name="ΕΙΡΗΝΗ ΚΑΤΣΑΡΟΥ" userId="3d7c3f3ab11cf231" providerId="LiveId" clId="{44695AAA-976B-459C-B6F4-897E977BD8BB}" dt="2023-02-10T13:09:27.794" v="6571" actId="1076"/>
          <ac:spMkLst>
            <pc:docMk/>
            <pc:sldMk cId="3827296069" sldId="313"/>
            <ac:spMk id="33" creationId="{75963B02-6F00-8305-6AFF-A8A5B8B53ABF}"/>
          </ac:spMkLst>
        </pc:spChg>
        <pc:spChg chg="add mod">
          <ac:chgData name="ΕΙΡΗΝΗ ΚΑΤΣΑΡΟΥ" userId="3d7c3f3ab11cf231" providerId="LiveId" clId="{44695AAA-976B-459C-B6F4-897E977BD8BB}" dt="2023-02-10T13:09:32.634" v="6573" actId="1076"/>
          <ac:spMkLst>
            <pc:docMk/>
            <pc:sldMk cId="3827296069" sldId="313"/>
            <ac:spMk id="34" creationId="{840C1216-8F31-A058-70D6-A6229C81F575}"/>
          </ac:spMkLst>
        </pc:spChg>
        <pc:grpChg chg="mod">
          <ac:chgData name="ΕΙΡΗΝΗ ΚΑΤΣΑΡΟΥ" userId="3d7c3f3ab11cf231" providerId="LiveId" clId="{44695AAA-976B-459C-B6F4-897E977BD8BB}" dt="2023-02-10T13:04:29.090" v="6194" actId="1076"/>
          <ac:grpSpMkLst>
            <pc:docMk/>
            <pc:sldMk cId="3827296069" sldId="313"/>
            <ac:grpSpMk id="4" creationId="{CAEF4185-AFEA-4CE5-BAB6-0AAC487C71E9}"/>
          </ac:grpSpMkLst>
        </pc:grpChg>
        <pc:grpChg chg="mod">
          <ac:chgData name="ΕΙΡΗΝΗ ΚΑΤΣΑΡΟΥ" userId="3d7c3f3ab11cf231" providerId="LiveId" clId="{44695AAA-976B-459C-B6F4-897E977BD8BB}" dt="2023-02-10T13:07:17.145" v="6381" actId="1076"/>
          <ac:grpSpMkLst>
            <pc:docMk/>
            <pc:sldMk cId="3827296069" sldId="313"/>
            <ac:grpSpMk id="7" creationId="{9EB2ECC7-651F-4348-B378-80D491AB2C47}"/>
          </ac:grpSpMkLst>
        </pc:grpChg>
        <pc:grpChg chg="mod">
          <ac:chgData name="ΕΙΡΗΝΗ ΚΑΤΣΑΡΟΥ" userId="3d7c3f3ab11cf231" providerId="LiveId" clId="{44695AAA-976B-459C-B6F4-897E977BD8BB}" dt="2023-02-10T13:11:37.249" v="6838" actId="14100"/>
          <ac:grpSpMkLst>
            <pc:docMk/>
            <pc:sldMk cId="3827296069" sldId="313"/>
            <ac:grpSpMk id="10" creationId="{7A923C82-DD59-4F4E-804A-9BF2C1B4C4A9}"/>
          </ac:grpSpMkLst>
        </pc:grpChg>
        <pc:grpChg chg="mod">
          <ac:chgData name="ΕΙΡΗΝΗ ΚΑΤΣΑΡΟΥ" userId="3d7c3f3ab11cf231" providerId="LiveId" clId="{44695AAA-976B-459C-B6F4-897E977BD8BB}" dt="2023-02-10T13:11:41.297" v="6840" actId="14100"/>
          <ac:grpSpMkLst>
            <pc:docMk/>
            <pc:sldMk cId="3827296069" sldId="313"/>
            <ac:grpSpMk id="13" creationId="{C8A3E1BD-9F4C-456B-8C06-92F15C778514}"/>
          </ac:grpSpMkLst>
        </pc:grpChg>
      </pc:sldChg>
      <pc:sldChg chg="addSp delSp modSp mod">
        <pc:chgData name="ΕΙΡΗΝΗ ΚΑΤΣΑΡΟΥ" userId="3d7c3f3ab11cf231" providerId="LiveId" clId="{44695AAA-976B-459C-B6F4-897E977BD8BB}" dt="2023-02-10T15:59:15.283" v="16500" actId="123"/>
        <pc:sldMkLst>
          <pc:docMk/>
          <pc:sldMk cId="3668670005" sldId="314"/>
        </pc:sldMkLst>
        <pc:spChg chg="add del">
          <ac:chgData name="ΕΙΡΗΝΗ ΚΑΤΣΑΡΟΥ" userId="3d7c3f3ab11cf231" providerId="LiveId" clId="{44695AAA-976B-459C-B6F4-897E977BD8BB}" dt="2023-02-10T15:36:27.774" v="14868" actId="931"/>
          <ac:spMkLst>
            <pc:docMk/>
            <pc:sldMk cId="3668670005" sldId="314"/>
            <ac:spMk id="3" creationId="{98EB907C-41DB-43A9-B7BF-5A7090DC575E}"/>
          </ac:spMkLst>
        </pc:spChg>
        <pc:spChg chg="add del mod">
          <ac:chgData name="ΕΙΡΗΝΗ ΚΑΤΣΑΡΟΥ" userId="3d7c3f3ab11cf231" providerId="LiveId" clId="{44695AAA-976B-459C-B6F4-897E977BD8BB}" dt="2023-02-10T15:44:13.450" v="15298" actId="14100"/>
          <ac:spMkLst>
            <pc:docMk/>
            <pc:sldMk cId="3668670005" sldId="314"/>
            <ac:spMk id="4" creationId="{2C831749-47ED-4B1D-822C-821C2833F86A}"/>
          </ac:spMkLst>
        </pc:spChg>
        <pc:spChg chg="mod">
          <ac:chgData name="ΕΙΡΗΝΗ ΚΑΤΣΑΡΟΥ" userId="3d7c3f3ab11cf231" providerId="LiveId" clId="{44695AAA-976B-459C-B6F4-897E977BD8BB}" dt="2023-02-10T15:45:28.705" v="15318" actId="14100"/>
          <ac:spMkLst>
            <pc:docMk/>
            <pc:sldMk cId="3668670005" sldId="314"/>
            <ac:spMk id="5" creationId="{ABD7D3E9-194D-4A3D-9826-F2458533B950}"/>
          </ac:spMkLst>
        </pc:spChg>
        <pc:spChg chg="mod">
          <ac:chgData name="ΕΙΡΗΝΗ ΚΑΤΣΑΡΟΥ" userId="3d7c3f3ab11cf231" providerId="LiveId" clId="{44695AAA-976B-459C-B6F4-897E977BD8BB}" dt="2023-02-10T15:50:10.465" v="15707" actId="20577"/>
          <ac:spMkLst>
            <pc:docMk/>
            <pc:sldMk cId="3668670005" sldId="314"/>
            <ac:spMk id="6" creationId="{5AF42BF0-0B17-4E57-940A-6CE81C90668D}"/>
          </ac:spMkLst>
        </pc:spChg>
        <pc:spChg chg="del">
          <ac:chgData name="ΕΙΡΗΝΗ ΚΑΤΣΑΡΟΥ" userId="3d7c3f3ab11cf231" providerId="LiveId" clId="{44695AAA-976B-459C-B6F4-897E977BD8BB}" dt="2023-02-10T15:34:42.759" v="14859" actId="21"/>
          <ac:spMkLst>
            <pc:docMk/>
            <pc:sldMk cId="3668670005" sldId="314"/>
            <ac:spMk id="9" creationId="{F9ACCF14-898B-4384-9977-8B603AE4F23F}"/>
          </ac:spMkLst>
        </pc:spChg>
        <pc:spChg chg="del">
          <ac:chgData name="ΕΙΡΗΝΗ ΚΑΤΣΑΡΟΥ" userId="3d7c3f3ab11cf231" providerId="LiveId" clId="{44695AAA-976B-459C-B6F4-897E977BD8BB}" dt="2023-02-10T15:36:31.763" v="14869" actId="21"/>
          <ac:spMkLst>
            <pc:docMk/>
            <pc:sldMk cId="3668670005" sldId="314"/>
            <ac:spMk id="11" creationId="{318363AD-7397-4A4B-A163-FE5A5DBD7EC5}"/>
          </ac:spMkLst>
        </pc:spChg>
        <pc:spChg chg="add mod">
          <ac:chgData name="ΕΙΡΗΝΗ ΚΑΤΣΑΡΟΥ" userId="3d7c3f3ab11cf231" providerId="LiveId" clId="{44695AAA-976B-459C-B6F4-897E977BD8BB}" dt="2023-02-10T15:55:49.406" v="16218" actId="1076"/>
          <ac:spMkLst>
            <pc:docMk/>
            <pc:sldMk cId="3668670005" sldId="314"/>
            <ac:spMk id="12" creationId="{CA4B76B6-CF1E-7559-6EB3-436435EF8F24}"/>
          </ac:spMkLst>
        </pc:spChg>
        <pc:spChg chg="add mod">
          <ac:chgData name="ΕΙΡΗΝΗ ΚΑΤΣΑΡΟΥ" userId="3d7c3f3ab11cf231" providerId="LiveId" clId="{44695AAA-976B-459C-B6F4-897E977BD8BB}" dt="2023-02-10T15:59:01.424" v="16499" actId="20577"/>
          <ac:spMkLst>
            <pc:docMk/>
            <pc:sldMk cId="3668670005" sldId="314"/>
            <ac:spMk id="13" creationId="{6BCE96E8-653C-2C6C-CF3E-7634C8C89F26}"/>
          </ac:spMkLst>
        </pc:spChg>
        <pc:spChg chg="add mod">
          <ac:chgData name="ΕΙΡΗΝΗ ΚΑΤΣΑΡΟΥ" userId="3d7c3f3ab11cf231" providerId="LiveId" clId="{44695AAA-976B-459C-B6F4-897E977BD8BB}" dt="2023-02-10T15:59:15.283" v="16500" actId="123"/>
          <ac:spMkLst>
            <pc:docMk/>
            <pc:sldMk cId="3668670005" sldId="314"/>
            <ac:spMk id="14" creationId="{1AFF987F-44C1-B47A-F5A0-D34A05AFAD2A}"/>
          </ac:spMkLst>
        </pc:spChg>
        <pc:picChg chg="add del mod">
          <ac:chgData name="ΕΙΡΗΝΗ ΚΑΤΣΑΡΟΥ" userId="3d7c3f3ab11cf231" providerId="LiveId" clId="{44695AAA-976B-459C-B6F4-897E977BD8BB}" dt="2023-02-10T15:35:57.305" v="14866" actId="931"/>
          <ac:picMkLst>
            <pc:docMk/>
            <pc:sldMk cId="3668670005" sldId="314"/>
            <ac:picMk id="7" creationId="{C67AC769-9552-E11E-07CC-4674062D132F}"/>
          </ac:picMkLst>
        </pc:picChg>
        <pc:picChg chg="add mod">
          <ac:chgData name="ΕΙΡΗΝΗ ΚΑΤΣΑΡΟΥ" userId="3d7c3f3ab11cf231" providerId="LiveId" clId="{44695AAA-976B-459C-B6F4-897E977BD8BB}" dt="2023-02-10T15:36:27.774" v="14868" actId="931"/>
          <ac:picMkLst>
            <pc:docMk/>
            <pc:sldMk cId="3668670005" sldId="314"/>
            <ac:picMk id="10" creationId="{64ACEE07-9E41-217C-15E2-B56B0A1D0BEF}"/>
          </ac:picMkLst>
        </pc:picChg>
      </pc:sldChg>
      <pc:sldChg chg="del">
        <pc:chgData name="ΕΙΡΗΝΗ ΚΑΤΣΑΡΟΥ" userId="3d7c3f3ab11cf231" providerId="LiveId" clId="{44695AAA-976B-459C-B6F4-897E977BD8BB}" dt="2023-02-10T11:38:27.980" v="1732" actId="2696"/>
        <pc:sldMkLst>
          <pc:docMk/>
          <pc:sldMk cId="1560353361" sldId="315"/>
        </pc:sldMkLst>
      </pc:sldChg>
      <pc:sldChg chg="del">
        <pc:chgData name="ΕΙΡΗΝΗ ΚΑΤΣΑΡΟΥ" userId="3d7c3f3ab11cf231" providerId="LiveId" clId="{44695AAA-976B-459C-B6F4-897E977BD8BB}" dt="2023-02-10T11:38:30.117" v="1733" actId="2696"/>
        <pc:sldMkLst>
          <pc:docMk/>
          <pc:sldMk cId="4184600926" sldId="316"/>
        </pc:sldMkLst>
      </pc:sldChg>
      <pc:sldChg chg="del">
        <pc:chgData name="ΕΙΡΗΝΗ ΚΑΤΣΑΡΟΥ" userId="3d7c3f3ab11cf231" providerId="LiveId" clId="{44695AAA-976B-459C-B6F4-897E977BD8BB}" dt="2023-02-10T11:38:31.545" v="1734" actId="2696"/>
        <pc:sldMkLst>
          <pc:docMk/>
          <pc:sldMk cId="1404339508" sldId="317"/>
        </pc:sldMkLst>
      </pc:sldChg>
      <pc:sldChg chg="del">
        <pc:chgData name="ΕΙΡΗΝΗ ΚΑΤΣΑΡΟΥ" userId="3d7c3f3ab11cf231" providerId="LiveId" clId="{44695AAA-976B-459C-B6F4-897E977BD8BB}" dt="2023-02-10T11:38:32.981" v="1735" actId="2696"/>
        <pc:sldMkLst>
          <pc:docMk/>
          <pc:sldMk cId="624695530" sldId="318"/>
        </pc:sldMkLst>
      </pc:sldChg>
      <pc:sldChg chg="del">
        <pc:chgData name="ΕΙΡΗΝΗ ΚΑΤΣΑΡΟΥ" userId="3d7c3f3ab11cf231" providerId="LiveId" clId="{44695AAA-976B-459C-B6F4-897E977BD8BB}" dt="2023-02-10T11:38:34.195" v="1736" actId="2696"/>
        <pc:sldMkLst>
          <pc:docMk/>
          <pc:sldMk cId="1693104180" sldId="319"/>
        </pc:sldMkLst>
      </pc:sldChg>
      <pc:sldChg chg="del">
        <pc:chgData name="ΕΙΡΗΝΗ ΚΑΤΣΑΡΟΥ" userId="3d7c3f3ab11cf231" providerId="LiveId" clId="{44695AAA-976B-459C-B6F4-897E977BD8BB}" dt="2023-02-10T11:38:39.701" v="1737" actId="2696"/>
        <pc:sldMkLst>
          <pc:docMk/>
          <pc:sldMk cId="848212632" sldId="321"/>
        </pc:sldMkLst>
      </pc:sldChg>
      <pc:sldChg chg="del">
        <pc:chgData name="ΕΙΡΗΝΗ ΚΑΤΣΑΡΟΥ" userId="3d7c3f3ab11cf231" providerId="LiveId" clId="{44695AAA-976B-459C-B6F4-897E977BD8BB}" dt="2023-02-10T11:38:46.523" v="1738" actId="2696"/>
        <pc:sldMkLst>
          <pc:docMk/>
          <pc:sldMk cId="184736873" sldId="322"/>
        </pc:sldMkLst>
      </pc:sldChg>
      <pc:sldChg chg="del">
        <pc:chgData name="ΕΙΡΗΝΗ ΚΑΤΣΑΡΟΥ" userId="3d7c3f3ab11cf231" providerId="LiveId" clId="{44695AAA-976B-459C-B6F4-897E977BD8BB}" dt="2023-02-10T11:38:53.059" v="1739" actId="2696"/>
        <pc:sldMkLst>
          <pc:docMk/>
          <pc:sldMk cId="277452217" sldId="323"/>
        </pc:sldMkLst>
      </pc:sldChg>
      <pc:sldChg chg="del">
        <pc:chgData name="ΕΙΡΗΝΗ ΚΑΤΣΑΡΟΥ" userId="3d7c3f3ab11cf231" providerId="LiveId" clId="{44695AAA-976B-459C-B6F4-897E977BD8BB}" dt="2023-02-10T11:38:54.827" v="1740" actId="2696"/>
        <pc:sldMkLst>
          <pc:docMk/>
          <pc:sldMk cId="1193403196" sldId="324"/>
        </pc:sldMkLst>
      </pc:sldChg>
      <pc:sldChg chg="del">
        <pc:chgData name="ΕΙΡΗΝΗ ΚΑΤΣΑΡΟΥ" userId="3d7c3f3ab11cf231" providerId="LiveId" clId="{44695AAA-976B-459C-B6F4-897E977BD8BB}" dt="2023-02-10T11:38:56.927" v="1741" actId="2696"/>
        <pc:sldMkLst>
          <pc:docMk/>
          <pc:sldMk cId="1198383687" sldId="325"/>
        </pc:sldMkLst>
      </pc:sldChg>
      <pc:sldChg chg="del">
        <pc:chgData name="ΕΙΡΗΝΗ ΚΑΤΣΑΡΟΥ" userId="3d7c3f3ab11cf231" providerId="LiveId" clId="{44695AAA-976B-459C-B6F4-897E977BD8BB}" dt="2023-02-10T11:39:39.791" v="1748" actId="2696"/>
        <pc:sldMkLst>
          <pc:docMk/>
          <pc:sldMk cId="401886799" sldId="327"/>
        </pc:sldMkLst>
      </pc:sldChg>
      <pc:sldChg chg="del">
        <pc:chgData name="ΕΙΡΗΝΗ ΚΑΤΣΑΡΟΥ" userId="3d7c3f3ab11cf231" providerId="LiveId" clId="{44695AAA-976B-459C-B6F4-897E977BD8BB}" dt="2023-02-10T11:39:06.470" v="1742" actId="2696"/>
        <pc:sldMkLst>
          <pc:docMk/>
          <pc:sldMk cId="1309782655" sldId="328"/>
        </pc:sldMkLst>
      </pc:sldChg>
      <pc:sldChg chg="del">
        <pc:chgData name="ΕΙΡΗΝΗ ΚΑΤΣΑΡΟΥ" userId="3d7c3f3ab11cf231" providerId="LiveId" clId="{44695AAA-976B-459C-B6F4-897E977BD8BB}" dt="2023-02-10T11:39:41.161" v="1749" actId="2696"/>
        <pc:sldMkLst>
          <pc:docMk/>
          <pc:sldMk cId="1585171815" sldId="329"/>
        </pc:sldMkLst>
      </pc:sldChg>
      <pc:sldChg chg="del">
        <pc:chgData name="ΕΙΡΗΝΗ ΚΑΤΣΑΡΟΥ" userId="3d7c3f3ab11cf231" providerId="LiveId" clId="{44695AAA-976B-459C-B6F4-897E977BD8BB}" dt="2023-02-10T11:39:42.433" v="1750" actId="2696"/>
        <pc:sldMkLst>
          <pc:docMk/>
          <pc:sldMk cId="1547012370" sldId="330"/>
        </pc:sldMkLst>
      </pc:sldChg>
      <pc:sldChg chg="del">
        <pc:chgData name="ΕΙΡΗΝΗ ΚΑΤΣΑΡΟΥ" userId="3d7c3f3ab11cf231" providerId="LiveId" clId="{44695AAA-976B-459C-B6F4-897E977BD8BB}" dt="2023-02-10T11:40:03.877" v="1751" actId="2696"/>
        <pc:sldMkLst>
          <pc:docMk/>
          <pc:sldMk cId="3223665472" sldId="332"/>
        </pc:sldMkLst>
      </pc:sldChg>
      <pc:sldChg chg="del">
        <pc:chgData name="ΕΙΡΗΝΗ ΚΑΤΣΑΡΟΥ" userId="3d7c3f3ab11cf231" providerId="LiveId" clId="{44695AAA-976B-459C-B6F4-897E977BD8BB}" dt="2023-02-10T11:40:06.191" v="1752" actId="2696"/>
        <pc:sldMkLst>
          <pc:docMk/>
          <pc:sldMk cId="3940008774" sldId="333"/>
        </pc:sldMkLst>
      </pc:sldChg>
      <pc:sldChg chg="del">
        <pc:chgData name="ΕΙΡΗΝΗ ΚΑΤΣΑΡΟΥ" userId="3d7c3f3ab11cf231" providerId="LiveId" clId="{44695AAA-976B-459C-B6F4-897E977BD8BB}" dt="2023-02-10T11:40:08.612" v="1753" actId="2696"/>
        <pc:sldMkLst>
          <pc:docMk/>
          <pc:sldMk cId="2682271074" sldId="334"/>
        </pc:sldMkLst>
      </pc:sldChg>
      <pc:sldChg chg="del">
        <pc:chgData name="ΕΙΡΗΝΗ ΚΑΤΣΑΡΟΥ" userId="3d7c3f3ab11cf231" providerId="LiveId" clId="{44695AAA-976B-459C-B6F4-897E977BD8BB}" dt="2023-02-10T11:40:15.140" v="1754" actId="2696"/>
        <pc:sldMkLst>
          <pc:docMk/>
          <pc:sldMk cId="4005271684" sldId="336"/>
        </pc:sldMkLst>
      </pc:sldChg>
      <pc:sldChg chg="del">
        <pc:chgData name="ΕΙΡΗΝΗ ΚΑΤΣΑΡΟΥ" userId="3d7c3f3ab11cf231" providerId="LiveId" clId="{44695AAA-976B-459C-B6F4-897E977BD8BB}" dt="2023-02-10T11:40:16.540" v="1755" actId="2696"/>
        <pc:sldMkLst>
          <pc:docMk/>
          <pc:sldMk cId="3428028254" sldId="337"/>
        </pc:sldMkLst>
      </pc:sldChg>
      <pc:sldChg chg="addSp delSp modSp mod ord">
        <pc:chgData name="ΕΙΡΗΝΗ ΚΑΤΣΑΡΟΥ" userId="3d7c3f3ab11cf231" providerId="LiveId" clId="{44695AAA-976B-459C-B6F4-897E977BD8BB}" dt="2023-02-10T11:53:45.628" v="1898" actId="20577"/>
        <pc:sldMkLst>
          <pc:docMk/>
          <pc:sldMk cId="3253058185" sldId="338"/>
        </pc:sldMkLst>
        <pc:spChg chg="del">
          <ac:chgData name="ΕΙΡΗΝΗ ΚΑΤΣΑΡΟΥ" userId="3d7c3f3ab11cf231" providerId="LiveId" clId="{44695AAA-976B-459C-B6F4-897E977BD8BB}" dt="2023-02-10T11:45:04.126" v="1761"/>
          <ac:spMkLst>
            <pc:docMk/>
            <pc:sldMk cId="3253058185" sldId="338"/>
            <ac:spMk id="3" creationId="{8659A0DA-03EA-439A-80BE-C06BB523C456}"/>
          </ac:spMkLst>
        </pc:spChg>
        <pc:spChg chg="del mod">
          <ac:chgData name="ΕΙΡΗΝΗ ΚΑΤΣΑΡΟΥ" userId="3d7c3f3ab11cf231" providerId="LiveId" clId="{44695AAA-976B-459C-B6F4-897E977BD8BB}" dt="2023-02-10T11:48:27.792" v="1844" actId="21"/>
          <ac:spMkLst>
            <pc:docMk/>
            <pc:sldMk cId="3253058185" sldId="338"/>
            <ac:spMk id="5" creationId="{1AF6D19E-0C8F-4AA0-894E-CF36FB58C1BB}"/>
          </ac:spMkLst>
        </pc:spChg>
        <pc:spChg chg="mod topLvl">
          <ac:chgData name="ΕΙΡΗΝΗ ΚΑΤΣΑΡΟΥ" userId="3d7c3f3ab11cf231" providerId="LiveId" clId="{44695AAA-976B-459C-B6F4-897E977BD8BB}" dt="2023-02-10T11:52:30.650" v="1886" actId="108"/>
          <ac:spMkLst>
            <pc:docMk/>
            <pc:sldMk cId="3253058185" sldId="338"/>
            <ac:spMk id="7" creationId="{99A83BA2-06F7-43B1-BA30-3956D3B6017C}"/>
          </ac:spMkLst>
        </pc:spChg>
        <pc:spChg chg="del topLvl">
          <ac:chgData name="ΕΙΡΗΝΗ ΚΑΤΣΑΡΟΥ" userId="3d7c3f3ab11cf231" providerId="LiveId" clId="{44695AAA-976B-459C-B6F4-897E977BD8BB}" dt="2023-02-10T11:49:47.937" v="1851" actId="21"/>
          <ac:spMkLst>
            <pc:docMk/>
            <pc:sldMk cId="3253058185" sldId="338"/>
            <ac:spMk id="8" creationId="{3B7B030E-C5AA-4D10-AA57-C487A205D75E}"/>
          </ac:spMkLst>
        </pc:spChg>
        <pc:spChg chg="mod">
          <ac:chgData name="ΕΙΡΗΝΗ ΚΑΤΣΑΡΟΥ" userId="3d7c3f3ab11cf231" providerId="LiveId" clId="{44695AAA-976B-459C-B6F4-897E977BD8BB}" dt="2023-02-10T11:53:45.628" v="1898" actId="20577"/>
          <ac:spMkLst>
            <pc:docMk/>
            <pc:sldMk cId="3253058185" sldId="338"/>
            <ac:spMk id="9" creationId="{697DDB08-3F3C-41B7-888C-C668AA23F17A}"/>
          </ac:spMkLst>
        </pc:spChg>
        <pc:spChg chg="del">
          <ac:chgData name="ΕΙΡΗΝΗ ΚΑΤΣΑΡΟΥ" userId="3d7c3f3ab11cf231" providerId="LiveId" clId="{44695AAA-976B-459C-B6F4-897E977BD8BB}" dt="2023-02-10T11:48:16.251" v="1841" actId="21"/>
          <ac:spMkLst>
            <pc:docMk/>
            <pc:sldMk cId="3253058185" sldId="338"/>
            <ac:spMk id="10" creationId="{033DAD56-C3D5-4931-9C87-25CEA9C52B97}"/>
          </ac:spMkLst>
        </pc:spChg>
        <pc:spChg chg="add mod">
          <ac:chgData name="ΕΙΡΗΝΗ ΚΑΤΣΑΡΟΥ" userId="3d7c3f3ab11cf231" providerId="LiveId" clId="{44695AAA-976B-459C-B6F4-897E977BD8BB}" dt="2023-02-10T11:53:11.117" v="1888" actId="2711"/>
          <ac:spMkLst>
            <pc:docMk/>
            <pc:sldMk cId="3253058185" sldId="338"/>
            <ac:spMk id="11" creationId="{B47DB712-0C91-BADA-02E0-5CDDB16673FC}"/>
          </ac:spMkLst>
        </pc:spChg>
        <pc:grpChg chg="add del mod">
          <ac:chgData name="ΕΙΡΗΝΗ ΚΑΤΣΑΡΟΥ" userId="3d7c3f3ab11cf231" providerId="LiveId" clId="{44695AAA-976B-459C-B6F4-897E977BD8BB}" dt="2023-02-10T11:49:47.937" v="1851" actId="21"/>
          <ac:grpSpMkLst>
            <pc:docMk/>
            <pc:sldMk cId="3253058185" sldId="338"/>
            <ac:grpSpMk id="6" creationId="{F28C63A1-2DCD-4CF4-BEB2-A9CEEAA129A4}"/>
          </ac:grpSpMkLst>
        </pc:grpChg>
        <pc:picChg chg="add mod">
          <ac:chgData name="ΕΙΡΗΝΗ ΚΑΤΣΑΡΟΥ" userId="3d7c3f3ab11cf231" providerId="LiveId" clId="{44695AAA-976B-459C-B6F4-897E977BD8BB}" dt="2023-02-10T11:51:32.182" v="1868" actId="1076"/>
          <ac:picMkLst>
            <pc:docMk/>
            <pc:sldMk cId="3253058185" sldId="338"/>
            <ac:picMk id="4" creationId="{DA581CCA-B2FE-8D91-94CE-5DC6C7B653EA}"/>
          </ac:picMkLst>
        </pc:picChg>
      </pc:sldChg>
      <pc:sldChg chg="del">
        <pc:chgData name="ΕΙΡΗΝΗ ΚΑΤΣΑΡΟΥ" userId="3d7c3f3ab11cf231" providerId="LiveId" clId="{44695AAA-976B-459C-B6F4-897E977BD8BB}" dt="2023-02-10T11:40:20.896" v="1756" actId="2696"/>
        <pc:sldMkLst>
          <pc:docMk/>
          <pc:sldMk cId="4157788945" sldId="339"/>
        </pc:sldMkLst>
      </pc:sldChg>
      <pc:sldChg chg="del">
        <pc:chgData name="ΕΙΡΗΝΗ ΚΑΤΣΑΡΟΥ" userId="3d7c3f3ab11cf231" providerId="LiveId" clId="{44695AAA-976B-459C-B6F4-897E977BD8BB}" dt="2023-02-10T11:40:23.620" v="1757" actId="2696"/>
        <pc:sldMkLst>
          <pc:docMk/>
          <pc:sldMk cId="3183651750" sldId="340"/>
        </pc:sldMkLst>
      </pc:sldChg>
      <pc:sldChg chg="delSp mod">
        <pc:chgData name="ΕΙΡΗΝΗ ΚΑΤΣΑΡΟΥ" userId="3d7c3f3ab11cf231" providerId="LiveId" clId="{44695AAA-976B-459C-B6F4-897E977BD8BB}" dt="2023-02-10T11:41:00.625" v="1760" actId="21"/>
        <pc:sldMkLst>
          <pc:docMk/>
          <pc:sldMk cId="821656516" sldId="346"/>
        </pc:sldMkLst>
        <pc:spChg chg="topLvl">
          <ac:chgData name="ΕΙΡΗΝΗ ΚΑΤΣΑΡΟΥ" userId="3d7c3f3ab11cf231" providerId="LiveId" clId="{44695AAA-976B-459C-B6F4-897E977BD8BB}" dt="2023-02-10T11:41:00.625" v="1760" actId="21"/>
          <ac:spMkLst>
            <pc:docMk/>
            <pc:sldMk cId="821656516" sldId="346"/>
            <ac:spMk id="8" creationId="{0480B0D7-AC60-4553-9F90-6E0D8E2EB25F}"/>
          </ac:spMkLst>
        </pc:spChg>
        <pc:spChg chg="del topLvl">
          <ac:chgData name="ΕΙΡΗΝΗ ΚΑΤΣΑΡΟΥ" userId="3d7c3f3ab11cf231" providerId="LiveId" clId="{44695AAA-976B-459C-B6F4-897E977BD8BB}" dt="2023-02-10T11:41:00.625" v="1760" actId="21"/>
          <ac:spMkLst>
            <pc:docMk/>
            <pc:sldMk cId="821656516" sldId="346"/>
            <ac:spMk id="9" creationId="{210819EC-F7BF-442E-A310-EA0CAEC77263}"/>
          </ac:spMkLst>
        </pc:spChg>
        <pc:grpChg chg="del">
          <ac:chgData name="ΕΙΡΗΝΗ ΚΑΤΣΑΡΟΥ" userId="3d7c3f3ab11cf231" providerId="LiveId" clId="{44695AAA-976B-459C-B6F4-897E977BD8BB}" dt="2023-02-10T11:41:00.625" v="1760" actId="21"/>
          <ac:grpSpMkLst>
            <pc:docMk/>
            <pc:sldMk cId="821656516" sldId="346"/>
            <ac:grpSpMk id="7" creationId="{E6A509D2-EEE1-4EE1-BD34-5BFBB21D935D}"/>
          </ac:grpSpMkLst>
        </pc:grpChg>
      </pc:sldChg>
      <pc:sldChg chg="delSp modSp mod ord">
        <pc:chgData name="ΕΙΡΗΝΗ ΚΑΤΣΑΡΟΥ" userId="3d7c3f3ab11cf231" providerId="LiveId" clId="{44695AAA-976B-459C-B6F4-897E977BD8BB}" dt="2023-02-10T11:22:57.581" v="1354" actId="20577"/>
        <pc:sldMkLst>
          <pc:docMk/>
          <pc:sldMk cId="3148822504" sldId="347"/>
        </pc:sldMkLst>
        <pc:spChg chg="mod">
          <ac:chgData name="ΕΙΡΗΝΗ ΚΑΤΣΑΡΟΥ" userId="3d7c3f3ab11cf231" providerId="LiveId" clId="{44695AAA-976B-459C-B6F4-897E977BD8BB}" dt="2023-02-10T11:03:35.335" v="477" actId="14100"/>
          <ac:spMkLst>
            <pc:docMk/>
            <pc:sldMk cId="3148822504" sldId="347"/>
            <ac:spMk id="4" creationId="{15A4BDA0-C270-4764-9C18-A593BCE2C965}"/>
          </ac:spMkLst>
        </pc:spChg>
        <pc:spChg chg="mod">
          <ac:chgData name="ΕΙΡΗΝΗ ΚΑΤΣΑΡΟΥ" userId="3d7c3f3ab11cf231" providerId="LiveId" clId="{44695AAA-976B-459C-B6F4-897E977BD8BB}" dt="2023-02-10T11:13:39.294" v="813" actId="1076"/>
          <ac:spMkLst>
            <pc:docMk/>
            <pc:sldMk cId="3148822504" sldId="347"/>
            <ac:spMk id="10" creationId="{E6EBADF0-7B67-466E-97AF-CAA93FEB7DC6}"/>
          </ac:spMkLst>
        </pc:spChg>
        <pc:spChg chg="mod">
          <ac:chgData name="ΕΙΡΗΝΗ ΚΑΤΣΑΡΟΥ" userId="3d7c3f3ab11cf231" providerId="LiveId" clId="{44695AAA-976B-459C-B6F4-897E977BD8BB}" dt="2023-02-10T11:05:53.399" v="617" actId="14100"/>
          <ac:spMkLst>
            <pc:docMk/>
            <pc:sldMk cId="3148822504" sldId="347"/>
            <ac:spMk id="11" creationId="{165B8408-DF83-4102-9CE6-165CC54D8F30}"/>
          </ac:spMkLst>
        </pc:spChg>
        <pc:spChg chg="mod">
          <ac:chgData name="ΕΙΡΗΝΗ ΚΑΤΣΑΡΟΥ" userId="3d7c3f3ab11cf231" providerId="LiveId" clId="{44695AAA-976B-459C-B6F4-897E977BD8BB}" dt="2023-02-10T11:20:41.117" v="1090" actId="1076"/>
          <ac:spMkLst>
            <pc:docMk/>
            <pc:sldMk cId="3148822504" sldId="347"/>
            <ac:spMk id="17" creationId="{7E8C2020-D507-445D-BE0E-7C7183BBA9FE}"/>
          </ac:spMkLst>
        </pc:spChg>
        <pc:spChg chg="mod">
          <ac:chgData name="ΕΙΡΗΝΗ ΚΑΤΣΑΡΟΥ" userId="3d7c3f3ab11cf231" providerId="LiveId" clId="{44695AAA-976B-459C-B6F4-897E977BD8BB}" dt="2023-02-10T11:20:36.909" v="1089" actId="1076"/>
          <ac:spMkLst>
            <pc:docMk/>
            <pc:sldMk cId="3148822504" sldId="347"/>
            <ac:spMk id="18" creationId="{0BA65369-09F1-438D-BA4F-EB6DB36C23ED}"/>
          </ac:spMkLst>
        </pc:spChg>
        <pc:spChg chg="mod">
          <ac:chgData name="ΕΙΡΗΝΗ ΚΑΤΣΑΡΟΥ" userId="3d7c3f3ab11cf231" providerId="LiveId" clId="{44695AAA-976B-459C-B6F4-897E977BD8BB}" dt="2023-02-10T11:22:57.581" v="1354" actId="20577"/>
          <ac:spMkLst>
            <pc:docMk/>
            <pc:sldMk cId="3148822504" sldId="347"/>
            <ac:spMk id="24" creationId="{206AD9B2-2550-4D86-BB98-79104EE9574C}"/>
          </ac:spMkLst>
        </pc:spChg>
        <pc:spChg chg="mod">
          <ac:chgData name="ΕΙΡΗΝΗ ΚΑΤΣΑΡΟΥ" userId="3d7c3f3ab11cf231" providerId="LiveId" clId="{44695AAA-976B-459C-B6F4-897E977BD8BB}" dt="2023-02-10T11:11:08.082" v="651" actId="20577"/>
          <ac:spMkLst>
            <pc:docMk/>
            <pc:sldMk cId="3148822504" sldId="347"/>
            <ac:spMk id="25" creationId="{83F348DA-2905-40BE-BD83-B536C04DE678}"/>
          </ac:spMkLst>
        </pc:spChg>
        <pc:grpChg chg="del mod">
          <ac:chgData name="ΕΙΡΗΝΗ ΚΑΤΣΑΡΟΥ" userId="3d7c3f3ab11cf231" providerId="LiveId" clId="{44695AAA-976B-459C-B6F4-897E977BD8BB}" dt="2023-02-10T11:22:17.924" v="1333" actId="21"/>
          <ac:grpSpMkLst>
            <pc:docMk/>
            <pc:sldMk cId="3148822504" sldId="347"/>
            <ac:grpSpMk id="26" creationId="{88398774-F9B7-4311-A387-F603766698E5}"/>
          </ac:grpSpMkLst>
        </pc:grpChg>
      </pc:sldChg>
      <pc:sldChg chg="delSp modSp mod">
        <pc:chgData name="ΕΙΡΗΝΗ ΚΑΤΣΑΡΟΥ" userId="3d7c3f3ab11cf231" providerId="LiveId" clId="{44695AAA-976B-459C-B6F4-897E977BD8BB}" dt="2023-02-10T13:12:42.041" v="6842" actId="21"/>
        <pc:sldMkLst>
          <pc:docMk/>
          <pc:sldMk cId="4177696379" sldId="353"/>
        </pc:sldMkLst>
        <pc:spChg chg="mod topLvl">
          <ac:chgData name="ΕΙΡΗΝΗ ΚΑΤΣΑΡΟΥ" userId="3d7c3f3ab11cf231" providerId="LiveId" clId="{44695AAA-976B-459C-B6F4-897E977BD8BB}" dt="2023-02-10T13:12:42.041" v="6842" actId="21"/>
          <ac:spMkLst>
            <pc:docMk/>
            <pc:sldMk cId="4177696379" sldId="353"/>
            <ac:spMk id="8" creationId="{5CF5BDA4-10C7-46A6-AC30-523A3FC438AC}"/>
          </ac:spMkLst>
        </pc:spChg>
        <pc:spChg chg="del mod topLvl">
          <ac:chgData name="ΕΙΡΗΝΗ ΚΑΤΣΑΡΟΥ" userId="3d7c3f3ab11cf231" providerId="LiveId" clId="{44695AAA-976B-459C-B6F4-897E977BD8BB}" dt="2023-02-10T13:12:42.041" v="6842" actId="21"/>
          <ac:spMkLst>
            <pc:docMk/>
            <pc:sldMk cId="4177696379" sldId="353"/>
            <ac:spMk id="9" creationId="{C062103B-F514-4BE9-B5B2-C13878D2FE7C}"/>
          </ac:spMkLst>
        </pc:spChg>
        <pc:grpChg chg="del">
          <ac:chgData name="ΕΙΡΗΝΗ ΚΑΤΣΑΡΟΥ" userId="3d7c3f3ab11cf231" providerId="LiveId" clId="{44695AAA-976B-459C-B6F4-897E977BD8BB}" dt="2023-02-10T13:12:42.041" v="6842" actId="21"/>
          <ac:grpSpMkLst>
            <pc:docMk/>
            <pc:sldMk cId="4177696379" sldId="353"/>
            <ac:grpSpMk id="6" creationId="{0C455B2A-3D1B-4F98-ACA5-C72C064015F6}"/>
          </ac:grpSpMkLst>
        </pc:grpChg>
      </pc:sldChg>
      <pc:sldChg chg="addSp delSp modSp mod">
        <pc:chgData name="ΕΙΡΗΝΗ ΚΑΤΣΑΡΟΥ" userId="3d7c3f3ab11cf231" providerId="LiveId" clId="{44695AAA-976B-459C-B6F4-897E977BD8BB}" dt="2023-02-10T10:53:45.226" v="450" actId="1440"/>
        <pc:sldMkLst>
          <pc:docMk/>
          <pc:sldMk cId="2581868938" sldId="354"/>
        </pc:sldMkLst>
        <pc:spChg chg="del mod">
          <ac:chgData name="ΕΙΡΗΝΗ ΚΑΤΣΑΡΟΥ" userId="3d7c3f3ab11cf231" providerId="LiveId" clId="{44695AAA-976B-459C-B6F4-897E977BD8BB}" dt="2023-02-10T10:48:44.384" v="283" actId="21"/>
          <ac:spMkLst>
            <pc:docMk/>
            <pc:sldMk cId="2581868938" sldId="354"/>
            <ac:spMk id="4" creationId="{65EB7FFB-6FB1-480A-A898-65150C03087A}"/>
          </ac:spMkLst>
        </pc:spChg>
        <pc:spChg chg="add mod">
          <ac:chgData name="ΕΙΡΗΝΗ ΚΑΤΣΑΡΟΥ" userId="3d7c3f3ab11cf231" providerId="LiveId" clId="{44695AAA-976B-459C-B6F4-897E977BD8BB}" dt="2023-02-10T10:53:17.688" v="446" actId="1076"/>
          <ac:spMkLst>
            <pc:docMk/>
            <pc:sldMk cId="2581868938" sldId="354"/>
            <ac:spMk id="6" creationId="{1CD4A43C-BAAB-20EB-332D-616C6A2A8810}"/>
          </ac:spMkLst>
        </pc:spChg>
        <pc:spChg chg="add del mod">
          <ac:chgData name="ΕΙΡΗΝΗ ΚΑΤΣΑΡΟΥ" userId="3d7c3f3ab11cf231" providerId="LiveId" clId="{44695AAA-976B-459C-B6F4-897E977BD8BB}" dt="2023-02-10T10:50:15.528" v="359"/>
          <ac:spMkLst>
            <pc:docMk/>
            <pc:sldMk cId="2581868938" sldId="354"/>
            <ac:spMk id="7" creationId="{CA174BBC-496C-A754-870D-34D6D8678775}"/>
          </ac:spMkLst>
        </pc:spChg>
        <pc:spChg chg="mod">
          <ac:chgData name="ΕΙΡΗΝΗ ΚΑΤΣΑΡΟΥ" userId="3d7c3f3ab11cf231" providerId="LiveId" clId="{44695AAA-976B-459C-B6F4-897E977BD8BB}" dt="2023-02-10T10:53:02.930" v="445" actId="122"/>
          <ac:spMkLst>
            <pc:docMk/>
            <pc:sldMk cId="2581868938" sldId="354"/>
            <ac:spMk id="8" creationId="{03B4C724-0776-4328-8F0A-B72DA1579537}"/>
          </ac:spMkLst>
        </pc:spChg>
        <pc:spChg chg="mod">
          <ac:chgData name="ΕΙΡΗΝΗ ΚΑΤΣΑΡΟΥ" userId="3d7c3f3ab11cf231" providerId="LiveId" clId="{44695AAA-976B-459C-B6F4-897E977BD8BB}" dt="2023-02-10T10:52:58.152" v="444" actId="1076"/>
          <ac:spMkLst>
            <pc:docMk/>
            <pc:sldMk cId="2581868938" sldId="354"/>
            <ac:spMk id="9" creationId="{2B6167FF-AD5E-41E4-8385-3024DC936CF2}"/>
          </ac:spMkLst>
        </pc:spChg>
        <pc:spChg chg="add mod">
          <ac:chgData name="ΕΙΡΗΝΗ ΚΑΤΣΑΡΟΥ" userId="3d7c3f3ab11cf231" providerId="LiveId" clId="{44695AAA-976B-459C-B6F4-897E977BD8BB}" dt="2023-02-10T10:53:20.359" v="447" actId="1076"/>
          <ac:spMkLst>
            <pc:docMk/>
            <pc:sldMk cId="2581868938" sldId="354"/>
            <ac:spMk id="10" creationId="{86F87994-9317-7811-8774-9296AA79511A}"/>
          </ac:spMkLst>
        </pc:spChg>
        <pc:grpChg chg="del">
          <ac:chgData name="ΕΙΡΗΝΗ ΚΑΤΣΑΡΟΥ" userId="3d7c3f3ab11cf231" providerId="LiveId" clId="{44695AAA-976B-459C-B6F4-897E977BD8BB}" dt="2023-02-10T10:39:17.334" v="0" actId="21"/>
          <ac:grpSpMkLst>
            <pc:docMk/>
            <pc:sldMk cId="2581868938" sldId="354"/>
            <ac:grpSpMk id="3" creationId="{654B8B42-5803-41D1-913F-6C301EAD336B}"/>
          </ac:grpSpMkLst>
        </pc:grpChg>
        <pc:picChg chg="add mod">
          <ac:chgData name="ΕΙΡΗΝΗ ΚΑΤΣΑΡΟΥ" userId="3d7c3f3ab11cf231" providerId="LiveId" clId="{44695AAA-976B-459C-B6F4-897E977BD8BB}" dt="2023-02-10T10:53:45.226" v="450" actId="1440"/>
          <ac:picMkLst>
            <pc:docMk/>
            <pc:sldMk cId="2581868938" sldId="354"/>
            <ac:picMk id="5" creationId="{6920CC7A-D2BA-ADC0-E5A8-75FF416EBC5F}"/>
          </ac:picMkLst>
        </pc:picChg>
      </pc:sldChg>
      <pc:sldChg chg="addSp modSp mod ord">
        <pc:chgData name="ΕΙΡΗΝΗ ΚΑΤΣΑΡΟΥ" userId="3d7c3f3ab11cf231" providerId="LiveId" clId="{44695AAA-976B-459C-B6F4-897E977BD8BB}" dt="2023-02-10T12:01:54.779" v="2044" actId="114"/>
        <pc:sldMkLst>
          <pc:docMk/>
          <pc:sldMk cId="0" sldId="355"/>
        </pc:sldMkLst>
        <pc:spChg chg="add mod">
          <ac:chgData name="ΕΙΡΗΝΗ ΚΑΤΣΑΡΟΥ" userId="3d7c3f3ab11cf231" providerId="LiveId" clId="{44695AAA-976B-459C-B6F4-897E977BD8BB}" dt="2023-02-10T12:01:54.779" v="2044" actId="114"/>
          <ac:spMkLst>
            <pc:docMk/>
            <pc:sldMk cId="0" sldId="355"/>
            <ac:spMk id="2" creationId="{A18310EA-3C15-43D8-387B-4238CFFBFD2F}"/>
          </ac:spMkLst>
        </pc:spChg>
      </pc:sldChg>
      <pc:sldChg chg="modSp add mod">
        <pc:chgData name="ΕΙΡΗΝΗ ΚΑΤΣΑΡΟΥ" userId="3d7c3f3ab11cf231" providerId="LiveId" clId="{44695AAA-976B-459C-B6F4-897E977BD8BB}" dt="2023-02-10T12:32:20.645" v="4054" actId="1076"/>
        <pc:sldMkLst>
          <pc:docMk/>
          <pc:sldMk cId="685291171" sldId="356"/>
        </pc:sldMkLst>
        <pc:spChg chg="mod">
          <ac:chgData name="ΕΙΡΗΝΗ ΚΑΤΣΑΡΟΥ" userId="3d7c3f3ab11cf231" providerId="LiveId" clId="{44695AAA-976B-459C-B6F4-897E977BD8BB}" dt="2023-02-10T12:32:02.252" v="4051" actId="313"/>
          <ac:spMkLst>
            <pc:docMk/>
            <pc:sldMk cId="685291171" sldId="356"/>
            <ac:spMk id="5" creationId="{347C8284-E213-48BC-B9A2-36341C433E41}"/>
          </ac:spMkLst>
        </pc:spChg>
        <pc:spChg chg="mod">
          <ac:chgData name="ΕΙΡΗΝΗ ΚΑΤΣΑΡΟΥ" userId="3d7c3f3ab11cf231" providerId="LiveId" clId="{44695AAA-976B-459C-B6F4-897E977BD8BB}" dt="2023-02-10T12:24:42.825" v="3149" actId="5793"/>
          <ac:spMkLst>
            <pc:docMk/>
            <pc:sldMk cId="685291171" sldId="356"/>
            <ac:spMk id="7" creationId="{88841097-2ABE-41E5-B9B3-0BED9FF5E18F}"/>
          </ac:spMkLst>
        </pc:spChg>
        <pc:grpChg chg="mod">
          <ac:chgData name="ΕΙΡΗΝΗ ΚΑΤΣΑΡΟΥ" userId="3d7c3f3ab11cf231" providerId="LiveId" clId="{44695AAA-976B-459C-B6F4-897E977BD8BB}" dt="2023-02-10T12:31:23.407" v="3964" actId="1076"/>
          <ac:grpSpMkLst>
            <pc:docMk/>
            <pc:sldMk cId="685291171" sldId="356"/>
            <ac:grpSpMk id="2" creationId="{4354176C-DF2C-D1C4-E84D-4586114B2D6F}"/>
          </ac:grpSpMkLst>
        </pc:grpChg>
        <pc:grpChg chg="mod">
          <ac:chgData name="ΕΙΡΗΝΗ ΚΑΤΣΑΡΟΥ" userId="3d7c3f3ab11cf231" providerId="LiveId" clId="{44695AAA-976B-459C-B6F4-897E977BD8BB}" dt="2023-02-10T12:32:20.645" v="4054" actId="1076"/>
          <ac:grpSpMkLst>
            <pc:docMk/>
            <pc:sldMk cId="685291171" sldId="356"/>
            <ac:grpSpMk id="4" creationId="{F94AC462-760F-4059-9BF8-2EAFFDE1E32F}"/>
          </ac:grpSpMkLst>
        </pc:grpChg>
      </pc:sldChg>
      <pc:sldChg chg="new del">
        <pc:chgData name="ΕΙΡΗΝΗ ΚΑΤΣΑΡΟΥ" userId="3d7c3f3ab11cf231" providerId="LiveId" clId="{44695AAA-976B-459C-B6F4-897E977BD8BB}" dt="2023-02-10T12:03:31.435" v="2046" actId="680"/>
        <pc:sldMkLst>
          <pc:docMk/>
          <pc:sldMk cId="3861349304" sldId="356"/>
        </pc:sldMkLst>
      </pc:sldChg>
      <pc:sldChg chg="modSp add mod">
        <pc:chgData name="ΕΙΡΗΝΗ ΚΑΤΣΑΡΟΥ" userId="3d7c3f3ab11cf231" providerId="LiveId" clId="{44695AAA-976B-459C-B6F4-897E977BD8BB}" dt="2023-02-10T12:49:50.130" v="5260" actId="122"/>
        <pc:sldMkLst>
          <pc:docMk/>
          <pc:sldMk cId="1832831389" sldId="357"/>
        </pc:sldMkLst>
        <pc:spChg chg="mod">
          <ac:chgData name="ΕΙΡΗΝΗ ΚΑΤΣΑΡΟΥ" userId="3d7c3f3ab11cf231" providerId="LiveId" clId="{44695AAA-976B-459C-B6F4-897E977BD8BB}" dt="2023-02-10T12:49:50.130" v="5260" actId="122"/>
          <ac:spMkLst>
            <pc:docMk/>
            <pc:sldMk cId="1832831389" sldId="357"/>
            <ac:spMk id="5" creationId="{347C8284-E213-48BC-B9A2-36341C433E41}"/>
          </ac:spMkLst>
        </pc:spChg>
        <pc:spChg chg="mod">
          <ac:chgData name="ΕΙΡΗΝΗ ΚΑΤΣΑΡΟΥ" userId="3d7c3f3ab11cf231" providerId="LiveId" clId="{44695AAA-976B-459C-B6F4-897E977BD8BB}" dt="2023-02-10T12:35:40.678" v="4081" actId="20577"/>
          <ac:spMkLst>
            <pc:docMk/>
            <pc:sldMk cId="1832831389" sldId="357"/>
            <ac:spMk id="7" creationId="{88841097-2ABE-41E5-B9B3-0BED9FF5E18F}"/>
          </ac:spMkLst>
        </pc:spChg>
        <pc:grpChg chg="mod">
          <ac:chgData name="ΕΙΡΗΝΗ ΚΑΤΣΑΡΟΥ" userId="3d7c3f3ab11cf231" providerId="LiveId" clId="{44695AAA-976B-459C-B6F4-897E977BD8BB}" dt="2023-02-10T12:38:15.452" v="4316" actId="14100"/>
          <ac:grpSpMkLst>
            <pc:docMk/>
            <pc:sldMk cId="1832831389" sldId="357"/>
            <ac:grpSpMk id="4" creationId="{F94AC462-760F-4059-9BF8-2EAFFDE1E32F}"/>
          </ac:grpSpMkLst>
        </pc:grpChg>
      </pc:sldChg>
      <pc:sldChg chg="addSp delSp modSp add mod">
        <pc:chgData name="ΕΙΡΗΝΗ ΚΑΤΣΑΡΟΥ" userId="3d7c3f3ab11cf231" providerId="LiveId" clId="{44695AAA-976B-459C-B6F4-897E977BD8BB}" dt="2023-02-10T12:59:52.485" v="5849" actId="122"/>
        <pc:sldMkLst>
          <pc:docMk/>
          <pc:sldMk cId="3739294403" sldId="358"/>
        </pc:sldMkLst>
        <pc:spChg chg="add del mod">
          <ac:chgData name="ΕΙΡΗΝΗ ΚΑΤΣΑΡΟΥ" userId="3d7c3f3ab11cf231" providerId="LiveId" clId="{44695AAA-976B-459C-B6F4-897E977BD8BB}" dt="2023-02-10T12:57:24.152" v="5726"/>
          <ac:spMkLst>
            <pc:docMk/>
            <pc:sldMk cId="3739294403" sldId="358"/>
            <ac:spMk id="3" creationId="{55CB36B1-08B5-F00B-7492-1A896A1FB219}"/>
          </ac:spMkLst>
        </pc:spChg>
        <pc:spChg chg="mod">
          <ac:chgData name="ΕΙΡΗΝΗ ΚΑΤΣΑΡΟΥ" userId="3d7c3f3ab11cf231" providerId="LiveId" clId="{44695AAA-976B-459C-B6F4-897E977BD8BB}" dt="2023-02-10T12:52:59.013" v="5664" actId="20577"/>
          <ac:spMkLst>
            <pc:docMk/>
            <pc:sldMk cId="3739294403" sldId="358"/>
            <ac:spMk id="5" creationId="{347C8284-E213-48BC-B9A2-36341C433E41}"/>
          </ac:spMkLst>
        </pc:spChg>
        <pc:spChg chg="mod">
          <ac:chgData name="ΕΙΡΗΝΗ ΚΑΤΣΑΡΟΥ" userId="3d7c3f3ab11cf231" providerId="LiveId" clId="{44695AAA-976B-459C-B6F4-897E977BD8BB}" dt="2023-02-10T12:46:54.990" v="5057" actId="20577"/>
          <ac:spMkLst>
            <pc:docMk/>
            <pc:sldMk cId="3739294403" sldId="358"/>
            <ac:spMk id="7" creationId="{88841097-2ABE-41E5-B9B3-0BED9FF5E18F}"/>
          </ac:spMkLst>
        </pc:spChg>
        <pc:spChg chg="add mod">
          <ac:chgData name="ΕΙΡΗΝΗ ΚΑΤΣΑΡΟΥ" userId="3d7c3f3ab11cf231" providerId="LiveId" clId="{44695AAA-976B-459C-B6F4-897E977BD8BB}" dt="2023-02-10T12:59:44.850" v="5847" actId="14100"/>
          <ac:spMkLst>
            <pc:docMk/>
            <pc:sldMk cId="3739294403" sldId="358"/>
            <ac:spMk id="37" creationId="{8E41B022-DE6B-0942-E740-A60AB6B4EB5B}"/>
          </ac:spMkLst>
        </pc:spChg>
        <pc:graphicFrameChg chg="add mod modGraphic">
          <ac:chgData name="ΕΙΡΗΝΗ ΚΑΤΣΑΡΟΥ" userId="3d7c3f3ab11cf231" providerId="LiveId" clId="{44695AAA-976B-459C-B6F4-897E977BD8BB}" dt="2023-02-10T12:59:52.485" v="5849" actId="122"/>
          <ac:graphicFrameMkLst>
            <pc:docMk/>
            <pc:sldMk cId="3739294403" sldId="358"/>
            <ac:graphicFrameMk id="8" creationId="{B8FE7042-7C0B-1C53-A0EF-5DF074416B0C}"/>
          </ac:graphicFrameMkLst>
        </pc:graphicFrameChg>
      </pc:sldChg>
      <pc:sldChg chg="delSp modSp add mod">
        <pc:chgData name="ΕΙΡΗΝΗ ΚΑΤΣΑΡΟΥ" userId="3d7c3f3ab11cf231" providerId="LiveId" clId="{44695AAA-976B-459C-B6F4-897E977BD8BB}" dt="2023-02-10T13:28:02.808" v="7899" actId="313"/>
        <pc:sldMkLst>
          <pc:docMk/>
          <pc:sldMk cId="2570380322" sldId="359"/>
        </pc:sldMkLst>
        <pc:spChg chg="mod">
          <ac:chgData name="ΕΙΡΗΝΗ ΚΑΤΣΑΡΟΥ" userId="3d7c3f3ab11cf231" providerId="LiveId" clId="{44695AAA-976B-459C-B6F4-897E977BD8BB}" dt="2023-02-10T13:28:02.808" v="7899" actId="313"/>
          <ac:spMkLst>
            <pc:docMk/>
            <pc:sldMk cId="2570380322" sldId="359"/>
            <ac:spMk id="5" creationId="{347C8284-E213-48BC-B9A2-36341C433E41}"/>
          </ac:spMkLst>
        </pc:spChg>
        <pc:spChg chg="mod">
          <ac:chgData name="ΕΙΡΗΝΗ ΚΑΤΣΑΡΟΥ" userId="3d7c3f3ab11cf231" providerId="LiveId" clId="{44695AAA-976B-459C-B6F4-897E977BD8BB}" dt="2023-02-10T13:14:10.552" v="6890" actId="313"/>
          <ac:spMkLst>
            <pc:docMk/>
            <pc:sldMk cId="2570380322" sldId="359"/>
            <ac:spMk id="7" creationId="{88841097-2ABE-41E5-B9B3-0BED9FF5E18F}"/>
          </ac:spMkLst>
        </pc:spChg>
        <pc:spChg chg="del">
          <ac:chgData name="ΕΙΡΗΝΗ ΚΑΤΣΑΡΟΥ" userId="3d7c3f3ab11cf231" providerId="LiveId" clId="{44695AAA-976B-459C-B6F4-897E977BD8BB}" dt="2023-02-10T13:12:59.977" v="6845" actId="21"/>
          <ac:spMkLst>
            <pc:docMk/>
            <pc:sldMk cId="2570380322" sldId="359"/>
            <ac:spMk id="37" creationId="{8E41B022-DE6B-0942-E740-A60AB6B4EB5B}"/>
          </ac:spMkLst>
        </pc:spChg>
        <pc:grpChg chg="mod">
          <ac:chgData name="ΕΙΡΗΝΗ ΚΑΤΣΑΡΟΥ" userId="3d7c3f3ab11cf231" providerId="LiveId" clId="{44695AAA-976B-459C-B6F4-897E977BD8BB}" dt="2023-02-10T13:23:18.752" v="7669" actId="14100"/>
          <ac:grpSpMkLst>
            <pc:docMk/>
            <pc:sldMk cId="2570380322" sldId="359"/>
            <ac:grpSpMk id="4" creationId="{F94AC462-760F-4059-9BF8-2EAFFDE1E32F}"/>
          </ac:grpSpMkLst>
        </pc:grpChg>
        <pc:graphicFrameChg chg="del modGraphic">
          <ac:chgData name="ΕΙΡΗΝΗ ΚΑΤΣΑΡΟΥ" userId="3d7c3f3ab11cf231" providerId="LiveId" clId="{44695AAA-976B-459C-B6F4-897E977BD8BB}" dt="2023-02-10T13:12:55.837" v="6844" actId="21"/>
          <ac:graphicFrameMkLst>
            <pc:docMk/>
            <pc:sldMk cId="2570380322" sldId="359"/>
            <ac:graphicFrameMk id="8" creationId="{B8FE7042-7C0B-1C53-A0EF-5DF074416B0C}"/>
          </ac:graphicFrameMkLst>
        </pc:graphicFrameChg>
      </pc:sldChg>
      <pc:sldChg chg="modSp add mod">
        <pc:chgData name="ΕΙΡΗΝΗ ΚΑΤΣΑΡΟΥ" userId="3d7c3f3ab11cf231" providerId="LiveId" clId="{44695AAA-976B-459C-B6F4-897E977BD8BB}" dt="2023-02-10T13:41:44.513" v="9140" actId="20577"/>
        <pc:sldMkLst>
          <pc:docMk/>
          <pc:sldMk cId="4082610853" sldId="360"/>
        </pc:sldMkLst>
        <pc:spChg chg="mod">
          <ac:chgData name="ΕΙΡΗΝΗ ΚΑΤΣΑΡΟΥ" userId="3d7c3f3ab11cf231" providerId="LiveId" clId="{44695AAA-976B-459C-B6F4-897E977BD8BB}" dt="2023-02-10T13:41:44.513" v="9140" actId="20577"/>
          <ac:spMkLst>
            <pc:docMk/>
            <pc:sldMk cId="4082610853" sldId="360"/>
            <ac:spMk id="5" creationId="{347C8284-E213-48BC-B9A2-36341C433E41}"/>
          </ac:spMkLst>
        </pc:spChg>
        <pc:spChg chg="mod">
          <ac:chgData name="ΕΙΡΗΝΗ ΚΑΤΣΑΡΟΥ" userId="3d7c3f3ab11cf231" providerId="LiveId" clId="{44695AAA-976B-459C-B6F4-897E977BD8BB}" dt="2023-02-10T13:29:39.840" v="7948" actId="20577"/>
          <ac:spMkLst>
            <pc:docMk/>
            <pc:sldMk cId="4082610853" sldId="360"/>
            <ac:spMk id="7" creationId="{88841097-2ABE-41E5-B9B3-0BED9FF5E18F}"/>
          </ac:spMkLst>
        </pc:spChg>
      </pc:sldChg>
      <pc:sldChg chg="modSp add mod">
        <pc:chgData name="ΕΙΡΗΝΗ ΚΑΤΣΑΡΟΥ" userId="3d7c3f3ab11cf231" providerId="LiveId" clId="{44695AAA-976B-459C-B6F4-897E977BD8BB}" dt="2023-02-10T14:01:55.229" v="9574" actId="20577"/>
        <pc:sldMkLst>
          <pc:docMk/>
          <pc:sldMk cId="3203468257" sldId="361"/>
        </pc:sldMkLst>
        <pc:spChg chg="mod">
          <ac:chgData name="ΕΙΡΗΝΗ ΚΑΤΣΑΡΟΥ" userId="3d7c3f3ab11cf231" providerId="LiveId" clId="{44695AAA-976B-459C-B6F4-897E977BD8BB}" dt="2023-02-10T14:01:55.229" v="9574" actId="20577"/>
          <ac:spMkLst>
            <pc:docMk/>
            <pc:sldMk cId="3203468257" sldId="361"/>
            <ac:spMk id="8" creationId="{5CF5BDA4-10C7-46A6-AC30-523A3FC438AC}"/>
          </ac:spMkLst>
        </pc:spChg>
      </pc:sldChg>
      <pc:sldChg chg="delSp modSp add mod">
        <pc:chgData name="ΕΙΡΗΝΗ ΚΑΤΣΑΡΟΥ" userId="3d7c3f3ab11cf231" providerId="LiveId" clId="{44695AAA-976B-459C-B6F4-897E977BD8BB}" dt="2023-02-10T14:11:32.930" v="10508" actId="12"/>
        <pc:sldMkLst>
          <pc:docMk/>
          <pc:sldMk cId="190924434" sldId="362"/>
        </pc:sldMkLst>
        <pc:spChg chg="mod">
          <ac:chgData name="ΕΙΡΗΝΗ ΚΑΤΣΑΡΟΥ" userId="3d7c3f3ab11cf231" providerId="LiveId" clId="{44695AAA-976B-459C-B6F4-897E977BD8BB}" dt="2023-02-10T14:11:32.930" v="10508" actId="12"/>
          <ac:spMkLst>
            <pc:docMk/>
            <pc:sldMk cId="190924434" sldId="362"/>
            <ac:spMk id="5" creationId="{347C8284-E213-48BC-B9A2-36341C433E41}"/>
          </ac:spMkLst>
        </pc:spChg>
        <pc:spChg chg="mod">
          <ac:chgData name="ΕΙΡΗΝΗ ΚΑΤΣΑΡΟΥ" userId="3d7c3f3ab11cf231" providerId="LiveId" clId="{44695AAA-976B-459C-B6F4-897E977BD8BB}" dt="2023-02-10T14:03:17.486" v="9619" actId="20577"/>
          <ac:spMkLst>
            <pc:docMk/>
            <pc:sldMk cId="190924434" sldId="362"/>
            <ac:spMk id="7" creationId="{88841097-2ABE-41E5-B9B3-0BED9FF5E18F}"/>
          </ac:spMkLst>
        </pc:spChg>
        <pc:grpChg chg="mod">
          <ac:chgData name="ΕΙΡΗΝΗ ΚΑΤΣΑΡΟΥ" userId="3d7c3f3ab11cf231" providerId="LiveId" clId="{44695AAA-976B-459C-B6F4-897E977BD8BB}" dt="2023-02-10T14:06:14.044" v="9763" actId="14100"/>
          <ac:grpSpMkLst>
            <pc:docMk/>
            <pc:sldMk cId="190924434" sldId="362"/>
            <ac:grpSpMk id="4" creationId="{F94AC462-760F-4059-9BF8-2EAFFDE1E32F}"/>
          </ac:grpSpMkLst>
        </pc:grpChg>
        <pc:picChg chg="del">
          <ac:chgData name="ΕΙΡΗΝΗ ΚΑΤΣΑΡΟΥ" userId="3d7c3f3ab11cf231" providerId="LiveId" clId="{44695AAA-976B-459C-B6F4-897E977BD8BB}" dt="2023-02-10T14:03:03.200" v="9576" actId="21"/>
          <ac:picMkLst>
            <pc:docMk/>
            <pc:sldMk cId="190924434" sldId="362"/>
            <ac:picMk id="38" creationId="{84EC308B-9D4A-78AC-E80A-FE998F6712A3}"/>
          </ac:picMkLst>
        </pc:picChg>
      </pc:sldChg>
      <pc:sldChg chg="addSp delSp modSp add mod">
        <pc:chgData name="ΕΙΡΗΝΗ ΚΑΤΣΑΡΟΥ" userId="3d7c3f3ab11cf231" providerId="LiveId" clId="{44695AAA-976B-459C-B6F4-897E977BD8BB}" dt="2023-02-10T14:24:47.502" v="11422" actId="113"/>
        <pc:sldMkLst>
          <pc:docMk/>
          <pc:sldMk cId="2197986951" sldId="363"/>
        </pc:sldMkLst>
        <pc:spChg chg="add del mod">
          <ac:chgData name="ΕΙΡΗΝΗ ΚΑΤΣΑΡΟΥ" userId="3d7c3f3ab11cf231" providerId="LiveId" clId="{44695AAA-976B-459C-B6F4-897E977BD8BB}" dt="2023-02-10T14:22:48.072" v="11124" actId="21"/>
          <ac:spMkLst>
            <pc:docMk/>
            <pc:sldMk cId="2197986951" sldId="363"/>
            <ac:spMk id="3" creationId="{855C2DE5-025B-5D68-3C24-78989F6637A7}"/>
          </ac:spMkLst>
        </pc:spChg>
        <pc:spChg chg="mod">
          <ac:chgData name="ΕΙΡΗΝΗ ΚΑΤΣΑΡΟΥ" userId="3d7c3f3ab11cf231" providerId="LiveId" clId="{44695AAA-976B-459C-B6F4-897E977BD8BB}" dt="2023-02-10T14:24:47.502" v="11422" actId="113"/>
          <ac:spMkLst>
            <pc:docMk/>
            <pc:sldMk cId="2197986951" sldId="363"/>
            <ac:spMk id="5" creationId="{347C8284-E213-48BC-B9A2-36341C433E41}"/>
          </ac:spMkLst>
        </pc:spChg>
      </pc:sldChg>
      <pc:sldChg chg="modSp add mod">
        <pc:chgData name="ΕΙΡΗΝΗ ΚΑΤΣΑΡΟΥ" userId="3d7c3f3ab11cf231" providerId="LiveId" clId="{44695AAA-976B-459C-B6F4-897E977BD8BB}" dt="2023-02-10T14:35:31.737" v="12680" actId="20577"/>
        <pc:sldMkLst>
          <pc:docMk/>
          <pc:sldMk cId="1210145706" sldId="364"/>
        </pc:sldMkLst>
        <pc:spChg chg="mod">
          <ac:chgData name="ΕΙΡΗΝΗ ΚΑΤΣΑΡΟΥ" userId="3d7c3f3ab11cf231" providerId="LiveId" clId="{44695AAA-976B-459C-B6F4-897E977BD8BB}" dt="2023-02-10T14:33:44.984" v="12653" actId="20577"/>
          <ac:spMkLst>
            <pc:docMk/>
            <pc:sldMk cId="1210145706" sldId="364"/>
            <ac:spMk id="5" creationId="{347C8284-E213-48BC-B9A2-36341C433E41}"/>
          </ac:spMkLst>
        </pc:spChg>
        <pc:spChg chg="mod">
          <ac:chgData name="ΕΙΡΗΝΗ ΚΑΤΣΑΡΟΥ" userId="3d7c3f3ab11cf231" providerId="LiveId" clId="{44695AAA-976B-459C-B6F4-897E977BD8BB}" dt="2023-02-10T14:35:31.737" v="12680" actId="20577"/>
          <ac:spMkLst>
            <pc:docMk/>
            <pc:sldMk cId="1210145706" sldId="364"/>
            <ac:spMk id="7" creationId="{88841097-2ABE-41E5-B9B3-0BED9FF5E18F}"/>
          </ac:spMkLst>
        </pc:spChg>
      </pc:sldChg>
      <pc:sldChg chg="modSp add mod">
        <pc:chgData name="ΕΙΡΗΝΗ ΚΑΤΣΑΡΟΥ" userId="3d7c3f3ab11cf231" providerId="LiveId" clId="{44695AAA-976B-459C-B6F4-897E977BD8BB}" dt="2023-02-10T15:05:56.790" v="14351" actId="20577"/>
        <pc:sldMkLst>
          <pc:docMk/>
          <pc:sldMk cId="1550207988" sldId="365"/>
        </pc:sldMkLst>
        <pc:spChg chg="mod">
          <ac:chgData name="ΕΙΡΗΝΗ ΚΑΤΣΑΡΟΥ" userId="3d7c3f3ab11cf231" providerId="LiveId" clId="{44695AAA-976B-459C-B6F4-897E977BD8BB}" dt="2023-02-10T14:52:48.222" v="13281" actId="1076"/>
          <ac:spMkLst>
            <pc:docMk/>
            <pc:sldMk cId="1550207988" sldId="365"/>
            <ac:spMk id="5" creationId="{347C8284-E213-48BC-B9A2-36341C433E41}"/>
          </ac:spMkLst>
        </pc:spChg>
        <pc:spChg chg="mod">
          <ac:chgData name="ΕΙΡΗΝΗ ΚΑΤΣΑΡΟΥ" userId="3d7c3f3ab11cf231" providerId="LiveId" clId="{44695AAA-976B-459C-B6F4-897E977BD8BB}" dt="2023-02-10T15:05:56.790" v="14351" actId="20577"/>
          <ac:spMkLst>
            <pc:docMk/>
            <pc:sldMk cId="1550207988" sldId="365"/>
            <ac:spMk id="7" creationId="{88841097-2ABE-41E5-B9B3-0BED9FF5E18F}"/>
          </ac:spMkLst>
        </pc:spChg>
      </pc:sldChg>
      <pc:sldChg chg="modSp add mod">
        <pc:chgData name="ΕΙΡΗΝΗ ΚΑΤΣΑΡΟΥ" userId="3d7c3f3ab11cf231" providerId="LiveId" clId="{44695AAA-976B-459C-B6F4-897E977BD8BB}" dt="2023-02-10T15:03:19.062" v="14304" actId="20577"/>
        <pc:sldMkLst>
          <pc:docMk/>
          <pc:sldMk cId="2313944003" sldId="366"/>
        </pc:sldMkLst>
        <pc:spChg chg="mod">
          <ac:chgData name="ΕΙΡΗΝΗ ΚΑΤΣΑΡΟΥ" userId="3d7c3f3ab11cf231" providerId="LiveId" clId="{44695AAA-976B-459C-B6F4-897E977BD8BB}" dt="2023-02-10T15:03:19.062" v="14304" actId="20577"/>
          <ac:spMkLst>
            <pc:docMk/>
            <pc:sldMk cId="2313944003" sldId="366"/>
            <ac:spMk id="5" creationId="{347C8284-E213-48BC-B9A2-36341C433E41}"/>
          </ac:spMkLst>
        </pc:spChg>
        <pc:spChg chg="mod">
          <ac:chgData name="ΕΙΡΗΝΗ ΚΑΤΣΑΡΟΥ" userId="3d7c3f3ab11cf231" providerId="LiveId" clId="{44695AAA-976B-459C-B6F4-897E977BD8BB}" dt="2023-02-10T14:53:12.786" v="13323" actId="313"/>
          <ac:spMkLst>
            <pc:docMk/>
            <pc:sldMk cId="2313944003" sldId="366"/>
            <ac:spMk id="7" creationId="{88841097-2ABE-41E5-B9B3-0BED9FF5E18F}"/>
          </ac:spMkLst>
        </pc:spChg>
      </pc:sldChg>
      <pc:sldChg chg="addSp modSp add mod">
        <pc:chgData name="ΕΙΡΗΝΗ ΚΑΤΣΑΡΟΥ" userId="3d7c3f3ab11cf231" providerId="LiveId" clId="{44695AAA-976B-459C-B6F4-897E977BD8BB}" dt="2023-02-10T15:27:52.234" v="14666" actId="14100"/>
        <pc:sldMkLst>
          <pc:docMk/>
          <pc:sldMk cId="1118210148" sldId="367"/>
        </pc:sldMkLst>
        <pc:spChg chg="mod">
          <ac:chgData name="ΕΙΡΗΝΗ ΚΑΤΣΑΡΟΥ" userId="3d7c3f3ab11cf231" providerId="LiveId" clId="{44695AAA-976B-459C-B6F4-897E977BD8BB}" dt="2023-02-10T15:27:46.627" v="14664" actId="1076"/>
          <ac:spMkLst>
            <pc:docMk/>
            <pc:sldMk cId="1118210148" sldId="367"/>
            <ac:spMk id="5" creationId="{347C8284-E213-48BC-B9A2-36341C433E41}"/>
          </ac:spMkLst>
        </pc:spChg>
        <pc:spChg chg="mod">
          <ac:chgData name="ΕΙΡΗΝΗ ΚΑΤΣΑΡΟΥ" userId="3d7c3f3ab11cf231" providerId="LiveId" clId="{44695AAA-976B-459C-B6F4-897E977BD8BB}" dt="2023-02-10T15:27:44.027" v="14663" actId="1076"/>
          <ac:spMkLst>
            <pc:docMk/>
            <pc:sldMk cId="1118210148" sldId="367"/>
            <ac:spMk id="7" creationId="{88841097-2ABE-41E5-B9B3-0BED9FF5E18F}"/>
          </ac:spMkLst>
        </pc:spChg>
        <pc:spChg chg="add mod">
          <ac:chgData name="ΕΙΡΗΝΗ ΚΑΤΣΑΡΟΥ" userId="3d7c3f3ab11cf231" providerId="LiveId" clId="{44695AAA-976B-459C-B6F4-897E977BD8BB}" dt="2023-02-10T15:18:55.531" v="14662" actId="1076"/>
          <ac:spMkLst>
            <pc:docMk/>
            <pc:sldMk cId="1118210148" sldId="367"/>
            <ac:spMk id="37" creationId="{25105B77-43BD-F8C8-225F-53C92FAD2AF3}"/>
          </ac:spMkLst>
        </pc:spChg>
        <pc:grpChg chg="mod">
          <ac:chgData name="ΕΙΡΗΝΗ ΚΑΤΣΑΡΟΥ" userId="3d7c3f3ab11cf231" providerId="LiveId" clId="{44695AAA-976B-459C-B6F4-897E977BD8BB}" dt="2023-02-10T15:14:32.694" v="14601" actId="1076"/>
          <ac:grpSpMkLst>
            <pc:docMk/>
            <pc:sldMk cId="1118210148" sldId="367"/>
            <ac:grpSpMk id="2" creationId="{4354176C-DF2C-D1C4-E84D-4586114B2D6F}"/>
          </ac:grpSpMkLst>
        </pc:grpChg>
        <pc:grpChg chg="mod">
          <ac:chgData name="ΕΙΡΗΝΗ ΚΑΤΣΑΡΟΥ" userId="3d7c3f3ab11cf231" providerId="LiveId" clId="{44695AAA-976B-459C-B6F4-897E977BD8BB}" dt="2023-02-10T15:17:19.268" v="14617" actId="1076"/>
          <ac:grpSpMkLst>
            <pc:docMk/>
            <pc:sldMk cId="1118210148" sldId="367"/>
            <ac:grpSpMk id="4" creationId="{F94AC462-760F-4059-9BF8-2EAFFDE1E32F}"/>
          </ac:grpSpMkLst>
        </pc:grpChg>
        <pc:picChg chg="add mod">
          <ac:chgData name="ΕΙΡΗΝΗ ΚΑΤΣΑΡΟΥ" userId="3d7c3f3ab11cf231" providerId="LiveId" clId="{44695AAA-976B-459C-B6F4-897E977BD8BB}" dt="2023-02-10T15:27:52.234" v="14666" actId="14100"/>
          <ac:picMkLst>
            <pc:docMk/>
            <pc:sldMk cId="1118210148" sldId="367"/>
            <ac:picMk id="8" creationId="{B376A2C8-4AA6-E335-B035-3CAD7313D086}"/>
          </ac:picMkLst>
        </pc:picChg>
      </pc:sldChg>
      <pc:sldChg chg="addSp delSp modSp add mod">
        <pc:chgData name="ΕΙΡΗΝΗ ΚΑΤΣΑΡΟΥ" userId="3d7c3f3ab11cf231" providerId="LiveId" clId="{44695AAA-976B-459C-B6F4-897E977BD8BB}" dt="2023-02-10T16:19:59.755" v="18428" actId="179"/>
        <pc:sldMkLst>
          <pc:docMk/>
          <pc:sldMk cId="390914455" sldId="368"/>
        </pc:sldMkLst>
        <pc:spChg chg="add del mod">
          <ac:chgData name="ΕΙΡΗΝΗ ΚΑΤΣΑΡΟΥ" userId="3d7c3f3ab11cf231" providerId="LiveId" clId="{44695AAA-976B-459C-B6F4-897E977BD8BB}" dt="2023-02-10T16:00:18.999" v="16503" actId="931"/>
          <ac:spMkLst>
            <pc:docMk/>
            <pc:sldMk cId="390914455" sldId="368"/>
            <ac:spMk id="3" creationId="{8EADE5F0-4CA8-1BA9-C3B1-FB471DD43487}"/>
          </ac:spMkLst>
        </pc:spChg>
        <pc:spChg chg="mod">
          <ac:chgData name="ΕΙΡΗΝΗ ΚΑΤΣΑΡΟΥ" userId="3d7c3f3ab11cf231" providerId="LiveId" clId="{44695AAA-976B-459C-B6F4-897E977BD8BB}" dt="2023-02-10T16:07:37.830" v="17176" actId="1076"/>
          <ac:spMkLst>
            <pc:docMk/>
            <pc:sldMk cId="390914455" sldId="368"/>
            <ac:spMk id="5" creationId="{ABD7D3E9-194D-4A3D-9826-F2458533B950}"/>
          </ac:spMkLst>
        </pc:spChg>
        <pc:spChg chg="mod">
          <ac:chgData name="ΕΙΡΗΝΗ ΚΑΤΣΑΡΟΥ" userId="3d7c3f3ab11cf231" providerId="LiveId" clId="{44695AAA-976B-459C-B6F4-897E977BD8BB}" dt="2023-02-10T16:09:39.831" v="17449" actId="14100"/>
          <ac:spMkLst>
            <pc:docMk/>
            <pc:sldMk cId="390914455" sldId="368"/>
            <ac:spMk id="6" creationId="{5AF42BF0-0B17-4E57-940A-6CE81C90668D}"/>
          </ac:spMkLst>
        </pc:spChg>
        <pc:spChg chg="mod">
          <ac:chgData name="ΕΙΡΗΝΗ ΚΑΤΣΑΡΟΥ" userId="3d7c3f3ab11cf231" providerId="LiveId" clId="{44695AAA-976B-459C-B6F4-897E977BD8BB}" dt="2023-02-10T16:19:30.861" v="18394" actId="1076"/>
          <ac:spMkLst>
            <pc:docMk/>
            <pc:sldMk cId="390914455" sldId="368"/>
            <ac:spMk id="13" creationId="{6BCE96E8-653C-2C6C-CF3E-7634C8C89F26}"/>
          </ac:spMkLst>
        </pc:spChg>
        <pc:spChg chg="mod">
          <ac:chgData name="ΕΙΡΗΝΗ ΚΑΤΣΑΡΟΥ" userId="3d7c3f3ab11cf231" providerId="LiveId" clId="{44695AAA-976B-459C-B6F4-897E977BD8BB}" dt="2023-02-10T16:19:59.755" v="18428" actId="179"/>
          <ac:spMkLst>
            <pc:docMk/>
            <pc:sldMk cId="390914455" sldId="368"/>
            <ac:spMk id="14" creationId="{1AFF987F-44C1-B47A-F5A0-D34A05AFAD2A}"/>
          </ac:spMkLst>
        </pc:spChg>
        <pc:picChg chg="add mod">
          <ac:chgData name="ΕΙΡΗΝΗ ΚΑΤΣΑΡΟΥ" userId="3d7c3f3ab11cf231" providerId="LiveId" clId="{44695AAA-976B-459C-B6F4-897E977BD8BB}" dt="2023-02-10T16:00:18.999" v="16503" actId="931"/>
          <ac:picMkLst>
            <pc:docMk/>
            <pc:sldMk cId="390914455" sldId="368"/>
            <ac:picMk id="8" creationId="{C06B626E-6A6E-C390-D23E-F087748C86A1}"/>
          </ac:picMkLst>
        </pc:picChg>
        <pc:picChg chg="del">
          <ac:chgData name="ΕΙΡΗΝΗ ΚΑΤΣΑΡΟΥ" userId="3d7c3f3ab11cf231" providerId="LiveId" clId="{44695AAA-976B-459C-B6F4-897E977BD8BB}" dt="2023-02-10T16:00:14.753" v="16502" actId="21"/>
          <ac:picMkLst>
            <pc:docMk/>
            <pc:sldMk cId="390914455" sldId="368"/>
            <ac:picMk id="10" creationId="{64ACEE07-9E41-217C-15E2-B56B0A1D0BEF}"/>
          </ac:picMkLst>
        </pc:picChg>
      </pc:sldChg>
      <pc:sldChg chg="addSp delSp modSp add mod">
        <pc:chgData name="ΕΙΡΗΝΗ ΚΑΤΣΑΡΟΥ" userId="3d7c3f3ab11cf231" providerId="LiveId" clId="{44695AAA-976B-459C-B6F4-897E977BD8BB}" dt="2023-02-10T16:28:53.139" v="18992" actId="20577"/>
        <pc:sldMkLst>
          <pc:docMk/>
          <pc:sldMk cId="1070330473" sldId="369"/>
        </pc:sldMkLst>
        <pc:spChg chg="add del mod">
          <ac:chgData name="ΕΙΡΗΝΗ ΚΑΤΣΑΡΟΥ" userId="3d7c3f3ab11cf231" providerId="LiveId" clId="{44695AAA-976B-459C-B6F4-897E977BD8BB}" dt="2023-02-10T16:20:17.816" v="18431" actId="931"/>
          <ac:spMkLst>
            <pc:docMk/>
            <pc:sldMk cId="1070330473" sldId="369"/>
            <ac:spMk id="3" creationId="{AD7D3B32-A9E6-E079-ACF3-2302CF4AB6B3}"/>
          </ac:spMkLst>
        </pc:spChg>
        <pc:spChg chg="mod">
          <ac:chgData name="ΕΙΡΗΝΗ ΚΑΤΣΑΡΟΥ" userId="3d7c3f3ab11cf231" providerId="LiveId" clId="{44695AAA-976B-459C-B6F4-897E977BD8BB}" dt="2023-02-10T16:25:28.020" v="18543" actId="1076"/>
          <ac:spMkLst>
            <pc:docMk/>
            <pc:sldMk cId="1070330473" sldId="369"/>
            <ac:spMk id="4" creationId="{2C831749-47ED-4B1D-822C-821C2833F86A}"/>
          </ac:spMkLst>
        </pc:spChg>
        <pc:spChg chg="mod">
          <ac:chgData name="ΕΙΡΗΝΗ ΚΑΤΣΑΡΟΥ" userId="3d7c3f3ab11cf231" providerId="LiveId" clId="{44695AAA-976B-459C-B6F4-897E977BD8BB}" dt="2023-02-10T16:25:34.364" v="18544" actId="1076"/>
          <ac:spMkLst>
            <pc:docMk/>
            <pc:sldMk cId="1070330473" sldId="369"/>
            <ac:spMk id="5" creationId="{ABD7D3E9-194D-4A3D-9826-F2458533B950}"/>
          </ac:spMkLst>
        </pc:spChg>
        <pc:spChg chg="mod">
          <ac:chgData name="ΕΙΡΗΝΗ ΚΑΤΣΑΡΟΥ" userId="3d7c3f3ab11cf231" providerId="LiveId" clId="{44695AAA-976B-459C-B6F4-897E977BD8BB}" dt="2023-02-10T16:28:53.139" v="18992" actId="20577"/>
          <ac:spMkLst>
            <pc:docMk/>
            <pc:sldMk cId="1070330473" sldId="369"/>
            <ac:spMk id="6" creationId="{5AF42BF0-0B17-4E57-940A-6CE81C90668D}"/>
          </ac:spMkLst>
        </pc:spChg>
        <pc:spChg chg="del">
          <ac:chgData name="ΕΙΡΗΝΗ ΚΑΤΣΑΡΟΥ" userId="3d7c3f3ab11cf231" providerId="LiveId" clId="{44695AAA-976B-459C-B6F4-897E977BD8BB}" dt="2023-02-10T16:24:29.814" v="18530" actId="21"/>
          <ac:spMkLst>
            <pc:docMk/>
            <pc:sldMk cId="1070330473" sldId="369"/>
            <ac:spMk id="12" creationId="{CA4B76B6-CF1E-7559-6EB3-436435EF8F24}"/>
          </ac:spMkLst>
        </pc:spChg>
        <pc:spChg chg="del">
          <ac:chgData name="ΕΙΡΗΝΗ ΚΑΤΣΑΡΟΥ" userId="3d7c3f3ab11cf231" providerId="LiveId" clId="{44695AAA-976B-459C-B6F4-897E977BD8BB}" dt="2023-02-10T16:24:33.805" v="18531" actId="21"/>
          <ac:spMkLst>
            <pc:docMk/>
            <pc:sldMk cId="1070330473" sldId="369"/>
            <ac:spMk id="13" creationId="{6BCE96E8-653C-2C6C-CF3E-7634C8C89F26}"/>
          </ac:spMkLst>
        </pc:spChg>
        <pc:spChg chg="del">
          <ac:chgData name="ΕΙΡΗΝΗ ΚΑΤΣΑΡΟΥ" userId="3d7c3f3ab11cf231" providerId="LiveId" clId="{44695AAA-976B-459C-B6F4-897E977BD8BB}" dt="2023-02-10T16:24:37.454" v="18532" actId="21"/>
          <ac:spMkLst>
            <pc:docMk/>
            <pc:sldMk cId="1070330473" sldId="369"/>
            <ac:spMk id="14" creationId="{1AFF987F-44C1-B47A-F5A0-D34A05AFAD2A}"/>
          </ac:spMkLst>
        </pc:spChg>
        <pc:picChg chg="del">
          <ac:chgData name="ΕΙΡΗΝΗ ΚΑΤΣΑΡΟΥ" userId="3d7c3f3ab11cf231" providerId="LiveId" clId="{44695AAA-976B-459C-B6F4-897E977BD8BB}" dt="2023-02-10T16:20:13.241" v="18430" actId="21"/>
          <ac:picMkLst>
            <pc:docMk/>
            <pc:sldMk cId="1070330473" sldId="369"/>
            <ac:picMk id="8" creationId="{C06B626E-6A6E-C390-D23E-F087748C86A1}"/>
          </ac:picMkLst>
        </pc:picChg>
        <pc:picChg chg="add mod">
          <ac:chgData name="ΕΙΡΗΝΗ ΚΑΤΣΑΡΟΥ" userId="3d7c3f3ab11cf231" providerId="LiveId" clId="{44695AAA-976B-459C-B6F4-897E977BD8BB}" dt="2023-02-10T16:25:22.492" v="18541" actId="14100"/>
          <ac:picMkLst>
            <pc:docMk/>
            <pc:sldMk cId="1070330473" sldId="369"/>
            <ac:picMk id="9" creationId="{435CC421-B207-36EC-67D8-30D7CFBB90A8}"/>
          </ac:picMkLst>
        </pc:picChg>
        <pc:picChg chg="add del mod">
          <ac:chgData name="ΕΙΡΗΝΗ ΚΑΤΣΑΡΟΥ" userId="3d7c3f3ab11cf231" providerId="LiveId" clId="{44695AAA-976B-459C-B6F4-897E977BD8BB}" dt="2023-02-10T16:24:51.966" v="18535" actId="21"/>
          <ac:picMkLst>
            <pc:docMk/>
            <pc:sldMk cId="1070330473" sldId="369"/>
            <ac:picMk id="10" creationId="{ECE702BF-DA92-964F-ECB0-84D9538DC988}"/>
          </ac:picMkLst>
        </pc:picChg>
        <pc:picChg chg="add mod">
          <ac:chgData name="ΕΙΡΗΝΗ ΚΑΤΣΑΡΟΥ" userId="3d7c3f3ab11cf231" providerId="LiveId" clId="{44695AAA-976B-459C-B6F4-897E977BD8BB}" dt="2023-02-10T16:25:59.668" v="18551" actId="1076"/>
          <ac:picMkLst>
            <pc:docMk/>
            <pc:sldMk cId="1070330473" sldId="369"/>
            <ac:picMk id="15" creationId="{8F143212-EDBD-E4EA-1E37-F9BA257EA881}"/>
          </ac:picMkLst>
        </pc:picChg>
      </pc:sldChg>
    </pc:docChg>
  </pc:docChgLst>
  <pc:docChgLst>
    <pc:chgData name="ΕΙΡΗΝΗ ΚΑΤΣΑΡΟΥ" userId="3d7c3f3ab11cf231" providerId="LiveId" clId="{58D3516E-C68E-4816-BB91-0168A74178CB}"/>
    <pc:docChg chg="undo redo custSel addSld delSld modSld sldOrd">
      <pc:chgData name="ΕΙΡΗΝΗ ΚΑΤΣΑΡΟΥ" userId="3d7c3f3ab11cf231" providerId="LiveId" clId="{58D3516E-C68E-4816-BB91-0168A74178CB}" dt="2023-02-12T15:56:38.922" v="32414" actId="20577"/>
      <pc:docMkLst>
        <pc:docMk/>
      </pc:docMkLst>
      <pc:sldChg chg="modSp mod">
        <pc:chgData name="ΕΙΡΗΝΗ ΚΑΤΣΑΡΟΥ" userId="3d7c3f3ab11cf231" providerId="LiveId" clId="{58D3516E-C68E-4816-BB91-0168A74178CB}" dt="2023-02-12T14:10:45.548" v="27341" actId="20577"/>
        <pc:sldMkLst>
          <pc:docMk/>
          <pc:sldMk cId="141078548" sldId="260"/>
        </pc:sldMkLst>
        <pc:spChg chg="mod">
          <ac:chgData name="ΕΙΡΗΝΗ ΚΑΤΣΑΡΟΥ" userId="3d7c3f3ab11cf231" providerId="LiveId" clId="{58D3516E-C68E-4816-BB91-0168A74178CB}" dt="2023-02-12T14:10:45.548" v="27341" actId="20577"/>
          <ac:spMkLst>
            <pc:docMk/>
            <pc:sldMk cId="141078548" sldId="260"/>
            <ac:spMk id="2" creationId="{21BB3ACD-39D6-4B07-B165-F979837486AA}"/>
          </ac:spMkLst>
        </pc:spChg>
      </pc:sldChg>
      <pc:sldChg chg="modSp mod modAnim">
        <pc:chgData name="ΕΙΡΗΝΗ ΚΑΤΣΑΡΟΥ" userId="3d7c3f3ab11cf231" providerId="LiveId" clId="{58D3516E-C68E-4816-BB91-0168A74178CB}" dt="2023-02-11T19:55:01.400" v="19125" actId="255"/>
        <pc:sldMkLst>
          <pc:docMk/>
          <pc:sldMk cId="4179153492" sldId="299"/>
        </pc:sldMkLst>
        <pc:spChg chg="mod">
          <ac:chgData name="ΕΙΡΗΝΗ ΚΑΤΣΑΡΟΥ" userId="3d7c3f3ab11cf231" providerId="LiveId" clId="{58D3516E-C68E-4816-BB91-0168A74178CB}" dt="2023-02-11T19:44:13.533" v="19051" actId="14100"/>
          <ac:spMkLst>
            <pc:docMk/>
            <pc:sldMk cId="4179153492" sldId="299"/>
            <ac:spMk id="5" creationId="{347C8284-E213-48BC-B9A2-36341C433E41}"/>
          </ac:spMkLst>
        </pc:spChg>
        <pc:spChg chg="mod">
          <ac:chgData name="ΕΙΡΗΝΗ ΚΑΤΣΑΡΟΥ" userId="3d7c3f3ab11cf231" providerId="LiveId" clId="{58D3516E-C68E-4816-BB91-0168A74178CB}" dt="2023-02-11T19:55:01.400" v="19125" actId="255"/>
          <ac:spMkLst>
            <pc:docMk/>
            <pc:sldMk cId="4179153492" sldId="299"/>
            <ac:spMk id="7" creationId="{88841097-2ABE-41E5-B9B3-0BED9FF5E18F}"/>
          </ac:spMkLst>
        </pc:spChg>
      </pc:sldChg>
      <pc:sldChg chg="delSp modSp mod">
        <pc:chgData name="ΕΙΡΗΝΗ ΚΑΤΣΑΡΟΥ" userId="3d7c3f3ab11cf231" providerId="LiveId" clId="{58D3516E-C68E-4816-BB91-0168A74178CB}" dt="2023-02-11T20:00:33.503" v="19190" actId="1076"/>
        <pc:sldMkLst>
          <pc:docMk/>
          <pc:sldMk cId="689816630" sldId="300"/>
        </pc:sldMkLst>
        <pc:spChg chg="del">
          <ac:chgData name="ΕΙΡΗΝΗ ΚΑΤΣΑΡΟΥ" userId="3d7c3f3ab11cf231" providerId="LiveId" clId="{58D3516E-C68E-4816-BB91-0168A74178CB}" dt="2023-02-11T20:00:31.128" v="19189" actId="21"/>
          <ac:spMkLst>
            <pc:docMk/>
            <pc:sldMk cId="689816630" sldId="300"/>
            <ac:spMk id="2" creationId="{AE955CE0-2927-DFBC-552F-5D9BC64026B3}"/>
          </ac:spMkLst>
        </pc:spChg>
        <pc:spChg chg="mod">
          <ac:chgData name="ΕΙΡΗΝΗ ΚΑΤΣΑΡΟΥ" userId="3d7c3f3ab11cf231" providerId="LiveId" clId="{58D3516E-C68E-4816-BB91-0168A74178CB}" dt="2023-02-11T19:59:53.511" v="19182" actId="2711"/>
          <ac:spMkLst>
            <pc:docMk/>
            <pc:sldMk cId="689816630" sldId="300"/>
            <ac:spMk id="6" creationId="{7AE64934-A18B-4BDF-9BF1-7A04174B43B6}"/>
          </ac:spMkLst>
        </pc:spChg>
        <pc:spChg chg="mod">
          <ac:chgData name="ΕΙΡΗΝΗ ΚΑΤΣΑΡΟΥ" userId="3d7c3f3ab11cf231" providerId="LiveId" clId="{58D3516E-C68E-4816-BB91-0168A74178CB}" dt="2023-02-11T19:59:45.363" v="19180" actId="255"/>
          <ac:spMkLst>
            <pc:docMk/>
            <pc:sldMk cId="689816630" sldId="300"/>
            <ac:spMk id="7" creationId="{D1E612BF-D87D-44D0-833A-3DE485FBFBE8}"/>
          </ac:spMkLst>
        </pc:spChg>
        <pc:spChg chg="mod">
          <ac:chgData name="ΕΙΡΗΝΗ ΚΑΤΣΑΡΟΥ" userId="3d7c3f3ab11cf231" providerId="LiveId" clId="{58D3516E-C68E-4816-BB91-0168A74178CB}" dt="2023-02-11T20:00:20.390" v="19188" actId="1076"/>
          <ac:spMkLst>
            <pc:docMk/>
            <pc:sldMk cId="689816630" sldId="300"/>
            <ac:spMk id="10" creationId="{2E689932-DC62-4756-BBDA-80E255944F8B}"/>
          </ac:spMkLst>
        </pc:spChg>
        <pc:spChg chg="mod">
          <ac:chgData name="ΕΙΡΗΝΗ ΚΑΤΣΑΡΟΥ" userId="3d7c3f3ab11cf231" providerId="LiveId" clId="{58D3516E-C68E-4816-BB91-0168A74178CB}" dt="2023-02-11T20:00:15.971" v="19187" actId="2711"/>
          <ac:spMkLst>
            <pc:docMk/>
            <pc:sldMk cId="689816630" sldId="300"/>
            <ac:spMk id="11" creationId="{B8459C8F-015D-4D91-B377-BA037331FFB6}"/>
          </ac:spMkLst>
        </pc:spChg>
        <pc:picChg chg="mod">
          <ac:chgData name="ΕΙΡΗΝΗ ΚΑΤΣΑΡΟΥ" userId="3d7c3f3ab11cf231" providerId="LiveId" clId="{58D3516E-C68E-4816-BB91-0168A74178CB}" dt="2023-02-11T20:00:33.503" v="19190" actId="1076"/>
          <ac:picMkLst>
            <pc:docMk/>
            <pc:sldMk cId="689816630" sldId="300"/>
            <ac:picMk id="14" creationId="{FEAAC253-592E-A49F-5BAB-771380ECE77A}"/>
          </ac:picMkLst>
        </pc:picChg>
      </pc:sldChg>
      <pc:sldChg chg="modSp mod">
        <pc:chgData name="ΕΙΡΗΝΗ ΚΑΤΣΑΡΟΥ" userId="3d7c3f3ab11cf231" providerId="LiveId" clId="{58D3516E-C68E-4816-BB91-0168A74178CB}" dt="2023-02-11T19:53:15.622" v="19121" actId="2711"/>
        <pc:sldMkLst>
          <pc:docMk/>
          <pc:sldMk cId="3827296069" sldId="313"/>
        </pc:sldMkLst>
        <pc:spChg chg="mod">
          <ac:chgData name="ΕΙΡΗΝΗ ΚΑΤΣΑΡΟΥ" userId="3d7c3f3ab11cf231" providerId="LiveId" clId="{58D3516E-C68E-4816-BB91-0168A74178CB}" dt="2023-02-11T19:50:56.919" v="19094" actId="2711"/>
          <ac:spMkLst>
            <pc:docMk/>
            <pc:sldMk cId="3827296069" sldId="313"/>
            <ac:spMk id="2" creationId="{D735F7F3-C1B5-4B60-A00A-4EB618DDFB5A}"/>
          </ac:spMkLst>
        </pc:spChg>
        <pc:spChg chg="mod">
          <ac:chgData name="ΕΙΡΗΝΗ ΚΑΤΣΑΡΟΥ" userId="3d7c3f3ab11cf231" providerId="LiveId" clId="{58D3516E-C68E-4816-BB91-0168A74178CB}" dt="2023-02-11T19:51:10.177" v="19096" actId="255"/>
          <ac:spMkLst>
            <pc:docMk/>
            <pc:sldMk cId="3827296069" sldId="313"/>
            <ac:spMk id="5" creationId="{D607E7B1-879B-41F5-9A03-064A639DE10C}"/>
          </ac:spMkLst>
        </pc:spChg>
        <pc:spChg chg="mod">
          <ac:chgData name="ΕΙΡΗΝΗ ΚΑΤΣΑΡΟΥ" userId="3d7c3f3ab11cf231" providerId="LiveId" clId="{58D3516E-C68E-4816-BB91-0168A74178CB}" dt="2023-02-11T19:51:28.732" v="19099" actId="255"/>
          <ac:spMkLst>
            <pc:docMk/>
            <pc:sldMk cId="3827296069" sldId="313"/>
            <ac:spMk id="6" creationId="{3F396320-498B-4CE6-AEE5-D2C437C28381}"/>
          </ac:spMkLst>
        </pc:spChg>
        <pc:spChg chg="mod">
          <ac:chgData name="ΕΙΡΗΝΗ ΚΑΤΣΑΡΟΥ" userId="3d7c3f3ab11cf231" providerId="LiveId" clId="{58D3516E-C68E-4816-BB91-0168A74178CB}" dt="2023-02-11T19:51:36.576" v="19101" actId="2711"/>
          <ac:spMkLst>
            <pc:docMk/>
            <pc:sldMk cId="3827296069" sldId="313"/>
            <ac:spMk id="8" creationId="{118FBB3D-3471-4A49-B05F-FF39D760829B}"/>
          </ac:spMkLst>
        </pc:spChg>
        <pc:spChg chg="mod">
          <ac:chgData name="ΕΙΡΗΝΗ ΚΑΤΣΑΡΟΥ" userId="3d7c3f3ab11cf231" providerId="LiveId" clId="{58D3516E-C68E-4816-BB91-0168A74178CB}" dt="2023-02-11T19:51:44.726" v="19103" actId="2711"/>
          <ac:spMkLst>
            <pc:docMk/>
            <pc:sldMk cId="3827296069" sldId="313"/>
            <ac:spMk id="9" creationId="{DC53FC56-36C0-48BA-A9F6-3CDAAC6C03DA}"/>
          </ac:spMkLst>
        </pc:spChg>
        <pc:spChg chg="mod">
          <ac:chgData name="ΕΙΡΗΝΗ ΚΑΤΣΑΡΟΥ" userId="3d7c3f3ab11cf231" providerId="LiveId" clId="{58D3516E-C68E-4816-BB91-0168A74178CB}" dt="2023-02-11T19:52:07.654" v="19106" actId="2711"/>
          <ac:spMkLst>
            <pc:docMk/>
            <pc:sldMk cId="3827296069" sldId="313"/>
            <ac:spMk id="11" creationId="{0847FD02-B908-45C2-AD37-17B00E235B89}"/>
          </ac:spMkLst>
        </pc:spChg>
        <pc:spChg chg="mod">
          <ac:chgData name="ΕΙΡΗΝΗ ΚΑΤΣΑΡΟΥ" userId="3d7c3f3ab11cf231" providerId="LiveId" clId="{58D3516E-C68E-4816-BB91-0168A74178CB}" dt="2023-02-11T19:52:15.709" v="19108" actId="2711"/>
          <ac:spMkLst>
            <pc:docMk/>
            <pc:sldMk cId="3827296069" sldId="313"/>
            <ac:spMk id="12" creationId="{F9BFE937-4AFB-4521-91D8-998E85D6765D}"/>
          </ac:spMkLst>
        </pc:spChg>
        <pc:spChg chg="mod">
          <ac:chgData name="ΕΙΡΗΝΗ ΚΑΤΣΑΡΟΥ" userId="3d7c3f3ab11cf231" providerId="LiveId" clId="{58D3516E-C68E-4816-BB91-0168A74178CB}" dt="2023-02-11T19:52:24.809" v="19110" actId="2711"/>
          <ac:spMkLst>
            <pc:docMk/>
            <pc:sldMk cId="3827296069" sldId="313"/>
            <ac:spMk id="14" creationId="{A1203F3F-51F8-4594-A340-C5A962F73B79}"/>
          </ac:spMkLst>
        </pc:spChg>
        <pc:spChg chg="mod">
          <ac:chgData name="ΕΙΡΗΝΗ ΚΑΤΣΑΡΟΥ" userId="3d7c3f3ab11cf231" providerId="LiveId" clId="{58D3516E-C68E-4816-BB91-0168A74178CB}" dt="2023-02-11T19:52:37.319" v="19113" actId="14100"/>
          <ac:spMkLst>
            <pc:docMk/>
            <pc:sldMk cId="3827296069" sldId="313"/>
            <ac:spMk id="15" creationId="{055BEC2C-9B1D-4521-89BC-9D48B4CBAEF2}"/>
          </ac:spMkLst>
        </pc:spChg>
        <pc:spChg chg="mod">
          <ac:chgData name="ΕΙΡΗΝΗ ΚΑΤΣΑΡΟΥ" userId="3d7c3f3ab11cf231" providerId="LiveId" clId="{58D3516E-C68E-4816-BB91-0168A74178CB}" dt="2023-02-11T19:52:50.640" v="19115" actId="255"/>
          <ac:spMkLst>
            <pc:docMk/>
            <pc:sldMk cId="3827296069" sldId="313"/>
            <ac:spMk id="23" creationId="{6B5F550D-5B90-4E01-84B8-C2CCD5AE1448}"/>
          </ac:spMkLst>
        </pc:spChg>
        <pc:spChg chg="mod">
          <ac:chgData name="ΕΙΡΗΝΗ ΚΑΤΣΑΡΟΥ" userId="3d7c3f3ab11cf231" providerId="LiveId" clId="{58D3516E-C68E-4816-BB91-0168A74178CB}" dt="2023-02-11T19:52:59.270" v="19117" actId="2711"/>
          <ac:spMkLst>
            <pc:docMk/>
            <pc:sldMk cId="3827296069" sldId="313"/>
            <ac:spMk id="24" creationId="{C2C53517-DD9E-4372-9D9A-FDDCDBC133EE}"/>
          </ac:spMkLst>
        </pc:spChg>
        <pc:spChg chg="mod">
          <ac:chgData name="ΕΙΡΗΝΗ ΚΑΤΣΑΡΟΥ" userId="3d7c3f3ab11cf231" providerId="LiveId" clId="{58D3516E-C68E-4816-BB91-0168A74178CB}" dt="2023-02-11T19:53:06.995" v="19119" actId="2711"/>
          <ac:spMkLst>
            <pc:docMk/>
            <pc:sldMk cId="3827296069" sldId="313"/>
            <ac:spMk id="25" creationId="{4913A163-F930-4727-B536-151F4DCEF110}"/>
          </ac:spMkLst>
        </pc:spChg>
        <pc:spChg chg="mod">
          <ac:chgData name="ΕΙΡΗΝΗ ΚΑΤΣΑΡΟΥ" userId="3d7c3f3ab11cf231" providerId="LiveId" clId="{58D3516E-C68E-4816-BB91-0168A74178CB}" dt="2023-02-11T19:53:15.622" v="19121" actId="2711"/>
          <ac:spMkLst>
            <pc:docMk/>
            <pc:sldMk cId="3827296069" sldId="313"/>
            <ac:spMk id="26" creationId="{A8C2BA50-BB9C-411E-B519-A5537FF9D52E}"/>
          </ac:spMkLst>
        </pc:spChg>
        <pc:grpChg chg="mod">
          <ac:chgData name="ΕΙΡΗΝΗ ΚΑΤΣΑΡΟΥ" userId="3d7c3f3ab11cf231" providerId="LiveId" clId="{58D3516E-C68E-4816-BB91-0168A74178CB}" dt="2023-02-11T19:51:59.824" v="19104" actId="14100"/>
          <ac:grpSpMkLst>
            <pc:docMk/>
            <pc:sldMk cId="3827296069" sldId="313"/>
            <ac:grpSpMk id="7" creationId="{9EB2ECC7-651F-4348-B378-80D491AB2C47}"/>
          </ac:grpSpMkLst>
        </pc:grpChg>
      </pc:sldChg>
      <pc:sldChg chg="del">
        <pc:chgData name="ΕΙΡΗΝΗ ΚΑΤΣΑΡΟΥ" userId="3d7c3f3ab11cf231" providerId="LiveId" clId="{58D3516E-C68E-4816-BB91-0168A74178CB}" dt="2023-02-11T10:58:15.884" v="1010" actId="2696"/>
        <pc:sldMkLst>
          <pc:docMk/>
          <pc:sldMk cId="608993516" sldId="320"/>
        </pc:sldMkLst>
      </pc:sldChg>
      <pc:sldChg chg="del">
        <pc:chgData name="ΕΙΡΗΝΗ ΚΑΤΣΑΡΟΥ" userId="3d7c3f3ab11cf231" providerId="LiveId" clId="{58D3516E-C68E-4816-BB91-0168A74178CB}" dt="2023-02-11T10:58:19" v="1011" actId="2696"/>
        <pc:sldMkLst>
          <pc:docMk/>
          <pc:sldMk cId="2473585384" sldId="326"/>
        </pc:sldMkLst>
      </pc:sldChg>
      <pc:sldChg chg="del">
        <pc:chgData name="ΕΙΡΗΝΗ ΚΑΤΣΑΡΟΥ" userId="3d7c3f3ab11cf231" providerId="LiveId" clId="{58D3516E-C68E-4816-BB91-0168A74178CB}" dt="2023-02-11T10:58:04.339" v="1009" actId="2696"/>
        <pc:sldMkLst>
          <pc:docMk/>
          <pc:sldMk cId="2237534520" sldId="331"/>
        </pc:sldMkLst>
      </pc:sldChg>
      <pc:sldChg chg="del">
        <pc:chgData name="ΕΙΡΗΝΗ ΚΑΤΣΑΡΟΥ" userId="3d7c3f3ab11cf231" providerId="LiveId" clId="{58D3516E-C68E-4816-BB91-0168A74178CB}" dt="2023-02-11T10:58:20.290" v="1012" actId="2696"/>
        <pc:sldMkLst>
          <pc:docMk/>
          <pc:sldMk cId="3883369230" sldId="335"/>
        </pc:sldMkLst>
      </pc:sldChg>
      <pc:sldChg chg="addSp delSp modSp mod">
        <pc:chgData name="ΕΙΡΗΝΗ ΚΑΤΣΑΡΟΥ" userId="3d7c3f3ab11cf231" providerId="LiveId" clId="{58D3516E-C68E-4816-BB91-0168A74178CB}" dt="2023-02-11T19:48:59.858" v="19077" actId="14100"/>
        <pc:sldMkLst>
          <pc:docMk/>
          <pc:sldMk cId="3253058185" sldId="338"/>
        </pc:sldMkLst>
        <pc:spChg chg="add del mod">
          <ac:chgData name="ΕΙΡΗΝΗ ΚΑΤΣΑΡΟΥ" userId="3d7c3f3ab11cf231" providerId="LiveId" clId="{58D3516E-C68E-4816-BB91-0168A74178CB}" dt="2023-02-11T10:18:59.275" v="1" actId="931"/>
          <ac:spMkLst>
            <pc:docMk/>
            <pc:sldMk cId="3253058185" sldId="338"/>
            <ac:spMk id="3" creationId="{D0A82CDA-74D3-8242-9E55-D6A528367C7A}"/>
          </ac:spMkLst>
        </pc:spChg>
        <pc:spChg chg="mod">
          <ac:chgData name="ΕΙΡΗΝΗ ΚΑΤΣΑΡΟΥ" userId="3d7c3f3ab11cf231" providerId="LiveId" clId="{58D3516E-C68E-4816-BB91-0168A74178CB}" dt="2023-02-11T19:48:59.858" v="19077" actId="14100"/>
          <ac:spMkLst>
            <pc:docMk/>
            <pc:sldMk cId="3253058185" sldId="338"/>
            <ac:spMk id="7" creationId="{99A83BA2-06F7-43B1-BA30-3956D3B6017C}"/>
          </ac:spMkLst>
        </pc:spChg>
        <pc:spChg chg="mod">
          <ac:chgData name="ΕΙΡΗΝΗ ΚΑΤΣΑΡΟΥ" userId="3d7c3f3ab11cf231" providerId="LiveId" clId="{58D3516E-C68E-4816-BB91-0168A74178CB}" dt="2023-02-11T19:48:40.501" v="19073" actId="255"/>
          <ac:spMkLst>
            <pc:docMk/>
            <pc:sldMk cId="3253058185" sldId="338"/>
            <ac:spMk id="9" creationId="{697DDB08-3F3C-41B7-888C-C668AA23F17A}"/>
          </ac:spMkLst>
        </pc:spChg>
        <pc:picChg chg="del">
          <ac:chgData name="ΕΙΡΗΝΗ ΚΑΤΣΑΡΟΥ" userId="3d7c3f3ab11cf231" providerId="LiveId" clId="{58D3516E-C68E-4816-BB91-0168A74178CB}" dt="2023-02-11T10:16:41.292" v="0" actId="21"/>
          <ac:picMkLst>
            <pc:docMk/>
            <pc:sldMk cId="3253058185" sldId="338"/>
            <ac:picMk id="4" creationId="{DA581CCA-B2FE-8D91-94CE-5DC6C7B653EA}"/>
          </ac:picMkLst>
        </pc:picChg>
        <pc:picChg chg="add mod">
          <ac:chgData name="ΕΙΡΗΝΗ ΚΑΤΣΑΡΟΥ" userId="3d7c3f3ab11cf231" providerId="LiveId" clId="{58D3516E-C68E-4816-BB91-0168A74178CB}" dt="2023-02-11T10:19:02.962" v="2" actId="27614"/>
          <ac:picMkLst>
            <pc:docMk/>
            <pc:sldMk cId="3253058185" sldId="338"/>
            <ac:picMk id="6" creationId="{D2224FDF-613C-1958-F337-22136B370BAB}"/>
          </ac:picMkLst>
        </pc:picChg>
      </pc:sldChg>
      <pc:sldChg chg="addSp modSp mod">
        <pc:chgData name="ΕΙΡΗΝΗ ΚΑΤΣΑΡΟΥ" userId="3d7c3f3ab11cf231" providerId="LiveId" clId="{58D3516E-C68E-4816-BB91-0168A74178CB}" dt="2023-02-11T19:45:44.888" v="19057" actId="255"/>
        <pc:sldMkLst>
          <pc:docMk/>
          <pc:sldMk cId="3148822504" sldId="347"/>
        </pc:sldMkLst>
        <pc:spChg chg="add mod">
          <ac:chgData name="ΕΙΡΗΝΗ ΚΑΤΣΑΡΟΥ" userId="3d7c3f3ab11cf231" providerId="LiveId" clId="{58D3516E-C68E-4816-BB91-0168A74178CB}" dt="2023-02-11T17:31:00.241" v="11055" actId="1076"/>
          <ac:spMkLst>
            <pc:docMk/>
            <pc:sldMk cId="3148822504" sldId="347"/>
            <ac:spMk id="2" creationId="{D6994617-B159-23D2-F81A-3C8E6CB367BA}"/>
          </ac:spMkLst>
        </pc:spChg>
        <pc:spChg chg="add mod">
          <ac:chgData name="ΕΙΡΗΝΗ ΚΑΤΣΑΡΟΥ" userId="3d7c3f3ab11cf231" providerId="LiveId" clId="{58D3516E-C68E-4816-BB91-0168A74178CB}" dt="2023-02-11T17:31:09.385" v="11056" actId="1076"/>
          <ac:spMkLst>
            <pc:docMk/>
            <pc:sldMk cId="3148822504" sldId="347"/>
            <ac:spMk id="3" creationId="{238781E8-39E0-7ED7-802B-0E8E0E9B55A8}"/>
          </ac:spMkLst>
        </pc:spChg>
        <pc:spChg chg="add mod">
          <ac:chgData name="ΕΙΡΗΝΗ ΚΑΤΣΑΡΟΥ" userId="3d7c3f3ab11cf231" providerId="LiveId" clId="{58D3516E-C68E-4816-BB91-0168A74178CB}" dt="2023-02-11T17:32:04.474" v="11089" actId="20577"/>
          <ac:spMkLst>
            <pc:docMk/>
            <pc:sldMk cId="3148822504" sldId="347"/>
            <ac:spMk id="6" creationId="{FC8CD7E6-2BAC-74A1-5DBD-3ABD4492A7EF}"/>
          </ac:spMkLst>
        </pc:spChg>
        <pc:spChg chg="mod">
          <ac:chgData name="ΕΙΡΗΝΗ ΚΑΤΣΑΡΟΥ" userId="3d7c3f3ab11cf231" providerId="LiveId" clId="{58D3516E-C68E-4816-BB91-0168A74178CB}" dt="2023-02-11T19:45:44.888" v="19057" actId="255"/>
          <ac:spMkLst>
            <pc:docMk/>
            <pc:sldMk cId="3148822504" sldId="347"/>
            <ac:spMk id="10" creationId="{E6EBADF0-7B67-466E-97AF-CAA93FEB7DC6}"/>
          </ac:spMkLst>
        </pc:spChg>
        <pc:spChg chg="mod">
          <ac:chgData name="ΕΙΡΗΝΗ ΚΑΤΣΑΡΟΥ" userId="3d7c3f3ab11cf231" providerId="LiveId" clId="{58D3516E-C68E-4816-BB91-0168A74178CB}" dt="2023-02-11T19:35:18.207" v="19038" actId="20577"/>
          <ac:spMkLst>
            <pc:docMk/>
            <pc:sldMk cId="3148822504" sldId="347"/>
            <ac:spMk id="25" creationId="{83F348DA-2905-40BE-BD83-B536C04DE678}"/>
          </ac:spMkLst>
        </pc:spChg>
      </pc:sldChg>
      <pc:sldChg chg="modSp mod">
        <pc:chgData name="ΕΙΡΗΝΗ ΚΑΤΣΑΡΟΥ" userId="3d7c3f3ab11cf231" providerId="LiveId" clId="{58D3516E-C68E-4816-BB91-0168A74178CB}" dt="2023-02-11T19:54:07.824" v="19123" actId="255"/>
        <pc:sldMkLst>
          <pc:docMk/>
          <pc:sldMk cId="4177696379" sldId="353"/>
        </pc:sldMkLst>
        <pc:spChg chg="mod">
          <ac:chgData name="ΕΙΡΗΝΗ ΚΑΤΣΑΡΟΥ" userId="3d7c3f3ab11cf231" providerId="LiveId" clId="{58D3516E-C68E-4816-BB91-0168A74178CB}" dt="2023-02-11T19:54:07.824" v="19123" actId="255"/>
          <ac:spMkLst>
            <pc:docMk/>
            <pc:sldMk cId="4177696379" sldId="353"/>
            <ac:spMk id="8" creationId="{5CF5BDA4-10C7-46A6-AC30-523A3FC438AC}"/>
          </ac:spMkLst>
        </pc:spChg>
      </pc:sldChg>
      <pc:sldChg chg="modSp mod">
        <pc:chgData name="ΕΙΡΗΝΗ ΚΑΤΣΑΡΟΥ" userId="3d7c3f3ab11cf231" providerId="LiveId" clId="{58D3516E-C68E-4816-BB91-0168A74178CB}" dt="2023-02-11T19:55:09.820" v="19126" actId="255"/>
        <pc:sldMkLst>
          <pc:docMk/>
          <pc:sldMk cId="685291171" sldId="356"/>
        </pc:sldMkLst>
        <pc:spChg chg="mod">
          <ac:chgData name="ΕΙΡΗΝΗ ΚΑΤΣΑΡΟΥ" userId="3d7c3f3ab11cf231" providerId="LiveId" clId="{58D3516E-C68E-4816-BB91-0168A74178CB}" dt="2023-02-11T19:48:01.041" v="19071" actId="20577"/>
          <ac:spMkLst>
            <pc:docMk/>
            <pc:sldMk cId="685291171" sldId="356"/>
            <ac:spMk id="5" creationId="{347C8284-E213-48BC-B9A2-36341C433E41}"/>
          </ac:spMkLst>
        </pc:spChg>
        <pc:spChg chg="mod">
          <ac:chgData name="ΕΙΡΗΝΗ ΚΑΤΣΑΡΟΥ" userId="3d7c3f3ab11cf231" providerId="LiveId" clId="{58D3516E-C68E-4816-BB91-0168A74178CB}" dt="2023-02-11T19:55:09.820" v="19126" actId="255"/>
          <ac:spMkLst>
            <pc:docMk/>
            <pc:sldMk cId="685291171" sldId="356"/>
            <ac:spMk id="7" creationId="{88841097-2ABE-41E5-B9B3-0BED9FF5E18F}"/>
          </ac:spMkLst>
        </pc:spChg>
        <pc:grpChg chg="mod">
          <ac:chgData name="ΕΙΡΗΝΗ ΚΑΤΣΑΡΟΥ" userId="3d7c3f3ab11cf231" providerId="LiveId" clId="{58D3516E-C68E-4816-BB91-0168A74178CB}" dt="2023-02-11T19:47:42.460" v="19070" actId="1076"/>
          <ac:grpSpMkLst>
            <pc:docMk/>
            <pc:sldMk cId="685291171" sldId="356"/>
            <ac:grpSpMk id="2" creationId="{4354176C-DF2C-D1C4-E84D-4586114B2D6F}"/>
          </ac:grpSpMkLst>
        </pc:grpChg>
        <pc:grpChg chg="mod">
          <ac:chgData name="ΕΙΡΗΝΗ ΚΑΤΣΑΡΟΥ" userId="3d7c3f3ab11cf231" providerId="LiveId" clId="{58D3516E-C68E-4816-BB91-0168A74178CB}" dt="2023-02-11T19:46:59.029" v="19062" actId="14100"/>
          <ac:grpSpMkLst>
            <pc:docMk/>
            <pc:sldMk cId="685291171" sldId="356"/>
            <ac:grpSpMk id="4" creationId="{F94AC462-760F-4059-9BF8-2EAFFDE1E32F}"/>
          </ac:grpSpMkLst>
        </pc:grpChg>
      </pc:sldChg>
      <pc:sldChg chg="modSp mod">
        <pc:chgData name="ΕΙΡΗΝΗ ΚΑΤΣΑΡΟΥ" userId="3d7c3f3ab11cf231" providerId="LiveId" clId="{58D3516E-C68E-4816-BB91-0168A74178CB}" dt="2023-02-11T19:55:28.837" v="19127" actId="255"/>
        <pc:sldMkLst>
          <pc:docMk/>
          <pc:sldMk cId="1832831389" sldId="357"/>
        </pc:sldMkLst>
        <pc:spChg chg="mod">
          <ac:chgData name="ΕΙΡΗΝΗ ΚΑΤΣΑΡΟΥ" userId="3d7c3f3ab11cf231" providerId="LiveId" clId="{58D3516E-C68E-4816-BB91-0168A74178CB}" dt="2023-02-11T19:49:50.316" v="19085" actId="1076"/>
          <ac:spMkLst>
            <pc:docMk/>
            <pc:sldMk cId="1832831389" sldId="357"/>
            <ac:spMk id="5" creationId="{347C8284-E213-48BC-B9A2-36341C433E41}"/>
          </ac:spMkLst>
        </pc:spChg>
        <pc:spChg chg="mod">
          <ac:chgData name="ΕΙΡΗΝΗ ΚΑΤΣΑΡΟΥ" userId="3d7c3f3ab11cf231" providerId="LiveId" clId="{58D3516E-C68E-4816-BB91-0168A74178CB}" dt="2023-02-11T19:55:28.837" v="19127" actId="255"/>
          <ac:spMkLst>
            <pc:docMk/>
            <pc:sldMk cId="1832831389" sldId="357"/>
            <ac:spMk id="7" creationId="{88841097-2ABE-41E5-B9B3-0BED9FF5E18F}"/>
          </ac:spMkLst>
        </pc:spChg>
        <pc:grpChg chg="mod">
          <ac:chgData name="ΕΙΡΗΝΗ ΚΑΤΣΑΡΟΥ" userId="3d7c3f3ab11cf231" providerId="LiveId" clId="{58D3516E-C68E-4816-BB91-0168A74178CB}" dt="2023-02-11T19:49:45.287" v="19083" actId="1076"/>
          <ac:grpSpMkLst>
            <pc:docMk/>
            <pc:sldMk cId="1832831389" sldId="357"/>
            <ac:grpSpMk id="2" creationId="{4354176C-DF2C-D1C4-E84D-4586114B2D6F}"/>
          </ac:grpSpMkLst>
        </pc:grpChg>
        <pc:grpChg chg="mod">
          <ac:chgData name="ΕΙΡΗΝΗ ΚΑΤΣΑΡΟΥ" userId="3d7c3f3ab11cf231" providerId="LiveId" clId="{58D3516E-C68E-4816-BB91-0168A74178CB}" dt="2023-02-11T19:49:40.723" v="19082" actId="14100"/>
          <ac:grpSpMkLst>
            <pc:docMk/>
            <pc:sldMk cId="1832831389" sldId="357"/>
            <ac:grpSpMk id="4" creationId="{F94AC462-760F-4059-9BF8-2EAFFDE1E32F}"/>
          </ac:grpSpMkLst>
        </pc:grpChg>
      </pc:sldChg>
      <pc:sldChg chg="modSp mod">
        <pc:chgData name="ΕΙΡΗΝΗ ΚΑΤΣΑΡΟΥ" userId="3d7c3f3ab11cf231" providerId="LiveId" clId="{58D3516E-C68E-4816-BB91-0168A74178CB}" dt="2023-02-11T19:55:36.811" v="19128" actId="255"/>
        <pc:sldMkLst>
          <pc:docMk/>
          <pc:sldMk cId="3739294403" sldId="358"/>
        </pc:sldMkLst>
        <pc:spChg chg="mod">
          <ac:chgData name="ΕΙΡΗΝΗ ΚΑΤΣΑΡΟΥ" userId="3d7c3f3ab11cf231" providerId="LiveId" clId="{58D3516E-C68E-4816-BB91-0168A74178CB}" dt="2023-02-11T19:50:14.274" v="19087" actId="2711"/>
          <ac:spMkLst>
            <pc:docMk/>
            <pc:sldMk cId="3739294403" sldId="358"/>
            <ac:spMk id="5" creationId="{347C8284-E213-48BC-B9A2-36341C433E41}"/>
          </ac:spMkLst>
        </pc:spChg>
        <pc:spChg chg="mod">
          <ac:chgData name="ΕΙΡΗΝΗ ΚΑΤΣΑΡΟΥ" userId="3d7c3f3ab11cf231" providerId="LiveId" clId="{58D3516E-C68E-4816-BB91-0168A74178CB}" dt="2023-02-11T19:55:36.811" v="19128" actId="255"/>
          <ac:spMkLst>
            <pc:docMk/>
            <pc:sldMk cId="3739294403" sldId="358"/>
            <ac:spMk id="7" creationId="{88841097-2ABE-41E5-B9B3-0BED9FF5E18F}"/>
          </ac:spMkLst>
        </pc:spChg>
        <pc:spChg chg="mod">
          <ac:chgData name="ΕΙΡΗΝΗ ΚΑΤΣΑΡΟΥ" userId="3d7c3f3ab11cf231" providerId="LiveId" clId="{58D3516E-C68E-4816-BB91-0168A74178CB}" dt="2023-02-11T19:50:37.190" v="19093" actId="255"/>
          <ac:spMkLst>
            <pc:docMk/>
            <pc:sldMk cId="3739294403" sldId="358"/>
            <ac:spMk id="37" creationId="{8E41B022-DE6B-0942-E740-A60AB6B4EB5B}"/>
          </ac:spMkLst>
        </pc:spChg>
        <pc:grpChg chg="mod">
          <ac:chgData name="ΕΙΡΗΝΗ ΚΑΤΣΑΡΟΥ" userId="3d7c3f3ab11cf231" providerId="LiveId" clId="{58D3516E-C68E-4816-BB91-0168A74178CB}" dt="2023-02-11T19:33:47.551" v="19011" actId="1076"/>
          <ac:grpSpMkLst>
            <pc:docMk/>
            <pc:sldMk cId="3739294403" sldId="358"/>
            <ac:grpSpMk id="2" creationId="{4354176C-DF2C-D1C4-E84D-4586114B2D6F}"/>
          </ac:grpSpMkLst>
        </pc:grpChg>
        <pc:graphicFrameChg chg="mod modGraphic">
          <ac:chgData name="ΕΙΡΗΝΗ ΚΑΤΣΑΡΟΥ" userId="3d7c3f3ab11cf231" providerId="LiveId" clId="{58D3516E-C68E-4816-BB91-0168A74178CB}" dt="2023-02-11T19:50:26.709" v="19090" actId="1076"/>
          <ac:graphicFrameMkLst>
            <pc:docMk/>
            <pc:sldMk cId="3739294403" sldId="358"/>
            <ac:graphicFrameMk id="8" creationId="{B8FE7042-7C0B-1C53-A0EF-5DF074416B0C}"/>
          </ac:graphicFrameMkLst>
        </pc:graphicFrameChg>
      </pc:sldChg>
      <pc:sldChg chg="modSp mod">
        <pc:chgData name="ΕΙΡΗΝΗ ΚΑΤΣΑΡΟΥ" userId="3d7c3f3ab11cf231" providerId="LiveId" clId="{58D3516E-C68E-4816-BB91-0168A74178CB}" dt="2023-02-11T19:58:10.681" v="19166" actId="14100"/>
        <pc:sldMkLst>
          <pc:docMk/>
          <pc:sldMk cId="2570380322" sldId="359"/>
        </pc:sldMkLst>
        <pc:spChg chg="mod">
          <ac:chgData name="ΕΙΡΗΝΗ ΚΑΤΣΑΡΟΥ" userId="3d7c3f3ab11cf231" providerId="LiveId" clId="{58D3516E-C68E-4816-BB91-0168A74178CB}" dt="2023-02-11T19:57:43.604" v="19163" actId="121"/>
          <ac:spMkLst>
            <pc:docMk/>
            <pc:sldMk cId="2570380322" sldId="359"/>
            <ac:spMk id="5" creationId="{347C8284-E213-48BC-B9A2-36341C433E41}"/>
          </ac:spMkLst>
        </pc:spChg>
        <pc:spChg chg="mod">
          <ac:chgData name="ΕΙΡΗΝΗ ΚΑΤΣΑΡΟΥ" userId="3d7c3f3ab11cf231" providerId="LiveId" clId="{58D3516E-C68E-4816-BB91-0168A74178CB}" dt="2023-02-11T19:58:10.681" v="19166" actId="14100"/>
          <ac:spMkLst>
            <pc:docMk/>
            <pc:sldMk cId="2570380322" sldId="359"/>
            <ac:spMk id="7" creationId="{88841097-2ABE-41E5-B9B3-0BED9FF5E18F}"/>
          </ac:spMkLst>
        </pc:spChg>
        <pc:grpChg chg="mod">
          <ac:chgData name="ΕΙΡΗΝΗ ΚΑΤΣΑΡΟΥ" userId="3d7c3f3ab11cf231" providerId="LiveId" clId="{58D3516E-C68E-4816-BB91-0168A74178CB}" dt="2023-02-11T19:56:24.373" v="19131" actId="1076"/>
          <ac:grpSpMkLst>
            <pc:docMk/>
            <pc:sldMk cId="2570380322" sldId="359"/>
            <ac:grpSpMk id="2" creationId="{4354176C-DF2C-D1C4-E84D-4586114B2D6F}"/>
          </ac:grpSpMkLst>
        </pc:grpChg>
      </pc:sldChg>
      <pc:sldChg chg="modSp mod">
        <pc:chgData name="ΕΙΡΗΝΗ ΚΑΤΣΑΡΟΥ" userId="3d7c3f3ab11cf231" providerId="LiveId" clId="{58D3516E-C68E-4816-BB91-0168A74178CB}" dt="2023-02-11T19:59:14.143" v="19178" actId="14100"/>
        <pc:sldMkLst>
          <pc:docMk/>
          <pc:sldMk cId="4082610853" sldId="360"/>
        </pc:sldMkLst>
        <pc:spChg chg="mod">
          <ac:chgData name="ΕΙΡΗΝΗ ΚΑΤΣΑΡΟΥ" userId="3d7c3f3ab11cf231" providerId="LiveId" clId="{58D3516E-C68E-4816-BB91-0168A74178CB}" dt="2023-02-11T19:59:14.143" v="19178" actId="14100"/>
          <ac:spMkLst>
            <pc:docMk/>
            <pc:sldMk cId="4082610853" sldId="360"/>
            <ac:spMk id="5" creationId="{347C8284-E213-48BC-B9A2-36341C433E41}"/>
          </ac:spMkLst>
        </pc:spChg>
        <pc:spChg chg="mod">
          <ac:chgData name="ΕΙΡΗΝΗ ΚΑΤΣΑΡΟΥ" userId="3d7c3f3ab11cf231" providerId="LiveId" clId="{58D3516E-C68E-4816-BB91-0168A74178CB}" dt="2023-02-11T19:58:35.647" v="19170" actId="1076"/>
          <ac:spMkLst>
            <pc:docMk/>
            <pc:sldMk cId="4082610853" sldId="360"/>
            <ac:spMk id="7" creationId="{88841097-2ABE-41E5-B9B3-0BED9FF5E18F}"/>
          </ac:spMkLst>
        </pc:spChg>
        <pc:grpChg chg="mod">
          <ac:chgData name="ΕΙΡΗΝΗ ΚΑΤΣΑΡΟΥ" userId="3d7c3f3ab11cf231" providerId="LiveId" clId="{58D3516E-C68E-4816-BB91-0168A74178CB}" dt="2023-02-11T19:58:32.824" v="19169" actId="14100"/>
          <ac:grpSpMkLst>
            <pc:docMk/>
            <pc:sldMk cId="4082610853" sldId="360"/>
            <ac:grpSpMk id="2" creationId="{4354176C-DF2C-D1C4-E84D-4586114B2D6F}"/>
          </ac:grpSpMkLst>
        </pc:grpChg>
      </pc:sldChg>
      <pc:sldChg chg="addSp delSp modSp mod setBg">
        <pc:chgData name="ΕΙΡΗΝΗ ΚΑΤΣΑΡΟΥ" userId="3d7c3f3ab11cf231" providerId="LiveId" clId="{58D3516E-C68E-4816-BB91-0168A74178CB}" dt="2023-02-12T13:52:34.283" v="27243" actId="21"/>
        <pc:sldMkLst>
          <pc:docMk/>
          <pc:sldMk cId="1118210148" sldId="367"/>
        </pc:sldMkLst>
        <pc:spChg chg="mod">
          <ac:chgData name="ΕΙΡΗΝΗ ΚΑΤΣΑΡΟΥ" userId="3d7c3f3ab11cf231" providerId="LiveId" clId="{58D3516E-C68E-4816-BB91-0168A74178CB}" dt="2023-02-11T17:21:03.660" v="10410" actId="1076"/>
          <ac:spMkLst>
            <pc:docMk/>
            <pc:sldMk cId="1118210148" sldId="367"/>
            <ac:spMk id="37" creationId="{25105B77-43BD-F8C8-225F-53C92FAD2AF3}"/>
          </ac:spMkLst>
        </pc:spChg>
        <pc:grpChg chg="mod">
          <ac:chgData name="ΕΙΡΗΝΗ ΚΑΤΣΑΡΟΥ" userId="3d7c3f3ab11cf231" providerId="LiveId" clId="{58D3516E-C68E-4816-BB91-0168A74178CB}" dt="2023-02-11T17:20:22.522" v="10403" actId="1076"/>
          <ac:grpSpMkLst>
            <pc:docMk/>
            <pc:sldMk cId="1118210148" sldId="367"/>
            <ac:grpSpMk id="2" creationId="{4354176C-DF2C-D1C4-E84D-4586114B2D6F}"/>
          </ac:grpSpMkLst>
        </pc:grpChg>
        <pc:grpChg chg="mod">
          <ac:chgData name="ΕΙΡΗΝΗ ΚΑΤΣΑΡΟΥ" userId="3d7c3f3ab11cf231" providerId="LiveId" clId="{58D3516E-C68E-4816-BB91-0168A74178CB}" dt="2023-02-11T17:20:25.772" v="10404" actId="1076"/>
          <ac:grpSpMkLst>
            <pc:docMk/>
            <pc:sldMk cId="1118210148" sldId="367"/>
            <ac:grpSpMk id="4" creationId="{F94AC462-760F-4059-9BF8-2EAFFDE1E32F}"/>
          </ac:grpSpMkLst>
        </pc:grpChg>
        <pc:graphicFrameChg chg="add del mod">
          <ac:chgData name="ΕΙΡΗΝΗ ΚΑΤΣΑΡΟΥ" userId="3d7c3f3ab11cf231" providerId="LiveId" clId="{58D3516E-C68E-4816-BB91-0168A74178CB}" dt="2023-02-12T13:52:34.283" v="27243" actId="21"/>
          <ac:graphicFrameMkLst>
            <pc:docMk/>
            <pc:sldMk cId="1118210148" sldId="367"/>
            <ac:graphicFrameMk id="3" creationId="{AA5AE4A5-5CCF-3398-452D-63FA12D86EC5}"/>
          </ac:graphicFrameMkLst>
        </pc:graphicFrameChg>
        <pc:picChg chg="mod">
          <ac:chgData name="ΕΙΡΗΝΗ ΚΑΤΣΑΡΟΥ" userId="3d7c3f3ab11cf231" providerId="LiveId" clId="{58D3516E-C68E-4816-BB91-0168A74178CB}" dt="2023-02-11T17:20:50.055" v="10409" actId="14100"/>
          <ac:picMkLst>
            <pc:docMk/>
            <pc:sldMk cId="1118210148" sldId="367"/>
            <ac:picMk id="8" creationId="{B376A2C8-4AA6-E335-B035-3CAD7313D086}"/>
          </ac:picMkLst>
        </pc:picChg>
      </pc:sldChg>
      <pc:sldChg chg="new del">
        <pc:chgData name="ΕΙΡΗΝΗ ΚΑΤΣΑΡΟΥ" userId="3d7c3f3ab11cf231" providerId="LiveId" clId="{58D3516E-C68E-4816-BB91-0168A74178CB}" dt="2023-02-11T10:23:20.256" v="5" actId="2696"/>
        <pc:sldMkLst>
          <pc:docMk/>
          <pc:sldMk cId="241103457" sldId="370"/>
        </pc:sldMkLst>
      </pc:sldChg>
      <pc:sldChg chg="addSp delSp modSp add mod ord setBg modClrScheme chgLayout">
        <pc:chgData name="ΕΙΡΗΝΗ ΚΑΤΣΑΡΟΥ" userId="3d7c3f3ab11cf231" providerId="LiveId" clId="{58D3516E-C68E-4816-BB91-0168A74178CB}" dt="2023-02-11T11:14:58.427" v="1580" actId="20577"/>
        <pc:sldMkLst>
          <pc:docMk/>
          <pc:sldMk cId="1152159172" sldId="371"/>
        </pc:sldMkLst>
        <pc:spChg chg="add del mod">
          <ac:chgData name="ΕΙΡΗΝΗ ΚΑΤΣΑΡΟΥ" userId="3d7c3f3ab11cf231" providerId="LiveId" clId="{58D3516E-C68E-4816-BB91-0168A74178CB}" dt="2023-02-11T10:41:16.084" v="924" actId="931"/>
          <ac:spMkLst>
            <pc:docMk/>
            <pc:sldMk cId="1152159172" sldId="371"/>
            <ac:spMk id="3" creationId="{BD237B00-C4F7-49FA-2850-77EF51059DB6}"/>
          </ac:spMkLst>
        </pc:spChg>
        <pc:spChg chg="add del mod ord">
          <ac:chgData name="ΕΙΡΗΝΗ ΚΑΤΣΑΡΟΥ" userId="3d7c3f3ab11cf231" providerId="LiveId" clId="{58D3516E-C68E-4816-BB91-0168A74178CB}" dt="2023-02-11T10:51:05.468" v="979" actId="26606"/>
          <ac:spMkLst>
            <pc:docMk/>
            <pc:sldMk cId="1152159172" sldId="371"/>
            <ac:spMk id="7" creationId="{99A83BA2-06F7-43B1-BA30-3956D3B6017C}"/>
          </ac:spMkLst>
        </pc:spChg>
        <pc:spChg chg="mod ord">
          <ac:chgData name="ΕΙΡΗΝΗ ΚΑΤΣΑΡΟΥ" userId="3d7c3f3ab11cf231" providerId="LiveId" clId="{58D3516E-C68E-4816-BB91-0168A74178CB}" dt="2023-02-11T11:14:58.427" v="1580" actId="20577"/>
          <ac:spMkLst>
            <pc:docMk/>
            <pc:sldMk cId="1152159172" sldId="371"/>
            <ac:spMk id="9" creationId="{697DDB08-3F3C-41B7-888C-C668AA23F17A}"/>
          </ac:spMkLst>
        </pc:spChg>
        <pc:spChg chg="add del mod">
          <ac:chgData name="ΕΙΡΗΝΗ ΚΑΤΣΑΡΟΥ" userId="3d7c3f3ab11cf231" providerId="LiveId" clId="{58D3516E-C68E-4816-BB91-0168A74178CB}" dt="2023-02-11T10:43:05.450" v="930" actId="931"/>
          <ac:spMkLst>
            <pc:docMk/>
            <pc:sldMk cId="1152159172" sldId="371"/>
            <ac:spMk id="10" creationId="{1C65EA3A-9893-B36B-78B2-D47F0102DA50}"/>
          </ac:spMkLst>
        </pc:spChg>
        <pc:spChg chg="del">
          <ac:chgData name="ΕΙΡΗΝΗ ΚΑΤΣΑΡΟΥ" userId="3d7c3f3ab11cf231" providerId="LiveId" clId="{58D3516E-C68E-4816-BB91-0168A74178CB}" dt="2023-02-11T10:47:05.186" v="955" actId="21"/>
          <ac:spMkLst>
            <pc:docMk/>
            <pc:sldMk cId="1152159172" sldId="371"/>
            <ac:spMk id="11" creationId="{B47DB712-0C91-BADA-02E0-5CDDB16673FC}"/>
          </ac:spMkLst>
        </pc:spChg>
        <pc:spChg chg="add del mod">
          <ac:chgData name="ΕΙΡΗΝΗ ΚΑΤΣΑΡΟΥ" userId="3d7c3f3ab11cf231" providerId="LiveId" clId="{58D3516E-C68E-4816-BB91-0168A74178CB}" dt="2023-02-11T10:44:05.330" v="936" actId="931"/>
          <ac:spMkLst>
            <pc:docMk/>
            <pc:sldMk cId="1152159172" sldId="371"/>
            <ac:spMk id="15" creationId="{B91A8CE5-9368-311A-6243-F16D6DEB9BD1}"/>
          </ac:spMkLst>
        </pc:spChg>
        <pc:spChg chg="add del mod">
          <ac:chgData name="ΕΙΡΗΝΗ ΚΑΤΣΑΡΟΥ" userId="3d7c3f3ab11cf231" providerId="LiveId" clId="{58D3516E-C68E-4816-BB91-0168A74178CB}" dt="2023-02-11T10:45:20.113" v="942" actId="931"/>
          <ac:spMkLst>
            <pc:docMk/>
            <pc:sldMk cId="1152159172" sldId="371"/>
            <ac:spMk id="19" creationId="{1F753B1B-32DF-09E4-BCB1-C1C212CC37C6}"/>
          </ac:spMkLst>
        </pc:spChg>
        <pc:spChg chg="add del mod">
          <ac:chgData name="ΕΙΡΗΝΗ ΚΑΤΣΑΡΟΥ" userId="3d7c3f3ab11cf231" providerId="LiveId" clId="{58D3516E-C68E-4816-BB91-0168A74178CB}" dt="2023-02-11T10:46:06.052" v="946" actId="931"/>
          <ac:spMkLst>
            <pc:docMk/>
            <pc:sldMk cId="1152159172" sldId="371"/>
            <ac:spMk id="23" creationId="{ACD92E11-E690-20B3-D857-839364CDEB13}"/>
          </ac:spMkLst>
        </pc:spChg>
        <pc:spChg chg="add del mod">
          <ac:chgData name="ΕΙΡΗΝΗ ΚΑΤΣΑΡΟΥ" userId="3d7c3f3ab11cf231" providerId="LiveId" clId="{58D3516E-C68E-4816-BB91-0168A74178CB}" dt="2023-02-11T10:47:29.833" v="957" actId="21"/>
          <ac:spMkLst>
            <pc:docMk/>
            <pc:sldMk cId="1152159172" sldId="371"/>
            <ac:spMk id="27" creationId="{7A5DCE2D-5646-4074-7D9D-F81CE656E4F0}"/>
          </ac:spMkLst>
        </pc:spChg>
        <pc:spChg chg="add del mod ord">
          <ac:chgData name="ΕΙΡΗΝΗ ΚΑΤΣΑΡΟΥ" userId="3d7c3f3ab11cf231" providerId="LiveId" clId="{58D3516E-C68E-4816-BB91-0168A74178CB}" dt="2023-02-11T10:48:45.060" v="963" actId="26606"/>
          <ac:spMkLst>
            <pc:docMk/>
            <pc:sldMk cId="1152159172" sldId="371"/>
            <ac:spMk id="28" creationId="{2D291F90-A749-991A-220C-554925398F7D}"/>
          </ac:spMkLst>
        </pc:spChg>
        <pc:spChg chg="add del mod ord">
          <ac:chgData name="ΕΙΡΗΝΗ ΚΑΤΣΑΡΟΥ" userId="3d7c3f3ab11cf231" providerId="LiveId" clId="{58D3516E-C68E-4816-BB91-0168A74178CB}" dt="2023-02-11T10:50:11.192" v="972" actId="931"/>
          <ac:spMkLst>
            <pc:docMk/>
            <pc:sldMk cId="1152159172" sldId="371"/>
            <ac:spMk id="29" creationId="{FA28F031-4B7D-2E91-78EE-9D8FA9DC97D4}"/>
          </ac:spMkLst>
        </pc:spChg>
        <pc:spChg chg="add del mod">
          <ac:chgData name="ΕΙΡΗΝΗ ΚΑΤΣΑΡΟΥ" userId="3d7c3f3ab11cf231" providerId="LiveId" clId="{58D3516E-C68E-4816-BB91-0168A74178CB}" dt="2023-02-11T10:52:56.385" v="989" actId="26606"/>
          <ac:spMkLst>
            <pc:docMk/>
            <pc:sldMk cId="1152159172" sldId="371"/>
            <ac:spMk id="34" creationId="{8EE6B5FC-F3E7-AC89-3E81-05B48BF55A83}"/>
          </ac:spMkLst>
        </pc:spChg>
        <pc:spChg chg="add del">
          <ac:chgData name="ΕΙΡΗΝΗ ΚΑΤΣΑΡΟΥ" userId="3d7c3f3ab11cf231" providerId="LiveId" clId="{58D3516E-C68E-4816-BB91-0168A74178CB}" dt="2023-02-11T10:48:38.865" v="960" actId="26606"/>
          <ac:spMkLst>
            <pc:docMk/>
            <pc:sldMk cId="1152159172" sldId="371"/>
            <ac:spMk id="35" creationId="{F13C74B1-5B17-4795-BED0-7140497B445A}"/>
          </ac:spMkLst>
        </pc:spChg>
        <pc:spChg chg="add del">
          <ac:chgData name="ΕΙΡΗΝΗ ΚΑΤΣΑΡΟΥ" userId="3d7c3f3ab11cf231" providerId="LiveId" clId="{58D3516E-C68E-4816-BB91-0168A74178CB}" dt="2023-02-11T10:48:38.865" v="960" actId="26606"/>
          <ac:spMkLst>
            <pc:docMk/>
            <pc:sldMk cId="1152159172" sldId="371"/>
            <ac:spMk id="37" creationId="{D4974D33-8DC5-464E-8C6D-BE58F0669C17}"/>
          </ac:spMkLst>
        </pc:spChg>
        <pc:spChg chg="add del">
          <ac:chgData name="ΕΙΡΗΝΗ ΚΑΤΣΑΡΟΥ" userId="3d7c3f3ab11cf231" providerId="LiveId" clId="{58D3516E-C68E-4816-BB91-0168A74178CB}" dt="2023-02-11T10:52:56.385" v="989" actId="26606"/>
          <ac:spMkLst>
            <pc:docMk/>
            <pc:sldMk cId="1152159172" sldId="371"/>
            <ac:spMk id="42" creationId="{F13C74B1-5B17-4795-BED0-7140497B445A}"/>
          </ac:spMkLst>
        </pc:spChg>
        <pc:spChg chg="add del">
          <ac:chgData name="ΕΙΡΗΝΗ ΚΑΤΣΑΡΟΥ" userId="3d7c3f3ab11cf231" providerId="LiveId" clId="{58D3516E-C68E-4816-BB91-0168A74178CB}" dt="2023-02-11T10:52:56.385" v="989" actId="26606"/>
          <ac:spMkLst>
            <pc:docMk/>
            <pc:sldMk cId="1152159172" sldId="371"/>
            <ac:spMk id="43" creationId="{D4974D33-8DC5-464E-8C6D-BE58F0669C17}"/>
          </ac:spMkLst>
        </pc:spChg>
        <pc:spChg chg="add del">
          <ac:chgData name="ΕΙΡΗΝΗ ΚΑΤΣΑΡΟΥ" userId="3d7c3f3ab11cf231" providerId="LiveId" clId="{58D3516E-C68E-4816-BB91-0168A74178CB}" dt="2023-02-11T10:53:54.326" v="998" actId="26606"/>
          <ac:spMkLst>
            <pc:docMk/>
            <pc:sldMk cId="1152159172" sldId="371"/>
            <ac:spMk id="53" creationId="{B4147794-66B7-4CDE-BC75-BBDC48B2FCEB}"/>
          </ac:spMkLst>
        </pc:spChg>
        <pc:spChg chg="add del">
          <ac:chgData name="ΕΙΡΗΝΗ ΚΑΤΣΑΡΟΥ" userId="3d7c3f3ab11cf231" providerId="LiveId" clId="{58D3516E-C68E-4816-BB91-0168A74178CB}" dt="2023-02-11T10:53:54.326" v="998" actId="26606"/>
          <ac:spMkLst>
            <pc:docMk/>
            <pc:sldMk cId="1152159172" sldId="371"/>
            <ac:spMk id="55" creationId="{41202E79-1236-4DF8-9921-F47A0B079C13}"/>
          </ac:spMkLst>
        </pc:spChg>
        <pc:spChg chg="add">
          <ac:chgData name="ΕΙΡΗΝΗ ΚΑΤΣΑΡΟΥ" userId="3d7c3f3ab11cf231" providerId="LiveId" clId="{58D3516E-C68E-4816-BB91-0168A74178CB}" dt="2023-02-11T10:53:54.326" v="998" actId="26606"/>
          <ac:spMkLst>
            <pc:docMk/>
            <pc:sldMk cId="1152159172" sldId="371"/>
            <ac:spMk id="60" creationId="{B50AB553-2A96-4A92-96F2-93548E096954}"/>
          </ac:spMkLst>
        </pc:spChg>
        <pc:graphicFrameChg chg="add del">
          <ac:chgData name="ΕΙΡΗΝΗ ΚΑΤΣΑΡΟΥ" userId="3d7c3f3ab11cf231" providerId="LiveId" clId="{58D3516E-C68E-4816-BB91-0168A74178CB}" dt="2023-02-11T10:51:05.058" v="978" actId="26606"/>
          <ac:graphicFrameMkLst>
            <pc:docMk/>
            <pc:sldMk cId="1152159172" sldId="371"/>
            <ac:graphicFrameMk id="46" creationId="{FB1B12D0-30A2-9C95-811B-63A40BCDA6EB}"/>
          </ac:graphicFrameMkLst>
        </pc:graphicFrameChg>
        <pc:graphicFrameChg chg="add mod modGraphic">
          <ac:chgData name="ΕΙΡΗΝΗ ΚΑΤΣΑΡΟΥ" userId="3d7c3f3ab11cf231" providerId="LiveId" clId="{58D3516E-C68E-4816-BB91-0168A74178CB}" dt="2023-02-11T10:54:13.274" v="999" actId="2711"/>
          <ac:graphicFrameMkLst>
            <pc:docMk/>
            <pc:sldMk cId="1152159172" sldId="371"/>
            <ac:graphicFrameMk id="48" creationId="{9CBC7B31-95DB-C321-00C6-68469E84A90C}"/>
          </ac:graphicFrameMkLst>
        </pc:graphicFrameChg>
        <pc:picChg chg="add del mod">
          <ac:chgData name="ΕΙΡΗΝΗ ΚΑΤΣΑΡΟΥ" userId="3d7c3f3ab11cf231" providerId="LiveId" clId="{58D3516E-C68E-4816-BB91-0168A74178CB}" dt="2023-02-11T10:41:55.645" v="929" actId="21"/>
          <ac:picMkLst>
            <pc:docMk/>
            <pc:sldMk cId="1152159172" sldId="371"/>
            <ac:picMk id="5" creationId="{0F82A3F3-E551-7B07-6F20-DB4B374ADC3E}"/>
          </ac:picMkLst>
        </pc:picChg>
        <pc:picChg chg="del">
          <ac:chgData name="ΕΙΡΗΝΗ ΚΑΤΣΑΡΟΥ" userId="3d7c3f3ab11cf231" providerId="LiveId" clId="{58D3516E-C68E-4816-BB91-0168A74178CB}" dt="2023-02-11T10:23:27.699" v="6" actId="21"/>
          <ac:picMkLst>
            <pc:docMk/>
            <pc:sldMk cId="1152159172" sldId="371"/>
            <ac:picMk id="6" creationId="{D2224FDF-613C-1958-F337-22136B370BAB}"/>
          </ac:picMkLst>
        </pc:picChg>
        <pc:picChg chg="add del mod">
          <ac:chgData name="ΕΙΡΗΝΗ ΚΑΤΣΑΡΟΥ" userId="3d7c3f3ab11cf231" providerId="LiveId" clId="{58D3516E-C68E-4816-BB91-0168A74178CB}" dt="2023-02-11T10:43:23.810" v="935" actId="21"/>
          <ac:picMkLst>
            <pc:docMk/>
            <pc:sldMk cId="1152159172" sldId="371"/>
            <ac:picMk id="13" creationId="{FA341E7A-B418-0FC8-8284-11C9C0241AF5}"/>
          </ac:picMkLst>
        </pc:picChg>
        <pc:picChg chg="add del mod">
          <ac:chgData name="ΕΙΡΗΝΗ ΚΑΤΣΑΡΟΥ" userId="3d7c3f3ab11cf231" providerId="LiveId" clId="{58D3516E-C68E-4816-BB91-0168A74178CB}" dt="2023-02-11T10:45:14.590" v="941" actId="21"/>
          <ac:picMkLst>
            <pc:docMk/>
            <pc:sldMk cId="1152159172" sldId="371"/>
            <ac:picMk id="17" creationId="{02646314-726D-91D4-B70A-6426D181C944}"/>
          </ac:picMkLst>
        </pc:picChg>
        <pc:picChg chg="add del mod">
          <ac:chgData name="ΕΙΡΗΝΗ ΚΑΤΣΑΡΟΥ" userId="3d7c3f3ab11cf231" providerId="LiveId" clId="{58D3516E-C68E-4816-BB91-0168A74178CB}" dt="2023-02-11T10:45:34.873" v="945" actId="21"/>
          <ac:picMkLst>
            <pc:docMk/>
            <pc:sldMk cId="1152159172" sldId="371"/>
            <ac:picMk id="21" creationId="{588C6B21-B6CE-D174-BD09-8D7F94299065}"/>
          </ac:picMkLst>
        </pc:picChg>
        <pc:picChg chg="add del mod">
          <ac:chgData name="ΕΙΡΗΝΗ ΚΑΤΣΑΡΟΥ" userId="3d7c3f3ab11cf231" providerId="LiveId" clId="{58D3516E-C68E-4816-BB91-0168A74178CB}" dt="2023-02-11T10:47:25.040" v="956" actId="21"/>
          <ac:picMkLst>
            <pc:docMk/>
            <pc:sldMk cId="1152159172" sldId="371"/>
            <ac:picMk id="25" creationId="{E080050A-BB78-9382-C4BA-5C9D8738528F}"/>
          </ac:picMkLst>
        </pc:picChg>
        <pc:picChg chg="add del">
          <ac:chgData name="ΕΙΡΗΝΗ ΚΑΤΣΑΡΟΥ" userId="3d7c3f3ab11cf231" providerId="LiveId" clId="{58D3516E-C68E-4816-BB91-0168A74178CB}" dt="2023-02-11T10:48:38.865" v="960" actId="26606"/>
          <ac:picMkLst>
            <pc:docMk/>
            <pc:sldMk cId="1152159172" sldId="371"/>
            <ac:picMk id="31" creationId="{D675BD8C-DACB-8DBC-C834-39A5C8BB9D82}"/>
          </ac:picMkLst>
        </pc:picChg>
        <pc:picChg chg="add del mod">
          <ac:chgData name="ΕΙΡΗΝΗ ΚΑΤΣΑΡΟΥ" userId="3d7c3f3ab11cf231" providerId="LiveId" clId="{58D3516E-C68E-4816-BB91-0168A74178CB}" dt="2023-02-11T10:50:32.275" v="976" actId="21"/>
          <ac:picMkLst>
            <pc:docMk/>
            <pc:sldMk cId="1152159172" sldId="371"/>
            <ac:picMk id="32" creationId="{BA283AC6-4F53-AC46-5BA6-698EF11B0210}"/>
          </ac:picMkLst>
        </pc:picChg>
        <pc:picChg chg="add del">
          <ac:chgData name="ΕΙΡΗΝΗ ΚΑΤΣΑΡΟΥ" userId="3d7c3f3ab11cf231" providerId="LiveId" clId="{58D3516E-C68E-4816-BB91-0168A74178CB}" dt="2023-02-11T10:48:44.949" v="962" actId="26606"/>
          <ac:picMkLst>
            <pc:docMk/>
            <pc:sldMk cId="1152159172" sldId="371"/>
            <ac:picMk id="39" creationId="{A17CFA13-996C-1986-825A-4D07817EA1B5}"/>
          </ac:picMkLst>
        </pc:picChg>
        <pc:picChg chg="add mod">
          <ac:chgData name="ΕΙΡΗΝΗ ΚΑΤΣΑΡΟΥ" userId="3d7c3f3ab11cf231" providerId="LiveId" clId="{58D3516E-C68E-4816-BB91-0168A74178CB}" dt="2023-02-11T10:53:54.326" v="998" actId="26606"/>
          <ac:picMkLst>
            <pc:docMk/>
            <pc:sldMk cId="1152159172" sldId="371"/>
            <ac:picMk id="44" creationId="{D675BD8C-DACB-8DBC-C834-39A5C8BB9D82}"/>
          </ac:picMkLst>
        </pc:picChg>
        <pc:cxnChg chg="add del">
          <ac:chgData name="ΕΙΡΗΝΗ ΚΑΤΣΑΡΟΥ" userId="3d7c3f3ab11cf231" providerId="LiveId" clId="{58D3516E-C68E-4816-BB91-0168A74178CB}" dt="2023-02-11T10:48:44.949" v="962" actId="26606"/>
          <ac:cxnSpMkLst>
            <pc:docMk/>
            <pc:sldMk cId="1152159172" sldId="371"/>
            <ac:cxnSpMk id="40" creationId="{A7F400EE-A8A5-48AF-B4D6-291B52C6F0B0}"/>
          </ac:cxnSpMkLst>
        </pc:cxnChg>
      </pc:sldChg>
      <pc:sldChg chg="new del">
        <pc:chgData name="ΕΙΡΗΝΗ ΚΑΤΣΑΡΟΥ" userId="3d7c3f3ab11cf231" providerId="LiveId" clId="{58D3516E-C68E-4816-BB91-0168A74178CB}" dt="2023-02-11T10:54:56.921" v="1001" actId="2696"/>
        <pc:sldMkLst>
          <pc:docMk/>
          <pc:sldMk cId="96662614" sldId="372"/>
        </pc:sldMkLst>
      </pc:sldChg>
      <pc:sldChg chg="addSp delSp modSp new del mod">
        <pc:chgData name="ΕΙΡΗΝΗ ΚΑΤΣΑΡΟΥ" userId="3d7c3f3ab11cf231" providerId="LiveId" clId="{58D3516E-C68E-4816-BB91-0168A74178CB}" dt="2023-02-11T11:02:37.878" v="1024" actId="2696"/>
        <pc:sldMkLst>
          <pc:docMk/>
          <pc:sldMk cId="443715112" sldId="372"/>
        </pc:sldMkLst>
        <pc:spChg chg="del">
          <ac:chgData name="ΕΙΡΗΝΗ ΚΑΤΣΑΡΟΥ" userId="3d7c3f3ab11cf231" providerId="LiveId" clId="{58D3516E-C68E-4816-BB91-0168A74178CB}" dt="2023-02-11T11:02:07.815" v="1017" actId="931"/>
          <ac:spMkLst>
            <pc:docMk/>
            <pc:sldMk cId="443715112" sldId="372"/>
            <ac:spMk id="2" creationId="{1786BF94-5087-8DBF-5F60-65408A836D8A}"/>
          </ac:spMkLst>
        </pc:spChg>
        <pc:spChg chg="add del mod">
          <ac:chgData name="ΕΙΡΗΝΗ ΚΑΤΣΑΡΟΥ" userId="3d7c3f3ab11cf231" providerId="LiveId" clId="{58D3516E-C68E-4816-BB91-0168A74178CB}" dt="2023-02-11T11:02:21.269" v="1019" actId="931"/>
          <ac:spMkLst>
            <pc:docMk/>
            <pc:sldMk cId="443715112" sldId="372"/>
            <ac:spMk id="7" creationId="{818E3013-8696-6C67-503C-5E6465718533}"/>
          </ac:spMkLst>
        </pc:spChg>
        <pc:spChg chg="add mod">
          <ac:chgData name="ΕΙΡΗΝΗ ΚΑΤΣΑΡΟΥ" userId="3d7c3f3ab11cf231" providerId="LiveId" clId="{58D3516E-C68E-4816-BB91-0168A74178CB}" dt="2023-02-11T11:02:29.996" v="1023" actId="21"/>
          <ac:spMkLst>
            <pc:docMk/>
            <pc:sldMk cId="443715112" sldId="372"/>
            <ac:spMk id="11" creationId="{0DC2C452-8E23-0FAC-0555-BD72B611711D}"/>
          </ac:spMkLst>
        </pc:spChg>
        <pc:picChg chg="add del mod">
          <ac:chgData name="ΕΙΡΗΝΗ ΚΑΤΣΑΡΟΥ" userId="3d7c3f3ab11cf231" providerId="LiveId" clId="{58D3516E-C68E-4816-BB91-0168A74178CB}" dt="2023-02-11T11:02:14.506" v="1018" actId="21"/>
          <ac:picMkLst>
            <pc:docMk/>
            <pc:sldMk cId="443715112" sldId="372"/>
            <ac:picMk id="5" creationId="{27B36580-CF68-12CC-4F74-D2BC7FB64DAD}"/>
          </ac:picMkLst>
        </pc:picChg>
        <pc:picChg chg="add del mod">
          <ac:chgData name="ΕΙΡΗΝΗ ΚΑΤΣΑΡΟΥ" userId="3d7c3f3ab11cf231" providerId="LiveId" clId="{58D3516E-C68E-4816-BB91-0168A74178CB}" dt="2023-02-11T11:02:29.996" v="1023" actId="21"/>
          <ac:picMkLst>
            <pc:docMk/>
            <pc:sldMk cId="443715112" sldId="372"/>
            <ac:picMk id="9" creationId="{34BB8F21-3E40-DC13-88A8-F666A67479EC}"/>
          </ac:picMkLst>
        </pc:picChg>
      </pc:sldChg>
      <pc:sldChg chg="addSp modSp new del mod modClrScheme chgLayout">
        <pc:chgData name="ΕΙΡΗΝΗ ΚΑΤΣΑΡΟΥ" userId="3d7c3f3ab11cf231" providerId="LiveId" clId="{58D3516E-C68E-4816-BB91-0168A74178CB}" dt="2023-02-11T10:57:24.703" v="1008" actId="2696"/>
        <pc:sldMkLst>
          <pc:docMk/>
          <pc:sldMk cId="1004272759" sldId="372"/>
        </pc:sldMkLst>
        <pc:spChg chg="add mod">
          <ac:chgData name="ΕΙΡΗΝΗ ΚΑΤΣΑΡΟΥ" userId="3d7c3f3ab11cf231" providerId="LiveId" clId="{58D3516E-C68E-4816-BB91-0168A74178CB}" dt="2023-02-11T10:57:16.985" v="1007" actId="700"/>
          <ac:spMkLst>
            <pc:docMk/>
            <pc:sldMk cId="1004272759" sldId="372"/>
            <ac:spMk id="2" creationId="{A4A4017B-1C01-022B-F045-329D999AC7A9}"/>
          </ac:spMkLst>
        </pc:spChg>
      </pc:sldChg>
      <pc:sldChg chg="new del">
        <pc:chgData name="ΕΙΡΗΝΗ ΚΑΤΣΑΡΟΥ" userId="3d7c3f3ab11cf231" providerId="LiveId" clId="{58D3516E-C68E-4816-BB91-0168A74178CB}" dt="2023-02-11T10:56:48.074" v="1005" actId="2696"/>
        <pc:sldMkLst>
          <pc:docMk/>
          <pc:sldMk cId="2389195943" sldId="372"/>
        </pc:sldMkLst>
      </pc:sldChg>
      <pc:sldChg chg="addSp delSp modSp new mod ord setBg">
        <pc:chgData name="ΕΙΡΗΝΗ ΚΑΤΣΑΡΟΥ" userId="3d7c3f3ab11cf231" providerId="LiveId" clId="{58D3516E-C68E-4816-BB91-0168A74178CB}" dt="2023-02-11T13:41:25.414" v="3892" actId="1076"/>
        <pc:sldMkLst>
          <pc:docMk/>
          <pc:sldMk cId="2559004841" sldId="372"/>
        </pc:sldMkLst>
        <pc:spChg chg="del">
          <ac:chgData name="ΕΙΡΗΝΗ ΚΑΤΣΑΡΟΥ" userId="3d7c3f3ab11cf231" providerId="LiveId" clId="{58D3516E-C68E-4816-BB91-0168A74178CB}" dt="2023-02-11T11:03:53.489" v="1029" actId="21"/>
          <ac:spMkLst>
            <pc:docMk/>
            <pc:sldMk cId="2559004841" sldId="372"/>
            <ac:spMk id="2" creationId="{6F20484A-B677-5561-EC1B-49EC39A3537B}"/>
          </ac:spMkLst>
        </pc:spChg>
        <pc:spChg chg="del">
          <ac:chgData name="ΕΙΡΗΝΗ ΚΑΤΣΑΡΟΥ" userId="3d7c3f3ab11cf231" providerId="LiveId" clId="{58D3516E-C68E-4816-BB91-0168A74178CB}" dt="2023-02-11T11:03:14.172" v="1026" actId="931"/>
          <ac:spMkLst>
            <pc:docMk/>
            <pc:sldMk cId="2559004841" sldId="372"/>
            <ac:spMk id="3" creationId="{CE5159BB-ED60-36E7-BE85-F0DCC9B87B54}"/>
          </ac:spMkLst>
        </pc:spChg>
        <pc:spChg chg="add del mod">
          <ac:chgData name="ΕΙΡΗΝΗ ΚΑΤΣΑΡΟΥ" userId="3d7c3f3ab11cf231" providerId="LiveId" clId="{58D3516E-C68E-4816-BB91-0168A74178CB}" dt="2023-02-11T11:03:34.584" v="1028" actId="931"/>
          <ac:spMkLst>
            <pc:docMk/>
            <pc:sldMk cId="2559004841" sldId="372"/>
            <ac:spMk id="7" creationId="{76544BDD-0B88-C412-C284-BC6BADA99F6E}"/>
          </ac:spMkLst>
        </pc:spChg>
        <pc:spChg chg="add mod">
          <ac:chgData name="ΕΙΡΗΝΗ ΚΑΤΣΑΡΟΥ" userId="3d7c3f3ab11cf231" providerId="LiveId" clId="{58D3516E-C68E-4816-BB91-0168A74178CB}" dt="2023-02-11T11:13:13.649" v="1567" actId="26606"/>
          <ac:spMkLst>
            <pc:docMk/>
            <pc:sldMk cId="2559004841" sldId="372"/>
            <ac:spMk id="10" creationId="{47CB9539-9C1D-C1B1-41FF-32292F994CC7}"/>
          </ac:spMkLst>
        </pc:spChg>
        <pc:spChg chg="add del mod">
          <ac:chgData name="ΕΙΡΗΝΗ ΚΑΤΣΑΡΟΥ" userId="3d7c3f3ab11cf231" providerId="LiveId" clId="{58D3516E-C68E-4816-BB91-0168A74178CB}" dt="2023-02-11T11:07:52.055" v="1075" actId="21"/>
          <ac:spMkLst>
            <pc:docMk/>
            <pc:sldMk cId="2559004841" sldId="372"/>
            <ac:spMk id="11" creationId="{8A87167E-5ADD-6F5E-8825-0C4E09016782}"/>
          </ac:spMkLst>
        </pc:spChg>
        <pc:spChg chg="add mod">
          <ac:chgData name="ΕΙΡΗΝΗ ΚΑΤΣΑΡΟΥ" userId="3d7c3f3ab11cf231" providerId="LiveId" clId="{58D3516E-C68E-4816-BB91-0168A74178CB}" dt="2023-02-11T11:14:28.105" v="1578" actId="113"/>
          <ac:spMkLst>
            <pc:docMk/>
            <pc:sldMk cId="2559004841" sldId="372"/>
            <ac:spMk id="12" creationId="{71EA3740-303A-E435-BD11-6ECE78E37653}"/>
          </ac:spMkLst>
        </pc:spChg>
        <pc:spChg chg="add mod">
          <ac:chgData name="ΕΙΡΗΝΗ ΚΑΤΣΑΡΟΥ" userId="3d7c3f3ab11cf231" providerId="LiveId" clId="{58D3516E-C68E-4816-BB91-0168A74178CB}" dt="2023-02-11T13:41:25.414" v="3892" actId="1076"/>
          <ac:spMkLst>
            <pc:docMk/>
            <pc:sldMk cId="2559004841" sldId="372"/>
            <ac:spMk id="13" creationId="{6BF71E6F-E9EB-1AFE-2837-1FB1A126303C}"/>
          </ac:spMkLst>
        </pc:spChg>
        <pc:spChg chg="add del">
          <ac:chgData name="ΕΙΡΗΝΗ ΚΑΤΣΑΡΟΥ" userId="3d7c3f3ab11cf231" providerId="LiveId" clId="{58D3516E-C68E-4816-BB91-0168A74178CB}" dt="2023-02-11T11:13:13.649" v="1567" actId="26606"/>
          <ac:spMkLst>
            <pc:docMk/>
            <pc:sldMk cId="2559004841" sldId="372"/>
            <ac:spMk id="16" creationId="{6753252F-4873-4F63-801D-CC719279A7D5}"/>
          </ac:spMkLst>
        </pc:spChg>
        <pc:spChg chg="add del">
          <ac:chgData name="ΕΙΡΗΝΗ ΚΑΤΣΑΡΟΥ" userId="3d7c3f3ab11cf231" providerId="LiveId" clId="{58D3516E-C68E-4816-BB91-0168A74178CB}" dt="2023-02-11T11:13:13.649" v="1567" actId="26606"/>
          <ac:spMkLst>
            <pc:docMk/>
            <pc:sldMk cId="2559004841" sldId="372"/>
            <ac:spMk id="18" creationId="{047C8CCB-F95D-4249-92DD-651249D3535A}"/>
          </ac:spMkLst>
        </pc:spChg>
        <pc:spChg chg="add">
          <ac:chgData name="ΕΙΡΗΝΗ ΚΑΤΣΑΡΟΥ" userId="3d7c3f3ab11cf231" providerId="LiveId" clId="{58D3516E-C68E-4816-BB91-0168A74178CB}" dt="2023-02-11T11:13:13.649" v="1567" actId="26606"/>
          <ac:spMkLst>
            <pc:docMk/>
            <pc:sldMk cId="2559004841" sldId="372"/>
            <ac:spMk id="23" creationId="{2EB492CD-616E-47F8-933B-5E2D952A0593}"/>
          </ac:spMkLst>
        </pc:spChg>
        <pc:spChg chg="add">
          <ac:chgData name="ΕΙΡΗΝΗ ΚΑΤΣΑΡΟΥ" userId="3d7c3f3ab11cf231" providerId="LiveId" clId="{58D3516E-C68E-4816-BB91-0168A74178CB}" dt="2023-02-11T11:13:13.649" v="1567" actId="26606"/>
          <ac:spMkLst>
            <pc:docMk/>
            <pc:sldMk cId="2559004841" sldId="372"/>
            <ac:spMk id="25" creationId="{59383CF9-23B5-4335-9B21-1791C4CF1C75}"/>
          </ac:spMkLst>
        </pc:spChg>
        <pc:spChg chg="add">
          <ac:chgData name="ΕΙΡΗΝΗ ΚΑΤΣΑΡΟΥ" userId="3d7c3f3ab11cf231" providerId="LiveId" clId="{58D3516E-C68E-4816-BB91-0168A74178CB}" dt="2023-02-11T11:13:13.649" v="1567" actId="26606"/>
          <ac:spMkLst>
            <pc:docMk/>
            <pc:sldMk cId="2559004841" sldId="372"/>
            <ac:spMk id="27" creationId="{0007FE00-9498-4706-B255-6437B0252C02}"/>
          </ac:spMkLst>
        </pc:spChg>
        <pc:picChg chg="add del mod">
          <ac:chgData name="ΕΙΡΗΝΗ ΚΑΤΣΑΡΟΥ" userId="3d7c3f3ab11cf231" providerId="LiveId" clId="{58D3516E-C68E-4816-BB91-0168A74178CB}" dt="2023-02-11T11:03:27.944" v="1027" actId="21"/>
          <ac:picMkLst>
            <pc:docMk/>
            <pc:sldMk cId="2559004841" sldId="372"/>
            <ac:picMk id="5" creationId="{16E3FAF7-B81A-5F6B-E190-17F2AFD5DFF3}"/>
          </ac:picMkLst>
        </pc:picChg>
        <pc:picChg chg="add mod ord">
          <ac:chgData name="ΕΙΡΗΝΗ ΚΑΤΣΑΡΟΥ" userId="3d7c3f3ab11cf231" providerId="LiveId" clId="{58D3516E-C68E-4816-BB91-0168A74178CB}" dt="2023-02-11T11:14:50.616" v="1579" actId="14100"/>
          <ac:picMkLst>
            <pc:docMk/>
            <pc:sldMk cId="2559004841" sldId="372"/>
            <ac:picMk id="9" creationId="{A997B24A-C68B-8897-22F8-C3A6553A0A8E}"/>
          </ac:picMkLst>
        </pc:picChg>
      </pc:sldChg>
      <pc:sldChg chg="delSp add del setBg delDesignElem">
        <pc:chgData name="ΕΙΡΗΝΗ ΚΑΤΣΑΡΟΥ" userId="3d7c3f3ab11cf231" providerId="LiveId" clId="{58D3516E-C68E-4816-BB91-0168A74178CB}" dt="2023-02-11T11:00:03.513" v="1015" actId="2696"/>
        <pc:sldMkLst>
          <pc:docMk/>
          <pc:sldMk cId="2980035550" sldId="372"/>
        </pc:sldMkLst>
        <pc:spChg chg="del">
          <ac:chgData name="ΕΙΡΗΝΗ ΚΑΤΣΑΡΟΥ" userId="3d7c3f3ab11cf231" providerId="LiveId" clId="{58D3516E-C68E-4816-BB91-0168A74178CB}" dt="2023-02-11T10:58:45.105" v="1014"/>
          <ac:spMkLst>
            <pc:docMk/>
            <pc:sldMk cId="2980035550" sldId="372"/>
            <ac:spMk id="60" creationId="{B50AB553-2A96-4A92-96F2-93548E096954}"/>
          </ac:spMkLst>
        </pc:spChg>
      </pc:sldChg>
      <pc:sldChg chg="addSp delSp modSp add mod setBg delDesignElem">
        <pc:chgData name="ΕΙΡΗΝΗ ΚΑΤΣΑΡΟΥ" userId="3d7c3f3ab11cf231" providerId="LiveId" clId="{58D3516E-C68E-4816-BB91-0168A74178CB}" dt="2023-02-11T11:27:01.939" v="1683" actId="20577"/>
        <pc:sldMkLst>
          <pc:docMk/>
          <pc:sldMk cId="746530484" sldId="373"/>
        </pc:sldMkLst>
        <pc:spChg chg="add del mod">
          <ac:chgData name="ΕΙΡΗΝΗ ΚΑΤΣΑΡΟΥ" userId="3d7c3f3ab11cf231" providerId="LiveId" clId="{58D3516E-C68E-4816-BB91-0168A74178CB}" dt="2023-02-11T11:18:31.346" v="1659" actId="21"/>
          <ac:spMkLst>
            <pc:docMk/>
            <pc:sldMk cId="746530484" sldId="373"/>
            <ac:spMk id="3" creationId="{7BB3AFD2-22CF-7A15-B2BE-68B6768FCCA0}"/>
          </ac:spMkLst>
        </pc:spChg>
        <pc:spChg chg="mod">
          <ac:chgData name="ΕΙΡΗΝΗ ΚΑΤΣΑΡΟΥ" userId="3d7c3f3ab11cf231" providerId="LiveId" clId="{58D3516E-C68E-4816-BB91-0168A74178CB}" dt="2023-02-11T11:27:01.939" v="1683" actId="20577"/>
          <ac:spMkLst>
            <pc:docMk/>
            <pc:sldMk cId="746530484" sldId="373"/>
            <ac:spMk id="10" creationId="{47CB9539-9C1D-C1B1-41FF-32292F994CC7}"/>
          </ac:spMkLst>
        </pc:spChg>
        <pc:spChg chg="mod">
          <ac:chgData name="ΕΙΡΗΝΗ ΚΑΤΣΑΡΟΥ" userId="3d7c3f3ab11cf231" providerId="LiveId" clId="{58D3516E-C68E-4816-BB91-0168A74178CB}" dt="2023-02-11T11:20:34.600" v="1679" actId="255"/>
          <ac:spMkLst>
            <pc:docMk/>
            <pc:sldMk cId="746530484" sldId="373"/>
            <ac:spMk id="12" creationId="{71EA3740-303A-E435-BD11-6ECE78E37653}"/>
          </ac:spMkLst>
        </pc:spChg>
        <pc:spChg chg="add">
          <ac:chgData name="ΕΙΡΗΝΗ ΚΑΤΣΑΡΟΥ" userId="3d7c3f3ab11cf231" providerId="LiveId" clId="{58D3516E-C68E-4816-BB91-0168A74178CB}" dt="2023-02-11T11:19:48.464" v="1665" actId="26606"/>
          <ac:spMkLst>
            <pc:docMk/>
            <pc:sldMk cId="746530484" sldId="373"/>
            <ac:spMk id="14" creationId="{FA23A907-97FB-4A8F-880A-DD77401C4296}"/>
          </ac:spMkLst>
        </pc:spChg>
        <pc:spChg chg="add">
          <ac:chgData name="ΕΙΡΗΝΗ ΚΑΤΣΑΡΟΥ" userId="3d7c3f3ab11cf231" providerId="LiveId" clId="{58D3516E-C68E-4816-BB91-0168A74178CB}" dt="2023-02-11T11:19:48.464" v="1665" actId="26606"/>
          <ac:spMkLst>
            <pc:docMk/>
            <pc:sldMk cId="746530484" sldId="373"/>
            <ac:spMk id="17" creationId="{C2554CA6-288E-4202-BC52-2E5A8F0C0AED}"/>
          </ac:spMkLst>
        </pc:spChg>
        <pc:spChg chg="add">
          <ac:chgData name="ΕΙΡΗΝΗ ΚΑΤΣΑΡΟΥ" userId="3d7c3f3ab11cf231" providerId="LiveId" clId="{58D3516E-C68E-4816-BB91-0168A74178CB}" dt="2023-02-11T11:19:48.464" v="1665" actId="26606"/>
          <ac:spMkLst>
            <pc:docMk/>
            <pc:sldMk cId="746530484" sldId="373"/>
            <ac:spMk id="19" creationId="{B10BB131-AC8E-4A8E-A5D1-36260F720C3B}"/>
          </ac:spMkLst>
        </pc:spChg>
        <pc:spChg chg="add">
          <ac:chgData name="ΕΙΡΗΝΗ ΚΑΤΣΑΡΟΥ" userId="3d7c3f3ab11cf231" providerId="LiveId" clId="{58D3516E-C68E-4816-BB91-0168A74178CB}" dt="2023-02-11T11:19:48.464" v="1665" actId="26606"/>
          <ac:spMkLst>
            <pc:docMk/>
            <pc:sldMk cId="746530484" sldId="373"/>
            <ac:spMk id="21" creationId="{5B7778FC-632E-4DCA-A7CB-0D7731CCF970}"/>
          </ac:spMkLst>
        </pc:spChg>
        <pc:spChg chg="del">
          <ac:chgData name="ΕΙΡΗΝΗ ΚΑΤΣΑΡΟΥ" userId="3d7c3f3ab11cf231" providerId="LiveId" clId="{58D3516E-C68E-4816-BB91-0168A74178CB}" dt="2023-02-11T11:17:38.972" v="1582"/>
          <ac:spMkLst>
            <pc:docMk/>
            <pc:sldMk cId="746530484" sldId="373"/>
            <ac:spMk id="23" creationId="{2EB492CD-616E-47F8-933B-5E2D952A0593}"/>
          </ac:spMkLst>
        </pc:spChg>
        <pc:spChg chg="del">
          <ac:chgData name="ΕΙΡΗΝΗ ΚΑΤΣΑΡΟΥ" userId="3d7c3f3ab11cf231" providerId="LiveId" clId="{58D3516E-C68E-4816-BB91-0168A74178CB}" dt="2023-02-11T11:17:38.972" v="1582"/>
          <ac:spMkLst>
            <pc:docMk/>
            <pc:sldMk cId="746530484" sldId="373"/>
            <ac:spMk id="25" creationId="{59383CF9-23B5-4335-9B21-1791C4CF1C75}"/>
          </ac:spMkLst>
        </pc:spChg>
        <pc:spChg chg="del">
          <ac:chgData name="ΕΙΡΗΝΗ ΚΑΤΣΑΡΟΥ" userId="3d7c3f3ab11cf231" providerId="LiveId" clId="{58D3516E-C68E-4816-BB91-0168A74178CB}" dt="2023-02-11T11:17:38.972" v="1582"/>
          <ac:spMkLst>
            <pc:docMk/>
            <pc:sldMk cId="746530484" sldId="373"/>
            <ac:spMk id="27" creationId="{0007FE00-9498-4706-B255-6437B0252C02}"/>
          </ac:spMkLst>
        </pc:spChg>
        <pc:picChg chg="del">
          <ac:chgData name="ΕΙΡΗΝΗ ΚΑΤΣΑΡΟΥ" userId="3d7c3f3ab11cf231" providerId="LiveId" clId="{58D3516E-C68E-4816-BB91-0168A74178CB}" dt="2023-02-11T11:18:28.026" v="1658" actId="21"/>
          <ac:picMkLst>
            <pc:docMk/>
            <pc:sldMk cId="746530484" sldId="373"/>
            <ac:picMk id="9" creationId="{A997B24A-C68B-8897-22F8-C3A6553A0A8E}"/>
          </ac:picMkLst>
        </pc:picChg>
      </pc:sldChg>
      <pc:sldChg chg="addSp delSp modSp add mod">
        <pc:chgData name="ΕΙΡΗΝΗ ΚΑΤΣΑΡΟΥ" userId="3d7c3f3ab11cf231" providerId="LiveId" clId="{58D3516E-C68E-4816-BB91-0168A74178CB}" dt="2023-02-12T14:10:31.378" v="27332" actId="20577"/>
        <pc:sldMkLst>
          <pc:docMk/>
          <pc:sldMk cId="496785295" sldId="374"/>
        </pc:sldMkLst>
        <pc:spChg chg="mod">
          <ac:chgData name="ΕΙΡΗΝΗ ΚΑΤΣΑΡΟΥ" userId="3d7c3f3ab11cf231" providerId="LiveId" clId="{58D3516E-C68E-4816-BB91-0168A74178CB}" dt="2023-02-12T14:10:31.378" v="27332" actId="20577"/>
          <ac:spMkLst>
            <pc:docMk/>
            <pc:sldMk cId="496785295" sldId="374"/>
            <ac:spMk id="2" creationId="{21BB3ACD-39D6-4B07-B165-F979837486AA}"/>
          </ac:spMkLst>
        </pc:spChg>
        <pc:spChg chg="add del mod">
          <ac:chgData name="ΕΙΡΗΝΗ ΚΑΤΣΑΡΟΥ" userId="3d7c3f3ab11cf231" providerId="LiveId" clId="{58D3516E-C68E-4816-BB91-0168A74178CB}" dt="2023-02-11T11:34:08.340" v="1999" actId="931"/>
          <ac:spMkLst>
            <pc:docMk/>
            <pc:sldMk cId="496785295" sldId="374"/>
            <ac:spMk id="4" creationId="{5881783A-6713-9788-C41D-C62FC543729E}"/>
          </ac:spMkLst>
        </pc:spChg>
        <pc:spChg chg="mod">
          <ac:chgData name="ΕΙΡΗΝΗ ΚΑΤΣΑΡΟΥ" userId="3d7c3f3ab11cf231" providerId="LiveId" clId="{58D3516E-C68E-4816-BB91-0168A74178CB}" dt="2023-02-11T11:37:43.282" v="2100" actId="14100"/>
          <ac:spMkLst>
            <pc:docMk/>
            <pc:sldMk cId="496785295" sldId="374"/>
            <ac:spMk id="8" creationId="{B2E684E6-E821-4621-9B94-EFE47C9D651D}"/>
          </ac:spMkLst>
        </pc:spChg>
        <pc:spChg chg="mod">
          <ac:chgData name="ΕΙΡΗΝΗ ΚΑΤΣΑΡΟΥ" userId="3d7c3f3ab11cf231" providerId="LiveId" clId="{58D3516E-C68E-4816-BB91-0168A74178CB}" dt="2023-02-11T11:34:24.631" v="2009" actId="20577"/>
          <ac:spMkLst>
            <pc:docMk/>
            <pc:sldMk cId="496785295" sldId="374"/>
            <ac:spMk id="9" creationId="{F3547202-6B2E-4F1D-B342-8268B9E48FEB}"/>
          </ac:spMkLst>
        </pc:spChg>
        <pc:spChg chg="mod">
          <ac:chgData name="ΕΙΡΗΝΗ ΚΑΤΣΑΡΟΥ" userId="3d7c3f3ab11cf231" providerId="LiveId" clId="{58D3516E-C68E-4816-BB91-0168A74178CB}" dt="2023-02-11T11:35:51.492" v="2088" actId="20577"/>
          <ac:spMkLst>
            <pc:docMk/>
            <pc:sldMk cId="496785295" sldId="374"/>
            <ac:spMk id="10" creationId="{4FC46D3E-67F5-4E0D-982C-70E7EEF62081}"/>
          </ac:spMkLst>
        </pc:spChg>
        <pc:spChg chg="mod">
          <ac:chgData name="ΕΙΡΗΝΗ ΚΑΤΣΑΡΟΥ" userId="3d7c3f3ab11cf231" providerId="LiveId" clId="{58D3516E-C68E-4816-BB91-0168A74178CB}" dt="2023-02-11T11:37:33.821" v="2098" actId="14100"/>
          <ac:spMkLst>
            <pc:docMk/>
            <pc:sldMk cId="496785295" sldId="374"/>
            <ac:spMk id="11" creationId="{6477573B-C3C4-4238-99BD-FE259DFFBD39}"/>
          </ac:spMkLst>
        </pc:spChg>
        <pc:spChg chg="add del mod">
          <ac:chgData name="ΕΙΡΗΝΗ ΚΑΤΣΑΡΟΥ" userId="3d7c3f3ab11cf231" providerId="LiveId" clId="{58D3516E-C68E-4816-BB91-0168A74178CB}" dt="2023-02-11T11:35:58.354" v="2089" actId="931"/>
          <ac:spMkLst>
            <pc:docMk/>
            <pc:sldMk cId="496785295" sldId="374"/>
            <ac:spMk id="13" creationId="{19D2520E-5ABF-2D98-EE56-C38459A434A4}"/>
          </ac:spMkLst>
        </pc:spChg>
        <pc:spChg chg="add del mod">
          <ac:chgData name="ΕΙΡΗΝΗ ΚΑΤΣΑΡΟΥ" userId="3d7c3f3ab11cf231" providerId="LiveId" clId="{58D3516E-C68E-4816-BB91-0168A74178CB}" dt="2023-02-11T11:38:32.966" v="2101" actId="931"/>
          <ac:spMkLst>
            <pc:docMk/>
            <pc:sldMk cId="496785295" sldId="374"/>
            <ac:spMk id="16" creationId="{76C73AE3-1DF3-AC21-959E-0256CC6A8336}"/>
          </ac:spMkLst>
        </pc:spChg>
        <pc:spChg chg="mod">
          <ac:chgData name="ΕΙΡΗΝΗ ΚΑΤΣΑΡΟΥ" userId="3d7c3f3ab11cf231" providerId="LiveId" clId="{58D3516E-C68E-4816-BB91-0168A74178CB}" dt="2023-02-11T11:34:59.348" v="2080" actId="20577"/>
          <ac:spMkLst>
            <pc:docMk/>
            <pc:sldMk cId="496785295" sldId="374"/>
            <ac:spMk id="20" creationId="{A591A21E-BA81-7273-0FCC-BCFD0B8D6E9D}"/>
          </ac:spMkLst>
        </pc:spChg>
        <pc:picChg chg="del">
          <ac:chgData name="ΕΙΡΗΝΗ ΚΑΤΣΑΡΟΥ" userId="3d7c3f3ab11cf231" providerId="LiveId" clId="{58D3516E-C68E-4816-BB91-0168A74178CB}" dt="2023-02-11T11:28:41.850" v="1709" actId="21"/>
          <ac:picMkLst>
            <pc:docMk/>
            <pc:sldMk cId="496785295" sldId="374"/>
            <ac:picMk id="5" creationId="{79818918-B5DC-5DB8-6250-A930EBDAC100}"/>
          </ac:picMkLst>
        </pc:picChg>
        <pc:picChg chg="del">
          <ac:chgData name="ΕΙΡΗΝΗ ΚΑΤΣΑΡΟΥ" userId="3d7c3f3ab11cf231" providerId="LiveId" clId="{58D3516E-C68E-4816-BB91-0168A74178CB}" dt="2023-02-11T11:28:44.719" v="1710" actId="21"/>
          <ac:picMkLst>
            <pc:docMk/>
            <pc:sldMk cId="496785295" sldId="374"/>
            <ac:picMk id="14" creationId="{EDDB2F07-154E-96E2-5111-8FFE40EDD142}"/>
          </ac:picMkLst>
        </pc:picChg>
        <pc:picChg chg="del">
          <ac:chgData name="ΕΙΡΗΝΗ ΚΑΤΣΑΡΟΥ" userId="3d7c3f3ab11cf231" providerId="LiveId" clId="{58D3516E-C68E-4816-BB91-0168A74178CB}" dt="2023-02-11T11:28:47.884" v="1711" actId="21"/>
          <ac:picMkLst>
            <pc:docMk/>
            <pc:sldMk cId="496785295" sldId="374"/>
            <ac:picMk id="17" creationId="{74E65F28-23E3-9B73-C64D-4D55B42693B2}"/>
          </ac:picMkLst>
        </pc:picChg>
        <pc:picChg chg="add mod">
          <ac:chgData name="ΕΙΡΗΝΗ ΚΑΤΣΑΡΟΥ" userId="3d7c3f3ab11cf231" providerId="LiveId" clId="{58D3516E-C68E-4816-BB91-0168A74178CB}" dt="2023-02-11T11:34:10.489" v="2001" actId="962"/>
          <ac:picMkLst>
            <pc:docMk/>
            <pc:sldMk cId="496785295" sldId="374"/>
            <ac:picMk id="19" creationId="{8091D5CC-BDF6-6818-D70F-46AD424447F6}"/>
          </ac:picMkLst>
        </pc:picChg>
        <pc:picChg chg="add mod">
          <ac:chgData name="ΕΙΡΗΝΗ ΚΑΤΣΑΡΟΥ" userId="3d7c3f3ab11cf231" providerId="LiveId" clId="{58D3516E-C68E-4816-BB91-0168A74178CB}" dt="2023-02-11T11:36:00.374" v="2091" actId="962"/>
          <ac:picMkLst>
            <pc:docMk/>
            <pc:sldMk cId="496785295" sldId="374"/>
            <ac:picMk id="22" creationId="{44F50081-74CA-CE4B-6269-45C064E924C9}"/>
          </ac:picMkLst>
        </pc:picChg>
        <pc:picChg chg="add mod">
          <ac:chgData name="ΕΙΡΗΝΗ ΚΑΤΣΑΡΟΥ" userId="3d7c3f3ab11cf231" providerId="LiveId" clId="{58D3516E-C68E-4816-BB91-0168A74178CB}" dt="2023-02-11T11:38:35.077" v="2102" actId="27614"/>
          <ac:picMkLst>
            <pc:docMk/>
            <pc:sldMk cId="496785295" sldId="374"/>
            <ac:picMk id="24" creationId="{C0B08072-0CA6-EB37-76E0-C9DFBC25B04C}"/>
          </ac:picMkLst>
        </pc:picChg>
      </pc:sldChg>
      <pc:sldChg chg="addSp delSp modSp add mod">
        <pc:chgData name="ΕΙΡΗΝΗ ΚΑΤΣΑΡΟΥ" userId="3d7c3f3ab11cf231" providerId="LiveId" clId="{58D3516E-C68E-4816-BB91-0168A74178CB}" dt="2023-02-12T12:54:34.260" v="26628" actId="20577"/>
        <pc:sldMkLst>
          <pc:docMk/>
          <pc:sldMk cId="2943647911" sldId="375"/>
        </pc:sldMkLst>
        <pc:spChg chg="add del mod">
          <ac:chgData name="ΕΙΡΗΝΗ ΚΑΤΣΑΡΟΥ" userId="3d7c3f3ab11cf231" providerId="LiveId" clId="{58D3516E-C68E-4816-BB91-0168A74178CB}" dt="2023-02-11T11:40:03.557" v="2105" actId="931"/>
          <ac:spMkLst>
            <pc:docMk/>
            <pc:sldMk cId="2943647911" sldId="375"/>
            <ac:spMk id="3" creationId="{3838FDEC-AE63-8FAE-2865-8559D6FC0B9E}"/>
          </ac:spMkLst>
        </pc:spChg>
        <pc:spChg chg="mod">
          <ac:chgData name="ΕΙΡΗΝΗ ΚΑΤΣΑΡΟΥ" userId="3d7c3f3ab11cf231" providerId="LiveId" clId="{58D3516E-C68E-4816-BB91-0168A74178CB}" dt="2023-02-11T11:57:28.038" v="2426" actId="14100"/>
          <ac:spMkLst>
            <pc:docMk/>
            <pc:sldMk cId="2943647911" sldId="375"/>
            <ac:spMk id="4" creationId="{2C831749-47ED-4B1D-822C-821C2833F86A}"/>
          </ac:spMkLst>
        </pc:spChg>
        <pc:spChg chg="mod">
          <ac:chgData name="ΕΙΡΗΝΗ ΚΑΤΣΑΡΟΥ" userId="3d7c3f3ab11cf231" providerId="LiveId" clId="{58D3516E-C68E-4816-BB91-0168A74178CB}" dt="2023-02-12T12:54:34.260" v="26628" actId="20577"/>
          <ac:spMkLst>
            <pc:docMk/>
            <pc:sldMk cId="2943647911" sldId="375"/>
            <ac:spMk id="5" creationId="{ABD7D3E9-194D-4A3D-9826-F2458533B950}"/>
          </ac:spMkLst>
        </pc:spChg>
        <pc:spChg chg="add del mod">
          <ac:chgData name="ΕΙΡΗΝΗ ΚΑΤΣΑΡΟΥ" userId="3d7c3f3ab11cf231" providerId="LiveId" clId="{58D3516E-C68E-4816-BB91-0168A74178CB}" dt="2023-02-11T11:58:15.069" v="2442" actId="1076"/>
          <ac:spMkLst>
            <pc:docMk/>
            <pc:sldMk cId="2943647911" sldId="375"/>
            <ac:spMk id="6" creationId="{5AF42BF0-0B17-4E57-940A-6CE81C90668D}"/>
          </ac:spMkLst>
        </pc:spChg>
        <pc:spChg chg="mod">
          <ac:chgData name="ΕΙΡΗΝΗ ΚΑΤΣΑΡΟΥ" userId="3d7c3f3ab11cf231" providerId="LiveId" clId="{58D3516E-C68E-4816-BB91-0168A74178CB}" dt="2023-02-11T11:57:50.887" v="2428" actId="14100"/>
          <ac:spMkLst>
            <pc:docMk/>
            <pc:sldMk cId="2943647911" sldId="375"/>
            <ac:spMk id="12" creationId="{CA4B76B6-CF1E-7559-6EB3-436435EF8F24}"/>
          </ac:spMkLst>
        </pc:spChg>
        <pc:spChg chg="mod">
          <ac:chgData name="ΕΙΡΗΝΗ ΚΑΤΣΑΡΟΥ" userId="3d7c3f3ab11cf231" providerId="LiveId" clId="{58D3516E-C68E-4816-BB91-0168A74178CB}" dt="2023-02-11T11:58:03.906" v="2440" actId="5793"/>
          <ac:spMkLst>
            <pc:docMk/>
            <pc:sldMk cId="2943647911" sldId="375"/>
            <ac:spMk id="13" creationId="{6BCE96E8-653C-2C6C-CF3E-7634C8C89F26}"/>
          </ac:spMkLst>
        </pc:spChg>
        <pc:spChg chg="del mod">
          <ac:chgData name="ΕΙΡΗΝΗ ΚΑΤΣΑΡΟΥ" userId="3d7c3f3ab11cf231" providerId="LiveId" clId="{58D3516E-C68E-4816-BB91-0168A74178CB}" dt="2023-02-11T11:51:17.410" v="2350" actId="21"/>
          <ac:spMkLst>
            <pc:docMk/>
            <pc:sldMk cId="2943647911" sldId="375"/>
            <ac:spMk id="14" creationId="{1AFF987F-44C1-B47A-F5A0-D34A05AFAD2A}"/>
          </ac:spMkLst>
        </pc:spChg>
        <pc:picChg chg="add mod">
          <ac:chgData name="ΕΙΡΗΝΗ ΚΑΤΣΑΡΟΥ" userId="3d7c3f3ab11cf231" providerId="LiveId" clId="{58D3516E-C68E-4816-BB91-0168A74178CB}" dt="2023-02-11T11:57:20.758" v="2424" actId="14100"/>
          <ac:picMkLst>
            <pc:docMk/>
            <pc:sldMk cId="2943647911" sldId="375"/>
            <ac:picMk id="8" creationId="{35CA8CBA-4D8C-07BD-3D88-1421ADDB398B}"/>
          </ac:picMkLst>
        </pc:picChg>
        <pc:picChg chg="del">
          <ac:chgData name="ΕΙΡΗΝΗ ΚΑΤΣΑΡΟΥ" userId="3d7c3f3ab11cf231" providerId="LiveId" clId="{58D3516E-C68E-4816-BB91-0168A74178CB}" dt="2023-02-11T11:39:57.019" v="2104" actId="21"/>
          <ac:picMkLst>
            <pc:docMk/>
            <pc:sldMk cId="2943647911" sldId="375"/>
            <ac:picMk id="10" creationId="{64ACEE07-9E41-217C-15E2-B56B0A1D0BEF}"/>
          </ac:picMkLst>
        </pc:picChg>
      </pc:sldChg>
      <pc:sldChg chg="addSp delSp modSp add mod">
        <pc:chgData name="ΕΙΡΗΝΗ ΚΑΤΣΑΡΟΥ" userId="3d7c3f3ab11cf231" providerId="LiveId" clId="{58D3516E-C68E-4816-BB91-0168A74178CB}" dt="2023-02-12T13:42:06.636" v="27179" actId="21"/>
        <pc:sldMkLst>
          <pc:docMk/>
          <pc:sldMk cId="438606812" sldId="376"/>
        </pc:sldMkLst>
        <pc:spChg chg="add del mod">
          <ac:chgData name="ΕΙΡΗΝΗ ΚΑΤΣΑΡΟΥ" userId="3d7c3f3ab11cf231" providerId="LiveId" clId="{58D3516E-C68E-4816-BB91-0168A74178CB}" dt="2023-02-11T12:03:27.712" v="2449" actId="931"/>
          <ac:spMkLst>
            <pc:docMk/>
            <pc:sldMk cId="438606812" sldId="376"/>
            <ac:spMk id="3" creationId="{35B71CC1-17B9-ED9C-EF2E-DFDABE9652F7}"/>
          </ac:spMkLst>
        </pc:spChg>
        <pc:spChg chg="mod">
          <ac:chgData name="ΕΙΡΗΝΗ ΚΑΤΣΑΡΟΥ" userId="3d7c3f3ab11cf231" providerId="LiveId" clId="{58D3516E-C68E-4816-BB91-0168A74178CB}" dt="2023-02-12T12:54:49.620" v="26631" actId="20577"/>
          <ac:spMkLst>
            <pc:docMk/>
            <pc:sldMk cId="438606812" sldId="376"/>
            <ac:spMk id="5" creationId="{ABD7D3E9-194D-4A3D-9826-F2458533B950}"/>
          </ac:spMkLst>
        </pc:spChg>
        <pc:spChg chg="mod">
          <ac:chgData name="ΕΙΡΗΝΗ ΚΑΤΣΑΡΟΥ" userId="3d7c3f3ab11cf231" providerId="LiveId" clId="{58D3516E-C68E-4816-BB91-0168A74178CB}" dt="2023-02-11T12:59:16.461" v="2972" actId="113"/>
          <ac:spMkLst>
            <pc:docMk/>
            <pc:sldMk cId="438606812" sldId="376"/>
            <ac:spMk id="6" creationId="{5AF42BF0-0B17-4E57-940A-6CE81C90668D}"/>
          </ac:spMkLst>
        </pc:spChg>
        <pc:spChg chg="mod">
          <ac:chgData name="ΕΙΡΗΝΗ ΚΑΤΣΑΡΟΥ" userId="3d7c3f3ab11cf231" providerId="LiveId" clId="{58D3516E-C68E-4816-BB91-0168A74178CB}" dt="2023-02-11T13:31:23.187" v="3824" actId="123"/>
          <ac:spMkLst>
            <pc:docMk/>
            <pc:sldMk cId="438606812" sldId="376"/>
            <ac:spMk id="13" creationId="{6BCE96E8-653C-2C6C-CF3E-7634C8C89F26}"/>
          </ac:spMkLst>
        </pc:spChg>
        <pc:spChg chg="del">
          <ac:chgData name="ΕΙΡΗΝΗ ΚΑΤΣΑΡΟΥ" userId="3d7c3f3ab11cf231" providerId="LiveId" clId="{58D3516E-C68E-4816-BB91-0168A74178CB}" dt="2023-02-11T12:55:30.231" v="2840" actId="21"/>
          <ac:spMkLst>
            <pc:docMk/>
            <pc:sldMk cId="438606812" sldId="376"/>
            <ac:spMk id="14" creationId="{1AFF987F-44C1-B47A-F5A0-D34A05AFAD2A}"/>
          </ac:spMkLst>
        </pc:spChg>
        <pc:graphicFrameChg chg="add del mod">
          <ac:chgData name="ΕΙΡΗΝΗ ΚΑΤΣΑΡΟΥ" userId="3d7c3f3ab11cf231" providerId="LiveId" clId="{58D3516E-C68E-4816-BB91-0168A74178CB}" dt="2023-02-12T13:42:06.636" v="27179" actId="21"/>
          <ac:graphicFrameMkLst>
            <pc:docMk/>
            <pc:sldMk cId="438606812" sldId="376"/>
            <ac:graphicFrameMk id="2" creationId="{D86B25A0-E8E3-07B5-94F6-C28F14007000}"/>
          </ac:graphicFrameMkLst>
        </pc:graphicFrameChg>
        <pc:picChg chg="add mod">
          <ac:chgData name="ΕΙΡΗΝΗ ΚΑΤΣΑΡΟΥ" userId="3d7c3f3ab11cf231" providerId="LiveId" clId="{58D3516E-C68E-4816-BB91-0168A74178CB}" dt="2023-02-11T12:03:29.889" v="2450" actId="27614"/>
          <ac:picMkLst>
            <pc:docMk/>
            <pc:sldMk cId="438606812" sldId="376"/>
            <ac:picMk id="8" creationId="{DE747E49-14F8-BD39-8E28-8C6BB87924E3}"/>
          </ac:picMkLst>
        </pc:picChg>
        <pc:picChg chg="del">
          <ac:chgData name="ΕΙΡΗΝΗ ΚΑΤΣΑΡΟΥ" userId="3d7c3f3ab11cf231" providerId="LiveId" clId="{58D3516E-C68E-4816-BB91-0168A74178CB}" dt="2023-02-11T12:03:22.621" v="2448" actId="21"/>
          <ac:picMkLst>
            <pc:docMk/>
            <pc:sldMk cId="438606812" sldId="376"/>
            <ac:picMk id="10" creationId="{64ACEE07-9E41-217C-15E2-B56B0A1D0BEF}"/>
          </ac:picMkLst>
        </pc:picChg>
        <pc:cxnChg chg="add mod">
          <ac:chgData name="ΕΙΡΗΝΗ ΚΑΤΣΑΡΟΥ" userId="3d7c3f3ab11cf231" providerId="LiveId" clId="{58D3516E-C68E-4816-BB91-0168A74178CB}" dt="2023-02-11T14:07:25.426" v="4078" actId="1076"/>
          <ac:cxnSpMkLst>
            <pc:docMk/>
            <pc:sldMk cId="438606812" sldId="376"/>
            <ac:cxnSpMk id="11" creationId="{73B8A936-ECB3-AA4B-E3EC-75CCC8C9C299}"/>
          </ac:cxnSpMkLst>
        </pc:cxnChg>
      </pc:sldChg>
      <pc:sldChg chg="addSp delSp modSp new mod setBg">
        <pc:chgData name="ΕΙΡΗΝΗ ΚΑΤΣΑΡΟΥ" userId="3d7c3f3ab11cf231" providerId="LiveId" clId="{58D3516E-C68E-4816-BB91-0168A74178CB}" dt="2023-02-11T13:47:40.461" v="3948" actId="14100"/>
        <pc:sldMkLst>
          <pc:docMk/>
          <pc:sldMk cId="2780839818" sldId="377"/>
        </pc:sldMkLst>
        <pc:spChg chg="add mod">
          <ac:chgData name="ΕΙΡΗΝΗ ΚΑΤΣΑΡΟΥ" userId="3d7c3f3ab11cf231" providerId="LiveId" clId="{58D3516E-C68E-4816-BB91-0168A74178CB}" dt="2023-02-11T13:47:40.461" v="3948" actId="14100"/>
          <ac:spMkLst>
            <pc:docMk/>
            <pc:sldMk cId="2780839818" sldId="377"/>
            <ac:spMk id="5" creationId="{225AE8C7-FA19-92C5-12F1-DC1410CB0295}"/>
          </ac:spMkLst>
        </pc:spChg>
        <pc:spChg chg="add">
          <ac:chgData name="ΕΙΡΗΝΗ ΚΑΤΣΑΡΟΥ" userId="3d7c3f3ab11cf231" providerId="LiveId" clId="{58D3516E-C68E-4816-BB91-0168A74178CB}" dt="2023-02-11T13:04:07.855" v="3173" actId="26606"/>
          <ac:spMkLst>
            <pc:docMk/>
            <pc:sldMk cId="2780839818" sldId="377"/>
            <ac:spMk id="8" creationId="{F3060C83-F051-4F0E-ABAD-AA0DFC48B218}"/>
          </ac:spMkLst>
        </pc:spChg>
        <pc:spChg chg="add">
          <ac:chgData name="ΕΙΡΗΝΗ ΚΑΤΣΑΡΟΥ" userId="3d7c3f3ab11cf231" providerId="LiveId" clId="{58D3516E-C68E-4816-BB91-0168A74178CB}" dt="2023-02-11T13:04:07.855" v="3173" actId="26606"/>
          <ac:spMkLst>
            <pc:docMk/>
            <pc:sldMk cId="2780839818" sldId="377"/>
            <ac:spMk id="10" creationId="{83C98ABE-055B-441F-B07E-44F97F083C39}"/>
          </ac:spMkLst>
        </pc:spChg>
        <pc:spChg chg="add">
          <ac:chgData name="ΕΙΡΗΝΗ ΚΑΤΣΑΡΟΥ" userId="3d7c3f3ab11cf231" providerId="LiveId" clId="{58D3516E-C68E-4816-BB91-0168A74178CB}" dt="2023-02-11T13:04:07.855" v="3173" actId="26606"/>
          <ac:spMkLst>
            <pc:docMk/>
            <pc:sldMk cId="2780839818" sldId="377"/>
            <ac:spMk id="12" creationId="{29FDB030-9B49-4CED-8CCD-4D99382388AC}"/>
          </ac:spMkLst>
        </pc:spChg>
        <pc:spChg chg="add">
          <ac:chgData name="ΕΙΡΗΝΗ ΚΑΤΣΑΡΟΥ" userId="3d7c3f3ab11cf231" providerId="LiveId" clId="{58D3516E-C68E-4816-BB91-0168A74178CB}" dt="2023-02-11T13:04:07.855" v="3173" actId="26606"/>
          <ac:spMkLst>
            <pc:docMk/>
            <pc:sldMk cId="2780839818" sldId="377"/>
            <ac:spMk id="14" creationId="{3783CA14-24A1-485C-8B30-D6A5D87987AD}"/>
          </ac:spMkLst>
        </pc:spChg>
        <pc:spChg chg="add">
          <ac:chgData name="ΕΙΡΗΝΗ ΚΑΤΣΑΡΟΥ" userId="3d7c3f3ab11cf231" providerId="LiveId" clId="{58D3516E-C68E-4816-BB91-0168A74178CB}" dt="2023-02-11T13:04:07.855" v="3173" actId="26606"/>
          <ac:spMkLst>
            <pc:docMk/>
            <pc:sldMk cId="2780839818" sldId="377"/>
            <ac:spMk id="16" creationId="{9A97C86A-04D6-40F7-AE84-31AB43E6A846}"/>
          </ac:spMkLst>
        </pc:spChg>
        <pc:spChg chg="add">
          <ac:chgData name="ΕΙΡΗΝΗ ΚΑΤΣΑΡΟΥ" userId="3d7c3f3ab11cf231" providerId="LiveId" clId="{58D3516E-C68E-4816-BB91-0168A74178CB}" dt="2023-02-11T13:04:07.855" v="3173" actId="26606"/>
          <ac:spMkLst>
            <pc:docMk/>
            <pc:sldMk cId="2780839818" sldId="377"/>
            <ac:spMk id="18" creationId="{FF9F2414-84E8-453E-B1F3-389FDE8192D9}"/>
          </ac:spMkLst>
        </pc:spChg>
        <pc:spChg chg="add">
          <ac:chgData name="ΕΙΡΗΝΗ ΚΑΤΣΑΡΟΥ" userId="3d7c3f3ab11cf231" providerId="LiveId" clId="{58D3516E-C68E-4816-BB91-0168A74178CB}" dt="2023-02-11T13:04:07.855" v="3173" actId="26606"/>
          <ac:spMkLst>
            <pc:docMk/>
            <pc:sldMk cId="2780839818" sldId="377"/>
            <ac:spMk id="20" creationId="{3ECA69A1-7536-43AC-85EF-C7106179F5ED}"/>
          </ac:spMkLst>
        </pc:spChg>
        <pc:picChg chg="add mod">
          <ac:chgData name="ΕΙΡΗΝΗ ΚΑΤΣΑΡΟΥ" userId="3d7c3f3ab11cf231" providerId="LiveId" clId="{58D3516E-C68E-4816-BB91-0168A74178CB}" dt="2023-02-11T13:04:39.254" v="3175" actId="1076"/>
          <ac:picMkLst>
            <pc:docMk/>
            <pc:sldMk cId="2780839818" sldId="377"/>
            <ac:picMk id="3" creationId="{945F23EE-83CE-BAF0-7DE8-FB1AB0C62760}"/>
          </ac:picMkLst>
        </pc:picChg>
        <pc:picChg chg="add del mod">
          <ac:chgData name="ΕΙΡΗΝΗ ΚΑΤΣΑΡΟΥ" userId="3d7c3f3ab11cf231" providerId="LiveId" clId="{58D3516E-C68E-4816-BB91-0168A74178CB}" dt="2023-02-11T13:38:37.244" v="3835" actId="21"/>
          <ac:picMkLst>
            <pc:docMk/>
            <pc:sldMk cId="2780839818" sldId="377"/>
            <ac:picMk id="7" creationId="{80DD37FB-09AC-744D-D918-21F4CB822A56}"/>
          </ac:picMkLst>
        </pc:picChg>
      </pc:sldChg>
      <pc:sldChg chg="addSp delSp modSp new mod setBg">
        <pc:chgData name="ΕΙΡΗΝΗ ΚΑΤΣΑΡΟΥ" userId="3d7c3f3ab11cf231" providerId="LiveId" clId="{58D3516E-C68E-4816-BB91-0168A74178CB}" dt="2023-02-12T10:44:13.276" v="19199" actId="1076"/>
        <pc:sldMkLst>
          <pc:docMk/>
          <pc:sldMk cId="2911097897" sldId="378"/>
        </pc:sldMkLst>
        <pc:spChg chg="add mod">
          <ac:chgData name="ΕΙΡΗΝΗ ΚΑΤΣΑΡΟΥ" userId="3d7c3f3ab11cf231" providerId="LiveId" clId="{58D3516E-C68E-4816-BB91-0168A74178CB}" dt="2023-02-11T14:04:37.167" v="4077" actId="14100"/>
          <ac:spMkLst>
            <pc:docMk/>
            <pc:sldMk cId="2911097897" sldId="378"/>
            <ac:spMk id="4" creationId="{90276DB8-9550-7789-6DF8-AA2A0B318FE6}"/>
          </ac:spMkLst>
        </pc:spChg>
        <pc:spChg chg="add mod ord">
          <ac:chgData name="ΕΙΡΗΝΗ ΚΑΤΣΑΡΟΥ" userId="3d7c3f3ab11cf231" providerId="LiveId" clId="{58D3516E-C68E-4816-BB91-0168A74178CB}" dt="2023-02-12T10:44:13.276" v="19199" actId="1076"/>
          <ac:spMkLst>
            <pc:docMk/>
            <pc:sldMk cId="2911097897" sldId="378"/>
            <ac:spMk id="5" creationId="{04457D61-2F82-556B-05FC-2E655E2F7B0A}"/>
          </ac:spMkLst>
        </pc:spChg>
        <pc:spChg chg="add del">
          <ac:chgData name="ΕΙΡΗΝΗ ΚΑΤΣΑΡΟΥ" userId="3d7c3f3ab11cf231" providerId="LiveId" clId="{58D3516E-C68E-4816-BB91-0168A74178CB}" dt="2023-02-11T13:45:56.527" v="3904" actId="26606"/>
          <ac:spMkLst>
            <pc:docMk/>
            <pc:sldMk cId="2911097897" sldId="378"/>
            <ac:spMk id="8" creationId="{82A5F716-98EF-42EF-A471-87C6DFDCC799}"/>
          </ac:spMkLst>
        </pc:spChg>
        <pc:spChg chg="add del">
          <ac:chgData name="ΕΙΡΗΝΗ ΚΑΤΣΑΡΟΥ" userId="3d7c3f3ab11cf231" providerId="LiveId" clId="{58D3516E-C68E-4816-BB91-0168A74178CB}" dt="2023-02-11T13:45:56.527" v="3904" actId="26606"/>
          <ac:spMkLst>
            <pc:docMk/>
            <pc:sldMk cId="2911097897" sldId="378"/>
            <ac:spMk id="10" creationId="{B87687D8-4EF1-4EF2-BF7E-74BB4A3D1806}"/>
          </ac:spMkLst>
        </pc:spChg>
        <pc:spChg chg="add del">
          <ac:chgData name="ΕΙΡΗΝΗ ΚΑΤΣΑΡΟΥ" userId="3d7c3f3ab11cf231" providerId="LiveId" clId="{58D3516E-C68E-4816-BB91-0168A74178CB}" dt="2023-02-11T14:03:20.532" v="4059" actId="26606"/>
          <ac:spMkLst>
            <pc:docMk/>
            <pc:sldMk cId="2911097897" sldId="378"/>
            <ac:spMk id="17" creationId="{5E39A796-BE83-48B1-B33F-35C4A32AAB57}"/>
          </ac:spMkLst>
        </pc:spChg>
        <pc:spChg chg="add del">
          <ac:chgData name="ΕΙΡΗΝΗ ΚΑΤΣΑΡΟΥ" userId="3d7c3f3ab11cf231" providerId="LiveId" clId="{58D3516E-C68E-4816-BB91-0168A74178CB}" dt="2023-02-11T14:03:20.532" v="4059" actId="26606"/>
          <ac:spMkLst>
            <pc:docMk/>
            <pc:sldMk cId="2911097897" sldId="378"/>
            <ac:spMk id="19" creationId="{72F84B47-E267-4194-8194-831DB7B5547F}"/>
          </ac:spMkLst>
        </pc:spChg>
        <pc:spChg chg="add">
          <ac:chgData name="ΕΙΡΗΝΗ ΚΑΤΣΑΡΟΥ" userId="3d7c3f3ab11cf231" providerId="LiveId" clId="{58D3516E-C68E-4816-BB91-0168A74178CB}" dt="2023-02-11T14:03:20.532" v="4059" actId="26606"/>
          <ac:spMkLst>
            <pc:docMk/>
            <pc:sldMk cId="2911097897" sldId="378"/>
            <ac:spMk id="24" creationId="{42A5316D-ED2F-4F89-B4B4-8D9240B1A348}"/>
          </ac:spMkLst>
        </pc:spChg>
        <pc:picChg chg="add mod">
          <ac:chgData name="ΕΙΡΗΝΗ ΚΑΤΣΑΡΟΥ" userId="3d7c3f3ab11cf231" providerId="LiveId" clId="{58D3516E-C68E-4816-BB91-0168A74178CB}" dt="2023-02-12T10:44:09.661" v="19198" actId="1076"/>
          <ac:picMkLst>
            <pc:docMk/>
            <pc:sldMk cId="2911097897" sldId="378"/>
            <ac:picMk id="2" creationId="{D10EF92A-791B-E0F7-6910-BC69E7ACB211}"/>
          </ac:picMkLst>
        </pc:picChg>
        <pc:picChg chg="add del mod ord">
          <ac:chgData name="ΕΙΡΗΝΗ ΚΑΤΣΑΡΟΥ" userId="3d7c3f3ab11cf231" providerId="LiveId" clId="{58D3516E-C68E-4816-BB91-0168A74178CB}" dt="2023-02-12T10:42:43.051" v="19191" actId="21"/>
          <ac:picMkLst>
            <pc:docMk/>
            <pc:sldMk cId="2911097897" sldId="378"/>
            <ac:picMk id="3" creationId="{725E5540-1A57-AA4E-05CA-3BC6D258EDD2}"/>
          </ac:picMkLst>
        </pc:picChg>
        <pc:picChg chg="add del mod">
          <ac:chgData name="ΕΙΡΗΝΗ ΚΑΤΣΑΡΟΥ" userId="3d7c3f3ab11cf231" providerId="LiveId" clId="{58D3516E-C68E-4816-BB91-0168A74178CB}" dt="2023-02-11T14:02:11.342" v="4049" actId="22"/>
          <ac:picMkLst>
            <pc:docMk/>
            <pc:sldMk cId="2911097897" sldId="378"/>
            <ac:picMk id="7" creationId="{D09BAC74-A713-AD40-1B29-F038A7DEE7E2}"/>
          </ac:picMkLst>
        </pc:picChg>
        <pc:picChg chg="add del mod">
          <ac:chgData name="ΕΙΡΗΝΗ ΚΑΤΣΑΡΟΥ" userId="3d7c3f3ab11cf231" providerId="LiveId" clId="{58D3516E-C68E-4816-BB91-0168A74178CB}" dt="2023-02-11T14:02:09.607" v="4046" actId="931"/>
          <ac:picMkLst>
            <pc:docMk/>
            <pc:sldMk cId="2911097897" sldId="378"/>
            <ac:picMk id="11" creationId="{A7B4DCAC-3FBD-FBCE-908F-6726B45DC6F0}"/>
          </ac:picMkLst>
        </pc:picChg>
        <pc:cxnChg chg="add del">
          <ac:chgData name="ΕΙΡΗΝΗ ΚΑΤΣΑΡΟΥ" userId="3d7c3f3ab11cf231" providerId="LiveId" clId="{58D3516E-C68E-4816-BB91-0168A74178CB}" dt="2023-02-11T14:02:31.367" v="4051" actId="26606"/>
          <ac:cxnSpMkLst>
            <pc:docMk/>
            <pc:sldMk cId="2911097897" sldId="378"/>
            <ac:cxnSpMk id="12" creationId="{22F6364A-B358-4BEE-B158-0734D2C938D4}"/>
          </ac:cxnSpMkLst>
        </pc:cxnChg>
      </pc:sldChg>
      <pc:sldChg chg="addSp delSp modSp new del mod">
        <pc:chgData name="ΕΙΡΗΝΗ ΚΑΤΣΑΡΟΥ" userId="3d7c3f3ab11cf231" providerId="LiveId" clId="{58D3516E-C68E-4816-BB91-0168A74178CB}" dt="2023-02-11T13:45:12.729" v="3900" actId="2696"/>
        <pc:sldMkLst>
          <pc:docMk/>
          <pc:sldMk cId="3600450836" sldId="378"/>
        </pc:sldMkLst>
        <pc:spChg chg="add del mod">
          <ac:chgData name="ΕΙΡΗΝΗ ΚΑΤΣΑΡΟΥ" userId="3d7c3f3ab11cf231" providerId="LiveId" clId="{58D3516E-C68E-4816-BB91-0168A74178CB}" dt="2023-02-11T13:43:03.005" v="3895" actId="21"/>
          <ac:spMkLst>
            <pc:docMk/>
            <pc:sldMk cId="3600450836" sldId="378"/>
            <ac:spMk id="4" creationId="{0E3DA898-21A8-2EB6-D8C8-73BC38695779}"/>
          </ac:spMkLst>
        </pc:spChg>
        <pc:spChg chg="add mod">
          <ac:chgData name="ΕΙΡΗΝΗ ΚΑΤΣΑΡΟΥ" userId="3d7c3f3ab11cf231" providerId="LiveId" clId="{58D3516E-C68E-4816-BB91-0168A74178CB}" dt="2023-02-11T13:41:35.853" v="3894" actId="1076"/>
          <ac:spMkLst>
            <pc:docMk/>
            <pc:sldMk cId="3600450836" sldId="378"/>
            <ac:spMk id="5" creationId="{654C9C38-5250-AB5D-2F98-5C0367743CD3}"/>
          </ac:spMkLst>
        </pc:spChg>
        <pc:picChg chg="add del mod">
          <ac:chgData name="ΕΙΡΗΝΗ ΚΑΤΣΑΡΟΥ" userId="3d7c3f3ab11cf231" providerId="LiveId" clId="{58D3516E-C68E-4816-BB91-0168A74178CB}" dt="2023-02-11T13:44:59.981" v="3898" actId="21"/>
          <ac:picMkLst>
            <pc:docMk/>
            <pc:sldMk cId="3600450836" sldId="378"/>
            <ac:picMk id="3" creationId="{F0C90DD4-E5CE-2613-982A-0EE9FC85C9D7}"/>
          </ac:picMkLst>
        </pc:picChg>
        <pc:picChg chg="add mod">
          <ac:chgData name="ΕΙΡΗΝΗ ΚΑΤΣΑΡΟΥ" userId="3d7c3f3ab11cf231" providerId="LiveId" clId="{58D3516E-C68E-4816-BB91-0168A74178CB}" dt="2023-02-11T13:45:03.213" v="3899"/>
          <ac:picMkLst>
            <pc:docMk/>
            <pc:sldMk cId="3600450836" sldId="378"/>
            <ac:picMk id="6" creationId="{DD58DB88-608D-0932-4B2C-5C8D2AAF084C}"/>
          </ac:picMkLst>
        </pc:picChg>
      </pc:sldChg>
      <pc:sldChg chg="addSp delSp modSp add mod">
        <pc:chgData name="ΕΙΡΗΝΗ ΚΑΤΣΑΡΟΥ" userId="3d7c3f3ab11cf231" providerId="LiveId" clId="{58D3516E-C68E-4816-BB91-0168A74178CB}" dt="2023-02-12T12:54:56.085" v="26634" actId="20577"/>
        <pc:sldMkLst>
          <pc:docMk/>
          <pc:sldMk cId="2351802006" sldId="379"/>
        </pc:sldMkLst>
        <pc:spChg chg="add del mod">
          <ac:chgData name="ΕΙΡΗΝΗ ΚΑΤΣΑΡΟΥ" userId="3d7c3f3ab11cf231" providerId="LiveId" clId="{58D3516E-C68E-4816-BB91-0168A74178CB}" dt="2023-02-11T14:08:29.451" v="4081" actId="931"/>
          <ac:spMkLst>
            <pc:docMk/>
            <pc:sldMk cId="2351802006" sldId="379"/>
            <ac:spMk id="3" creationId="{D4C50B83-0231-D108-70AD-6A0B468A4939}"/>
          </ac:spMkLst>
        </pc:spChg>
        <pc:spChg chg="mod">
          <ac:chgData name="ΕΙΡΗΝΗ ΚΑΤΣΑΡΟΥ" userId="3d7c3f3ab11cf231" providerId="LiveId" clId="{58D3516E-C68E-4816-BB91-0168A74178CB}" dt="2023-02-12T10:53:08.629" v="19430" actId="14100"/>
          <ac:spMkLst>
            <pc:docMk/>
            <pc:sldMk cId="2351802006" sldId="379"/>
            <ac:spMk id="4" creationId="{2C831749-47ED-4B1D-822C-821C2833F86A}"/>
          </ac:spMkLst>
        </pc:spChg>
        <pc:spChg chg="mod">
          <ac:chgData name="ΕΙΡΗΝΗ ΚΑΤΣΑΡΟΥ" userId="3d7c3f3ab11cf231" providerId="LiveId" clId="{58D3516E-C68E-4816-BB91-0168A74178CB}" dt="2023-02-12T12:54:56.085" v="26634" actId="20577"/>
          <ac:spMkLst>
            <pc:docMk/>
            <pc:sldMk cId="2351802006" sldId="379"/>
            <ac:spMk id="5" creationId="{ABD7D3E9-194D-4A3D-9826-F2458533B950}"/>
          </ac:spMkLst>
        </pc:spChg>
        <pc:spChg chg="mod">
          <ac:chgData name="ΕΙΡΗΝΗ ΚΑΤΣΑΡΟΥ" userId="3d7c3f3ab11cf231" providerId="LiveId" clId="{58D3516E-C68E-4816-BB91-0168A74178CB}" dt="2023-02-12T10:53:04.184" v="19429" actId="14100"/>
          <ac:spMkLst>
            <pc:docMk/>
            <pc:sldMk cId="2351802006" sldId="379"/>
            <ac:spMk id="6" creationId="{5AF42BF0-0B17-4E57-940A-6CE81C90668D}"/>
          </ac:spMkLst>
        </pc:spChg>
        <pc:spChg chg="add mod">
          <ac:chgData name="ΕΙΡΗΝΗ ΚΑΤΣΑΡΟΥ" userId="3d7c3f3ab11cf231" providerId="LiveId" clId="{58D3516E-C68E-4816-BB91-0168A74178CB}" dt="2023-02-12T10:50:51.244" v="19416" actId="1076"/>
          <ac:spMkLst>
            <pc:docMk/>
            <pc:sldMk cId="2351802006" sldId="379"/>
            <ac:spMk id="10" creationId="{D6AA2E5A-6160-8974-5832-92BE725C61F3}"/>
          </ac:spMkLst>
        </pc:spChg>
        <pc:spChg chg="mod">
          <ac:chgData name="ΕΙΡΗΝΗ ΚΑΤΣΑΡΟΥ" userId="3d7c3f3ab11cf231" providerId="LiveId" clId="{58D3516E-C68E-4816-BB91-0168A74178CB}" dt="2023-02-11T14:43:20.603" v="4684" actId="14100"/>
          <ac:spMkLst>
            <pc:docMk/>
            <pc:sldMk cId="2351802006" sldId="379"/>
            <ac:spMk id="12" creationId="{CA4B76B6-CF1E-7559-6EB3-436435EF8F24}"/>
          </ac:spMkLst>
        </pc:spChg>
        <pc:spChg chg="mod">
          <ac:chgData name="ΕΙΡΗΝΗ ΚΑΤΣΑΡΟΥ" userId="3d7c3f3ab11cf231" providerId="LiveId" clId="{58D3516E-C68E-4816-BB91-0168A74178CB}" dt="2023-02-12T10:50:47.791" v="19415" actId="1076"/>
          <ac:spMkLst>
            <pc:docMk/>
            <pc:sldMk cId="2351802006" sldId="379"/>
            <ac:spMk id="13" creationId="{6BCE96E8-653C-2C6C-CF3E-7634C8C89F26}"/>
          </ac:spMkLst>
        </pc:spChg>
        <pc:picChg chg="del">
          <ac:chgData name="ΕΙΡΗΝΗ ΚΑΤΣΑΡΟΥ" userId="3d7c3f3ab11cf231" providerId="LiveId" clId="{58D3516E-C68E-4816-BB91-0168A74178CB}" dt="2023-02-11T14:07:34.335" v="4080" actId="21"/>
          <ac:picMkLst>
            <pc:docMk/>
            <pc:sldMk cId="2351802006" sldId="379"/>
            <ac:picMk id="8" creationId="{DE747E49-14F8-BD39-8E28-8C6BB87924E3}"/>
          </ac:picMkLst>
        </pc:picChg>
        <pc:picChg chg="add mod">
          <ac:chgData name="ΕΙΡΗΝΗ ΚΑΤΣΑΡΟΥ" userId="3d7c3f3ab11cf231" providerId="LiveId" clId="{58D3516E-C68E-4816-BB91-0168A74178CB}" dt="2023-02-12T10:52:17.352" v="19423" actId="14100"/>
          <ac:picMkLst>
            <pc:docMk/>
            <pc:sldMk cId="2351802006" sldId="379"/>
            <ac:picMk id="9" creationId="{9A188146-C502-FB39-5B3C-EDE6F611CCD3}"/>
          </ac:picMkLst>
        </pc:picChg>
        <pc:cxnChg chg="del">
          <ac:chgData name="ΕΙΡΗΝΗ ΚΑΤΣΑΡΟΥ" userId="3d7c3f3ab11cf231" providerId="LiveId" clId="{58D3516E-C68E-4816-BB91-0168A74178CB}" dt="2023-02-11T14:11:33.213" v="4139" actId="21"/>
          <ac:cxnSpMkLst>
            <pc:docMk/>
            <pc:sldMk cId="2351802006" sldId="379"/>
            <ac:cxnSpMk id="11" creationId="{73B8A936-ECB3-AA4B-E3EC-75CCC8C9C299}"/>
          </ac:cxnSpMkLst>
        </pc:cxnChg>
      </pc:sldChg>
      <pc:sldChg chg="addSp delSp modSp add mod">
        <pc:chgData name="ΕΙΡΗΝΗ ΚΑΤΣΑΡΟΥ" userId="3d7c3f3ab11cf231" providerId="LiveId" clId="{58D3516E-C68E-4816-BB91-0168A74178CB}" dt="2023-02-12T14:10:26.527" v="27329" actId="20577"/>
        <pc:sldMkLst>
          <pc:docMk/>
          <pc:sldMk cId="1687662710" sldId="380"/>
        </pc:sldMkLst>
        <pc:spChg chg="mod">
          <ac:chgData name="ΕΙΡΗΝΗ ΚΑΤΣΑΡΟΥ" userId="3d7c3f3ab11cf231" providerId="LiveId" clId="{58D3516E-C68E-4816-BB91-0168A74178CB}" dt="2023-02-12T14:10:26.527" v="27329" actId="20577"/>
          <ac:spMkLst>
            <pc:docMk/>
            <pc:sldMk cId="1687662710" sldId="380"/>
            <ac:spMk id="2" creationId="{21BB3ACD-39D6-4B07-B165-F979837486AA}"/>
          </ac:spMkLst>
        </pc:spChg>
        <pc:spChg chg="add del mod">
          <ac:chgData name="ΕΙΡΗΝΗ ΚΑΤΣΑΡΟΥ" userId="3d7c3f3ab11cf231" providerId="LiveId" clId="{58D3516E-C68E-4816-BB91-0168A74178CB}" dt="2023-02-11T14:57:13.614" v="5561" actId="931"/>
          <ac:spMkLst>
            <pc:docMk/>
            <pc:sldMk cId="1687662710" sldId="380"/>
            <ac:spMk id="4" creationId="{4E874E47-E9CD-0E3F-E6CA-B67C13BC64D9}"/>
          </ac:spMkLst>
        </pc:spChg>
        <pc:spChg chg="mod">
          <ac:chgData name="ΕΙΡΗΝΗ ΚΑΤΣΑΡΟΥ" userId="3d7c3f3ab11cf231" providerId="LiveId" clId="{58D3516E-C68E-4816-BB91-0168A74178CB}" dt="2023-02-11T15:29:56.691" v="6660" actId="14100"/>
          <ac:spMkLst>
            <pc:docMk/>
            <pc:sldMk cId="1687662710" sldId="380"/>
            <ac:spMk id="8" creationId="{B2E684E6-E821-4621-9B94-EFE47C9D651D}"/>
          </ac:spMkLst>
        </pc:spChg>
        <pc:spChg chg="mod">
          <ac:chgData name="ΕΙΡΗΝΗ ΚΑΤΣΑΡΟΥ" userId="3d7c3f3ab11cf231" providerId="LiveId" clId="{58D3516E-C68E-4816-BB91-0168A74178CB}" dt="2023-02-11T14:57:04.853" v="5560" actId="20577"/>
          <ac:spMkLst>
            <pc:docMk/>
            <pc:sldMk cId="1687662710" sldId="380"/>
            <ac:spMk id="9" creationId="{F3547202-6B2E-4F1D-B342-8268B9E48FEB}"/>
          </ac:spMkLst>
        </pc:spChg>
        <pc:spChg chg="mod">
          <ac:chgData name="ΕΙΡΗΝΗ ΚΑΤΣΑΡΟΥ" userId="3d7c3f3ab11cf231" providerId="LiveId" clId="{58D3516E-C68E-4816-BB91-0168A74178CB}" dt="2023-02-11T15:22:08.107" v="6621" actId="20577"/>
          <ac:spMkLst>
            <pc:docMk/>
            <pc:sldMk cId="1687662710" sldId="380"/>
            <ac:spMk id="10" creationId="{4FC46D3E-67F5-4E0D-982C-70E7EEF62081}"/>
          </ac:spMkLst>
        </pc:spChg>
        <pc:spChg chg="mod">
          <ac:chgData name="ΕΙΡΗΝΗ ΚΑΤΣΑΡΟΥ" userId="3d7c3f3ab11cf231" providerId="LiveId" clId="{58D3516E-C68E-4816-BB91-0168A74178CB}" dt="2023-02-11T15:29:51.883" v="6659" actId="1076"/>
          <ac:spMkLst>
            <pc:docMk/>
            <pc:sldMk cId="1687662710" sldId="380"/>
            <ac:spMk id="11" creationId="{6477573B-C3C4-4238-99BD-FE259DFFBD39}"/>
          </ac:spMkLst>
        </pc:spChg>
        <pc:spChg chg="add del mod">
          <ac:chgData name="ΕΙΡΗΝΗ ΚΑΤΣΑΡΟΥ" userId="3d7c3f3ab11cf231" providerId="LiveId" clId="{58D3516E-C68E-4816-BB91-0168A74178CB}" dt="2023-02-11T15:28:20.847" v="6648" actId="931"/>
          <ac:spMkLst>
            <pc:docMk/>
            <pc:sldMk cId="1687662710" sldId="380"/>
            <ac:spMk id="12" creationId="{B2E045E1-AD5C-665A-8811-33F8D52396B4}"/>
          </ac:spMkLst>
        </pc:spChg>
        <pc:spChg chg="add del mod">
          <ac:chgData name="ΕΙΡΗΝΗ ΚΑΤΣΑΡΟΥ" userId="3d7c3f3ab11cf231" providerId="LiveId" clId="{58D3516E-C68E-4816-BB91-0168A74178CB}" dt="2023-02-11T15:29:25.772" v="6651" actId="931"/>
          <ac:spMkLst>
            <pc:docMk/>
            <pc:sldMk cId="1687662710" sldId="380"/>
            <ac:spMk id="14" creationId="{7CDA37A6-E56B-8E5C-A39E-376506DF8EB8}"/>
          </ac:spMkLst>
        </pc:spChg>
        <pc:spChg chg="mod">
          <ac:chgData name="ΕΙΡΗΝΗ ΚΑΤΣΑΡΟΥ" userId="3d7c3f3ab11cf231" providerId="LiveId" clId="{58D3516E-C68E-4816-BB91-0168A74178CB}" dt="2023-02-12T12:46:55.463" v="26564" actId="255"/>
          <ac:spMkLst>
            <pc:docMk/>
            <pc:sldMk cId="1687662710" sldId="380"/>
            <ac:spMk id="20" creationId="{A591A21E-BA81-7273-0FCC-BCFD0B8D6E9D}"/>
          </ac:spMkLst>
        </pc:spChg>
        <pc:spChg chg="add del mod">
          <ac:chgData name="ΕΙΡΗΝΗ ΚΑΤΣΑΡΟΥ" userId="3d7c3f3ab11cf231" providerId="LiveId" clId="{58D3516E-C68E-4816-BB91-0168A74178CB}" dt="2023-02-11T15:29:40.558" v="6655" actId="931"/>
          <ac:spMkLst>
            <pc:docMk/>
            <pc:sldMk cId="1687662710" sldId="380"/>
            <ac:spMk id="26" creationId="{AA52D0BF-9274-54EE-758F-891703765ECB}"/>
          </ac:spMkLst>
        </pc:spChg>
        <pc:picChg chg="add mod">
          <ac:chgData name="ΕΙΡΗΝΗ ΚΑΤΣΑΡΟΥ" userId="3d7c3f3ab11cf231" providerId="LiveId" clId="{58D3516E-C68E-4816-BB91-0168A74178CB}" dt="2023-02-11T14:57:15.651" v="5562" actId="27614"/>
          <ac:picMkLst>
            <pc:docMk/>
            <pc:sldMk cId="1687662710" sldId="380"/>
            <ac:picMk id="16" creationId="{E5A858DB-CAA7-2C5C-BA73-7E19440F4363}"/>
          </ac:picMkLst>
        </pc:picChg>
        <pc:picChg chg="add mod">
          <ac:chgData name="ΕΙΡΗΝΗ ΚΑΤΣΑΡΟΥ" userId="3d7c3f3ab11cf231" providerId="LiveId" clId="{58D3516E-C68E-4816-BB91-0168A74178CB}" dt="2023-02-11T15:28:23.950" v="6650" actId="962"/>
          <ac:picMkLst>
            <pc:docMk/>
            <pc:sldMk cId="1687662710" sldId="380"/>
            <ac:picMk id="18" creationId="{03D9BDAB-A279-5911-5D9B-88A6AE9C8368}"/>
          </ac:picMkLst>
        </pc:picChg>
        <pc:picChg chg="del">
          <ac:chgData name="ΕΙΡΗΝΗ ΚΑΤΣΑΡΟΥ" userId="3d7c3f3ab11cf231" providerId="LiveId" clId="{58D3516E-C68E-4816-BB91-0168A74178CB}" dt="2023-02-11T14:54:19.145" v="5355" actId="21"/>
          <ac:picMkLst>
            <pc:docMk/>
            <pc:sldMk cId="1687662710" sldId="380"/>
            <ac:picMk id="19" creationId="{8091D5CC-BDF6-6818-D70F-46AD424447F6}"/>
          </ac:picMkLst>
        </pc:picChg>
        <pc:picChg chg="del">
          <ac:chgData name="ΕΙΡΗΝΗ ΚΑΤΣΑΡΟΥ" userId="3d7c3f3ab11cf231" providerId="LiveId" clId="{58D3516E-C68E-4816-BB91-0168A74178CB}" dt="2023-02-11T14:54:38.534" v="5376" actId="21"/>
          <ac:picMkLst>
            <pc:docMk/>
            <pc:sldMk cId="1687662710" sldId="380"/>
            <ac:picMk id="22" creationId="{44F50081-74CA-CE4B-6269-45C064E924C9}"/>
          </ac:picMkLst>
        </pc:picChg>
        <pc:picChg chg="add del mod">
          <ac:chgData name="ΕΙΡΗΝΗ ΚΑΤΣΑΡΟΥ" userId="3d7c3f3ab11cf231" providerId="LiveId" clId="{58D3516E-C68E-4816-BB91-0168A74178CB}" dt="2023-02-11T15:29:29.530" v="6654" actId="21"/>
          <ac:picMkLst>
            <pc:docMk/>
            <pc:sldMk cId="1687662710" sldId="380"/>
            <ac:picMk id="23" creationId="{351BABA2-271E-D610-0D9A-DD94A0142075}"/>
          </ac:picMkLst>
        </pc:picChg>
        <pc:picChg chg="del">
          <ac:chgData name="ΕΙΡΗΝΗ ΚΑΤΣΑΡΟΥ" userId="3d7c3f3ab11cf231" providerId="LiveId" clId="{58D3516E-C68E-4816-BB91-0168A74178CB}" dt="2023-02-11T14:54:40.726" v="5377" actId="21"/>
          <ac:picMkLst>
            <pc:docMk/>
            <pc:sldMk cId="1687662710" sldId="380"/>
            <ac:picMk id="24" creationId="{C0B08072-0CA6-EB37-76E0-C9DFBC25B04C}"/>
          </ac:picMkLst>
        </pc:picChg>
        <pc:picChg chg="add mod">
          <ac:chgData name="ΕΙΡΗΝΗ ΚΑΤΣΑΡΟΥ" userId="3d7c3f3ab11cf231" providerId="LiveId" clId="{58D3516E-C68E-4816-BB91-0168A74178CB}" dt="2023-02-11T15:29:42.078" v="6657" actId="962"/>
          <ac:picMkLst>
            <pc:docMk/>
            <pc:sldMk cId="1687662710" sldId="380"/>
            <ac:picMk id="28" creationId="{3FB504F6-5449-E5BC-47DD-3598C759E9DB}"/>
          </ac:picMkLst>
        </pc:picChg>
      </pc:sldChg>
      <pc:sldChg chg="addSp delSp modSp add mod setBg delDesignElem">
        <pc:chgData name="ΕΙΡΗΝΗ ΚΑΤΣΑΡΟΥ" userId="3d7c3f3ab11cf231" providerId="LiveId" clId="{58D3516E-C68E-4816-BB91-0168A74178CB}" dt="2023-02-12T13:04:50.118" v="26668" actId="947"/>
        <pc:sldMkLst>
          <pc:docMk/>
          <pc:sldMk cId="2538949729" sldId="381"/>
        </pc:sldMkLst>
        <pc:spChg chg="mod">
          <ac:chgData name="ΕΙΡΗΝΗ ΚΑΤΣΑΡΟΥ" userId="3d7c3f3ab11cf231" providerId="LiveId" clId="{58D3516E-C68E-4816-BB91-0168A74178CB}" dt="2023-02-12T13:04:50.118" v="26668" actId="947"/>
          <ac:spMkLst>
            <pc:docMk/>
            <pc:sldMk cId="2538949729" sldId="381"/>
            <ac:spMk id="10" creationId="{47CB9539-9C1D-C1B1-41FF-32292F994CC7}"/>
          </ac:spMkLst>
        </pc:spChg>
        <pc:spChg chg="mod">
          <ac:chgData name="ΕΙΡΗΝΗ ΚΑΤΣΑΡΟΥ" userId="3d7c3f3ab11cf231" providerId="LiveId" clId="{58D3516E-C68E-4816-BB91-0168A74178CB}" dt="2023-02-11T15:07:44.759" v="5868" actId="14100"/>
          <ac:spMkLst>
            <pc:docMk/>
            <pc:sldMk cId="2538949729" sldId="381"/>
            <ac:spMk id="12" creationId="{71EA3740-303A-E435-BD11-6ECE78E37653}"/>
          </ac:spMkLst>
        </pc:spChg>
        <pc:spChg chg="del">
          <ac:chgData name="ΕΙΡΗΝΗ ΚΑΤΣΑΡΟΥ" userId="3d7c3f3ab11cf231" providerId="LiveId" clId="{58D3516E-C68E-4816-BB91-0168A74178CB}" dt="2023-02-11T15:02:07.512" v="5799"/>
          <ac:spMkLst>
            <pc:docMk/>
            <pc:sldMk cId="2538949729" sldId="381"/>
            <ac:spMk id="14" creationId="{FA23A907-97FB-4A8F-880A-DD77401C4296}"/>
          </ac:spMkLst>
        </pc:spChg>
        <pc:spChg chg="add del">
          <ac:chgData name="ΕΙΡΗΝΗ ΚΑΤΣΑΡΟΥ" userId="3d7c3f3ab11cf231" providerId="LiveId" clId="{58D3516E-C68E-4816-BB91-0168A74178CB}" dt="2023-02-11T15:05:54.921" v="5834" actId="26606"/>
          <ac:spMkLst>
            <pc:docMk/>
            <pc:sldMk cId="2538949729" sldId="381"/>
            <ac:spMk id="15" creationId="{907EF6B7-1338-4443-8C46-6A318D952DFD}"/>
          </ac:spMkLst>
        </pc:spChg>
        <pc:spChg chg="add del">
          <ac:chgData name="ΕΙΡΗΝΗ ΚΑΤΣΑΡΟΥ" userId="3d7c3f3ab11cf231" providerId="LiveId" clId="{58D3516E-C68E-4816-BB91-0168A74178CB}" dt="2023-02-11T15:05:54.921" v="5834" actId="26606"/>
          <ac:spMkLst>
            <pc:docMk/>
            <pc:sldMk cId="2538949729" sldId="381"/>
            <ac:spMk id="16" creationId="{DAAE4CDD-124C-4DCF-9584-B6033B545DD5}"/>
          </ac:spMkLst>
        </pc:spChg>
        <pc:spChg chg="del">
          <ac:chgData name="ΕΙΡΗΝΗ ΚΑΤΣΑΡΟΥ" userId="3d7c3f3ab11cf231" providerId="LiveId" clId="{58D3516E-C68E-4816-BB91-0168A74178CB}" dt="2023-02-11T15:02:07.512" v="5799"/>
          <ac:spMkLst>
            <pc:docMk/>
            <pc:sldMk cId="2538949729" sldId="381"/>
            <ac:spMk id="17" creationId="{C2554CA6-288E-4202-BC52-2E5A8F0C0AED}"/>
          </ac:spMkLst>
        </pc:spChg>
        <pc:spChg chg="add del">
          <ac:chgData name="ΕΙΡΗΝΗ ΚΑΤΣΑΡΟΥ" userId="3d7c3f3ab11cf231" providerId="LiveId" clId="{58D3516E-C68E-4816-BB91-0168A74178CB}" dt="2023-02-11T15:05:54.921" v="5834" actId="26606"/>
          <ac:spMkLst>
            <pc:docMk/>
            <pc:sldMk cId="2538949729" sldId="381"/>
            <ac:spMk id="18" creationId="{081E4A58-353D-44AE-B2FC-2A74E2E400F7}"/>
          </ac:spMkLst>
        </pc:spChg>
        <pc:spChg chg="del">
          <ac:chgData name="ΕΙΡΗΝΗ ΚΑΤΣΑΡΟΥ" userId="3d7c3f3ab11cf231" providerId="LiveId" clId="{58D3516E-C68E-4816-BB91-0168A74178CB}" dt="2023-02-11T15:02:07.512" v="5799"/>
          <ac:spMkLst>
            <pc:docMk/>
            <pc:sldMk cId="2538949729" sldId="381"/>
            <ac:spMk id="19" creationId="{B10BB131-AC8E-4A8E-A5D1-36260F720C3B}"/>
          </ac:spMkLst>
        </pc:spChg>
        <pc:spChg chg="del">
          <ac:chgData name="ΕΙΡΗΝΗ ΚΑΤΣΑΡΟΥ" userId="3d7c3f3ab11cf231" providerId="LiveId" clId="{58D3516E-C68E-4816-BB91-0168A74178CB}" dt="2023-02-11T15:02:07.512" v="5799"/>
          <ac:spMkLst>
            <pc:docMk/>
            <pc:sldMk cId="2538949729" sldId="381"/>
            <ac:spMk id="21" creationId="{5B7778FC-632E-4DCA-A7CB-0D7731CCF970}"/>
          </ac:spMkLst>
        </pc:spChg>
        <pc:spChg chg="add">
          <ac:chgData name="ΕΙΡΗΝΗ ΚΑΤΣΑΡΟΥ" userId="3d7c3f3ab11cf231" providerId="LiveId" clId="{58D3516E-C68E-4816-BB91-0168A74178CB}" dt="2023-02-11T15:05:54.921" v="5834" actId="26606"/>
          <ac:spMkLst>
            <pc:docMk/>
            <pc:sldMk cId="2538949729" sldId="381"/>
            <ac:spMk id="23" creationId="{C2554CA6-288E-4202-BC52-2E5A8F0C0AED}"/>
          </ac:spMkLst>
        </pc:spChg>
        <pc:spChg chg="add">
          <ac:chgData name="ΕΙΡΗΝΗ ΚΑΤΣΑΡΟΥ" userId="3d7c3f3ab11cf231" providerId="LiveId" clId="{58D3516E-C68E-4816-BB91-0168A74178CB}" dt="2023-02-11T15:05:54.921" v="5834" actId="26606"/>
          <ac:spMkLst>
            <pc:docMk/>
            <pc:sldMk cId="2538949729" sldId="381"/>
            <ac:spMk id="25" creationId="{B10BB131-AC8E-4A8E-A5D1-36260F720C3B}"/>
          </ac:spMkLst>
        </pc:spChg>
        <pc:spChg chg="add">
          <ac:chgData name="ΕΙΡΗΝΗ ΚΑΤΣΑΡΟΥ" userId="3d7c3f3ab11cf231" providerId="LiveId" clId="{58D3516E-C68E-4816-BB91-0168A74178CB}" dt="2023-02-11T15:05:54.921" v="5834" actId="26606"/>
          <ac:spMkLst>
            <pc:docMk/>
            <pc:sldMk cId="2538949729" sldId="381"/>
            <ac:spMk id="27" creationId="{5B7778FC-632E-4DCA-A7CB-0D7731CCF970}"/>
          </ac:spMkLst>
        </pc:spChg>
        <pc:spChg chg="add">
          <ac:chgData name="ΕΙΡΗΝΗ ΚΑΤΣΑΡΟΥ" userId="3d7c3f3ab11cf231" providerId="LiveId" clId="{58D3516E-C68E-4816-BB91-0168A74178CB}" dt="2023-02-11T15:05:54.921" v="5834" actId="26606"/>
          <ac:spMkLst>
            <pc:docMk/>
            <pc:sldMk cId="2538949729" sldId="381"/>
            <ac:spMk id="29" creationId="{FA23A907-97FB-4A8F-880A-DD77401C4296}"/>
          </ac:spMkLst>
        </pc:spChg>
      </pc:sldChg>
      <pc:sldChg chg="addSp delSp modSp add mod">
        <pc:chgData name="ΕΙΡΗΝΗ ΚΑΤΣΑΡΟΥ" userId="3d7c3f3ab11cf231" providerId="LiveId" clId="{58D3516E-C68E-4816-BB91-0168A74178CB}" dt="2023-02-12T13:06:14.135" v="26673" actId="1076"/>
        <pc:sldMkLst>
          <pc:docMk/>
          <pc:sldMk cId="3003058801" sldId="382"/>
        </pc:sldMkLst>
        <pc:spChg chg="add del mod">
          <ac:chgData name="ΕΙΡΗΝΗ ΚΑΤΣΑΡΟΥ" userId="3d7c3f3ab11cf231" providerId="LiveId" clId="{58D3516E-C68E-4816-BB91-0168A74178CB}" dt="2023-02-11T15:11:14.498" v="5871" actId="931"/>
          <ac:spMkLst>
            <pc:docMk/>
            <pc:sldMk cId="3003058801" sldId="382"/>
            <ac:spMk id="3" creationId="{424349F6-67AC-006B-37F2-BE8BFAEBCBFB}"/>
          </ac:spMkLst>
        </pc:spChg>
        <pc:spChg chg="mod">
          <ac:chgData name="ΕΙΡΗΝΗ ΚΑΤΣΑΡΟΥ" userId="3d7c3f3ab11cf231" providerId="LiveId" clId="{58D3516E-C68E-4816-BB91-0168A74178CB}" dt="2023-02-12T13:05:50.156" v="26669" actId="2711"/>
          <ac:spMkLst>
            <pc:docMk/>
            <pc:sldMk cId="3003058801" sldId="382"/>
            <ac:spMk id="5" creationId="{ABD7D3E9-194D-4A3D-9826-F2458533B950}"/>
          </ac:spMkLst>
        </pc:spChg>
        <pc:spChg chg="mod">
          <ac:chgData name="ΕΙΡΗΝΗ ΚΑΤΣΑΡΟΥ" userId="3d7c3f3ab11cf231" providerId="LiveId" clId="{58D3516E-C68E-4816-BB91-0168A74178CB}" dt="2023-02-12T13:06:14.135" v="26673" actId="1076"/>
          <ac:spMkLst>
            <pc:docMk/>
            <pc:sldMk cId="3003058801" sldId="382"/>
            <ac:spMk id="6" creationId="{5AF42BF0-0B17-4E57-940A-6CE81C90668D}"/>
          </ac:spMkLst>
        </pc:spChg>
        <pc:spChg chg="del">
          <ac:chgData name="ΕΙΡΗΝΗ ΚΑΤΣΑΡΟΥ" userId="3d7c3f3ab11cf231" providerId="LiveId" clId="{58D3516E-C68E-4816-BB91-0168A74178CB}" dt="2023-02-11T15:12:02.173" v="5955" actId="21"/>
          <ac:spMkLst>
            <pc:docMk/>
            <pc:sldMk cId="3003058801" sldId="382"/>
            <ac:spMk id="10" creationId="{D6AA2E5A-6160-8974-5832-92BE725C61F3}"/>
          </ac:spMkLst>
        </pc:spChg>
        <pc:spChg chg="del">
          <ac:chgData name="ΕΙΡΗΝΗ ΚΑΤΣΑΡΟΥ" userId="3d7c3f3ab11cf231" providerId="LiveId" clId="{58D3516E-C68E-4816-BB91-0168A74178CB}" dt="2023-02-11T15:12:42.541" v="5957" actId="21"/>
          <ac:spMkLst>
            <pc:docMk/>
            <pc:sldMk cId="3003058801" sldId="382"/>
            <ac:spMk id="13" creationId="{6BCE96E8-653C-2C6C-CF3E-7634C8C89F26}"/>
          </ac:spMkLst>
        </pc:spChg>
        <pc:picChg chg="add mod">
          <ac:chgData name="ΕΙΡΗΝΗ ΚΑΤΣΑΡΟΥ" userId="3d7c3f3ab11cf231" providerId="LiveId" clId="{58D3516E-C68E-4816-BB91-0168A74178CB}" dt="2023-02-11T15:15:31.722" v="5984" actId="14100"/>
          <ac:picMkLst>
            <pc:docMk/>
            <pc:sldMk cId="3003058801" sldId="382"/>
            <ac:picMk id="8" creationId="{A1BDA2A2-7909-3D6D-178F-2F4C4A37FC19}"/>
          </ac:picMkLst>
        </pc:picChg>
        <pc:picChg chg="del">
          <ac:chgData name="ΕΙΡΗΝΗ ΚΑΤΣΑΡΟΥ" userId="3d7c3f3ab11cf231" providerId="LiveId" clId="{58D3516E-C68E-4816-BB91-0168A74178CB}" dt="2023-02-11T15:11:08.700" v="5870" actId="21"/>
          <ac:picMkLst>
            <pc:docMk/>
            <pc:sldMk cId="3003058801" sldId="382"/>
            <ac:picMk id="9" creationId="{9A188146-C502-FB39-5B3C-EDE6F611CCD3}"/>
          </ac:picMkLst>
        </pc:picChg>
        <pc:picChg chg="add mod">
          <ac:chgData name="ΕΙΡΗΝΗ ΚΑΤΣΑΡΟΥ" userId="3d7c3f3ab11cf231" providerId="LiveId" clId="{58D3516E-C68E-4816-BB91-0168A74178CB}" dt="2023-02-11T15:16:48.440" v="5998" actId="1440"/>
          <ac:picMkLst>
            <pc:docMk/>
            <pc:sldMk cId="3003058801" sldId="382"/>
            <ac:picMk id="14" creationId="{7C5569F0-D72A-80C0-2708-929B921A4778}"/>
          </ac:picMkLst>
        </pc:picChg>
      </pc:sldChg>
      <pc:sldChg chg="addSp delSp modSp add mod">
        <pc:chgData name="ΕΙΡΗΝΗ ΚΑΤΣΑΡΟΥ" userId="3d7c3f3ab11cf231" providerId="LiveId" clId="{58D3516E-C68E-4816-BB91-0168A74178CB}" dt="2023-02-12T13:06:47.031" v="26678" actId="14100"/>
        <pc:sldMkLst>
          <pc:docMk/>
          <pc:sldMk cId="4221354589" sldId="383"/>
        </pc:sldMkLst>
        <pc:spChg chg="add del mod">
          <ac:chgData name="ΕΙΡΗΝΗ ΚΑΤΣΑΡΟΥ" userId="3d7c3f3ab11cf231" providerId="LiveId" clId="{58D3516E-C68E-4816-BB91-0168A74178CB}" dt="2023-02-11T16:01:36.743" v="6663" actId="931"/>
          <ac:spMkLst>
            <pc:docMk/>
            <pc:sldMk cId="4221354589" sldId="383"/>
            <ac:spMk id="3" creationId="{0E7569DD-2D71-766B-0AC8-BFC6F042D6AB}"/>
          </ac:spMkLst>
        </pc:spChg>
        <pc:spChg chg="mod">
          <ac:chgData name="ΕΙΡΗΝΗ ΚΑΤΣΑΡΟΥ" userId="3d7c3f3ab11cf231" providerId="LiveId" clId="{58D3516E-C68E-4816-BB91-0168A74178CB}" dt="2023-02-12T13:06:47.031" v="26678" actId="14100"/>
          <ac:spMkLst>
            <pc:docMk/>
            <pc:sldMk cId="4221354589" sldId="383"/>
            <ac:spMk id="5" creationId="{ABD7D3E9-194D-4A3D-9826-F2458533B950}"/>
          </ac:spMkLst>
        </pc:spChg>
        <pc:spChg chg="mod">
          <ac:chgData name="ΕΙΡΗΝΗ ΚΑΤΣΑΡΟΥ" userId="3d7c3f3ab11cf231" providerId="LiveId" clId="{58D3516E-C68E-4816-BB91-0168A74178CB}" dt="2023-02-12T13:06:31.171" v="26675" actId="255"/>
          <ac:spMkLst>
            <pc:docMk/>
            <pc:sldMk cId="4221354589" sldId="383"/>
            <ac:spMk id="6" creationId="{5AF42BF0-0B17-4E57-940A-6CE81C90668D}"/>
          </ac:spMkLst>
        </pc:spChg>
        <pc:picChg chg="del">
          <ac:chgData name="ΕΙΡΗΝΗ ΚΑΤΣΑΡΟΥ" userId="3d7c3f3ab11cf231" providerId="LiveId" clId="{58D3516E-C68E-4816-BB91-0168A74178CB}" dt="2023-02-11T16:01:23.268" v="6662" actId="21"/>
          <ac:picMkLst>
            <pc:docMk/>
            <pc:sldMk cId="4221354589" sldId="383"/>
            <ac:picMk id="8" creationId="{A1BDA2A2-7909-3D6D-178F-2F4C4A37FC19}"/>
          </ac:picMkLst>
        </pc:picChg>
        <pc:picChg chg="add mod">
          <ac:chgData name="ΕΙΡΗΝΗ ΚΑΤΣΑΡΟΥ" userId="3d7c3f3ab11cf231" providerId="LiveId" clId="{58D3516E-C68E-4816-BB91-0168A74178CB}" dt="2023-02-11T16:02:24.014" v="6679" actId="14100"/>
          <ac:picMkLst>
            <pc:docMk/>
            <pc:sldMk cId="4221354589" sldId="383"/>
            <ac:picMk id="9" creationId="{90ACA753-5FF8-475F-2AE5-4C926999E416}"/>
          </ac:picMkLst>
        </pc:picChg>
        <pc:picChg chg="add mod">
          <ac:chgData name="ΕΙΡΗΝΗ ΚΑΤΣΑΡΟΥ" userId="3d7c3f3ab11cf231" providerId="LiveId" clId="{58D3516E-C68E-4816-BB91-0168A74178CB}" dt="2023-02-11T16:02:20.542" v="6678" actId="14100"/>
          <ac:picMkLst>
            <pc:docMk/>
            <pc:sldMk cId="4221354589" sldId="383"/>
            <ac:picMk id="11" creationId="{4C3C6D39-19E9-AB54-0E33-80B2E9882039}"/>
          </ac:picMkLst>
        </pc:picChg>
        <pc:picChg chg="del">
          <ac:chgData name="ΕΙΡΗΝΗ ΚΑΤΣΑΡΟΥ" userId="3d7c3f3ab11cf231" providerId="LiveId" clId="{58D3516E-C68E-4816-BB91-0168A74178CB}" dt="2023-02-11T16:02:11.339" v="6675" actId="21"/>
          <ac:picMkLst>
            <pc:docMk/>
            <pc:sldMk cId="4221354589" sldId="383"/>
            <ac:picMk id="14" creationId="{7C5569F0-D72A-80C0-2708-929B921A4778}"/>
          </ac:picMkLst>
        </pc:picChg>
        <pc:picChg chg="add mod">
          <ac:chgData name="ΕΙΡΗΝΗ ΚΑΤΣΑΡΟΥ" userId="3d7c3f3ab11cf231" providerId="LiveId" clId="{58D3516E-C68E-4816-BB91-0168A74178CB}" dt="2023-02-11T16:12:44.904" v="7211" actId="1076"/>
          <ac:picMkLst>
            <pc:docMk/>
            <pc:sldMk cId="4221354589" sldId="383"/>
            <ac:picMk id="15" creationId="{EF957864-0EFB-FD56-4EA3-E4E798019E79}"/>
          </ac:picMkLst>
        </pc:picChg>
      </pc:sldChg>
      <pc:sldChg chg="addSp delSp modSp add mod">
        <pc:chgData name="ΕΙΡΗΝΗ ΚΑΤΣΑΡΟΥ" userId="3d7c3f3ab11cf231" providerId="LiveId" clId="{58D3516E-C68E-4816-BB91-0168A74178CB}" dt="2023-02-12T13:07:16.176" v="26683" actId="20577"/>
        <pc:sldMkLst>
          <pc:docMk/>
          <pc:sldMk cId="168693031" sldId="384"/>
        </pc:sldMkLst>
        <pc:spChg chg="mod">
          <ac:chgData name="ΕΙΡΗΝΗ ΚΑΤΣΑΡΟΥ" userId="3d7c3f3ab11cf231" providerId="LiveId" clId="{58D3516E-C68E-4816-BB91-0168A74178CB}" dt="2023-02-12T13:07:16.176" v="26683" actId="20577"/>
          <ac:spMkLst>
            <pc:docMk/>
            <pc:sldMk cId="168693031" sldId="384"/>
            <ac:spMk id="5" creationId="{ABD7D3E9-194D-4A3D-9826-F2458533B950}"/>
          </ac:spMkLst>
        </pc:spChg>
        <pc:spChg chg="mod">
          <ac:chgData name="ΕΙΡΗΝΗ ΚΑΤΣΑΡΟΥ" userId="3d7c3f3ab11cf231" providerId="LiveId" clId="{58D3516E-C68E-4816-BB91-0168A74178CB}" dt="2023-02-11T16:34:56.150" v="8576" actId="255"/>
          <ac:spMkLst>
            <pc:docMk/>
            <pc:sldMk cId="168693031" sldId="384"/>
            <ac:spMk id="6" creationId="{5AF42BF0-0B17-4E57-940A-6CE81C90668D}"/>
          </ac:spMkLst>
        </pc:spChg>
        <pc:spChg chg="mod">
          <ac:chgData name="ΕΙΡΗΝΗ ΚΑΤΣΑΡΟΥ" userId="3d7c3f3ab11cf231" providerId="LiveId" clId="{58D3516E-C68E-4816-BB91-0168A74178CB}" dt="2023-02-11T16:21:36.095" v="7856" actId="14100"/>
          <ac:spMkLst>
            <pc:docMk/>
            <pc:sldMk cId="168693031" sldId="384"/>
            <ac:spMk id="12" creationId="{CA4B76B6-CF1E-7559-6EB3-436435EF8F24}"/>
          </ac:spMkLst>
        </pc:spChg>
        <pc:picChg chg="add mod">
          <ac:chgData name="ΕΙΡΗΝΗ ΚΑΤΣΑΡΟΥ" userId="3d7c3f3ab11cf231" providerId="LiveId" clId="{58D3516E-C68E-4816-BB91-0168A74178CB}" dt="2023-02-11T16:21:43.054" v="7858" actId="1440"/>
          <ac:picMkLst>
            <pc:docMk/>
            <pc:sldMk cId="168693031" sldId="384"/>
            <ac:picMk id="3" creationId="{D176934A-1DDD-EDEF-34BE-508E1B2304A9}"/>
          </ac:picMkLst>
        </pc:picChg>
        <pc:picChg chg="del">
          <ac:chgData name="ΕΙΡΗΝΗ ΚΑΤΣΑΡΟΥ" userId="3d7c3f3ab11cf231" providerId="LiveId" clId="{58D3516E-C68E-4816-BB91-0168A74178CB}" dt="2023-02-11T16:14:48.331" v="7370" actId="21"/>
          <ac:picMkLst>
            <pc:docMk/>
            <pc:sldMk cId="168693031" sldId="384"/>
            <ac:picMk id="15" creationId="{EF957864-0EFB-FD56-4EA3-E4E798019E79}"/>
          </ac:picMkLst>
        </pc:picChg>
      </pc:sldChg>
      <pc:sldChg chg="addSp delSp modSp add mod">
        <pc:chgData name="ΕΙΡΗΝΗ ΚΑΤΣΑΡΟΥ" userId="3d7c3f3ab11cf231" providerId="LiveId" clId="{58D3516E-C68E-4816-BB91-0168A74178CB}" dt="2023-02-11T16:33:35.301" v="8573" actId="14100"/>
        <pc:sldMkLst>
          <pc:docMk/>
          <pc:sldMk cId="1002518666" sldId="385"/>
        </pc:sldMkLst>
        <pc:spChg chg="mod">
          <ac:chgData name="ΕΙΡΗΝΗ ΚΑΤΣΑΡΟΥ" userId="3d7c3f3ab11cf231" providerId="LiveId" clId="{58D3516E-C68E-4816-BB91-0168A74178CB}" dt="2023-02-11T16:33:35.301" v="8573" actId="14100"/>
          <ac:spMkLst>
            <pc:docMk/>
            <pc:sldMk cId="1002518666" sldId="385"/>
            <ac:spMk id="4" creationId="{2C831749-47ED-4B1D-822C-821C2833F86A}"/>
          </ac:spMkLst>
        </pc:spChg>
        <pc:spChg chg="mod">
          <ac:chgData name="ΕΙΡΗΝΗ ΚΑΤΣΑΡΟΥ" userId="3d7c3f3ab11cf231" providerId="LiveId" clId="{58D3516E-C68E-4816-BB91-0168A74178CB}" dt="2023-02-11T16:33:17.870" v="8567" actId="2711"/>
          <ac:spMkLst>
            <pc:docMk/>
            <pc:sldMk cId="1002518666" sldId="385"/>
            <ac:spMk id="5" creationId="{ABD7D3E9-194D-4A3D-9826-F2458533B950}"/>
          </ac:spMkLst>
        </pc:spChg>
        <pc:spChg chg="mod">
          <ac:chgData name="ΕΙΡΗΝΗ ΚΑΤΣΑΡΟΥ" userId="3d7c3f3ab11cf231" providerId="LiveId" clId="{58D3516E-C68E-4816-BB91-0168A74178CB}" dt="2023-02-11T16:33:12.237" v="8566" actId="2711"/>
          <ac:spMkLst>
            <pc:docMk/>
            <pc:sldMk cId="1002518666" sldId="385"/>
            <ac:spMk id="6" creationId="{5AF42BF0-0B17-4E57-940A-6CE81C90668D}"/>
          </ac:spMkLst>
        </pc:spChg>
        <pc:spChg chg="mod">
          <ac:chgData name="ΕΙΡΗΝΗ ΚΑΤΣΑΡΟΥ" userId="3d7c3f3ab11cf231" providerId="LiveId" clId="{58D3516E-C68E-4816-BB91-0168A74178CB}" dt="2023-02-11T16:32:41.033" v="8565" actId="14100"/>
          <ac:spMkLst>
            <pc:docMk/>
            <pc:sldMk cId="1002518666" sldId="385"/>
            <ac:spMk id="12" creationId="{CA4B76B6-CF1E-7559-6EB3-436435EF8F24}"/>
          </ac:spMkLst>
        </pc:spChg>
        <pc:picChg chg="del">
          <ac:chgData name="ΕΙΡΗΝΗ ΚΑΤΣΑΡΟΥ" userId="3d7c3f3ab11cf231" providerId="LiveId" clId="{58D3516E-C68E-4816-BB91-0168A74178CB}" dt="2023-02-11T16:24:29.269" v="7877" actId="21"/>
          <ac:picMkLst>
            <pc:docMk/>
            <pc:sldMk cId="1002518666" sldId="385"/>
            <ac:picMk id="3" creationId="{D176934A-1DDD-EDEF-34BE-508E1B2304A9}"/>
          </ac:picMkLst>
        </pc:picChg>
        <pc:picChg chg="add mod">
          <ac:chgData name="ΕΙΡΗΝΗ ΚΑΤΣΑΡΟΥ" userId="3d7c3f3ab11cf231" providerId="LiveId" clId="{58D3516E-C68E-4816-BB91-0168A74178CB}" dt="2023-02-11T16:31:22.369" v="8563" actId="1440"/>
          <ac:picMkLst>
            <pc:docMk/>
            <pc:sldMk cId="1002518666" sldId="385"/>
            <ac:picMk id="7" creationId="{711B7235-4D45-D07B-05AD-68B395D0B815}"/>
          </ac:picMkLst>
        </pc:picChg>
        <pc:picChg chg="mod">
          <ac:chgData name="ΕΙΡΗΝΗ ΚΑΤΣΑΡΟΥ" userId="3d7c3f3ab11cf231" providerId="LiveId" clId="{58D3516E-C68E-4816-BB91-0168A74178CB}" dt="2023-02-11T16:33:23.590" v="8568" actId="14100"/>
          <ac:picMkLst>
            <pc:docMk/>
            <pc:sldMk cId="1002518666" sldId="385"/>
            <ac:picMk id="9" creationId="{90ACA753-5FF8-475F-2AE5-4C926999E416}"/>
          </ac:picMkLst>
        </pc:picChg>
        <pc:picChg chg="mod">
          <ac:chgData name="ΕΙΡΗΝΗ ΚΑΤΣΑΡΟΥ" userId="3d7c3f3ab11cf231" providerId="LiveId" clId="{58D3516E-C68E-4816-BB91-0168A74178CB}" dt="2023-02-11T16:33:30.327" v="8572" actId="14100"/>
          <ac:picMkLst>
            <pc:docMk/>
            <pc:sldMk cId="1002518666" sldId="385"/>
            <ac:picMk id="11" creationId="{4C3C6D39-19E9-AB54-0E33-80B2E9882039}"/>
          </ac:picMkLst>
        </pc:picChg>
      </pc:sldChg>
      <pc:sldChg chg="addSp delSp modSp new mod ord setBg">
        <pc:chgData name="ΕΙΡΗΝΗ ΚΑΤΣΑΡΟΥ" userId="3d7c3f3ab11cf231" providerId="LiveId" clId="{58D3516E-C68E-4816-BB91-0168A74178CB}" dt="2023-02-12T12:57:05.803" v="26660"/>
        <pc:sldMkLst>
          <pc:docMk/>
          <pc:sldMk cId="2300749688" sldId="386"/>
        </pc:sldMkLst>
        <pc:spChg chg="add del mod">
          <ac:chgData name="ΕΙΡΗΝΗ ΚΑΤΣΑΡΟΥ" userId="3d7c3f3ab11cf231" providerId="LiveId" clId="{58D3516E-C68E-4816-BB91-0168A74178CB}" dt="2023-02-11T16:47:46.706" v="9189" actId="931"/>
          <ac:spMkLst>
            <pc:docMk/>
            <pc:sldMk cId="2300749688" sldId="386"/>
            <ac:spMk id="2" creationId="{9803D8F0-BEB0-88B1-D5FF-85A6FD51DCB8}"/>
          </ac:spMkLst>
        </pc:spChg>
        <pc:spChg chg="add mod">
          <ac:chgData name="ΕΙΡΗΝΗ ΚΑΤΣΑΡΟΥ" userId="3d7c3f3ab11cf231" providerId="LiveId" clId="{58D3516E-C68E-4816-BB91-0168A74178CB}" dt="2023-02-11T16:39:22.837" v="8755" actId="14100"/>
          <ac:spMkLst>
            <pc:docMk/>
            <pc:sldMk cId="2300749688" sldId="386"/>
            <ac:spMk id="3" creationId="{6794504A-4241-5FB5-A20D-2DD537775C46}"/>
          </ac:spMkLst>
        </pc:spChg>
        <pc:spChg chg="add del mod">
          <ac:chgData name="ΕΙΡΗΝΗ ΚΑΤΣΑΡΟΥ" userId="3d7c3f3ab11cf231" providerId="LiveId" clId="{58D3516E-C68E-4816-BB91-0168A74178CB}" dt="2023-02-11T16:50:51.123" v="9372" actId="1076"/>
          <ac:spMkLst>
            <pc:docMk/>
            <pc:sldMk cId="2300749688" sldId="386"/>
            <ac:spMk id="5" creationId="{BBCDB0AE-58AF-AB2E-C8BB-2BE857322670}"/>
          </ac:spMkLst>
        </pc:spChg>
        <pc:spChg chg="add del">
          <ac:chgData name="ΕΙΡΗΝΗ ΚΑΤΣΑΡΟΥ" userId="3d7c3f3ab11cf231" providerId="LiveId" clId="{58D3516E-C68E-4816-BB91-0168A74178CB}" dt="2023-02-11T16:36:00.697" v="8579" actId="26606"/>
          <ac:spMkLst>
            <pc:docMk/>
            <pc:sldMk cId="2300749688" sldId="386"/>
            <ac:spMk id="8" creationId="{8B089790-F4B6-46A7-BB28-7B74A9A9EFDC}"/>
          </ac:spMkLst>
        </pc:spChg>
        <pc:spChg chg="add mod">
          <ac:chgData name="ΕΙΡΗΝΗ ΚΑΤΣΑΡΟΥ" userId="3d7c3f3ab11cf231" providerId="LiveId" clId="{58D3516E-C68E-4816-BB91-0168A74178CB}" dt="2023-02-11T16:51:10.099" v="9378" actId="1076"/>
          <ac:spMkLst>
            <pc:docMk/>
            <pc:sldMk cId="2300749688" sldId="386"/>
            <ac:spMk id="9" creationId="{1CE3B298-4F91-8C9E-D86F-5484C0D1B4A2}"/>
          </ac:spMkLst>
        </pc:spChg>
        <pc:spChg chg="add del mod">
          <ac:chgData name="ΕΙΡΗΝΗ ΚΑΤΣΑΡΟΥ" userId="3d7c3f3ab11cf231" providerId="LiveId" clId="{58D3516E-C68E-4816-BB91-0168A74178CB}" dt="2023-02-11T16:50:32.709" v="9369" actId="931"/>
          <ac:spMkLst>
            <pc:docMk/>
            <pc:sldMk cId="2300749688" sldId="386"/>
            <ac:spMk id="16" creationId="{5E534CC2-8C61-4C0B-7ECE-DCAFA2EA3167}"/>
          </ac:spMkLst>
        </pc:spChg>
        <pc:spChg chg="add mod">
          <ac:chgData name="ΕΙΡΗΝΗ ΚΑΤΣΑΡΟΥ" userId="3d7c3f3ab11cf231" providerId="LiveId" clId="{58D3516E-C68E-4816-BB91-0168A74178CB}" dt="2023-02-11T16:52:43.346" v="9579" actId="20577"/>
          <ac:spMkLst>
            <pc:docMk/>
            <pc:sldMk cId="2300749688" sldId="386"/>
            <ac:spMk id="19" creationId="{DED7D019-9BFE-59E5-DC5D-A0E941D42A0F}"/>
          </ac:spMkLst>
        </pc:spChg>
        <pc:spChg chg="add del mod">
          <ac:chgData name="ΕΙΡΗΝΗ ΚΑΤΣΑΡΟΥ" userId="3d7c3f3ab11cf231" providerId="LiveId" clId="{58D3516E-C68E-4816-BB91-0168A74178CB}" dt="2023-02-11T16:53:42.607" v="9582" actId="931"/>
          <ac:spMkLst>
            <pc:docMk/>
            <pc:sldMk cId="2300749688" sldId="386"/>
            <ac:spMk id="21" creationId="{E78F77F3-4409-51A2-B625-E51F22023FB9}"/>
          </ac:spMkLst>
        </pc:spChg>
        <pc:spChg chg="add del mod">
          <ac:chgData name="ΕΙΡΗΝΗ ΚΑΤΣΑΡΟΥ" userId="3d7c3f3ab11cf231" providerId="LiveId" clId="{58D3516E-C68E-4816-BB91-0168A74178CB}" dt="2023-02-11T16:56:05.844" v="9584" actId="931"/>
          <ac:spMkLst>
            <pc:docMk/>
            <pc:sldMk cId="2300749688" sldId="386"/>
            <ac:spMk id="25" creationId="{C19CB7EC-8764-2EDC-023E-9D2029F5FC96}"/>
          </ac:spMkLst>
        </pc:spChg>
        <pc:grpChg chg="add del">
          <ac:chgData name="ΕΙΡΗΝΗ ΚΑΤΣΑΡΟΥ" userId="3d7c3f3ab11cf231" providerId="LiveId" clId="{58D3516E-C68E-4816-BB91-0168A74178CB}" dt="2023-02-11T16:36:00.697" v="8579" actId="26606"/>
          <ac:grpSpMkLst>
            <pc:docMk/>
            <pc:sldMk cId="2300749688" sldId="386"/>
            <ac:grpSpMk id="10" creationId="{9DE3F54D-33BC-4382-A2AB-5E002F0F1166}"/>
          </ac:grpSpMkLst>
        </pc:grpChg>
        <pc:picChg chg="add del">
          <ac:chgData name="ΕΙΡΗΝΗ ΚΑΤΣΑΡΟΥ" userId="3d7c3f3ab11cf231" providerId="LiveId" clId="{58D3516E-C68E-4816-BB91-0168A74178CB}" dt="2023-02-11T16:36:00.697" v="8579" actId="26606"/>
          <ac:picMkLst>
            <pc:docMk/>
            <pc:sldMk cId="2300749688" sldId="386"/>
            <ac:picMk id="4" creationId="{7FE2616D-BA4B-ECCC-BF52-769F0F49DBCA}"/>
          </ac:picMkLst>
        </pc:picChg>
        <pc:picChg chg="add del mod">
          <ac:chgData name="ΕΙΡΗΝΗ ΚΑΤΣΑΡΟΥ" userId="3d7c3f3ab11cf231" providerId="LiveId" clId="{58D3516E-C68E-4816-BB91-0168A74178CB}" dt="2023-02-11T16:50:25.154" v="9368" actId="21"/>
          <ac:picMkLst>
            <pc:docMk/>
            <pc:sldMk cId="2300749688" sldId="386"/>
            <ac:picMk id="7" creationId="{1E3E9081-6AEC-E048-5878-1AE8774EBDAC}"/>
          </ac:picMkLst>
        </pc:picChg>
        <pc:picChg chg="add del mod">
          <ac:chgData name="ΕΙΡΗΝΗ ΚΑΤΣΑΡΟΥ" userId="3d7c3f3ab11cf231" providerId="LiveId" clId="{58D3516E-C68E-4816-BB91-0168A74178CB}" dt="2023-02-11T16:52:47.606" v="9580" actId="21"/>
          <ac:picMkLst>
            <pc:docMk/>
            <pc:sldMk cId="2300749688" sldId="386"/>
            <ac:picMk id="18" creationId="{1FC6EED1-388A-9111-BDC9-ECAA3195B998}"/>
          </ac:picMkLst>
        </pc:picChg>
        <pc:picChg chg="add del mod">
          <ac:chgData name="ΕΙΡΗΝΗ ΚΑΤΣΑΡΟΥ" userId="3d7c3f3ab11cf231" providerId="LiveId" clId="{58D3516E-C68E-4816-BB91-0168A74178CB}" dt="2023-02-11T16:53:46.785" v="9583" actId="21"/>
          <ac:picMkLst>
            <pc:docMk/>
            <pc:sldMk cId="2300749688" sldId="386"/>
            <ac:picMk id="23" creationId="{4A58B25E-5D86-DF74-2570-6F73F30959B9}"/>
          </ac:picMkLst>
        </pc:picChg>
        <pc:picChg chg="add mod">
          <ac:chgData name="ΕΙΡΗΝΗ ΚΑΤΣΑΡΟΥ" userId="3d7c3f3ab11cf231" providerId="LiveId" clId="{58D3516E-C68E-4816-BB91-0168A74178CB}" dt="2023-02-11T16:56:22.264" v="9589" actId="14100"/>
          <ac:picMkLst>
            <pc:docMk/>
            <pc:sldMk cId="2300749688" sldId="386"/>
            <ac:picMk id="27" creationId="{5C3B6C9F-ECB3-D360-BDD0-929F37F2A939}"/>
          </ac:picMkLst>
        </pc:picChg>
      </pc:sldChg>
      <pc:sldChg chg="addSp delSp modSp add mod setBg delDesignElem">
        <pc:chgData name="ΕΙΡΗΝΗ ΚΑΤΣΑΡΟΥ" userId="3d7c3f3ab11cf231" providerId="LiveId" clId="{58D3516E-C68E-4816-BB91-0168A74178CB}" dt="2023-02-11T17:28:14.165" v="10997" actId="14100"/>
        <pc:sldMkLst>
          <pc:docMk/>
          <pc:sldMk cId="1069551800" sldId="387"/>
        </pc:sldMkLst>
        <pc:spChg chg="add del mod">
          <ac:chgData name="ΕΙΡΗΝΗ ΚΑΤΣΑΡΟΥ" userId="3d7c3f3ab11cf231" providerId="LiveId" clId="{58D3516E-C68E-4816-BB91-0168A74178CB}" dt="2023-02-11T17:02:46.821" v="9674"/>
          <ac:spMkLst>
            <pc:docMk/>
            <pc:sldMk cId="1069551800" sldId="387"/>
            <ac:spMk id="2" creationId="{A167318D-923F-577D-B121-64A18AE95A62}"/>
          </ac:spMkLst>
        </pc:spChg>
        <pc:spChg chg="mod">
          <ac:chgData name="ΕΙΡΗΝΗ ΚΑΤΣΑΡΟΥ" userId="3d7c3f3ab11cf231" providerId="LiveId" clId="{58D3516E-C68E-4816-BB91-0168A74178CB}" dt="2023-02-11T17:07:12.072" v="9735" actId="122"/>
          <ac:spMkLst>
            <pc:docMk/>
            <pc:sldMk cId="1069551800" sldId="387"/>
            <ac:spMk id="4" creationId="{90276DB8-9550-7789-6DF8-AA2A0B318FE6}"/>
          </ac:spMkLst>
        </pc:spChg>
        <pc:spChg chg="del mod ord">
          <ac:chgData name="ΕΙΡΗΝΗ ΚΑΤΣΑΡΟΥ" userId="3d7c3f3ab11cf231" providerId="LiveId" clId="{58D3516E-C68E-4816-BB91-0168A74178CB}" dt="2023-02-11T17:07:46.414" v="9736" actId="26606"/>
          <ac:spMkLst>
            <pc:docMk/>
            <pc:sldMk cId="1069551800" sldId="387"/>
            <ac:spMk id="5" creationId="{04457D61-2F82-556B-05FC-2E655E2F7B0A}"/>
          </ac:spMkLst>
        </pc:spChg>
        <pc:spChg chg="add mod">
          <ac:chgData name="ΕΙΡΗΝΗ ΚΑΤΣΑΡΟΥ" userId="3d7c3f3ab11cf231" providerId="LiveId" clId="{58D3516E-C68E-4816-BB91-0168A74178CB}" dt="2023-02-11T17:07:52.338" v="9737" actId="122"/>
          <ac:spMkLst>
            <pc:docMk/>
            <pc:sldMk cId="1069551800" sldId="387"/>
            <ac:spMk id="6" creationId="{9C8869CB-1908-2A84-3D37-ACE5A33F10A9}"/>
          </ac:spMkLst>
        </pc:spChg>
        <pc:spChg chg="add mod">
          <ac:chgData name="ΕΙΡΗΝΗ ΚΑΤΣΑΡΟΥ" userId="3d7c3f3ab11cf231" providerId="LiveId" clId="{58D3516E-C68E-4816-BB91-0168A74178CB}" dt="2023-02-11T17:28:14.165" v="10997" actId="14100"/>
          <ac:spMkLst>
            <pc:docMk/>
            <pc:sldMk cId="1069551800" sldId="387"/>
            <ac:spMk id="8" creationId="{B7892747-4F99-3A82-E487-EB20F5B29311}"/>
          </ac:spMkLst>
        </pc:spChg>
        <pc:spChg chg="add">
          <ac:chgData name="ΕΙΡΗΝΗ ΚΑΤΣΑΡΟΥ" userId="3d7c3f3ab11cf231" providerId="LiveId" clId="{58D3516E-C68E-4816-BB91-0168A74178CB}" dt="2023-02-11T17:04:13.517" v="9695" actId="26606"/>
          <ac:spMkLst>
            <pc:docMk/>
            <pc:sldMk cId="1069551800" sldId="387"/>
            <ac:spMk id="16" creationId="{2EB492CD-616E-47F8-933B-5E2D952A0593}"/>
          </ac:spMkLst>
        </pc:spChg>
        <pc:spChg chg="add">
          <ac:chgData name="ΕΙΡΗΝΗ ΚΑΤΣΑΡΟΥ" userId="3d7c3f3ab11cf231" providerId="LiveId" clId="{58D3516E-C68E-4816-BB91-0168A74178CB}" dt="2023-02-11T17:04:13.517" v="9695" actId="26606"/>
          <ac:spMkLst>
            <pc:docMk/>
            <pc:sldMk cId="1069551800" sldId="387"/>
            <ac:spMk id="18" creationId="{59383CF9-23B5-4335-9B21-1791C4CF1C75}"/>
          </ac:spMkLst>
        </pc:spChg>
        <pc:spChg chg="add">
          <ac:chgData name="ΕΙΡΗΝΗ ΚΑΤΣΑΡΟΥ" userId="3d7c3f3ab11cf231" providerId="LiveId" clId="{58D3516E-C68E-4816-BB91-0168A74178CB}" dt="2023-02-11T17:04:13.517" v="9695" actId="26606"/>
          <ac:spMkLst>
            <pc:docMk/>
            <pc:sldMk cId="1069551800" sldId="387"/>
            <ac:spMk id="20" creationId="{0007FE00-9498-4706-B255-6437B0252C02}"/>
          </ac:spMkLst>
        </pc:spChg>
        <pc:spChg chg="del">
          <ac:chgData name="ΕΙΡΗΝΗ ΚΑΤΣΑΡΟΥ" userId="3d7c3f3ab11cf231" providerId="LiveId" clId="{58D3516E-C68E-4816-BB91-0168A74178CB}" dt="2023-02-11T17:00:05.956" v="9591"/>
          <ac:spMkLst>
            <pc:docMk/>
            <pc:sldMk cId="1069551800" sldId="387"/>
            <ac:spMk id="24" creationId="{42A5316D-ED2F-4F89-B4B4-8D9240B1A348}"/>
          </ac:spMkLst>
        </pc:spChg>
        <pc:graphicFrameChg chg="add mod">
          <ac:chgData name="ΕΙΡΗΝΗ ΚΑΤΣΑΡΟΥ" userId="3d7c3f3ab11cf231" providerId="LiveId" clId="{58D3516E-C68E-4816-BB91-0168A74178CB}" dt="2023-02-11T17:10:42.951" v="9987" actId="108"/>
          <ac:graphicFrameMkLst>
            <pc:docMk/>
            <pc:sldMk cId="1069551800" sldId="387"/>
            <ac:graphicFrameMk id="22" creationId="{571D5E63-0FEA-9EEB-C7E5-724AF4C302F6}"/>
          </ac:graphicFrameMkLst>
        </pc:graphicFrameChg>
        <pc:picChg chg="del">
          <ac:chgData name="ΕΙΡΗΝΗ ΚΑΤΣΑΡΟΥ" userId="3d7c3f3ab11cf231" providerId="LiveId" clId="{58D3516E-C68E-4816-BB91-0168A74178CB}" dt="2023-02-11T17:00:17.523" v="9592" actId="21"/>
          <ac:picMkLst>
            <pc:docMk/>
            <pc:sldMk cId="1069551800" sldId="387"/>
            <ac:picMk id="3" creationId="{725E5540-1A57-AA4E-05CA-3BC6D258EDD2}"/>
          </ac:picMkLst>
        </pc:picChg>
        <pc:picChg chg="add del mod">
          <ac:chgData name="ΕΙΡΗΝΗ ΚΑΤΣΑΡΟΥ" userId="3d7c3f3ab11cf231" providerId="LiveId" clId="{58D3516E-C68E-4816-BB91-0168A74178CB}" dt="2023-02-11T17:04:59.496" v="9700" actId="21"/>
          <ac:picMkLst>
            <pc:docMk/>
            <pc:sldMk cId="1069551800" sldId="387"/>
            <ac:picMk id="7" creationId="{D7377BCA-048F-0206-3D71-220081D59E74}"/>
          </ac:picMkLst>
        </pc:picChg>
        <pc:cxnChg chg="add del">
          <ac:chgData name="ΕΙΡΗΝΗ ΚΑΤΣΑΡΟΥ" userId="3d7c3f3ab11cf231" providerId="LiveId" clId="{58D3516E-C68E-4816-BB91-0168A74178CB}" dt="2023-02-11T17:04:13.517" v="9695" actId="26606"/>
          <ac:cxnSpMkLst>
            <pc:docMk/>
            <pc:sldMk cId="1069551800" sldId="387"/>
            <ac:cxnSpMk id="11" creationId="{A7F400EE-A8A5-48AF-B4D6-291B52C6F0B0}"/>
          </ac:cxnSpMkLst>
        </pc:cxnChg>
      </pc:sldChg>
      <pc:sldChg chg="addSp delSp modSp add del mod">
        <pc:chgData name="ΕΙΡΗΝΗ ΚΑΤΣΑΡΟΥ" userId="3d7c3f3ab11cf231" providerId="LiveId" clId="{58D3516E-C68E-4816-BB91-0168A74178CB}" dt="2023-02-11T16:52:50.940" v="9581" actId="2696"/>
        <pc:sldMkLst>
          <pc:docMk/>
          <pc:sldMk cId="2791603564" sldId="387"/>
        </pc:sldMkLst>
        <pc:spChg chg="add mod">
          <ac:chgData name="ΕΙΡΗΝΗ ΚΑΤΣΑΡΟΥ" userId="3d7c3f3ab11cf231" providerId="LiveId" clId="{58D3516E-C68E-4816-BB91-0168A74178CB}" dt="2023-02-11T16:48:26.342" v="9192" actId="21"/>
          <ac:spMkLst>
            <pc:docMk/>
            <pc:sldMk cId="2791603564" sldId="387"/>
            <ac:spMk id="4" creationId="{7323C39F-0A9E-932B-35CB-1DEBCBD19FBA}"/>
          </ac:spMkLst>
        </pc:spChg>
        <pc:spChg chg="mod">
          <ac:chgData name="ΕΙΡΗΝΗ ΚΑΤΣΑΡΟΥ" userId="3d7c3f3ab11cf231" providerId="LiveId" clId="{58D3516E-C68E-4816-BB91-0168A74178CB}" dt="2023-02-11T16:49:48.272" v="9365" actId="20577"/>
          <ac:spMkLst>
            <pc:docMk/>
            <pc:sldMk cId="2791603564" sldId="387"/>
            <ac:spMk id="5" creationId="{BBCDB0AE-58AF-AB2E-C8BB-2BE857322670}"/>
          </ac:spMkLst>
        </pc:spChg>
        <pc:picChg chg="del">
          <ac:chgData name="ΕΙΡΗΝΗ ΚΑΤΣΑΡΟΥ" userId="3d7c3f3ab11cf231" providerId="LiveId" clId="{58D3516E-C68E-4816-BB91-0168A74178CB}" dt="2023-02-11T16:48:26.342" v="9192" actId="21"/>
          <ac:picMkLst>
            <pc:docMk/>
            <pc:sldMk cId="2791603564" sldId="387"/>
            <ac:picMk id="7" creationId="{1E3E9081-6AEC-E048-5878-1AE8774EBDAC}"/>
          </ac:picMkLst>
        </pc:picChg>
      </pc:sldChg>
      <pc:sldChg chg="modSp add mod">
        <pc:chgData name="ΕΙΡΗΝΗ ΚΑΤΣΑΡΟΥ" userId="3d7c3f3ab11cf231" providerId="LiveId" clId="{58D3516E-C68E-4816-BB91-0168A74178CB}" dt="2023-02-11T19:35:06.782" v="19027" actId="14100"/>
        <pc:sldMkLst>
          <pc:docMk/>
          <pc:sldMk cId="3874870829" sldId="388"/>
        </pc:sldMkLst>
        <pc:spChg chg="mod">
          <ac:chgData name="ΕΙΡΗΝΗ ΚΑΤΣΑΡΟΥ" userId="3d7c3f3ab11cf231" providerId="LiveId" clId="{58D3516E-C68E-4816-BB91-0168A74178CB}" dt="2023-02-11T19:35:06.782" v="19027" actId="14100"/>
          <ac:spMkLst>
            <pc:docMk/>
            <pc:sldMk cId="3874870829" sldId="388"/>
            <ac:spMk id="8" creationId="{5CF5BDA4-10C7-46A6-AC30-523A3FC438AC}"/>
          </ac:spMkLst>
        </pc:spChg>
      </pc:sldChg>
      <pc:sldChg chg="modSp add mod">
        <pc:chgData name="ΕΙΡΗΝΗ ΚΑΤΣΑΡΟΥ" userId="3d7c3f3ab11cf231" providerId="LiveId" clId="{58D3516E-C68E-4816-BB91-0168A74178CB}" dt="2023-02-11T17:32:21.964" v="11104" actId="20577"/>
        <pc:sldMkLst>
          <pc:docMk/>
          <pc:sldMk cId="1976079553" sldId="389"/>
        </pc:sldMkLst>
        <pc:spChg chg="mod">
          <ac:chgData name="ΕΙΡΗΝΗ ΚΑΤΣΑΡΟΥ" userId="3d7c3f3ab11cf231" providerId="LiveId" clId="{58D3516E-C68E-4816-BB91-0168A74178CB}" dt="2023-02-11T17:32:21.964" v="11104" actId="20577"/>
          <ac:spMkLst>
            <pc:docMk/>
            <pc:sldMk cId="1976079553" sldId="389"/>
            <ac:spMk id="8" creationId="{5CF5BDA4-10C7-46A6-AC30-523A3FC438AC}"/>
          </ac:spMkLst>
        </pc:spChg>
      </pc:sldChg>
      <pc:sldChg chg="addSp delSp modSp new del mod">
        <pc:chgData name="ΕΙΡΗΝΗ ΚΑΤΣΑΡΟΥ" userId="3d7c3f3ab11cf231" providerId="LiveId" clId="{58D3516E-C68E-4816-BB91-0168A74178CB}" dt="2023-02-11T17:36:31.316" v="11110" actId="2696"/>
        <pc:sldMkLst>
          <pc:docMk/>
          <pc:sldMk cId="108442742" sldId="390"/>
        </pc:sldMkLst>
        <pc:spChg chg="del">
          <ac:chgData name="ΕΙΡΗΝΗ ΚΑΤΣΑΡΟΥ" userId="3d7c3f3ab11cf231" providerId="LiveId" clId="{58D3516E-C68E-4816-BB91-0168A74178CB}" dt="2023-02-11T17:36:14.749" v="11106" actId="21"/>
          <ac:spMkLst>
            <pc:docMk/>
            <pc:sldMk cId="108442742" sldId="390"/>
            <ac:spMk id="2" creationId="{6EC3BF89-080B-804F-3F4B-82C6F12EFBB4}"/>
          </ac:spMkLst>
        </pc:spChg>
        <pc:spChg chg="add del mod">
          <ac:chgData name="ΕΙΡΗΝΗ ΚΑΤΣΑΡΟΥ" userId="3d7c3f3ab11cf231" providerId="LiveId" clId="{58D3516E-C68E-4816-BB91-0168A74178CB}" dt="2023-02-11T17:36:26.708" v="11109"/>
          <ac:spMkLst>
            <pc:docMk/>
            <pc:sldMk cId="108442742" sldId="390"/>
            <ac:spMk id="4" creationId="{1353C0E1-2FB5-2EA5-505A-9E47322A6E02}"/>
          </ac:spMkLst>
        </pc:spChg>
      </pc:sldChg>
      <pc:sldChg chg="addSp delSp modSp new del mod">
        <pc:chgData name="ΕΙΡΗΝΗ ΚΑΤΣΑΡΟΥ" userId="3d7c3f3ab11cf231" providerId="LiveId" clId="{58D3516E-C68E-4816-BB91-0168A74178CB}" dt="2023-02-11T17:43:47.535" v="11169" actId="2696"/>
        <pc:sldMkLst>
          <pc:docMk/>
          <pc:sldMk cId="337942255" sldId="390"/>
        </pc:sldMkLst>
        <pc:spChg chg="del">
          <ac:chgData name="ΕΙΡΗΝΗ ΚΑΤΣΑΡΟΥ" userId="3d7c3f3ab11cf231" providerId="LiveId" clId="{58D3516E-C68E-4816-BB91-0168A74178CB}" dt="2023-02-11T17:42:34.563" v="11141" actId="931"/>
          <ac:spMkLst>
            <pc:docMk/>
            <pc:sldMk cId="337942255" sldId="390"/>
            <ac:spMk id="2" creationId="{4A58C5EE-EE36-FC4E-7AC7-3CCDFFC35E6C}"/>
          </ac:spMkLst>
        </pc:spChg>
        <pc:spChg chg="add mod">
          <ac:chgData name="ΕΙΡΗΝΗ ΚΑΤΣΑΡΟΥ" userId="3d7c3f3ab11cf231" providerId="LiveId" clId="{58D3516E-C68E-4816-BB91-0168A74178CB}" dt="2023-02-11T17:43:13.980" v="11168" actId="20577"/>
          <ac:spMkLst>
            <pc:docMk/>
            <pc:sldMk cId="337942255" sldId="390"/>
            <ac:spMk id="5" creationId="{68CF4316-B932-F9CA-1666-4DCCCF36243B}"/>
          </ac:spMkLst>
        </pc:spChg>
        <pc:picChg chg="add mod">
          <ac:chgData name="ΕΙΡΗΝΗ ΚΑΤΣΑΡΟΥ" userId="3d7c3f3ab11cf231" providerId="LiveId" clId="{58D3516E-C68E-4816-BB91-0168A74178CB}" dt="2023-02-11T17:42:37.028" v="11143" actId="962"/>
          <ac:picMkLst>
            <pc:docMk/>
            <pc:sldMk cId="337942255" sldId="390"/>
            <ac:picMk id="4" creationId="{84DB19D1-30CF-6C56-9EF5-E2B24FDE0243}"/>
          </ac:picMkLst>
        </pc:picChg>
      </pc:sldChg>
      <pc:sldChg chg="addSp delSp modSp add del mod">
        <pc:chgData name="ΕΙΡΗΝΗ ΚΑΤΣΑΡΟΥ" userId="3d7c3f3ab11cf231" providerId="LiveId" clId="{58D3516E-C68E-4816-BB91-0168A74178CB}" dt="2023-02-11T17:42:06.698" v="11139" actId="2696"/>
        <pc:sldMkLst>
          <pc:docMk/>
          <pc:sldMk cId="599225385" sldId="390"/>
        </pc:sldMkLst>
        <pc:spChg chg="add del mod">
          <ac:chgData name="ΕΙΡΗΝΗ ΚΑΤΣΑΡΟΥ" userId="3d7c3f3ab11cf231" providerId="LiveId" clId="{58D3516E-C68E-4816-BB91-0168A74178CB}" dt="2023-02-11T17:38:57.939" v="11118" actId="21"/>
          <ac:spMkLst>
            <pc:docMk/>
            <pc:sldMk cId="599225385" sldId="390"/>
            <ac:spMk id="3" creationId="{76420592-B829-5564-3591-C1CAB8F71515}"/>
          </ac:spMkLst>
        </pc:spChg>
        <pc:spChg chg="mod">
          <ac:chgData name="ΕΙΡΗΝΗ ΚΑΤΣΑΡΟΥ" userId="3d7c3f3ab11cf231" providerId="LiveId" clId="{58D3516E-C68E-4816-BB91-0168A74178CB}" dt="2023-02-11T17:40:05.558" v="11127" actId="14100"/>
          <ac:spMkLst>
            <pc:docMk/>
            <pc:sldMk cId="599225385" sldId="390"/>
            <ac:spMk id="4" creationId="{2C831749-47ED-4B1D-822C-821C2833F86A}"/>
          </ac:spMkLst>
        </pc:spChg>
        <pc:spChg chg="add del mod">
          <ac:chgData name="ΕΙΡΗΝΗ ΚΑΤΣΑΡΟΥ" userId="3d7c3f3ab11cf231" providerId="LiveId" clId="{58D3516E-C68E-4816-BB91-0168A74178CB}" dt="2023-02-11T17:39:59.658" v="11126" actId="478"/>
          <ac:spMkLst>
            <pc:docMk/>
            <pc:sldMk cId="599225385" sldId="390"/>
            <ac:spMk id="8" creationId="{5390DDC0-7104-BCC3-0471-E713018CCAD3}"/>
          </ac:spMkLst>
        </pc:spChg>
        <pc:spChg chg="add mod">
          <ac:chgData name="ΕΙΡΗΝΗ ΚΑΤΣΑΡΟΥ" userId="3d7c3f3ab11cf231" providerId="LiveId" clId="{58D3516E-C68E-4816-BB91-0168A74178CB}" dt="2023-02-11T17:41:04.907" v="11133" actId="207"/>
          <ac:spMkLst>
            <pc:docMk/>
            <pc:sldMk cId="599225385" sldId="390"/>
            <ac:spMk id="10" creationId="{D7BD035A-2DBE-9931-9A70-73DF80A64C05}"/>
          </ac:spMkLst>
        </pc:spChg>
        <pc:spChg chg="mod">
          <ac:chgData name="ΕΙΡΗΝΗ ΚΑΤΣΑΡΟΥ" userId="3d7c3f3ab11cf231" providerId="LiveId" clId="{58D3516E-C68E-4816-BB91-0168A74178CB}" dt="2023-02-11T17:41:46.275" v="11136" actId="207"/>
          <ac:spMkLst>
            <pc:docMk/>
            <pc:sldMk cId="599225385" sldId="390"/>
            <ac:spMk id="12" creationId="{CA4B76B6-CF1E-7559-6EB3-436435EF8F24}"/>
          </ac:spMkLst>
        </pc:spChg>
        <pc:spChg chg="add mod">
          <ac:chgData name="ΕΙΡΗΝΗ ΚΑΤΣΑΡΟΥ" userId="3d7c3f3ab11cf231" providerId="LiveId" clId="{58D3516E-C68E-4816-BB91-0168A74178CB}" dt="2023-02-11T17:41:18.824" v="11135" actId="1076"/>
          <ac:spMkLst>
            <pc:docMk/>
            <pc:sldMk cId="599225385" sldId="390"/>
            <ac:spMk id="13" creationId="{444760DC-898B-CE92-20F2-191947080250}"/>
          </ac:spMkLst>
        </pc:spChg>
        <pc:spChg chg="add mod">
          <ac:chgData name="ΕΙΡΗΝΗ ΚΑΤΣΑΡΟΥ" userId="3d7c3f3ab11cf231" providerId="LiveId" clId="{58D3516E-C68E-4816-BB91-0168A74178CB}" dt="2023-02-11T17:41:57.262" v="11138" actId="1076"/>
          <ac:spMkLst>
            <pc:docMk/>
            <pc:sldMk cId="599225385" sldId="390"/>
            <ac:spMk id="14" creationId="{40341855-5879-EEBD-39CA-F1CEC773A32A}"/>
          </ac:spMkLst>
        </pc:spChg>
        <pc:picChg chg="del">
          <ac:chgData name="ΕΙΡΗΝΗ ΚΑΤΣΑΡΟΥ" userId="3d7c3f3ab11cf231" providerId="LiveId" clId="{58D3516E-C68E-4816-BB91-0168A74178CB}" dt="2023-02-11T17:38:47.970" v="11116" actId="21"/>
          <ac:picMkLst>
            <pc:docMk/>
            <pc:sldMk cId="599225385" sldId="390"/>
            <ac:picMk id="7" creationId="{711B7235-4D45-D07B-05AD-68B395D0B815}"/>
          </ac:picMkLst>
        </pc:picChg>
        <pc:picChg chg="del">
          <ac:chgData name="ΕΙΡΗΝΗ ΚΑΤΣΑΡΟΥ" userId="3d7c3f3ab11cf231" providerId="LiveId" clId="{58D3516E-C68E-4816-BB91-0168A74178CB}" dt="2023-02-11T17:38:51.086" v="11117" actId="21"/>
          <ac:picMkLst>
            <pc:docMk/>
            <pc:sldMk cId="599225385" sldId="390"/>
            <ac:picMk id="9" creationId="{90ACA753-5FF8-475F-2AE5-4C926999E416}"/>
          </ac:picMkLst>
        </pc:picChg>
        <pc:picChg chg="del">
          <ac:chgData name="ΕΙΡΗΝΗ ΚΑΤΣΑΡΟΥ" userId="3d7c3f3ab11cf231" providerId="LiveId" clId="{58D3516E-C68E-4816-BB91-0168A74178CB}" dt="2023-02-11T17:39:01.671" v="11119" actId="21"/>
          <ac:picMkLst>
            <pc:docMk/>
            <pc:sldMk cId="599225385" sldId="390"/>
            <ac:picMk id="11" creationId="{4C3C6D39-19E9-AB54-0E33-80B2E9882039}"/>
          </ac:picMkLst>
        </pc:picChg>
      </pc:sldChg>
      <pc:sldChg chg="addSp delSp new del mod">
        <pc:chgData name="ΕΙΡΗΝΗ ΚΑΤΣΑΡΟΥ" userId="3d7c3f3ab11cf231" providerId="LiveId" clId="{58D3516E-C68E-4816-BB91-0168A74178CB}" dt="2023-02-11T17:37:27.268" v="11114" actId="2696"/>
        <pc:sldMkLst>
          <pc:docMk/>
          <pc:sldMk cId="1521762346" sldId="390"/>
        </pc:sldMkLst>
        <pc:spChg chg="add del">
          <ac:chgData name="ΕΙΡΗΝΗ ΚΑΤΣΑΡΟΥ" userId="3d7c3f3ab11cf231" providerId="LiveId" clId="{58D3516E-C68E-4816-BB91-0168A74178CB}" dt="2023-02-11T17:36:58.224" v="11113" actId="21"/>
          <ac:spMkLst>
            <pc:docMk/>
            <pc:sldMk cId="1521762346" sldId="390"/>
            <ac:spMk id="3" creationId="{3382F01F-5156-20AC-7875-AADD35146F6A}"/>
          </ac:spMkLst>
        </pc:spChg>
      </pc:sldChg>
      <pc:sldChg chg="new del">
        <pc:chgData name="ΕΙΡΗΝΗ ΚΑΤΣΑΡΟΥ" userId="3d7c3f3ab11cf231" providerId="LiveId" clId="{58D3516E-C68E-4816-BB91-0168A74178CB}" dt="2023-02-11T17:45:16.521" v="11171" actId="2696"/>
        <pc:sldMkLst>
          <pc:docMk/>
          <pc:sldMk cId="2905011149" sldId="390"/>
        </pc:sldMkLst>
      </pc:sldChg>
      <pc:sldChg chg="addSp delSp modSp new mod setBg">
        <pc:chgData name="ΕΙΡΗΝΗ ΚΑΤΣΑΡΟΥ" userId="3d7c3f3ab11cf231" providerId="LiveId" clId="{58D3516E-C68E-4816-BB91-0168A74178CB}" dt="2023-02-11T19:14:50.561" v="17141" actId="14100"/>
        <pc:sldMkLst>
          <pc:docMk/>
          <pc:sldMk cId="3188244214" sldId="390"/>
        </pc:sldMkLst>
        <pc:spChg chg="add del mod">
          <ac:chgData name="ΕΙΡΗΝΗ ΚΑΤΣΑΡΟΥ" userId="3d7c3f3ab11cf231" providerId="LiveId" clId="{58D3516E-C68E-4816-BB91-0168A74178CB}" dt="2023-02-11T17:45:52.583" v="11175"/>
          <ac:spMkLst>
            <pc:docMk/>
            <pc:sldMk cId="3188244214" sldId="390"/>
            <ac:spMk id="2" creationId="{E0EB9021-72F7-2D76-F56F-3D834B9BC06E}"/>
          </ac:spMkLst>
        </pc:spChg>
        <pc:spChg chg="add del mod">
          <ac:chgData name="ΕΙΡΗΝΗ ΚΑΤΣΑΡΟΥ" userId="3d7c3f3ab11cf231" providerId="LiveId" clId="{58D3516E-C68E-4816-BB91-0168A74178CB}" dt="2023-02-11T17:46:05.548" v="11178"/>
          <ac:spMkLst>
            <pc:docMk/>
            <pc:sldMk cId="3188244214" sldId="390"/>
            <ac:spMk id="3" creationId="{6A4F9483-D783-1814-034E-D5164E59874F}"/>
          </ac:spMkLst>
        </pc:spChg>
        <pc:spChg chg="add mod">
          <ac:chgData name="ΕΙΡΗΝΗ ΚΑΤΣΑΡΟΥ" userId="3d7c3f3ab11cf231" providerId="LiveId" clId="{58D3516E-C68E-4816-BB91-0168A74178CB}" dt="2023-02-11T18:44:07.491" v="14232" actId="20577"/>
          <ac:spMkLst>
            <pc:docMk/>
            <pc:sldMk cId="3188244214" sldId="390"/>
            <ac:spMk id="4" creationId="{D7F42822-2B8F-B894-3E5E-C27228EC345D}"/>
          </ac:spMkLst>
        </pc:spChg>
        <pc:spChg chg="add mod">
          <ac:chgData name="ΕΙΡΗΝΗ ΚΑΤΣΑΡΟΥ" userId="3d7c3f3ab11cf231" providerId="LiveId" clId="{58D3516E-C68E-4816-BB91-0168A74178CB}" dt="2023-02-11T19:14:50.561" v="17141" actId="14100"/>
          <ac:spMkLst>
            <pc:docMk/>
            <pc:sldMk cId="3188244214" sldId="390"/>
            <ac:spMk id="5" creationId="{35DF4799-A56B-05CE-FC3B-1826326BA490}"/>
          </ac:spMkLst>
        </pc:spChg>
        <pc:spChg chg="add del">
          <ac:chgData name="ΕΙΡΗΝΗ ΚΑΤΣΑΡΟΥ" userId="3d7c3f3ab11cf231" providerId="LiveId" clId="{58D3516E-C68E-4816-BB91-0168A74178CB}" dt="2023-02-11T18:21:36.893" v="13845" actId="26606"/>
          <ac:spMkLst>
            <pc:docMk/>
            <pc:sldMk cId="3188244214" sldId="390"/>
            <ac:spMk id="10" creationId="{6D6CDB20-394C-4D51-9C5B-8751E21338DC}"/>
          </ac:spMkLst>
        </pc:spChg>
        <pc:spChg chg="add del">
          <ac:chgData name="ΕΙΡΗΝΗ ΚΑΤΣΑΡΟΥ" userId="3d7c3f3ab11cf231" providerId="LiveId" clId="{58D3516E-C68E-4816-BB91-0168A74178CB}" dt="2023-02-11T18:21:36.893" v="13845" actId="26606"/>
          <ac:spMkLst>
            <pc:docMk/>
            <pc:sldMk cId="3188244214" sldId="390"/>
            <ac:spMk id="12" creationId="{46DFD1E0-DCA7-47E6-B78B-6ECDDF873DD6}"/>
          </ac:spMkLst>
        </pc:spChg>
        <pc:spChg chg="add del">
          <ac:chgData name="ΕΙΡΗΝΗ ΚΑΤΣΑΡΟΥ" userId="3d7c3f3ab11cf231" providerId="LiveId" clId="{58D3516E-C68E-4816-BB91-0168A74178CB}" dt="2023-02-11T18:21:36.893" v="13845" actId="26606"/>
          <ac:spMkLst>
            <pc:docMk/>
            <pc:sldMk cId="3188244214" sldId="390"/>
            <ac:spMk id="14" creationId="{8AAB0B1E-BB97-40E0-8DCD-D1197A0E1D6A}"/>
          </ac:spMkLst>
        </pc:spChg>
        <pc:spChg chg="add">
          <ac:chgData name="ΕΙΡΗΝΗ ΚΑΤΣΑΡΟΥ" userId="3d7c3f3ab11cf231" providerId="LiveId" clId="{58D3516E-C68E-4816-BB91-0168A74178CB}" dt="2023-02-11T18:21:36.893" v="13845" actId="26606"/>
          <ac:spMkLst>
            <pc:docMk/>
            <pc:sldMk cId="3188244214" sldId="390"/>
            <ac:spMk id="21" creationId="{17718681-A12E-49D6-9925-DD7C68176D61}"/>
          </ac:spMkLst>
        </pc:spChg>
        <pc:spChg chg="add">
          <ac:chgData name="ΕΙΡΗΝΗ ΚΑΤΣΑΡΟΥ" userId="3d7c3f3ab11cf231" providerId="LiveId" clId="{58D3516E-C68E-4816-BB91-0168A74178CB}" dt="2023-02-11T18:21:36.893" v="13845" actId="26606"/>
          <ac:spMkLst>
            <pc:docMk/>
            <pc:sldMk cId="3188244214" sldId="390"/>
            <ac:spMk id="23" creationId="{FBD77573-9EF2-4C35-8285-A1CF6FBB0EA5}"/>
          </ac:spMkLst>
        </pc:spChg>
        <pc:cxnChg chg="add del">
          <ac:chgData name="ΕΙΡΗΝΗ ΚΑΤΣΑΡΟΥ" userId="3d7c3f3ab11cf231" providerId="LiveId" clId="{58D3516E-C68E-4816-BB91-0168A74178CB}" dt="2023-02-11T18:21:36.893" v="13845" actId="26606"/>
          <ac:cxnSpMkLst>
            <pc:docMk/>
            <pc:sldMk cId="3188244214" sldId="390"/>
            <ac:cxnSpMk id="16" creationId="{F492F8DF-EE34-4FC5-9FFE-76EB2E3BBA95}"/>
          </ac:cxnSpMkLst>
        </pc:cxnChg>
      </pc:sldChg>
      <pc:sldChg chg="addSp delSp modSp add del mod setBg delDesignElem">
        <pc:chgData name="ΕΙΡΗΝΗ ΚΑΤΣΑΡΟΥ" userId="3d7c3f3ab11cf231" providerId="LiveId" clId="{58D3516E-C68E-4816-BB91-0168A74178CB}" dt="2023-02-11T18:21:50.102" v="13846" actId="2696"/>
        <pc:sldMkLst>
          <pc:docMk/>
          <pc:sldMk cId="998609997" sldId="391"/>
        </pc:sldMkLst>
        <pc:spChg chg="mod">
          <ac:chgData name="ΕΙΡΗΝΗ ΚΑΤΣΑΡΟΥ" userId="3d7c3f3ab11cf231" providerId="LiveId" clId="{58D3516E-C68E-4816-BB91-0168A74178CB}" dt="2023-02-11T18:15:46.566" v="13594" actId="108"/>
          <ac:spMkLst>
            <pc:docMk/>
            <pc:sldMk cId="998609997" sldId="391"/>
            <ac:spMk id="4" creationId="{D7F42822-2B8F-B894-3E5E-C27228EC345D}"/>
          </ac:spMkLst>
        </pc:spChg>
        <pc:spChg chg="mod">
          <ac:chgData name="ΕΙΡΗΝΗ ΚΑΤΣΑΡΟΥ" userId="3d7c3f3ab11cf231" providerId="LiveId" clId="{58D3516E-C68E-4816-BB91-0168A74178CB}" dt="2023-02-11T18:17:48.419" v="13607" actId="14100"/>
          <ac:spMkLst>
            <pc:docMk/>
            <pc:sldMk cId="998609997" sldId="391"/>
            <ac:spMk id="5" creationId="{35DF4799-A56B-05CE-FC3B-1826326BA490}"/>
          </ac:spMkLst>
        </pc:spChg>
        <pc:spChg chg="add">
          <ac:chgData name="ΕΙΡΗΝΗ ΚΑΤΣΑΡΟΥ" userId="3d7c3f3ab11cf231" providerId="LiveId" clId="{58D3516E-C68E-4816-BB91-0168A74178CB}" dt="2023-02-11T18:11:12.303" v="13539" actId="26606"/>
          <ac:spMkLst>
            <pc:docMk/>
            <pc:sldMk cId="998609997" sldId="391"/>
            <ac:spMk id="7" creationId="{6D6CDB20-394C-4D51-9C5B-8751E21338DC}"/>
          </ac:spMkLst>
        </pc:spChg>
        <pc:spChg chg="add">
          <ac:chgData name="ΕΙΡΗΝΗ ΚΑΤΣΑΡΟΥ" userId="3d7c3f3ab11cf231" providerId="LiveId" clId="{58D3516E-C68E-4816-BB91-0168A74178CB}" dt="2023-02-11T18:11:12.303" v="13539" actId="26606"/>
          <ac:spMkLst>
            <pc:docMk/>
            <pc:sldMk cId="998609997" sldId="391"/>
            <ac:spMk id="8" creationId="{46DFD1E0-DCA7-47E6-B78B-6ECDDF873DD6}"/>
          </ac:spMkLst>
        </pc:spChg>
        <pc:spChg chg="add">
          <ac:chgData name="ΕΙΡΗΝΗ ΚΑΤΣΑΡΟΥ" userId="3d7c3f3ab11cf231" providerId="LiveId" clId="{58D3516E-C68E-4816-BB91-0168A74178CB}" dt="2023-02-11T18:11:12.303" v="13539" actId="26606"/>
          <ac:spMkLst>
            <pc:docMk/>
            <pc:sldMk cId="998609997" sldId="391"/>
            <ac:spMk id="9" creationId="{8AAB0B1E-BB97-40E0-8DCD-D1197A0E1D6A}"/>
          </ac:spMkLst>
        </pc:spChg>
        <pc:spChg chg="del">
          <ac:chgData name="ΕΙΡΗΝΗ ΚΑΤΣΑΡΟΥ" userId="3d7c3f3ab11cf231" providerId="LiveId" clId="{58D3516E-C68E-4816-BB91-0168A74178CB}" dt="2023-02-11T18:11:07.050" v="13538"/>
          <ac:spMkLst>
            <pc:docMk/>
            <pc:sldMk cId="998609997" sldId="391"/>
            <ac:spMk id="10" creationId="{6D6CDB20-394C-4D51-9C5B-8751E21338DC}"/>
          </ac:spMkLst>
        </pc:spChg>
        <pc:spChg chg="del">
          <ac:chgData name="ΕΙΡΗΝΗ ΚΑΤΣΑΡΟΥ" userId="3d7c3f3ab11cf231" providerId="LiveId" clId="{58D3516E-C68E-4816-BB91-0168A74178CB}" dt="2023-02-11T18:11:07.050" v="13538"/>
          <ac:spMkLst>
            <pc:docMk/>
            <pc:sldMk cId="998609997" sldId="391"/>
            <ac:spMk id="12" creationId="{46DFD1E0-DCA7-47E6-B78B-6ECDDF873DD6}"/>
          </ac:spMkLst>
        </pc:spChg>
        <pc:spChg chg="del">
          <ac:chgData name="ΕΙΡΗΝΗ ΚΑΤΣΑΡΟΥ" userId="3d7c3f3ab11cf231" providerId="LiveId" clId="{58D3516E-C68E-4816-BB91-0168A74178CB}" dt="2023-02-11T18:11:07.050" v="13538"/>
          <ac:spMkLst>
            <pc:docMk/>
            <pc:sldMk cId="998609997" sldId="391"/>
            <ac:spMk id="14" creationId="{8AAB0B1E-BB97-40E0-8DCD-D1197A0E1D6A}"/>
          </ac:spMkLst>
        </pc:spChg>
        <pc:cxnChg chg="add">
          <ac:chgData name="ΕΙΡΗΝΗ ΚΑΤΣΑΡΟΥ" userId="3d7c3f3ab11cf231" providerId="LiveId" clId="{58D3516E-C68E-4816-BB91-0168A74178CB}" dt="2023-02-11T18:11:12.303" v="13539" actId="26606"/>
          <ac:cxnSpMkLst>
            <pc:docMk/>
            <pc:sldMk cId="998609997" sldId="391"/>
            <ac:cxnSpMk id="11" creationId="{F492F8DF-EE34-4FC5-9FFE-76EB2E3BBA95}"/>
          </ac:cxnSpMkLst>
        </pc:cxnChg>
        <pc:cxnChg chg="del">
          <ac:chgData name="ΕΙΡΗΝΗ ΚΑΤΣΑΡΟΥ" userId="3d7c3f3ab11cf231" providerId="LiveId" clId="{58D3516E-C68E-4816-BB91-0168A74178CB}" dt="2023-02-11T18:11:07.050" v="13538"/>
          <ac:cxnSpMkLst>
            <pc:docMk/>
            <pc:sldMk cId="998609997" sldId="391"/>
            <ac:cxnSpMk id="16" creationId="{F492F8DF-EE34-4FC5-9FFE-76EB2E3BBA95}"/>
          </ac:cxnSpMkLst>
        </pc:cxnChg>
      </pc:sldChg>
      <pc:sldChg chg="addSp modSp new del mod">
        <pc:chgData name="ΕΙΡΗΝΗ ΚΑΤΣΑΡΟΥ" userId="3d7c3f3ab11cf231" providerId="LiveId" clId="{58D3516E-C68E-4816-BB91-0168A74178CB}" dt="2023-02-11T18:25:36.167" v="13890" actId="2696"/>
        <pc:sldMkLst>
          <pc:docMk/>
          <pc:sldMk cId="1171391713" sldId="392"/>
        </pc:sldMkLst>
        <pc:spChg chg="add mod">
          <ac:chgData name="ΕΙΡΗΝΗ ΚΑΤΣΑΡΟΥ" userId="3d7c3f3ab11cf231" providerId="LiveId" clId="{58D3516E-C68E-4816-BB91-0168A74178CB}" dt="2023-02-11T18:20:26.457" v="13841" actId="20577"/>
          <ac:spMkLst>
            <pc:docMk/>
            <pc:sldMk cId="1171391713" sldId="392"/>
            <ac:spMk id="2" creationId="{ABDE3250-A001-F114-DC70-F8A99E30A339}"/>
          </ac:spMkLst>
        </pc:spChg>
      </pc:sldChg>
      <pc:sldChg chg="addSp delSp modSp add mod setBg delDesignElem">
        <pc:chgData name="ΕΙΡΗΝΗ ΚΑΤΣΑΡΟΥ" userId="3d7c3f3ab11cf231" providerId="LiveId" clId="{58D3516E-C68E-4816-BB91-0168A74178CB}" dt="2023-02-12T10:59:45.659" v="19648" actId="27636"/>
        <pc:sldMkLst>
          <pc:docMk/>
          <pc:sldMk cId="3369519981" sldId="393"/>
        </pc:sldMkLst>
        <pc:spChg chg="mod">
          <ac:chgData name="ΕΙΡΗΝΗ ΚΑΤΣΑΡΟΥ" userId="3d7c3f3ab11cf231" providerId="LiveId" clId="{58D3516E-C68E-4816-BB91-0168A74178CB}" dt="2023-02-11T18:23:00.324" v="13865" actId="1076"/>
          <ac:spMkLst>
            <pc:docMk/>
            <pc:sldMk cId="3369519981" sldId="393"/>
            <ac:spMk id="4" creationId="{D7F42822-2B8F-B894-3E5E-C27228EC345D}"/>
          </ac:spMkLst>
        </pc:spChg>
        <pc:spChg chg="mod">
          <ac:chgData name="ΕΙΡΗΝΗ ΚΑΤΣΑΡΟΥ" userId="3d7c3f3ab11cf231" providerId="LiveId" clId="{58D3516E-C68E-4816-BB91-0168A74178CB}" dt="2023-02-12T10:59:45.659" v="19648" actId="27636"/>
          <ac:spMkLst>
            <pc:docMk/>
            <pc:sldMk cId="3369519981" sldId="393"/>
            <ac:spMk id="5" creationId="{35DF4799-A56B-05CE-FC3B-1826326BA490}"/>
          </ac:spMkLst>
        </pc:spChg>
        <pc:spChg chg="del">
          <ac:chgData name="ΕΙΡΗΝΗ ΚΑΤΣΑΡΟΥ" userId="3d7c3f3ab11cf231" providerId="LiveId" clId="{58D3516E-C68E-4816-BB91-0168A74178CB}" dt="2023-02-11T18:20:54.532" v="13843"/>
          <ac:spMkLst>
            <pc:docMk/>
            <pc:sldMk cId="3369519981" sldId="393"/>
            <ac:spMk id="7" creationId="{6D6CDB20-394C-4D51-9C5B-8751E21338DC}"/>
          </ac:spMkLst>
        </pc:spChg>
        <pc:spChg chg="del">
          <ac:chgData name="ΕΙΡΗΝΗ ΚΑΤΣΑΡΟΥ" userId="3d7c3f3ab11cf231" providerId="LiveId" clId="{58D3516E-C68E-4816-BB91-0168A74178CB}" dt="2023-02-11T18:20:54.532" v="13843"/>
          <ac:spMkLst>
            <pc:docMk/>
            <pc:sldMk cId="3369519981" sldId="393"/>
            <ac:spMk id="8" creationId="{46DFD1E0-DCA7-47E6-B78B-6ECDDF873DD6}"/>
          </ac:spMkLst>
        </pc:spChg>
        <pc:spChg chg="del">
          <ac:chgData name="ΕΙΡΗΝΗ ΚΑΤΣΑΡΟΥ" userId="3d7c3f3ab11cf231" providerId="LiveId" clId="{58D3516E-C68E-4816-BB91-0168A74178CB}" dt="2023-02-11T18:20:54.532" v="13843"/>
          <ac:spMkLst>
            <pc:docMk/>
            <pc:sldMk cId="3369519981" sldId="393"/>
            <ac:spMk id="9" creationId="{8AAB0B1E-BB97-40E0-8DCD-D1197A0E1D6A}"/>
          </ac:spMkLst>
        </pc:spChg>
        <pc:spChg chg="add">
          <ac:chgData name="ΕΙΡΗΝΗ ΚΑΤΣΑΡΟΥ" userId="3d7c3f3ab11cf231" providerId="LiveId" clId="{58D3516E-C68E-4816-BB91-0168A74178CB}" dt="2023-02-11T18:21:18.437" v="13844" actId="26606"/>
          <ac:spMkLst>
            <pc:docMk/>
            <pc:sldMk cId="3369519981" sldId="393"/>
            <ac:spMk id="10" creationId="{17718681-A12E-49D6-9925-DD7C68176D61}"/>
          </ac:spMkLst>
        </pc:spChg>
        <pc:spChg chg="add">
          <ac:chgData name="ΕΙΡΗΝΗ ΚΑΤΣΑΡΟΥ" userId="3d7c3f3ab11cf231" providerId="LiveId" clId="{58D3516E-C68E-4816-BB91-0168A74178CB}" dt="2023-02-11T18:21:18.437" v="13844" actId="26606"/>
          <ac:spMkLst>
            <pc:docMk/>
            <pc:sldMk cId="3369519981" sldId="393"/>
            <ac:spMk id="12" creationId="{FBD77573-9EF2-4C35-8285-A1CF6FBB0EA5}"/>
          </ac:spMkLst>
        </pc:spChg>
        <pc:cxnChg chg="del">
          <ac:chgData name="ΕΙΡΗΝΗ ΚΑΤΣΑΡΟΥ" userId="3d7c3f3ab11cf231" providerId="LiveId" clId="{58D3516E-C68E-4816-BB91-0168A74178CB}" dt="2023-02-11T18:20:54.532" v="13843"/>
          <ac:cxnSpMkLst>
            <pc:docMk/>
            <pc:sldMk cId="3369519981" sldId="393"/>
            <ac:cxnSpMk id="11" creationId="{F492F8DF-EE34-4FC5-9FFE-76EB2E3BBA95}"/>
          </ac:cxnSpMkLst>
        </pc:cxnChg>
      </pc:sldChg>
      <pc:sldChg chg="addSp delSp modSp add mod setBg delDesignElem">
        <pc:chgData name="ΕΙΡΗΝΗ ΚΑΤΣΑΡΟΥ" userId="3d7c3f3ab11cf231" providerId="LiveId" clId="{58D3516E-C68E-4816-BB91-0168A74178CB}" dt="2023-02-11T18:42:17.460" v="14227" actId="2711"/>
        <pc:sldMkLst>
          <pc:docMk/>
          <pc:sldMk cId="3866629391" sldId="394"/>
        </pc:sldMkLst>
        <pc:spChg chg="add del mod">
          <ac:chgData name="ΕΙΡΗΝΗ ΚΑΤΣΑΡΟΥ" userId="3d7c3f3ab11cf231" providerId="LiveId" clId="{58D3516E-C68E-4816-BB91-0168A74178CB}" dt="2023-02-11T18:39:51.410" v="14211" actId="21"/>
          <ac:spMkLst>
            <pc:docMk/>
            <pc:sldMk cId="3866629391" sldId="394"/>
            <ac:spMk id="2" creationId="{9A7A6D70-9E92-B99C-7DE0-654553C08C38}"/>
          </ac:spMkLst>
        </pc:spChg>
        <pc:spChg chg="add del mod">
          <ac:chgData name="ΕΙΡΗΝΗ ΚΑΤΣΑΡΟΥ" userId="3d7c3f3ab11cf231" providerId="LiveId" clId="{58D3516E-C68E-4816-BB91-0168A74178CB}" dt="2023-02-11T18:39:59.693" v="14213" actId="21"/>
          <ac:spMkLst>
            <pc:docMk/>
            <pc:sldMk cId="3866629391" sldId="394"/>
            <ac:spMk id="3" creationId="{CA343D6D-FC53-9484-3E37-E067E82CEE44}"/>
          </ac:spMkLst>
        </pc:spChg>
        <pc:spChg chg="mod">
          <ac:chgData name="ΕΙΡΗΝΗ ΚΑΤΣΑΡΟΥ" userId="3d7c3f3ab11cf231" providerId="LiveId" clId="{58D3516E-C68E-4816-BB91-0168A74178CB}" dt="2023-02-11T18:41:07.601" v="14223" actId="20577"/>
          <ac:spMkLst>
            <pc:docMk/>
            <pc:sldMk cId="3866629391" sldId="394"/>
            <ac:spMk id="4" creationId="{D7F42822-2B8F-B894-3E5E-C27228EC345D}"/>
          </ac:spMkLst>
        </pc:spChg>
        <pc:spChg chg="add del mod">
          <ac:chgData name="ΕΙΡΗΝΗ ΚΑΤΣΑΡΟΥ" userId="3d7c3f3ab11cf231" providerId="LiveId" clId="{58D3516E-C68E-4816-BB91-0168A74178CB}" dt="2023-02-11T18:34:26.520" v="14194" actId="26606"/>
          <ac:spMkLst>
            <pc:docMk/>
            <pc:sldMk cId="3866629391" sldId="394"/>
            <ac:spMk id="5" creationId="{35DF4799-A56B-05CE-FC3B-1826326BA490}"/>
          </ac:spMkLst>
        </pc:spChg>
        <pc:spChg chg="add del">
          <ac:chgData name="ΕΙΡΗΝΗ ΚΑΤΣΑΡΟΥ" userId="3d7c3f3ab11cf231" providerId="LiveId" clId="{58D3516E-C68E-4816-BB91-0168A74178CB}" dt="2023-02-11T18:33:56.604" v="14190" actId="26606"/>
          <ac:spMkLst>
            <pc:docMk/>
            <pc:sldMk cId="3866629391" sldId="394"/>
            <ac:spMk id="7" creationId="{12FB12AE-71D1-47FD-9AC3-EE2C07424534}"/>
          </ac:spMkLst>
        </pc:spChg>
        <pc:spChg chg="add del">
          <ac:chgData name="ΕΙΡΗΝΗ ΚΑΤΣΑΡΟΥ" userId="3d7c3f3ab11cf231" providerId="LiveId" clId="{58D3516E-C68E-4816-BB91-0168A74178CB}" dt="2023-02-11T18:33:56.604" v="14190" actId="26606"/>
          <ac:spMkLst>
            <pc:docMk/>
            <pc:sldMk cId="3866629391" sldId="394"/>
            <ac:spMk id="8" creationId="{64853C7E-3CBA-4464-865F-6044D94B1BE9}"/>
          </ac:spMkLst>
        </pc:spChg>
        <pc:spChg chg="del">
          <ac:chgData name="ΕΙΡΗΝΗ ΚΑΤΣΑΡΟΥ" userId="3d7c3f3ab11cf231" providerId="LiveId" clId="{58D3516E-C68E-4816-BB91-0168A74178CB}" dt="2023-02-11T18:24:18.965" v="13883"/>
          <ac:spMkLst>
            <pc:docMk/>
            <pc:sldMk cId="3866629391" sldId="394"/>
            <ac:spMk id="10" creationId="{17718681-A12E-49D6-9925-DD7C68176D61}"/>
          </ac:spMkLst>
        </pc:spChg>
        <pc:spChg chg="del">
          <ac:chgData name="ΕΙΡΗΝΗ ΚΑΤΣΑΡΟΥ" userId="3d7c3f3ab11cf231" providerId="LiveId" clId="{58D3516E-C68E-4816-BB91-0168A74178CB}" dt="2023-02-11T18:24:18.965" v="13883"/>
          <ac:spMkLst>
            <pc:docMk/>
            <pc:sldMk cId="3866629391" sldId="394"/>
            <ac:spMk id="12" creationId="{FBD77573-9EF2-4C35-8285-A1CF6FBB0EA5}"/>
          </ac:spMkLst>
        </pc:spChg>
        <pc:spChg chg="add del">
          <ac:chgData name="ΕΙΡΗΝΗ ΚΑΤΣΑΡΟΥ" userId="3d7c3f3ab11cf231" providerId="LiveId" clId="{58D3516E-C68E-4816-BB91-0168A74178CB}" dt="2023-02-11T18:33:56.604" v="14190" actId="26606"/>
          <ac:spMkLst>
            <pc:docMk/>
            <pc:sldMk cId="3866629391" sldId="394"/>
            <ac:spMk id="14" creationId="{55EFEC59-B929-4851-9DEF-9106F27979A9}"/>
          </ac:spMkLst>
        </pc:spChg>
        <pc:spChg chg="add del">
          <ac:chgData name="ΕΙΡΗΝΗ ΚΑΤΣΑΡΟΥ" userId="3d7c3f3ab11cf231" providerId="LiveId" clId="{58D3516E-C68E-4816-BB91-0168A74178CB}" dt="2023-02-11T18:33:56.604" v="14190" actId="26606"/>
          <ac:spMkLst>
            <pc:docMk/>
            <pc:sldMk cId="3866629391" sldId="394"/>
            <ac:spMk id="16" creationId="{6C132392-D5FF-4588-8FA1-5BAD77BF6464}"/>
          </ac:spMkLst>
        </pc:spChg>
        <pc:spChg chg="add del">
          <ac:chgData name="ΕΙΡΗΝΗ ΚΑΤΣΑΡΟΥ" userId="3d7c3f3ab11cf231" providerId="LiveId" clId="{58D3516E-C68E-4816-BB91-0168A74178CB}" dt="2023-02-11T18:33:56.604" v="14190" actId="26606"/>
          <ac:spMkLst>
            <pc:docMk/>
            <pc:sldMk cId="3866629391" sldId="394"/>
            <ac:spMk id="18" creationId="{C7EAC045-695C-4E73-9B7C-AFD6FB22DA20}"/>
          </ac:spMkLst>
        </pc:spChg>
        <pc:spChg chg="add del">
          <ac:chgData name="ΕΙΡΗΝΗ ΚΑΤΣΑΡΟΥ" userId="3d7c3f3ab11cf231" providerId="LiveId" clId="{58D3516E-C68E-4816-BB91-0168A74178CB}" dt="2023-02-11T18:33:56.604" v="14190" actId="26606"/>
          <ac:spMkLst>
            <pc:docMk/>
            <pc:sldMk cId="3866629391" sldId="394"/>
            <ac:spMk id="20" creationId="{404A7A3A-BEAE-4BC6-A163-5D0E5F8C4669}"/>
          </ac:spMkLst>
        </pc:spChg>
        <pc:spChg chg="add del">
          <ac:chgData name="ΕΙΡΗΝΗ ΚΑΤΣΑΡΟΥ" userId="3d7c3f3ab11cf231" providerId="LiveId" clId="{58D3516E-C68E-4816-BB91-0168A74178CB}" dt="2023-02-11T18:33:56.604" v="14190" actId="26606"/>
          <ac:spMkLst>
            <pc:docMk/>
            <pc:sldMk cId="3866629391" sldId="394"/>
            <ac:spMk id="22" creationId="{12ED3B7D-405D-4DFA-8608-B6DE7467183E}"/>
          </ac:spMkLst>
        </pc:spChg>
        <pc:spChg chg="add del">
          <ac:chgData name="ΕΙΡΗΝΗ ΚΑΤΣΑΡΟΥ" userId="3d7c3f3ab11cf231" providerId="LiveId" clId="{58D3516E-C68E-4816-BB91-0168A74178CB}" dt="2023-02-11T18:33:11.905" v="14187" actId="26606"/>
          <ac:spMkLst>
            <pc:docMk/>
            <pc:sldMk cId="3866629391" sldId="394"/>
            <ac:spMk id="27" creationId="{327D73B4-9F5C-4A64-A179-51B9500CB8B5}"/>
          </ac:spMkLst>
        </pc:spChg>
        <pc:spChg chg="add del">
          <ac:chgData name="ΕΙΡΗΝΗ ΚΑΤΣΑΡΟΥ" userId="3d7c3f3ab11cf231" providerId="LiveId" clId="{58D3516E-C68E-4816-BB91-0168A74178CB}" dt="2023-02-11T18:34:26.520" v="14194" actId="26606"/>
          <ac:spMkLst>
            <pc:docMk/>
            <pc:sldMk cId="3866629391" sldId="394"/>
            <ac:spMk id="28" creationId="{460B0EFB-53ED-4F35-B05D-F658EA021C65}"/>
          </ac:spMkLst>
        </pc:spChg>
        <pc:spChg chg="add del">
          <ac:chgData name="ΕΙΡΗΝΗ ΚΑΤΣΑΡΟΥ" userId="3d7c3f3ab11cf231" providerId="LiveId" clId="{58D3516E-C68E-4816-BB91-0168A74178CB}" dt="2023-02-11T18:33:11.905" v="14187" actId="26606"/>
          <ac:spMkLst>
            <pc:docMk/>
            <pc:sldMk cId="3866629391" sldId="394"/>
            <ac:spMk id="29" creationId="{C1F06963-6374-4B48-844F-071A9BAAAE02}"/>
          </ac:spMkLst>
        </pc:spChg>
        <pc:spChg chg="add del">
          <ac:chgData name="ΕΙΡΗΝΗ ΚΑΤΣΑΡΟΥ" userId="3d7c3f3ab11cf231" providerId="LiveId" clId="{58D3516E-C68E-4816-BB91-0168A74178CB}" dt="2023-02-11T18:34:26.520" v="14194" actId="26606"/>
          <ac:spMkLst>
            <pc:docMk/>
            <pc:sldMk cId="3866629391" sldId="394"/>
            <ac:spMk id="30" creationId="{835EF3DD-7D43-4A27-8967-A92FD8CC9365}"/>
          </ac:spMkLst>
        </pc:spChg>
        <pc:spChg chg="add del">
          <ac:chgData name="ΕΙΡΗΝΗ ΚΑΤΣΑΡΟΥ" userId="3d7c3f3ab11cf231" providerId="LiveId" clId="{58D3516E-C68E-4816-BB91-0168A74178CB}" dt="2023-02-11T18:33:11.905" v="14187" actId="26606"/>
          <ac:spMkLst>
            <pc:docMk/>
            <pc:sldMk cId="3866629391" sldId="394"/>
            <ac:spMk id="31" creationId="{6CB927A4-E432-4310-9CD5-E89FF5063179}"/>
          </ac:spMkLst>
        </pc:spChg>
        <pc:spChg chg="add del">
          <ac:chgData name="ΕΙΡΗΝΗ ΚΑΤΣΑΡΟΥ" userId="3d7c3f3ab11cf231" providerId="LiveId" clId="{58D3516E-C68E-4816-BB91-0168A74178CB}" dt="2023-02-11T18:34:26.405" v="14193" actId="26606"/>
          <ac:spMkLst>
            <pc:docMk/>
            <pc:sldMk cId="3866629391" sldId="394"/>
            <ac:spMk id="32" creationId="{4F7EBAE4-9945-4473-9E34-B2C66EA0F03D}"/>
          </ac:spMkLst>
        </pc:spChg>
        <pc:spChg chg="add del">
          <ac:chgData name="ΕΙΡΗΝΗ ΚΑΤΣΑΡΟΥ" userId="3d7c3f3ab11cf231" providerId="LiveId" clId="{58D3516E-C68E-4816-BB91-0168A74178CB}" dt="2023-02-11T18:33:11.905" v="14187" actId="26606"/>
          <ac:spMkLst>
            <pc:docMk/>
            <pc:sldMk cId="3866629391" sldId="394"/>
            <ac:spMk id="33" creationId="{1453BF6C-B012-48B7-B4E8-6D7AC7C27D02}"/>
          </ac:spMkLst>
        </pc:spChg>
        <pc:spChg chg="add del">
          <ac:chgData name="ΕΙΡΗΝΗ ΚΑΤΣΑΡΟΥ" userId="3d7c3f3ab11cf231" providerId="LiveId" clId="{58D3516E-C68E-4816-BB91-0168A74178CB}" dt="2023-02-11T18:34:26.405" v="14193" actId="26606"/>
          <ac:spMkLst>
            <pc:docMk/>
            <pc:sldMk cId="3866629391" sldId="394"/>
            <ac:spMk id="34" creationId="{70BEB1E7-2F88-40BC-B73D-42E5B6F80BFC}"/>
          </ac:spMkLst>
        </pc:spChg>
        <pc:spChg chg="add del">
          <ac:chgData name="ΕΙΡΗΝΗ ΚΑΤΣΑΡΟΥ" userId="3d7c3f3ab11cf231" providerId="LiveId" clId="{58D3516E-C68E-4816-BB91-0168A74178CB}" dt="2023-02-11T18:33:11.905" v="14187" actId="26606"/>
          <ac:spMkLst>
            <pc:docMk/>
            <pc:sldMk cId="3866629391" sldId="394"/>
            <ac:spMk id="35" creationId="{E3020543-B24B-4EC4-8FFC-8DD88EEA91A8}"/>
          </ac:spMkLst>
        </pc:spChg>
        <pc:spChg chg="add del">
          <ac:chgData name="ΕΙΡΗΝΗ ΚΑΤΣΑΡΟΥ" userId="3d7c3f3ab11cf231" providerId="LiveId" clId="{58D3516E-C68E-4816-BB91-0168A74178CB}" dt="2023-02-11T18:34:26.405" v="14193" actId="26606"/>
          <ac:spMkLst>
            <pc:docMk/>
            <pc:sldMk cId="3866629391" sldId="394"/>
            <ac:spMk id="36" creationId="{A7B99495-F43F-4D80-A44F-2CB4764EB90B}"/>
          </ac:spMkLst>
        </pc:spChg>
        <pc:spChg chg="add">
          <ac:chgData name="ΕΙΡΗΝΗ ΚΑΤΣΑΡΟΥ" userId="3d7c3f3ab11cf231" providerId="LiveId" clId="{58D3516E-C68E-4816-BB91-0168A74178CB}" dt="2023-02-11T18:34:26.520" v="14194" actId="26606"/>
          <ac:spMkLst>
            <pc:docMk/>
            <pc:sldMk cId="3866629391" sldId="394"/>
            <ac:spMk id="38" creationId="{460B0EFB-53ED-4F35-B05D-F658EA021C65}"/>
          </ac:spMkLst>
        </pc:spChg>
        <pc:spChg chg="add del">
          <ac:chgData name="ΕΙΡΗΝΗ ΚΑΤΣΑΡΟΥ" userId="3d7c3f3ab11cf231" providerId="LiveId" clId="{58D3516E-C68E-4816-BB91-0168A74178CB}" dt="2023-02-11T18:33:56.571" v="14189" actId="26606"/>
          <ac:spMkLst>
            <pc:docMk/>
            <pc:sldMk cId="3866629391" sldId="394"/>
            <ac:spMk id="39" creationId="{889C5E17-24D0-4696-A3C5-A2261FB455FA}"/>
          </ac:spMkLst>
        </pc:spChg>
        <pc:spChg chg="add del">
          <ac:chgData name="ΕΙΡΗΝΗ ΚΑΤΣΑΡΟΥ" userId="3d7c3f3ab11cf231" providerId="LiveId" clId="{58D3516E-C68E-4816-BB91-0168A74178CB}" dt="2023-02-11T18:33:56.571" v="14189" actId="26606"/>
          <ac:spMkLst>
            <pc:docMk/>
            <pc:sldMk cId="3866629391" sldId="394"/>
            <ac:spMk id="40" creationId="{6929B58F-2358-44CC-ACE5-EF1BD3C6C824}"/>
          </ac:spMkLst>
        </pc:spChg>
        <pc:spChg chg="add">
          <ac:chgData name="ΕΙΡΗΝΗ ΚΑΤΣΑΡΟΥ" userId="3d7c3f3ab11cf231" providerId="LiveId" clId="{58D3516E-C68E-4816-BB91-0168A74178CB}" dt="2023-02-11T18:34:26.520" v="14194" actId="26606"/>
          <ac:spMkLst>
            <pc:docMk/>
            <pc:sldMk cId="3866629391" sldId="394"/>
            <ac:spMk id="42" creationId="{835EF3DD-7D43-4A27-8967-A92FD8CC9365}"/>
          </ac:spMkLst>
        </pc:spChg>
        <pc:grpChg chg="add del">
          <ac:chgData name="ΕΙΡΗΝΗ ΚΑΤΣΑΡΟΥ" userId="3d7c3f3ab11cf231" providerId="LiveId" clId="{58D3516E-C68E-4816-BB91-0168A74178CB}" dt="2023-02-11T18:33:56.571" v="14189" actId="26606"/>
          <ac:grpSpMkLst>
            <pc:docMk/>
            <pc:sldMk cId="3866629391" sldId="394"/>
            <ac:grpSpMk id="41" creationId="{09DA5303-A1AF-4830-806C-51FCD96188B7}"/>
          </ac:grpSpMkLst>
        </pc:grpChg>
        <pc:graphicFrameChg chg="add mod">
          <ac:chgData name="ΕΙΡΗΝΗ ΚΑΤΣΑΡΟΥ" userId="3d7c3f3ab11cf231" providerId="LiveId" clId="{58D3516E-C68E-4816-BB91-0168A74178CB}" dt="2023-02-11T18:42:17.460" v="14227" actId="2711"/>
          <ac:graphicFrameMkLst>
            <pc:docMk/>
            <pc:sldMk cId="3866629391" sldId="394"/>
            <ac:graphicFrameMk id="43" creationId="{8840C080-C466-4E3C-9859-A35C5FCF346F}"/>
          </ac:graphicFrameMkLst>
        </pc:graphicFrameChg>
        <pc:picChg chg="add mod ord">
          <ac:chgData name="ΕΙΡΗΝΗ ΚΑΤΣΑΡΟΥ" userId="3d7c3f3ab11cf231" providerId="LiveId" clId="{58D3516E-C68E-4816-BB91-0168A74178CB}" dt="2023-02-11T18:34:35.380" v="14196" actId="27614"/>
          <ac:picMkLst>
            <pc:docMk/>
            <pc:sldMk cId="3866629391" sldId="394"/>
            <ac:picMk id="24" creationId="{951A1249-051C-29CB-1087-1CC7D3046261}"/>
          </ac:picMkLst>
        </pc:picChg>
        <pc:cxnChg chg="add del">
          <ac:chgData name="ΕΙΡΗΝΗ ΚΑΤΣΑΡΟΥ" userId="3d7c3f3ab11cf231" providerId="LiveId" clId="{58D3516E-C68E-4816-BB91-0168A74178CB}" dt="2023-02-11T18:33:11.905" v="14187" actId="26606"/>
          <ac:cxnSpMkLst>
            <pc:docMk/>
            <pc:sldMk cId="3866629391" sldId="394"/>
            <ac:cxnSpMk id="37" creationId="{C49DA8F6-BCC1-4447-B54C-57856834B94B}"/>
          </ac:cxnSpMkLst>
        </pc:cxnChg>
      </pc:sldChg>
      <pc:sldChg chg="addSp delSp modSp add mod setBg delDesignElem">
        <pc:chgData name="ΕΙΡΗΝΗ ΚΑΤΣΑΡΟΥ" userId="3d7c3f3ab11cf231" providerId="LiveId" clId="{58D3516E-C68E-4816-BB91-0168A74178CB}" dt="2023-02-11T19:14:39.807" v="17139" actId="27636"/>
        <pc:sldMkLst>
          <pc:docMk/>
          <pc:sldMk cId="1794487027" sldId="395"/>
        </pc:sldMkLst>
        <pc:spChg chg="mod">
          <ac:chgData name="ΕΙΡΗΝΗ ΚΑΤΣΑΡΟΥ" userId="3d7c3f3ab11cf231" providerId="LiveId" clId="{58D3516E-C68E-4816-BB91-0168A74178CB}" dt="2023-02-11T18:51:39.119" v="14959" actId="14100"/>
          <ac:spMkLst>
            <pc:docMk/>
            <pc:sldMk cId="1794487027" sldId="395"/>
            <ac:spMk id="4" creationId="{D7F42822-2B8F-B894-3E5E-C27228EC345D}"/>
          </ac:spMkLst>
        </pc:spChg>
        <pc:spChg chg="mod">
          <ac:chgData name="ΕΙΡΗΝΗ ΚΑΤΣΑΡΟΥ" userId="3d7c3f3ab11cf231" providerId="LiveId" clId="{58D3516E-C68E-4816-BB91-0168A74178CB}" dt="2023-02-11T19:14:39.807" v="17139" actId="27636"/>
          <ac:spMkLst>
            <pc:docMk/>
            <pc:sldMk cId="1794487027" sldId="395"/>
            <ac:spMk id="5" creationId="{35DF4799-A56B-05CE-FC3B-1826326BA490}"/>
          </ac:spMkLst>
        </pc:spChg>
        <pc:spChg chg="add">
          <ac:chgData name="ΕΙΡΗΝΗ ΚΑΤΣΑΡΟΥ" userId="3d7c3f3ab11cf231" providerId="LiveId" clId="{58D3516E-C68E-4816-BB91-0168A74178CB}" dt="2023-02-11T18:43:55.441" v="14230" actId="26606"/>
          <ac:spMkLst>
            <pc:docMk/>
            <pc:sldMk cId="1794487027" sldId="395"/>
            <ac:spMk id="10" creationId="{17718681-A12E-49D6-9925-DD7C68176D61}"/>
          </ac:spMkLst>
        </pc:spChg>
        <pc:spChg chg="add">
          <ac:chgData name="ΕΙΡΗΝΗ ΚΑΤΣΑΡΟΥ" userId="3d7c3f3ab11cf231" providerId="LiveId" clId="{58D3516E-C68E-4816-BB91-0168A74178CB}" dt="2023-02-11T18:43:55.441" v="14230" actId="26606"/>
          <ac:spMkLst>
            <pc:docMk/>
            <pc:sldMk cId="1794487027" sldId="395"/>
            <ac:spMk id="12" creationId="{FBD77573-9EF2-4C35-8285-A1CF6FBB0EA5}"/>
          </ac:spMkLst>
        </pc:spChg>
        <pc:spChg chg="del">
          <ac:chgData name="ΕΙΡΗΝΗ ΚΑΤΣΑΡΟΥ" userId="3d7c3f3ab11cf231" providerId="LiveId" clId="{58D3516E-C68E-4816-BB91-0168A74178CB}" dt="2023-02-11T18:43:25.719" v="14229"/>
          <ac:spMkLst>
            <pc:docMk/>
            <pc:sldMk cId="1794487027" sldId="395"/>
            <ac:spMk id="21" creationId="{17718681-A12E-49D6-9925-DD7C68176D61}"/>
          </ac:spMkLst>
        </pc:spChg>
        <pc:spChg chg="del">
          <ac:chgData name="ΕΙΡΗΝΗ ΚΑΤΣΑΡΟΥ" userId="3d7c3f3ab11cf231" providerId="LiveId" clId="{58D3516E-C68E-4816-BB91-0168A74178CB}" dt="2023-02-11T18:43:25.719" v="14229"/>
          <ac:spMkLst>
            <pc:docMk/>
            <pc:sldMk cId="1794487027" sldId="395"/>
            <ac:spMk id="23" creationId="{FBD77573-9EF2-4C35-8285-A1CF6FBB0EA5}"/>
          </ac:spMkLst>
        </pc:spChg>
      </pc:sldChg>
      <pc:sldChg chg="delSp modSp add mod setBg delDesignElem">
        <pc:chgData name="ΕΙΡΗΝΗ ΚΑΤΣΑΡΟΥ" userId="3d7c3f3ab11cf231" providerId="LiveId" clId="{58D3516E-C68E-4816-BB91-0168A74178CB}" dt="2023-02-11T18:59:44.570" v="15736" actId="123"/>
        <pc:sldMkLst>
          <pc:docMk/>
          <pc:sldMk cId="53863415" sldId="396"/>
        </pc:sldMkLst>
        <pc:spChg chg="mod">
          <ac:chgData name="ΕΙΡΗΝΗ ΚΑΤΣΑΡΟΥ" userId="3d7c3f3ab11cf231" providerId="LiveId" clId="{58D3516E-C68E-4816-BB91-0168A74178CB}" dt="2023-02-11T18:55:44.619" v="15322" actId="20577"/>
          <ac:spMkLst>
            <pc:docMk/>
            <pc:sldMk cId="53863415" sldId="396"/>
            <ac:spMk id="4" creationId="{D7F42822-2B8F-B894-3E5E-C27228EC345D}"/>
          </ac:spMkLst>
        </pc:spChg>
        <pc:spChg chg="del">
          <ac:chgData name="ΕΙΡΗΝΗ ΚΑΤΣΑΡΟΥ" userId="3d7c3f3ab11cf231" providerId="LiveId" clId="{58D3516E-C68E-4816-BB91-0168A74178CB}" dt="2023-02-11T18:55:23.545" v="15295"/>
          <ac:spMkLst>
            <pc:docMk/>
            <pc:sldMk cId="53863415" sldId="396"/>
            <ac:spMk id="38" creationId="{460B0EFB-53ED-4F35-B05D-F658EA021C65}"/>
          </ac:spMkLst>
        </pc:spChg>
        <pc:spChg chg="del">
          <ac:chgData name="ΕΙΡΗΝΗ ΚΑΤΣΑΡΟΥ" userId="3d7c3f3ab11cf231" providerId="LiveId" clId="{58D3516E-C68E-4816-BB91-0168A74178CB}" dt="2023-02-11T18:55:23.545" v="15295"/>
          <ac:spMkLst>
            <pc:docMk/>
            <pc:sldMk cId="53863415" sldId="396"/>
            <ac:spMk id="42" creationId="{835EF3DD-7D43-4A27-8967-A92FD8CC9365}"/>
          </ac:spMkLst>
        </pc:spChg>
        <pc:graphicFrameChg chg="mod">
          <ac:chgData name="ΕΙΡΗΝΗ ΚΑΤΣΑΡΟΥ" userId="3d7c3f3ab11cf231" providerId="LiveId" clId="{58D3516E-C68E-4816-BB91-0168A74178CB}" dt="2023-02-11T18:59:44.570" v="15736" actId="123"/>
          <ac:graphicFrameMkLst>
            <pc:docMk/>
            <pc:sldMk cId="53863415" sldId="396"/>
            <ac:graphicFrameMk id="43" creationId="{8840C080-C466-4E3C-9859-A35C5FCF346F}"/>
          </ac:graphicFrameMkLst>
        </pc:graphicFrameChg>
      </pc:sldChg>
      <pc:sldChg chg="addSp delSp modSp add mod setBg delDesignElem">
        <pc:chgData name="ΕΙΡΗΝΗ ΚΑΤΣΑΡΟΥ" userId="3d7c3f3ab11cf231" providerId="LiveId" clId="{58D3516E-C68E-4816-BB91-0168A74178CB}" dt="2023-02-11T19:14:31.330" v="17137" actId="255"/>
        <pc:sldMkLst>
          <pc:docMk/>
          <pc:sldMk cId="2617637311" sldId="397"/>
        </pc:sldMkLst>
        <pc:spChg chg="mod">
          <ac:chgData name="ΕΙΡΗΝΗ ΚΑΤΣΑΡΟΥ" userId="3d7c3f3ab11cf231" providerId="LiveId" clId="{58D3516E-C68E-4816-BB91-0168A74178CB}" dt="2023-02-11T19:01:00.878" v="15777" actId="20577"/>
          <ac:spMkLst>
            <pc:docMk/>
            <pc:sldMk cId="2617637311" sldId="397"/>
            <ac:spMk id="4" creationId="{D7F42822-2B8F-B894-3E5E-C27228EC345D}"/>
          </ac:spMkLst>
        </pc:spChg>
        <pc:spChg chg="mod">
          <ac:chgData name="ΕΙΡΗΝΗ ΚΑΤΣΑΡΟΥ" userId="3d7c3f3ab11cf231" providerId="LiveId" clId="{58D3516E-C68E-4816-BB91-0168A74178CB}" dt="2023-02-11T19:14:31.330" v="17137" actId="255"/>
          <ac:spMkLst>
            <pc:docMk/>
            <pc:sldMk cId="2617637311" sldId="397"/>
            <ac:spMk id="5" creationId="{35DF4799-A56B-05CE-FC3B-1826326BA490}"/>
          </ac:spMkLst>
        </pc:spChg>
        <pc:spChg chg="add">
          <ac:chgData name="ΕΙΡΗΝΗ ΚΑΤΣΑΡΟΥ" userId="3d7c3f3ab11cf231" providerId="LiveId" clId="{58D3516E-C68E-4816-BB91-0168A74178CB}" dt="2023-02-11T19:00:18.945" v="15739" actId="26606"/>
          <ac:spMkLst>
            <pc:docMk/>
            <pc:sldMk cId="2617637311" sldId="397"/>
            <ac:spMk id="7" creationId="{17718681-A12E-49D6-9925-DD7C68176D61}"/>
          </ac:spMkLst>
        </pc:spChg>
        <pc:spChg chg="add">
          <ac:chgData name="ΕΙΡΗΝΗ ΚΑΤΣΑΡΟΥ" userId="3d7c3f3ab11cf231" providerId="LiveId" clId="{58D3516E-C68E-4816-BB91-0168A74178CB}" dt="2023-02-11T19:00:18.945" v="15739" actId="26606"/>
          <ac:spMkLst>
            <pc:docMk/>
            <pc:sldMk cId="2617637311" sldId="397"/>
            <ac:spMk id="8" creationId="{FBD77573-9EF2-4C35-8285-A1CF6FBB0EA5}"/>
          </ac:spMkLst>
        </pc:spChg>
        <pc:spChg chg="del">
          <ac:chgData name="ΕΙΡΗΝΗ ΚΑΤΣΑΡΟΥ" userId="3d7c3f3ab11cf231" providerId="LiveId" clId="{58D3516E-C68E-4816-BB91-0168A74178CB}" dt="2023-02-11T19:00:05.935" v="15738"/>
          <ac:spMkLst>
            <pc:docMk/>
            <pc:sldMk cId="2617637311" sldId="397"/>
            <ac:spMk id="10" creationId="{17718681-A12E-49D6-9925-DD7C68176D61}"/>
          </ac:spMkLst>
        </pc:spChg>
        <pc:spChg chg="del">
          <ac:chgData name="ΕΙΡΗΝΗ ΚΑΤΣΑΡΟΥ" userId="3d7c3f3ab11cf231" providerId="LiveId" clId="{58D3516E-C68E-4816-BB91-0168A74178CB}" dt="2023-02-11T19:00:05.935" v="15738"/>
          <ac:spMkLst>
            <pc:docMk/>
            <pc:sldMk cId="2617637311" sldId="397"/>
            <ac:spMk id="12" creationId="{FBD77573-9EF2-4C35-8285-A1CF6FBB0EA5}"/>
          </ac:spMkLst>
        </pc:spChg>
      </pc:sldChg>
      <pc:sldChg chg="addSp delSp modSp add mod setBg delDesignElem">
        <pc:chgData name="ΕΙΡΗΝΗ ΚΑΤΣΑΡΟΥ" userId="3d7c3f3ab11cf231" providerId="LiveId" clId="{58D3516E-C68E-4816-BB91-0168A74178CB}" dt="2023-02-11T19:39:52.422" v="19045" actId="20577"/>
        <pc:sldMkLst>
          <pc:docMk/>
          <pc:sldMk cId="1523429770" sldId="398"/>
        </pc:sldMkLst>
        <pc:spChg chg="mod">
          <ac:chgData name="ΕΙΡΗΝΗ ΚΑΤΣΑΡΟΥ" userId="3d7c3f3ab11cf231" providerId="LiveId" clId="{58D3516E-C68E-4816-BB91-0168A74178CB}" dt="2023-02-11T19:17:25.799" v="17479" actId="1076"/>
          <ac:spMkLst>
            <pc:docMk/>
            <pc:sldMk cId="1523429770" sldId="398"/>
            <ac:spMk id="4" creationId="{D7F42822-2B8F-B894-3E5E-C27228EC345D}"/>
          </ac:spMkLst>
        </pc:spChg>
        <pc:spChg chg="mod">
          <ac:chgData name="ΕΙΡΗΝΗ ΚΑΤΣΑΡΟΥ" userId="3d7c3f3ab11cf231" providerId="LiveId" clId="{58D3516E-C68E-4816-BB91-0168A74178CB}" dt="2023-02-11T19:39:52.422" v="19045" actId="20577"/>
          <ac:spMkLst>
            <pc:docMk/>
            <pc:sldMk cId="1523429770" sldId="398"/>
            <ac:spMk id="5" creationId="{35DF4799-A56B-05CE-FC3B-1826326BA490}"/>
          </ac:spMkLst>
        </pc:spChg>
        <pc:spChg chg="del">
          <ac:chgData name="ΕΙΡΗΝΗ ΚΑΤΣΑΡΟΥ" userId="3d7c3f3ab11cf231" providerId="LiveId" clId="{58D3516E-C68E-4816-BB91-0168A74178CB}" dt="2023-02-11T19:07:21.780" v="16431"/>
          <ac:spMkLst>
            <pc:docMk/>
            <pc:sldMk cId="1523429770" sldId="398"/>
            <ac:spMk id="7" creationId="{17718681-A12E-49D6-9925-DD7C68176D61}"/>
          </ac:spMkLst>
        </pc:spChg>
        <pc:spChg chg="del">
          <ac:chgData name="ΕΙΡΗΝΗ ΚΑΤΣΑΡΟΥ" userId="3d7c3f3ab11cf231" providerId="LiveId" clId="{58D3516E-C68E-4816-BB91-0168A74178CB}" dt="2023-02-11T19:07:21.780" v="16431"/>
          <ac:spMkLst>
            <pc:docMk/>
            <pc:sldMk cId="1523429770" sldId="398"/>
            <ac:spMk id="8" creationId="{FBD77573-9EF2-4C35-8285-A1CF6FBB0EA5}"/>
          </ac:spMkLst>
        </pc:spChg>
        <pc:spChg chg="add">
          <ac:chgData name="ΕΙΡΗΝΗ ΚΑΤΣΑΡΟΥ" userId="3d7c3f3ab11cf231" providerId="LiveId" clId="{58D3516E-C68E-4816-BB91-0168A74178CB}" dt="2023-02-11T19:07:33.402" v="16432" actId="26606"/>
          <ac:spMkLst>
            <pc:docMk/>
            <pc:sldMk cId="1523429770" sldId="398"/>
            <ac:spMk id="10" creationId="{17718681-A12E-49D6-9925-DD7C68176D61}"/>
          </ac:spMkLst>
        </pc:spChg>
        <pc:spChg chg="add">
          <ac:chgData name="ΕΙΡΗΝΗ ΚΑΤΣΑΡΟΥ" userId="3d7c3f3ab11cf231" providerId="LiveId" clId="{58D3516E-C68E-4816-BB91-0168A74178CB}" dt="2023-02-11T19:07:33.402" v="16432" actId="26606"/>
          <ac:spMkLst>
            <pc:docMk/>
            <pc:sldMk cId="1523429770" sldId="398"/>
            <ac:spMk id="12" creationId="{FBD77573-9EF2-4C35-8285-A1CF6FBB0EA5}"/>
          </ac:spMkLst>
        </pc:spChg>
      </pc:sldChg>
      <pc:sldChg chg="modSp add mod">
        <pc:chgData name="ΕΙΡΗΝΗ ΚΑΤΣΑΡΟΥ" userId="3d7c3f3ab11cf231" providerId="LiveId" clId="{58D3516E-C68E-4816-BB91-0168A74178CB}" dt="2023-02-11T19:20:41.609" v="17784"/>
        <pc:sldMkLst>
          <pc:docMk/>
          <pc:sldMk cId="2557422253" sldId="399"/>
        </pc:sldMkLst>
        <pc:spChg chg="mod">
          <ac:chgData name="ΕΙΡΗΝΗ ΚΑΤΣΑΡΟΥ" userId="3d7c3f3ab11cf231" providerId="LiveId" clId="{58D3516E-C68E-4816-BB91-0168A74178CB}" dt="2023-02-11T19:19:02.633" v="17622" actId="20577"/>
          <ac:spMkLst>
            <pc:docMk/>
            <pc:sldMk cId="2557422253" sldId="399"/>
            <ac:spMk id="4" creationId="{D7F42822-2B8F-B894-3E5E-C27228EC345D}"/>
          </ac:spMkLst>
        </pc:spChg>
        <pc:graphicFrameChg chg="mod">
          <ac:chgData name="ΕΙΡΗΝΗ ΚΑΤΣΑΡΟΥ" userId="3d7c3f3ab11cf231" providerId="LiveId" clId="{58D3516E-C68E-4816-BB91-0168A74178CB}" dt="2023-02-11T19:20:41.609" v="17784"/>
          <ac:graphicFrameMkLst>
            <pc:docMk/>
            <pc:sldMk cId="2557422253" sldId="399"/>
            <ac:graphicFrameMk id="43" creationId="{8840C080-C466-4E3C-9859-A35C5FCF346F}"/>
          </ac:graphicFrameMkLst>
        </pc:graphicFrameChg>
      </pc:sldChg>
      <pc:sldChg chg="addSp delSp modSp add mod setBg delDesignElem">
        <pc:chgData name="ΕΙΡΗΝΗ ΚΑΤΣΑΡΟΥ" userId="3d7c3f3ab11cf231" providerId="LiveId" clId="{58D3516E-C68E-4816-BB91-0168A74178CB}" dt="2023-02-11T19:28:34.123" v="18633" actId="14100"/>
        <pc:sldMkLst>
          <pc:docMk/>
          <pc:sldMk cId="2735003332" sldId="400"/>
        </pc:sldMkLst>
        <pc:spChg chg="mod">
          <ac:chgData name="ΕΙΡΗΝΗ ΚΑΤΣΑΡΟΥ" userId="3d7c3f3ab11cf231" providerId="LiveId" clId="{58D3516E-C68E-4816-BB91-0168A74178CB}" dt="2023-02-11T19:23:34.783" v="17992" actId="14100"/>
          <ac:spMkLst>
            <pc:docMk/>
            <pc:sldMk cId="2735003332" sldId="400"/>
            <ac:spMk id="4" creationId="{D7F42822-2B8F-B894-3E5E-C27228EC345D}"/>
          </ac:spMkLst>
        </pc:spChg>
        <pc:spChg chg="mod">
          <ac:chgData name="ΕΙΡΗΝΗ ΚΑΤΣΑΡΟΥ" userId="3d7c3f3ab11cf231" providerId="LiveId" clId="{58D3516E-C68E-4816-BB91-0168A74178CB}" dt="2023-02-11T19:28:34.123" v="18633" actId="14100"/>
          <ac:spMkLst>
            <pc:docMk/>
            <pc:sldMk cId="2735003332" sldId="400"/>
            <ac:spMk id="5" creationId="{35DF4799-A56B-05CE-FC3B-1826326BA490}"/>
          </ac:spMkLst>
        </pc:spChg>
        <pc:spChg chg="del">
          <ac:chgData name="ΕΙΡΗΝΗ ΚΑΤΣΑΡΟΥ" userId="3d7c3f3ab11cf231" providerId="LiveId" clId="{58D3516E-C68E-4816-BB91-0168A74178CB}" dt="2023-02-11T19:20:56.843" v="17786"/>
          <ac:spMkLst>
            <pc:docMk/>
            <pc:sldMk cId="2735003332" sldId="400"/>
            <ac:spMk id="7" creationId="{17718681-A12E-49D6-9925-DD7C68176D61}"/>
          </ac:spMkLst>
        </pc:spChg>
        <pc:spChg chg="del">
          <ac:chgData name="ΕΙΡΗΝΗ ΚΑΤΣΑΡΟΥ" userId="3d7c3f3ab11cf231" providerId="LiveId" clId="{58D3516E-C68E-4816-BB91-0168A74178CB}" dt="2023-02-11T19:20:56.843" v="17786"/>
          <ac:spMkLst>
            <pc:docMk/>
            <pc:sldMk cId="2735003332" sldId="400"/>
            <ac:spMk id="8" creationId="{FBD77573-9EF2-4C35-8285-A1CF6FBB0EA5}"/>
          </ac:spMkLst>
        </pc:spChg>
        <pc:spChg chg="add">
          <ac:chgData name="ΕΙΡΗΝΗ ΚΑΤΣΑΡΟΥ" userId="3d7c3f3ab11cf231" providerId="LiveId" clId="{58D3516E-C68E-4816-BB91-0168A74178CB}" dt="2023-02-11T19:21:02.464" v="17787" actId="26606"/>
          <ac:spMkLst>
            <pc:docMk/>
            <pc:sldMk cId="2735003332" sldId="400"/>
            <ac:spMk id="10" creationId="{17718681-A12E-49D6-9925-DD7C68176D61}"/>
          </ac:spMkLst>
        </pc:spChg>
        <pc:spChg chg="add">
          <ac:chgData name="ΕΙΡΗΝΗ ΚΑΤΣΑΡΟΥ" userId="3d7c3f3ab11cf231" providerId="LiveId" clId="{58D3516E-C68E-4816-BB91-0168A74178CB}" dt="2023-02-11T19:21:02.464" v="17787" actId="26606"/>
          <ac:spMkLst>
            <pc:docMk/>
            <pc:sldMk cId="2735003332" sldId="400"/>
            <ac:spMk id="12" creationId="{FBD77573-9EF2-4C35-8285-A1CF6FBB0EA5}"/>
          </ac:spMkLst>
        </pc:spChg>
      </pc:sldChg>
      <pc:sldChg chg="modSp add">
        <pc:chgData name="ΕΙΡΗΝΗ ΚΑΤΣΑΡΟΥ" userId="3d7c3f3ab11cf231" providerId="LiveId" clId="{58D3516E-C68E-4816-BB91-0168A74178CB}" dt="2023-02-11T19:31:38.324" v="19007" actId="20577"/>
        <pc:sldMkLst>
          <pc:docMk/>
          <pc:sldMk cId="2389998789" sldId="401"/>
        </pc:sldMkLst>
        <pc:graphicFrameChg chg="mod">
          <ac:chgData name="ΕΙΡΗΝΗ ΚΑΤΣΑΡΟΥ" userId="3d7c3f3ab11cf231" providerId="LiveId" clId="{58D3516E-C68E-4816-BB91-0168A74178CB}" dt="2023-02-11T19:31:38.324" v="19007" actId="20577"/>
          <ac:graphicFrameMkLst>
            <pc:docMk/>
            <pc:sldMk cId="2389998789" sldId="401"/>
            <ac:graphicFrameMk id="43" creationId="{8840C080-C466-4E3C-9859-A35C5FCF346F}"/>
          </ac:graphicFrameMkLst>
        </pc:graphicFrameChg>
      </pc:sldChg>
      <pc:sldChg chg="addSp modSp new del mod">
        <pc:chgData name="ΕΙΡΗΝΗ ΚΑΤΣΑΡΟΥ" userId="3d7c3f3ab11cf231" providerId="LiveId" clId="{58D3516E-C68E-4816-BB91-0168A74178CB}" dt="2023-02-12T10:59:27.776" v="19639" actId="2696"/>
        <pc:sldMkLst>
          <pc:docMk/>
          <pc:sldMk cId="1271415752" sldId="402"/>
        </pc:sldMkLst>
        <pc:spChg chg="add mod">
          <ac:chgData name="ΕΙΡΗΝΗ ΚΑΤΣΑΡΟΥ" userId="3d7c3f3ab11cf231" providerId="LiveId" clId="{58D3516E-C68E-4816-BB91-0168A74178CB}" dt="2023-02-12T10:57:27.891" v="19632" actId="20577"/>
          <ac:spMkLst>
            <pc:docMk/>
            <pc:sldMk cId="1271415752" sldId="402"/>
            <ac:spMk id="2" creationId="{01A492C5-6A37-9A1A-56FD-FCCBA61BC3CB}"/>
          </ac:spMkLst>
        </pc:spChg>
      </pc:sldChg>
      <pc:sldChg chg="addSp delSp modSp add mod setBg delDesignElem">
        <pc:chgData name="ΕΙΡΗΝΗ ΚΑΤΣΑΡΟΥ" userId="3d7c3f3ab11cf231" providerId="LiveId" clId="{58D3516E-C68E-4816-BB91-0168A74178CB}" dt="2023-02-12T11:27:04.020" v="21981" actId="948"/>
        <pc:sldMkLst>
          <pc:docMk/>
          <pc:sldMk cId="442878631" sldId="403"/>
        </pc:sldMkLst>
        <pc:spChg chg="mod">
          <ac:chgData name="ΕΙΡΗΝΗ ΚΑΤΣΑΡΟΥ" userId="3d7c3f3ab11cf231" providerId="LiveId" clId="{58D3516E-C68E-4816-BB91-0168A74178CB}" dt="2023-02-12T11:06:01.293" v="20106" actId="1076"/>
          <ac:spMkLst>
            <pc:docMk/>
            <pc:sldMk cId="442878631" sldId="403"/>
            <ac:spMk id="4" creationId="{D7F42822-2B8F-B894-3E5E-C27228EC345D}"/>
          </ac:spMkLst>
        </pc:spChg>
        <pc:spChg chg="mod">
          <ac:chgData name="ΕΙΡΗΝΗ ΚΑΤΣΑΡΟΥ" userId="3d7c3f3ab11cf231" providerId="LiveId" clId="{58D3516E-C68E-4816-BB91-0168A74178CB}" dt="2023-02-12T11:27:04.020" v="21981" actId="948"/>
          <ac:spMkLst>
            <pc:docMk/>
            <pc:sldMk cId="442878631" sldId="403"/>
            <ac:spMk id="5" creationId="{35DF4799-A56B-05CE-FC3B-1826326BA490}"/>
          </ac:spMkLst>
        </pc:spChg>
        <pc:spChg chg="del">
          <ac:chgData name="ΕΙΡΗΝΗ ΚΑΤΣΑΡΟΥ" userId="3d7c3f3ab11cf231" providerId="LiveId" clId="{58D3516E-C68E-4816-BB91-0168A74178CB}" dt="2023-02-12T10:57:59.677" v="19634"/>
          <ac:spMkLst>
            <pc:docMk/>
            <pc:sldMk cId="442878631" sldId="403"/>
            <ac:spMk id="10" creationId="{17718681-A12E-49D6-9925-DD7C68176D61}"/>
          </ac:spMkLst>
        </pc:spChg>
        <pc:spChg chg="add">
          <ac:chgData name="ΕΙΡΗΝΗ ΚΑΤΣΑΡΟΥ" userId="3d7c3f3ab11cf231" providerId="LiveId" clId="{58D3516E-C68E-4816-BB91-0168A74178CB}" dt="2023-02-12T10:59:19.122" v="19637" actId="26606"/>
          <ac:spMkLst>
            <pc:docMk/>
            <pc:sldMk cId="442878631" sldId="403"/>
            <ac:spMk id="11" creationId="{460B0EFB-53ED-4F35-B05D-F658EA021C65}"/>
          </ac:spMkLst>
        </pc:spChg>
        <pc:spChg chg="del">
          <ac:chgData name="ΕΙΡΗΝΗ ΚΑΤΣΑΡΟΥ" userId="3d7c3f3ab11cf231" providerId="LiveId" clId="{58D3516E-C68E-4816-BB91-0168A74178CB}" dt="2023-02-12T10:57:59.677" v="19634"/>
          <ac:spMkLst>
            <pc:docMk/>
            <pc:sldMk cId="442878631" sldId="403"/>
            <ac:spMk id="12" creationId="{FBD77573-9EF2-4C35-8285-A1CF6FBB0EA5}"/>
          </ac:spMkLst>
        </pc:spChg>
        <pc:spChg chg="add">
          <ac:chgData name="ΕΙΡΗΝΗ ΚΑΤΣΑΡΟΥ" userId="3d7c3f3ab11cf231" providerId="LiveId" clId="{58D3516E-C68E-4816-BB91-0168A74178CB}" dt="2023-02-12T10:59:19.122" v="19637" actId="26606"/>
          <ac:spMkLst>
            <pc:docMk/>
            <pc:sldMk cId="442878631" sldId="403"/>
            <ac:spMk id="13" creationId="{835EF3DD-7D43-4A27-8967-A92FD8CC9365}"/>
          </ac:spMkLst>
        </pc:spChg>
        <pc:picChg chg="add mod">
          <ac:chgData name="ΕΙΡΗΝΗ ΚΑΤΣΑΡΟΥ" userId="3d7c3f3ab11cf231" providerId="LiveId" clId="{58D3516E-C68E-4816-BB91-0168A74178CB}" dt="2023-02-12T11:15:37.110" v="20989" actId="14100"/>
          <ac:picMkLst>
            <pc:docMk/>
            <pc:sldMk cId="442878631" sldId="403"/>
            <ac:picMk id="7" creationId="{81FFDA69-140E-E30A-A43B-82E4770D0A1E}"/>
          </ac:picMkLst>
        </pc:picChg>
      </pc:sldChg>
      <pc:sldChg chg="addSp delSp modSp add mod setBg delDesignElem">
        <pc:chgData name="ΕΙΡΗΝΗ ΚΑΤΣΑΡΟΥ" userId="3d7c3f3ab11cf231" providerId="LiveId" clId="{58D3516E-C68E-4816-BB91-0168A74178CB}" dt="2023-02-12T11:37:48.082" v="22804" actId="21"/>
        <pc:sldMkLst>
          <pc:docMk/>
          <pc:sldMk cId="2496167333" sldId="404"/>
        </pc:sldMkLst>
        <pc:spChg chg="del mod">
          <ac:chgData name="ΕΙΡΗΝΗ ΚΑΤΣΑΡΟΥ" userId="3d7c3f3ab11cf231" providerId="LiveId" clId="{58D3516E-C68E-4816-BB91-0168A74178CB}" dt="2023-02-12T11:37:48.082" v="22804" actId="21"/>
          <ac:spMkLst>
            <pc:docMk/>
            <pc:sldMk cId="2496167333" sldId="404"/>
            <ac:spMk id="4" creationId="{D7F42822-2B8F-B894-3E5E-C27228EC345D}"/>
          </ac:spMkLst>
        </pc:spChg>
        <pc:spChg chg="mod">
          <ac:chgData name="ΕΙΡΗΝΗ ΚΑΤΣΑΡΟΥ" userId="3d7c3f3ab11cf231" providerId="LiveId" clId="{58D3516E-C68E-4816-BB91-0168A74178CB}" dt="2023-02-12T11:26:42.624" v="21978" actId="1076"/>
          <ac:spMkLst>
            <pc:docMk/>
            <pc:sldMk cId="2496167333" sldId="404"/>
            <ac:spMk id="5" creationId="{35DF4799-A56B-05CE-FC3B-1826326BA490}"/>
          </ac:spMkLst>
        </pc:spChg>
        <pc:spChg chg="del">
          <ac:chgData name="ΕΙΡΗΝΗ ΚΑΤΣΑΡΟΥ" userId="3d7c3f3ab11cf231" providerId="LiveId" clId="{58D3516E-C68E-4816-BB91-0168A74178CB}" dt="2023-02-12T11:08:50.584" v="20459"/>
          <ac:spMkLst>
            <pc:docMk/>
            <pc:sldMk cId="2496167333" sldId="404"/>
            <ac:spMk id="11" creationId="{460B0EFB-53ED-4F35-B05D-F658EA021C65}"/>
          </ac:spMkLst>
        </pc:spChg>
        <pc:spChg chg="add">
          <ac:chgData name="ΕΙΡΗΝΗ ΚΑΤΣΑΡΟΥ" userId="3d7c3f3ab11cf231" providerId="LiveId" clId="{58D3516E-C68E-4816-BB91-0168A74178CB}" dt="2023-02-12T11:14:10.621" v="20971" actId="26606"/>
          <ac:spMkLst>
            <pc:docMk/>
            <pc:sldMk cId="2496167333" sldId="404"/>
            <ac:spMk id="12" creationId="{460B0EFB-53ED-4F35-B05D-F658EA021C65}"/>
          </ac:spMkLst>
        </pc:spChg>
        <pc:spChg chg="del">
          <ac:chgData name="ΕΙΡΗΝΗ ΚΑΤΣΑΡΟΥ" userId="3d7c3f3ab11cf231" providerId="LiveId" clId="{58D3516E-C68E-4816-BB91-0168A74178CB}" dt="2023-02-12T11:08:50.584" v="20459"/>
          <ac:spMkLst>
            <pc:docMk/>
            <pc:sldMk cId="2496167333" sldId="404"/>
            <ac:spMk id="13" creationId="{835EF3DD-7D43-4A27-8967-A92FD8CC9365}"/>
          </ac:spMkLst>
        </pc:spChg>
        <pc:spChg chg="add">
          <ac:chgData name="ΕΙΡΗΝΗ ΚΑΤΣΑΡΟΥ" userId="3d7c3f3ab11cf231" providerId="LiveId" clId="{58D3516E-C68E-4816-BB91-0168A74178CB}" dt="2023-02-12T11:14:10.621" v="20971" actId="26606"/>
          <ac:spMkLst>
            <pc:docMk/>
            <pc:sldMk cId="2496167333" sldId="404"/>
            <ac:spMk id="14" creationId="{835EF3DD-7D43-4A27-8967-A92FD8CC9365}"/>
          </ac:spMkLst>
        </pc:spChg>
        <pc:picChg chg="mod">
          <ac:chgData name="ΕΙΡΗΝΗ ΚΑΤΣΑΡΟΥ" userId="3d7c3f3ab11cf231" providerId="LiveId" clId="{58D3516E-C68E-4816-BB91-0168A74178CB}" dt="2023-02-12T11:16:31.308" v="21000" actId="14100"/>
          <ac:picMkLst>
            <pc:docMk/>
            <pc:sldMk cId="2496167333" sldId="404"/>
            <ac:picMk id="7" creationId="{81FFDA69-140E-E30A-A43B-82E4770D0A1E}"/>
          </ac:picMkLst>
        </pc:picChg>
      </pc:sldChg>
      <pc:sldChg chg="addSp delSp modSp add mod setBg delDesignElem">
        <pc:chgData name="ΕΙΡΗΝΗ ΚΑΤΣΑΡΟΥ" userId="3d7c3f3ab11cf231" providerId="LiveId" clId="{58D3516E-C68E-4816-BB91-0168A74178CB}" dt="2023-02-12T11:44:58.941" v="23418" actId="14100"/>
        <pc:sldMkLst>
          <pc:docMk/>
          <pc:sldMk cId="4042102321" sldId="405"/>
        </pc:sldMkLst>
        <pc:spChg chg="mod">
          <ac:chgData name="ΕΙΡΗΝΗ ΚΑΤΣΑΡΟΥ" userId="3d7c3f3ab11cf231" providerId="LiveId" clId="{58D3516E-C68E-4816-BB91-0168A74178CB}" dt="2023-02-12T11:27:53.800" v="21987" actId="14100"/>
          <ac:spMkLst>
            <pc:docMk/>
            <pc:sldMk cId="4042102321" sldId="405"/>
            <ac:spMk id="4" creationId="{D7F42822-2B8F-B894-3E5E-C27228EC345D}"/>
          </ac:spMkLst>
        </pc:spChg>
        <pc:spChg chg="mod">
          <ac:chgData name="ΕΙΡΗΝΗ ΚΑΤΣΑΡΟΥ" userId="3d7c3f3ab11cf231" providerId="LiveId" clId="{58D3516E-C68E-4816-BB91-0168A74178CB}" dt="2023-02-12T11:44:58.941" v="23418" actId="14100"/>
          <ac:spMkLst>
            <pc:docMk/>
            <pc:sldMk cId="4042102321" sldId="405"/>
            <ac:spMk id="5" creationId="{35DF4799-A56B-05CE-FC3B-1826326BA490}"/>
          </ac:spMkLst>
        </pc:spChg>
        <pc:spChg chg="add">
          <ac:chgData name="ΕΙΡΗΝΗ ΚΑΤΣΑΡΟΥ" userId="3d7c3f3ab11cf231" providerId="LiveId" clId="{58D3516E-C68E-4816-BB91-0168A74178CB}" dt="2023-02-12T11:27:26.732" v="21984" actId="26606"/>
          <ac:spMkLst>
            <pc:docMk/>
            <pc:sldMk cId="4042102321" sldId="405"/>
            <ac:spMk id="9" creationId="{460B0EFB-53ED-4F35-B05D-F658EA021C65}"/>
          </ac:spMkLst>
        </pc:spChg>
        <pc:spChg chg="add">
          <ac:chgData name="ΕΙΡΗΝΗ ΚΑΤΣΑΡΟΥ" userId="3d7c3f3ab11cf231" providerId="LiveId" clId="{58D3516E-C68E-4816-BB91-0168A74178CB}" dt="2023-02-12T11:27:26.732" v="21984" actId="26606"/>
          <ac:spMkLst>
            <pc:docMk/>
            <pc:sldMk cId="4042102321" sldId="405"/>
            <ac:spMk id="10" creationId="{835EF3DD-7D43-4A27-8967-A92FD8CC9365}"/>
          </ac:spMkLst>
        </pc:spChg>
        <pc:spChg chg="del">
          <ac:chgData name="ΕΙΡΗΝΗ ΚΑΤΣΑΡΟΥ" userId="3d7c3f3ab11cf231" providerId="LiveId" clId="{58D3516E-C68E-4816-BB91-0168A74178CB}" dt="2023-02-12T11:27:14.365" v="21983"/>
          <ac:spMkLst>
            <pc:docMk/>
            <pc:sldMk cId="4042102321" sldId="405"/>
            <ac:spMk id="12" creationId="{460B0EFB-53ED-4F35-B05D-F658EA021C65}"/>
          </ac:spMkLst>
        </pc:spChg>
        <pc:spChg chg="del">
          <ac:chgData name="ΕΙΡΗΝΗ ΚΑΤΣΑΡΟΥ" userId="3d7c3f3ab11cf231" providerId="LiveId" clId="{58D3516E-C68E-4816-BB91-0168A74178CB}" dt="2023-02-12T11:27:14.365" v="21983"/>
          <ac:spMkLst>
            <pc:docMk/>
            <pc:sldMk cId="4042102321" sldId="405"/>
            <ac:spMk id="14" creationId="{835EF3DD-7D43-4A27-8967-A92FD8CC9365}"/>
          </ac:spMkLst>
        </pc:spChg>
        <pc:picChg chg="mod">
          <ac:chgData name="ΕΙΡΗΝΗ ΚΑΤΣΑΡΟΥ" userId="3d7c3f3ab11cf231" providerId="LiveId" clId="{58D3516E-C68E-4816-BB91-0168A74178CB}" dt="2023-02-12T11:28:39.532" v="21999" actId="14100"/>
          <ac:picMkLst>
            <pc:docMk/>
            <pc:sldMk cId="4042102321" sldId="405"/>
            <ac:picMk id="7" creationId="{81FFDA69-140E-E30A-A43B-82E4770D0A1E}"/>
          </ac:picMkLst>
        </pc:picChg>
      </pc:sldChg>
      <pc:sldChg chg="addSp delSp modSp add mod setBg delDesignElem">
        <pc:chgData name="ΕΙΡΗΝΗ ΚΑΤΣΑΡΟΥ" userId="3d7c3f3ab11cf231" providerId="LiveId" clId="{58D3516E-C68E-4816-BB91-0168A74178CB}" dt="2023-02-12T11:44:51.989" v="23417" actId="14100"/>
        <pc:sldMkLst>
          <pc:docMk/>
          <pc:sldMk cId="2045838646" sldId="406"/>
        </pc:sldMkLst>
        <pc:spChg chg="del mod">
          <ac:chgData name="ΕΙΡΗΝΗ ΚΑΤΣΑΡΟΥ" userId="3d7c3f3ab11cf231" providerId="LiveId" clId="{58D3516E-C68E-4816-BB91-0168A74178CB}" dt="2023-02-12T11:38:02.363" v="22806" actId="21"/>
          <ac:spMkLst>
            <pc:docMk/>
            <pc:sldMk cId="2045838646" sldId="406"/>
            <ac:spMk id="4" creationId="{D7F42822-2B8F-B894-3E5E-C27228EC345D}"/>
          </ac:spMkLst>
        </pc:spChg>
        <pc:spChg chg="mod">
          <ac:chgData name="ΕΙΡΗΝΗ ΚΑΤΣΑΡΟΥ" userId="3d7c3f3ab11cf231" providerId="LiveId" clId="{58D3516E-C68E-4816-BB91-0168A74178CB}" dt="2023-02-12T11:44:51.989" v="23417" actId="14100"/>
          <ac:spMkLst>
            <pc:docMk/>
            <pc:sldMk cId="2045838646" sldId="406"/>
            <ac:spMk id="5" creationId="{35DF4799-A56B-05CE-FC3B-1826326BA490}"/>
          </ac:spMkLst>
        </pc:spChg>
        <pc:spChg chg="del">
          <ac:chgData name="ΕΙΡΗΝΗ ΚΑΤΣΑΡΟΥ" userId="3d7c3f3ab11cf231" providerId="LiveId" clId="{58D3516E-C68E-4816-BB91-0168A74178CB}" dt="2023-02-12T11:37:27.127" v="22802"/>
          <ac:spMkLst>
            <pc:docMk/>
            <pc:sldMk cId="2045838646" sldId="406"/>
            <ac:spMk id="9" creationId="{460B0EFB-53ED-4F35-B05D-F658EA021C65}"/>
          </ac:spMkLst>
        </pc:spChg>
        <pc:spChg chg="del">
          <ac:chgData name="ΕΙΡΗΝΗ ΚΑΤΣΑΡΟΥ" userId="3d7c3f3ab11cf231" providerId="LiveId" clId="{58D3516E-C68E-4816-BB91-0168A74178CB}" dt="2023-02-12T11:37:27.127" v="22802"/>
          <ac:spMkLst>
            <pc:docMk/>
            <pc:sldMk cId="2045838646" sldId="406"/>
            <ac:spMk id="10" creationId="{835EF3DD-7D43-4A27-8967-A92FD8CC9365}"/>
          </ac:spMkLst>
        </pc:spChg>
        <pc:spChg chg="add">
          <ac:chgData name="ΕΙΡΗΝΗ ΚΑΤΣΑΡΟΥ" userId="3d7c3f3ab11cf231" providerId="LiveId" clId="{58D3516E-C68E-4816-BB91-0168A74178CB}" dt="2023-02-12T11:37:32.613" v="22803" actId="26606"/>
          <ac:spMkLst>
            <pc:docMk/>
            <pc:sldMk cId="2045838646" sldId="406"/>
            <ac:spMk id="12" creationId="{460B0EFB-53ED-4F35-B05D-F658EA021C65}"/>
          </ac:spMkLst>
        </pc:spChg>
        <pc:spChg chg="add">
          <ac:chgData name="ΕΙΡΗΝΗ ΚΑΤΣΑΡΟΥ" userId="3d7c3f3ab11cf231" providerId="LiveId" clId="{58D3516E-C68E-4816-BB91-0168A74178CB}" dt="2023-02-12T11:37:32.613" v="22803" actId="26606"/>
          <ac:spMkLst>
            <pc:docMk/>
            <pc:sldMk cId="2045838646" sldId="406"/>
            <ac:spMk id="14" creationId="{835EF3DD-7D43-4A27-8967-A92FD8CC9365}"/>
          </ac:spMkLst>
        </pc:spChg>
        <pc:picChg chg="mod">
          <ac:chgData name="ΕΙΡΗΝΗ ΚΑΤΣΑΡΟΥ" userId="3d7c3f3ab11cf231" providerId="LiveId" clId="{58D3516E-C68E-4816-BB91-0168A74178CB}" dt="2023-02-12T11:38:36.916" v="22813" actId="14100"/>
          <ac:picMkLst>
            <pc:docMk/>
            <pc:sldMk cId="2045838646" sldId="406"/>
            <ac:picMk id="7" creationId="{81FFDA69-140E-E30A-A43B-82E4770D0A1E}"/>
          </ac:picMkLst>
        </pc:picChg>
      </pc:sldChg>
      <pc:sldChg chg="addSp delSp modSp add mod setBg delDesignElem">
        <pc:chgData name="ΕΙΡΗΝΗ ΚΑΤΣΑΡΟΥ" userId="3d7c3f3ab11cf231" providerId="LiveId" clId="{58D3516E-C68E-4816-BB91-0168A74178CB}" dt="2023-02-12T11:52:57.441" v="24180" actId="313"/>
        <pc:sldMkLst>
          <pc:docMk/>
          <pc:sldMk cId="3196860781" sldId="407"/>
        </pc:sldMkLst>
        <pc:spChg chg="mod">
          <ac:chgData name="ΕΙΡΗΝΗ ΚΑΤΣΑΡΟΥ" userId="3d7c3f3ab11cf231" providerId="LiveId" clId="{58D3516E-C68E-4816-BB91-0168A74178CB}" dt="2023-02-12T11:49:02.206" v="23586" actId="122"/>
          <ac:spMkLst>
            <pc:docMk/>
            <pc:sldMk cId="3196860781" sldId="407"/>
            <ac:spMk id="4" creationId="{D7F42822-2B8F-B894-3E5E-C27228EC345D}"/>
          </ac:spMkLst>
        </pc:spChg>
        <pc:spChg chg="mod">
          <ac:chgData name="ΕΙΡΗΝΗ ΚΑΤΣΑΡΟΥ" userId="3d7c3f3ab11cf231" providerId="LiveId" clId="{58D3516E-C68E-4816-BB91-0168A74178CB}" dt="2023-02-12T11:52:57.441" v="24180" actId="313"/>
          <ac:spMkLst>
            <pc:docMk/>
            <pc:sldMk cId="3196860781" sldId="407"/>
            <ac:spMk id="5" creationId="{35DF4799-A56B-05CE-FC3B-1826326BA490}"/>
          </ac:spMkLst>
        </pc:spChg>
        <pc:spChg chg="del">
          <ac:chgData name="ΕΙΡΗΝΗ ΚΑΤΣΑΡΟΥ" userId="3d7c3f3ab11cf231" providerId="LiveId" clId="{58D3516E-C68E-4816-BB91-0168A74178CB}" dt="2023-02-12T11:45:14.467" v="23420"/>
          <ac:spMkLst>
            <pc:docMk/>
            <pc:sldMk cId="3196860781" sldId="407"/>
            <ac:spMk id="9" creationId="{460B0EFB-53ED-4F35-B05D-F658EA021C65}"/>
          </ac:spMkLst>
        </pc:spChg>
        <pc:spChg chg="del">
          <ac:chgData name="ΕΙΡΗΝΗ ΚΑΤΣΑΡΟΥ" userId="3d7c3f3ab11cf231" providerId="LiveId" clId="{58D3516E-C68E-4816-BB91-0168A74178CB}" dt="2023-02-12T11:45:14.467" v="23420"/>
          <ac:spMkLst>
            <pc:docMk/>
            <pc:sldMk cId="3196860781" sldId="407"/>
            <ac:spMk id="10" creationId="{835EF3DD-7D43-4A27-8967-A92FD8CC9365}"/>
          </ac:spMkLst>
        </pc:spChg>
        <pc:spChg chg="add">
          <ac:chgData name="ΕΙΡΗΝΗ ΚΑΤΣΑΡΟΥ" userId="3d7c3f3ab11cf231" providerId="LiveId" clId="{58D3516E-C68E-4816-BB91-0168A74178CB}" dt="2023-02-12T11:45:23.505" v="23421" actId="26606"/>
          <ac:spMkLst>
            <pc:docMk/>
            <pc:sldMk cId="3196860781" sldId="407"/>
            <ac:spMk id="12" creationId="{460B0EFB-53ED-4F35-B05D-F658EA021C65}"/>
          </ac:spMkLst>
        </pc:spChg>
        <pc:spChg chg="add">
          <ac:chgData name="ΕΙΡΗΝΗ ΚΑΤΣΑΡΟΥ" userId="3d7c3f3ab11cf231" providerId="LiveId" clId="{58D3516E-C68E-4816-BB91-0168A74178CB}" dt="2023-02-12T11:45:23.505" v="23421" actId="26606"/>
          <ac:spMkLst>
            <pc:docMk/>
            <pc:sldMk cId="3196860781" sldId="407"/>
            <ac:spMk id="14" creationId="{835EF3DD-7D43-4A27-8967-A92FD8CC9365}"/>
          </ac:spMkLst>
        </pc:spChg>
        <pc:picChg chg="mod">
          <ac:chgData name="ΕΙΡΗΝΗ ΚΑΤΣΑΡΟΥ" userId="3d7c3f3ab11cf231" providerId="LiveId" clId="{58D3516E-C68E-4816-BB91-0168A74178CB}" dt="2023-02-12T11:46:08.512" v="23437" actId="14100"/>
          <ac:picMkLst>
            <pc:docMk/>
            <pc:sldMk cId="3196860781" sldId="407"/>
            <ac:picMk id="7" creationId="{81FFDA69-140E-E30A-A43B-82E4770D0A1E}"/>
          </ac:picMkLst>
        </pc:picChg>
      </pc:sldChg>
      <pc:sldChg chg="addSp delSp modSp add mod setBg delDesignElem">
        <pc:chgData name="ΕΙΡΗΝΗ ΚΑΤΣΑΡΟΥ" userId="3d7c3f3ab11cf231" providerId="LiveId" clId="{58D3516E-C68E-4816-BB91-0168A74178CB}" dt="2023-02-12T12:25:47.154" v="25229" actId="20577"/>
        <pc:sldMkLst>
          <pc:docMk/>
          <pc:sldMk cId="2687914328" sldId="408"/>
        </pc:sldMkLst>
        <pc:spChg chg="mod">
          <ac:chgData name="ΕΙΡΗΝΗ ΚΑΤΣΑΡΟΥ" userId="3d7c3f3ab11cf231" providerId="LiveId" clId="{58D3516E-C68E-4816-BB91-0168A74178CB}" dt="2023-02-12T11:54:20.542" v="24207" actId="20577"/>
          <ac:spMkLst>
            <pc:docMk/>
            <pc:sldMk cId="2687914328" sldId="408"/>
            <ac:spMk id="4" creationId="{D7F42822-2B8F-B894-3E5E-C27228EC345D}"/>
          </ac:spMkLst>
        </pc:spChg>
        <pc:spChg chg="mod">
          <ac:chgData name="ΕΙΡΗΝΗ ΚΑΤΣΑΡΟΥ" userId="3d7c3f3ab11cf231" providerId="LiveId" clId="{58D3516E-C68E-4816-BB91-0168A74178CB}" dt="2023-02-12T12:25:47.154" v="25229" actId="20577"/>
          <ac:spMkLst>
            <pc:docMk/>
            <pc:sldMk cId="2687914328" sldId="408"/>
            <ac:spMk id="5" creationId="{35DF4799-A56B-05CE-FC3B-1826326BA490}"/>
          </ac:spMkLst>
        </pc:spChg>
        <pc:spChg chg="add">
          <ac:chgData name="ΕΙΡΗΝΗ ΚΑΤΣΑΡΟΥ" userId="3d7c3f3ab11cf231" providerId="LiveId" clId="{58D3516E-C68E-4816-BB91-0168A74178CB}" dt="2023-02-12T11:53:19.143" v="24183" actId="26606"/>
          <ac:spMkLst>
            <pc:docMk/>
            <pc:sldMk cId="2687914328" sldId="408"/>
            <ac:spMk id="9" creationId="{460B0EFB-53ED-4F35-B05D-F658EA021C65}"/>
          </ac:spMkLst>
        </pc:spChg>
        <pc:spChg chg="add">
          <ac:chgData name="ΕΙΡΗΝΗ ΚΑΤΣΑΡΟΥ" userId="3d7c3f3ab11cf231" providerId="LiveId" clId="{58D3516E-C68E-4816-BB91-0168A74178CB}" dt="2023-02-12T11:53:19.143" v="24183" actId="26606"/>
          <ac:spMkLst>
            <pc:docMk/>
            <pc:sldMk cId="2687914328" sldId="408"/>
            <ac:spMk id="10" creationId="{835EF3DD-7D43-4A27-8967-A92FD8CC9365}"/>
          </ac:spMkLst>
        </pc:spChg>
        <pc:spChg chg="del">
          <ac:chgData name="ΕΙΡΗΝΗ ΚΑΤΣΑΡΟΥ" userId="3d7c3f3ab11cf231" providerId="LiveId" clId="{58D3516E-C68E-4816-BB91-0168A74178CB}" dt="2023-02-12T11:53:13.032" v="24182"/>
          <ac:spMkLst>
            <pc:docMk/>
            <pc:sldMk cId="2687914328" sldId="408"/>
            <ac:spMk id="12" creationId="{460B0EFB-53ED-4F35-B05D-F658EA021C65}"/>
          </ac:spMkLst>
        </pc:spChg>
        <pc:spChg chg="del">
          <ac:chgData name="ΕΙΡΗΝΗ ΚΑΤΣΑΡΟΥ" userId="3d7c3f3ab11cf231" providerId="LiveId" clId="{58D3516E-C68E-4816-BB91-0168A74178CB}" dt="2023-02-12T11:53:13.032" v="24182"/>
          <ac:spMkLst>
            <pc:docMk/>
            <pc:sldMk cId="2687914328" sldId="408"/>
            <ac:spMk id="14" creationId="{835EF3DD-7D43-4A27-8967-A92FD8CC9365}"/>
          </ac:spMkLst>
        </pc:spChg>
        <pc:picChg chg="mod">
          <ac:chgData name="ΕΙΡΗΝΗ ΚΑΤΣΑΡΟΥ" userId="3d7c3f3ab11cf231" providerId="LiveId" clId="{58D3516E-C68E-4816-BB91-0168A74178CB}" dt="2023-02-12T11:53:19.143" v="24183" actId="26606"/>
          <ac:picMkLst>
            <pc:docMk/>
            <pc:sldMk cId="2687914328" sldId="408"/>
            <ac:picMk id="7" creationId="{81FFDA69-140E-E30A-A43B-82E4770D0A1E}"/>
          </ac:picMkLst>
        </pc:picChg>
      </pc:sldChg>
      <pc:sldChg chg="addSp delSp modSp add mod setBg delDesignElem">
        <pc:chgData name="ΕΙΡΗΝΗ ΚΑΤΣΑΡΟΥ" userId="3d7c3f3ab11cf231" providerId="LiveId" clId="{58D3516E-C68E-4816-BB91-0168A74178CB}" dt="2023-02-12T12:38:45.685" v="26561" actId="14100"/>
        <pc:sldMkLst>
          <pc:docMk/>
          <pc:sldMk cId="2578867730" sldId="409"/>
        </pc:sldMkLst>
        <pc:spChg chg="mod">
          <ac:chgData name="ΕΙΡΗΝΗ ΚΑΤΣΑΡΟΥ" userId="3d7c3f3ab11cf231" providerId="LiveId" clId="{58D3516E-C68E-4816-BB91-0168A74178CB}" dt="2023-02-12T12:26:19.932" v="25235" actId="14100"/>
          <ac:spMkLst>
            <pc:docMk/>
            <pc:sldMk cId="2578867730" sldId="409"/>
            <ac:spMk id="4" creationId="{D7F42822-2B8F-B894-3E5E-C27228EC345D}"/>
          </ac:spMkLst>
        </pc:spChg>
        <pc:spChg chg="mod">
          <ac:chgData name="ΕΙΡΗΝΗ ΚΑΤΣΑΡΟΥ" userId="3d7c3f3ab11cf231" providerId="LiveId" clId="{58D3516E-C68E-4816-BB91-0168A74178CB}" dt="2023-02-12T12:38:45.685" v="26561" actId="14100"/>
          <ac:spMkLst>
            <pc:docMk/>
            <pc:sldMk cId="2578867730" sldId="409"/>
            <ac:spMk id="5" creationId="{35DF4799-A56B-05CE-FC3B-1826326BA490}"/>
          </ac:spMkLst>
        </pc:spChg>
        <pc:spChg chg="del">
          <ac:chgData name="ΕΙΡΗΝΗ ΚΑΤΣΑΡΟΥ" userId="3d7c3f3ab11cf231" providerId="LiveId" clId="{58D3516E-C68E-4816-BB91-0168A74178CB}" dt="2023-02-12T11:53:25.101" v="24185"/>
          <ac:spMkLst>
            <pc:docMk/>
            <pc:sldMk cId="2578867730" sldId="409"/>
            <ac:spMk id="9" creationId="{460B0EFB-53ED-4F35-B05D-F658EA021C65}"/>
          </ac:spMkLst>
        </pc:spChg>
        <pc:spChg chg="del">
          <ac:chgData name="ΕΙΡΗΝΗ ΚΑΤΣΑΡΟΥ" userId="3d7c3f3ab11cf231" providerId="LiveId" clId="{58D3516E-C68E-4816-BB91-0168A74178CB}" dt="2023-02-12T11:53:25.101" v="24185"/>
          <ac:spMkLst>
            <pc:docMk/>
            <pc:sldMk cId="2578867730" sldId="409"/>
            <ac:spMk id="10" creationId="{835EF3DD-7D43-4A27-8967-A92FD8CC9365}"/>
          </ac:spMkLst>
        </pc:spChg>
        <pc:spChg chg="add">
          <ac:chgData name="ΕΙΡΗΝΗ ΚΑΤΣΑΡΟΥ" userId="3d7c3f3ab11cf231" providerId="LiveId" clId="{58D3516E-C68E-4816-BB91-0168A74178CB}" dt="2023-02-12T11:53:28.136" v="24186" actId="26606"/>
          <ac:spMkLst>
            <pc:docMk/>
            <pc:sldMk cId="2578867730" sldId="409"/>
            <ac:spMk id="12" creationId="{460B0EFB-53ED-4F35-B05D-F658EA021C65}"/>
          </ac:spMkLst>
        </pc:spChg>
        <pc:spChg chg="add">
          <ac:chgData name="ΕΙΡΗΝΗ ΚΑΤΣΑΡΟΥ" userId="3d7c3f3ab11cf231" providerId="LiveId" clId="{58D3516E-C68E-4816-BB91-0168A74178CB}" dt="2023-02-12T11:53:28.136" v="24186" actId="26606"/>
          <ac:spMkLst>
            <pc:docMk/>
            <pc:sldMk cId="2578867730" sldId="409"/>
            <ac:spMk id="14" creationId="{835EF3DD-7D43-4A27-8967-A92FD8CC9365}"/>
          </ac:spMkLst>
        </pc:spChg>
        <pc:picChg chg="mod">
          <ac:chgData name="ΕΙΡΗΝΗ ΚΑΤΣΑΡΟΥ" userId="3d7c3f3ab11cf231" providerId="LiveId" clId="{58D3516E-C68E-4816-BB91-0168A74178CB}" dt="2023-02-12T12:26:00.928" v="25231" actId="14100"/>
          <ac:picMkLst>
            <pc:docMk/>
            <pc:sldMk cId="2578867730" sldId="409"/>
            <ac:picMk id="7" creationId="{81FFDA69-140E-E30A-A43B-82E4770D0A1E}"/>
          </ac:picMkLst>
        </pc:picChg>
      </pc:sldChg>
      <pc:sldChg chg="addSp delSp modSp add mod setBg delDesignElem">
        <pc:chgData name="ΕΙΡΗΝΗ ΚΑΤΣΑΡΟΥ" userId="3d7c3f3ab11cf231" providerId="LiveId" clId="{58D3516E-C68E-4816-BB91-0168A74178CB}" dt="2023-02-12T14:10:11.584" v="27320" actId="20577"/>
        <pc:sldMkLst>
          <pc:docMk/>
          <pc:sldMk cId="2796159391" sldId="410"/>
        </pc:sldMkLst>
        <pc:spChg chg="mod">
          <ac:chgData name="ΕΙΡΗΝΗ ΚΑΤΣΑΡΟΥ" userId="3d7c3f3ab11cf231" providerId="LiveId" clId="{58D3516E-C68E-4816-BB91-0168A74178CB}" dt="2023-02-12T14:10:11.584" v="27320" actId="20577"/>
          <ac:spMkLst>
            <pc:docMk/>
            <pc:sldMk cId="2796159391" sldId="410"/>
            <ac:spMk id="4" creationId="{90276DB8-9550-7789-6DF8-AA2A0B318FE6}"/>
          </ac:spMkLst>
        </pc:spChg>
        <pc:spChg chg="mod">
          <ac:chgData name="ΕΙΡΗΝΗ ΚΑΤΣΑΡΟΥ" userId="3d7c3f3ab11cf231" providerId="LiveId" clId="{58D3516E-C68E-4816-BB91-0168A74178CB}" dt="2023-02-12T12:53:34.471" v="26610" actId="12"/>
          <ac:spMkLst>
            <pc:docMk/>
            <pc:sldMk cId="2796159391" sldId="410"/>
            <ac:spMk id="5" creationId="{04457D61-2F82-556B-05FC-2E655E2F7B0A}"/>
          </ac:spMkLst>
        </pc:spChg>
        <pc:spChg chg="add del">
          <ac:chgData name="ΕΙΡΗΝΗ ΚΑΤΣΑΡΟΥ" userId="3d7c3f3ab11cf231" providerId="LiveId" clId="{58D3516E-C68E-4816-BB91-0168A74178CB}" dt="2023-02-12T12:51:52.074" v="26592" actId="26606"/>
          <ac:spMkLst>
            <pc:docMk/>
            <pc:sldMk cId="2796159391" sldId="410"/>
            <ac:spMk id="10" creationId="{827B839B-9ADE-406B-8590-F1CAEDED45A1}"/>
          </ac:spMkLst>
        </pc:spChg>
        <pc:spChg chg="add del">
          <ac:chgData name="ΕΙΡΗΝΗ ΚΑΤΣΑΡΟΥ" userId="3d7c3f3ab11cf231" providerId="LiveId" clId="{58D3516E-C68E-4816-BB91-0168A74178CB}" dt="2023-02-12T12:51:52.074" v="26592" actId="26606"/>
          <ac:spMkLst>
            <pc:docMk/>
            <pc:sldMk cId="2796159391" sldId="410"/>
            <ac:spMk id="12" creationId="{CFE45BF0-46DB-408C-B5F7-7B11716805D4}"/>
          </ac:spMkLst>
        </pc:spChg>
        <pc:spChg chg="add del">
          <ac:chgData name="ΕΙΡΗΝΗ ΚΑΤΣΑΡΟΥ" userId="3d7c3f3ab11cf231" providerId="LiveId" clId="{58D3516E-C68E-4816-BB91-0168A74178CB}" dt="2023-02-12T12:51:52.074" v="26592" actId="26606"/>
          <ac:spMkLst>
            <pc:docMk/>
            <pc:sldMk cId="2796159391" sldId="410"/>
            <ac:spMk id="14" creationId="{2AEBC8F2-97B1-41B4-93F1-2D289E197FBA}"/>
          </ac:spMkLst>
        </pc:spChg>
        <pc:spChg chg="add del">
          <ac:chgData name="ΕΙΡΗΝΗ ΚΑΤΣΑΡΟΥ" userId="3d7c3f3ab11cf231" providerId="LiveId" clId="{58D3516E-C68E-4816-BB91-0168A74178CB}" dt="2023-02-12T12:51:52.074" v="26592" actId="26606"/>
          <ac:spMkLst>
            <pc:docMk/>
            <pc:sldMk cId="2796159391" sldId="410"/>
            <ac:spMk id="16" creationId="{472E3A19-F5D5-48FC-BB9C-48C2F68F598B}"/>
          </ac:spMkLst>
        </pc:spChg>
        <pc:spChg chg="add del">
          <ac:chgData name="ΕΙΡΗΝΗ ΚΑΤΣΑΡΟΥ" userId="3d7c3f3ab11cf231" providerId="LiveId" clId="{58D3516E-C68E-4816-BB91-0168A74178CB}" dt="2023-02-12T12:51:52.074" v="26592" actId="26606"/>
          <ac:spMkLst>
            <pc:docMk/>
            <pc:sldMk cId="2796159391" sldId="410"/>
            <ac:spMk id="18" creationId="{7A62E32F-BB65-43A8-8EB5-92346890E549}"/>
          </ac:spMkLst>
        </pc:spChg>
        <pc:spChg chg="add del">
          <ac:chgData name="ΕΙΡΗΝΗ ΚΑΤΣΑΡΟΥ" userId="3d7c3f3ab11cf231" providerId="LiveId" clId="{58D3516E-C68E-4816-BB91-0168A74178CB}" dt="2023-02-12T12:51:52.074" v="26592" actId="26606"/>
          <ac:spMkLst>
            <pc:docMk/>
            <pc:sldMk cId="2796159391" sldId="410"/>
            <ac:spMk id="20" creationId="{14E91B64-9FCC-451E-AFB4-A827D6329367}"/>
          </ac:spMkLst>
        </pc:spChg>
        <pc:spChg chg="del">
          <ac:chgData name="ΕΙΡΗΝΗ ΚΑΤΣΑΡΟΥ" userId="3d7c3f3ab11cf231" providerId="LiveId" clId="{58D3516E-C68E-4816-BB91-0168A74178CB}" dt="2023-02-12T12:49:22.425" v="26566"/>
          <ac:spMkLst>
            <pc:docMk/>
            <pc:sldMk cId="2796159391" sldId="410"/>
            <ac:spMk id="24" creationId="{42A5316D-ED2F-4F89-B4B4-8D9240B1A348}"/>
          </ac:spMkLst>
        </pc:spChg>
        <pc:spChg chg="add">
          <ac:chgData name="ΕΙΡΗΝΗ ΚΑΤΣΑΡΟΥ" userId="3d7c3f3ab11cf231" providerId="LiveId" clId="{58D3516E-C68E-4816-BB91-0168A74178CB}" dt="2023-02-12T12:51:52.074" v="26592" actId="26606"/>
          <ac:spMkLst>
            <pc:docMk/>
            <pc:sldMk cId="2796159391" sldId="410"/>
            <ac:spMk id="25" creationId="{AC17DE74-01C9-4859-B65A-85CF999E8580}"/>
          </ac:spMkLst>
        </pc:spChg>
        <pc:spChg chg="add">
          <ac:chgData name="ΕΙΡΗΝΗ ΚΑΤΣΑΡΟΥ" userId="3d7c3f3ab11cf231" providerId="LiveId" clId="{58D3516E-C68E-4816-BB91-0168A74178CB}" dt="2023-02-12T12:51:52.074" v="26592" actId="26606"/>
          <ac:spMkLst>
            <pc:docMk/>
            <pc:sldMk cId="2796159391" sldId="410"/>
            <ac:spMk id="27" creationId="{068C0432-0E90-4CC1-8CD3-D44A90DF07EF}"/>
          </ac:spMkLst>
        </pc:spChg>
        <pc:picChg chg="del">
          <ac:chgData name="ΕΙΡΗΝΗ ΚΑΤΣΑΡΟΥ" userId="3d7c3f3ab11cf231" providerId="LiveId" clId="{58D3516E-C68E-4816-BB91-0168A74178CB}" dt="2023-02-12T12:49:48.313" v="26567" actId="21"/>
          <ac:picMkLst>
            <pc:docMk/>
            <pc:sldMk cId="2796159391" sldId="410"/>
            <ac:picMk id="2" creationId="{D10EF92A-791B-E0F7-6910-BC69E7ACB211}"/>
          </ac:picMkLst>
        </pc:picChg>
      </pc:sldChg>
      <pc:sldChg chg="delSp new del mod">
        <pc:chgData name="ΕΙΡΗΝΗ ΚΑΤΣΑΡΟΥ" userId="3d7c3f3ab11cf231" providerId="LiveId" clId="{58D3516E-C68E-4816-BB91-0168A74178CB}" dt="2023-02-12T13:08:24.887" v="26686" actId="2696"/>
        <pc:sldMkLst>
          <pc:docMk/>
          <pc:sldMk cId="2402479242" sldId="411"/>
        </pc:sldMkLst>
        <pc:spChg chg="del">
          <ac:chgData name="ΕΙΡΗΝΗ ΚΑΤΣΑΡΟΥ" userId="3d7c3f3ab11cf231" providerId="LiveId" clId="{58D3516E-C68E-4816-BB91-0168A74178CB}" dt="2023-02-12T13:08:16.497" v="26685" actId="21"/>
          <ac:spMkLst>
            <pc:docMk/>
            <pc:sldMk cId="2402479242" sldId="411"/>
            <ac:spMk id="3" creationId="{6EE8665E-6289-7071-346B-12D101FCAFB7}"/>
          </ac:spMkLst>
        </pc:spChg>
      </pc:sldChg>
      <pc:sldChg chg="addSp delSp modSp add mod ord setBg delDesignElem">
        <pc:chgData name="ΕΙΡΗΝΗ ΚΑΤΣΑΡΟΥ" userId="3d7c3f3ab11cf231" providerId="LiveId" clId="{58D3516E-C68E-4816-BB91-0168A74178CB}" dt="2023-02-12T13:15:37.479" v="26805" actId="20577"/>
        <pc:sldMkLst>
          <pc:docMk/>
          <pc:sldMk cId="2771275169" sldId="411"/>
        </pc:sldMkLst>
        <pc:spChg chg="mod">
          <ac:chgData name="ΕΙΡΗΝΗ ΚΑΤΣΑΡΟΥ" userId="3d7c3f3ab11cf231" providerId="LiveId" clId="{58D3516E-C68E-4816-BB91-0168A74178CB}" dt="2023-02-12T13:15:37.479" v="26805" actId="20577"/>
          <ac:spMkLst>
            <pc:docMk/>
            <pc:sldMk cId="2771275169" sldId="411"/>
            <ac:spMk id="4" creationId="{90276DB8-9550-7789-6DF8-AA2A0B318FE6}"/>
          </ac:spMkLst>
        </pc:spChg>
        <pc:spChg chg="mod ord">
          <ac:chgData name="ΕΙΡΗΝΗ ΚΑΤΣΑΡΟΥ" userId="3d7c3f3ab11cf231" providerId="LiveId" clId="{58D3516E-C68E-4816-BB91-0168A74178CB}" dt="2023-02-12T13:14:55.447" v="26792" actId="12"/>
          <ac:spMkLst>
            <pc:docMk/>
            <pc:sldMk cId="2771275169" sldId="411"/>
            <ac:spMk id="5" creationId="{04457D61-2F82-556B-05FC-2E655E2F7B0A}"/>
          </ac:spMkLst>
        </pc:spChg>
        <pc:spChg chg="add del">
          <ac:chgData name="ΕΙΡΗΝΗ ΚΑΤΣΑΡΟΥ" userId="3d7c3f3ab11cf231" providerId="LiveId" clId="{58D3516E-C68E-4816-BB91-0168A74178CB}" dt="2023-02-12T13:14:14.286" v="26770" actId="26606"/>
          <ac:spMkLst>
            <pc:docMk/>
            <pc:sldMk cId="2771275169" sldId="411"/>
            <ac:spMk id="10" creationId="{3AD318CC-E2A8-4E27-9548-A047A78999B1}"/>
          </ac:spMkLst>
        </pc:spChg>
        <pc:spChg chg="add del">
          <ac:chgData name="ΕΙΡΗΝΗ ΚΑΤΣΑΡΟΥ" userId="3d7c3f3ab11cf231" providerId="LiveId" clId="{58D3516E-C68E-4816-BB91-0168A74178CB}" dt="2023-02-12T13:14:14.286" v="26770" actId="26606"/>
          <ac:spMkLst>
            <pc:docMk/>
            <pc:sldMk cId="2771275169" sldId="411"/>
            <ac:spMk id="16" creationId="{2C1BBA94-3F40-40AA-8BB9-E69E25E537C1}"/>
          </ac:spMkLst>
        </pc:spChg>
        <pc:spChg chg="add">
          <ac:chgData name="ΕΙΡΗΝΗ ΚΑΤΣΑΡΟΥ" userId="3d7c3f3ab11cf231" providerId="LiveId" clId="{58D3516E-C68E-4816-BB91-0168A74178CB}" dt="2023-02-12T13:14:14.286" v="26770" actId="26606"/>
          <ac:spMkLst>
            <pc:docMk/>
            <pc:sldMk cId="2771275169" sldId="411"/>
            <ac:spMk id="21" creationId="{2B566528-1B12-4246-9431-5C2D7D081168}"/>
          </ac:spMkLst>
        </pc:spChg>
        <pc:spChg chg="del">
          <ac:chgData name="ΕΙΡΗΝΗ ΚΑΤΣΑΡΟΥ" userId="3d7c3f3ab11cf231" providerId="LiveId" clId="{58D3516E-C68E-4816-BB91-0168A74178CB}" dt="2023-02-12T13:08:39.157" v="26688"/>
          <ac:spMkLst>
            <pc:docMk/>
            <pc:sldMk cId="2771275169" sldId="411"/>
            <ac:spMk id="25" creationId="{AC17DE74-01C9-4859-B65A-85CF999E8580}"/>
          </ac:spMkLst>
        </pc:spChg>
        <pc:spChg chg="del">
          <ac:chgData name="ΕΙΡΗΝΗ ΚΑΤΣΑΡΟΥ" userId="3d7c3f3ab11cf231" providerId="LiveId" clId="{58D3516E-C68E-4816-BB91-0168A74178CB}" dt="2023-02-12T13:08:39.157" v="26688"/>
          <ac:spMkLst>
            <pc:docMk/>
            <pc:sldMk cId="2771275169" sldId="411"/>
            <ac:spMk id="27" creationId="{068C0432-0E90-4CC1-8CD3-D44A90DF07EF}"/>
          </ac:spMkLst>
        </pc:spChg>
        <pc:grpChg chg="add del">
          <ac:chgData name="ΕΙΡΗΝΗ ΚΑΤΣΑΡΟΥ" userId="3d7c3f3ab11cf231" providerId="LiveId" clId="{58D3516E-C68E-4816-BB91-0168A74178CB}" dt="2023-02-12T13:14:14.286" v="26770" actId="26606"/>
          <ac:grpSpMkLst>
            <pc:docMk/>
            <pc:sldMk cId="2771275169" sldId="411"/>
            <ac:grpSpMk id="12" creationId="{B14B560F-9DD7-4302-A60B-EBD3EF59B073}"/>
          </ac:grpSpMkLst>
        </pc:grpChg>
        <pc:grpChg chg="add">
          <ac:chgData name="ΕΙΡΗΝΗ ΚΑΤΣΑΡΟΥ" userId="3d7c3f3ab11cf231" providerId="LiveId" clId="{58D3516E-C68E-4816-BB91-0168A74178CB}" dt="2023-02-12T13:14:14.286" v="26770" actId="26606"/>
          <ac:grpSpMkLst>
            <pc:docMk/>
            <pc:sldMk cId="2771275169" sldId="411"/>
            <ac:grpSpMk id="19" creationId="{3EA7D759-6BEF-4CBD-A325-BCFA77832B3F}"/>
          </ac:grpSpMkLst>
        </pc:grpChg>
        <pc:grpChg chg="add">
          <ac:chgData name="ΕΙΡΗΝΗ ΚΑΤΣΑΡΟΥ" userId="3d7c3f3ab11cf231" providerId="LiveId" clId="{58D3516E-C68E-4816-BB91-0168A74178CB}" dt="2023-02-12T13:14:14.286" v="26770" actId="26606"/>
          <ac:grpSpMkLst>
            <pc:docMk/>
            <pc:sldMk cId="2771275169" sldId="411"/>
            <ac:grpSpMk id="23" creationId="{287F69AB-2350-44E3-9076-00265B93F313}"/>
          </ac:grpSpMkLst>
        </pc:grpChg>
        <pc:picChg chg="add mod">
          <ac:chgData name="ΕΙΡΗΝΗ ΚΑΤΣΑΡΟΥ" userId="3d7c3f3ab11cf231" providerId="LiveId" clId="{58D3516E-C68E-4816-BB91-0168A74178CB}" dt="2023-02-12T13:14:58.971" v="26793" actId="14100"/>
          <ac:picMkLst>
            <pc:docMk/>
            <pc:sldMk cId="2771275169" sldId="411"/>
            <ac:picMk id="3" creationId="{46C217FA-027F-F364-E801-AA4024408436}"/>
          </ac:picMkLst>
        </pc:picChg>
      </pc:sldChg>
      <pc:sldChg chg="addSp delSp modSp add mod setBg delDesignElem">
        <pc:chgData name="ΕΙΡΗΝΗ ΚΑΤΣΑΡΟΥ" userId="3d7c3f3ab11cf231" providerId="LiveId" clId="{58D3516E-C68E-4816-BB91-0168A74178CB}" dt="2023-02-12T13:27:51.806" v="26999" actId="20577"/>
        <pc:sldMkLst>
          <pc:docMk/>
          <pc:sldMk cId="1119917368" sldId="412"/>
        </pc:sldMkLst>
        <pc:spChg chg="mod">
          <ac:chgData name="ΕΙΡΗΝΗ ΚΑΤΣΑΡΟΥ" userId="3d7c3f3ab11cf231" providerId="LiveId" clId="{58D3516E-C68E-4816-BB91-0168A74178CB}" dt="2023-02-12T13:27:51.806" v="26999" actId="20577"/>
          <ac:spMkLst>
            <pc:docMk/>
            <pc:sldMk cId="1119917368" sldId="412"/>
            <ac:spMk id="4" creationId="{90276DB8-9550-7789-6DF8-AA2A0B318FE6}"/>
          </ac:spMkLst>
        </pc:spChg>
        <pc:spChg chg="mod ord">
          <ac:chgData name="ΕΙΡΗΝΗ ΚΑΤΣΑΡΟΥ" userId="3d7c3f3ab11cf231" providerId="LiveId" clId="{58D3516E-C68E-4816-BB91-0168A74178CB}" dt="2023-02-12T13:26:09.501" v="26939" actId="20577"/>
          <ac:spMkLst>
            <pc:docMk/>
            <pc:sldMk cId="1119917368" sldId="412"/>
            <ac:spMk id="5" creationId="{04457D61-2F82-556B-05FC-2E655E2F7B0A}"/>
          </ac:spMkLst>
        </pc:spChg>
        <pc:spChg chg="add mod">
          <ac:chgData name="ΕΙΡΗΝΗ ΚΑΤΣΑΡΟΥ" userId="3d7c3f3ab11cf231" providerId="LiveId" clId="{58D3516E-C68E-4816-BB91-0168A74178CB}" dt="2023-02-12T13:27:04.235" v="26952" actId="1076"/>
          <ac:spMkLst>
            <pc:docMk/>
            <pc:sldMk cId="1119917368" sldId="412"/>
            <ac:spMk id="7" creationId="{2E42FA13-C175-A377-FC68-E41B546489E3}"/>
          </ac:spMkLst>
        </pc:spChg>
        <pc:spChg chg="add">
          <ac:chgData name="ΕΙΡΗΝΗ ΚΑΤΣΑΡΟΥ" userId="3d7c3f3ab11cf231" providerId="LiveId" clId="{58D3516E-C68E-4816-BB91-0168A74178CB}" dt="2023-02-12T13:24:54.910" v="26859" actId="26606"/>
          <ac:spMkLst>
            <pc:docMk/>
            <pc:sldMk cId="1119917368" sldId="412"/>
            <ac:spMk id="11" creationId="{2EB492CD-616E-47F8-933B-5E2D952A0593}"/>
          </ac:spMkLst>
        </pc:spChg>
        <pc:spChg chg="add">
          <ac:chgData name="ΕΙΡΗΝΗ ΚΑΤΣΑΡΟΥ" userId="3d7c3f3ab11cf231" providerId="LiveId" clId="{58D3516E-C68E-4816-BB91-0168A74178CB}" dt="2023-02-12T13:24:54.910" v="26859" actId="26606"/>
          <ac:spMkLst>
            <pc:docMk/>
            <pc:sldMk cId="1119917368" sldId="412"/>
            <ac:spMk id="13" creationId="{59383CF9-23B5-4335-9B21-1791C4CF1C75}"/>
          </ac:spMkLst>
        </pc:spChg>
        <pc:spChg chg="add">
          <ac:chgData name="ΕΙΡΗΝΗ ΚΑΤΣΑΡΟΥ" userId="3d7c3f3ab11cf231" providerId="LiveId" clId="{58D3516E-C68E-4816-BB91-0168A74178CB}" dt="2023-02-12T13:24:54.910" v="26859" actId="26606"/>
          <ac:spMkLst>
            <pc:docMk/>
            <pc:sldMk cId="1119917368" sldId="412"/>
            <ac:spMk id="15" creationId="{0007FE00-9498-4706-B255-6437B0252C02}"/>
          </ac:spMkLst>
        </pc:spChg>
        <pc:spChg chg="del">
          <ac:chgData name="ΕΙΡΗΝΗ ΚΑΤΣΑΡΟΥ" userId="3d7c3f3ab11cf231" providerId="LiveId" clId="{58D3516E-C68E-4816-BB91-0168A74178CB}" dt="2023-02-12T13:17:10.508" v="26807"/>
          <ac:spMkLst>
            <pc:docMk/>
            <pc:sldMk cId="1119917368" sldId="412"/>
            <ac:spMk id="21" creationId="{2B566528-1B12-4246-9431-5C2D7D081168}"/>
          </ac:spMkLst>
        </pc:spChg>
        <pc:grpChg chg="del">
          <ac:chgData name="ΕΙΡΗΝΗ ΚΑΤΣΑΡΟΥ" userId="3d7c3f3ab11cf231" providerId="LiveId" clId="{58D3516E-C68E-4816-BB91-0168A74178CB}" dt="2023-02-12T13:17:10.508" v="26807"/>
          <ac:grpSpMkLst>
            <pc:docMk/>
            <pc:sldMk cId="1119917368" sldId="412"/>
            <ac:grpSpMk id="19" creationId="{3EA7D759-6BEF-4CBD-A325-BCFA77832B3F}"/>
          </ac:grpSpMkLst>
        </pc:grpChg>
        <pc:grpChg chg="del">
          <ac:chgData name="ΕΙΡΗΝΗ ΚΑΤΣΑΡΟΥ" userId="3d7c3f3ab11cf231" providerId="LiveId" clId="{58D3516E-C68E-4816-BB91-0168A74178CB}" dt="2023-02-12T13:17:10.508" v="26807"/>
          <ac:grpSpMkLst>
            <pc:docMk/>
            <pc:sldMk cId="1119917368" sldId="412"/>
            <ac:grpSpMk id="23" creationId="{287F69AB-2350-44E3-9076-00265B93F313}"/>
          </ac:grpSpMkLst>
        </pc:grpChg>
        <pc:picChg chg="del">
          <ac:chgData name="ΕΙΡΗΝΗ ΚΑΤΣΑΡΟΥ" userId="3d7c3f3ab11cf231" providerId="LiveId" clId="{58D3516E-C68E-4816-BB91-0168A74178CB}" dt="2023-02-12T13:18:28.519" v="26845" actId="21"/>
          <ac:picMkLst>
            <pc:docMk/>
            <pc:sldMk cId="1119917368" sldId="412"/>
            <ac:picMk id="3" creationId="{46C217FA-027F-F364-E801-AA4024408436}"/>
          </ac:picMkLst>
        </pc:picChg>
        <pc:picChg chg="add mod">
          <ac:chgData name="ΕΙΡΗΝΗ ΚΑΤΣΑΡΟΥ" userId="3d7c3f3ab11cf231" providerId="LiveId" clId="{58D3516E-C68E-4816-BB91-0168A74178CB}" dt="2023-02-12T13:27:06.436" v="26953" actId="1076"/>
          <ac:picMkLst>
            <pc:docMk/>
            <pc:sldMk cId="1119917368" sldId="412"/>
            <ac:picMk id="6" creationId="{A2913804-DF20-41D2-2D83-3543C55BCEA5}"/>
          </ac:picMkLst>
        </pc:picChg>
      </pc:sldChg>
      <pc:sldChg chg="addSp delSp modSp add mod setBg delDesignElem">
        <pc:chgData name="ΕΙΡΗΝΗ ΚΑΤΣΑΡΟΥ" userId="3d7c3f3ab11cf231" providerId="LiveId" clId="{58D3516E-C68E-4816-BB91-0168A74178CB}" dt="2023-02-12T13:36:22.107" v="27106" actId="1076"/>
        <pc:sldMkLst>
          <pc:docMk/>
          <pc:sldMk cId="233305434" sldId="413"/>
        </pc:sldMkLst>
        <pc:spChg chg="mod">
          <ac:chgData name="ΕΙΡΗΝΗ ΚΑΤΣΑΡΟΥ" userId="3d7c3f3ab11cf231" providerId="LiveId" clId="{58D3516E-C68E-4816-BB91-0168A74178CB}" dt="2023-02-12T13:36:22.107" v="27106" actId="1076"/>
          <ac:spMkLst>
            <pc:docMk/>
            <pc:sldMk cId="233305434" sldId="413"/>
            <ac:spMk id="4" creationId="{90276DB8-9550-7789-6DF8-AA2A0B318FE6}"/>
          </ac:spMkLst>
        </pc:spChg>
        <pc:spChg chg="mod ord">
          <ac:chgData name="ΕΙΡΗΝΗ ΚΑΤΣΑΡΟΥ" userId="3d7c3f3ab11cf231" providerId="LiveId" clId="{58D3516E-C68E-4816-BB91-0168A74178CB}" dt="2023-02-12T13:36:15.551" v="27105" actId="14100"/>
          <ac:spMkLst>
            <pc:docMk/>
            <pc:sldMk cId="233305434" sldId="413"/>
            <ac:spMk id="5" creationId="{04457D61-2F82-556B-05FC-2E655E2F7B0A}"/>
          </ac:spMkLst>
        </pc:spChg>
        <pc:spChg chg="del">
          <ac:chgData name="ΕΙΡΗΝΗ ΚΑΤΣΑΡΟΥ" userId="3d7c3f3ab11cf231" providerId="LiveId" clId="{58D3516E-C68E-4816-BB91-0168A74178CB}" dt="2023-02-12T13:33:32.148" v="27080" actId="21"/>
          <ac:spMkLst>
            <pc:docMk/>
            <pc:sldMk cId="233305434" sldId="413"/>
            <ac:spMk id="7" creationId="{2E42FA13-C175-A377-FC68-E41B546489E3}"/>
          </ac:spMkLst>
        </pc:spChg>
        <pc:spChg chg="del">
          <ac:chgData name="ΕΙΡΗΝΗ ΚΑΤΣΑΡΟΥ" userId="3d7c3f3ab11cf231" providerId="LiveId" clId="{58D3516E-C68E-4816-BB91-0168A74178CB}" dt="2023-02-12T13:28:43.340" v="27001"/>
          <ac:spMkLst>
            <pc:docMk/>
            <pc:sldMk cId="233305434" sldId="413"/>
            <ac:spMk id="11" creationId="{2EB492CD-616E-47F8-933B-5E2D952A0593}"/>
          </ac:spMkLst>
        </pc:spChg>
        <pc:spChg chg="del">
          <ac:chgData name="ΕΙΡΗΝΗ ΚΑΤΣΑΡΟΥ" userId="3d7c3f3ab11cf231" providerId="LiveId" clId="{58D3516E-C68E-4816-BB91-0168A74178CB}" dt="2023-02-12T13:28:43.340" v="27001"/>
          <ac:spMkLst>
            <pc:docMk/>
            <pc:sldMk cId="233305434" sldId="413"/>
            <ac:spMk id="13" creationId="{59383CF9-23B5-4335-9B21-1791C4CF1C75}"/>
          </ac:spMkLst>
        </pc:spChg>
        <pc:spChg chg="del">
          <ac:chgData name="ΕΙΡΗΝΗ ΚΑΤΣΑΡΟΥ" userId="3d7c3f3ab11cf231" providerId="LiveId" clId="{58D3516E-C68E-4816-BB91-0168A74178CB}" dt="2023-02-12T13:28:43.340" v="27001"/>
          <ac:spMkLst>
            <pc:docMk/>
            <pc:sldMk cId="233305434" sldId="413"/>
            <ac:spMk id="15" creationId="{0007FE00-9498-4706-B255-6437B0252C02}"/>
          </ac:spMkLst>
        </pc:spChg>
        <pc:spChg chg="add">
          <ac:chgData name="ΕΙΡΗΝΗ ΚΑΤΣΑΡΟΥ" userId="3d7c3f3ab11cf231" providerId="LiveId" clId="{58D3516E-C68E-4816-BB91-0168A74178CB}" dt="2023-02-12T13:34:30.196" v="27083" actId="26606"/>
          <ac:spMkLst>
            <pc:docMk/>
            <pc:sldMk cId="233305434" sldId="413"/>
            <ac:spMk id="1031" creationId="{2B566528-1B12-4246-9431-5C2D7D081168}"/>
          </ac:spMkLst>
        </pc:spChg>
        <pc:grpChg chg="add">
          <ac:chgData name="ΕΙΡΗΝΗ ΚΑΤΣΑΡΟΥ" userId="3d7c3f3ab11cf231" providerId="LiveId" clId="{58D3516E-C68E-4816-BB91-0168A74178CB}" dt="2023-02-12T13:34:30.196" v="27083" actId="26606"/>
          <ac:grpSpMkLst>
            <pc:docMk/>
            <pc:sldMk cId="233305434" sldId="413"/>
            <ac:grpSpMk id="1033" creationId="{4724F874-E407-41A5-918C-1CF5DF5269E1}"/>
          </ac:grpSpMkLst>
        </pc:grpChg>
        <pc:grpChg chg="add">
          <ac:chgData name="ΕΙΡΗΝΗ ΚΑΤΣΑΡΟΥ" userId="3d7c3f3ab11cf231" providerId="LiveId" clId="{58D3516E-C68E-4816-BB91-0168A74178CB}" dt="2023-02-12T13:34:30.196" v="27083" actId="26606"/>
          <ac:grpSpMkLst>
            <pc:docMk/>
            <pc:sldMk cId="233305434" sldId="413"/>
            <ac:grpSpMk id="1037" creationId="{DC8D6E3B-FFED-480F-941D-FE376375B8B7}"/>
          </ac:grpSpMkLst>
        </pc:grpChg>
        <pc:picChg chg="del">
          <ac:chgData name="ΕΙΡΗΝΗ ΚΑΤΣΑΡΟΥ" userId="3d7c3f3ab11cf231" providerId="LiveId" clId="{58D3516E-C68E-4816-BB91-0168A74178CB}" dt="2023-02-12T13:28:46.836" v="27002" actId="21"/>
          <ac:picMkLst>
            <pc:docMk/>
            <pc:sldMk cId="233305434" sldId="413"/>
            <ac:picMk id="6" creationId="{A2913804-DF20-41D2-2D83-3543C55BCEA5}"/>
          </ac:picMkLst>
        </pc:picChg>
        <pc:picChg chg="add mod">
          <ac:chgData name="ΕΙΡΗΝΗ ΚΑΤΣΑΡΟΥ" userId="3d7c3f3ab11cf231" providerId="LiveId" clId="{58D3516E-C68E-4816-BB91-0168A74178CB}" dt="2023-02-12T13:34:53.934" v="27092" actId="1076"/>
          <ac:picMkLst>
            <pc:docMk/>
            <pc:sldMk cId="233305434" sldId="413"/>
            <ac:picMk id="1026" creationId="{30BE7AA1-7620-F5A9-FE52-9850B172AC7E}"/>
          </ac:picMkLst>
        </pc:picChg>
      </pc:sldChg>
      <pc:sldChg chg="addSp delSp modSp add mod setBg delDesignElem">
        <pc:chgData name="ΕΙΡΗΝΗ ΚΑΤΣΑΡΟΥ" userId="3d7c3f3ab11cf231" providerId="LiveId" clId="{58D3516E-C68E-4816-BB91-0168A74178CB}" dt="2023-02-12T14:19:44.411" v="27383" actId="1076"/>
        <pc:sldMkLst>
          <pc:docMk/>
          <pc:sldMk cId="408072485" sldId="414"/>
        </pc:sldMkLst>
        <pc:spChg chg="mod">
          <ac:chgData name="ΕΙΡΗΝΗ ΚΑΤΣΑΡΟΥ" userId="3d7c3f3ab11cf231" providerId="LiveId" clId="{58D3516E-C68E-4816-BB91-0168A74178CB}" dt="2023-02-12T14:19:09.802" v="27382" actId="1076"/>
          <ac:spMkLst>
            <pc:docMk/>
            <pc:sldMk cId="408072485" sldId="414"/>
            <ac:spMk id="4" creationId="{90276DB8-9550-7789-6DF8-AA2A0B318FE6}"/>
          </ac:spMkLst>
        </pc:spChg>
        <pc:spChg chg="mod ord">
          <ac:chgData name="ΕΙΡΗΝΗ ΚΑΤΣΑΡΟΥ" userId="3d7c3f3ab11cf231" providerId="LiveId" clId="{58D3516E-C68E-4816-BB91-0168A74178CB}" dt="2023-02-12T14:19:01.874" v="27381" actId="14100"/>
          <ac:spMkLst>
            <pc:docMk/>
            <pc:sldMk cId="408072485" sldId="414"/>
            <ac:spMk id="5" creationId="{04457D61-2F82-556B-05FC-2E655E2F7B0A}"/>
          </ac:spMkLst>
        </pc:spChg>
        <pc:spChg chg="add del">
          <ac:chgData name="ΕΙΡΗΝΗ ΚΑΤΣΑΡΟΥ" userId="3d7c3f3ab11cf231" providerId="LiveId" clId="{58D3516E-C68E-4816-BB91-0168A74178CB}" dt="2023-02-12T14:17:50.098" v="27361" actId="26606"/>
          <ac:spMkLst>
            <pc:docMk/>
            <pc:sldMk cId="408072485" sldId="414"/>
            <ac:spMk id="10" creationId="{CEB41C5C-0F34-4DDA-9D7C-5E717F35F60C}"/>
          </ac:spMkLst>
        </pc:spChg>
        <pc:spChg chg="add">
          <ac:chgData name="ΕΙΡΗΝΗ ΚΑΤΣΑΡΟΥ" userId="3d7c3f3ab11cf231" providerId="LiveId" clId="{58D3516E-C68E-4816-BB91-0168A74178CB}" dt="2023-02-12T14:17:50.098" v="27361" actId="26606"/>
          <ac:spMkLst>
            <pc:docMk/>
            <pc:sldMk cId="408072485" sldId="414"/>
            <ac:spMk id="17" creationId="{2EB492CD-616E-47F8-933B-5E2D952A0593}"/>
          </ac:spMkLst>
        </pc:spChg>
        <pc:spChg chg="add">
          <ac:chgData name="ΕΙΡΗΝΗ ΚΑΤΣΑΡΟΥ" userId="3d7c3f3ab11cf231" providerId="LiveId" clId="{58D3516E-C68E-4816-BB91-0168A74178CB}" dt="2023-02-12T14:17:50.098" v="27361" actId="26606"/>
          <ac:spMkLst>
            <pc:docMk/>
            <pc:sldMk cId="408072485" sldId="414"/>
            <ac:spMk id="19" creationId="{59383CF9-23B5-4335-9B21-1791C4CF1C75}"/>
          </ac:spMkLst>
        </pc:spChg>
        <pc:spChg chg="add">
          <ac:chgData name="ΕΙΡΗΝΗ ΚΑΤΣΑΡΟΥ" userId="3d7c3f3ab11cf231" providerId="LiveId" clId="{58D3516E-C68E-4816-BB91-0168A74178CB}" dt="2023-02-12T14:17:50.098" v="27361" actId="26606"/>
          <ac:spMkLst>
            <pc:docMk/>
            <pc:sldMk cId="408072485" sldId="414"/>
            <ac:spMk id="21" creationId="{0007FE00-9498-4706-B255-6437B0252C02}"/>
          </ac:spMkLst>
        </pc:spChg>
        <pc:spChg chg="del">
          <ac:chgData name="ΕΙΡΗΝΗ ΚΑΤΣΑΡΟΥ" userId="3d7c3f3ab11cf231" providerId="LiveId" clId="{58D3516E-C68E-4816-BB91-0168A74178CB}" dt="2023-02-12T13:36:42.116" v="27108"/>
          <ac:spMkLst>
            <pc:docMk/>
            <pc:sldMk cId="408072485" sldId="414"/>
            <ac:spMk id="1031" creationId="{2B566528-1B12-4246-9431-5C2D7D081168}"/>
          </ac:spMkLst>
        </pc:spChg>
        <pc:grpChg chg="del">
          <ac:chgData name="ΕΙΡΗΝΗ ΚΑΤΣΑΡΟΥ" userId="3d7c3f3ab11cf231" providerId="LiveId" clId="{58D3516E-C68E-4816-BB91-0168A74178CB}" dt="2023-02-12T13:36:42.116" v="27108"/>
          <ac:grpSpMkLst>
            <pc:docMk/>
            <pc:sldMk cId="408072485" sldId="414"/>
            <ac:grpSpMk id="1033" creationId="{4724F874-E407-41A5-918C-1CF5DF5269E1}"/>
          </ac:grpSpMkLst>
        </pc:grpChg>
        <pc:grpChg chg="del">
          <ac:chgData name="ΕΙΡΗΝΗ ΚΑΤΣΑΡΟΥ" userId="3d7c3f3ab11cf231" providerId="LiveId" clId="{58D3516E-C68E-4816-BB91-0168A74178CB}" dt="2023-02-12T13:36:42.116" v="27108"/>
          <ac:grpSpMkLst>
            <pc:docMk/>
            <pc:sldMk cId="408072485" sldId="414"/>
            <ac:grpSpMk id="1037" creationId="{DC8D6E3B-FFED-480F-941D-FE376375B8B7}"/>
          </ac:grpSpMkLst>
        </pc:grpChg>
        <pc:picChg chg="add mod">
          <ac:chgData name="ΕΙΡΗΝΗ ΚΑΤΣΑΡΟΥ" userId="3d7c3f3ab11cf231" providerId="LiveId" clId="{58D3516E-C68E-4816-BB91-0168A74178CB}" dt="2023-02-12T14:19:44.411" v="27383" actId="1076"/>
          <ac:picMkLst>
            <pc:docMk/>
            <pc:sldMk cId="408072485" sldId="414"/>
            <ac:picMk id="3" creationId="{A6528B65-4AFC-939C-77B1-1C5A43F53B1E}"/>
          </ac:picMkLst>
        </pc:picChg>
        <pc:picChg chg="del">
          <ac:chgData name="ΕΙΡΗΝΗ ΚΑΤΣΑΡΟΥ" userId="3d7c3f3ab11cf231" providerId="LiveId" clId="{58D3516E-C68E-4816-BB91-0168A74178CB}" dt="2023-02-12T13:36:45.631" v="27109" actId="21"/>
          <ac:picMkLst>
            <pc:docMk/>
            <pc:sldMk cId="408072485" sldId="414"/>
            <ac:picMk id="1026" creationId="{30BE7AA1-7620-F5A9-FE52-9850B172AC7E}"/>
          </ac:picMkLst>
        </pc:picChg>
        <pc:cxnChg chg="add del">
          <ac:chgData name="ΕΙΡΗΝΗ ΚΑΤΣΑΡΟΥ" userId="3d7c3f3ab11cf231" providerId="LiveId" clId="{58D3516E-C68E-4816-BB91-0168A74178CB}" dt="2023-02-12T14:17:50.098" v="27361" actId="26606"/>
          <ac:cxnSpMkLst>
            <pc:docMk/>
            <pc:sldMk cId="408072485" sldId="414"/>
            <ac:cxnSpMk id="12" creationId="{57E1E5E6-F385-4E9C-B201-BA5BDE5CAD52}"/>
          </ac:cxnSpMkLst>
        </pc:cxnChg>
      </pc:sldChg>
      <pc:sldChg chg="addSp delSp modSp new mod setBg">
        <pc:chgData name="ΕΙΡΗΝΗ ΚΑΤΣΑΡΟΥ" userId="3d7c3f3ab11cf231" providerId="LiveId" clId="{58D3516E-C68E-4816-BB91-0168A74178CB}" dt="2023-02-12T13:50:57.323" v="27241" actId="255"/>
        <pc:sldMkLst>
          <pc:docMk/>
          <pc:sldMk cId="1527641046" sldId="415"/>
        </pc:sldMkLst>
        <pc:spChg chg="add del mod">
          <ac:chgData name="ΕΙΡΗΝΗ ΚΑΤΣΑΡΟΥ" userId="3d7c3f3ab11cf231" providerId="LiveId" clId="{58D3516E-C68E-4816-BB91-0168A74178CB}" dt="2023-02-12T13:43:44.479" v="27187" actId="26606"/>
          <ac:spMkLst>
            <pc:docMk/>
            <pc:sldMk cId="1527641046" sldId="415"/>
            <ac:spMk id="4" creationId="{56B1E190-C6DD-E598-EBF4-97267496AF82}"/>
          </ac:spMkLst>
        </pc:spChg>
        <pc:spChg chg="add del">
          <ac:chgData name="ΕΙΡΗΝΗ ΚΑΤΣΑΡΟΥ" userId="3d7c3f3ab11cf231" providerId="LiveId" clId="{58D3516E-C68E-4816-BB91-0168A74178CB}" dt="2023-02-12T13:49:56.337" v="27233" actId="26606"/>
          <ac:spMkLst>
            <pc:docMk/>
            <pc:sldMk cId="1527641046" sldId="415"/>
            <ac:spMk id="11" creationId="{2B566528-1B12-4246-9431-5C2D7D081168}"/>
          </ac:spMkLst>
        </pc:spChg>
        <pc:spChg chg="add del">
          <ac:chgData name="ΕΙΡΗΝΗ ΚΑΤΣΑΡΟΥ" userId="3d7c3f3ab11cf231" providerId="LiveId" clId="{58D3516E-C68E-4816-BB91-0168A74178CB}" dt="2023-02-12T13:49:56.337" v="27233" actId="26606"/>
          <ac:spMkLst>
            <pc:docMk/>
            <pc:sldMk cId="1527641046" sldId="415"/>
            <ac:spMk id="13" creationId="{2E80C965-DB6D-4F81-9E9E-B027384D0BD6}"/>
          </ac:spMkLst>
        </pc:spChg>
        <pc:spChg chg="add del">
          <ac:chgData name="ΕΙΡΗΝΗ ΚΑΤΣΑΡΟΥ" userId="3d7c3f3ab11cf231" providerId="LiveId" clId="{58D3516E-C68E-4816-BB91-0168A74178CB}" dt="2023-02-12T13:49:56.337" v="27233" actId="26606"/>
          <ac:spMkLst>
            <pc:docMk/>
            <pc:sldMk cId="1527641046" sldId="415"/>
            <ac:spMk id="15" creationId="{A580F890-B085-4E95-96AA-55AEBEC5CE6E}"/>
          </ac:spMkLst>
        </pc:spChg>
        <pc:spChg chg="add del">
          <ac:chgData name="ΕΙΡΗΝΗ ΚΑΤΣΑΡΟΥ" userId="3d7c3f3ab11cf231" providerId="LiveId" clId="{58D3516E-C68E-4816-BB91-0168A74178CB}" dt="2023-02-12T13:49:56.337" v="27233" actId="26606"/>
          <ac:spMkLst>
            <pc:docMk/>
            <pc:sldMk cId="1527641046" sldId="415"/>
            <ac:spMk id="17" creationId="{D3F51FEB-38FB-4F6C-9F7B-2F2AFAB65463}"/>
          </ac:spMkLst>
        </pc:spChg>
        <pc:spChg chg="add del">
          <ac:chgData name="ΕΙΡΗΝΗ ΚΑΤΣΑΡΟΥ" userId="3d7c3f3ab11cf231" providerId="LiveId" clId="{58D3516E-C68E-4816-BB91-0168A74178CB}" dt="2023-02-12T13:49:56.337" v="27233" actId="26606"/>
          <ac:spMkLst>
            <pc:docMk/>
            <pc:sldMk cId="1527641046" sldId="415"/>
            <ac:spMk id="19" creationId="{1E547BA6-BAE0-43BB-A7CA-60F69CE252F0}"/>
          </ac:spMkLst>
        </pc:spChg>
        <pc:spChg chg="add">
          <ac:chgData name="ΕΙΡΗΝΗ ΚΑΤΣΑΡΟΥ" userId="3d7c3f3ab11cf231" providerId="LiveId" clId="{58D3516E-C68E-4816-BB91-0168A74178CB}" dt="2023-02-12T13:49:56.337" v="27233" actId="26606"/>
          <ac:spMkLst>
            <pc:docMk/>
            <pc:sldMk cId="1527641046" sldId="415"/>
            <ac:spMk id="24" creationId="{7D144591-E9E9-4209-8701-3BB48A917D51}"/>
          </ac:spMkLst>
        </pc:spChg>
        <pc:graphicFrameChg chg="add del mod">
          <ac:chgData name="ΕΙΡΗΝΗ ΚΑΤΣΑΡΟΥ" userId="3d7c3f3ab11cf231" providerId="LiveId" clId="{58D3516E-C68E-4816-BB91-0168A74178CB}" dt="2023-02-12T13:42:30.181" v="27182" actId="21"/>
          <ac:graphicFrameMkLst>
            <pc:docMk/>
            <pc:sldMk cId="1527641046" sldId="415"/>
            <ac:graphicFrameMk id="2" creationId="{C42ADADF-8DEA-D331-A0BB-35C8825CFEDB}"/>
          </ac:graphicFrameMkLst>
        </pc:graphicFrameChg>
        <pc:graphicFrameChg chg="add mod modGraphic">
          <ac:chgData name="ΕΙΡΗΝΗ ΚΑΤΣΑΡΟΥ" userId="3d7c3f3ab11cf231" providerId="LiveId" clId="{58D3516E-C68E-4816-BB91-0168A74178CB}" dt="2023-02-12T13:50:57.323" v="27241" actId="255"/>
          <ac:graphicFrameMkLst>
            <pc:docMk/>
            <pc:sldMk cId="1527641046" sldId="415"/>
            <ac:graphicFrameMk id="6" creationId="{44C26834-0E03-DC42-1DCA-AAC93B1B3819}"/>
          </ac:graphicFrameMkLst>
        </pc:graphicFrameChg>
      </pc:sldChg>
      <pc:sldChg chg="addSp modSp new mod">
        <pc:chgData name="ΕΙΡΗΝΗ ΚΑΤΣΑΡΟΥ" userId="3d7c3f3ab11cf231" providerId="LiveId" clId="{58D3516E-C68E-4816-BB91-0168A74178CB}" dt="2023-02-12T14:11:01.342" v="27343" actId="14100"/>
        <pc:sldMkLst>
          <pc:docMk/>
          <pc:sldMk cId="2156917374" sldId="416"/>
        </pc:sldMkLst>
        <pc:spChg chg="add mod">
          <ac:chgData name="ΕΙΡΗΝΗ ΚΑΤΣΑΡΟΥ" userId="3d7c3f3ab11cf231" providerId="LiveId" clId="{58D3516E-C68E-4816-BB91-0168A74178CB}" dt="2023-02-12T14:11:01.342" v="27343" actId="14100"/>
          <ac:spMkLst>
            <pc:docMk/>
            <pc:sldMk cId="2156917374" sldId="416"/>
            <ac:spMk id="2" creationId="{7E753268-B1A0-4647-A39E-051A73A5DF2E}"/>
          </ac:spMkLst>
        </pc:spChg>
        <pc:spChg chg="add mod">
          <ac:chgData name="ΕΙΡΗΝΗ ΚΑΤΣΑΡΟΥ" userId="3d7c3f3ab11cf231" providerId="LiveId" clId="{58D3516E-C68E-4816-BB91-0168A74178CB}" dt="2023-02-12T14:10:42.119" v="27338" actId="20577"/>
          <ac:spMkLst>
            <pc:docMk/>
            <pc:sldMk cId="2156917374" sldId="416"/>
            <ac:spMk id="3" creationId="{DB767AAC-D353-62DB-8CEB-CB082DC16DB9}"/>
          </ac:spMkLst>
        </pc:spChg>
      </pc:sldChg>
      <pc:sldChg chg="modSp add mod">
        <pc:chgData name="ΕΙΡΗΝΗ ΚΑΤΣΑΡΟΥ" userId="3d7c3f3ab11cf231" providerId="LiveId" clId="{58D3516E-C68E-4816-BB91-0168A74178CB}" dt="2023-02-12T14:11:13.126" v="27345" actId="14100"/>
        <pc:sldMkLst>
          <pc:docMk/>
          <pc:sldMk cId="3508601769" sldId="417"/>
        </pc:sldMkLst>
        <pc:spChg chg="mod">
          <ac:chgData name="ΕΙΡΗΝΗ ΚΑΤΣΑΡΟΥ" userId="3d7c3f3ab11cf231" providerId="LiveId" clId="{58D3516E-C68E-4816-BB91-0168A74178CB}" dt="2023-02-12T14:11:13.126" v="27345" actId="14100"/>
          <ac:spMkLst>
            <pc:docMk/>
            <pc:sldMk cId="3508601769" sldId="417"/>
            <ac:spMk id="2" creationId="{7E753268-B1A0-4647-A39E-051A73A5DF2E}"/>
          </ac:spMkLst>
        </pc:spChg>
        <pc:spChg chg="mod">
          <ac:chgData name="ΕΙΡΗΝΗ ΚΑΤΣΑΡΟΥ" userId="3d7c3f3ab11cf231" providerId="LiveId" clId="{58D3516E-C68E-4816-BB91-0168A74178CB}" dt="2023-02-12T14:10:35.826" v="27335" actId="20577"/>
          <ac:spMkLst>
            <pc:docMk/>
            <pc:sldMk cId="3508601769" sldId="417"/>
            <ac:spMk id="3" creationId="{DB767AAC-D353-62DB-8CEB-CB082DC16DB9}"/>
          </ac:spMkLst>
        </pc:spChg>
      </pc:sldChg>
      <pc:sldChg chg="modSp add mod">
        <pc:chgData name="ΕΙΡΗΝΗ ΚΑΤΣΑΡΟΥ" userId="3d7c3f3ab11cf231" providerId="LiveId" clId="{58D3516E-C68E-4816-BB91-0168A74178CB}" dt="2023-02-12T14:11:19.477" v="27347" actId="14100"/>
        <pc:sldMkLst>
          <pc:docMk/>
          <pc:sldMk cId="101679480" sldId="418"/>
        </pc:sldMkLst>
        <pc:spChg chg="mod">
          <ac:chgData name="ΕΙΡΗΝΗ ΚΑΤΣΑΡΟΥ" userId="3d7c3f3ab11cf231" providerId="LiveId" clId="{58D3516E-C68E-4816-BB91-0168A74178CB}" dt="2023-02-12T14:11:19.477" v="27347" actId="14100"/>
          <ac:spMkLst>
            <pc:docMk/>
            <pc:sldMk cId="101679480" sldId="418"/>
            <ac:spMk id="2" creationId="{7E753268-B1A0-4647-A39E-051A73A5DF2E}"/>
          </ac:spMkLst>
        </pc:spChg>
        <pc:spChg chg="mod">
          <ac:chgData name="ΕΙΡΗΝΗ ΚΑΤΣΑΡΟΥ" userId="3d7c3f3ab11cf231" providerId="LiveId" clId="{58D3516E-C68E-4816-BB91-0168A74178CB}" dt="2023-02-12T14:10:22.454" v="27326" actId="20577"/>
          <ac:spMkLst>
            <pc:docMk/>
            <pc:sldMk cId="101679480" sldId="418"/>
            <ac:spMk id="3" creationId="{DB767AAC-D353-62DB-8CEB-CB082DC16DB9}"/>
          </ac:spMkLst>
        </pc:spChg>
      </pc:sldChg>
      <pc:sldChg chg="modSp add mod">
        <pc:chgData name="ΕΙΡΗΝΗ ΚΑΤΣΑΡΟΥ" userId="3d7c3f3ab11cf231" providerId="LiveId" clId="{58D3516E-C68E-4816-BB91-0168A74178CB}" dt="2023-02-12T14:11:28.485" v="27349" actId="14100"/>
        <pc:sldMkLst>
          <pc:docMk/>
          <pc:sldMk cId="363749296" sldId="419"/>
        </pc:sldMkLst>
        <pc:spChg chg="mod">
          <ac:chgData name="ΕΙΡΗΝΗ ΚΑΤΣΑΡΟΥ" userId="3d7c3f3ab11cf231" providerId="LiveId" clId="{58D3516E-C68E-4816-BB91-0168A74178CB}" dt="2023-02-12T14:11:28.485" v="27349" actId="14100"/>
          <ac:spMkLst>
            <pc:docMk/>
            <pc:sldMk cId="363749296" sldId="419"/>
            <ac:spMk id="2" creationId="{7E753268-B1A0-4647-A39E-051A73A5DF2E}"/>
          </ac:spMkLst>
        </pc:spChg>
        <pc:spChg chg="mod">
          <ac:chgData name="ΕΙΡΗΝΗ ΚΑΤΣΑΡΟΥ" userId="3d7c3f3ab11cf231" providerId="LiveId" clId="{58D3516E-C68E-4816-BB91-0168A74178CB}" dt="2023-02-12T14:10:15.736" v="27323" actId="20577"/>
          <ac:spMkLst>
            <pc:docMk/>
            <pc:sldMk cId="363749296" sldId="419"/>
            <ac:spMk id="3" creationId="{DB767AAC-D353-62DB-8CEB-CB082DC16DB9}"/>
          </ac:spMkLst>
        </pc:spChg>
      </pc:sldChg>
      <pc:sldChg chg="addSp delSp modSp add mod setBg delDesignElem">
        <pc:chgData name="ΕΙΡΗΝΗ ΚΑΤΣΑΡΟΥ" userId="3d7c3f3ab11cf231" providerId="LiveId" clId="{58D3516E-C68E-4816-BB91-0168A74178CB}" dt="2023-02-12T14:38:18.514" v="28057" actId="1076"/>
        <pc:sldMkLst>
          <pc:docMk/>
          <pc:sldMk cId="3538796565" sldId="420"/>
        </pc:sldMkLst>
        <pc:spChg chg="mod">
          <ac:chgData name="ΕΙΡΗΝΗ ΚΑΤΣΑΡΟΥ" userId="3d7c3f3ab11cf231" providerId="LiveId" clId="{58D3516E-C68E-4816-BB91-0168A74178CB}" dt="2023-02-12T14:36:48.206" v="28042" actId="14100"/>
          <ac:spMkLst>
            <pc:docMk/>
            <pc:sldMk cId="3538796565" sldId="420"/>
            <ac:spMk id="4" creationId="{90276DB8-9550-7789-6DF8-AA2A0B318FE6}"/>
          </ac:spMkLst>
        </pc:spChg>
        <pc:spChg chg="mod">
          <ac:chgData name="ΕΙΡΗΝΗ ΚΑΤΣΑΡΟΥ" userId="3d7c3f3ab11cf231" providerId="LiveId" clId="{58D3516E-C68E-4816-BB91-0168A74178CB}" dt="2023-02-12T14:38:18.514" v="28057" actId="1076"/>
          <ac:spMkLst>
            <pc:docMk/>
            <pc:sldMk cId="3538796565" sldId="420"/>
            <ac:spMk id="5" creationId="{04457D61-2F82-556B-05FC-2E655E2F7B0A}"/>
          </ac:spMkLst>
        </pc:spChg>
        <pc:spChg chg="add">
          <ac:chgData name="ΕΙΡΗΝΗ ΚΑΤΣΑΡΟΥ" userId="3d7c3f3ab11cf231" providerId="LiveId" clId="{58D3516E-C68E-4816-BB91-0168A74178CB}" dt="2023-02-12T14:36:25.321" v="28036" actId="26606"/>
          <ac:spMkLst>
            <pc:docMk/>
            <pc:sldMk cId="3538796565" sldId="420"/>
            <ac:spMk id="10" creationId="{081EA652-8C6A-4E69-BEB9-170809474553}"/>
          </ac:spMkLst>
        </pc:spChg>
        <pc:spChg chg="add">
          <ac:chgData name="ΕΙΡΗΝΗ ΚΑΤΣΑΡΟΥ" userId="3d7c3f3ab11cf231" providerId="LiveId" clId="{58D3516E-C68E-4816-BB91-0168A74178CB}" dt="2023-02-12T14:36:25.321" v="28036" actId="26606"/>
          <ac:spMkLst>
            <pc:docMk/>
            <pc:sldMk cId="3538796565" sldId="420"/>
            <ac:spMk id="12" creationId="{5298780A-33B9-4EA2-8F67-DE68AD62841B}"/>
          </ac:spMkLst>
        </pc:spChg>
        <pc:spChg chg="add">
          <ac:chgData name="ΕΙΡΗΝΗ ΚΑΤΣΑΡΟΥ" userId="3d7c3f3ab11cf231" providerId="LiveId" clId="{58D3516E-C68E-4816-BB91-0168A74178CB}" dt="2023-02-12T14:36:25.321" v="28036" actId="26606"/>
          <ac:spMkLst>
            <pc:docMk/>
            <pc:sldMk cId="3538796565" sldId="420"/>
            <ac:spMk id="14" creationId="{7F488E8B-4E1E-4402-8935-D4E6C02615C7}"/>
          </ac:spMkLst>
        </pc:spChg>
        <pc:spChg chg="del">
          <ac:chgData name="ΕΙΡΗΝΗ ΚΑΤΣΑΡΟΥ" userId="3d7c3f3ab11cf231" providerId="LiveId" clId="{58D3516E-C68E-4816-BB91-0168A74178CB}" dt="2023-02-12T14:23:34.359" v="27385"/>
          <ac:spMkLst>
            <pc:docMk/>
            <pc:sldMk cId="3538796565" sldId="420"/>
            <ac:spMk id="25" creationId="{AC17DE74-01C9-4859-B65A-85CF999E8580}"/>
          </ac:spMkLst>
        </pc:spChg>
        <pc:spChg chg="del">
          <ac:chgData name="ΕΙΡΗΝΗ ΚΑΤΣΑΡΟΥ" userId="3d7c3f3ab11cf231" providerId="LiveId" clId="{58D3516E-C68E-4816-BB91-0168A74178CB}" dt="2023-02-12T14:23:34.359" v="27385"/>
          <ac:spMkLst>
            <pc:docMk/>
            <pc:sldMk cId="3538796565" sldId="420"/>
            <ac:spMk id="27" creationId="{068C0432-0E90-4CC1-8CD3-D44A90DF07EF}"/>
          </ac:spMkLst>
        </pc:spChg>
        <pc:cxnChg chg="add">
          <ac:chgData name="ΕΙΡΗΝΗ ΚΑΤΣΑΡΟΥ" userId="3d7c3f3ab11cf231" providerId="LiveId" clId="{58D3516E-C68E-4816-BB91-0168A74178CB}" dt="2023-02-12T14:36:25.321" v="28036" actId="26606"/>
          <ac:cxnSpMkLst>
            <pc:docMk/>
            <pc:sldMk cId="3538796565" sldId="420"/>
            <ac:cxnSpMk id="16" creationId="{23AAC9B5-8015-485C-ACF9-A750390E9A56}"/>
          </ac:cxnSpMkLst>
        </pc:cxnChg>
      </pc:sldChg>
      <pc:sldChg chg="delSp add del setBg delDesignElem">
        <pc:chgData name="ΕΙΡΗΝΗ ΚΑΤΣΑΡΟΥ" userId="3d7c3f3ab11cf231" providerId="LiveId" clId="{58D3516E-C68E-4816-BB91-0168A74178CB}" dt="2023-02-12T14:40:56.173" v="28063" actId="2696"/>
        <pc:sldMkLst>
          <pc:docMk/>
          <pc:sldMk cId="982228246" sldId="421"/>
        </pc:sldMkLst>
        <pc:spChg chg="del">
          <ac:chgData name="ΕΙΡΗΝΗ ΚΑΤΣΑΡΟΥ" userId="3d7c3f3ab11cf231" providerId="LiveId" clId="{58D3516E-C68E-4816-BB91-0168A74178CB}" dt="2023-02-12T14:40:30.678" v="28062"/>
          <ac:spMkLst>
            <pc:docMk/>
            <pc:sldMk cId="982228246" sldId="421"/>
            <ac:spMk id="10" creationId="{081EA652-8C6A-4E69-BEB9-170809474553}"/>
          </ac:spMkLst>
        </pc:spChg>
        <pc:spChg chg="del">
          <ac:chgData name="ΕΙΡΗΝΗ ΚΑΤΣΑΡΟΥ" userId="3d7c3f3ab11cf231" providerId="LiveId" clId="{58D3516E-C68E-4816-BB91-0168A74178CB}" dt="2023-02-12T14:40:30.678" v="28062"/>
          <ac:spMkLst>
            <pc:docMk/>
            <pc:sldMk cId="982228246" sldId="421"/>
            <ac:spMk id="12" creationId="{5298780A-33B9-4EA2-8F67-DE68AD62841B}"/>
          </ac:spMkLst>
        </pc:spChg>
        <pc:spChg chg="del">
          <ac:chgData name="ΕΙΡΗΝΗ ΚΑΤΣΑΡΟΥ" userId="3d7c3f3ab11cf231" providerId="LiveId" clId="{58D3516E-C68E-4816-BB91-0168A74178CB}" dt="2023-02-12T14:40:30.678" v="28062"/>
          <ac:spMkLst>
            <pc:docMk/>
            <pc:sldMk cId="982228246" sldId="421"/>
            <ac:spMk id="14" creationId="{7F488E8B-4E1E-4402-8935-D4E6C02615C7}"/>
          </ac:spMkLst>
        </pc:spChg>
        <pc:cxnChg chg="del">
          <ac:chgData name="ΕΙΡΗΝΗ ΚΑΤΣΑΡΟΥ" userId="3d7c3f3ab11cf231" providerId="LiveId" clId="{58D3516E-C68E-4816-BB91-0168A74178CB}" dt="2023-02-12T14:40:30.678" v="28062"/>
          <ac:cxnSpMkLst>
            <pc:docMk/>
            <pc:sldMk cId="982228246" sldId="421"/>
            <ac:cxnSpMk id="16" creationId="{23AAC9B5-8015-485C-ACF9-A750390E9A56}"/>
          </ac:cxnSpMkLst>
        </pc:cxnChg>
      </pc:sldChg>
      <pc:sldChg chg="addSp delSp modSp new mod">
        <pc:chgData name="ΕΙΡΗΝΗ ΚΑΤΣΑΡΟΥ" userId="3d7c3f3ab11cf231" providerId="LiveId" clId="{58D3516E-C68E-4816-BB91-0168A74178CB}" dt="2023-02-12T14:51:19.617" v="28961" actId="113"/>
        <pc:sldMkLst>
          <pc:docMk/>
          <pc:sldMk cId="2135957450" sldId="421"/>
        </pc:sldMkLst>
        <pc:spChg chg="del">
          <ac:chgData name="ΕΙΡΗΝΗ ΚΑΤΣΑΡΟΥ" userId="3d7c3f3ab11cf231" providerId="LiveId" clId="{58D3516E-C68E-4816-BB91-0168A74178CB}" dt="2023-02-12T14:42:13.031" v="28065" actId="931"/>
          <ac:spMkLst>
            <pc:docMk/>
            <pc:sldMk cId="2135957450" sldId="421"/>
            <ac:spMk id="2" creationId="{CA7E7FBB-46D8-74C2-6D32-E509472D6528}"/>
          </ac:spMkLst>
        </pc:spChg>
        <pc:spChg chg="add mod">
          <ac:chgData name="ΕΙΡΗΝΗ ΚΑΤΣΑΡΟΥ" userId="3d7c3f3ab11cf231" providerId="LiveId" clId="{58D3516E-C68E-4816-BB91-0168A74178CB}" dt="2023-02-12T14:50:33.211" v="28956" actId="1076"/>
          <ac:spMkLst>
            <pc:docMk/>
            <pc:sldMk cId="2135957450" sldId="421"/>
            <ac:spMk id="5" creationId="{7A3A385F-A5C1-6263-2238-6FF282EA08BA}"/>
          </ac:spMkLst>
        </pc:spChg>
        <pc:spChg chg="add mod">
          <ac:chgData name="ΕΙΡΗΝΗ ΚΑΤΣΑΡΟΥ" userId="3d7c3f3ab11cf231" providerId="LiveId" clId="{58D3516E-C68E-4816-BB91-0168A74178CB}" dt="2023-02-12T14:51:19.617" v="28961" actId="113"/>
          <ac:spMkLst>
            <pc:docMk/>
            <pc:sldMk cId="2135957450" sldId="421"/>
            <ac:spMk id="6" creationId="{8EB5D653-A52B-01B8-12A7-AFBEE9459572}"/>
          </ac:spMkLst>
        </pc:spChg>
        <pc:picChg chg="add mod">
          <ac:chgData name="ΕΙΡΗΝΗ ΚΑΤΣΑΡΟΥ" userId="3d7c3f3ab11cf231" providerId="LiveId" clId="{58D3516E-C68E-4816-BB91-0168A74178CB}" dt="2023-02-12T14:42:13.031" v="28065" actId="931"/>
          <ac:picMkLst>
            <pc:docMk/>
            <pc:sldMk cId="2135957450" sldId="421"/>
            <ac:picMk id="4" creationId="{986F72EE-DEA8-0950-29C1-908A0A732E1D}"/>
          </ac:picMkLst>
        </pc:picChg>
      </pc:sldChg>
      <pc:sldChg chg="delSp add del setBg delDesignElem">
        <pc:chgData name="ΕΙΡΗΝΗ ΚΑΤΣΑΡΟΥ" userId="3d7c3f3ab11cf231" providerId="LiveId" clId="{58D3516E-C68E-4816-BB91-0168A74178CB}" dt="2023-02-12T14:40:27.934" v="28060" actId="2696"/>
        <pc:sldMkLst>
          <pc:docMk/>
          <pc:sldMk cId="3099333387" sldId="421"/>
        </pc:sldMkLst>
        <pc:spChg chg="del">
          <ac:chgData name="ΕΙΡΗΝΗ ΚΑΤΣΑΡΟΥ" userId="3d7c3f3ab11cf231" providerId="LiveId" clId="{58D3516E-C68E-4816-BB91-0168A74178CB}" dt="2023-02-12T14:39:59.785" v="28059"/>
          <ac:spMkLst>
            <pc:docMk/>
            <pc:sldMk cId="3099333387" sldId="421"/>
            <ac:spMk id="23" creationId="{C2554CA6-288E-4202-BC52-2E5A8F0C0AED}"/>
          </ac:spMkLst>
        </pc:spChg>
        <pc:spChg chg="del">
          <ac:chgData name="ΕΙΡΗΝΗ ΚΑΤΣΑΡΟΥ" userId="3d7c3f3ab11cf231" providerId="LiveId" clId="{58D3516E-C68E-4816-BB91-0168A74178CB}" dt="2023-02-12T14:39:59.785" v="28059"/>
          <ac:spMkLst>
            <pc:docMk/>
            <pc:sldMk cId="3099333387" sldId="421"/>
            <ac:spMk id="25" creationId="{B10BB131-AC8E-4A8E-A5D1-36260F720C3B}"/>
          </ac:spMkLst>
        </pc:spChg>
        <pc:spChg chg="del">
          <ac:chgData name="ΕΙΡΗΝΗ ΚΑΤΣΑΡΟΥ" userId="3d7c3f3ab11cf231" providerId="LiveId" clId="{58D3516E-C68E-4816-BB91-0168A74178CB}" dt="2023-02-12T14:39:59.785" v="28059"/>
          <ac:spMkLst>
            <pc:docMk/>
            <pc:sldMk cId="3099333387" sldId="421"/>
            <ac:spMk id="27" creationId="{5B7778FC-632E-4DCA-A7CB-0D7731CCF970}"/>
          </ac:spMkLst>
        </pc:spChg>
        <pc:spChg chg="del">
          <ac:chgData name="ΕΙΡΗΝΗ ΚΑΤΣΑΡΟΥ" userId="3d7c3f3ab11cf231" providerId="LiveId" clId="{58D3516E-C68E-4816-BB91-0168A74178CB}" dt="2023-02-12T14:39:59.785" v="28059"/>
          <ac:spMkLst>
            <pc:docMk/>
            <pc:sldMk cId="3099333387" sldId="421"/>
            <ac:spMk id="29" creationId="{FA23A907-97FB-4A8F-880A-DD77401C4296}"/>
          </ac:spMkLst>
        </pc:spChg>
      </pc:sldChg>
      <pc:sldChg chg="addSp delSp modSp add mod setBg">
        <pc:chgData name="ΕΙΡΗΝΗ ΚΑΤΣΑΡΟΥ" userId="3d7c3f3ab11cf231" providerId="LiveId" clId="{58D3516E-C68E-4816-BB91-0168A74178CB}" dt="2023-02-12T15:08:11.480" v="29883" actId="113"/>
        <pc:sldMkLst>
          <pc:docMk/>
          <pc:sldMk cId="954203662" sldId="422"/>
        </pc:sldMkLst>
        <pc:spChg chg="add del mod">
          <ac:chgData name="ΕΙΡΗΝΗ ΚΑΤΣΑΡΟΥ" userId="3d7c3f3ab11cf231" providerId="LiveId" clId="{58D3516E-C68E-4816-BB91-0168A74178CB}" dt="2023-02-12T14:54:47.672" v="28979" actId="931"/>
          <ac:spMkLst>
            <pc:docMk/>
            <pc:sldMk cId="954203662" sldId="422"/>
            <ac:spMk id="3" creationId="{91E493A7-3D33-8C74-1B4B-4841507302FF}"/>
          </ac:spMkLst>
        </pc:spChg>
        <pc:spChg chg="mod">
          <ac:chgData name="ΕΙΡΗΝΗ ΚΑΤΣΑΡΟΥ" userId="3d7c3f3ab11cf231" providerId="LiveId" clId="{58D3516E-C68E-4816-BB91-0168A74178CB}" dt="2023-02-12T15:05:18.867" v="29637" actId="27636"/>
          <ac:spMkLst>
            <pc:docMk/>
            <pc:sldMk cId="954203662" sldId="422"/>
            <ac:spMk id="5" creationId="{7A3A385F-A5C1-6263-2238-6FF282EA08BA}"/>
          </ac:spMkLst>
        </pc:spChg>
        <pc:spChg chg="mod ord">
          <ac:chgData name="ΕΙΡΗΝΗ ΚΑΤΣΑΡΟΥ" userId="3d7c3f3ab11cf231" providerId="LiveId" clId="{58D3516E-C68E-4816-BB91-0168A74178CB}" dt="2023-02-12T15:08:11.480" v="29883" actId="113"/>
          <ac:spMkLst>
            <pc:docMk/>
            <pc:sldMk cId="954203662" sldId="422"/>
            <ac:spMk id="6" creationId="{8EB5D653-A52B-01B8-12A7-AFBEE9459572}"/>
          </ac:spMkLst>
        </pc:spChg>
        <pc:spChg chg="add del mod">
          <ac:chgData name="ΕΙΡΗΝΗ ΚΑΤΣΑΡΟΥ" userId="3d7c3f3ab11cf231" providerId="LiveId" clId="{58D3516E-C68E-4816-BB91-0168A74178CB}" dt="2023-02-12T14:56:15.602" v="28990" actId="931"/>
          <ac:spMkLst>
            <pc:docMk/>
            <pc:sldMk cId="954203662" sldId="422"/>
            <ac:spMk id="10" creationId="{F03D3FB7-F868-3972-36AC-295A2BD3145A}"/>
          </ac:spMkLst>
        </pc:spChg>
        <pc:spChg chg="add del">
          <ac:chgData name="ΕΙΡΗΝΗ ΚΑΤΣΑΡΟΥ" userId="3d7c3f3ab11cf231" providerId="LiveId" clId="{58D3516E-C68E-4816-BB91-0168A74178CB}" dt="2023-02-12T14:55:17.911" v="28982" actId="26606"/>
          <ac:spMkLst>
            <pc:docMk/>
            <pc:sldMk cId="954203662" sldId="422"/>
            <ac:spMk id="13" creationId="{4F7EBAE4-9945-4473-9E34-B2C66EA0F03D}"/>
          </ac:spMkLst>
        </pc:spChg>
        <pc:spChg chg="add del">
          <ac:chgData name="ΕΙΡΗΝΗ ΚΑΤΣΑΡΟΥ" userId="3d7c3f3ab11cf231" providerId="LiveId" clId="{58D3516E-C68E-4816-BB91-0168A74178CB}" dt="2023-02-12T14:57:51.943" v="28997" actId="26606"/>
          <ac:spMkLst>
            <pc:docMk/>
            <pc:sldMk cId="954203662" sldId="422"/>
            <ac:spMk id="14" creationId="{2B566528-1B12-4246-9431-5C2D7D081168}"/>
          </ac:spMkLst>
        </pc:spChg>
        <pc:spChg chg="add del">
          <ac:chgData name="ΕΙΡΗΝΗ ΚΑΤΣΑΡΟΥ" userId="3d7c3f3ab11cf231" providerId="LiveId" clId="{58D3516E-C68E-4816-BB91-0168A74178CB}" dt="2023-02-12T14:55:17.911" v="28982" actId="26606"/>
          <ac:spMkLst>
            <pc:docMk/>
            <pc:sldMk cId="954203662" sldId="422"/>
            <ac:spMk id="15" creationId="{70BEB1E7-2F88-40BC-B73D-42E5B6F80BFC}"/>
          </ac:spMkLst>
        </pc:spChg>
        <pc:spChg chg="add del">
          <ac:chgData name="ΕΙΡΗΝΗ ΚΑΤΣΑΡΟΥ" userId="3d7c3f3ab11cf231" providerId="LiveId" clId="{58D3516E-C68E-4816-BB91-0168A74178CB}" dt="2023-02-12T14:55:17.911" v="28982" actId="26606"/>
          <ac:spMkLst>
            <pc:docMk/>
            <pc:sldMk cId="954203662" sldId="422"/>
            <ac:spMk id="17" creationId="{A7B99495-F43F-4D80-A44F-2CB4764EB90B}"/>
          </ac:spMkLst>
        </pc:spChg>
        <pc:spChg chg="add del">
          <ac:chgData name="ΕΙΡΗΝΗ ΚΑΤΣΑΡΟΥ" userId="3d7c3f3ab11cf231" providerId="LiveId" clId="{58D3516E-C68E-4816-BB91-0168A74178CB}" dt="2023-02-12T14:55:26.483" v="28986" actId="26606"/>
          <ac:spMkLst>
            <pc:docMk/>
            <pc:sldMk cId="954203662" sldId="422"/>
            <ac:spMk id="22" creationId="{2B566528-1B12-4246-9431-5C2D7D081168}"/>
          </ac:spMkLst>
        </pc:spChg>
        <pc:spChg chg="add del mod">
          <ac:chgData name="ΕΙΡΗΝΗ ΚΑΤΣΑΡΟΥ" userId="3d7c3f3ab11cf231" providerId="LiveId" clId="{58D3516E-C68E-4816-BB91-0168A74178CB}" dt="2023-02-12T14:57:10.595" v="28993" actId="21"/>
          <ac:spMkLst>
            <pc:docMk/>
            <pc:sldMk cId="954203662" sldId="422"/>
            <ac:spMk id="27" creationId="{70014001-13BB-6800-91B1-9D4F6EBFE232}"/>
          </ac:spMkLst>
        </pc:spChg>
        <pc:spChg chg="add">
          <ac:chgData name="ΕΙΡΗΝΗ ΚΑΤΣΑΡΟΥ" userId="3d7c3f3ab11cf231" providerId="LiveId" clId="{58D3516E-C68E-4816-BB91-0168A74178CB}" dt="2023-02-12T14:57:51.943" v="28997" actId="26606"/>
          <ac:spMkLst>
            <pc:docMk/>
            <pc:sldMk cId="954203662" sldId="422"/>
            <ac:spMk id="34" creationId="{5E39A796-BE83-48B1-B33F-35C4A32AAB57}"/>
          </ac:spMkLst>
        </pc:spChg>
        <pc:spChg chg="add">
          <ac:chgData name="ΕΙΡΗΝΗ ΚΑΤΣΑΡΟΥ" userId="3d7c3f3ab11cf231" providerId="LiveId" clId="{58D3516E-C68E-4816-BB91-0168A74178CB}" dt="2023-02-12T14:57:51.943" v="28997" actId="26606"/>
          <ac:spMkLst>
            <pc:docMk/>
            <pc:sldMk cId="954203662" sldId="422"/>
            <ac:spMk id="36" creationId="{72F84B47-E267-4194-8194-831DB7B5547F}"/>
          </ac:spMkLst>
        </pc:spChg>
        <pc:grpChg chg="add del">
          <ac:chgData name="ΕΙΡΗΝΗ ΚΑΤΣΑΡΟΥ" userId="3d7c3f3ab11cf231" providerId="LiveId" clId="{58D3516E-C68E-4816-BB91-0168A74178CB}" dt="2023-02-12T14:57:51.943" v="28997" actId="26606"/>
          <ac:grpSpMkLst>
            <pc:docMk/>
            <pc:sldMk cId="954203662" sldId="422"/>
            <ac:grpSpMk id="16" creationId="{4724F874-E407-41A5-918C-1CF5DF5269E1}"/>
          </ac:grpSpMkLst>
        </pc:grpChg>
        <pc:grpChg chg="add del">
          <ac:chgData name="ΕΙΡΗΝΗ ΚΑΤΣΑΡΟΥ" userId="3d7c3f3ab11cf231" providerId="LiveId" clId="{58D3516E-C68E-4816-BB91-0168A74178CB}" dt="2023-02-12T14:57:51.943" v="28997" actId="26606"/>
          <ac:grpSpMkLst>
            <pc:docMk/>
            <pc:sldMk cId="954203662" sldId="422"/>
            <ac:grpSpMk id="18" creationId="{DC8D6E3B-FFED-480F-941D-FE376375B8B7}"/>
          </ac:grpSpMkLst>
        </pc:grpChg>
        <pc:grpChg chg="add del">
          <ac:chgData name="ΕΙΡΗΝΗ ΚΑΤΣΑΡΟΥ" userId="3d7c3f3ab11cf231" providerId="LiveId" clId="{58D3516E-C68E-4816-BB91-0168A74178CB}" dt="2023-02-12T14:55:26.483" v="28986" actId="26606"/>
          <ac:grpSpMkLst>
            <pc:docMk/>
            <pc:sldMk cId="954203662" sldId="422"/>
            <ac:grpSpMk id="19" creationId="{DC8D6E3B-FFED-480F-941D-FE376375B8B7}"/>
          </ac:grpSpMkLst>
        </pc:grpChg>
        <pc:grpChg chg="add del">
          <ac:chgData name="ΕΙΡΗΝΗ ΚΑΤΣΑΡΟΥ" userId="3d7c3f3ab11cf231" providerId="LiveId" clId="{58D3516E-C68E-4816-BB91-0168A74178CB}" dt="2023-02-12T14:55:26.483" v="28986" actId="26606"/>
          <ac:grpSpMkLst>
            <pc:docMk/>
            <pc:sldMk cId="954203662" sldId="422"/>
            <ac:grpSpMk id="23" creationId="{4724F874-E407-41A5-918C-1CF5DF5269E1}"/>
          </ac:grpSpMkLst>
        </pc:grpChg>
        <pc:picChg chg="del">
          <ac:chgData name="ΕΙΡΗΝΗ ΚΑΤΣΑΡΟΥ" userId="3d7c3f3ab11cf231" providerId="LiveId" clId="{58D3516E-C68E-4816-BB91-0168A74178CB}" dt="2023-02-12T14:52:27.678" v="28978" actId="21"/>
          <ac:picMkLst>
            <pc:docMk/>
            <pc:sldMk cId="954203662" sldId="422"/>
            <ac:picMk id="4" creationId="{986F72EE-DEA8-0950-29C1-908A0A732E1D}"/>
          </ac:picMkLst>
        </pc:picChg>
        <pc:picChg chg="add del mod">
          <ac:chgData name="ΕΙΡΗΝΗ ΚΑΤΣΑΡΟΥ" userId="3d7c3f3ab11cf231" providerId="LiveId" clId="{58D3516E-C68E-4816-BB91-0168A74178CB}" dt="2023-02-12T14:55:40.414" v="28989" actId="21"/>
          <ac:picMkLst>
            <pc:docMk/>
            <pc:sldMk cId="954203662" sldId="422"/>
            <ac:picMk id="8" creationId="{031B88A1-370E-776D-C3D3-7FD2B94827D7}"/>
          </ac:picMkLst>
        </pc:picChg>
        <pc:picChg chg="add del mod">
          <ac:chgData name="ΕΙΡΗΝΗ ΚΑΤΣΑΡΟΥ" userId="3d7c3f3ab11cf231" providerId="LiveId" clId="{58D3516E-C68E-4816-BB91-0168A74178CB}" dt="2023-02-12T14:57:07.805" v="28992" actId="21"/>
          <ac:picMkLst>
            <pc:docMk/>
            <pc:sldMk cId="954203662" sldId="422"/>
            <ac:picMk id="12" creationId="{AD65B771-4904-71F0-364C-7C12D38AA460}"/>
          </ac:picMkLst>
        </pc:picChg>
        <pc:picChg chg="add mod">
          <ac:chgData name="ΕΙΡΗΝΗ ΚΑΤΣΑΡΟΥ" userId="3d7c3f3ab11cf231" providerId="LiveId" clId="{58D3516E-C68E-4816-BB91-0168A74178CB}" dt="2023-02-12T14:57:51.943" v="28997" actId="26606"/>
          <ac:picMkLst>
            <pc:docMk/>
            <pc:sldMk cId="954203662" sldId="422"/>
            <ac:picMk id="29" creationId="{A7DE4585-92EB-AA67-12A9-EE068DC37478}"/>
          </ac:picMkLst>
        </pc:picChg>
      </pc:sldChg>
      <pc:sldChg chg="addSp delSp modSp add mod setBg">
        <pc:chgData name="ΕΙΡΗΝΗ ΚΑΤΣΑΡΟΥ" userId="3d7c3f3ab11cf231" providerId="LiveId" clId="{58D3516E-C68E-4816-BB91-0168A74178CB}" dt="2023-02-12T15:22:36.238" v="30806" actId="113"/>
        <pc:sldMkLst>
          <pc:docMk/>
          <pc:sldMk cId="2997787583" sldId="423"/>
        </pc:sldMkLst>
        <pc:spChg chg="add del mod">
          <ac:chgData name="ΕΙΡΗΝΗ ΚΑΤΣΑΡΟΥ" userId="3d7c3f3ab11cf231" providerId="LiveId" clId="{58D3516E-C68E-4816-BB91-0168A74178CB}" dt="2023-02-12T15:09:33.643" v="29901" actId="931"/>
          <ac:spMkLst>
            <pc:docMk/>
            <pc:sldMk cId="2997787583" sldId="423"/>
            <ac:spMk id="3" creationId="{54C7C6EB-DDE5-B17B-E373-0AD47DD410F6}"/>
          </ac:spMkLst>
        </pc:spChg>
        <pc:spChg chg="mod">
          <ac:chgData name="ΕΙΡΗΝΗ ΚΑΤΣΑΡΟΥ" userId="3d7c3f3ab11cf231" providerId="LiveId" clId="{58D3516E-C68E-4816-BB91-0168A74178CB}" dt="2023-02-12T15:22:20.321" v="30802" actId="1076"/>
          <ac:spMkLst>
            <pc:docMk/>
            <pc:sldMk cId="2997787583" sldId="423"/>
            <ac:spMk id="5" creationId="{7A3A385F-A5C1-6263-2238-6FF282EA08BA}"/>
          </ac:spMkLst>
        </pc:spChg>
        <pc:spChg chg="mod ord">
          <ac:chgData name="ΕΙΡΗΝΗ ΚΑΤΣΑΡΟΥ" userId="3d7c3f3ab11cf231" providerId="LiveId" clId="{58D3516E-C68E-4816-BB91-0168A74178CB}" dt="2023-02-12T15:22:36.238" v="30806" actId="113"/>
          <ac:spMkLst>
            <pc:docMk/>
            <pc:sldMk cId="2997787583" sldId="423"/>
            <ac:spMk id="6" creationId="{8EB5D653-A52B-01B8-12A7-AFBEE9459572}"/>
          </ac:spMkLst>
        </pc:spChg>
        <pc:spChg chg="add">
          <ac:chgData name="ΕΙΡΗΝΗ ΚΑΤΣΑΡΟΥ" userId="3d7c3f3ab11cf231" providerId="LiveId" clId="{58D3516E-C68E-4816-BB91-0168A74178CB}" dt="2023-02-12T15:09:42.379" v="29902" actId="26606"/>
          <ac:spMkLst>
            <pc:docMk/>
            <pc:sldMk cId="2997787583" sldId="423"/>
            <ac:spMk id="13" creationId="{2EB492CD-616E-47F8-933B-5E2D952A0593}"/>
          </ac:spMkLst>
        </pc:spChg>
        <pc:spChg chg="add">
          <ac:chgData name="ΕΙΡΗΝΗ ΚΑΤΣΑΡΟΥ" userId="3d7c3f3ab11cf231" providerId="LiveId" clId="{58D3516E-C68E-4816-BB91-0168A74178CB}" dt="2023-02-12T15:09:42.379" v="29902" actId="26606"/>
          <ac:spMkLst>
            <pc:docMk/>
            <pc:sldMk cId="2997787583" sldId="423"/>
            <ac:spMk id="15" creationId="{59383CF9-23B5-4335-9B21-1791C4CF1C75}"/>
          </ac:spMkLst>
        </pc:spChg>
        <pc:spChg chg="add">
          <ac:chgData name="ΕΙΡΗΝΗ ΚΑΤΣΑΡΟΥ" userId="3d7c3f3ab11cf231" providerId="LiveId" clId="{58D3516E-C68E-4816-BB91-0168A74178CB}" dt="2023-02-12T15:09:42.379" v="29902" actId="26606"/>
          <ac:spMkLst>
            <pc:docMk/>
            <pc:sldMk cId="2997787583" sldId="423"/>
            <ac:spMk id="17" creationId="{0007FE00-9498-4706-B255-6437B0252C02}"/>
          </ac:spMkLst>
        </pc:spChg>
        <pc:picChg chg="del">
          <ac:chgData name="ΕΙΡΗΝΗ ΚΑΤΣΑΡΟΥ" userId="3d7c3f3ab11cf231" providerId="LiveId" clId="{58D3516E-C68E-4816-BB91-0168A74178CB}" dt="2023-02-12T15:08:32.074" v="29885" actId="21"/>
          <ac:picMkLst>
            <pc:docMk/>
            <pc:sldMk cId="2997787583" sldId="423"/>
            <ac:picMk id="4" creationId="{986F72EE-DEA8-0950-29C1-908A0A732E1D}"/>
          </ac:picMkLst>
        </pc:picChg>
        <pc:picChg chg="add mod">
          <ac:chgData name="ΕΙΡΗΝΗ ΚΑΤΣΑΡΟΥ" userId="3d7c3f3ab11cf231" providerId="LiveId" clId="{58D3516E-C68E-4816-BB91-0168A74178CB}" dt="2023-02-12T15:09:52.197" v="29905"/>
          <ac:picMkLst>
            <pc:docMk/>
            <pc:sldMk cId="2997787583" sldId="423"/>
            <ac:picMk id="8" creationId="{DB81C1C1-8430-0DE2-2DF1-FED46D43854F}"/>
          </ac:picMkLst>
        </pc:picChg>
      </pc:sldChg>
      <pc:sldChg chg="addSp delSp modSp add mod setBg">
        <pc:chgData name="ΕΙΡΗΝΗ ΚΑΤΣΑΡΟΥ" userId="3d7c3f3ab11cf231" providerId="LiveId" clId="{58D3516E-C68E-4816-BB91-0168A74178CB}" dt="2023-02-12T15:44:53.514" v="31746" actId="1076"/>
        <pc:sldMkLst>
          <pc:docMk/>
          <pc:sldMk cId="890936354" sldId="424"/>
        </pc:sldMkLst>
        <pc:spChg chg="add del mod">
          <ac:chgData name="ΕΙΡΗΝΗ ΚΑΤΣΑΡΟΥ" userId="3d7c3f3ab11cf231" providerId="LiveId" clId="{58D3516E-C68E-4816-BB91-0168A74178CB}" dt="2023-02-12T15:29:31.971" v="30831" actId="931"/>
          <ac:spMkLst>
            <pc:docMk/>
            <pc:sldMk cId="890936354" sldId="424"/>
            <ac:spMk id="3" creationId="{33620F35-4418-DB98-D5AE-C1AD3478F959}"/>
          </ac:spMkLst>
        </pc:spChg>
        <pc:spChg chg="mod">
          <ac:chgData name="ΕΙΡΗΝΗ ΚΑΤΣΑΡΟΥ" userId="3d7c3f3ab11cf231" providerId="LiveId" clId="{58D3516E-C68E-4816-BB91-0168A74178CB}" dt="2023-02-12T15:44:50.752" v="31745" actId="1076"/>
          <ac:spMkLst>
            <pc:docMk/>
            <pc:sldMk cId="890936354" sldId="424"/>
            <ac:spMk id="5" creationId="{7A3A385F-A5C1-6263-2238-6FF282EA08BA}"/>
          </ac:spMkLst>
        </pc:spChg>
        <pc:spChg chg="mod">
          <ac:chgData name="ΕΙΡΗΝΗ ΚΑΤΣΑΡΟΥ" userId="3d7c3f3ab11cf231" providerId="LiveId" clId="{58D3516E-C68E-4816-BB91-0168A74178CB}" dt="2023-02-12T15:44:53.514" v="31746" actId="1076"/>
          <ac:spMkLst>
            <pc:docMk/>
            <pc:sldMk cId="890936354" sldId="424"/>
            <ac:spMk id="6" creationId="{8EB5D653-A52B-01B8-12A7-AFBEE9459572}"/>
          </ac:spMkLst>
        </pc:spChg>
        <pc:spChg chg="add del mod">
          <ac:chgData name="ΕΙΡΗΝΗ ΚΑΤΣΑΡΟΥ" userId="3d7c3f3ab11cf231" providerId="LiveId" clId="{58D3516E-C68E-4816-BB91-0168A74178CB}" dt="2023-02-12T15:29:54.379" v="30834" actId="931"/>
          <ac:spMkLst>
            <pc:docMk/>
            <pc:sldMk cId="890936354" sldId="424"/>
            <ac:spMk id="10" creationId="{A2AB05A2-F547-3E0E-BDD4-D4480F723103}"/>
          </ac:spMkLst>
        </pc:spChg>
        <pc:spChg chg="add del mod">
          <ac:chgData name="ΕΙΡΗΝΗ ΚΑΤΣΑΡΟΥ" userId="3d7c3f3ab11cf231" providerId="LiveId" clId="{58D3516E-C68E-4816-BB91-0168A74178CB}" dt="2023-02-12T15:30:07.956" v="30836" actId="21"/>
          <ac:spMkLst>
            <pc:docMk/>
            <pc:sldMk cId="890936354" sldId="424"/>
            <ac:spMk id="14" creationId="{8618955C-EAD2-8CDE-3C48-CC752D3F0B0F}"/>
          </ac:spMkLst>
        </pc:spChg>
        <pc:spChg chg="add">
          <ac:chgData name="ΕΙΡΗΝΗ ΚΑΤΣΑΡΟΥ" userId="3d7c3f3ab11cf231" providerId="LiveId" clId="{58D3516E-C68E-4816-BB91-0168A74178CB}" dt="2023-02-12T15:30:26.768" v="30838" actId="26606"/>
          <ac:spMkLst>
            <pc:docMk/>
            <pc:sldMk cId="890936354" sldId="424"/>
            <ac:spMk id="21" creationId="{5E39A796-BE83-48B1-B33F-35C4A32AAB57}"/>
          </ac:spMkLst>
        </pc:spChg>
        <pc:spChg chg="add">
          <ac:chgData name="ΕΙΡΗΝΗ ΚΑΤΣΑΡΟΥ" userId="3d7c3f3ab11cf231" providerId="LiveId" clId="{58D3516E-C68E-4816-BB91-0168A74178CB}" dt="2023-02-12T15:30:26.768" v="30838" actId="26606"/>
          <ac:spMkLst>
            <pc:docMk/>
            <pc:sldMk cId="890936354" sldId="424"/>
            <ac:spMk id="23" creationId="{72F84B47-E267-4194-8194-831DB7B5547F}"/>
          </ac:spMkLst>
        </pc:spChg>
        <pc:picChg chg="del">
          <ac:chgData name="ΕΙΡΗΝΗ ΚΑΤΣΑΡΟΥ" userId="3d7c3f3ab11cf231" providerId="LiveId" clId="{58D3516E-C68E-4816-BB91-0168A74178CB}" dt="2023-02-12T15:27:53.474" v="30830" actId="21"/>
          <ac:picMkLst>
            <pc:docMk/>
            <pc:sldMk cId="890936354" sldId="424"/>
            <ac:picMk id="4" creationId="{986F72EE-DEA8-0950-29C1-908A0A732E1D}"/>
          </ac:picMkLst>
        </pc:picChg>
        <pc:picChg chg="add del mod">
          <ac:chgData name="ΕΙΡΗΝΗ ΚΑΤΣΑΡΟΥ" userId="3d7c3f3ab11cf231" providerId="LiveId" clId="{58D3516E-C68E-4816-BB91-0168A74178CB}" dt="2023-02-12T15:29:44.402" v="30833" actId="21"/>
          <ac:picMkLst>
            <pc:docMk/>
            <pc:sldMk cId="890936354" sldId="424"/>
            <ac:picMk id="8" creationId="{2749D4EE-3F2A-BE79-4433-5111B59C40D3}"/>
          </ac:picMkLst>
        </pc:picChg>
        <pc:picChg chg="add del mod">
          <ac:chgData name="ΕΙΡΗΝΗ ΚΑΤΣΑΡΟΥ" userId="3d7c3f3ab11cf231" providerId="LiveId" clId="{58D3516E-C68E-4816-BB91-0168A74178CB}" dt="2023-02-12T15:30:03.708" v="30835" actId="21"/>
          <ac:picMkLst>
            <pc:docMk/>
            <pc:sldMk cId="890936354" sldId="424"/>
            <ac:picMk id="12" creationId="{363C3D01-95B3-2118-D6F0-77F8837960F7}"/>
          </ac:picMkLst>
        </pc:picChg>
        <pc:picChg chg="add mod">
          <ac:chgData name="ΕΙΡΗΝΗ ΚΑΤΣΑΡΟΥ" userId="3d7c3f3ab11cf231" providerId="LiveId" clId="{58D3516E-C68E-4816-BB91-0168A74178CB}" dt="2023-02-12T15:33:01.196" v="30876" actId="1440"/>
          <ac:picMkLst>
            <pc:docMk/>
            <pc:sldMk cId="890936354" sldId="424"/>
            <ac:picMk id="16" creationId="{9935EEC7-6D8A-466C-BB81-077D20ECBF35}"/>
          </ac:picMkLst>
        </pc:picChg>
      </pc:sldChg>
      <pc:sldChg chg="addSp delSp modSp add mod">
        <pc:chgData name="ΕΙΡΗΝΗ ΚΑΤΣΑΡΟΥ" userId="3d7c3f3ab11cf231" providerId="LiveId" clId="{58D3516E-C68E-4816-BB91-0168A74178CB}" dt="2023-02-12T15:56:38.922" v="32414" actId="20577"/>
        <pc:sldMkLst>
          <pc:docMk/>
          <pc:sldMk cId="4054908595" sldId="425"/>
        </pc:sldMkLst>
        <pc:spChg chg="add del mod">
          <ac:chgData name="ΕΙΡΗΝΗ ΚΑΤΣΑΡΟΥ" userId="3d7c3f3ab11cf231" providerId="LiveId" clId="{58D3516E-C68E-4816-BB91-0168A74178CB}" dt="2023-02-12T15:50:58.447" v="31757" actId="931"/>
          <ac:spMkLst>
            <pc:docMk/>
            <pc:sldMk cId="4054908595" sldId="425"/>
            <ac:spMk id="3" creationId="{71A6B0E8-2C88-C91C-4232-C0014F48D2D7}"/>
          </ac:spMkLst>
        </pc:spChg>
        <pc:spChg chg="mod">
          <ac:chgData name="ΕΙΡΗΝΗ ΚΑΤΣΑΡΟΥ" userId="3d7c3f3ab11cf231" providerId="LiveId" clId="{58D3516E-C68E-4816-BB91-0168A74178CB}" dt="2023-02-12T15:49:15.156" v="31755" actId="20577"/>
          <ac:spMkLst>
            <pc:docMk/>
            <pc:sldMk cId="4054908595" sldId="425"/>
            <ac:spMk id="5" creationId="{7A3A385F-A5C1-6263-2238-6FF282EA08BA}"/>
          </ac:spMkLst>
        </pc:spChg>
        <pc:spChg chg="mod">
          <ac:chgData name="ΕΙΡΗΝΗ ΚΑΤΣΑΡΟΥ" userId="3d7c3f3ab11cf231" providerId="LiveId" clId="{58D3516E-C68E-4816-BB91-0168A74178CB}" dt="2023-02-12T15:56:38.922" v="32414" actId="20577"/>
          <ac:spMkLst>
            <pc:docMk/>
            <pc:sldMk cId="4054908595" sldId="425"/>
            <ac:spMk id="6" creationId="{8EB5D653-A52B-01B8-12A7-AFBEE9459572}"/>
          </ac:spMkLst>
        </pc:spChg>
        <pc:picChg chg="del">
          <ac:chgData name="ΕΙΡΗΝΗ ΚΑΤΣΑΡΟΥ" userId="3d7c3f3ab11cf231" providerId="LiveId" clId="{58D3516E-C68E-4816-BB91-0168A74178CB}" dt="2023-02-12T15:49:19.241" v="31756" actId="21"/>
          <ac:picMkLst>
            <pc:docMk/>
            <pc:sldMk cId="4054908595" sldId="425"/>
            <ac:picMk id="4" creationId="{986F72EE-DEA8-0950-29C1-908A0A732E1D}"/>
          </ac:picMkLst>
        </pc:picChg>
        <pc:picChg chg="add mod">
          <ac:chgData name="ΕΙΡΗΝΗ ΚΑΤΣΑΡΟΥ" userId="3d7c3f3ab11cf231" providerId="LiveId" clId="{58D3516E-C68E-4816-BB91-0168A74178CB}" dt="2023-02-12T15:50:58.447" v="31757" actId="931"/>
          <ac:picMkLst>
            <pc:docMk/>
            <pc:sldMk cId="4054908595" sldId="425"/>
            <ac:picMk id="8" creationId="{5E4B38A2-4B69-4B2A-2BBB-08339CB0F44D}"/>
          </ac:picMkLst>
        </pc:picChg>
      </pc:sldChg>
    </pc:docChg>
  </pc:docChgLst>
</pc:chgInfo>
</file>

<file path=ppt/diagrams/_rels/data4.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ata5.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ata6.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ata7.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699BB-89BA-4339-97D2-CDAB403E1B7A}" type="doc">
      <dgm:prSet loTypeId="urn:microsoft.com/office/officeart/2005/8/layout/default#1" loCatId="list" qsTypeId="urn:microsoft.com/office/officeart/2005/8/quickstyle/simple4" qsCatId="simple" csTypeId="urn:microsoft.com/office/officeart/2005/8/colors/colorful5" csCatId="colorful" phldr="1"/>
      <dgm:spPr/>
      <dgm:t>
        <a:bodyPr/>
        <a:lstStyle/>
        <a:p>
          <a:endParaRPr lang="en-US"/>
        </a:p>
      </dgm:t>
    </dgm:pt>
    <dgm:pt modelId="{758D7AE3-7E52-452A-B43F-0E5A196D71D2}">
      <dgm:prSet/>
      <dgm:spPr/>
      <dgm:t>
        <a:bodyPr/>
        <a:lstStyle/>
        <a:p>
          <a:r>
            <a:rPr lang="en-US" i="0" baseline="0" dirty="0">
              <a:latin typeface="+mj-lt"/>
              <a:cs typeface="Times New Roman" panose="02020603050405020304" pitchFamily="18" charset="0"/>
            </a:rPr>
            <a:t>Η α</a:t>
          </a:r>
          <a:r>
            <a:rPr lang="en-US" i="0" baseline="0" dirty="0" err="1">
              <a:latin typeface="+mj-lt"/>
              <a:cs typeface="Times New Roman" panose="02020603050405020304" pitchFamily="18" charset="0"/>
            </a:rPr>
            <a:t>νεύρεση</a:t>
          </a:r>
          <a:r>
            <a:rPr lang="en-US" i="0" baseline="0" dirty="0">
              <a:latin typeface="+mj-lt"/>
              <a:cs typeface="Times New Roman" panose="02020603050405020304" pitchFamily="18" charset="0"/>
            </a:rPr>
            <a:t> απ</a:t>
          </a:r>
          <a:r>
            <a:rPr lang="en-US" i="0" baseline="0" dirty="0" err="1">
              <a:latin typeface="+mj-lt"/>
              <a:cs typeface="Times New Roman" panose="02020603050405020304" pitchFamily="18" charset="0"/>
            </a:rPr>
            <a:t>οτελεσμ</a:t>
          </a:r>
          <a:r>
            <a:rPr lang="en-US" i="0" baseline="0" dirty="0">
              <a:latin typeface="+mj-lt"/>
              <a:cs typeface="Times New Roman" panose="02020603050405020304" pitchFamily="18" charset="0"/>
            </a:rPr>
            <a:t>ατικότερου τρόπου εκτέλεσης της εργασίας. </a:t>
          </a:r>
          <a:r>
            <a:rPr lang="en-US" i="0" baseline="0" dirty="0" err="1">
              <a:latin typeface="+mj-lt"/>
              <a:cs typeface="Times New Roman" panose="02020603050405020304" pitchFamily="18" charset="0"/>
            </a:rPr>
            <a:t>Ως</a:t>
          </a:r>
          <a:r>
            <a:rPr lang="en-US" i="0" baseline="0" dirty="0">
              <a:latin typeface="+mj-lt"/>
              <a:cs typeface="Times New Roman" panose="02020603050405020304" pitchFamily="18" charset="0"/>
            </a:rPr>
            <a:t> </a:t>
          </a:r>
          <a:r>
            <a:rPr lang="en-US" dirty="0">
              <a:latin typeface="+mj-lt"/>
              <a:cs typeface="Times New Roman" panose="02020603050405020304" pitchFamily="18" charset="0"/>
            </a:rPr>
            <a:t>‘</a:t>
          </a:r>
          <a:r>
            <a:rPr lang="en-US" i="0" baseline="0" dirty="0">
              <a:latin typeface="+mj-lt"/>
              <a:cs typeface="Times New Roman" panose="02020603050405020304" pitchFamily="18" charset="0"/>
            </a:rPr>
            <a:t>κα</a:t>
          </a:r>
          <a:r>
            <a:rPr lang="en-US" i="0" baseline="0" dirty="0" err="1">
              <a:latin typeface="+mj-lt"/>
              <a:cs typeface="Times New Roman" panose="02020603050405020304" pitchFamily="18" charset="0"/>
            </a:rPr>
            <a:t>λύτερη</a:t>
          </a:r>
          <a:r>
            <a:rPr lang="en-US" i="0" baseline="0" dirty="0">
              <a:latin typeface="+mj-lt"/>
              <a:cs typeface="Times New Roman" panose="02020603050405020304" pitchFamily="18" charset="0"/>
            </a:rPr>
            <a:t>’ </a:t>
          </a:r>
          <a:r>
            <a:rPr lang="en-US" i="0" baseline="0" dirty="0" err="1">
              <a:latin typeface="+mj-lt"/>
              <a:cs typeface="Times New Roman" panose="02020603050405020304" pitchFamily="18" charset="0"/>
            </a:rPr>
            <a:t>μέθοδος</a:t>
          </a:r>
          <a:r>
            <a:rPr lang="en-US" i="0" baseline="0" dirty="0">
              <a:latin typeface="+mj-lt"/>
              <a:cs typeface="Times New Roman" panose="02020603050405020304" pitchFamily="18" charset="0"/>
            </a:rPr>
            <a:t> </a:t>
          </a:r>
          <a:r>
            <a:rPr lang="en-US" i="0" baseline="0" dirty="0" err="1">
              <a:latin typeface="+mj-lt"/>
              <a:cs typeface="Times New Roman" panose="02020603050405020304" pitchFamily="18" charset="0"/>
            </a:rPr>
            <a:t>εργ</a:t>
          </a:r>
          <a:r>
            <a:rPr lang="en-US" i="0" baseline="0" dirty="0">
              <a:latin typeface="+mj-lt"/>
              <a:cs typeface="Times New Roman" panose="02020603050405020304" pitchFamily="18" charset="0"/>
            </a:rPr>
            <a:t>ασίας νοείται εκείνη που επαληθεύει τη θεμελιώδη οικονομική αρχή της </a:t>
          </a:r>
          <a:r>
            <a:rPr lang="en-US" b="1" i="0" baseline="0" dirty="0">
              <a:latin typeface="+mj-lt"/>
              <a:cs typeface="Times New Roman" panose="02020603050405020304" pitchFamily="18" charset="0"/>
            </a:rPr>
            <a:t>ήσσονος θυσίας</a:t>
          </a:r>
          <a:r>
            <a:rPr lang="en-US" i="0" baseline="0" dirty="0">
              <a:latin typeface="+mj-lt"/>
              <a:cs typeface="Times New Roman" panose="02020603050405020304" pitchFamily="18" charset="0"/>
            </a:rPr>
            <a:t>.</a:t>
          </a:r>
          <a:endParaRPr lang="en-US" dirty="0">
            <a:latin typeface="+mj-lt"/>
            <a:cs typeface="Times New Roman" panose="02020603050405020304" pitchFamily="18" charset="0"/>
          </a:endParaRPr>
        </a:p>
      </dgm:t>
    </dgm:pt>
    <dgm:pt modelId="{7572DE45-743D-4E1E-9352-F6EE65AD8B84}" type="parTrans" cxnId="{A816E31B-49E7-4ABC-BAEE-5B5D4A33CF17}">
      <dgm:prSet/>
      <dgm:spPr/>
      <dgm:t>
        <a:bodyPr/>
        <a:lstStyle/>
        <a:p>
          <a:endParaRPr lang="en-US"/>
        </a:p>
      </dgm:t>
    </dgm:pt>
    <dgm:pt modelId="{AB0BDFCA-8413-453B-83AD-3679C50912BE}" type="sibTrans" cxnId="{A816E31B-49E7-4ABC-BAEE-5B5D4A33CF17}">
      <dgm:prSet phldrT="1" phldr="0"/>
      <dgm:spPr/>
      <dgm:t>
        <a:bodyPr/>
        <a:lstStyle/>
        <a:p>
          <a:endParaRPr lang="en-US"/>
        </a:p>
      </dgm:t>
    </dgm:pt>
    <dgm:pt modelId="{6C953724-2CA5-412C-9261-2D03A97288E7}">
      <dgm:prSet/>
      <dgm:spPr/>
      <dgm:t>
        <a:bodyPr/>
        <a:lstStyle/>
        <a:p>
          <a:r>
            <a:rPr lang="en-US" i="0" baseline="0" dirty="0"/>
            <a:t>Η επ</a:t>
          </a:r>
          <a:r>
            <a:rPr lang="en-US" i="0" baseline="0" dirty="0" err="1"/>
            <a:t>ίτευξη</a:t>
          </a:r>
          <a:r>
            <a:rPr lang="en-US" i="0" baseline="0" dirty="0"/>
            <a:t> </a:t>
          </a:r>
          <a:r>
            <a:rPr lang="en-US" i="0" baseline="0" dirty="0" err="1"/>
            <a:t>των</a:t>
          </a:r>
          <a:r>
            <a:rPr lang="en-US" i="0" baseline="0" dirty="0"/>
            <a:t> </a:t>
          </a:r>
          <a:r>
            <a:rPr lang="en-US" i="0" baseline="0" dirty="0" err="1"/>
            <a:t>στόχων</a:t>
          </a:r>
          <a:r>
            <a:rPr lang="en-US" i="0" baseline="0" dirty="0"/>
            <a:t> της </a:t>
          </a:r>
          <a:r>
            <a:rPr lang="en-US" i="0" baseline="0" dirty="0" err="1"/>
            <a:t>οργάνωσης</a:t>
          </a:r>
          <a:r>
            <a:rPr lang="en-US" i="0" baseline="0" dirty="0"/>
            <a:t> </a:t>
          </a:r>
          <a:r>
            <a:rPr lang="en-US" i="0" baseline="0" dirty="0" err="1"/>
            <a:t>μέσω</a:t>
          </a:r>
          <a:r>
            <a:rPr lang="en-US" i="0" baseline="0" dirty="0"/>
            <a:t> της </a:t>
          </a:r>
          <a:r>
            <a:rPr lang="en-US" i="0" baseline="0" dirty="0" err="1"/>
            <a:t>μεγιστο</a:t>
          </a:r>
          <a:r>
            <a:rPr lang="en-US" i="0" baseline="0" dirty="0"/>
            <a:t>ποίησης του αποτελέσματος που οδηγεί σε μεγαλύτερο κέρδος κι αυτό με τη σειρά του αυξάνει τις απολαβές των εργαζομένων.</a:t>
          </a:r>
          <a:endParaRPr lang="en-US" dirty="0"/>
        </a:p>
      </dgm:t>
    </dgm:pt>
    <dgm:pt modelId="{CB8144D6-6182-4186-A084-7EC82D7BA4E4}" type="parTrans" cxnId="{7EF6FDB1-71AE-4E69-8CB3-6C07AA2690C4}">
      <dgm:prSet/>
      <dgm:spPr/>
      <dgm:t>
        <a:bodyPr/>
        <a:lstStyle/>
        <a:p>
          <a:endParaRPr lang="en-US"/>
        </a:p>
      </dgm:t>
    </dgm:pt>
    <dgm:pt modelId="{1376D165-F802-417B-BBE7-7E6293FA73DF}" type="sibTrans" cxnId="{7EF6FDB1-71AE-4E69-8CB3-6C07AA2690C4}">
      <dgm:prSet phldrT="2" phldr="0"/>
      <dgm:spPr/>
      <dgm:t>
        <a:bodyPr/>
        <a:lstStyle/>
        <a:p>
          <a:endParaRPr lang="en-US"/>
        </a:p>
      </dgm:t>
    </dgm:pt>
    <dgm:pt modelId="{242351AD-084B-4913-8052-1018FD014521}">
      <dgm:prSet/>
      <dgm:spPr/>
      <dgm:t>
        <a:bodyPr/>
        <a:lstStyle/>
        <a:p>
          <a:r>
            <a:rPr lang="en-US"/>
            <a:t>Ο συσχετισμός αμοιβής των εργαζομένων ανάλογα με την παραγωγικότητά τους. Το κίνητρο για εργασία καλύπτει μόνο το οικονομικό μέρος τους ανθρώπου.</a:t>
          </a:r>
        </a:p>
      </dgm:t>
    </dgm:pt>
    <dgm:pt modelId="{AA8B26EF-769A-4A66-8D98-7DAAC74AD5DD}" type="parTrans" cxnId="{7CB3A093-9BA9-4C47-944C-50F9EAFFBE55}">
      <dgm:prSet/>
      <dgm:spPr/>
      <dgm:t>
        <a:bodyPr/>
        <a:lstStyle/>
        <a:p>
          <a:endParaRPr lang="en-US"/>
        </a:p>
      </dgm:t>
    </dgm:pt>
    <dgm:pt modelId="{D52FD145-718F-4231-B97C-50F5EFC82884}" type="sibTrans" cxnId="{7CB3A093-9BA9-4C47-944C-50F9EAFFBE55}">
      <dgm:prSet phldrT="3" phldr="0"/>
      <dgm:spPr/>
      <dgm:t>
        <a:bodyPr/>
        <a:lstStyle/>
        <a:p>
          <a:endParaRPr lang="en-US"/>
        </a:p>
      </dgm:t>
    </dgm:pt>
    <dgm:pt modelId="{E00333EC-416B-4A6F-865B-963E360B5CC2}">
      <dgm:prSet/>
      <dgm:spPr/>
      <dgm:t>
        <a:bodyPr/>
        <a:lstStyle/>
        <a:p>
          <a:r>
            <a:rPr lang="en-US" i="0" baseline="0" dirty="0"/>
            <a:t>Η </a:t>
          </a:r>
          <a:r>
            <a:rPr lang="en-US" i="0" baseline="0" dirty="0" err="1"/>
            <a:t>εξειδίκευση</a:t>
          </a:r>
          <a:r>
            <a:rPr lang="en-US" i="0" baseline="0" dirty="0"/>
            <a:t> π</a:t>
          </a:r>
          <a:r>
            <a:rPr lang="en-US" i="0" baseline="0" dirty="0" err="1"/>
            <a:t>ροωθεί</a:t>
          </a:r>
          <a:r>
            <a:rPr lang="en-US" i="0" baseline="0" dirty="0"/>
            <a:t> </a:t>
          </a:r>
          <a:r>
            <a:rPr lang="en-US" i="0" baseline="0" dirty="0" err="1"/>
            <a:t>την</a:t>
          </a:r>
          <a:r>
            <a:rPr lang="en-US" i="0" baseline="0" dirty="0"/>
            <a:t> επ</a:t>
          </a:r>
          <a:r>
            <a:rPr lang="en-US" i="0" baseline="0" dirty="0" err="1"/>
            <a:t>ιδεξιότητ</a:t>
          </a:r>
          <a:r>
            <a:rPr lang="en-US" i="0" baseline="0" dirty="0"/>
            <a:t>α του εργαζομένου κι αυτή με τη σειρά της αυξάνει την αποδοτικότητά του.</a:t>
          </a:r>
          <a:endParaRPr lang="en-US" dirty="0"/>
        </a:p>
      </dgm:t>
    </dgm:pt>
    <dgm:pt modelId="{D32C6BE6-DC9F-4D77-A445-24F78CD3AF9E}" type="parTrans" cxnId="{AE044AC6-DDE5-4E7C-A583-61FC30EA0324}">
      <dgm:prSet/>
      <dgm:spPr/>
      <dgm:t>
        <a:bodyPr/>
        <a:lstStyle/>
        <a:p>
          <a:endParaRPr lang="en-US"/>
        </a:p>
      </dgm:t>
    </dgm:pt>
    <dgm:pt modelId="{631DA94D-0013-4D35-BAB3-C2850E899E28}" type="sibTrans" cxnId="{AE044AC6-DDE5-4E7C-A583-61FC30EA0324}">
      <dgm:prSet phldrT="4" phldr="0"/>
      <dgm:spPr/>
      <dgm:t>
        <a:bodyPr/>
        <a:lstStyle/>
        <a:p>
          <a:endParaRPr lang="en-US"/>
        </a:p>
      </dgm:t>
    </dgm:pt>
    <dgm:pt modelId="{D10F509D-9E23-41F9-8836-4ED16AE77C24}">
      <dgm:prSet/>
      <dgm:spPr/>
      <dgm:t>
        <a:bodyPr/>
        <a:lstStyle/>
        <a:p>
          <a:r>
            <a:rPr lang="en-US"/>
            <a:t>Η χρήση αποτελεσματικού συστήματος ελέγχου από τους προϊσταμένους στους υφισταμένους τους.</a:t>
          </a:r>
        </a:p>
      </dgm:t>
    </dgm:pt>
    <dgm:pt modelId="{1A636DCF-5EB6-480E-93D6-C4898E539624}" type="parTrans" cxnId="{CDFE0FF0-A7E5-4B69-AD4D-82A7D0688D7B}">
      <dgm:prSet/>
      <dgm:spPr/>
      <dgm:t>
        <a:bodyPr/>
        <a:lstStyle/>
        <a:p>
          <a:endParaRPr lang="en-US"/>
        </a:p>
      </dgm:t>
    </dgm:pt>
    <dgm:pt modelId="{07D26D54-1930-421A-BDD3-7D19A69AA527}" type="sibTrans" cxnId="{CDFE0FF0-A7E5-4B69-AD4D-82A7D0688D7B}">
      <dgm:prSet phldrT="5" phldr="0"/>
      <dgm:spPr/>
      <dgm:t>
        <a:bodyPr/>
        <a:lstStyle/>
        <a:p>
          <a:endParaRPr lang="en-US"/>
        </a:p>
      </dgm:t>
    </dgm:pt>
    <dgm:pt modelId="{51E2243B-9528-4AB7-8F82-12FA83054302}" type="pres">
      <dgm:prSet presAssocID="{F78699BB-89BA-4339-97D2-CDAB403E1B7A}" presName="diagram" presStyleCnt="0">
        <dgm:presLayoutVars>
          <dgm:dir/>
          <dgm:resizeHandles val="exact"/>
        </dgm:presLayoutVars>
      </dgm:prSet>
      <dgm:spPr/>
    </dgm:pt>
    <dgm:pt modelId="{FEE0AC29-6AAA-4F00-A223-5EE18C3A5589}" type="pres">
      <dgm:prSet presAssocID="{758D7AE3-7E52-452A-B43F-0E5A196D71D2}" presName="node" presStyleLbl="node1" presStyleIdx="0" presStyleCnt="5">
        <dgm:presLayoutVars>
          <dgm:bulletEnabled val="1"/>
        </dgm:presLayoutVars>
      </dgm:prSet>
      <dgm:spPr/>
    </dgm:pt>
    <dgm:pt modelId="{3E2982E4-A467-4F63-B31D-91F39C621978}" type="pres">
      <dgm:prSet presAssocID="{AB0BDFCA-8413-453B-83AD-3679C50912BE}" presName="sibTrans" presStyleCnt="0"/>
      <dgm:spPr/>
    </dgm:pt>
    <dgm:pt modelId="{57F07A4E-9FCC-4947-A33D-0C06B2C54D78}" type="pres">
      <dgm:prSet presAssocID="{6C953724-2CA5-412C-9261-2D03A97288E7}" presName="node" presStyleLbl="node1" presStyleIdx="1" presStyleCnt="5">
        <dgm:presLayoutVars>
          <dgm:bulletEnabled val="1"/>
        </dgm:presLayoutVars>
      </dgm:prSet>
      <dgm:spPr/>
    </dgm:pt>
    <dgm:pt modelId="{69681A97-31B4-43BA-8012-BF517C8F7E97}" type="pres">
      <dgm:prSet presAssocID="{1376D165-F802-417B-BBE7-7E6293FA73DF}" presName="sibTrans" presStyleCnt="0"/>
      <dgm:spPr/>
    </dgm:pt>
    <dgm:pt modelId="{EA200782-B3BF-4A49-B36D-E88C10D443FD}" type="pres">
      <dgm:prSet presAssocID="{242351AD-084B-4913-8052-1018FD014521}" presName="node" presStyleLbl="node1" presStyleIdx="2" presStyleCnt="5">
        <dgm:presLayoutVars>
          <dgm:bulletEnabled val="1"/>
        </dgm:presLayoutVars>
      </dgm:prSet>
      <dgm:spPr/>
    </dgm:pt>
    <dgm:pt modelId="{F1C2B581-E1CF-4B71-9496-FD6FEB9515EC}" type="pres">
      <dgm:prSet presAssocID="{D52FD145-718F-4231-B97C-50F5EFC82884}" presName="sibTrans" presStyleCnt="0"/>
      <dgm:spPr/>
    </dgm:pt>
    <dgm:pt modelId="{E1E94406-638C-438E-BCC4-2102F1BF183C}" type="pres">
      <dgm:prSet presAssocID="{E00333EC-416B-4A6F-865B-963E360B5CC2}" presName="node" presStyleLbl="node1" presStyleIdx="3" presStyleCnt="5">
        <dgm:presLayoutVars>
          <dgm:bulletEnabled val="1"/>
        </dgm:presLayoutVars>
      </dgm:prSet>
      <dgm:spPr/>
    </dgm:pt>
    <dgm:pt modelId="{490E0DED-0B7C-421C-A25E-9FE8E43DD955}" type="pres">
      <dgm:prSet presAssocID="{631DA94D-0013-4D35-BAB3-C2850E899E28}" presName="sibTrans" presStyleCnt="0"/>
      <dgm:spPr/>
    </dgm:pt>
    <dgm:pt modelId="{143A8E97-EA42-4623-8788-26FEA4F0EC0C}" type="pres">
      <dgm:prSet presAssocID="{D10F509D-9E23-41F9-8836-4ED16AE77C24}" presName="node" presStyleLbl="node1" presStyleIdx="4" presStyleCnt="5">
        <dgm:presLayoutVars>
          <dgm:bulletEnabled val="1"/>
        </dgm:presLayoutVars>
      </dgm:prSet>
      <dgm:spPr/>
    </dgm:pt>
  </dgm:ptLst>
  <dgm:cxnLst>
    <dgm:cxn modelId="{F777CE12-3BF9-4AED-975A-D31C03EC227F}" type="presOf" srcId="{E00333EC-416B-4A6F-865B-963E360B5CC2}" destId="{E1E94406-638C-438E-BCC4-2102F1BF183C}" srcOrd="0" destOrd="0" presId="urn:microsoft.com/office/officeart/2005/8/layout/default#1"/>
    <dgm:cxn modelId="{A816E31B-49E7-4ABC-BAEE-5B5D4A33CF17}" srcId="{F78699BB-89BA-4339-97D2-CDAB403E1B7A}" destId="{758D7AE3-7E52-452A-B43F-0E5A196D71D2}" srcOrd="0" destOrd="0" parTransId="{7572DE45-743D-4E1E-9352-F6EE65AD8B84}" sibTransId="{AB0BDFCA-8413-453B-83AD-3679C50912BE}"/>
    <dgm:cxn modelId="{DCF96663-A43B-476F-BAAB-529415F91D79}" type="presOf" srcId="{242351AD-084B-4913-8052-1018FD014521}" destId="{EA200782-B3BF-4A49-B36D-E88C10D443FD}" srcOrd="0" destOrd="0" presId="urn:microsoft.com/office/officeart/2005/8/layout/default#1"/>
    <dgm:cxn modelId="{8FF4BC82-D009-423A-8E27-FB1B14EB0D3A}" type="presOf" srcId="{D10F509D-9E23-41F9-8836-4ED16AE77C24}" destId="{143A8E97-EA42-4623-8788-26FEA4F0EC0C}" srcOrd="0" destOrd="0" presId="urn:microsoft.com/office/officeart/2005/8/layout/default#1"/>
    <dgm:cxn modelId="{7CB3A093-9BA9-4C47-944C-50F9EAFFBE55}" srcId="{F78699BB-89BA-4339-97D2-CDAB403E1B7A}" destId="{242351AD-084B-4913-8052-1018FD014521}" srcOrd="2" destOrd="0" parTransId="{AA8B26EF-769A-4A66-8D98-7DAAC74AD5DD}" sibTransId="{D52FD145-718F-4231-B97C-50F5EFC82884}"/>
    <dgm:cxn modelId="{F76B7B9B-670E-43C9-92D4-2A2FC3FD8DBD}" type="presOf" srcId="{F78699BB-89BA-4339-97D2-CDAB403E1B7A}" destId="{51E2243B-9528-4AB7-8F82-12FA83054302}" srcOrd="0" destOrd="0" presId="urn:microsoft.com/office/officeart/2005/8/layout/default#1"/>
    <dgm:cxn modelId="{7EF6FDB1-71AE-4E69-8CB3-6C07AA2690C4}" srcId="{F78699BB-89BA-4339-97D2-CDAB403E1B7A}" destId="{6C953724-2CA5-412C-9261-2D03A97288E7}" srcOrd="1" destOrd="0" parTransId="{CB8144D6-6182-4186-A084-7EC82D7BA4E4}" sibTransId="{1376D165-F802-417B-BBE7-7E6293FA73DF}"/>
    <dgm:cxn modelId="{AE044AC6-DDE5-4E7C-A583-61FC30EA0324}" srcId="{F78699BB-89BA-4339-97D2-CDAB403E1B7A}" destId="{E00333EC-416B-4A6F-865B-963E360B5CC2}" srcOrd="3" destOrd="0" parTransId="{D32C6BE6-DC9F-4D77-A445-24F78CD3AF9E}" sibTransId="{631DA94D-0013-4D35-BAB3-C2850E899E28}"/>
    <dgm:cxn modelId="{710B09D0-5DE1-42C4-8332-B93874E16041}" type="presOf" srcId="{758D7AE3-7E52-452A-B43F-0E5A196D71D2}" destId="{FEE0AC29-6AAA-4F00-A223-5EE18C3A5589}" srcOrd="0" destOrd="0" presId="urn:microsoft.com/office/officeart/2005/8/layout/default#1"/>
    <dgm:cxn modelId="{CDFE0FF0-A7E5-4B69-AD4D-82A7D0688D7B}" srcId="{F78699BB-89BA-4339-97D2-CDAB403E1B7A}" destId="{D10F509D-9E23-41F9-8836-4ED16AE77C24}" srcOrd="4" destOrd="0" parTransId="{1A636DCF-5EB6-480E-93D6-C4898E539624}" sibTransId="{07D26D54-1930-421A-BDD3-7D19A69AA527}"/>
    <dgm:cxn modelId="{A25861FB-7124-4BAE-92C6-74766B862E9C}" type="presOf" srcId="{6C953724-2CA5-412C-9261-2D03A97288E7}" destId="{57F07A4E-9FCC-4947-A33D-0C06B2C54D78}" srcOrd="0" destOrd="0" presId="urn:microsoft.com/office/officeart/2005/8/layout/default#1"/>
    <dgm:cxn modelId="{B634AE50-CB79-4A71-B2CF-45FA9F93A9DE}" type="presParOf" srcId="{51E2243B-9528-4AB7-8F82-12FA83054302}" destId="{FEE0AC29-6AAA-4F00-A223-5EE18C3A5589}" srcOrd="0" destOrd="0" presId="urn:microsoft.com/office/officeart/2005/8/layout/default#1"/>
    <dgm:cxn modelId="{A80F9959-E0A2-4D6C-95C0-C57C2E83D75E}" type="presParOf" srcId="{51E2243B-9528-4AB7-8F82-12FA83054302}" destId="{3E2982E4-A467-4F63-B31D-91F39C621978}" srcOrd="1" destOrd="0" presId="urn:microsoft.com/office/officeart/2005/8/layout/default#1"/>
    <dgm:cxn modelId="{92C95F57-A01C-45DE-B547-185446F928FD}" type="presParOf" srcId="{51E2243B-9528-4AB7-8F82-12FA83054302}" destId="{57F07A4E-9FCC-4947-A33D-0C06B2C54D78}" srcOrd="2" destOrd="0" presId="urn:microsoft.com/office/officeart/2005/8/layout/default#1"/>
    <dgm:cxn modelId="{263B849F-0B56-4C02-9C2F-6519C0DDFCD2}" type="presParOf" srcId="{51E2243B-9528-4AB7-8F82-12FA83054302}" destId="{69681A97-31B4-43BA-8012-BF517C8F7E97}" srcOrd="3" destOrd="0" presId="urn:microsoft.com/office/officeart/2005/8/layout/default#1"/>
    <dgm:cxn modelId="{210010EB-A286-4938-B6FB-D07988F122AD}" type="presParOf" srcId="{51E2243B-9528-4AB7-8F82-12FA83054302}" destId="{EA200782-B3BF-4A49-B36D-E88C10D443FD}" srcOrd="4" destOrd="0" presId="urn:microsoft.com/office/officeart/2005/8/layout/default#1"/>
    <dgm:cxn modelId="{28895F76-7180-43AD-8408-FD5B28DD6C5D}" type="presParOf" srcId="{51E2243B-9528-4AB7-8F82-12FA83054302}" destId="{F1C2B581-E1CF-4B71-9496-FD6FEB9515EC}" srcOrd="5" destOrd="0" presId="urn:microsoft.com/office/officeart/2005/8/layout/default#1"/>
    <dgm:cxn modelId="{8E1FC7A1-2C22-457D-9C3A-C67F6110E5EB}" type="presParOf" srcId="{51E2243B-9528-4AB7-8F82-12FA83054302}" destId="{E1E94406-638C-438E-BCC4-2102F1BF183C}" srcOrd="6" destOrd="0" presId="urn:microsoft.com/office/officeart/2005/8/layout/default#1"/>
    <dgm:cxn modelId="{4E33945A-48A4-4B4E-BBA2-AE7EBC8C0DD3}" type="presParOf" srcId="{51E2243B-9528-4AB7-8F82-12FA83054302}" destId="{490E0DED-0B7C-421C-A25E-9FE8E43DD955}" srcOrd="7" destOrd="0" presId="urn:microsoft.com/office/officeart/2005/8/layout/default#1"/>
    <dgm:cxn modelId="{3B9BEE81-C115-4F75-9C77-1EA1B4BEF78C}" type="presParOf" srcId="{51E2243B-9528-4AB7-8F82-12FA83054302}" destId="{143A8E97-EA42-4623-8788-26FEA4F0EC0C}"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BCEDB-7C2A-4795-929F-E63CC624F72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582197A-41D7-41E4-A1E2-ECBC00D3BEA8}">
      <dgm:prSet custT="1"/>
      <dgm:spPr/>
      <dgm:t>
        <a:bodyPr/>
        <a:lstStyle/>
        <a:p>
          <a:r>
            <a:rPr lang="el-GR" sz="1800" b="1" cap="small" baseline="0" dirty="0">
              <a:latin typeface="Garamond" panose="02020404030301010803" pitchFamily="18" charset="0"/>
            </a:rPr>
            <a:t>Σημαντικές πτυχές της Θεωρίας Χ και της Θεωρίας Υ</a:t>
          </a:r>
          <a:endParaRPr lang="en-US" sz="1800" b="1" cap="small" baseline="0" dirty="0">
            <a:latin typeface="Garamond" panose="02020404030301010803" pitchFamily="18" charset="0"/>
          </a:endParaRPr>
        </a:p>
      </dgm:t>
    </dgm:pt>
    <dgm:pt modelId="{47F8A17C-9E8E-4A05-9FD1-0A9857F3B675}" type="parTrans" cxnId="{AE4B65F1-F761-4E00-93BE-846F35A340B0}">
      <dgm:prSet/>
      <dgm:spPr/>
      <dgm:t>
        <a:bodyPr/>
        <a:lstStyle/>
        <a:p>
          <a:endParaRPr lang="en-US"/>
        </a:p>
      </dgm:t>
    </dgm:pt>
    <dgm:pt modelId="{757E26D1-B0CE-4512-A247-3291B7C02B6A}" type="sibTrans" cxnId="{AE4B65F1-F761-4E00-93BE-846F35A340B0}">
      <dgm:prSet/>
      <dgm:spPr/>
      <dgm:t>
        <a:bodyPr/>
        <a:lstStyle/>
        <a:p>
          <a:endParaRPr lang="en-US"/>
        </a:p>
      </dgm:t>
    </dgm:pt>
    <dgm:pt modelId="{32E0FD55-94B5-4248-B1D2-E9D7FC6DCAE1}">
      <dgm:prSet custT="1"/>
      <dgm:spPr/>
      <dgm:t>
        <a:bodyPr/>
        <a:lstStyle/>
        <a:p>
          <a:r>
            <a:rPr lang="el-GR" sz="1800" dirty="0">
              <a:latin typeface="Garamond" panose="02020404030301010803" pitchFamily="18" charset="0"/>
            </a:rPr>
            <a:t>Οι </a:t>
          </a:r>
          <a:r>
            <a:rPr lang="el-GR" sz="1800" dirty="0" err="1">
              <a:latin typeface="Garamond" panose="02020404030301010803" pitchFamily="18" charset="0"/>
            </a:rPr>
            <a:t>managers</a:t>
          </a:r>
          <a:r>
            <a:rPr lang="el-GR" sz="1800" dirty="0">
              <a:latin typeface="Garamond" panose="02020404030301010803" pitchFamily="18" charset="0"/>
            </a:rPr>
            <a:t> που υποστηρίζουν τη Θεωρία Χ δημιουργούν καταστάσεις στις οποίες οι εργαζόμενοι γίνονται εξαρτώμενοι και απρόθυμοι.</a:t>
          </a:r>
          <a:endParaRPr lang="en-US" sz="1800" dirty="0">
            <a:latin typeface="Garamond" panose="02020404030301010803" pitchFamily="18" charset="0"/>
          </a:endParaRPr>
        </a:p>
      </dgm:t>
    </dgm:pt>
    <dgm:pt modelId="{7C0B5E0F-1080-4DF9-B15E-11A4A5725DD5}" type="parTrans" cxnId="{0C3784BD-933F-465D-8AC1-9AF1435164DF}">
      <dgm:prSet/>
      <dgm:spPr/>
      <dgm:t>
        <a:bodyPr/>
        <a:lstStyle/>
        <a:p>
          <a:endParaRPr lang="en-US"/>
        </a:p>
      </dgm:t>
    </dgm:pt>
    <dgm:pt modelId="{43D21205-8663-4A4C-B303-D8420D5AD8CA}" type="sibTrans" cxnId="{0C3784BD-933F-465D-8AC1-9AF1435164DF}">
      <dgm:prSet/>
      <dgm:spPr/>
      <dgm:t>
        <a:bodyPr/>
        <a:lstStyle/>
        <a:p>
          <a:endParaRPr lang="en-US"/>
        </a:p>
      </dgm:t>
    </dgm:pt>
    <dgm:pt modelId="{19C2F309-BB00-430D-A4E2-5A4BD1A25CC0}">
      <dgm:prSet custT="1"/>
      <dgm:spPr/>
      <dgm:t>
        <a:bodyPr/>
        <a:lstStyle/>
        <a:p>
          <a:r>
            <a:rPr lang="el-GR" sz="1800" dirty="0">
              <a:latin typeface="Garamond" panose="02020404030301010803" pitchFamily="18" charset="0"/>
            </a:rPr>
            <a:t>Οι </a:t>
          </a:r>
          <a:r>
            <a:rPr lang="el-GR" sz="1800" dirty="0" err="1">
              <a:latin typeface="Garamond" panose="02020404030301010803" pitchFamily="18" charset="0"/>
            </a:rPr>
            <a:t>managers</a:t>
          </a:r>
          <a:r>
            <a:rPr lang="el-GR" sz="1800" dirty="0">
              <a:latin typeface="Garamond" panose="02020404030301010803" pitchFamily="18" charset="0"/>
            </a:rPr>
            <a:t> που υποστηρίζουν τη Θεωρία Υ δημιουργούν καταστάσεις στις οποίες οι εργαζόμενοι ανταποκρίνονται με ανάληψη πρωτοβουλιών και υψηλή απόδοση.</a:t>
          </a:r>
          <a:endParaRPr lang="en-US" sz="1800" dirty="0">
            <a:latin typeface="Garamond" panose="02020404030301010803" pitchFamily="18" charset="0"/>
          </a:endParaRPr>
        </a:p>
      </dgm:t>
    </dgm:pt>
    <dgm:pt modelId="{748C0C4D-B85F-47F8-9E76-9EFDB3CF687E}" type="parTrans" cxnId="{A618893B-E82E-42FA-B560-1614DF34D97B}">
      <dgm:prSet/>
      <dgm:spPr/>
      <dgm:t>
        <a:bodyPr/>
        <a:lstStyle/>
        <a:p>
          <a:endParaRPr lang="en-US"/>
        </a:p>
      </dgm:t>
    </dgm:pt>
    <dgm:pt modelId="{D2119755-5ACA-4C1E-AF2A-934D91D52FB7}" type="sibTrans" cxnId="{A618893B-E82E-42FA-B560-1614DF34D97B}">
      <dgm:prSet/>
      <dgm:spPr/>
      <dgm:t>
        <a:bodyPr/>
        <a:lstStyle/>
        <a:p>
          <a:endParaRPr lang="en-US"/>
        </a:p>
      </dgm:t>
    </dgm:pt>
    <dgm:pt modelId="{4A19859E-C635-4ED1-8579-7BA3C5908508}">
      <dgm:prSet custT="1"/>
      <dgm:spPr/>
      <dgm:t>
        <a:bodyPr/>
        <a:lstStyle/>
        <a:p>
          <a:r>
            <a:rPr lang="el-GR" sz="1800" dirty="0">
              <a:latin typeface="Garamond" panose="02020404030301010803" pitchFamily="18" charset="0"/>
            </a:rPr>
            <a:t>Έμφαση στις ιδέες της ενδυνάμωσης και της αυτοδιαχείρισης των εργαζομένων.</a:t>
          </a:r>
          <a:endParaRPr lang="en-US" sz="1800" dirty="0">
            <a:latin typeface="Garamond" panose="02020404030301010803" pitchFamily="18" charset="0"/>
          </a:endParaRPr>
        </a:p>
      </dgm:t>
    </dgm:pt>
    <dgm:pt modelId="{12677657-57F1-44FC-ACD4-EEA393C07D16}" type="parTrans" cxnId="{DECA778D-2028-4D76-91ED-397599EDEE70}">
      <dgm:prSet/>
      <dgm:spPr/>
      <dgm:t>
        <a:bodyPr/>
        <a:lstStyle/>
        <a:p>
          <a:endParaRPr lang="en-US"/>
        </a:p>
      </dgm:t>
    </dgm:pt>
    <dgm:pt modelId="{CB75324C-CBC6-4961-B005-4CBF554C3776}" type="sibTrans" cxnId="{DECA778D-2028-4D76-91ED-397599EDEE70}">
      <dgm:prSet/>
      <dgm:spPr/>
      <dgm:t>
        <a:bodyPr/>
        <a:lstStyle/>
        <a:p>
          <a:endParaRPr lang="en-US"/>
        </a:p>
      </dgm:t>
    </dgm:pt>
    <dgm:pt modelId="{67C73E15-8AC7-4471-B670-9A91E0653AAE}">
      <dgm:prSet custT="1"/>
      <dgm:spPr/>
      <dgm:t>
        <a:bodyPr/>
        <a:lstStyle/>
        <a:p>
          <a:r>
            <a:rPr lang="el-GR" sz="1800" cap="small" baseline="0" dirty="0">
              <a:latin typeface="Garamond" panose="02020404030301010803" pitchFamily="18" charset="0"/>
            </a:rPr>
            <a:t>Κατά τη Θεωρία Χ του </a:t>
          </a:r>
          <a:r>
            <a:rPr lang="el-GR" sz="1800" cap="small" baseline="0" dirty="0" err="1">
              <a:latin typeface="Garamond" panose="02020404030301010803" pitchFamily="18" charset="0"/>
            </a:rPr>
            <a:t>McGregor</a:t>
          </a:r>
          <a:r>
            <a:rPr lang="el-GR" sz="1800" cap="small" baseline="0" dirty="0">
              <a:latin typeface="Garamond" panose="02020404030301010803" pitchFamily="18" charset="0"/>
            </a:rPr>
            <a:t> οι εργαζόμενοι:</a:t>
          </a:r>
          <a:endParaRPr lang="en-US" sz="1800" cap="small" baseline="0" dirty="0">
            <a:latin typeface="Garamond" panose="02020404030301010803" pitchFamily="18" charset="0"/>
          </a:endParaRPr>
        </a:p>
      </dgm:t>
    </dgm:pt>
    <dgm:pt modelId="{95E7D478-3CAF-420F-9296-1AC71B4EE3FC}" type="parTrans" cxnId="{E5DF6F82-067F-4E75-8E5B-BA49327F5BCF}">
      <dgm:prSet/>
      <dgm:spPr/>
      <dgm:t>
        <a:bodyPr/>
        <a:lstStyle/>
        <a:p>
          <a:endParaRPr lang="en-US"/>
        </a:p>
      </dgm:t>
    </dgm:pt>
    <dgm:pt modelId="{099B2904-BB49-4642-9316-080EF71EE412}" type="sibTrans" cxnId="{E5DF6F82-067F-4E75-8E5B-BA49327F5BCF}">
      <dgm:prSet/>
      <dgm:spPr/>
      <dgm:t>
        <a:bodyPr/>
        <a:lstStyle/>
        <a:p>
          <a:endParaRPr lang="en-US"/>
        </a:p>
      </dgm:t>
    </dgm:pt>
    <dgm:pt modelId="{1E18BF6C-A729-4E2A-A446-C4EF8E1629DD}">
      <dgm:prSet custT="1"/>
      <dgm:spPr/>
      <dgm:t>
        <a:bodyPr/>
        <a:lstStyle/>
        <a:p>
          <a:r>
            <a:rPr lang="el-GR" sz="1800" dirty="0">
              <a:latin typeface="Garamond" panose="02020404030301010803" pitchFamily="18" charset="0"/>
            </a:rPr>
            <a:t>Δεν αγαπούν τη δουλειά</a:t>
          </a:r>
          <a:endParaRPr lang="en-US" sz="1800" dirty="0">
            <a:latin typeface="Garamond" panose="02020404030301010803" pitchFamily="18" charset="0"/>
          </a:endParaRPr>
        </a:p>
      </dgm:t>
    </dgm:pt>
    <dgm:pt modelId="{BEA2A21B-58F3-4862-9FDF-C429E7D3F52B}" type="parTrans" cxnId="{0A661704-81C2-44F1-8AA3-1936EE354615}">
      <dgm:prSet/>
      <dgm:spPr/>
      <dgm:t>
        <a:bodyPr/>
        <a:lstStyle/>
        <a:p>
          <a:endParaRPr lang="en-US"/>
        </a:p>
      </dgm:t>
    </dgm:pt>
    <dgm:pt modelId="{1662CF9B-CBDA-4F67-B25C-00DD8B2CFBF2}" type="sibTrans" cxnId="{0A661704-81C2-44F1-8AA3-1936EE354615}">
      <dgm:prSet/>
      <dgm:spPr/>
      <dgm:t>
        <a:bodyPr/>
        <a:lstStyle/>
        <a:p>
          <a:endParaRPr lang="en-US"/>
        </a:p>
      </dgm:t>
    </dgm:pt>
    <dgm:pt modelId="{036A0EFB-15F0-4D37-889E-18AA70F61F00}">
      <dgm:prSet custT="1"/>
      <dgm:spPr/>
      <dgm:t>
        <a:bodyPr/>
        <a:lstStyle/>
        <a:p>
          <a:r>
            <a:rPr lang="el-GR" sz="1800" dirty="0">
              <a:latin typeface="Garamond" panose="02020404030301010803" pitchFamily="18" charset="0"/>
            </a:rPr>
            <a:t>Στερούνται φιλοδοξίας</a:t>
          </a:r>
          <a:endParaRPr lang="en-US" sz="1800" dirty="0">
            <a:latin typeface="Garamond" panose="02020404030301010803" pitchFamily="18" charset="0"/>
          </a:endParaRPr>
        </a:p>
      </dgm:t>
    </dgm:pt>
    <dgm:pt modelId="{F729D282-5BAD-4223-ACB8-9EC6C9475F00}" type="parTrans" cxnId="{9C817981-9110-4FC9-AE9C-E28269FA5D14}">
      <dgm:prSet/>
      <dgm:spPr/>
      <dgm:t>
        <a:bodyPr/>
        <a:lstStyle/>
        <a:p>
          <a:endParaRPr lang="en-US"/>
        </a:p>
      </dgm:t>
    </dgm:pt>
    <dgm:pt modelId="{8C6C87F6-1025-489A-BE28-C5AB009E4F19}" type="sibTrans" cxnId="{9C817981-9110-4FC9-AE9C-E28269FA5D14}">
      <dgm:prSet/>
      <dgm:spPr/>
      <dgm:t>
        <a:bodyPr/>
        <a:lstStyle/>
        <a:p>
          <a:endParaRPr lang="en-US"/>
        </a:p>
      </dgm:t>
    </dgm:pt>
    <dgm:pt modelId="{CE06D225-59C8-4BE9-B13C-78B885BE31BF}">
      <dgm:prSet custT="1"/>
      <dgm:spPr/>
      <dgm:t>
        <a:bodyPr/>
        <a:lstStyle/>
        <a:p>
          <a:r>
            <a:rPr lang="el-GR" sz="1800">
              <a:latin typeface="Garamond" panose="02020404030301010803" pitchFamily="18" charset="0"/>
            </a:rPr>
            <a:t>Είναι ανεύθυνοι</a:t>
          </a:r>
          <a:endParaRPr lang="en-US" sz="1800">
            <a:latin typeface="Garamond" panose="02020404030301010803" pitchFamily="18" charset="0"/>
          </a:endParaRPr>
        </a:p>
      </dgm:t>
    </dgm:pt>
    <dgm:pt modelId="{0D2C3239-8775-4BB5-998D-C70AFF7A130F}" type="parTrans" cxnId="{0E0033D5-49E1-4FAC-87F9-DEAB162F6D09}">
      <dgm:prSet/>
      <dgm:spPr/>
      <dgm:t>
        <a:bodyPr/>
        <a:lstStyle/>
        <a:p>
          <a:endParaRPr lang="en-US"/>
        </a:p>
      </dgm:t>
    </dgm:pt>
    <dgm:pt modelId="{1419F797-6284-486B-BF50-F3FE81BEA15E}" type="sibTrans" cxnId="{0E0033D5-49E1-4FAC-87F9-DEAB162F6D09}">
      <dgm:prSet/>
      <dgm:spPr/>
      <dgm:t>
        <a:bodyPr/>
        <a:lstStyle/>
        <a:p>
          <a:endParaRPr lang="en-US"/>
        </a:p>
      </dgm:t>
    </dgm:pt>
    <dgm:pt modelId="{CBF10A22-FA36-4115-935D-304A4AAE6312}">
      <dgm:prSet custT="1"/>
      <dgm:spPr/>
      <dgm:t>
        <a:bodyPr/>
        <a:lstStyle/>
        <a:p>
          <a:r>
            <a:rPr lang="el-GR" sz="1800" dirty="0">
              <a:latin typeface="Garamond" panose="02020404030301010803" pitchFamily="18" charset="0"/>
            </a:rPr>
            <a:t>Αντιδρούν στην αλλαγή</a:t>
          </a:r>
          <a:endParaRPr lang="en-US" sz="1800" dirty="0">
            <a:latin typeface="Garamond" panose="02020404030301010803" pitchFamily="18" charset="0"/>
          </a:endParaRPr>
        </a:p>
      </dgm:t>
    </dgm:pt>
    <dgm:pt modelId="{C00C06DE-C86F-4BA8-A209-39380AA9B04B}" type="parTrans" cxnId="{8BDA688A-6B5D-4822-AD68-A4AFBA9F06C7}">
      <dgm:prSet/>
      <dgm:spPr/>
      <dgm:t>
        <a:bodyPr/>
        <a:lstStyle/>
        <a:p>
          <a:endParaRPr lang="en-US"/>
        </a:p>
      </dgm:t>
    </dgm:pt>
    <dgm:pt modelId="{B3227B5F-6D23-4D21-8791-C30320A747C5}" type="sibTrans" cxnId="{8BDA688A-6B5D-4822-AD68-A4AFBA9F06C7}">
      <dgm:prSet/>
      <dgm:spPr/>
      <dgm:t>
        <a:bodyPr/>
        <a:lstStyle/>
        <a:p>
          <a:endParaRPr lang="en-US"/>
        </a:p>
      </dgm:t>
    </dgm:pt>
    <dgm:pt modelId="{7EAB5D4F-5326-4EF9-A83D-7C9EE67DBB4C}">
      <dgm:prSet custT="1"/>
      <dgm:spPr/>
      <dgm:t>
        <a:bodyPr/>
        <a:lstStyle/>
        <a:p>
          <a:r>
            <a:rPr lang="el-GR" sz="1800" dirty="0">
              <a:latin typeface="Garamond" panose="02020404030301010803" pitchFamily="18" charset="0"/>
            </a:rPr>
            <a:t>Προτιμούν να καθοδηγούνται παρά να ηγούνται</a:t>
          </a:r>
          <a:endParaRPr lang="en-US" sz="1800" dirty="0">
            <a:latin typeface="Garamond" panose="02020404030301010803" pitchFamily="18" charset="0"/>
          </a:endParaRPr>
        </a:p>
      </dgm:t>
    </dgm:pt>
    <dgm:pt modelId="{BA76B973-32F8-4E69-91CE-4BE7E6D24337}" type="parTrans" cxnId="{71073DF7-A9CB-44D0-818B-6C9A96C2D7FA}">
      <dgm:prSet/>
      <dgm:spPr/>
      <dgm:t>
        <a:bodyPr/>
        <a:lstStyle/>
        <a:p>
          <a:endParaRPr lang="en-US"/>
        </a:p>
      </dgm:t>
    </dgm:pt>
    <dgm:pt modelId="{FEE2D870-C1CA-465F-B204-F98502B74231}" type="sibTrans" cxnId="{71073DF7-A9CB-44D0-818B-6C9A96C2D7FA}">
      <dgm:prSet/>
      <dgm:spPr/>
      <dgm:t>
        <a:bodyPr/>
        <a:lstStyle/>
        <a:p>
          <a:endParaRPr lang="en-US"/>
        </a:p>
      </dgm:t>
    </dgm:pt>
    <dgm:pt modelId="{C396099A-6959-4E9B-9BD6-2BCB2D5256FE}">
      <dgm:prSet custT="1"/>
      <dgm:spPr/>
      <dgm:t>
        <a:bodyPr/>
        <a:lstStyle/>
        <a:p>
          <a:r>
            <a:rPr lang="el-GR" sz="1800" cap="small" baseline="0" dirty="0">
              <a:latin typeface="Garamond" panose="02020404030301010803" pitchFamily="18" charset="0"/>
            </a:rPr>
            <a:t>Κατά τη θεωρία Υ του </a:t>
          </a:r>
          <a:r>
            <a:rPr lang="el-GR" sz="1800" cap="small" baseline="0" dirty="0" err="1">
              <a:latin typeface="Garamond" panose="02020404030301010803" pitchFamily="18" charset="0"/>
            </a:rPr>
            <a:t>McGregor</a:t>
          </a:r>
          <a:r>
            <a:rPr lang="el-GR" sz="1800" cap="small" baseline="0" dirty="0">
              <a:latin typeface="Garamond" panose="02020404030301010803" pitchFamily="18" charset="0"/>
            </a:rPr>
            <a:t> οι εργαζόμενοι:</a:t>
          </a:r>
          <a:endParaRPr lang="en-US" sz="1800" cap="small" baseline="0" dirty="0">
            <a:latin typeface="Garamond" panose="02020404030301010803" pitchFamily="18" charset="0"/>
          </a:endParaRPr>
        </a:p>
      </dgm:t>
    </dgm:pt>
    <dgm:pt modelId="{21778040-D86E-4C03-B8EB-68C0F1F4CD07}" type="parTrans" cxnId="{F1B49411-FBD1-45B0-A87A-6374780B2D6A}">
      <dgm:prSet/>
      <dgm:spPr/>
      <dgm:t>
        <a:bodyPr/>
        <a:lstStyle/>
        <a:p>
          <a:endParaRPr lang="en-US"/>
        </a:p>
      </dgm:t>
    </dgm:pt>
    <dgm:pt modelId="{5AF996E5-674A-44DC-AB48-D4ED0596B49B}" type="sibTrans" cxnId="{F1B49411-FBD1-45B0-A87A-6374780B2D6A}">
      <dgm:prSet/>
      <dgm:spPr/>
      <dgm:t>
        <a:bodyPr/>
        <a:lstStyle/>
        <a:p>
          <a:endParaRPr lang="en-US"/>
        </a:p>
      </dgm:t>
    </dgm:pt>
    <dgm:pt modelId="{4C86C495-489E-47E9-86FC-8E45E38B3813}">
      <dgm:prSet custT="1"/>
      <dgm:spPr/>
      <dgm:t>
        <a:bodyPr/>
        <a:lstStyle/>
        <a:p>
          <a:r>
            <a:rPr lang="el-GR" sz="1800" dirty="0">
              <a:latin typeface="Garamond" panose="02020404030301010803" pitchFamily="18" charset="0"/>
            </a:rPr>
            <a:t>Έχουν θέληση για εργασία</a:t>
          </a:r>
          <a:endParaRPr lang="en-US" sz="1800" dirty="0">
            <a:latin typeface="Garamond" panose="02020404030301010803" pitchFamily="18" charset="0"/>
          </a:endParaRPr>
        </a:p>
      </dgm:t>
    </dgm:pt>
    <dgm:pt modelId="{F7B5C184-4DDF-476F-8457-C7FF0A562075}" type="parTrans" cxnId="{AB19D239-40E0-4D83-BB96-170EE5F9A746}">
      <dgm:prSet/>
      <dgm:spPr/>
      <dgm:t>
        <a:bodyPr/>
        <a:lstStyle/>
        <a:p>
          <a:endParaRPr lang="en-US"/>
        </a:p>
      </dgm:t>
    </dgm:pt>
    <dgm:pt modelId="{0482DCFD-7A46-4D69-83CB-56A4F56F2C66}" type="sibTrans" cxnId="{AB19D239-40E0-4D83-BB96-170EE5F9A746}">
      <dgm:prSet/>
      <dgm:spPr/>
      <dgm:t>
        <a:bodyPr/>
        <a:lstStyle/>
        <a:p>
          <a:endParaRPr lang="en-US"/>
        </a:p>
      </dgm:t>
    </dgm:pt>
    <dgm:pt modelId="{D5EFBDC0-7CF4-4303-86D6-D7CF409CA4EB}">
      <dgm:prSet custT="1"/>
      <dgm:spPr/>
      <dgm:t>
        <a:bodyPr/>
        <a:lstStyle/>
        <a:p>
          <a:r>
            <a:rPr lang="el-GR" sz="1800" dirty="0">
              <a:latin typeface="Garamond" panose="02020404030301010803" pitchFamily="18" charset="0"/>
            </a:rPr>
            <a:t>Είναι ικανοί για αυτοέλεγχο</a:t>
          </a:r>
          <a:endParaRPr lang="en-US" sz="1800" dirty="0">
            <a:latin typeface="Garamond" panose="02020404030301010803" pitchFamily="18" charset="0"/>
          </a:endParaRPr>
        </a:p>
      </dgm:t>
    </dgm:pt>
    <dgm:pt modelId="{F45D26E8-06BB-48CB-9E65-2D5AC3F2E380}" type="parTrans" cxnId="{B89CC131-80E8-4D4E-BEF7-00428B4E14B0}">
      <dgm:prSet/>
      <dgm:spPr/>
      <dgm:t>
        <a:bodyPr/>
        <a:lstStyle/>
        <a:p>
          <a:endParaRPr lang="en-US"/>
        </a:p>
      </dgm:t>
    </dgm:pt>
    <dgm:pt modelId="{90963384-4323-4034-A504-F8D827722D8D}" type="sibTrans" cxnId="{B89CC131-80E8-4D4E-BEF7-00428B4E14B0}">
      <dgm:prSet/>
      <dgm:spPr/>
      <dgm:t>
        <a:bodyPr/>
        <a:lstStyle/>
        <a:p>
          <a:endParaRPr lang="en-US"/>
        </a:p>
      </dgm:t>
    </dgm:pt>
    <dgm:pt modelId="{CE11C887-5A95-405F-992E-DC0284918E03}">
      <dgm:prSet custT="1"/>
      <dgm:spPr/>
      <dgm:t>
        <a:bodyPr/>
        <a:lstStyle/>
        <a:p>
          <a:r>
            <a:rPr lang="el-GR" sz="1800" dirty="0">
              <a:latin typeface="Garamond" panose="02020404030301010803" pitchFamily="18" charset="0"/>
            </a:rPr>
            <a:t>Είναι διατεθειμένοι να αναλαμβάνουν ευθύνη</a:t>
          </a:r>
          <a:endParaRPr lang="en-US" sz="1800" dirty="0">
            <a:latin typeface="Garamond" panose="02020404030301010803" pitchFamily="18" charset="0"/>
          </a:endParaRPr>
        </a:p>
      </dgm:t>
    </dgm:pt>
    <dgm:pt modelId="{B5669373-710B-4D4A-B9C7-F1F373E19987}" type="parTrans" cxnId="{37C36387-D0E8-4135-BFA7-999DB4830AAA}">
      <dgm:prSet/>
      <dgm:spPr/>
      <dgm:t>
        <a:bodyPr/>
        <a:lstStyle/>
        <a:p>
          <a:endParaRPr lang="en-US"/>
        </a:p>
      </dgm:t>
    </dgm:pt>
    <dgm:pt modelId="{E4B1A838-DA05-4A40-BAAC-526E11D62D48}" type="sibTrans" cxnId="{37C36387-D0E8-4135-BFA7-999DB4830AAA}">
      <dgm:prSet/>
      <dgm:spPr/>
      <dgm:t>
        <a:bodyPr/>
        <a:lstStyle/>
        <a:p>
          <a:endParaRPr lang="en-US"/>
        </a:p>
      </dgm:t>
    </dgm:pt>
    <dgm:pt modelId="{DF82B379-2BEE-4A23-A4A7-1D2C867F6883}">
      <dgm:prSet custT="1"/>
      <dgm:spPr/>
      <dgm:t>
        <a:bodyPr/>
        <a:lstStyle/>
        <a:p>
          <a:r>
            <a:rPr lang="el-GR" sz="1800">
              <a:latin typeface="Garamond" panose="02020404030301010803" pitchFamily="18" charset="0"/>
            </a:rPr>
            <a:t>Έχουν φαντασία και δημιουργικότητα</a:t>
          </a:r>
          <a:endParaRPr lang="en-US" sz="1800">
            <a:latin typeface="Garamond" panose="02020404030301010803" pitchFamily="18" charset="0"/>
          </a:endParaRPr>
        </a:p>
      </dgm:t>
    </dgm:pt>
    <dgm:pt modelId="{DF2187D7-8149-430B-B738-A548EDEDA478}" type="parTrans" cxnId="{094850A2-76B7-4675-8C98-13E6E49F702B}">
      <dgm:prSet/>
      <dgm:spPr/>
      <dgm:t>
        <a:bodyPr/>
        <a:lstStyle/>
        <a:p>
          <a:endParaRPr lang="en-US"/>
        </a:p>
      </dgm:t>
    </dgm:pt>
    <dgm:pt modelId="{FCFC3E40-89E0-4038-BC0F-C1F5E6FC7F7D}" type="sibTrans" cxnId="{094850A2-76B7-4675-8C98-13E6E49F702B}">
      <dgm:prSet/>
      <dgm:spPr/>
      <dgm:t>
        <a:bodyPr/>
        <a:lstStyle/>
        <a:p>
          <a:endParaRPr lang="en-US"/>
        </a:p>
      </dgm:t>
    </dgm:pt>
    <dgm:pt modelId="{3002D8D5-070E-44A6-AED3-B2D081ED8C4B}">
      <dgm:prSet custT="1"/>
      <dgm:spPr/>
      <dgm:t>
        <a:bodyPr/>
        <a:lstStyle/>
        <a:p>
          <a:r>
            <a:rPr lang="el-GR" sz="1800" dirty="0">
              <a:latin typeface="Garamond" panose="02020404030301010803" pitchFamily="18" charset="0"/>
            </a:rPr>
            <a:t>Είναι ικανοί να κατευθύνουν τον εαυτό τους</a:t>
          </a:r>
          <a:endParaRPr lang="en-US" sz="1800" dirty="0">
            <a:latin typeface="Garamond" panose="02020404030301010803" pitchFamily="18" charset="0"/>
          </a:endParaRPr>
        </a:p>
      </dgm:t>
    </dgm:pt>
    <dgm:pt modelId="{8E1BFDB5-7C9A-4F85-BE7A-8469F1378736}" type="parTrans" cxnId="{C1217584-7E00-4E8A-884B-FA673A973F7F}">
      <dgm:prSet/>
      <dgm:spPr/>
      <dgm:t>
        <a:bodyPr/>
        <a:lstStyle/>
        <a:p>
          <a:endParaRPr lang="en-US"/>
        </a:p>
      </dgm:t>
    </dgm:pt>
    <dgm:pt modelId="{72B5B3F3-1A23-451B-82A6-D8AAF5EF7586}" type="sibTrans" cxnId="{C1217584-7E00-4E8A-884B-FA673A973F7F}">
      <dgm:prSet/>
      <dgm:spPr/>
      <dgm:t>
        <a:bodyPr/>
        <a:lstStyle/>
        <a:p>
          <a:endParaRPr lang="en-US"/>
        </a:p>
      </dgm:t>
    </dgm:pt>
    <dgm:pt modelId="{078D7126-293B-4056-8B27-C4A7AE54E7BC}" type="pres">
      <dgm:prSet presAssocID="{B31BCEDB-7C2A-4795-929F-E63CC624F720}" presName="linear" presStyleCnt="0">
        <dgm:presLayoutVars>
          <dgm:dir/>
          <dgm:animLvl val="lvl"/>
          <dgm:resizeHandles val="exact"/>
        </dgm:presLayoutVars>
      </dgm:prSet>
      <dgm:spPr/>
    </dgm:pt>
    <dgm:pt modelId="{1EA38F31-97BD-4B7A-B62C-717031B948D9}" type="pres">
      <dgm:prSet presAssocID="{D582197A-41D7-41E4-A1E2-ECBC00D3BEA8}" presName="parentLin" presStyleCnt="0"/>
      <dgm:spPr/>
    </dgm:pt>
    <dgm:pt modelId="{BF6AC43A-D0E9-4E1B-9FC5-362DEDC31269}" type="pres">
      <dgm:prSet presAssocID="{D582197A-41D7-41E4-A1E2-ECBC00D3BEA8}" presName="parentLeftMargin" presStyleLbl="node1" presStyleIdx="0" presStyleCnt="3"/>
      <dgm:spPr/>
    </dgm:pt>
    <dgm:pt modelId="{C79A2C16-B3E0-4E75-A2EB-30E3BF59A657}" type="pres">
      <dgm:prSet presAssocID="{D582197A-41D7-41E4-A1E2-ECBC00D3BEA8}" presName="parentText" presStyleLbl="node1" presStyleIdx="0" presStyleCnt="3" custLinFactNeighborX="-16933" custLinFactNeighborY="4302">
        <dgm:presLayoutVars>
          <dgm:chMax val="0"/>
          <dgm:bulletEnabled val="1"/>
        </dgm:presLayoutVars>
      </dgm:prSet>
      <dgm:spPr/>
    </dgm:pt>
    <dgm:pt modelId="{665EB139-888B-4619-BA7E-67078380691F}" type="pres">
      <dgm:prSet presAssocID="{D582197A-41D7-41E4-A1E2-ECBC00D3BEA8}" presName="negativeSpace" presStyleCnt="0"/>
      <dgm:spPr/>
    </dgm:pt>
    <dgm:pt modelId="{0B97D059-4E60-46AE-A506-FBD2B30D9859}" type="pres">
      <dgm:prSet presAssocID="{D582197A-41D7-41E4-A1E2-ECBC00D3BEA8}" presName="childText" presStyleLbl="conFgAcc1" presStyleIdx="0" presStyleCnt="3">
        <dgm:presLayoutVars>
          <dgm:bulletEnabled val="1"/>
        </dgm:presLayoutVars>
      </dgm:prSet>
      <dgm:spPr/>
    </dgm:pt>
    <dgm:pt modelId="{EEC96F3E-D5DA-4809-8FF5-8543C01892E9}" type="pres">
      <dgm:prSet presAssocID="{757E26D1-B0CE-4512-A247-3291B7C02B6A}" presName="spaceBetweenRectangles" presStyleCnt="0"/>
      <dgm:spPr/>
    </dgm:pt>
    <dgm:pt modelId="{02464D9D-9197-43BD-92A0-EF50603EDBD8}" type="pres">
      <dgm:prSet presAssocID="{67C73E15-8AC7-4471-B670-9A91E0653AAE}" presName="parentLin" presStyleCnt="0"/>
      <dgm:spPr/>
    </dgm:pt>
    <dgm:pt modelId="{06C63789-270E-4633-B678-E3D77CD6B8C1}" type="pres">
      <dgm:prSet presAssocID="{67C73E15-8AC7-4471-B670-9A91E0653AAE}" presName="parentLeftMargin" presStyleLbl="node1" presStyleIdx="0" presStyleCnt="3"/>
      <dgm:spPr/>
    </dgm:pt>
    <dgm:pt modelId="{571EFC8D-A608-4372-AF43-105D803E75F7}" type="pres">
      <dgm:prSet presAssocID="{67C73E15-8AC7-4471-B670-9A91E0653AAE}" presName="parentText" presStyleLbl="node1" presStyleIdx="1" presStyleCnt="3">
        <dgm:presLayoutVars>
          <dgm:chMax val="0"/>
          <dgm:bulletEnabled val="1"/>
        </dgm:presLayoutVars>
      </dgm:prSet>
      <dgm:spPr/>
    </dgm:pt>
    <dgm:pt modelId="{149A3D6A-0B29-4693-AE0B-F2C366DF3A9D}" type="pres">
      <dgm:prSet presAssocID="{67C73E15-8AC7-4471-B670-9A91E0653AAE}" presName="negativeSpace" presStyleCnt="0"/>
      <dgm:spPr/>
    </dgm:pt>
    <dgm:pt modelId="{97D9A900-3D59-4E35-B4AE-D49599FB4310}" type="pres">
      <dgm:prSet presAssocID="{67C73E15-8AC7-4471-B670-9A91E0653AAE}" presName="childText" presStyleLbl="conFgAcc1" presStyleIdx="1" presStyleCnt="3">
        <dgm:presLayoutVars>
          <dgm:bulletEnabled val="1"/>
        </dgm:presLayoutVars>
      </dgm:prSet>
      <dgm:spPr/>
    </dgm:pt>
    <dgm:pt modelId="{4BB3D289-C589-42EC-A6B2-D79E21309FF9}" type="pres">
      <dgm:prSet presAssocID="{099B2904-BB49-4642-9316-080EF71EE412}" presName="spaceBetweenRectangles" presStyleCnt="0"/>
      <dgm:spPr/>
    </dgm:pt>
    <dgm:pt modelId="{02C469A4-1A88-48D5-AD9F-2A0E07FB1DD1}" type="pres">
      <dgm:prSet presAssocID="{C396099A-6959-4E9B-9BD6-2BCB2D5256FE}" presName="parentLin" presStyleCnt="0"/>
      <dgm:spPr/>
    </dgm:pt>
    <dgm:pt modelId="{616B2314-DB1E-4979-8FFA-E434E5594571}" type="pres">
      <dgm:prSet presAssocID="{C396099A-6959-4E9B-9BD6-2BCB2D5256FE}" presName="parentLeftMargin" presStyleLbl="node1" presStyleIdx="1" presStyleCnt="3"/>
      <dgm:spPr/>
    </dgm:pt>
    <dgm:pt modelId="{B4E9F1BD-6420-4F04-81BD-4F94A120BC32}" type="pres">
      <dgm:prSet presAssocID="{C396099A-6959-4E9B-9BD6-2BCB2D5256FE}" presName="parentText" presStyleLbl="node1" presStyleIdx="2" presStyleCnt="3">
        <dgm:presLayoutVars>
          <dgm:chMax val="0"/>
          <dgm:bulletEnabled val="1"/>
        </dgm:presLayoutVars>
      </dgm:prSet>
      <dgm:spPr/>
    </dgm:pt>
    <dgm:pt modelId="{D340AB51-54E9-44D1-8FE2-78555E1AE6E9}" type="pres">
      <dgm:prSet presAssocID="{C396099A-6959-4E9B-9BD6-2BCB2D5256FE}" presName="negativeSpace" presStyleCnt="0"/>
      <dgm:spPr/>
    </dgm:pt>
    <dgm:pt modelId="{8211C261-826C-442A-893B-CC18462A93C8}" type="pres">
      <dgm:prSet presAssocID="{C396099A-6959-4E9B-9BD6-2BCB2D5256FE}" presName="childText" presStyleLbl="conFgAcc1" presStyleIdx="2" presStyleCnt="3">
        <dgm:presLayoutVars>
          <dgm:bulletEnabled val="1"/>
        </dgm:presLayoutVars>
      </dgm:prSet>
      <dgm:spPr/>
    </dgm:pt>
  </dgm:ptLst>
  <dgm:cxnLst>
    <dgm:cxn modelId="{154F2B02-2512-4B2B-911A-79BA0CBDDADC}" type="presOf" srcId="{C396099A-6959-4E9B-9BD6-2BCB2D5256FE}" destId="{B4E9F1BD-6420-4F04-81BD-4F94A120BC32}" srcOrd="1" destOrd="0" presId="urn:microsoft.com/office/officeart/2005/8/layout/list1"/>
    <dgm:cxn modelId="{0A661704-81C2-44F1-8AA3-1936EE354615}" srcId="{67C73E15-8AC7-4471-B670-9A91E0653AAE}" destId="{1E18BF6C-A729-4E2A-A446-C4EF8E1629DD}" srcOrd="0" destOrd="0" parTransId="{BEA2A21B-58F3-4862-9FDF-C429E7D3F52B}" sibTransId="{1662CF9B-CBDA-4F67-B25C-00DD8B2CFBF2}"/>
    <dgm:cxn modelId="{9FE41D04-6B9B-4FC0-9E1D-BD31E3FD1DF6}" type="presOf" srcId="{7EAB5D4F-5326-4EF9-A83D-7C9EE67DBB4C}" destId="{97D9A900-3D59-4E35-B4AE-D49599FB4310}" srcOrd="0" destOrd="4" presId="urn:microsoft.com/office/officeart/2005/8/layout/list1"/>
    <dgm:cxn modelId="{64011706-0255-41F7-A7E3-DBD33C4B321C}" type="presOf" srcId="{67C73E15-8AC7-4471-B670-9A91E0653AAE}" destId="{571EFC8D-A608-4372-AF43-105D803E75F7}" srcOrd="1" destOrd="0" presId="urn:microsoft.com/office/officeart/2005/8/layout/list1"/>
    <dgm:cxn modelId="{8A7F5907-2883-4B22-B724-AC8032ABEB34}" type="presOf" srcId="{B31BCEDB-7C2A-4795-929F-E63CC624F720}" destId="{078D7126-293B-4056-8B27-C4A7AE54E7BC}" srcOrd="0" destOrd="0" presId="urn:microsoft.com/office/officeart/2005/8/layout/list1"/>
    <dgm:cxn modelId="{F1B49411-FBD1-45B0-A87A-6374780B2D6A}" srcId="{B31BCEDB-7C2A-4795-929F-E63CC624F720}" destId="{C396099A-6959-4E9B-9BD6-2BCB2D5256FE}" srcOrd="2" destOrd="0" parTransId="{21778040-D86E-4C03-B8EB-68C0F1F4CD07}" sibTransId="{5AF996E5-674A-44DC-AB48-D4ED0596B49B}"/>
    <dgm:cxn modelId="{8E9B3B14-BA5C-4779-AB11-B91F7D9FDC7F}" type="presOf" srcId="{D5EFBDC0-7CF4-4303-86D6-D7CF409CA4EB}" destId="{8211C261-826C-442A-893B-CC18462A93C8}" srcOrd="0" destOrd="1" presId="urn:microsoft.com/office/officeart/2005/8/layout/list1"/>
    <dgm:cxn modelId="{E0604D1F-0A34-4513-8A7C-3FED5D9D4C49}" type="presOf" srcId="{D582197A-41D7-41E4-A1E2-ECBC00D3BEA8}" destId="{BF6AC43A-D0E9-4E1B-9FC5-362DEDC31269}" srcOrd="0" destOrd="0" presId="urn:microsoft.com/office/officeart/2005/8/layout/list1"/>
    <dgm:cxn modelId="{72D61725-5FFF-4E48-823C-CDB58882EDED}" type="presOf" srcId="{1E18BF6C-A729-4E2A-A446-C4EF8E1629DD}" destId="{97D9A900-3D59-4E35-B4AE-D49599FB4310}" srcOrd="0" destOrd="0" presId="urn:microsoft.com/office/officeart/2005/8/layout/list1"/>
    <dgm:cxn modelId="{5F4DEC25-DC54-489B-961E-D92D59FE0DAF}" type="presOf" srcId="{CE06D225-59C8-4BE9-B13C-78B885BE31BF}" destId="{97D9A900-3D59-4E35-B4AE-D49599FB4310}" srcOrd="0" destOrd="2" presId="urn:microsoft.com/office/officeart/2005/8/layout/list1"/>
    <dgm:cxn modelId="{B89CC131-80E8-4D4E-BEF7-00428B4E14B0}" srcId="{C396099A-6959-4E9B-9BD6-2BCB2D5256FE}" destId="{D5EFBDC0-7CF4-4303-86D6-D7CF409CA4EB}" srcOrd="1" destOrd="0" parTransId="{F45D26E8-06BB-48CB-9E65-2D5AC3F2E380}" sibTransId="{90963384-4323-4034-A504-F8D827722D8D}"/>
    <dgm:cxn modelId="{6274BB34-1FAC-4FAA-A269-B15BD6525DD1}" type="presOf" srcId="{036A0EFB-15F0-4D37-889E-18AA70F61F00}" destId="{97D9A900-3D59-4E35-B4AE-D49599FB4310}" srcOrd="0" destOrd="1" presId="urn:microsoft.com/office/officeart/2005/8/layout/list1"/>
    <dgm:cxn modelId="{AB19D239-40E0-4D83-BB96-170EE5F9A746}" srcId="{C396099A-6959-4E9B-9BD6-2BCB2D5256FE}" destId="{4C86C495-489E-47E9-86FC-8E45E38B3813}" srcOrd="0" destOrd="0" parTransId="{F7B5C184-4DDF-476F-8457-C7FF0A562075}" sibTransId="{0482DCFD-7A46-4D69-83CB-56A4F56F2C66}"/>
    <dgm:cxn modelId="{A618893B-E82E-42FA-B560-1614DF34D97B}" srcId="{D582197A-41D7-41E4-A1E2-ECBC00D3BEA8}" destId="{19C2F309-BB00-430D-A4E2-5A4BD1A25CC0}" srcOrd="1" destOrd="0" parTransId="{748C0C4D-B85F-47F8-9E76-9EFDB3CF687E}" sibTransId="{D2119755-5ACA-4C1E-AF2A-934D91D52FB7}"/>
    <dgm:cxn modelId="{23FCCF43-0D22-4A9F-ABED-8A5D5DCF5E3D}" type="presOf" srcId="{CBF10A22-FA36-4115-935D-304A4AAE6312}" destId="{97D9A900-3D59-4E35-B4AE-D49599FB4310}" srcOrd="0" destOrd="3" presId="urn:microsoft.com/office/officeart/2005/8/layout/list1"/>
    <dgm:cxn modelId="{3453436B-AE7C-4010-955D-428C255EA8DD}" type="presOf" srcId="{D582197A-41D7-41E4-A1E2-ECBC00D3BEA8}" destId="{C79A2C16-B3E0-4E75-A2EB-30E3BF59A657}" srcOrd="1" destOrd="0" presId="urn:microsoft.com/office/officeart/2005/8/layout/list1"/>
    <dgm:cxn modelId="{A7919951-8672-4FD7-82FF-6C200596DA57}" type="presOf" srcId="{DF82B379-2BEE-4A23-A4A7-1D2C867F6883}" destId="{8211C261-826C-442A-893B-CC18462A93C8}" srcOrd="0" destOrd="3" presId="urn:microsoft.com/office/officeart/2005/8/layout/list1"/>
    <dgm:cxn modelId="{4BCF5A75-CBC8-4CB3-A540-29F59B0007EB}" type="presOf" srcId="{4C86C495-489E-47E9-86FC-8E45E38B3813}" destId="{8211C261-826C-442A-893B-CC18462A93C8}" srcOrd="0" destOrd="0" presId="urn:microsoft.com/office/officeart/2005/8/layout/list1"/>
    <dgm:cxn modelId="{C696F077-2534-47B2-9451-929CDD2A2DF5}" type="presOf" srcId="{19C2F309-BB00-430D-A4E2-5A4BD1A25CC0}" destId="{0B97D059-4E60-46AE-A506-FBD2B30D9859}" srcOrd="0" destOrd="1" presId="urn:microsoft.com/office/officeart/2005/8/layout/list1"/>
    <dgm:cxn modelId="{04B24E79-00DD-4320-B745-360D374423B8}" type="presOf" srcId="{CE11C887-5A95-405F-992E-DC0284918E03}" destId="{8211C261-826C-442A-893B-CC18462A93C8}" srcOrd="0" destOrd="2" presId="urn:microsoft.com/office/officeart/2005/8/layout/list1"/>
    <dgm:cxn modelId="{9C817981-9110-4FC9-AE9C-E28269FA5D14}" srcId="{67C73E15-8AC7-4471-B670-9A91E0653AAE}" destId="{036A0EFB-15F0-4D37-889E-18AA70F61F00}" srcOrd="1" destOrd="0" parTransId="{F729D282-5BAD-4223-ACB8-9EC6C9475F00}" sibTransId="{8C6C87F6-1025-489A-BE28-C5AB009E4F19}"/>
    <dgm:cxn modelId="{E5DF6F82-067F-4E75-8E5B-BA49327F5BCF}" srcId="{B31BCEDB-7C2A-4795-929F-E63CC624F720}" destId="{67C73E15-8AC7-4471-B670-9A91E0653AAE}" srcOrd="1" destOrd="0" parTransId="{95E7D478-3CAF-420F-9296-1AC71B4EE3FC}" sibTransId="{099B2904-BB49-4642-9316-080EF71EE412}"/>
    <dgm:cxn modelId="{C1217584-7E00-4E8A-884B-FA673A973F7F}" srcId="{C396099A-6959-4E9B-9BD6-2BCB2D5256FE}" destId="{3002D8D5-070E-44A6-AED3-B2D081ED8C4B}" srcOrd="4" destOrd="0" parTransId="{8E1BFDB5-7C9A-4F85-BE7A-8469F1378736}" sibTransId="{72B5B3F3-1A23-451B-82A6-D8AAF5EF7586}"/>
    <dgm:cxn modelId="{D28ED084-48C8-4C4C-B657-414C824C70C1}" type="presOf" srcId="{67C73E15-8AC7-4471-B670-9A91E0653AAE}" destId="{06C63789-270E-4633-B678-E3D77CD6B8C1}" srcOrd="0" destOrd="0" presId="urn:microsoft.com/office/officeart/2005/8/layout/list1"/>
    <dgm:cxn modelId="{37C36387-D0E8-4135-BFA7-999DB4830AAA}" srcId="{C396099A-6959-4E9B-9BD6-2BCB2D5256FE}" destId="{CE11C887-5A95-405F-992E-DC0284918E03}" srcOrd="2" destOrd="0" parTransId="{B5669373-710B-4D4A-B9C7-F1F373E19987}" sibTransId="{E4B1A838-DA05-4A40-BAAC-526E11D62D48}"/>
    <dgm:cxn modelId="{8BDA688A-6B5D-4822-AD68-A4AFBA9F06C7}" srcId="{67C73E15-8AC7-4471-B670-9A91E0653AAE}" destId="{CBF10A22-FA36-4115-935D-304A4AAE6312}" srcOrd="3" destOrd="0" parTransId="{C00C06DE-C86F-4BA8-A209-39380AA9B04B}" sibTransId="{B3227B5F-6D23-4D21-8791-C30320A747C5}"/>
    <dgm:cxn modelId="{2FE7A48B-27BD-4082-86B0-CF7DAF981178}" type="presOf" srcId="{32E0FD55-94B5-4248-B1D2-E9D7FC6DCAE1}" destId="{0B97D059-4E60-46AE-A506-FBD2B30D9859}" srcOrd="0" destOrd="0" presId="urn:microsoft.com/office/officeart/2005/8/layout/list1"/>
    <dgm:cxn modelId="{DECA778D-2028-4D76-91ED-397599EDEE70}" srcId="{D582197A-41D7-41E4-A1E2-ECBC00D3BEA8}" destId="{4A19859E-C635-4ED1-8579-7BA3C5908508}" srcOrd="2" destOrd="0" parTransId="{12677657-57F1-44FC-ACD4-EEA393C07D16}" sibTransId="{CB75324C-CBC6-4961-B005-4CBF554C3776}"/>
    <dgm:cxn modelId="{DC86E09D-9723-4516-9A2E-DFB373AF01CD}" type="presOf" srcId="{3002D8D5-070E-44A6-AED3-B2D081ED8C4B}" destId="{8211C261-826C-442A-893B-CC18462A93C8}" srcOrd="0" destOrd="4" presId="urn:microsoft.com/office/officeart/2005/8/layout/list1"/>
    <dgm:cxn modelId="{094850A2-76B7-4675-8C98-13E6E49F702B}" srcId="{C396099A-6959-4E9B-9BD6-2BCB2D5256FE}" destId="{DF82B379-2BEE-4A23-A4A7-1D2C867F6883}" srcOrd="3" destOrd="0" parTransId="{DF2187D7-8149-430B-B738-A548EDEDA478}" sibTransId="{FCFC3E40-89E0-4038-BC0F-C1F5E6FC7F7D}"/>
    <dgm:cxn modelId="{95DBCBAC-994E-4F5A-8579-4CC346CC1B72}" type="presOf" srcId="{4A19859E-C635-4ED1-8579-7BA3C5908508}" destId="{0B97D059-4E60-46AE-A506-FBD2B30D9859}" srcOrd="0" destOrd="2" presId="urn:microsoft.com/office/officeart/2005/8/layout/list1"/>
    <dgm:cxn modelId="{0C3784BD-933F-465D-8AC1-9AF1435164DF}" srcId="{D582197A-41D7-41E4-A1E2-ECBC00D3BEA8}" destId="{32E0FD55-94B5-4248-B1D2-E9D7FC6DCAE1}" srcOrd="0" destOrd="0" parTransId="{7C0B5E0F-1080-4DF9-B15E-11A4A5725DD5}" sibTransId="{43D21205-8663-4A4C-B303-D8420D5AD8CA}"/>
    <dgm:cxn modelId="{0E0033D5-49E1-4FAC-87F9-DEAB162F6D09}" srcId="{67C73E15-8AC7-4471-B670-9A91E0653AAE}" destId="{CE06D225-59C8-4BE9-B13C-78B885BE31BF}" srcOrd="2" destOrd="0" parTransId="{0D2C3239-8775-4BB5-998D-C70AFF7A130F}" sibTransId="{1419F797-6284-486B-BF50-F3FE81BEA15E}"/>
    <dgm:cxn modelId="{0E4FECDA-8909-4680-B47B-32E85D3F7553}" type="presOf" srcId="{C396099A-6959-4E9B-9BD6-2BCB2D5256FE}" destId="{616B2314-DB1E-4979-8FFA-E434E5594571}" srcOrd="0" destOrd="0" presId="urn:microsoft.com/office/officeart/2005/8/layout/list1"/>
    <dgm:cxn modelId="{AE4B65F1-F761-4E00-93BE-846F35A340B0}" srcId="{B31BCEDB-7C2A-4795-929F-E63CC624F720}" destId="{D582197A-41D7-41E4-A1E2-ECBC00D3BEA8}" srcOrd="0" destOrd="0" parTransId="{47F8A17C-9E8E-4A05-9FD1-0A9857F3B675}" sibTransId="{757E26D1-B0CE-4512-A247-3291B7C02B6A}"/>
    <dgm:cxn modelId="{71073DF7-A9CB-44D0-818B-6C9A96C2D7FA}" srcId="{67C73E15-8AC7-4471-B670-9A91E0653AAE}" destId="{7EAB5D4F-5326-4EF9-A83D-7C9EE67DBB4C}" srcOrd="4" destOrd="0" parTransId="{BA76B973-32F8-4E69-91CE-4BE7E6D24337}" sibTransId="{FEE2D870-C1CA-465F-B204-F98502B74231}"/>
    <dgm:cxn modelId="{79509A93-A334-4104-8252-4FB3E913C560}" type="presParOf" srcId="{078D7126-293B-4056-8B27-C4A7AE54E7BC}" destId="{1EA38F31-97BD-4B7A-B62C-717031B948D9}" srcOrd="0" destOrd="0" presId="urn:microsoft.com/office/officeart/2005/8/layout/list1"/>
    <dgm:cxn modelId="{C86A9ECE-63F5-4A62-86AC-F5D68B01C3C7}" type="presParOf" srcId="{1EA38F31-97BD-4B7A-B62C-717031B948D9}" destId="{BF6AC43A-D0E9-4E1B-9FC5-362DEDC31269}" srcOrd="0" destOrd="0" presId="urn:microsoft.com/office/officeart/2005/8/layout/list1"/>
    <dgm:cxn modelId="{0BE81B92-7708-469F-9971-B2CBA012AB6F}" type="presParOf" srcId="{1EA38F31-97BD-4B7A-B62C-717031B948D9}" destId="{C79A2C16-B3E0-4E75-A2EB-30E3BF59A657}" srcOrd="1" destOrd="0" presId="urn:microsoft.com/office/officeart/2005/8/layout/list1"/>
    <dgm:cxn modelId="{00BA0CAA-0D00-4DCB-A2A1-00D7CBEEC0BC}" type="presParOf" srcId="{078D7126-293B-4056-8B27-C4A7AE54E7BC}" destId="{665EB139-888B-4619-BA7E-67078380691F}" srcOrd="1" destOrd="0" presId="urn:microsoft.com/office/officeart/2005/8/layout/list1"/>
    <dgm:cxn modelId="{9D5AAE78-B898-4C4B-AC2D-5E50C9118871}" type="presParOf" srcId="{078D7126-293B-4056-8B27-C4A7AE54E7BC}" destId="{0B97D059-4E60-46AE-A506-FBD2B30D9859}" srcOrd="2" destOrd="0" presId="urn:microsoft.com/office/officeart/2005/8/layout/list1"/>
    <dgm:cxn modelId="{B3B35EDD-4A88-478A-9573-83846ABE55E9}" type="presParOf" srcId="{078D7126-293B-4056-8B27-C4A7AE54E7BC}" destId="{EEC96F3E-D5DA-4809-8FF5-8543C01892E9}" srcOrd="3" destOrd="0" presId="urn:microsoft.com/office/officeart/2005/8/layout/list1"/>
    <dgm:cxn modelId="{418BE959-D852-431C-9D91-9FB319DEFEF1}" type="presParOf" srcId="{078D7126-293B-4056-8B27-C4A7AE54E7BC}" destId="{02464D9D-9197-43BD-92A0-EF50603EDBD8}" srcOrd="4" destOrd="0" presId="urn:microsoft.com/office/officeart/2005/8/layout/list1"/>
    <dgm:cxn modelId="{C97B2AAF-D78A-483D-90C2-262C52B3E1E9}" type="presParOf" srcId="{02464D9D-9197-43BD-92A0-EF50603EDBD8}" destId="{06C63789-270E-4633-B678-E3D77CD6B8C1}" srcOrd="0" destOrd="0" presId="urn:microsoft.com/office/officeart/2005/8/layout/list1"/>
    <dgm:cxn modelId="{64BE789B-9B79-4215-A4F8-DC7C1B83BAC4}" type="presParOf" srcId="{02464D9D-9197-43BD-92A0-EF50603EDBD8}" destId="{571EFC8D-A608-4372-AF43-105D803E75F7}" srcOrd="1" destOrd="0" presId="urn:microsoft.com/office/officeart/2005/8/layout/list1"/>
    <dgm:cxn modelId="{8746C04C-845B-45EF-96FE-1D9DCD903540}" type="presParOf" srcId="{078D7126-293B-4056-8B27-C4A7AE54E7BC}" destId="{149A3D6A-0B29-4693-AE0B-F2C366DF3A9D}" srcOrd="5" destOrd="0" presId="urn:microsoft.com/office/officeart/2005/8/layout/list1"/>
    <dgm:cxn modelId="{3802A648-5D04-4D57-BD77-18B8BB549F75}" type="presParOf" srcId="{078D7126-293B-4056-8B27-C4A7AE54E7BC}" destId="{97D9A900-3D59-4E35-B4AE-D49599FB4310}" srcOrd="6" destOrd="0" presId="urn:microsoft.com/office/officeart/2005/8/layout/list1"/>
    <dgm:cxn modelId="{44890E8A-BEDE-46DA-A72A-4DD6C054A000}" type="presParOf" srcId="{078D7126-293B-4056-8B27-C4A7AE54E7BC}" destId="{4BB3D289-C589-42EC-A6B2-D79E21309FF9}" srcOrd="7" destOrd="0" presId="urn:microsoft.com/office/officeart/2005/8/layout/list1"/>
    <dgm:cxn modelId="{E6FD714A-D6DC-465E-9897-9544ED511A61}" type="presParOf" srcId="{078D7126-293B-4056-8B27-C4A7AE54E7BC}" destId="{02C469A4-1A88-48D5-AD9F-2A0E07FB1DD1}" srcOrd="8" destOrd="0" presId="urn:microsoft.com/office/officeart/2005/8/layout/list1"/>
    <dgm:cxn modelId="{A2F08FAA-C152-4C4E-A488-072D3D71FD40}" type="presParOf" srcId="{02C469A4-1A88-48D5-AD9F-2A0E07FB1DD1}" destId="{616B2314-DB1E-4979-8FFA-E434E5594571}" srcOrd="0" destOrd="0" presId="urn:microsoft.com/office/officeart/2005/8/layout/list1"/>
    <dgm:cxn modelId="{0156F305-152C-4D27-AADE-EA6E7AFF1231}" type="presParOf" srcId="{02C469A4-1A88-48D5-AD9F-2A0E07FB1DD1}" destId="{B4E9F1BD-6420-4F04-81BD-4F94A120BC32}" srcOrd="1" destOrd="0" presId="urn:microsoft.com/office/officeart/2005/8/layout/list1"/>
    <dgm:cxn modelId="{001D9D8F-A630-4FCC-8021-E8986DEA6FFF}" type="presParOf" srcId="{078D7126-293B-4056-8B27-C4A7AE54E7BC}" destId="{D340AB51-54E9-44D1-8FE2-78555E1AE6E9}" srcOrd="9" destOrd="0" presId="urn:microsoft.com/office/officeart/2005/8/layout/list1"/>
    <dgm:cxn modelId="{F3951B88-8E4F-46EC-BF40-57599FA62BBC}" type="presParOf" srcId="{078D7126-293B-4056-8B27-C4A7AE54E7BC}" destId="{8211C261-826C-442A-893B-CC18462A93C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15B63-FBCB-47A0-9C8D-E5164BEB7834}"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28345FA6-32B0-4870-A9FF-E5E49BD448EA}">
      <dgm:prSet custT="1"/>
      <dgm:spPr/>
      <dgm:t>
        <a:bodyPr/>
        <a:lstStyle/>
        <a:p>
          <a:r>
            <a:rPr lang="el-GR" sz="1800" b="1" i="0" dirty="0">
              <a:latin typeface="Garamond" panose="02020404030301010803" pitchFamily="18" charset="0"/>
            </a:rPr>
            <a:t>Η αρχή του καθορισμού των σκοπών</a:t>
          </a:r>
          <a:endParaRPr lang="en-US" sz="1800" dirty="0">
            <a:latin typeface="Garamond" panose="02020404030301010803" pitchFamily="18" charset="0"/>
          </a:endParaRPr>
        </a:p>
      </dgm:t>
    </dgm:pt>
    <dgm:pt modelId="{A119F699-10D2-4B16-B751-72B51D2CB00A}" type="parTrans" cxnId="{DBD36464-371B-4B5C-840C-8E77FAF688A8}">
      <dgm:prSet/>
      <dgm:spPr/>
      <dgm:t>
        <a:bodyPr/>
        <a:lstStyle/>
        <a:p>
          <a:endParaRPr lang="en-US"/>
        </a:p>
      </dgm:t>
    </dgm:pt>
    <dgm:pt modelId="{B55FFFBD-13F2-495B-8098-0B573B109C76}" type="sibTrans" cxnId="{DBD36464-371B-4B5C-840C-8E77FAF688A8}">
      <dgm:prSet/>
      <dgm:spPr/>
      <dgm:t>
        <a:bodyPr/>
        <a:lstStyle/>
        <a:p>
          <a:endParaRPr lang="en-US"/>
        </a:p>
      </dgm:t>
    </dgm:pt>
    <dgm:pt modelId="{51B0376D-23AB-48EA-A55C-2154AA2048B3}">
      <dgm:prSet custT="1"/>
      <dgm:spPr/>
      <dgm:t>
        <a:bodyPr/>
        <a:lstStyle/>
        <a:p>
          <a:r>
            <a:rPr lang="el-GR" sz="1800" b="1" i="0" kern="1200" dirty="0">
              <a:solidFill>
                <a:prstClr val="white"/>
              </a:solidFill>
              <a:latin typeface="Garamond" panose="02020404030301010803" pitchFamily="18" charset="0"/>
              <a:ea typeface="Arial Unicode MS"/>
              <a:cs typeface="+mn-cs"/>
            </a:rPr>
            <a:t>Η αρχή της ιεραρχικής κλίμακας</a:t>
          </a:r>
          <a:endParaRPr lang="en-US" sz="1800" b="1" i="0" kern="1200" dirty="0">
            <a:solidFill>
              <a:prstClr val="white"/>
            </a:solidFill>
            <a:latin typeface="Garamond" panose="02020404030301010803" pitchFamily="18" charset="0"/>
            <a:ea typeface="Arial Unicode MS"/>
            <a:cs typeface="+mn-cs"/>
          </a:endParaRPr>
        </a:p>
      </dgm:t>
    </dgm:pt>
    <dgm:pt modelId="{138253B4-9DB3-4B07-8012-93EAF892D27D}" type="parTrans" cxnId="{3A55F91B-D819-4E00-A552-35FBE3E63008}">
      <dgm:prSet/>
      <dgm:spPr/>
      <dgm:t>
        <a:bodyPr/>
        <a:lstStyle/>
        <a:p>
          <a:endParaRPr lang="en-US"/>
        </a:p>
      </dgm:t>
    </dgm:pt>
    <dgm:pt modelId="{436AEDA0-0740-429F-AF5D-E51F14DED90E}" type="sibTrans" cxnId="{3A55F91B-D819-4E00-A552-35FBE3E63008}">
      <dgm:prSet/>
      <dgm:spPr/>
      <dgm:t>
        <a:bodyPr/>
        <a:lstStyle/>
        <a:p>
          <a:endParaRPr lang="en-US"/>
        </a:p>
      </dgm:t>
    </dgm:pt>
    <dgm:pt modelId="{FDA47B8B-8300-424A-9DF9-EEC6DD38071E}">
      <dgm:prSet custT="1"/>
      <dgm:spPr/>
      <dgm:t>
        <a:bodyPr/>
        <a:lstStyle/>
        <a:p>
          <a:r>
            <a:rPr lang="el-GR" sz="1800" b="1" i="0" kern="1200" dirty="0">
              <a:solidFill>
                <a:prstClr val="white"/>
              </a:solidFill>
              <a:latin typeface="Garamond" panose="02020404030301010803" pitchFamily="18" charset="0"/>
              <a:ea typeface="Arial Unicode MS"/>
              <a:cs typeface="+mn-cs"/>
            </a:rPr>
            <a:t>Η αρχή της συνετής διοίκησης</a:t>
          </a:r>
          <a:endParaRPr lang="en-US" sz="1800" b="1" i="0" kern="1200" dirty="0">
            <a:solidFill>
              <a:prstClr val="white"/>
            </a:solidFill>
            <a:latin typeface="Garamond" panose="02020404030301010803" pitchFamily="18" charset="0"/>
            <a:ea typeface="Arial Unicode MS"/>
            <a:cs typeface="+mn-cs"/>
          </a:endParaRPr>
        </a:p>
      </dgm:t>
    </dgm:pt>
    <dgm:pt modelId="{EF70995D-264C-4524-B87D-618B7185D2BC}" type="parTrans" cxnId="{CB671B63-D13D-4FDA-B8E5-5769F638FBB4}">
      <dgm:prSet/>
      <dgm:spPr/>
      <dgm:t>
        <a:bodyPr/>
        <a:lstStyle/>
        <a:p>
          <a:endParaRPr lang="en-US"/>
        </a:p>
      </dgm:t>
    </dgm:pt>
    <dgm:pt modelId="{16ED5A93-3415-4CDA-AF1E-1EA1C8DBC8C1}" type="sibTrans" cxnId="{CB671B63-D13D-4FDA-B8E5-5769F638FBB4}">
      <dgm:prSet/>
      <dgm:spPr/>
      <dgm:t>
        <a:bodyPr/>
        <a:lstStyle/>
        <a:p>
          <a:endParaRPr lang="en-US"/>
        </a:p>
      </dgm:t>
    </dgm:pt>
    <dgm:pt modelId="{C44D3B6A-EEBB-45B6-B3CC-C67A283FD74E}">
      <dgm:prSet custT="1"/>
      <dgm:spPr/>
      <dgm:t>
        <a:bodyPr/>
        <a:lstStyle/>
        <a:p>
          <a:r>
            <a:rPr lang="el-GR" sz="1800" b="1" i="0" kern="1200" dirty="0">
              <a:solidFill>
                <a:prstClr val="white"/>
              </a:solidFill>
              <a:latin typeface="Garamond" panose="02020404030301010803" pitchFamily="18" charset="0"/>
              <a:ea typeface="Arial Unicode MS"/>
              <a:cs typeface="+mn-cs"/>
            </a:rPr>
            <a:t>Η αρχή της ισότητας εξουσίας και ευθύνης</a:t>
          </a:r>
          <a:endParaRPr lang="en-US" sz="1800" b="1" i="0" kern="1200" dirty="0">
            <a:solidFill>
              <a:prstClr val="white"/>
            </a:solidFill>
            <a:latin typeface="Garamond" panose="02020404030301010803" pitchFamily="18" charset="0"/>
            <a:ea typeface="Arial Unicode MS"/>
            <a:cs typeface="+mn-cs"/>
          </a:endParaRPr>
        </a:p>
      </dgm:t>
    </dgm:pt>
    <dgm:pt modelId="{46C852F5-2305-4163-9073-42B803E830D6}" type="parTrans" cxnId="{EE937408-C945-4E62-80BA-70A1A81B18DD}">
      <dgm:prSet/>
      <dgm:spPr/>
      <dgm:t>
        <a:bodyPr/>
        <a:lstStyle/>
        <a:p>
          <a:endParaRPr lang="en-US"/>
        </a:p>
      </dgm:t>
    </dgm:pt>
    <dgm:pt modelId="{67D6A184-AC8F-41ED-A766-2727784AB247}" type="sibTrans" cxnId="{EE937408-C945-4E62-80BA-70A1A81B18DD}">
      <dgm:prSet/>
      <dgm:spPr/>
      <dgm:t>
        <a:bodyPr/>
        <a:lstStyle/>
        <a:p>
          <a:endParaRPr lang="en-US"/>
        </a:p>
      </dgm:t>
    </dgm:pt>
    <dgm:pt modelId="{33F2D5D4-4786-40F3-95A0-A8A30F559AFE}">
      <dgm:prSet custT="1"/>
      <dgm:spPr/>
      <dgm:t>
        <a:bodyPr/>
        <a:lstStyle/>
        <a:p>
          <a:r>
            <a:rPr lang="el-GR" sz="1800" b="1" i="0" kern="1200" dirty="0">
              <a:solidFill>
                <a:prstClr val="white"/>
              </a:solidFill>
              <a:latin typeface="Garamond" panose="02020404030301010803" pitchFamily="18" charset="0"/>
              <a:ea typeface="Arial Unicode MS"/>
              <a:cs typeface="+mn-cs"/>
            </a:rPr>
            <a:t>Η αρχή της ενότητας εντολής</a:t>
          </a:r>
          <a:endParaRPr lang="en-US" sz="1800" b="1" i="0" kern="1200" dirty="0">
            <a:solidFill>
              <a:prstClr val="white"/>
            </a:solidFill>
            <a:latin typeface="Garamond" panose="02020404030301010803" pitchFamily="18" charset="0"/>
            <a:ea typeface="Arial Unicode MS"/>
            <a:cs typeface="+mn-cs"/>
          </a:endParaRPr>
        </a:p>
      </dgm:t>
    </dgm:pt>
    <dgm:pt modelId="{5627E000-EA6D-44B4-A55E-E54FF2564124}" type="parTrans" cxnId="{9CB3DE5C-B48F-49F8-9094-C1E0F3C484CD}">
      <dgm:prSet/>
      <dgm:spPr/>
      <dgm:t>
        <a:bodyPr/>
        <a:lstStyle/>
        <a:p>
          <a:endParaRPr lang="en-US"/>
        </a:p>
      </dgm:t>
    </dgm:pt>
    <dgm:pt modelId="{5B0BEE24-9039-4AF1-A4AF-0E3C93766544}" type="sibTrans" cxnId="{9CB3DE5C-B48F-49F8-9094-C1E0F3C484CD}">
      <dgm:prSet/>
      <dgm:spPr/>
      <dgm:t>
        <a:bodyPr/>
        <a:lstStyle/>
        <a:p>
          <a:endParaRPr lang="en-US"/>
        </a:p>
      </dgm:t>
    </dgm:pt>
    <dgm:pt modelId="{DA512B08-33FF-424E-8356-D6A76ED5AEEF}">
      <dgm:prSet custT="1"/>
      <dgm:spPr/>
      <dgm:t>
        <a:bodyPr/>
        <a:lstStyle/>
        <a:p>
          <a:r>
            <a:rPr lang="el-GR" sz="1800" b="1" i="0" kern="1200" dirty="0">
              <a:solidFill>
                <a:prstClr val="white"/>
              </a:solidFill>
              <a:latin typeface="Garamond" panose="02020404030301010803" pitchFamily="18" charset="0"/>
              <a:ea typeface="Arial Unicode MS"/>
              <a:cs typeface="+mn-cs"/>
            </a:rPr>
            <a:t>Η αρχή της επιλογής του καλύτερου ατόμου</a:t>
          </a:r>
          <a:endParaRPr lang="en-US" sz="1800" b="1" i="0" kern="1200" dirty="0">
            <a:solidFill>
              <a:prstClr val="white"/>
            </a:solidFill>
            <a:latin typeface="Garamond" panose="02020404030301010803" pitchFamily="18" charset="0"/>
            <a:ea typeface="Arial Unicode MS"/>
            <a:cs typeface="+mn-cs"/>
          </a:endParaRPr>
        </a:p>
      </dgm:t>
    </dgm:pt>
    <dgm:pt modelId="{45E4CA5D-3039-426A-B5A8-B3A09EC99148}" type="parTrans" cxnId="{6A7DE3F2-B1D6-4EEF-8284-2C70DD4BC367}">
      <dgm:prSet/>
      <dgm:spPr/>
      <dgm:t>
        <a:bodyPr/>
        <a:lstStyle/>
        <a:p>
          <a:endParaRPr lang="en-US"/>
        </a:p>
      </dgm:t>
    </dgm:pt>
    <dgm:pt modelId="{40E89D6A-6D69-46CF-BCA2-11A07C8C7940}" type="sibTrans" cxnId="{6A7DE3F2-B1D6-4EEF-8284-2C70DD4BC367}">
      <dgm:prSet/>
      <dgm:spPr/>
      <dgm:t>
        <a:bodyPr/>
        <a:lstStyle/>
        <a:p>
          <a:endParaRPr lang="en-US"/>
        </a:p>
      </dgm:t>
    </dgm:pt>
    <dgm:pt modelId="{E5D17D4A-22C8-4DC8-B85B-E1ECF64A317C}">
      <dgm:prSet custT="1"/>
      <dgm:spPr/>
      <dgm:t>
        <a:bodyPr/>
        <a:lstStyle/>
        <a:p>
          <a:r>
            <a:rPr lang="el-GR" sz="1800" b="1" i="0" kern="1200" dirty="0">
              <a:solidFill>
                <a:prstClr val="white"/>
              </a:solidFill>
              <a:latin typeface="Garamond" panose="02020404030301010803" pitchFamily="18" charset="0"/>
              <a:ea typeface="Arial Unicode MS"/>
              <a:cs typeface="+mn-cs"/>
            </a:rPr>
            <a:t>Η αρχή της ενότητας προσωπικού</a:t>
          </a:r>
          <a:endParaRPr lang="en-US" sz="1800" b="1" i="0" kern="1200" dirty="0">
            <a:solidFill>
              <a:prstClr val="white"/>
            </a:solidFill>
            <a:latin typeface="Garamond" panose="02020404030301010803" pitchFamily="18" charset="0"/>
            <a:ea typeface="Arial Unicode MS"/>
            <a:cs typeface="+mn-cs"/>
          </a:endParaRPr>
        </a:p>
      </dgm:t>
    </dgm:pt>
    <dgm:pt modelId="{9331BCB5-140A-4CF0-BA6E-1307B84E45A1}" type="parTrans" cxnId="{D9B7ADF2-FBAE-4067-87ED-10F83C05FE37}">
      <dgm:prSet/>
      <dgm:spPr/>
      <dgm:t>
        <a:bodyPr/>
        <a:lstStyle/>
        <a:p>
          <a:endParaRPr lang="en-US"/>
        </a:p>
      </dgm:t>
    </dgm:pt>
    <dgm:pt modelId="{17B44B78-75D2-4486-A412-36FD7F960D4B}" type="sibTrans" cxnId="{D9B7ADF2-FBAE-4067-87ED-10F83C05FE37}">
      <dgm:prSet/>
      <dgm:spPr/>
      <dgm:t>
        <a:bodyPr/>
        <a:lstStyle/>
        <a:p>
          <a:endParaRPr lang="en-US"/>
        </a:p>
      </dgm:t>
    </dgm:pt>
    <dgm:pt modelId="{8FFC28AC-E870-4576-8AB4-76E675C95226}" type="pres">
      <dgm:prSet presAssocID="{F8515B63-FBCB-47A0-9C8D-E5164BEB7834}" presName="diagram" presStyleCnt="0">
        <dgm:presLayoutVars>
          <dgm:dir/>
          <dgm:resizeHandles val="exact"/>
        </dgm:presLayoutVars>
      </dgm:prSet>
      <dgm:spPr/>
    </dgm:pt>
    <dgm:pt modelId="{5D0401D9-B65C-4D21-8536-5D24B19627BF}" type="pres">
      <dgm:prSet presAssocID="{28345FA6-32B0-4870-A9FF-E5E49BD448EA}" presName="node" presStyleLbl="node1" presStyleIdx="0" presStyleCnt="7">
        <dgm:presLayoutVars>
          <dgm:bulletEnabled val="1"/>
        </dgm:presLayoutVars>
      </dgm:prSet>
      <dgm:spPr/>
    </dgm:pt>
    <dgm:pt modelId="{96C12E54-4019-41E8-86C4-EE142FC4296E}" type="pres">
      <dgm:prSet presAssocID="{B55FFFBD-13F2-495B-8098-0B573B109C76}" presName="sibTrans" presStyleCnt="0"/>
      <dgm:spPr/>
    </dgm:pt>
    <dgm:pt modelId="{60739B03-F29E-46C9-9DC7-66F84EE7DDAC}" type="pres">
      <dgm:prSet presAssocID="{51B0376D-23AB-48EA-A55C-2154AA2048B3}" presName="node" presStyleLbl="node1" presStyleIdx="1" presStyleCnt="7">
        <dgm:presLayoutVars>
          <dgm:bulletEnabled val="1"/>
        </dgm:presLayoutVars>
      </dgm:prSet>
      <dgm:spPr/>
    </dgm:pt>
    <dgm:pt modelId="{3716D8E9-09DA-4588-87F6-477A9482BE98}" type="pres">
      <dgm:prSet presAssocID="{436AEDA0-0740-429F-AF5D-E51F14DED90E}" presName="sibTrans" presStyleCnt="0"/>
      <dgm:spPr/>
    </dgm:pt>
    <dgm:pt modelId="{2C271340-0569-41FF-8E47-B75FB3CD68EB}" type="pres">
      <dgm:prSet presAssocID="{FDA47B8B-8300-424A-9DF9-EEC6DD38071E}" presName="node" presStyleLbl="node1" presStyleIdx="2" presStyleCnt="7">
        <dgm:presLayoutVars>
          <dgm:bulletEnabled val="1"/>
        </dgm:presLayoutVars>
      </dgm:prSet>
      <dgm:spPr/>
    </dgm:pt>
    <dgm:pt modelId="{ECBC4FEA-2F7C-45B2-8B16-6834A07F90BF}" type="pres">
      <dgm:prSet presAssocID="{16ED5A93-3415-4CDA-AF1E-1EA1C8DBC8C1}" presName="sibTrans" presStyleCnt="0"/>
      <dgm:spPr/>
    </dgm:pt>
    <dgm:pt modelId="{A76FE27F-116A-4D1F-9068-F367B78FB1D4}" type="pres">
      <dgm:prSet presAssocID="{C44D3B6A-EEBB-45B6-B3CC-C67A283FD74E}" presName="node" presStyleLbl="node1" presStyleIdx="3" presStyleCnt="7">
        <dgm:presLayoutVars>
          <dgm:bulletEnabled val="1"/>
        </dgm:presLayoutVars>
      </dgm:prSet>
      <dgm:spPr/>
    </dgm:pt>
    <dgm:pt modelId="{ABB73964-FF99-4934-8F9B-3E2575A2D024}" type="pres">
      <dgm:prSet presAssocID="{67D6A184-AC8F-41ED-A766-2727784AB247}" presName="sibTrans" presStyleCnt="0"/>
      <dgm:spPr/>
    </dgm:pt>
    <dgm:pt modelId="{4383E907-C1D5-4C80-ADA6-31D0C85A3B31}" type="pres">
      <dgm:prSet presAssocID="{33F2D5D4-4786-40F3-95A0-A8A30F559AFE}" presName="node" presStyleLbl="node1" presStyleIdx="4" presStyleCnt="7">
        <dgm:presLayoutVars>
          <dgm:bulletEnabled val="1"/>
        </dgm:presLayoutVars>
      </dgm:prSet>
      <dgm:spPr/>
    </dgm:pt>
    <dgm:pt modelId="{CF2AFAEE-2A8E-409B-8621-A1A93C365A0C}" type="pres">
      <dgm:prSet presAssocID="{5B0BEE24-9039-4AF1-A4AF-0E3C93766544}" presName="sibTrans" presStyleCnt="0"/>
      <dgm:spPr/>
    </dgm:pt>
    <dgm:pt modelId="{22AA2C5D-5CFE-4A6B-8AB5-08ABFB931E9B}" type="pres">
      <dgm:prSet presAssocID="{DA512B08-33FF-424E-8356-D6A76ED5AEEF}" presName="node" presStyleLbl="node1" presStyleIdx="5" presStyleCnt="7">
        <dgm:presLayoutVars>
          <dgm:bulletEnabled val="1"/>
        </dgm:presLayoutVars>
      </dgm:prSet>
      <dgm:spPr/>
    </dgm:pt>
    <dgm:pt modelId="{082FFB9E-C234-4765-A575-4B374BDDDC33}" type="pres">
      <dgm:prSet presAssocID="{40E89D6A-6D69-46CF-BCA2-11A07C8C7940}" presName="sibTrans" presStyleCnt="0"/>
      <dgm:spPr/>
    </dgm:pt>
    <dgm:pt modelId="{BF7400D9-4496-4490-9181-C2C424F13E0C}" type="pres">
      <dgm:prSet presAssocID="{E5D17D4A-22C8-4DC8-B85B-E1ECF64A317C}" presName="node" presStyleLbl="node1" presStyleIdx="6" presStyleCnt="7">
        <dgm:presLayoutVars>
          <dgm:bulletEnabled val="1"/>
        </dgm:presLayoutVars>
      </dgm:prSet>
      <dgm:spPr/>
    </dgm:pt>
  </dgm:ptLst>
  <dgm:cxnLst>
    <dgm:cxn modelId="{4BE9DB05-47AB-4A6B-85D1-55C57F187836}" type="presOf" srcId="{51B0376D-23AB-48EA-A55C-2154AA2048B3}" destId="{60739B03-F29E-46C9-9DC7-66F84EE7DDAC}" srcOrd="0" destOrd="0" presId="urn:microsoft.com/office/officeart/2005/8/layout/default#2"/>
    <dgm:cxn modelId="{EE937408-C945-4E62-80BA-70A1A81B18DD}" srcId="{F8515B63-FBCB-47A0-9C8D-E5164BEB7834}" destId="{C44D3B6A-EEBB-45B6-B3CC-C67A283FD74E}" srcOrd="3" destOrd="0" parTransId="{46C852F5-2305-4163-9073-42B803E830D6}" sibTransId="{67D6A184-AC8F-41ED-A766-2727784AB247}"/>
    <dgm:cxn modelId="{3A55F91B-D819-4E00-A552-35FBE3E63008}" srcId="{F8515B63-FBCB-47A0-9C8D-E5164BEB7834}" destId="{51B0376D-23AB-48EA-A55C-2154AA2048B3}" srcOrd="1" destOrd="0" parTransId="{138253B4-9DB3-4B07-8012-93EAF892D27D}" sibTransId="{436AEDA0-0740-429F-AF5D-E51F14DED90E}"/>
    <dgm:cxn modelId="{E26FE629-E0AC-44E9-94E3-FD27AE6E30A4}" type="presOf" srcId="{F8515B63-FBCB-47A0-9C8D-E5164BEB7834}" destId="{8FFC28AC-E870-4576-8AB4-76E675C95226}" srcOrd="0" destOrd="0" presId="urn:microsoft.com/office/officeart/2005/8/layout/default#2"/>
    <dgm:cxn modelId="{DC8F3738-CA35-4A88-91B5-1584E011A2D8}" type="presOf" srcId="{DA512B08-33FF-424E-8356-D6A76ED5AEEF}" destId="{22AA2C5D-5CFE-4A6B-8AB5-08ABFB931E9B}" srcOrd="0" destOrd="0" presId="urn:microsoft.com/office/officeart/2005/8/layout/default#2"/>
    <dgm:cxn modelId="{1C182139-E42F-4193-AC38-3DC2D0A6CF1B}" type="presOf" srcId="{C44D3B6A-EEBB-45B6-B3CC-C67A283FD74E}" destId="{A76FE27F-116A-4D1F-9068-F367B78FB1D4}" srcOrd="0" destOrd="0" presId="urn:microsoft.com/office/officeart/2005/8/layout/default#2"/>
    <dgm:cxn modelId="{9CB3DE5C-B48F-49F8-9094-C1E0F3C484CD}" srcId="{F8515B63-FBCB-47A0-9C8D-E5164BEB7834}" destId="{33F2D5D4-4786-40F3-95A0-A8A30F559AFE}" srcOrd="4" destOrd="0" parTransId="{5627E000-EA6D-44B4-A55E-E54FF2564124}" sibTransId="{5B0BEE24-9039-4AF1-A4AF-0E3C93766544}"/>
    <dgm:cxn modelId="{CB671B63-D13D-4FDA-B8E5-5769F638FBB4}" srcId="{F8515B63-FBCB-47A0-9C8D-E5164BEB7834}" destId="{FDA47B8B-8300-424A-9DF9-EEC6DD38071E}" srcOrd="2" destOrd="0" parTransId="{EF70995D-264C-4524-B87D-618B7185D2BC}" sibTransId="{16ED5A93-3415-4CDA-AF1E-1EA1C8DBC8C1}"/>
    <dgm:cxn modelId="{DBD36464-371B-4B5C-840C-8E77FAF688A8}" srcId="{F8515B63-FBCB-47A0-9C8D-E5164BEB7834}" destId="{28345FA6-32B0-4870-A9FF-E5E49BD448EA}" srcOrd="0" destOrd="0" parTransId="{A119F699-10D2-4B16-B751-72B51D2CB00A}" sibTransId="{B55FFFBD-13F2-495B-8098-0B573B109C76}"/>
    <dgm:cxn modelId="{C474F164-C18A-4279-97CA-E69CD19DE618}" type="presOf" srcId="{28345FA6-32B0-4870-A9FF-E5E49BD448EA}" destId="{5D0401D9-B65C-4D21-8536-5D24B19627BF}" srcOrd="0" destOrd="0" presId="urn:microsoft.com/office/officeart/2005/8/layout/default#2"/>
    <dgm:cxn modelId="{8D4DD16E-6E65-4A3A-89E5-7A318CA61541}" type="presOf" srcId="{FDA47B8B-8300-424A-9DF9-EEC6DD38071E}" destId="{2C271340-0569-41FF-8E47-B75FB3CD68EB}" srcOrd="0" destOrd="0" presId="urn:microsoft.com/office/officeart/2005/8/layout/default#2"/>
    <dgm:cxn modelId="{FAD9D179-98E4-4973-940E-1F01563DD6EA}" type="presOf" srcId="{E5D17D4A-22C8-4DC8-B85B-E1ECF64A317C}" destId="{BF7400D9-4496-4490-9181-C2C424F13E0C}" srcOrd="0" destOrd="0" presId="urn:microsoft.com/office/officeart/2005/8/layout/default#2"/>
    <dgm:cxn modelId="{D9B7ADF2-FBAE-4067-87ED-10F83C05FE37}" srcId="{F8515B63-FBCB-47A0-9C8D-E5164BEB7834}" destId="{E5D17D4A-22C8-4DC8-B85B-E1ECF64A317C}" srcOrd="6" destOrd="0" parTransId="{9331BCB5-140A-4CF0-BA6E-1307B84E45A1}" sibTransId="{17B44B78-75D2-4486-A412-36FD7F960D4B}"/>
    <dgm:cxn modelId="{6A7DE3F2-B1D6-4EEF-8284-2C70DD4BC367}" srcId="{F8515B63-FBCB-47A0-9C8D-E5164BEB7834}" destId="{DA512B08-33FF-424E-8356-D6A76ED5AEEF}" srcOrd="5" destOrd="0" parTransId="{45E4CA5D-3039-426A-B5A8-B3A09EC99148}" sibTransId="{40E89D6A-6D69-46CF-BCA2-11A07C8C7940}"/>
    <dgm:cxn modelId="{9D858BFA-33F8-47AA-9D93-C6F5EF45DAEE}" type="presOf" srcId="{33F2D5D4-4786-40F3-95A0-A8A30F559AFE}" destId="{4383E907-C1D5-4C80-ADA6-31D0C85A3B31}" srcOrd="0" destOrd="0" presId="urn:microsoft.com/office/officeart/2005/8/layout/default#2"/>
    <dgm:cxn modelId="{2074FA18-E4A6-4848-AC45-6BDEDB6D16A7}" type="presParOf" srcId="{8FFC28AC-E870-4576-8AB4-76E675C95226}" destId="{5D0401D9-B65C-4D21-8536-5D24B19627BF}" srcOrd="0" destOrd="0" presId="urn:microsoft.com/office/officeart/2005/8/layout/default#2"/>
    <dgm:cxn modelId="{BE74D805-1614-48F1-8B16-D3B2F4B8FF49}" type="presParOf" srcId="{8FFC28AC-E870-4576-8AB4-76E675C95226}" destId="{96C12E54-4019-41E8-86C4-EE142FC4296E}" srcOrd="1" destOrd="0" presId="urn:microsoft.com/office/officeart/2005/8/layout/default#2"/>
    <dgm:cxn modelId="{C385221D-BF69-43D2-9C34-151C3F9CDB89}" type="presParOf" srcId="{8FFC28AC-E870-4576-8AB4-76E675C95226}" destId="{60739B03-F29E-46C9-9DC7-66F84EE7DDAC}" srcOrd="2" destOrd="0" presId="urn:microsoft.com/office/officeart/2005/8/layout/default#2"/>
    <dgm:cxn modelId="{C56DC5B6-1E5C-4A90-B955-7C010FD707EA}" type="presParOf" srcId="{8FFC28AC-E870-4576-8AB4-76E675C95226}" destId="{3716D8E9-09DA-4588-87F6-477A9482BE98}" srcOrd="3" destOrd="0" presId="urn:microsoft.com/office/officeart/2005/8/layout/default#2"/>
    <dgm:cxn modelId="{ACC12357-660E-4C90-A8EF-363D0B05FA67}" type="presParOf" srcId="{8FFC28AC-E870-4576-8AB4-76E675C95226}" destId="{2C271340-0569-41FF-8E47-B75FB3CD68EB}" srcOrd="4" destOrd="0" presId="urn:microsoft.com/office/officeart/2005/8/layout/default#2"/>
    <dgm:cxn modelId="{2AD03B10-B992-41E8-8735-F5510A82BCAB}" type="presParOf" srcId="{8FFC28AC-E870-4576-8AB4-76E675C95226}" destId="{ECBC4FEA-2F7C-45B2-8B16-6834A07F90BF}" srcOrd="5" destOrd="0" presId="urn:microsoft.com/office/officeart/2005/8/layout/default#2"/>
    <dgm:cxn modelId="{3F8EE77D-C0F1-4499-89DB-8902928D227C}" type="presParOf" srcId="{8FFC28AC-E870-4576-8AB4-76E675C95226}" destId="{A76FE27F-116A-4D1F-9068-F367B78FB1D4}" srcOrd="6" destOrd="0" presId="urn:microsoft.com/office/officeart/2005/8/layout/default#2"/>
    <dgm:cxn modelId="{DD4CD8F6-6B53-4AFB-9360-027054B8FFD4}" type="presParOf" srcId="{8FFC28AC-E870-4576-8AB4-76E675C95226}" destId="{ABB73964-FF99-4934-8F9B-3E2575A2D024}" srcOrd="7" destOrd="0" presId="urn:microsoft.com/office/officeart/2005/8/layout/default#2"/>
    <dgm:cxn modelId="{9ACA401C-1CB1-4857-B81E-4F8BCBA01A5B}" type="presParOf" srcId="{8FFC28AC-E870-4576-8AB4-76E675C95226}" destId="{4383E907-C1D5-4C80-ADA6-31D0C85A3B31}" srcOrd="8" destOrd="0" presId="urn:microsoft.com/office/officeart/2005/8/layout/default#2"/>
    <dgm:cxn modelId="{58CF7E87-1B92-47B5-ADBE-B0B09C5B4BFB}" type="presParOf" srcId="{8FFC28AC-E870-4576-8AB4-76E675C95226}" destId="{CF2AFAEE-2A8E-409B-8621-A1A93C365A0C}" srcOrd="9" destOrd="0" presId="urn:microsoft.com/office/officeart/2005/8/layout/default#2"/>
    <dgm:cxn modelId="{896BCF20-FB54-4C39-B2E4-70B3F93FBE61}" type="presParOf" srcId="{8FFC28AC-E870-4576-8AB4-76E675C95226}" destId="{22AA2C5D-5CFE-4A6B-8AB5-08ABFB931E9B}" srcOrd="10" destOrd="0" presId="urn:microsoft.com/office/officeart/2005/8/layout/default#2"/>
    <dgm:cxn modelId="{1D91756C-CFF0-40C9-8B62-F44A633948E8}" type="presParOf" srcId="{8FFC28AC-E870-4576-8AB4-76E675C95226}" destId="{082FFB9E-C234-4765-A575-4B374BDDDC33}" srcOrd="11" destOrd="0" presId="urn:microsoft.com/office/officeart/2005/8/layout/default#2"/>
    <dgm:cxn modelId="{55AAC82C-E6B0-4DF8-A28C-4A446044F522}" type="presParOf" srcId="{8FFC28AC-E870-4576-8AB4-76E675C95226}" destId="{BF7400D9-4496-4490-9181-C2C424F13E0C}" srcOrd="1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n-US" sz="1800" dirty="0" err="1">
              <a:latin typeface="Garamond" panose="02020404030301010803" pitchFamily="18" charset="0"/>
            </a:rPr>
            <a:t>Ποι</a:t>
          </a:r>
          <a:r>
            <a:rPr lang="en-US" sz="1800" dirty="0">
              <a:latin typeface="Garamond" panose="02020404030301010803" pitchFamily="18" charset="0"/>
            </a:rPr>
            <a:t>α </a:t>
          </a:r>
          <a:r>
            <a:rPr lang="en-US" sz="1800" b="1" dirty="0">
              <a:latin typeface="Garamond" panose="02020404030301010803" pitchFamily="18" charset="0"/>
            </a:rPr>
            <a:t>προσέγγιση</a:t>
          </a:r>
          <a:r>
            <a:rPr lang="en-US" sz="1800" dirty="0">
              <a:latin typeface="Garamond" panose="02020404030301010803" pitchFamily="18" charset="0"/>
            </a:rPr>
            <a:t> της διοικητικής σκέψης παρουσιάζεται στη διοικητική τεχνική του προϊσταμένου Γραφείου Π.Ε.;</a:t>
          </a: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nSpc>
              <a:spcPct val="100000"/>
            </a:lnSpc>
          </a:pPr>
          <a:r>
            <a:rPr lang="en-US" sz="1800" b="1" dirty="0">
              <a:latin typeface="Garamond" panose="02020404030301010803" pitchFamily="18" charset="0"/>
            </a:rPr>
            <a:t>β) </a:t>
          </a:r>
          <a:r>
            <a:rPr lang="en-US" sz="1800" dirty="0" err="1">
              <a:latin typeface="Garamond" panose="02020404030301010803" pitchFamily="18" charset="0"/>
            </a:rPr>
            <a:t>Αν</a:t>
          </a:r>
          <a:r>
            <a:rPr lang="en-US" sz="1800" dirty="0">
              <a:latin typeface="Garamond" panose="02020404030301010803" pitchFamily="18" charset="0"/>
            </a:rPr>
            <a:t> </a:t>
          </a:r>
          <a:r>
            <a:rPr lang="en-US" sz="1800" dirty="0" err="1">
              <a:latin typeface="Garamond" panose="02020404030301010803" pitchFamily="18" charset="0"/>
            </a:rPr>
            <a:t>ήσ</a:t>
          </a:r>
          <a:r>
            <a:rPr lang="en-US" sz="1800" dirty="0">
              <a:latin typeface="Garamond" panose="02020404030301010803" pitchFamily="18" charset="0"/>
            </a:rPr>
            <a:t>αστε στη θέση του κ. Β. π</a:t>
          </a:r>
          <a:r>
            <a:rPr lang="en-US" sz="1800" dirty="0" err="1">
              <a:latin typeface="Garamond" panose="02020404030301010803" pitchFamily="18" charset="0"/>
            </a:rPr>
            <a:t>ροϊστ</a:t>
          </a:r>
          <a:r>
            <a:rPr lang="en-US" sz="1800" dirty="0">
              <a:latin typeface="Garamond" panose="02020404030301010803" pitchFamily="18" charset="0"/>
            </a:rPr>
            <a:t>αμένου Γραφείου, θα ακολουθούσατε την </a:t>
          </a:r>
          <a:r>
            <a:rPr lang="en-US" sz="1800" b="1" dirty="0">
              <a:latin typeface="Garamond" panose="02020404030301010803" pitchFamily="18" charset="0"/>
            </a:rPr>
            <a:t>ίδια διοικητική τεχνική</a:t>
          </a:r>
          <a:r>
            <a:rPr lang="en-US" sz="1800" dirty="0">
              <a:latin typeface="Garamond" panose="02020404030301010803" pitchFamily="18" charset="0"/>
            </a:rPr>
            <a:t>; Εξηγήστε.</a:t>
          </a: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F535009E-9BE5-47F6-8E02-03BD222A78AB}">
      <dgm:prSet custT="1"/>
      <dgm:spPr/>
      <dgm:t>
        <a:bodyPr/>
        <a:lstStyle/>
        <a:p>
          <a:pPr>
            <a:lnSpc>
              <a:spcPct val="100000"/>
            </a:lnSpc>
          </a:pPr>
          <a:r>
            <a:rPr lang="en-US" sz="1800" b="1" dirty="0">
              <a:latin typeface="Garamond" panose="02020404030301010803" pitchFamily="18" charset="0"/>
            </a:rPr>
            <a:t>γ) </a:t>
          </a:r>
          <a:r>
            <a:rPr lang="en-US" sz="1800" dirty="0" err="1">
              <a:latin typeface="Garamond" panose="02020404030301010803" pitchFamily="18" charset="0"/>
            </a:rPr>
            <a:t>Νομίζετε</a:t>
          </a:r>
          <a:r>
            <a:rPr lang="en-US" sz="1800" dirty="0">
              <a:latin typeface="Garamond" panose="02020404030301010803" pitchFamily="18" charset="0"/>
            </a:rPr>
            <a:t> </a:t>
          </a:r>
          <a:r>
            <a:rPr lang="en-US" sz="1800" dirty="0" err="1">
              <a:latin typeface="Garamond" panose="02020404030301010803" pitchFamily="18" charset="0"/>
            </a:rPr>
            <a:t>ότι</a:t>
          </a:r>
          <a:r>
            <a:rPr lang="en-US" sz="1800" dirty="0">
              <a:latin typeface="Garamond" panose="02020404030301010803" pitchFamily="18" charset="0"/>
            </a:rPr>
            <a:t> η </a:t>
          </a:r>
          <a:r>
            <a:rPr lang="en-US" sz="1800" b="1" dirty="0" err="1">
              <a:latin typeface="Garamond" panose="02020404030301010803" pitchFamily="18" charset="0"/>
            </a:rPr>
            <a:t>οργ</a:t>
          </a:r>
          <a:r>
            <a:rPr lang="en-US" sz="1800" b="1" dirty="0">
              <a:latin typeface="Garamond" panose="02020404030301010803" pitchFamily="18" charset="0"/>
            </a:rPr>
            <a:t>ανικότητα</a:t>
          </a:r>
          <a:r>
            <a:rPr lang="en-US" sz="1800" dirty="0">
              <a:latin typeface="Garamond" panose="02020404030301010803" pitchFamily="18" charset="0"/>
            </a:rPr>
            <a:t> του σχολείου παίζει σημαντικό ρόλο στη λήψη απόφασης για τέτοιου είδους θέματα;</a:t>
          </a:r>
        </a:p>
      </dgm:t>
    </dgm:pt>
    <dgm:pt modelId="{27BD8C05-CE56-4FFB-A37B-602357358F74}" type="parTrans" cxnId="{4B1C2298-80BE-448A-9EDB-380D7B42753B}">
      <dgm:prSet/>
      <dgm:spPr/>
      <dgm:t>
        <a:bodyPr/>
        <a:lstStyle/>
        <a:p>
          <a:endParaRPr lang="en-US"/>
        </a:p>
      </dgm:t>
    </dgm:pt>
    <dgm:pt modelId="{54B811D6-86E7-47FE-ABE3-EB0C9CE0C17F}" type="sibTrans" cxnId="{4B1C2298-80BE-448A-9EDB-380D7B42753B}">
      <dgm:prSet/>
      <dgm:spPr/>
      <dgm:t>
        <a:bodyPr/>
        <a:lstStyle/>
        <a:p>
          <a:endParaRPr lang="en-US"/>
        </a:p>
      </dgm:t>
    </dgm:pt>
    <dgm:pt modelId="{415CB8F0-D1D7-40DC-9486-A35B1CCCD89A}">
      <dgm:prSet/>
      <dgm:spPr/>
      <dgm:t>
        <a:bodyPr/>
        <a:lstStyle/>
        <a:p>
          <a:pPr>
            <a:lnSpc>
              <a:spcPct val="100000"/>
            </a:lnSpc>
          </a:pPr>
          <a:r>
            <a:rPr lang="en-US" b="1" dirty="0">
              <a:latin typeface="Garamond" panose="02020404030301010803" pitchFamily="18" charset="0"/>
            </a:rPr>
            <a:t>δ) </a:t>
          </a:r>
          <a:r>
            <a:rPr lang="en-US" dirty="0" err="1">
              <a:latin typeface="Garamond" panose="02020404030301010803" pitchFamily="18" charset="0"/>
            </a:rPr>
            <a:t>Νομίζετε</a:t>
          </a:r>
          <a:r>
            <a:rPr lang="en-US" dirty="0">
              <a:latin typeface="Garamond" panose="02020404030301010803" pitchFamily="18" charset="0"/>
            </a:rPr>
            <a:t> </a:t>
          </a:r>
          <a:r>
            <a:rPr lang="en-US" dirty="0" err="1">
              <a:latin typeface="Garamond" panose="02020404030301010803" pitchFamily="18" charset="0"/>
            </a:rPr>
            <a:t>ότι</a:t>
          </a:r>
          <a:r>
            <a:rPr lang="en-US" dirty="0">
              <a:latin typeface="Garamond" panose="02020404030301010803" pitchFamily="18" charset="0"/>
            </a:rPr>
            <a:t> ο </a:t>
          </a:r>
          <a:r>
            <a:rPr lang="en-US" dirty="0" err="1">
              <a:latin typeface="Garamond" panose="02020404030301010803" pitchFamily="18" charset="0"/>
            </a:rPr>
            <a:t>διευθυντής</a:t>
          </a:r>
          <a:r>
            <a:rPr lang="en-US" dirty="0">
              <a:latin typeface="Garamond" panose="02020404030301010803" pitchFamily="18" charset="0"/>
            </a:rPr>
            <a:t> </a:t>
          </a:r>
          <a:r>
            <a:rPr lang="en-US" dirty="0" err="1">
              <a:latin typeface="Garamond" panose="02020404030301010803" pitchFamily="18" charset="0"/>
            </a:rPr>
            <a:t>του</a:t>
          </a:r>
          <a:r>
            <a:rPr lang="en-US" dirty="0">
              <a:latin typeface="Garamond" panose="02020404030301010803" pitchFamily="18" charset="0"/>
            </a:rPr>
            <a:t> 6/</a:t>
          </a:r>
          <a:r>
            <a:rPr lang="en-US" dirty="0" err="1">
              <a:latin typeface="Garamond" panose="02020404030301010803" pitchFamily="18" charset="0"/>
            </a:rPr>
            <a:t>θεσιου</a:t>
          </a:r>
          <a:r>
            <a:rPr lang="en-US" dirty="0">
              <a:latin typeface="Garamond" panose="02020404030301010803" pitchFamily="18" charset="0"/>
            </a:rPr>
            <a:t> </a:t>
          </a:r>
          <a:r>
            <a:rPr lang="en-US" dirty="0" err="1">
              <a:latin typeface="Garamond" panose="02020404030301010803" pitchFamily="18" charset="0"/>
            </a:rPr>
            <a:t>σχολείου</a:t>
          </a:r>
          <a:r>
            <a:rPr lang="en-US" dirty="0">
              <a:latin typeface="Garamond" panose="02020404030301010803" pitchFamily="18" charset="0"/>
            </a:rPr>
            <a:t> μπ</a:t>
          </a:r>
          <a:r>
            <a:rPr lang="en-US" dirty="0" err="1">
              <a:latin typeface="Garamond" panose="02020404030301010803" pitchFamily="18" charset="0"/>
            </a:rPr>
            <a:t>ορούσε</a:t>
          </a:r>
          <a:r>
            <a:rPr lang="en-US" dirty="0">
              <a:latin typeface="Garamond" panose="02020404030301010803" pitchFamily="18" charset="0"/>
            </a:rPr>
            <a:t> να α</a:t>
          </a:r>
          <a:r>
            <a:rPr lang="en-US" dirty="0" err="1">
              <a:latin typeface="Garamond" panose="02020404030301010803" pitchFamily="18" charset="0"/>
            </a:rPr>
            <a:t>σκήσει</a:t>
          </a:r>
          <a:r>
            <a:rPr lang="en-US" dirty="0">
              <a:latin typeface="Garamond" panose="02020404030301010803" pitchFamily="18" charset="0"/>
            </a:rPr>
            <a:t> «</a:t>
          </a:r>
          <a:r>
            <a:rPr lang="en-US" dirty="0" err="1">
              <a:latin typeface="Garamond" panose="02020404030301010803" pitchFamily="18" charset="0"/>
            </a:rPr>
            <a:t>διεκ</a:t>
          </a:r>
          <a:r>
            <a:rPr lang="en-US" dirty="0">
              <a:latin typeface="Garamond" panose="02020404030301010803" pitchFamily="18" charset="0"/>
            </a:rPr>
            <a:t>περαιωτική» συμπεριφορά; Εξηγήστε.</a:t>
          </a:r>
        </a:p>
      </dgm:t>
    </dgm:pt>
    <dgm:pt modelId="{0ABF3E8D-3FA6-4634-974F-E0E52447512D}" type="parTrans" cxnId="{CC1F202A-1F32-42D2-A79F-F7A0F1933365}">
      <dgm:prSet/>
      <dgm:spPr/>
      <dgm:t>
        <a:bodyPr/>
        <a:lstStyle/>
        <a:p>
          <a:endParaRPr lang="en-US"/>
        </a:p>
      </dgm:t>
    </dgm:pt>
    <dgm:pt modelId="{954F202C-4661-4869-9307-78A160154B72}" type="sibTrans" cxnId="{CC1F202A-1F32-42D2-A79F-F7A0F193336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4"/>
      <dgm:spPr/>
    </dgm:pt>
    <dgm:pt modelId="{CA1E0CEF-EF3E-4AC9-A0BE-8C563E9BAB8B}" type="pres">
      <dgm:prSet presAssocID="{3F455DC6-F172-418A-B865-41FBC2222D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4">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4"/>
      <dgm:spPr/>
    </dgm:pt>
    <dgm:pt modelId="{88A357E1-7AAC-4C25-8DE9-3807B6B6F983}" type="pres">
      <dgm:prSet presAssocID="{93A0817C-782F-4DA6-B516-60EA28BD65B5}"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4">
        <dgm:presLayoutVars>
          <dgm:chMax val="0"/>
          <dgm:chPref val="0"/>
        </dgm:presLayoutVars>
      </dgm:prSet>
      <dgm:spPr/>
    </dgm:pt>
    <dgm:pt modelId="{9416A737-1142-4110-9595-7B28986B11B9}" type="pres">
      <dgm:prSet presAssocID="{A07C82F7-5474-48A8-AD76-4D13F6570262}" presName="sibTrans" presStyleCnt="0"/>
      <dgm:spPr/>
    </dgm:pt>
    <dgm:pt modelId="{C563FBD6-1568-4940-860C-89622D02B404}" type="pres">
      <dgm:prSet presAssocID="{F535009E-9BE5-47F6-8E02-03BD222A78AB}" presName="compNode" presStyleCnt="0"/>
      <dgm:spPr/>
    </dgm:pt>
    <dgm:pt modelId="{620564C3-8CD2-4949-B2FF-56D133F28C1A}" type="pres">
      <dgm:prSet presAssocID="{F535009E-9BE5-47F6-8E02-03BD222A78AB}" presName="bgRect" presStyleLbl="bgShp" presStyleIdx="2" presStyleCnt="4"/>
      <dgm:spPr/>
    </dgm:pt>
    <dgm:pt modelId="{690C1EFF-B318-45B7-AB54-EB511507F6C5}" type="pres">
      <dgm:prSet presAssocID="{F535009E-9BE5-47F6-8E02-03BD222A78AB}" presName="iconRect" presStyleLbl="nod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306AC18-9C79-431A-B4E8-C7630EB6844E}" type="pres">
      <dgm:prSet presAssocID="{F535009E-9BE5-47F6-8E02-03BD222A78AB}" presName="spaceRect" presStyleCnt="0"/>
      <dgm:spPr/>
    </dgm:pt>
    <dgm:pt modelId="{D71CFC8F-95C1-488C-8B8B-4470B3766C86}" type="pres">
      <dgm:prSet presAssocID="{F535009E-9BE5-47F6-8E02-03BD222A78AB}" presName="parTx" presStyleLbl="revTx" presStyleIdx="2" presStyleCnt="4">
        <dgm:presLayoutVars>
          <dgm:chMax val="0"/>
          <dgm:chPref val="0"/>
        </dgm:presLayoutVars>
      </dgm:prSet>
      <dgm:spPr/>
    </dgm:pt>
    <dgm:pt modelId="{E1BC116E-C8E6-453C-B02F-4F2F0D4C028E}" type="pres">
      <dgm:prSet presAssocID="{54B811D6-86E7-47FE-ABE3-EB0C9CE0C17F}" presName="sibTrans" presStyleCnt="0"/>
      <dgm:spPr/>
    </dgm:pt>
    <dgm:pt modelId="{F0C450BB-BE3F-465F-AB32-4A2444264AEE}" type="pres">
      <dgm:prSet presAssocID="{415CB8F0-D1D7-40DC-9486-A35B1CCCD89A}" presName="compNode" presStyleCnt="0"/>
      <dgm:spPr/>
    </dgm:pt>
    <dgm:pt modelId="{839D6664-7AFB-4632-8823-A16290CEC26F}" type="pres">
      <dgm:prSet presAssocID="{415CB8F0-D1D7-40DC-9486-A35B1CCCD89A}" presName="bgRect" presStyleLbl="bgShp" presStyleIdx="3" presStyleCnt="4"/>
      <dgm:spPr/>
    </dgm:pt>
    <dgm:pt modelId="{9AEB8011-B675-42AF-A907-8B5243DC8C6B}" type="pres">
      <dgm:prSet presAssocID="{415CB8F0-D1D7-40DC-9486-A35B1CCCD89A}" presName="iconRect" presStyleLbl="nod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9B61C232-B523-4350-8721-097DC6D1711E}" type="pres">
      <dgm:prSet presAssocID="{415CB8F0-D1D7-40DC-9486-A35B1CCCD89A}" presName="spaceRect" presStyleCnt="0"/>
      <dgm:spPr/>
    </dgm:pt>
    <dgm:pt modelId="{343055E5-DD6F-414C-98F1-9E5132487770}" type="pres">
      <dgm:prSet presAssocID="{415CB8F0-D1D7-40DC-9486-A35B1CCCD89A}" presName="parTx" presStyleLbl="revTx" presStyleIdx="3" presStyleCnt="4">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05723C17-686E-4F89-9CF0-5294176CEA82}" type="presOf" srcId="{F535009E-9BE5-47F6-8E02-03BD222A78AB}" destId="{D71CFC8F-95C1-488C-8B8B-4470B3766C86}" srcOrd="0" destOrd="0" presId="urn:microsoft.com/office/officeart/2018/2/layout/IconVerticalSolidList"/>
    <dgm:cxn modelId="{CC1F202A-1F32-42D2-A79F-F7A0F1933365}" srcId="{14FF9C2E-D4FF-4D62-BF9E-D28B2D75D1C8}" destId="{415CB8F0-D1D7-40DC-9486-A35B1CCCD89A}" srcOrd="3" destOrd="0" parTransId="{0ABF3E8D-3FA6-4634-974F-E0E52447512D}" sibTransId="{954F202C-4661-4869-9307-78A160154B7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BD6C0378-CDA1-400C-8961-02850F439715}" type="presOf" srcId="{415CB8F0-D1D7-40DC-9486-A35B1CCCD89A}" destId="{343055E5-DD6F-414C-98F1-9E5132487770}" srcOrd="0" destOrd="0" presId="urn:microsoft.com/office/officeart/2018/2/layout/IconVerticalSolidList"/>
    <dgm:cxn modelId="{4B1C2298-80BE-448A-9EDB-380D7B42753B}" srcId="{14FF9C2E-D4FF-4D62-BF9E-D28B2D75D1C8}" destId="{F535009E-9BE5-47F6-8E02-03BD222A78AB}" srcOrd="2" destOrd="0" parTransId="{27BD8C05-CE56-4FFB-A37B-602357358F74}" sibTransId="{54B811D6-86E7-47FE-ABE3-EB0C9CE0C17F}"/>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 modelId="{0CDE903C-CDED-4D9D-8C2B-C1E39C4892D7}" type="presParOf" srcId="{4AB2496D-5FC5-4159-B30C-F36728E3A515}" destId="{9416A737-1142-4110-9595-7B28986B11B9}" srcOrd="3" destOrd="0" presId="urn:microsoft.com/office/officeart/2018/2/layout/IconVerticalSolidList"/>
    <dgm:cxn modelId="{F0EF8CF2-FBC5-4E8A-9FA7-E985130EE63F}" type="presParOf" srcId="{4AB2496D-5FC5-4159-B30C-F36728E3A515}" destId="{C563FBD6-1568-4940-860C-89622D02B404}" srcOrd="4" destOrd="0" presId="urn:microsoft.com/office/officeart/2018/2/layout/IconVerticalSolidList"/>
    <dgm:cxn modelId="{32AB1380-420C-44F8-8179-045E56E1E147}" type="presParOf" srcId="{C563FBD6-1568-4940-860C-89622D02B404}" destId="{620564C3-8CD2-4949-B2FF-56D133F28C1A}" srcOrd="0" destOrd="0" presId="urn:microsoft.com/office/officeart/2018/2/layout/IconVerticalSolidList"/>
    <dgm:cxn modelId="{4AFA5A0F-8CDB-4206-9C87-EC5BDD38BE97}" type="presParOf" srcId="{C563FBD6-1568-4940-860C-89622D02B404}" destId="{690C1EFF-B318-45B7-AB54-EB511507F6C5}" srcOrd="1" destOrd="0" presId="urn:microsoft.com/office/officeart/2018/2/layout/IconVerticalSolidList"/>
    <dgm:cxn modelId="{16561909-A5F2-490D-AB7B-DDC096BA3A7C}" type="presParOf" srcId="{C563FBD6-1568-4940-860C-89622D02B404}" destId="{F306AC18-9C79-431A-B4E8-C7630EB6844E}" srcOrd="2" destOrd="0" presId="urn:microsoft.com/office/officeart/2018/2/layout/IconVerticalSolidList"/>
    <dgm:cxn modelId="{A8982D7E-1A0C-476B-BBE5-C5309FDD71F7}" type="presParOf" srcId="{C563FBD6-1568-4940-860C-89622D02B404}" destId="{D71CFC8F-95C1-488C-8B8B-4470B3766C86}" srcOrd="3" destOrd="0" presId="urn:microsoft.com/office/officeart/2018/2/layout/IconVerticalSolidList"/>
    <dgm:cxn modelId="{530C01F2-A256-4DDB-B873-A3023E8543DF}" type="presParOf" srcId="{4AB2496D-5FC5-4159-B30C-F36728E3A515}" destId="{E1BC116E-C8E6-453C-B02F-4F2F0D4C028E}" srcOrd="5" destOrd="0" presId="urn:microsoft.com/office/officeart/2018/2/layout/IconVerticalSolidList"/>
    <dgm:cxn modelId="{83636307-6F10-469A-A65D-127077C82A54}" type="presParOf" srcId="{4AB2496D-5FC5-4159-B30C-F36728E3A515}" destId="{F0C450BB-BE3F-465F-AB32-4A2444264AEE}" srcOrd="6" destOrd="0" presId="urn:microsoft.com/office/officeart/2018/2/layout/IconVerticalSolidList"/>
    <dgm:cxn modelId="{9DB74765-55CA-4DB6-BEA1-1EB4F67ABAA9}" type="presParOf" srcId="{F0C450BB-BE3F-465F-AB32-4A2444264AEE}" destId="{839D6664-7AFB-4632-8823-A16290CEC26F}" srcOrd="0" destOrd="0" presId="urn:microsoft.com/office/officeart/2018/2/layout/IconVerticalSolidList"/>
    <dgm:cxn modelId="{A6E5ED9F-7573-46CF-8F95-32116F0E5E2B}" type="presParOf" srcId="{F0C450BB-BE3F-465F-AB32-4A2444264AEE}" destId="{9AEB8011-B675-42AF-A907-8B5243DC8C6B}" srcOrd="1" destOrd="0" presId="urn:microsoft.com/office/officeart/2018/2/layout/IconVerticalSolidList"/>
    <dgm:cxn modelId="{7F778209-4739-4CF7-BF24-97FDCBA58C4C}" type="presParOf" srcId="{F0C450BB-BE3F-465F-AB32-4A2444264AEE}" destId="{9B61C232-B523-4350-8721-097DC6D1711E}" srcOrd="2" destOrd="0" presId="urn:microsoft.com/office/officeart/2018/2/layout/IconVerticalSolidList"/>
    <dgm:cxn modelId="{B85AF16E-1435-410D-8CD5-252831BEBE44}" type="presParOf" srcId="{F0C450BB-BE3F-465F-AB32-4A2444264AEE}" destId="{343055E5-DD6F-414C-98F1-9E51324877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gn="just">
            <a:lnSpc>
              <a:spcPct val="100000"/>
            </a:lnSpc>
          </a:pPr>
          <a:r>
            <a:rPr lang="en-US" sz="1800" b="1" dirty="0">
              <a:latin typeface="Garamond" panose="02020404030301010803" pitchFamily="18" charset="0"/>
            </a:rPr>
            <a:t>α) </a:t>
          </a:r>
          <a:r>
            <a:rPr lang="el-GR" sz="1800" dirty="0">
              <a:latin typeface="Garamond" panose="02020404030301010803" pitchFamily="18" charset="0"/>
            </a:rPr>
            <a:t>Ποια (-</a:t>
          </a:r>
          <a:r>
            <a:rPr lang="el-GR" sz="1800" dirty="0" err="1">
              <a:latin typeface="Garamond" panose="02020404030301010803" pitchFamily="18" charset="0"/>
            </a:rPr>
            <a:t>ες</a:t>
          </a:r>
          <a:r>
            <a:rPr lang="el-GR" sz="1800" dirty="0">
              <a:latin typeface="Garamond" panose="02020404030301010803" pitchFamily="18" charset="0"/>
            </a:rPr>
            <a:t>) βασική (-</a:t>
          </a:r>
          <a:r>
            <a:rPr lang="el-GR" sz="1800" dirty="0" err="1">
              <a:latin typeface="Garamond" panose="02020404030301010803" pitchFamily="18" charset="0"/>
            </a:rPr>
            <a:t>ες</a:t>
          </a:r>
          <a:r>
            <a:rPr lang="el-GR" sz="1800" dirty="0">
              <a:latin typeface="Garamond" panose="02020404030301010803" pitchFamily="18" charset="0"/>
            </a:rPr>
            <a:t>) αρχή (-</a:t>
          </a:r>
          <a:r>
            <a:rPr lang="el-GR" sz="1800" dirty="0" err="1">
              <a:latin typeface="Garamond" panose="02020404030301010803" pitchFamily="18" charset="0"/>
            </a:rPr>
            <a:t>ες</a:t>
          </a:r>
          <a:r>
            <a:rPr lang="el-GR" sz="1800" dirty="0">
              <a:latin typeface="Garamond" panose="02020404030301010803" pitchFamily="18" charset="0"/>
            </a:rPr>
            <a:t>) της διοικητικής σκέψης φαίνεται να απουσιάζει (-</a:t>
          </a:r>
          <a:r>
            <a:rPr lang="el-GR" sz="1800" dirty="0" err="1">
              <a:latin typeface="Garamond" panose="02020404030301010803" pitchFamily="18" charset="0"/>
            </a:rPr>
            <a:t>ουν</a:t>
          </a:r>
          <a:r>
            <a:rPr lang="el-GR" sz="1800" dirty="0">
              <a:latin typeface="Garamond" panose="02020404030301010803" pitchFamily="18" charset="0"/>
            </a:rPr>
            <a:t>) από τη διοίκηση του συγκεκριμένου σχολείου</a:t>
          </a:r>
          <a:r>
            <a:rPr lang="en-US" sz="1800" dirty="0">
              <a:latin typeface="Garamond" panose="02020404030301010803" pitchFamily="18" charset="0"/>
            </a:rPr>
            <a:t>;</a:t>
          </a: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pPr>
          <a:r>
            <a:rPr lang="en-US" sz="1800" b="1" dirty="0">
              <a:latin typeface="Garamond" panose="02020404030301010803" pitchFamily="18" charset="0"/>
            </a:rPr>
            <a:t>β) </a:t>
          </a:r>
          <a:r>
            <a:rPr lang="en-US" sz="1800" dirty="0" err="1">
              <a:latin typeface="Garamond" panose="02020404030301010803" pitchFamily="18" charset="0"/>
            </a:rPr>
            <a:t>Αν</a:t>
          </a:r>
          <a:r>
            <a:rPr lang="en-US" sz="1800" dirty="0">
              <a:latin typeface="Garamond" panose="02020404030301010803" pitchFamily="18" charset="0"/>
            </a:rPr>
            <a:t> </a:t>
          </a:r>
          <a:r>
            <a:rPr lang="en-US" sz="1800" dirty="0" err="1">
              <a:latin typeface="Garamond" panose="02020404030301010803" pitchFamily="18" charset="0"/>
            </a:rPr>
            <a:t>ήσ</a:t>
          </a:r>
          <a:r>
            <a:rPr lang="en-US" sz="1800" dirty="0">
              <a:latin typeface="Garamond" panose="02020404030301010803" pitchFamily="18" charset="0"/>
            </a:rPr>
            <a:t>αστε </a:t>
          </a:r>
          <a:r>
            <a:rPr lang="el-GR" sz="1800" dirty="0">
              <a:latin typeface="Garamond" panose="02020404030301010803" pitchFamily="18" charset="0"/>
            </a:rPr>
            <a:t>εσείς στη θέση της εκπαιδευτικού, πως θα ενεργούσατε</a:t>
          </a:r>
          <a:r>
            <a:rPr lang="en-US" sz="1800" dirty="0">
              <a:latin typeface="Garamond" panose="02020404030301010803" pitchFamily="18" charset="0"/>
            </a:rPr>
            <a:t>;</a:t>
          </a: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F535009E-9BE5-47F6-8E02-03BD222A78AB}">
      <dgm:prSet custT="1"/>
      <dgm:spPr/>
      <dgm:t>
        <a:bodyPr/>
        <a:lstStyle/>
        <a:p>
          <a:pPr algn="just">
            <a:lnSpc>
              <a:spcPct val="100000"/>
            </a:lnSpc>
          </a:pPr>
          <a:r>
            <a:rPr lang="en-US" sz="1800" b="1" dirty="0">
              <a:latin typeface="Garamond" panose="02020404030301010803" pitchFamily="18" charset="0"/>
            </a:rPr>
            <a:t>γ) </a:t>
          </a:r>
          <a:r>
            <a:rPr lang="el-GR" sz="1800" dirty="0">
              <a:latin typeface="Garamond" panose="02020404030301010803" pitchFamily="18" charset="0"/>
            </a:rPr>
            <a:t>Ποιος, κατά τη γνώμη σας, παράγοντας συντελεί στην αποτελεσματική συνύπαρξη διευθυντή/υποδιευθυντή μιας σχολικής μονάδας</a:t>
          </a:r>
          <a:r>
            <a:rPr lang="en-US" sz="1800" dirty="0">
              <a:latin typeface="Garamond" panose="02020404030301010803" pitchFamily="18" charset="0"/>
            </a:rPr>
            <a:t>;</a:t>
          </a:r>
        </a:p>
      </dgm:t>
    </dgm:pt>
    <dgm:pt modelId="{27BD8C05-CE56-4FFB-A37B-602357358F74}" type="parTrans" cxnId="{4B1C2298-80BE-448A-9EDB-380D7B42753B}">
      <dgm:prSet/>
      <dgm:spPr/>
      <dgm:t>
        <a:bodyPr/>
        <a:lstStyle/>
        <a:p>
          <a:endParaRPr lang="en-US"/>
        </a:p>
      </dgm:t>
    </dgm:pt>
    <dgm:pt modelId="{54B811D6-86E7-47FE-ABE3-EB0C9CE0C17F}" type="sibTrans" cxnId="{4B1C2298-80BE-448A-9EDB-380D7B42753B}">
      <dgm:prSet/>
      <dgm:spPr/>
      <dgm:t>
        <a:bodyPr/>
        <a:lstStyle/>
        <a:p>
          <a:endParaRPr lang="en-US"/>
        </a:p>
      </dgm:t>
    </dgm:pt>
    <dgm:pt modelId="{415CB8F0-D1D7-40DC-9486-A35B1CCCD89A}">
      <dgm:prSet custT="1"/>
      <dgm:spPr/>
      <dgm:t>
        <a:bodyPr/>
        <a:lstStyle/>
        <a:p>
          <a:pPr>
            <a:lnSpc>
              <a:spcPct val="100000"/>
            </a:lnSpc>
          </a:pPr>
          <a:r>
            <a:rPr lang="en-US" sz="1800" b="1" dirty="0">
              <a:latin typeface="Garamond" panose="02020404030301010803" pitchFamily="18" charset="0"/>
            </a:rPr>
            <a:t>δ) </a:t>
          </a:r>
          <a:r>
            <a:rPr lang="el-GR" sz="1800" dirty="0">
              <a:latin typeface="Garamond" panose="02020404030301010803" pitchFamily="18" charset="0"/>
            </a:rPr>
            <a:t>Υποχρεούται η εκπαιδευτικός κ. Φ. να περατώσει διοικητικό έργο;</a:t>
          </a:r>
          <a:endParaRPr lang="en-US" sz="1800" dirty="0">
            <a:latin typeface="Garamond" panose="02020404030301010803" pitchFamily="18" charset="0"/>
          </a:endParaRPr>
        </a:p>
      </dgm:t>
    </dgm:pt>
    <dgm:pt modelId="{0ABF3E8D-3FA6-4634-974F-E0E52447512D}" type="parTrans" cxnId="{CC1F202A-1F32-42D2-A79F-F7A0F1933365}">
      <dgm:prSet/>
      <dgm:spPr/>
      <dgm:t>
        <a:bodyPr/>
        <a:lstStyle/>
        <a:p>
          <a:endParaRPr lang="en-US"/>
        </a:p>
      </dgm:t>
    </dgm:pt>
    <dgm:pt modelId="{954F202C-4661-4869-9307-78A160154B72}" type="sibTrans" cxnId="{CC1F202A-1F32-42D2-A79F-F7A0F193336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4"/>
      <dgm:spPr/>
    </dgm:pt>
    <dgm:pt modelId="{CA1E0CEF-EF3E-4AC9-A0BE-8C563E9BAB8B}" type="pres">
      <dgm:prSet presAssocID="{3F455DC6-F172-418A-B865-41FBC2222D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4">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4"/>
      <dgm:spPr/>
    </dgm:pt>
    <dgm:pt modelId="{88A357E1-7AAC-4C25-8DE9-3807B6B6F983}" type="pres">
      <dgm:prSet presAssocID="{93A0817C-782F-4DA6-B516-60EA28BD65B5}"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4">
        <dgm:presLayoutVars>
          <dgm:chMax val="0"/>
          <dgm:chPref val="0"/>
        </dgm:presLayoutVars>
      </dgm:prSet>
      <dgm:spPr/>
    </dgm:pt>
    <dgm:pt modelId="{9416A737-1142-4110-9595-7B28986B11B9}" type="pres">
      <dgm:prSet presAssocID="{A07C82F7-5474-48A8-AD76-4D13F6570262}" presName="sibTrans" presStyleCnt="0"/>
      <dgm:spPr/>
    </dgm:pt>
    <dgm:pt modelId="{C563FBD6-1568-4940-860C-89622D02B404}" type="pres">
      <dgm:prSet presAssocID="{F535009E-9BE5-47F6-8E02-03BD222A78AB}" presName="compNode" presStyleCnt="0"/>
      <dgm:spPr/>
    </dgm:pt>
    <dgm:pt modelId="{620564C3-8CD2-4949-B2FF-56D133F28C1A}" type="pres">
      <dgm:prSet presAssocID="{F535009E-9BE5-47F6-8E02-03BD222A78AB}" presName="bgRect" presStyleLbl="bgShp" presStyleIdx="2" presStyleCnt="4"/>
      <dgm:spPr/>
    </dgm:pt>
    <dgm:pt modelId="{690C1EFF-B318-45B7-AB54-EB511507F6C5}" type="pres">
      <dgm:prSet presAssocID="{F535009E-9BE5-47F6-8E02-03BD222A78AB}" presName="iconRect" presStyleLbl="nod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306AC18-9C79-431A-B4E8-C7630EB6844E}" type="pres">
      <dgm:prSet presAssocID="{F535009E-9BE5-47F6-8E02-03BD222A78AB}" presName="spaceRect" presStyleCnt="0"/>
      <dgm:spPr/>
    </dgm:pt>
    <dgm:pt modelId="{D71CFC8F-95C1-488C-8B8B-4470B3766C86}" type="pres">
      <dgm:prSet presAssocID="{F535009E-9BE5-47F6-8E02-03BD222A78AB}" presName="parTx" presStyleLbl="revTx" presStyleIdx="2" presStyleCnt="4">
        <dgm:presLayoutVars>
          <dgm:chMax val="0"/>
          <dgm:chPref val="0"/>
        </dgm:presLayoutVars>
      </dgm:prSet>
      <dgm:spPr/>
    </dgm:pt>
    <dgm:pt modelId="{E1BC116E-C8E6-453C-B02F-4F2F0D4C028E}" type="pres">
      <dgm:prSet presAssocID="{54B811D6-86E7-47FE-ABE3-EB0C9CE0C17F}" presName="sibTrans" presStyleCnt="0"/>
      <dgm:spPr/>
    </dgm:pt>
    <dgm:pt modelId="{F0C450BB-BE3F-465F-AB32-4A2444264AEE}" type="pres">
      <dgm:prSet presAssocID="{415CB8F0-D1D7-40DC-9486-A35B1CCCD89A}" presName="compNode" presStyleCnt="0"/>
      <dgm:spPr/>
    </dgm:pt>
    <dgm:pt modelId="{839D6664-7AFB-4632-8823-A16290CEC26F}" type="pres">
      <dgm:prSet presAssocID="{415CB8F0-D1D7-40DC-9486-A35B1CCCD89A}" presName="bgRect" presStyleLbl="bgShp" presStyleIdx="3" presStyleCnt="4"/>
      <dgm:spPr/>
    </dgm:pt>
    <dgm:pt modelId="{9AEB8011-B675-42AF-A907-8B5243DC8C6B}" type="pres">
      <dgm:prSet presAssocID="{415CB8F0-D1D7-40DC-9486-A35B1CCCD89A}" presName="iconRect" presStyleLbl="nod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9B61C232-B523-4350-8721-097DC6D1711E}" type="pres">
      <dgm:prSet presAssocID="{415CB8F0-D1D7-40DC-9486-A35B1CCCD89A}" presName="spaceRect" presStyleCnt="0"/>
      <dgm:spPr/>
    </dgm:pt>
    <dgm:pt modelId="{343055E5-DD6F-414C-98F1-9E5132487770}" type="pres">
      <dgm:prSet presAssocID="{415CB8F0-D1D7-40DC-9486-A35B1CCCD89A}" presName="parTx" presStyleLbl="revTx" presStyleIdx="3" presStyleCnt="4">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05723C17-686E-4F89-9CF0-5294176CEA82}" type="presOf" srcId="{F535009E-9BE5-47F6-8E02-03BD222A78AB}" destId="{D71CFC8F-95C1-488C-8B8B-4470B3766C86}" srcOrd="0" destOrd="0" presId="urn:microsoft.com/office/officeart/2018/2/layout/IconVerticalSolidList"/>
    <dgm:cxn modelId="{CC1F202A-1F32-42D2-A79F-F7A0F1933365}" srcId="{14FF9C2E-D4FF-4D62-BF9E-D28B2D75D1C8}" destId="{415CB8F0-D1D7-40DC-9486-A35B1CCCD89A}" srcOrd="3" destOrd="0" parTransId="{0ABF3E8D-3FA6-4634-974F-E0E52447512D}" sibTransId="{954F202C-4661-4869-9307-78A160154B7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BD6C0378-CDA1-400C-8961-02850F439715}" type="presOf" srcId="{415CB8F0-D1D7-40DC-9486-A35B1CCCD89A}" destId="{343055E5-DD6F-414C-98F1-9E5132487770}" srcOrd="0" destOrd="0" presId="urn:microsoft.com/office/officeart/2018/2/layout/IconVerticalSolidList"/>
    <dgm:cxn modelId="{4B1C2298-80BE-448A-9EDB-380D7B42753B}" srcId="{14FF9C2E-D4FF-4D62-BF9E-D28B2D75D1C8}" destId="{F535009E-9BE5-47F6-8E02-03BD222A78AB}" srcOrd="2" destOrd="0" parTransId="{27BD8C05-CE56-4FFB-A37B-602357358F74}" sibTransId="{54B811D6-86E7-47FE-ABE3-EB0C9CE0C17F}"/>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 modelId="{0CDE903C-CDED-4D9D-8C2B-C1E39C4892D7}" type="presParOf" srcId="{4AB2496D-5FC5-4159-B30C-F36728E3A515}" destId="{9416A737-1142-4110-9595-7B28986B11B9}" srcOrd="3" destOrd="0" presId="urn:microsoft.com/office/officeart/2018/2/layout/IconVerticalSolidList"/>
    <dgm:cxn modelId="{F0EF8CF2-FBC5-4E8A-9FA7-E985130EE63F}" type="presParOf" srcId="{4AB2496D-5FC5-4159-B30C-F36728E3A515}" destId="{C563FBD6-1568-4940-860C-89622D02B404}" srcOrd="4" destOrd="0" presId="urn:microsoft.com/office/officeart/2018/2/layout/IconVerticalSolidList"/>
    <dgm:cxn modelId="{32AB1380-420C-44F8-8179-045E56E1E147}" type="presParOf" srcId="{C563FBD6-1568-4940-860C-89622D02B404}" destId="{620564C3-8CD2-4949-B2FF-56D133F28C1A}" srcOrd="0" destOrd="0" presId="urn:microsoft.com/office/officeart/2018/2/layout/IconVerticalSolidList"/>
    <dgm:cxn modelId="{4AFA5A0F-8CDB-4206-9C87-EC5BDD38BE97}" type="presParOf" srcId="{C563FBD6-1568-4940-860C-89622D02B404}" destId="{690C1EFF-B318-45B7-AB54-EB511507F6C5}" srcOrd="1" destOrd="0" presId="urn:microsoft.com/office/officeart/2018/2/layout/IconVerticalSolidList"/>
    <dgm:cxn modelId="{16561909-A5F2-490D-AB7B-DDC096BA3A7C}" type="presParOf" srcId="{C563FBD6-1568-4940-860C-89622D02B404}" destId="{F306AC18-9C79-431A-B4E8-C7630EB6844E}" srcOrd="2" destOrd="0" presId="urn:microsoft.com/office/officeart/2018/2/layout/IconVerticalSolidList"/>
    <dgm:cxn modelId="{A8982D7E-1A0C-476B-BBE5-C5309FDD71F7}" type="presParOf" srcId="{C563FBD6-1568-4940-860C-89622D02B404}" destId="{D71CFC8F-95C1-488C-8B8B-4470B3766C86}" srcOrd="3" destOrd="0" presId="urn:microsoft.com/office/officeart/2018/2/layout/IconVerticalSolidList"/>
    <dgm:cxn modelId="{530C01F2-A256-4DDB-B873-A3023E8543DF}" type="presParOf" srcId="{4AB2496D-5FC5-4159-B30C-F36728E3A515}" destId="{E1BC116E-C8E6-453C-B02F-4F2F0D4C028E}" srcOrd="5" destOrd="0" presId="urn:microsoft.com/office/officeart/2018/2/layout/IconVerticalSolidList"/>
    <dgm:cxn modelId="{83636307-6F10-469A-A65D-127077C82A54}" type="presParOf" srcId="{4AB2496D-5FC5-4159-B30C-F36728E3A515}" destId="{F0C450BB-BE3F-465F-AB32-4A2444264AEE}" srcOrd="6" destOrd="0" presId="urn:microsoft.com/office/officeart/2018/2/layout/IconVerticalSolidList"/>
    <dgm:cxn modelId="{9DB74765-55CA-4DB6-BEA1-1EB4F67ABAA9}" type="presParOf" srcId="{F0C450BB-BE3F-465F-AB32-4A2444264AEE}" destId="{839D6664-7AFB-4632-8823-A16290CEC26F}" srcOrd="0" destOrd="0" presId="urn:microsoft.com/office/officeart/2018/2/layout/IconVerticalSolidList"/>
    <dgm:cxn modelId="{A6E5ED9F-7573-46CF-8F95-32116F0E5E2B}" type="presParOf" srcId="{F0C450BB-BE3F-465F-AB32-4A2444264AEE}" destId="{9AEB8011-B675-42AF-A907-8B5243DC8C6B}" srcOrd="1" destOrd="0" presId="urn:microsoft.com/office/officeart/2018/2/layout/IconVerticalSolidList"/>
    <dgm:cxn modelId="{7F778209-4739-4CF7-BF24-97FDCBA58C4C}" type="presParOf" srcId="{F0C450BB-BE3F-465F-AB32-4A2444264AEE}" destId="{9B61C232-B523-4350-8721-097DC6D1711E}" srcOrd="2" destOrd="0" presId="urn:microsoft.com/office/officeart/2018/2/layout/IconVerticalSolidList"/>
    <dgm:cxn modelId="{B85AF16E-1435-410D-8CD5-252831BEBE44}" type="presParOf" srcId="{F0C450BB-BE3F-465F-AB32-4A2444264AEE}" destId="{343055E5-DD6F-414C-98F1-9E51324877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Ποια στοιχεία της κλασικής σχολής διακρίνετε στην παραπάνω περίπτωση</a:t>
          </a:r>
          <a:r>
            <a:rPr lang="en-US" sz="1800" dirty="0">
              <a:latin typeface="Garamond" panose="02020404030301010803" pitchFamily="18" charset="0"/>
            </a:rPr>
            <a:t>;</a:t>
          </a: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nSpc>
              <a:spcPct val="100000"/>
            </a:lnSpc>
          </a:pPr>
          <a:r>
            <a:rPr lang="en-US" sz="1800" b="1" dirty="0">
              <a:latin typeface="Garamond" panose="02020404030301010803" pitchFamily="18" charset="0"/>
            </a:rPr>
            <a:t>β) </a:t>
          </a:r>
          <a:r>
            <a:rPr lang="el-GR" sz="1800" dirty="0">
              <a:latin typeface="Garamond" panose="02020404030301010803" pitchFamily="18" charset="0"/>
            </a:rPr>
            <a:t>Θεωρείτε εφικτή τη «μετακίνηση» ενός οργανισμού (του εκπαιδευτηρίου) από μια διοικητική προσέγγιση (π.χ. την κλασική) σε κάποια άλλη (π.χ. τη σύγχρονη)</a:t>
          </a:r>
          <a:r>
            <a:rPr lang="en-US" sz="1800" dirty="0">
              <a:latin typeface="Garamond" panose="02020404030301010803" pitchFamily="18" charset="0"/>
            </a:rPr>
            <a:t>;</a:t>
          </a: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dgm:spPr/>
    </dgm:pt>
    <dgm:pt modelId="{CA1E0CEF-EF3E-4AC9-A0BE-8C563E9BAB8B}" type="pres">
      <dgm:prSet presAssocID="{3F455DC6-F172-418A-B865-41FBC2222DF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dgm:spPr/>
    </dgm:pt>
    <dgm:pt modelId="{88A357E1-7AAC-4C25-8DE9-3807B6B6F983}" type="pres">
      <dgm:prSet presAssocID="{93A0817C-782F-4DA6-B516-60EA28BD65B5}"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Να αναφέρετε τη βασική διοικητική αρχή που φαίνεται να αγνοεί ο κ. Χρήστου.</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nSpc>
              <a:spcPct val="100000"/>
            </a:lnSpc>
          </a:pPr>
          <a:r>
            <a:rPr lang="en-US" sz="1800" b="1" dirty="0">
              <a:latin typeface="Garamond" panose="02020404030301010803" pitchFamily="18" charset="0"/>
            </a:rPr>
            <a:t>β) </a:t>
          </a:r>
          <a:r>
            <a:rPr lang="el-GR" sz="1800" dirty="0">
              <a:latin typeface="Garamond" panose="02020404030301010803" pitchFamily="18" charset="0"/>
            </a:rPr>
            <a:t>Να εξετάσετε αν ο τρόπος άσκησης του συγκεκριμένου καθήκοντος από τον κ. Χρήστου συνιστά πειθαρχικό παράπτωμα</a:t>
          </a:r>
          <a:r>
            <a:rPr lang="en-US" sz="1800" dirty="0">
              <a:latin typeface="Garamond" panose="02020404030301010803" pitchFamily="18" charset="0"/>
            </a:rPr>
            <a:t>;</a:t>
          </a: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F535009E-9BE5-47F6-8E02-03BD222A78AB}">
      <dgm:prSet custT="1"/>
      <dgm:spPr/>
      <dgm:t>
        <a:bodyPr/>
        <a:lstStyle/>
        <a:p>
          <a:pPr algn="just">
            <a:lnSpc>
              <a:spcPct val="100000"/>
            </a:lnSpc>
          </a:pPr>
          <a:r>
            <a:rPr lang="en-US" sz="1800" b="1" dirty="0">
              <a:latin typeface="Garamond" panose="02020404030301010803" pitchFamily="18" charset="0"/>
            </a:rPr>
            <a:t>γ) </a:t>
          </a:r>
          <a:r>
            <a:rPr lang="el-GR" sz="1800" dirty="0">
              <a:latin typeface="Garamond" panose="02020404030301010803" pitchFamily="18" charset="0"/>
            </a:rPr>
            <a:t>Να εξετάσετε αν η διοικητική συμπεριφορά του κ. Χρήστου έχει αρνητική επίδραση στην προσαρμογή των νεοδιόριστων εκπαιδευτικών στο εργασιακό περιβάλλον του σχολείου.</a:t>
          </a:r>
          <a:endParaRPr lang="en-US" sz="1800" dirty="0">
            <a:latin typeface="Garamond" panose="02020404030301010803" pitchFamily="18" charset="0"/>
          </a:endParaRPr>
        </a:p>
      </dgm:t>
    </dgm:pt>
    <dgm:pt modelId="{27BD8C05-CE56-4FFB-A37B-602357358F74}" type="parTrans" cxnId="{4B1C2298-80BE-448A-9EDB-380D7B42753B}">
      <dgm:prSet/>
      <dgm:spPr/>
      <dgm:t>
        <a:bodyPr/>
        <a:lstStyle/>
        <a:p>
          <a:endParaRPr lang="en-US"/>
        </a:p>
      </dgm:t>
    </dgm:pt>
    <dgm:pt modelId="{54B811D6-86E7-47FE-ABE3-EB0C9CE0C17F}" type="sibTrans" cxnId="{4B1C2298-80BE-448A-9EDB-380D7B42753B}">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3"/>
      <dgm:spPr/>
    </dgm:pt>
    <dgm:pt modelId="{CA1E0CEF-EF3E-4AC9-A0BE-8C563E9BAB8B}" type="pres">
      <dgm:prSet presAssocID="{3F455DC6-F172-418A-B865-41FBC2222D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3">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3"/>
      <dgm:spPr/>
    </dgm:pt>
    <dgm:pt modelId="{88A357E1-7AAC-4C25-8DE9-3807B6B6F983}" type="pres">
      <dgm:prSet presAssocID="{93A0817C-782F-4DA6-B516-60EA28BD65B5}" presName="iconRect" presStyleLbl="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3">
        <dgm:presLayoutVars>
          <dgm:chMax val="0"/>
          <dgm:chPref val="0"/>
        </dgm:presLayoutVars>
      </dgm:prSet>
      <dgm:spPr/>
    </dgm:pt>
    <dgm:pt modelId="{9416A737-1142-4110-9595-7B28986B11B9}" type="pres">
      <dgm:prSet presAssocID="{A07C82F7-5474-48A8-AD76-4D13F6570262}" presName="sibTrans" presStyleCnt="0"/>
      <dgm:spPr/>
    </dgm:pt>
    <dgm:pt modelId="{C563FBD6-1568-4940-860C-89622D02B404}" type="pres">
      <dgm:prSet presAssocID="{F535009E-9BE5-47F6-8E02-03BD222A78AB}" presName="compNode" presStyleCnt="0"/>
      <dgm:spPr/>
    </dgm:pt>
    <dgm:pt modelId="{620564C3-8CD2-4949-B2FF-56D133F28C1A}" type="pres">
      <dgm:prSet presAssocID="{F535009E-9BE5-47F6-8E02-03BD222A78AB}" presName="bgRect" presStyleLbl="bgShp" presStyleIdx="2" presStyleCnt="3"/>
      <dgm:spPr/>
    </dgm:pt>
    <dgm:pt modelId="{690C1EFF-B318-45B7-AB54-EB511507F6C5}" type="pres">
      <dgm:prSet presAssocID="{F535009E-9BE5-47F6-8E02-03BD222A78AB}"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306AC18-9C79-431A-B4E8-C7630EB6844E}" type="pres">
      <dgm:prSet presAssocID="{F535009E-9BE5-47F6-8E02-03BD222A78AB}" presName="spaceRect" presStyleCnt="0"/>
      <dgm:spPr/>
    </dgm:pt>
    <dgm:pt modelId="{D71CFC8F-95C1-488C-8B8B-4470B3766C86}" type="pres">
      <dgm:prSet presAssocID="{F535009E-9BE5-47F6-8E02-03BD222A78AB}" presName="parTx" presStyleLbl="revTx" presStyleIdx="2" presStyleCnt="3">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05723C17-686E-4F89-9CF0-5294176CEA82}" type="presOf" srcId="{F535009E-9BE5-47F6-8E02-03BD222A78AB}" destId="{D71CFC8F-95C1-488C-8B8B-4470B3766C86}" srcOrd="0" destOrd="0" presId="urn:microsoft.com/office/officeart/2018/2/layout/IconVerticalSolidList"/>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4B1C2298-80BE-448A-9EDB-380D7B42753B}" srcId="{14FF9C2E-D4FF-4D62-BF9E-D28B2D75D1C8}" destId="{F535009E-9BE5-47F6-8E02-03BD222A78AB}" srcOrd="2" destOrd="0" parTransId="{27BD8C05-CE56-4FFB-A37B-602357358F74}" sibTransId="{54B811D6-86E7-47FE-ABE3-EB0C9CE0C17F}"/>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 modelId="{0CDE903C-CDED-4D9D-8C2B-C1E39C4892D7}" type="presParOf" srcId="{4AB2496D-5FC5-4159-B30C-F36728E3A515}" destId="{9416A737-1142-4110-9595-7B28986B11B9}" srcOrd="3" destOrd="0" presId="urn:microsoft.com/office/officeart/2018/2/layout/IconVerticalSolidList"/>
    <dgm:cxn modelId="{F0EF8CF2-FBC5-4E8A-9FA7-E985130EE63F}" type="presParOf" srcId="{4AB2496D-5FC5-4159-B30C-F36728E3A515}" destId="{C563FBD6-1568-4940-860C-89622D02B404}" srcOrd="4" destOrd="0" presId="urn:microsoft.com/office/officeart/2018/2/layout/IconVerticalSolidList"/>
    <dgm:cxn modelId="{32AB1380-420C-44F8-8179-045E56E1E147}" type="presParOf" srcId="{C563FBD6-1568-4940-860C-89622D02B404}" destId="{620564C3-8CD2-4949-B2FF-56D133F28C1A}" srcOrd="0" destOrd="0" presId="urn:microsoft.com/office/officeart/2018/2/layout/IconVerticalSolidList"/>
    <dgm:cxn modelId="{4AFA5A0F-8CDB-4206-9C87-EC5BDD38BE97}" type="presParOf" srcId="{C563FBD6-1568-4940-860C-89622D02B404}" destId="{690C1EFF-B318-45B7-AB54-EB511507F6C5}" srcOrd="1" destOrd="0" presId="urn:microsoft.com/office/officeart/2018/2/layout/IconVerticalSolidList"/>
    <dgm:cxn modelId="{16561909-A5F2-490D-AB7B-DDC096BA3A7C}" type="presParOf" srcId="{C563FBD6-1568-4940-860C-89622D02B404}" destId="{F306AC18-9C79-431A-B4E8-C7630EB6844E}" srcOrd="2" destOrd="0" presId="urn:microsoft.com/office/officeart/2018/2/layout/IconVerticalSolidList"/>
    <dgm:cxn modelId="{A8982D7E-1A0C-476B-BBE5-C5309FDD71F7}" type="presParOf" srcId="{C563FBD6-1568-4940-860C-89622D02B404}" destId="{D71CFC8F-95C1-488C-8B8B-4470B3766C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0AC29-6AAA-4F00-A223-5EE18C3A5589}">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baseline="0" dirty="0">
              <a:latin typeface="+mj-lt"/>
              <a:cs typeface="Times New Roman" panose="02020603050405020304" pitchFamily="18" charset="0"/>
            </a:rPr>
            <a:t>Η α</a:t>
          </a:r>
          <a:r>
            <a:rPr lang="en-US" sz="1800" i="0" kern="1200" baseline="0" dirty="0" err="1">
              <a:latin typeface="+mj-lt"/>
              <a:cs typeface="Times New Roman" panose="02020603050405020304" pitchFamily="18" charset="0"/>
            </a:rPr>
            <a:t>νεύρεση</a:t>
          </a:r>
          <a:r>
            <a:rPr lang="en-US" sz="1800" i="0" kern="1200" baseline="0" dirty="0">
              <a:latin typeface="+mj-lt"/>
              <a:cs typeface="Times New Roman" panose="02020603050405020304" pitchFamily="18" charset="0"/>
            </a:rPr>
            <a:t> απ</a:t>
          </a:r>
          <a:r>
            <a:rPr lang="en-US" sz="1800" i="0" kern="1200" baseline="0" dirty="0" err="1">
              <a:latin typeface="+mj-lt"/>
              <a:cs typeface="Times New Roman" panose="02020603050405020304" pitchFamily="18" charset="0"/>
            </a:rPr>
            <a:t>οτελεσμ</a:t>
          </a:r>
          <a:r>
            <a:rPr lang="en-US" sz="1800" i="0" kern="1200" baseline="0" dirty="0">
              <a:latin typeface="+mj-lt"/>
              <a:cs typeface="Times New Roman" panose="02020603050405020304" pitchFamily="18" charset="0"/>
            </a:rPr>
            <a:t>ατικότερου τρόπου εκτέλεσης της εργασίας. </a:t>
          </a:r>
          <a:r>
            <a:rPr lang="en-US" sz="1800" i="0" kern="1200" baseline="0" dirty="0" err="1">
              <a:latin typeface="+mj-lt"/>
              <a:cs typeface="Times New Roman" panose="02020603050405020304" pitchFamily="18" charset="0"/>
            </a:rPr>
            <a:t>Ως</a:t>
          </a:r>
          <a:r>
            <a:rPr lang="en-US" sz="1800" i="0" kern="1200" baseline="0" dirty="0">
              <a:latin typeface="+mj-lt"/>
              <a:cs typeface="Times New Roman" panose="02020603050405020304" pitchFamily="18" charset="0"/>
            </a:rPr>
            <a:t> </a:t>
          </a:r>
          <a:r>
            <a:rPr lang="en-US" sz="1800" kern="1200" dirty="0">
              <a:latin typeface="+mj-lt"/>
              <a:cs typeface="Times New Roman" panose="02020603050405020304" pitchFamily="18" charset="0"/>
            </a:rPr>
            <a:t>‘</a:t>
          </a:r>
          <a:r>
            <a:rPr lang="en-US" sz="1800" i="0" kern="1200" baseline="0" dirty="0">
              <a:latin typeface="+mj-lt"/>
              <a:cs typeface="Times New Roman" panose="02020603050405020304" pitchFamily="18" charset="0"/>
            </a:rPr>
            <a:t>κα</a:t>
          </a:r>
          <a:r>
            <a:rPr lang="en-US" sz="1800" i="0" kern="1200" baseline="0" dirty="0" err="1">
              <a:latin typeface="+mj-lt"/>
              <a:cs typeface="Times New Roman" panose="02020603050405020304" pitchFamily="18" charset="0"/>
            </a:rPr>
            <a:t>λύτερη</a:t>
          </a:r>
          <a:r>
            <a:rPr lang="en-US" sz="1800" i="0" kern="1200" baseline="0" dirty="0">
              <a:latin typeface="+mj-lt"/>
              <a:cs typeface="Times New Roman" panose="02020603050405020304" pitchFamily="18" charset="0"/>
            </a:rPr>
            <a:t>’ </a:t>
          </a:r>
          <a:r>
            <a:rPr lang="en-US" sz="1800" i="0" kern="1200" baseline="0" dirty="0" err="1">
              <a:latin typeface="+mj-lt"/>
              <a:cs typeface="Times New Roman" panose="02020603050405020304" pitchFamily="18" charset="0"/>
            </a:rPr>
            <a:t>μέθοδος</a:t>
          </a:r>
          <a:r>
            <a:rPr lang="en-US" sz="1800" i="0" kern="1200" baseline="0" dirty="0">
              <a:latin typeface="+mj-lt"/>
              <a:cs typeface="Times New Roman" panose="02020603050405020304" pitchFamily="18" charset="0"/>
            </a:rPr>
            <a:t> </a:t>
          </a:r>
          <a:r>
            <a:rPr lang="en-US" sz="1800" i="0" kern="1200" baseline="0" dirty="0" err="1">
              <a:latin typeface="+mj-lt"/>
              <a:cs typeface="Times New Roman" panose="02020603050405020304" pitchFamily="18" charset="0"/>
            </a:rPr>
            <a:t>εργ</a:t>
          </a:r>
          <a:r>
            <a:rPr lang="en-US" sz="1800" i="0" kern="1200" baseline="0" dirty="0">
              <a:latin typeface="+mj-lt"/>
              <a:cs typeface="Times New Roman" panose="02020603050405020304" pitchFamily="18" charset="0"/>
            </a:rPr>
            <a:t>ασίας νοείται εκείνη που επαληθεύει τη θεμελιώδη οικονομική αρχή της </a:t>
          </a:r>
          <a:r>
            <a:rPr lang="en-US" sz="1800" b="1" i="0" kern="1200" baseline="0" dirty="0">
              <a:latin typeface="+mj-lt"/>
              <a:cs typeface="Times New Roman" panose="02020603050405020304" pitchFamily="18" charset="0"/>
            </a:rPr>
            <a:t>ήσσονος θυσίας</a:t>
          </a:r>
          <a:r>
            <a:rPr lang="en-US" sz="1800" i="0" kern="1200" baseline="0" dirty="0">
              <a:latin typeface="+mj-lt"/>
              <a:cs typeface="Times New Roman" panose="02020603050405020304" pitchFamily="18" charset="0"/>
            </a:rPr>
            <a:t>.</a:t>
          </a:r>
          <a:endParaRPr lang="en-US" sz="1800" kern="1200" dirty="0">
            <a:latin typeface="+mj-lt"/>
            <a:cs typeface="Times New Roman" panose="02020603050405020304" pitchFamily="18" charset="0"/>
          </a:endParaRPr>
        </a:p>
      </dsp:txBody>
      <dsp:txXfrm>
        <a:off x="0" y="39687"/>
        <a:ext cx="3286125" cy="1971675"/>
      </dsp:txXfrm>
    </dsp:sp>
    <dsp:sp modelId="{57F07A4E-9FCC-4947-A33D-0C06B2C54D78}">
      <dsp:nvSpPr>
        <dsp:cNvPr id="0" name=""/>
        <dsp:cNvSpPr/>
      </dsp:nvSpPr>
      <dsp:spPr>
        <a:xfrm>
          <a:off x="3614737" y="39687"/>
          <a:ext cx="3286125" cy="1971675"/>
        </a:xfrm>
        <a:prstGeom prst="rect">
          <a:avLst/>
        </a:prstGeom>
        <a:gradFill rotWithShape="0">
          <a:gsLst>
            <a:gs pos="0">
              <a:schemeClr val="accent5">
                <a:hueOff val="-857968"/>
                <a:satOff val="-5416"/>
                <a:lumOff val="-2549"/>
                <a:alphaOff val="0"/>
                <a:satMod val="103000"/>
                <a:lumMod val="102000"/>
                <a:tint val="94000"/>
              </a:schemeClr>
            </a:gs>
            <a:gs pos="50000">
              <a:schemeClr val="accent5">
                <a:hueOff val="-857968"/>
                <a:satOff val="-5416"/>
                <a:lumOff val="-2549"/>
                <a:alphaOff val="0"/>
                <a:satMod val="110000"/>
                <a:lumMod val="100000"/>
                <a:shade val="100000"/>
              </a:schemeClr>
            </a:gs>
            <a:gs pos="100000">
              <a:schemeClr val="accent5">
                <a:hueOff val="-857968"/>
                <a:satOff val="-5416"/>
                <a:lumOff val="-2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baseline="0" dirty="0"/>
            <a:t>Η επ</a:t>
          </a:r>
          <a:r>
            <a:rPr lang="en-US" sz="1800" i="0" kern="1200" baseline="0" dirty="0" err="1"/>
            <a:t>ίτευξη</a:t>
          </a:r>
          <a:r>
            <a:rPr lang="en-US" sz="1800" i="0" kern="1200" baseline="0" dirty="0"/>
            <a:t> </a:t>
          </a:r>
          <a:r>
            <a:rPr lang="en-US" sz="1800" i="0" kern="1200" baseline="0" dirty="0" err="1"/>
            <a:t>των</a:t>
          </a:r>
          <a:r>
            <a:rPr lang="en-US" sz="1800" i="0" kern="1200" baseline="0" dirty="0"/>
            <a:t> </a:t>
          </a:r>
          <a:r>
            <a:rPr lang="en-US" sz="1800" i="0" kern="1200" baseline="0" dirty="0" err="1"/>
            <a:t>στόχων</a:t>
          </a:r>
          <a:r>
            <a:rPr lang="en-US" sz="1800" i="0" kern="1200" baseline="0" dirty="0"/>
            <a:t> της </a:t>
          </a:r>
          <a:r>
            <a:rPr lang="en-US" sz="1800" i="0" kern="1200" baseline="0" dirty="0" err="1"/>
            <a:t>οργάνωσης</a:t>
          </a:r>
          <a:r>
            <a:rPr lang="en-US" sz="1800" i="0" kern="1200" baseline="0" dirty="0"/>
            <a:t> </a:t>
          </a:r>
          <a:r>
            <a:rPr lang="en-US" sz="1800" i="0" kern="1200" baseline="0" dirty="0" err="1"/>
            <a:t>μέσω</a:t>
          </a:r>
          <a:r>
            <a:rPr lang="en-US" sz="1800" i="0" kern="1200" baseline="0" dirty="0"/>
            <a:t> της </a:t>
          </a:r>
          <a:r>
            <a:rPr lang="en-US" sz="1800" i="0" kern="1200" baseline="0" dirty="0" err="1"/>
            <a:t>μεγιστο</a:t>
          </a:r>
          <a:r>
            <a:rPr lang="en-US" sz="1800" i="0" kern="1200" baseline="0" dirty="0"/>
            <a:t>ποίησης του αποτελέσματος που οδηγεί σε μεγαλύτερο κέρδος κι αυτό με τη σειρά του αυξάνει τις απολαβές των εργαζομένων.</a:t>
          </a:r>
          <a:endParaRPr lang="en-US" sz="1800" kern="1200" dirty="0"/>
        </a:p>
      </dsp:txBody>
      <dsp:txXfrm>
        <a:off x="3614737" y="39687"/>
        <a:ext cx="3286125" cy="1971675"/>
      </dsp:txXfrm>
    </dsp:sp>
    <dsp:sp modelId="{EA200782-B3BF-4A49-B36D-E88C10D443FD}">
      <dsp:nvSpPr>
        <dsp:cNvPr id="0" name=""/>
        <dsp:cNvSpPr/>
      </dsp:nvSpPr>
      <dsp:spPr>
        <a:xfrm>
          <a:off x="7229475" y="39687"/>
          <a:ext cx="3286125" cy="1971675"/>
        </a:xfrm>
        <a:prstGeom prst="rect">
          <a:avLst/>
        </a:prstGeom>
        <a:gradFill rotWithShape="0">
          <a:gsLst>
            <a:gs pos="0">
              <a:schemeClr val="accent5">
                <a:hueOff val="-1715936"/>
                <a:satOff val="-10831"/>
                <a:lumOff val="-5098"/>
                <a:alphaOff val="0"/>
                <a:satMod val="103000"/>
                <a:lumMod val="102000"/>
                <a:tint val="94000"/>
              </a:schemeClr>
            </a:gs>
            <a:gs pos="50000">
              <a:schemeClr val="accent5">
                <a:hueOff val="-1715936"/>
                <a:satOff val="-10831"/>
                <a:lumOff val="-5098"/>
                <a:alphaOff val="0"/>
                <a:satMod val="110000"/>
                <a:lumMod val="100000"/>
                <a:shade val="100000"/>
              </a:schemeClr>
            </a:gs>
            <a:gs pos="100000">
              <a:schemeClr val="accent5">
                <a:hueOff val="-1715936"/>
                <a:satOff val="-10831"/>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Ο συσχετισμός αμοιβής των εργαζομένων ανάλογα με την παραγωγικότητά τους. Το κίνητρο για εργασία καλύπτει μόνο το οικονομικό μέρος τους ανθρώπου.</a:t>
          </a:r>
        </a:p>
      </dsp:txBody>
      <dsp:txXfrm>
        <a:off x="7229475" y="39687"/>
        <a:ext cx="3286125" cy="1971675"/>
      </dsp:txXfrm>
    </dsp:sp>
    <dsp:sp modelId="{E1E94406-638C-438E-BCC4-2102F1BF183C}">
      <dsp:nvSpPr>
        <dsp:cNvPr id="0" name=""/>
        <dsp:cNvSpPr/>
      </dsp:nvSpPr>
      <dsp:spPr>
        <a:xfrm>
          <a:off x="1807368" y="2339975"/>
          <a:ext cx="3286125" cy="1971675"/>
        </a:xfrm>
        <a:prstGeom prst="rect">
          <a:avLst/>
        </a:prstGeom>
        <a:gradFill rotWithShape="0">
          <a:gsLst>
            <a:gs pos="0">
              <a:schemeClr val="accent5">
                <a:hueOff val="-2573904"/>
                <a:satOff val="-16247"/>
                <a:lumOff val="-7648"/>
                <a:alphaOff val="0"/>
                <a:satMod val="103000"/>
                <a:lumMod val="102000"/>
                <a:tint val="94000"/>
              </a:schemeClr>
            </a:gs>
            <a:gs pos="50000">
              <a:schemeClr val="accent5">
                <a:hueOff val="-2573904"/>
                <a:satOff val="-16247"/>
                <a:lumOff val="-7648"/>
                <a:alphaOff val="0"/>
                <a:satMod val="110000"/>
                <a:lumMod val="100000"/>
                <a:shade val="100000"/>
              </a:schemeClr>
            </a:gs>
            <a:gs pos="100000">
              <a:schemeClr val="accent5">
                <a:hueOff val="-2573904"/>
                <a:satOff val="-16247"/>
                <a:lumOff val="-76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baseline="0" dirty="0"/>
            <a:t>Η </a:t>
          </a:r>
          <a:r>
            <a:rPr lang="en-US" sz="1800" i="0" kern="1200" baseline="0" dirty="0" err="1"/>
            <a:t>εξειδίκευση</a:t>
          </a:r>
          <a:r>
            <a:rPr lang="en-US" sz="1800" i="0" kern="1200" baseline="0" dirty="0"/>
            <a:t> π</a:t>
          </a:r>
          <a:r>
            <a:rPr lang="en-US" sz="1800" i="0" kern="1200" baseline="0" dirty="0" err="1"/>
            <a:t>ροωθεί</a:t>
          </a:r>
          <a:r>
            <a:rPr lang="en-US" sz="1800" i="0" kern="1200" baseline="0" dirty="0"/>
            <a:t> </a:t>
          </a:r>
          <a:r>
            <a:rPr lang="en-US" sz="1800" i="0" kern="1200" baseline="0" dirty="0" err="1"/>
            <a:t>την</a:t>
          </a:r>
          <a:r>
            <a:rPr lang="en-US" sz="1800" i="0" kern="1200" baseline="0" dirty="0"/>
            <a:t> επ</a:t>
          </a:r>
          <a:r>
            <a:rPr lang="en-US" sz="1800" i="0" kern="1200" baseline="0" dirty="0" err="1"/>
            <a:t>ιδεξιότητ</a:t>
          </a:r>
          <a:r>
            <a:rPr lang="en-US" sz="1800" i="0" kern="1200" baseline="0" dirty="0"/>
            <a:t>α του εργαζομένου κι αυτή με τη σειρά της αυξάνει την αποδοτικότητά του.</a:t>
          </a:r>
          <a:endParaRPr lang="en-US" sz="1800" kern="1200" dirty="0"/>
        </a:p>
      </dsp:txBody>
      <dsp:txXfrm>
        <a:off x="1807368" y="2339975"/>
        <a:ext cx="3286125" cy="1971675"/>
      </dsp:txXfrm>
    </dsp:sp>
    <dsp:sp modelId="{143A8E97-EA42-4623-8788-26FEA4F0EC0C}">
      <dsp:nvSpPr>
        <dsp:cNvPr id="0" name=""/>
        <dsp:cNvSpPr/>
      </dsp:nvSpPr>
      <dsp:spPr>
        <a:xfrm>
          <a:off x="5422106" y="2339975"/>
          <a:ext cx="3286125" cy="1971675"/>
        </a:xfrm>
        <a:prstGeom prst="rect">
          <a:avLst/>
        </a:prstGeom>
        <a:gradFill rotWithShape="0">
          <a:gsLst>
            <a:gs pos="0">
              <a:schemeClr val="accent5">
                <a:hueOff val="-3431873"/>
                <a:satOff val="-21662"/>
                <a:lumOff val="-10197"/>
                <a:alphaOff val="0"/>
                <a:satMod val="103000"/>
                <a:lumMod val="102000"/>
                <a:tint val="94000"/>
              </a:schemeClr>
            </a:gs>
            <a:gs pos="50000">
              <a:schemeClr val="accent5">
                <a:hueOff val="-3431873"/>
                <a:satOff val="-21662"/>
                <a:lumOff val="-10197"/>
                <a:alphaOff val="0"/>
                <a:satMod val="110000"/>
                <a:lumMod val="100000"/>
                <a:shade val="100000"/>
              </a:schemeClr>
            </a:gs>
            <a:gs pos="100000">
              <a:schemeClr val="accent5">
                <a:hueOff val="-3431873"/>
                <a:satOff val="-21662"/>
                <a:lumOff val="-101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Η χρήση αποτελεσματικού συστήματος ελέγχου από τους προϊσταμένους στους υφισταμένους τους.</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D059-4E60-46AE-A506-FBD2B30D9859}">
      <dsp:nvSpPr>
        <dsp:cNvPr id="0" name=""/>
        <dsp:cNvSpPr/>
      </dsp:nvSpPr>
      <dsp:spPr>
        <a:xfrm>
          <a:off x="0" y="167543"/>
          <a:ext cx="10125075" cy="1575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818" tIns="208280" rIns="785818"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Οι </a:t>
          </a:r>
          <a:r>
            <a:rPr lang="el-GR" sz="1800" kern="1200" dirty="0" err="1">
              <a:latin typeface="Garamond" panose="02020404030301010803" pitchFamily="18" charset="0"/>
            </a:rPr>
            <a:t>managers</a:t>
          </a:r>
          <a:r>
            <a:rPr lang="el-GR" sz="1800" kern="1200" dirty="0">
              <a:latin typeface="Garamond" panose="02020404030301010803" pitchFamily="18" charset="0"/>
            </a:rPr>
            <a:t> που υποστηρίζουν τη Θεωρία Χ δημιουργούν καταστάσεις στις οποίες οι εργαζόμενοι γίνονται εξαρτώμενοι και απρόθυμοι.</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Οι </a:t>
          </a:r>
          <a:r>
            <a:rPr lang="el-GR" sz="1800" kern="1200" dirty="0" err="1">
              <a:latin typeface="Garamond" panose="02020404030301010803" pitchFamily="18" charset="0"/>
            </a:rPr>
            <a:t>managers</a:t>
          </a:r>
          <a:r>
            <a:rPr lang="el-GR" sz="1800" kern="1200" dirty="0">
              <a:latin typeface="Garamond" panose="02020404030301010803" pitchFamily="18" charset="0"/>
            </a:rPr>
            <a:t> που υποστηρίζουν τη Θεωρία Υ δημιουργούν καταστάσεις στις οποίες οι εργαζόμενοι ανταποκρίνονται με ανάληψη πρωτοβουλιών και υψηλή απόδοση.</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Έμφαση στις ιδέες της ενδυνάμωσης και της αυτοδιαχείρισης των εργαζομένων.</a:t>
          </a:r>
          <a:endParaRPr lang="en-US" sz="1800" kern="1200" dirty="0">
            <a:latin typeface="Garamond" panose="02020404030301010803" pitchFamily="18" charset="0"/>
          </a:endParaRPr>
        </a:p>
      </dsp:txBody>
      <dsp:txXfrm>
        <a:off x="0" y="167543"/>
        <a:ext cx="10125075" cy="1575000"/>
      </dsp:txXfrm>
    </dsp:sp>
    <dsp:sp modelId="{C79A2C16-B3E0-4E75-A2EB-30E3BF59A657}">
      <dsp:nvSpPr>
        <dsp:cNvPr id="0" name=""/>
        <dsp:cNvSpPr/>
      </dsp:nvSpPr>
      <dsp:spPr>
        <a:xfrm>
          <a:off x="420529" y="32643"/>
          <a:ext cx="7087552" cy="295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893" tIns="0" rIns="267893" bIns="0" numCol="1" spcCol="1270" anchor="ctr" anchorCtr="0">
          <a:noAutofit/>
        </a:bodyPr>
        <a:lstStyle/>
        <a:p>
          <a:pPr marL="0" lvl="0" indent="0" algn="l" defTabSz="800100">
            <a:lnSpc>
              <a:spcPct val="90000"/>
            </a:lnSpc>
            <a:spcBef>
              <a:spcPct val="0"/>
            </a:spcBef>
            <a:spcAft>
              <a:spcPct val="35000"/>
            </a:spcAft>
            <a:buNone/>
          </a:pPr>
          <a:r>
            <a:rPr lang="el-GR" sz="1800" b="1" kern="1200" cap="small" baseline="0" dirty="0">
              <a:latin typeface="Garamond" panose="02020404030301010803" pitchFamily="18" charset="0"/>
            </a:rPr>
            <a:t>Σημαντικές πτυχές της Θεωρίας Χ και της Θεωρίας Υ</a:t>
          </a:r>
          <a:endParaRPr lang="en-US" sz="1800" b="1" kern="1200" cap="small" baseline="0" dirty="0">
            <a:latin typeface="Garamond" panose="02020404030301010803" pitchFamily="18" charset="0"/>
          </a:endParaRPr>
        </a:p>
      </dsp:txBody>
      <dsp:txXfrm>
        <a:off x="434939" y="47053"/>
        <a:ext cx="7058732" cy="266380"/>
      </dsp:txXfrm>
    </dsp:sp>
    <dsp:sp modelId="{97D9A900-3D59-4E35-B4AE-D49599FB4310}">
      <dsp:nvSpPr>
        <dsp:cNvPr id="0" name=""/>
        <dsp:cNvSpPr/>
      </dsp:nvSpPr>
      <dsp:spPr>
        <a:xfrm>
          <a:off x="0" y="1944143"/>
          <a:ext cx="10125075" cy="1669500"/>
        </a:xfrm>
        <a:prstGeom prst="rect">
          <a:avLst/>
        </a:prstGeom>
        <a:solidFill>
          <a:schemeClr val="lt1">
            <a:alpha val="90000"/>
            <a:hueOff val="0"/>
            <a:satOff val="0"/>
            <a:lumOff val="0"/>
            <a:alphaOff val="0"/>
          </a:schemeClr>
        </a:solidFill>
        <a:ln w="12700" cap="flat" cmpd="sng" algn="ctr">
          <a:solidFill>
            <a:schemeClr val="accent5">
              <a:hueOff val="-1715936"/>
              <a:satOff val="-10831"/>
              <a:lumOff val="-5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818" tIns="208280" rIns="785818"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Δεν αγαπούν τη δουλειά</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Στερούνται φιλοδοξίας</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a:latin typeface="Garamond" panose="02020404030301010803" pitchFamily="18" charset="0"/>
            </a:rPr>
            <a:t>Είναι ανεύθυνοι</a:t>
          </a:r>
          <a:endParaRPr lang="en-US" sz="1800" kern="120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Αντιδρούν στην αλλαγή</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Προτιμούν να καθοδηγούνται παρά να ηγούνται</a:t>
          </a:r>
          <a:endParaRPr lang="en-US" sz="1800" kern="1200" dirty="0">
            <a:latin typeface="Garamond" panose="02020404030301010803" pitchFamily="18" charset="0"/>
          </a:endParaRPr>
        </a:p>
      </dsp:txBody>
      <dsp:txXfrm>
        <a:off x="0" y="1944143"/>
        <a:ext cx="10125075" cy="1669500"/>
      </dsp:txXfrm>
    </dsp:sp>
    <dsp:sp modelId="{571EFC8D-A608-4372-AF43-105D803E75F7}">
      <dsp:nvSpPr>
        <dsp:cNvPr id="0" name=""/>
        <dsp:cNvSpPr/>
      </dsp:nvSpPr>
      <dsp:spPr>
        <a:xfrm>
          <a:off x="506253" y="1796543"/>
          <a:ext cx="7087552" cy="295200"/>
        </a:xfrm>
        <a:prstGeom prst="roundRect">
          <a:avLst/>
        </a:prstGeom>
        <a:solidFill>
          <a:schemeClr val="accent5">
            <a:hueOff val="-1715936"/>
            <a:satOff val="-10831"/>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893" tIns="0" rIns="267893" bIns="0" numCol="1" spcCol="1270" anchor="ctr" anchorCtr="0">
          <a:noAutofit/>
        </a:bodyPr>
        <a:lstStyle/>
        <a:p>
          <a:pPr marL="0" lvl="0" indent="0" algn="l" defTabSz="800100">
            <a:lnSpc>
              <a:spcPct val="90000"/>
            </a:lnSpc>
            <a:spcBef>
              <a:spcPct val="0"/>
            </a:spcBef>
            <a:spcAft>
              <a:spcPct val="35000"/>
            </a:spcAft>
            <a:buNone/>
          </a:pPr>
          <a:r>
            <a:rPr lang="el-GR" sz="1800" kern="1200" cap="small" baseline="0" dirty="0">
              <a:latin typeface="Garamond" panose="02020404030301010803" pitchFamily="18" charset="0"/>
            </a:rPr>
            <a:t>Κατά τη Θεωρία Χ του </a:t>
          </a:r>
          <a:r>
            <a:rPr lang="el-GR" sz="1800" kern="1200" cap="small" baseline="0" dirty="0" err="1">
              <a:latin typeface="Garamond" panose="02020404030301010803" pitchFamily="18" charset="0"/>
            </a:rPr>
            <a:t>McGregor</a:t>
          </a:r>
          <a:r>
            <a:rPr lang="el-GR" sz="1800" kern="1200" cap="small" baseline="0" dirty="0">
              <a:latin typeface="Garamond" panose="02020404030301010803" pitchFamily="18" charset="0"/>
            </a:rPr>
            <a:t> οι εργαζόμενοι:</a:t>
          </a:r>
          <a:endParaRPr lang="en-US" sz="1800" kern="1200" cap="small" baseline="0" dirty="0">
            <a:latin typeface="Garamond" panose="02020404030301010803" pitchFamily="18" charset="0"/>
          </a:endParaRPr>
        </a:p>
      </dsp:txBody>
      <dsp:txXfrm>
        <a:off x="520663" y="1810953"/>
        <a:ext cx="7058732" cy="266380"/>
      </dsp:txXfrm>
    </dsp:sp>
    <dsp:sp modelId="{8211C261-826C-442A-893B-CC18462A93C8}">
      <dsp:nvSpPr>
        <dsp:cNvPr id="0" name=""/>
        <dsp:cNvSpPr/>
      </dsp:nvSpPr>
      <dsp:spPr>
        <a:xfrm>
          <a:off x="0" y="3815244"/>
          <a:ext cx="10125075" cy="1669500"/>
        </a:xfrm>
        <a:prstGeom prst="rect">
          <a:avLst/>
        </a:prstGeom>
        <a:solidFill>
          <a:schemeClr val="lt1">
            <a:alpha val="90000"/>
            <a:hueOff val="0"/>
            <a:satOff val="0"/>
            <a:lumOff val="0"/>
            <a:alphaOff val="0"/>
          </a:schemeClr>
        </a:solidFill>
        <a:ln w="12700" cap="flat" cmpd="sng" algn="ctr">
          <a:solidFill>
            <a:schemeClr val="accent5">
              <a:hueOff val="-3431873"/>
              <a:satOff val="-21662"/>
              <a:lumOff val="-101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818" tIns="208280" rIns="785818"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Έχουν θέληση για εργασία</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Είναι ικανοί για αυτοέλεγχο</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Είναι διατεθειμένοι να αναλαμβάνουν ευθύνη</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a:latin typeface="Garamond" panose="02020404030301010803" pitchFamily="18" charset="0"/>
            </a:rPr>
            <a:t>Έχουν φαντασία και δημιουργικότητα</a:t>
          </a:r>
          <a:endParaRPr lang="en-US" sz="1800" kern="1200">
            <a:latin typeface="Garamond" panose="02020404030301010803" pitchFamily="18" charset="0"/>
          </a:endParaRPr>
        </a:p>
        <a:p>
          <a:pPr marL="171450" lvl="1" indent="-171450" algn="l" defTabSz="800100">
            <a:lnSpc>
              <a:spcPct val="90000"/>
            </a:lnSpc>
            <a:spcBef>
              <a:spcPct val="0"/>
            </a:spcBef>
            <a:spcAft>
              <a:spcPct val="15000"/>
            </a:spcAft>
            <a:buChar char="•"/>
          </a:pPr>
          <a:r>
            <a:rPr lang="el-GR" sz="1800" kern="1200" dirty="0">
              <a:latin typeface="Garamond" panose="02020404030301010803" pitchFamily="18" charset="0"/>
            </a:rPr>
            <a:t>Είναι ικανοί να κατευθύνουν τον εαυτό τους</a:t>
          </a:r>
          <a:endParaRPr lang="en-US" sz="1800" kern="1200" dirty="0">
            <a:latin typeface="Garamond" panose="02020404030301010803" pitchFamily="18" charset="0"/>
          </a:endParaRPr>
        </a:p>
      </dsp:txBody>
      <dsp:txXfrm>
        <a:off x="0" y="3815244"/>
        <a:ext cx="10125075" cy="1669500"/>
      </dsp:txXfrm>
    </dsp:sp>
    <dsp:sp modelId="{B4E9F1BD-6420-4F04-81BD-4F94A120BC32}">
      <dsp:nvSpPr>
        <dsp:cNvPr id="0" name=""/>
        <dsp:cNvSpPr/>
      </dsp:nvSpPr>
      <dsp:spPr>
        <a:xfrm>
          <a:off x="506253" y="3667644"/>
          <a:ext cx="7087552" cy="295200"/>
        </a:xfrm>
        <a:prstGeom prst="roundRect">
          <a:avLst/>
        </a:prstGeom>
        <a:solidFill>
          <a:schemeClr val="accent5">
            <a:hueOff val="-3431873"/>
            <a:satOff val="-21662"/>
            <a:lumOff val="-10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893" tIns="0" rIns="267893" bIns="0" numCol="1" spcCol="1270" anchor="ctr" anchorCtr="0">
          <a:noAutofit/>
        </a:bodyPr>
        <a:lstStyle/>
        <a:p>
          <a:pPr marL="0" lvl="0" indent="0" algn="l" defTabSz="800100">
            <a:lnSpc>
              <a:spcPct val="90000"/>
            </a:lnSpc>
            <a:spcBef>
              <a:spcPct val="0"/>
            </a:spcBef>
            <a:spcAft>
              <a:spcPct val="35000"/>
            </a:spcAft>
            <a:buNone/>
          </a:pPr>
          <a:r>
            <a:rPr lang="el-GR" sz="1800" kern="1200" cap="small" baseline="0" dirty="0">
              <a:latin typeface="Garamond" panose="02020404030301010803" pitchFamily="18" charset="0"/>
            </a:rPr>
            <a:t>Κατά τη θεωρία Υ του </a:t>
          </a:r>
          <a:r>
            <a:rPr lang="el-GR" sz="1800" kern="1200" cap="small" baseline="0" dirty="0" err="1">
              <a:latin typeface="Garamond" panose="02020404030301010803" pitchFamily="18" charset="0"/>
            </a:rPr>
            <a:t>McGregor</a:t>
          </a:r>
          <a:r>
            <a:rPr lang="el-GR" sz="1800" kern="1200" cap="small" baseline="0" dirty="0">
              <a:latin typeface="Garamond" panose="02020404030301010803" pitchFamily="18" charset="0"/>
            </a:rPr>
            <a:t> οι εργαζόμενοι:</a:t>
          </a:r>
          <a:endParaRPr lang="en-US" sz="1800" kern="1200" cap="small" baseline="0" dirty="0">
            <a:latin typeface="Garamond" panose="02020404030301010803" pitchFamily="18" charset="0"/>
          </a:endParaRPr>
        </a:p>
      </dsp:txBody>
      <dsp:txXfrm>
        <a:off x="520663" y="3682054"/>
        <a:ext cx="7058732"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401D9-B65C-4D21-8536-5D24B19627BF}">
      <dsp:nvSpPr>
        <dsp:cNvPr id="0" name=""/>
        <dsp:cNvSpPr/>
      </dsp:nvSpPr>
      <dsp:spPr>
        <a:xfrm>
          <a:off x="0" y="390373"/>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latin typeface="Garamond" panose="02020404030301010803" pitchFamily="18" charset="0"/>
            </a:rPr>
            <a:t>Η αρχή του καθορισμού των σκοπών</a:t>
          </a:r>
          <a:endParaRPr lang="en-US" sz="1800" kern="1200" dirty="0">
            <a:latin typeface="Garamond" panose="02020404030301010803" pitchFamily="18" charset="0"/>
          </a:endParaRPr>
        </a:p>
      </dsp:txBody>
      <dsp:txXfrm>
        <a:off x="0" y="390373"/>
        <a:ext cx="1705886" cy="1023532"/>
      </dsp:txXfrm>
    </dsp:sp>
    <dsp:sp modelId="{60739B03-F29E-46C9-9DC7-66F84EE7DDAC}">
      <dsp:nvSpPr>
        <dsp:cNvPr id="0" name=""/>
        <dsp:cNvSpPr/>
      </dsp:nvSpPr>
      <dsp:spPr>
        <a:xfrm>
          <a:off x="1876475" y="390373"/>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solidFill>
                <a:prstClr val="white"/>
              </a:solidFill>
              <a:latin typeface="Garamond" panose="02020404030301010803" pitchFamily="18" charset="0"/>
              <a:ea typeface="Arial Unicode MS"/>
              <a:cs typeface="+mn-cs"/>
            </a:rPr>
            <a:t>Η αρχή της ιεραρχικής κλίμακας</a:t>
          </a:r>
          <a:endParaRPr lang="en-US" sz="1800" b="1" i="0" kern="1200" dirty="0">
            <a:solidFill>
              <a:prstClr val="white"/>
            </a:solidFill>
            <a:latin typeface="Garamond" panose="02020404030301010803" pitchFamily="18" charset="0"/>
            <a:ea typeface="Arial Unicode MS"/>
            <a:cs typeface="+mn-cs"/>
          </a:endParaRPr>
        </a:p>
      </dsp:txBody>
      <dsp:txXfrm>
        <a:off x="1876475" y="390373"/>
        <a:ext cx="1705886" cy="1023532"/>
      </dsp:txXfrm>
    </dsp:sp>
    <dsp:sp modelId="{2C271340-0569-41FF-8E47-B75FB3CD68EB}">
      <dsp:nvSpPr>
        <dsp:cNvPr id="0" name=""/>
        <dsp:cNvSpPr/>
      </dsp:nvSpPr>
      <dsp:spPr>
        <a:xfrm>
          <a:off x="3752951" y="390373"/>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solidFill>
                <a:prstClr val="white"/>
              </a:solidFill>
              <a:latin typeface="Garamond" panose="02020404030301010803" pitchFamily="18" charset="0"/>
              <a:ea typeface="Arial Unicode MS"/>
              <a:cs typeface="+mn-cs"/>
            </a:rPr>
            <a:t>Η αρχή της συνετής διοίκησης</a:t>
          </a:r>
          <a:endParaRPr lang="en-US" sz="1800" b="1" i="0" kern="1200" dirty="0">
            <a:solidFill>
              <a:prstClr val="white"/>
            </a:solidFill>
            <a:latin typeface="Garamond" panose="02020404030301010803" pitchFamily="18" charset="0"/>
            <a:ea typeface="Arial Unicode MS"/>
            <a:cs typeface="+mn-cs"/>
          </a:endParaRPr>
        </a:p>
      </dsp:txBody>
      <dsp:txXfrm>
        <a:off x="3752951" y="390373"/>
        <a:ext cx="1705886" cy="1023532"/>
      </dsp:txXfrm>
    </dsp:sp>
    <dsp:sp modelId="{A76FE27F-116A-4D1F-9068-F367B78FB1D4}">
      <dsp:nvSpPr>
        <dsp:cNvPr id="0" name=""/>
        <dsp:cNvSpPr/>
      </dsp:nvSpPr>
      <dsp:spPr>
        <a:xfrm>
          <a:off x="0" y="1584493"/>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solidFill>
                <a:prstClr val="white"/>
              </a:solidFill>
              <a:latin typeface="Garamond" panose="02020404030301010803" pitchFamily="18" charset="0"/>
              <a:ea typeface="Arial Unicode MS"/>
              <a:cs typeface="+mn-cs"/>
            </a:rPr>
            <a:t>Η αρχή της ισότητας εξουσίας και ευθύνης</a:t>
          </a:r>
          <a:endParaRPr lang="en-US" sz="1800" b="1" i="0" kern="1200" dirty="0">
            <a:solidFill>
              <a:prstClr val="white"/>
            </a:solidFill>
            <a:latin typeface="Garamond" panose="02020404030301010803" pitchFamily="18" charset="0"/>
            <a:ea typeface="Arial Unicode MS"/>
            <a:cs typeface="+mn-cs"/>
          </a:endParaRPr>
        </a:p>
      </dsp:txBody>
      <dsp:txXfrm>
        <a:off x="0" y="1584493"/>
        <a:ext cx="1705886" cy="1023532"/>
      </dsp:txXfrm>
    </dsp:sp>
    <dsp:sp modelId="{4383E907-C1D5-4C80-ADA6-31D0C85A3B31}">
      <dsp:nvSpPr>
        <dsp:cNvPr id="0" name=""/>
        <dsp:cNvSpPr/>
      </dsp:nvSpPr>
      <dsp:spPr>
        <a:xfrm>
          <a:off x="1876475" y="1584493"/>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solidFill>
                <a:prstClr val="white"/>
              </a:solidFill>
              <a:latin typeface="Garamond" panose="02020404030301010803" pitchFamily="18" charset="0"/>
              <a:ea typeface="Arial Unicode MS"/>
              <a:cs typeface="+mn-cs"/>
            </a:rPr>
            <a:t>Η αρχή της ενότητας εντολής</a:t>
          </a:r>
          <a:endParaRPr lang="en-US" sz="1800" b="1" i="0" kern="1200" dirty="0">
            <a:solidFill>
              <a:prstClr val="white"/>
            </a:solidFill>
            <a:latin typeface="Garamond" panose="02020404030301010803" pitchFamily="18" charset="0"/>
            <a:ea typeface="Arial Unicode MS"/>
            <a:cs typeface="+mn-cs"/>
          </a:endParaRPr>
        </a:p>
      </dsp:txBody>
      <dsp:txXfrm>
        <a:off x="1876475" y="1584493"/>
        <a:ext cx="1705886" cy="1023532"/>
      </dsp:txXfrm>
    </dsp:sp>
    <dsp:sp modelId="{22AA2C5D-5CFE-4A6B-8AB5-08ABFB931E9B}">
      <dsp:nvSpPr>
        <dsp:cNvPr id="0" name=""/>
        <dsp:cNvSpPr/>
      </dsp:nvSpPr>
      <dsp:spPr>
        <a:xfrm>
          <a:off x="3752951" y="1584493"/>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solidFill>
                <a:prstClr val="white"/>
              </a:solidFill>
              <a:latin typeface="Garamond" panose="02020404030301010803" pitchFamily="18" charset="0"/>
              <a:ea typeface="Arial Unicode MS"/>
              <a:cs typeface="+mn-cs"/>
            </a:rPr>
            <a:t>Η αρχή της επιλογής του καλύτερου ατόμου</a:t>
          </a:r>
          <a:endParaRPr lang="en-US" sz="1800" b="1" i="0" kern="1200" dirty="0">
            <a:solidFill>
              <a:prstClr val="white"/>
            </a:solidFill>
            <a:latin typeface="Garamond" panose="02020404030301010803" pitchFamily="18" charset="0"/>
            <a:ea typeface="Arial Unicode MS"/>
            <a:cs typeface="+mn-cs"/>
          </a:endParaRPr>
        </a:p>
      </dsp:txBody>
      <dsp:txXfrm>
        <a:off x="3752951" y="1584493"/>
        <a:ext cx="1705886" cy="1023532"/>
      </dsp:txXfrm>
    </dsp:sp>
    <dsp:sp modelId="{BF7400D9-4496-4490-9181-C2C424F13E0C}">
      <dsp:nvSpPr>
        <dsp:cNvPr id="0" name=""/>
        <dsp:cNvSpPr/>
      </dsp:nvSpPr>
      <dsp:spPr>
        <a:xfrm>
          <a:off x="1876475" y="2778614"/>
          <a:ext cx="1705886" cy="1023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solidFill>
                <a:prstClr val="white"/>
              </a:solidFill>
              <a:latin typeface="Garamond" panose="02020404030301010803" pitchFamily="18" charset="0"/>
              <a:ea typeface="Arial Unicode MS"/>
              <a:cs typeface="+mn-cs"/>
            </a:rPr>
            <a:t>Η αρχή της ενότητας προσωπικού</a:t>
          </a:r>
          <a:endParaRPr lang="en-US" sz="1800" b="1" i="0" kern="1200" dirty="0">
            <a:solidFill>
              <a:prstClr val="white"/>
            </a:solidFill>
            <a:latin typeface="Garamond" panose="02020404030301010803" pitchFamily="18" charset="0"/>
            <a:ea typeface="Arial Unicode MS"/>
            <a:cs typeface="+mn-cs"/>
          </a:endParaRPr>
        </a:p>
      </dsp:txBody>
      <dsp:txXfrm>
        <a:off x="1876475" y="2778614"/>
        <a:ext cx="1705886" cy="1023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0" y="1805"/>
          <a:ext cx="679555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1057183" y="1805"/>
          <a:ext cx="573837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n-US" sz="1800" kern="1200" dirty="0" err="1">
              <a:latin typeface="Garamond" panose="02020404030301010803" pitchFamily="18" charset="0"/>
            </a:rPr>
            <a:t>Ποι</a:t>
          </a:r>
          <a:r>
            <a:rPr lang="en-US" sz="1800" kern="1200" dirty="0">
              <a:latin typeface="Garamond" panose="02020404030301010803" pitchFamily="18" charset="0"/>
            </a:rPr>
            <a:t>α </a:t>
          </a:r>
          <a:r>
            <a:rPr lang="en-US" sz="1800" b="1" kern="1200" dirty="0">
              <a:latin typeface="Garamond" panose="02020404030301010803" pitchFamily="18" charset="0"/>
            </a:rPr>
            <a:t>προσέγγιση</a:t>
          </a:r>
          <a:r>
            <a:rPr lang="en-US" sz="1800" kern="1200" dirty="0">
              <a:latin typeface="Garamond" panose="02020404030301010803" pitchFamily="18" charset="0"/>
            </a:rPr>
            <a:t> της διοικητικής σκέψης παρουσιάζεται στη διοικητική τεχνική του προϊσταμένου Γραφείου Π.Ε.;</a:t>
          </a:r>
        </a:p>
      </dsp:txBody>
      <dsp:txXfrm>
        <a:off x="1057183" y="1805"/>
        <a:ext cx="5738373" cy="915310"/>
      </dsp:txXfrm>
    </dsp:sp>
    <dsp:sp modelId="{6B2D7397-E64A-4085-8DE4-4DAFDC3FCB03}">
      <dsp:nvSpPr>
        <dsp:cNvPr id="0" name=""/>
        <dsp:cNvSpPr/>
      </dsp:nvSpPr>
      <dsp:spPr>
        <a:xfrm>
          <a:off x="0" y="1145944"/>
          <a:ext cx="679555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276881" y="1351889"/>
          <a:ext cx="503420" cy="5034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1057183" y="1145944"/>
          <a:ext cx="573837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β) </a:t>
          </a:r>
          <a:r>
            <a:rPr lang="en-US" sz="1800" kern="1200" dirty="0" err="1">
              <a:latin typeface="Garamond" panose="02020404030301010803" pitchFamily="18" charset="0"/>
            </a:rPr>
            <a:t>Αν</a:t>
          </a:r>
          <a:r>
            <a:rPr lang="en-US" sz="1800" kern="1200" dirty="0">
              <a:latin typeface="Garamond" panose="02020404030301010803" pitchFamily="18" charset="0"/>
            </a:rPr>
            <a:t> </a:t>
          </a:r>
          <a:r>
            <a:rPr lang="en-US" sz="1800" kern="1200" dirty="0" err="1">
              <a:latin typeface="Garamond" panose="02020404030301010803" pitchFamily="18" charset="0"/>
            </a:rPr>
            <a:t>ήσ</a:t>
          </a:r>
          <a:r>
            <a:rPr lang="en-US" sz="1800" kern="1200" dirty="0">
              <a:latin typeface="Garamond" panose="02020404030301010803" pitchFamily="18" charset="0"/>
            </a:rPr>
            <a:t>αστε στη θέση του κ. Β. π</a:t>
          </a:r>
          <a:r>
            <a:rPr lang="en-US" sz="1800" kern="1200" dirty="0" err="1">
              <a:latin typeface="Garamond" panose="02020404030301010803" pitchFamily="18" charset="0"/>
            </a:rPr>
            <a:t>ροϊστ</a:t>
          </a:r>
          <a:r>
            <a:rPr lang="en-US" sz="1800" kern="1200" dirty="0">
              <a:latin typeface="Garamond" panose="02020404030301010803" pitchFamily="18" charset="0"/>
            </a:rPr>
            <a:t>αμένου Γραφείου, θα ακολουθούσατε την </a:t>
          </a:r>
          <a:r>
            <a:rPr lang="en-US" sz="1800" b="1" kern="1200" dirty="0">
              <a:latin typeface="Garamond" panose="02020404030301010803" pitchFamily="18" charset="0"/>
            </a:rPr>
            <a:t>ίδια διοικητική τεχνική</a:t>
          </a:r>
          <a:r>
            <a:rPr lang="en-US" sz="1800" kern="1200" dirty="0">
              <a:latin typeface="Garamond" panose="02020404030301010803" pitchFamily="18" charset="0"/>
            </a:rPr>
            <a:t>; Εξηγήστε.</a:t>
          </a:r>
        </a:p>
      </dsp:txBody>
      <dsp:txXfrm>
        <a:off x="1057183" y="1145944"/>
        <a:ext cx="5738373" cy="915310"/>
      </dsp:txXfrm>
    </dsp:sp>
    <dsp:sp modelId="{620564C3-8CD2-4949-B2FF-56D133F28C1A}">
      <dsp:nvSpPr>
        <dsp:cNvPr id="0" name=""/>
        <dsp:cNvSpPr/>
      </dsp:nvSpPr>
      <dsp:spPr>
        <a:xfrm>
          <a:off x="0" y="2290082"/>
          <a:ext cx="679555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C1EFF-B318-45B7-AB54-EB511507F6C5}">
      <dsp:nvSpPr>
        <dsp:cNvPr id="0" name=""/>
        <dsp:cNvSpPr/>
      </dsp:nvSpPr>
      <dsp:spPr>
        <a:xfrm>
          <a:off x="276881" y="2496027"/>
          <a:ext cx="503420" cy="5034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CFC8F-95C1-488C-8B8B-4470B3766C86}">
      <dsp:nvSpPr>
        <dsp:cNvPr id="0" name=""/>
        <dsp:cNvSpPr/>
      </dsp:nvSpPr>
      <dsp:spPr>
        <a:xfrm>
          <a:off x="1057183" y="2290082"/>
          <a:ext cx="573837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γ) </a:t>
          </a:r>
          <a:r>
            <a:rPr lang="en-US" sz="1800" kern="1200" dirty="0" err="1">
              <a:latin typeface="Garamond" panose="02020404030301010803" pitchFamily="18" charset="0"/>
            </a:rPr>
            <a:t>Νομίζετε</a:t>
          </a:r>
          <a:r>
            <a:rPr lang="en-US" sz="1800" kern="1200" dirty="0">
              <a:latin typeface="Garamond" panose="02020404030301010803" pitchFamily="18" charset="0"/>
            </a:rPr>
            <a:t> </a:t>
          </a:r>
          <a:r>
            <a:rPr lang="en-US" sz="1800" kern="1200" dirty="0" err="1">
              <a:latin typeface="Garamond" panose="02020404030301010803" pitchFamily="18" charset="0"/>
            </a:rPr>
            <a:t>ότι</a:t>
          </a:r>
          <a:r>
            <a:rPr lang="en-US" sz="1800" kern="1200" dirty="0">
              <a:latin typeface="Garamond" panose="02020404030301010803" pitchFamily="18" charset="0"/>
            </a:rPr>
            <a:t> η </a:t>
          </a:r>
          <a:r>
            <a:rPr lang="en-US" sz="1800" b="1" kern="1200" dirty="0" err="1">
              <a:latin typeface="Garamond" panose="02020404030301010803" pitchFamily="18" charset="0"/>
            </a:rPr>
            <a:t>οργ</a:t>
          </a:r>
          <a:r>
            <a:rPr lang="en-US" sz="1800" b="1" kern="1200" dirty="0">
              <a:latin typeface="Garamond" panose="02020404030301010803" pitchFamily="18" charset="0"/>
            </a:rPr>
            <a:t>ανικότητα</a:t>
          </a:r>
          <a:r>
            <a:rPr lang="en-US" sz="1800" kern="1200" dirty="0">
              <a:latin typeface="Garamond" panose="02020404030301010803" pitchFamily="18" charset="0"/>
            </a:rPr>
            <a:t> του σχολείου παίζει σημαντικό ρόλο στη λήψη απόφασης για τέτοιου είδους θέματα;</a:t>
          </a:r>
        </a:p>
      </dsp:txBody>
      <dsp:txXfrm>
        <a:off x="1057183" y="2290082"/>
        <a:ext cx="5738373" cy="915310"/>
      </dsp:txXfrm>
    </dsp:sp>
    <dsp:sp modelId="{839D6664-7AFB-4632-8823-A16290CEC26F}">
      <dsp:nvSpPr>
        <dsp:cNvPr id="0" name=""/>
        <dsp:cNvSpPr/>
      </dsp:nvSpPr>
      <dsp:spPr>
        <a:xfrm>
          <a:off x="0" y="3434221"/>
          <a:ext cx="6795557"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B8011-B675-42AF-A907-8B5243DC8C6B}">
      <dsp:nvSpPr>
        <dsp:cNvPr id="0" name=""/>
        <dsp:cNvSpPr/>
      </dsp:nvSpPr>
      <dsp:spPr>
        <a:xfrm>
          <a:off x="276881" y="3640166"/>
          <a:ext cx="503420" cy="50342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055E5-DD6F-414C-98F1-9E5132487770}">
      <dsp:nvSpPr>
        <dsp:cNvPr id="0" name=""/>
        <dsp:cNvSpPr/>
      </dsp:nvSpPr>
      <dsp:spPr>
        <a:xfrm>
          <a:off x="1057183" y="3434221"/>
          <a:ext cx="573837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δ) </a:t>
          </a:r>
          <a:r>
            <a:rPr lang="en-US" sz="1800" kern="1200" dirty="0" err="1">
              <a:latin typeface="Garamond" panose="02020404030301010803" pitchFamily="18" charset="0"/>
            </a:rPr>
            <a:t>Νομίζετε</a:t>
          </a:r>
          <a:r>
            <a:rPr lang="en-US" sz="1800" kern="1200" dirty="0">
              <a:latin typeface="Garamond" panose="02020404030301010803" pitchFamily="18" charset="0"/>
            </a:rPr>
            <a:t> </a:t>
          </a:r>
          <a:r>
            <a:rPr lang="en-US" sz="1800" kern="1200" dirty="0" err="1">
              <a:latin typeface="Garamond" panose="02020404030301010803" pitchFamily="18" charset="0"/>
            </a:rPr>
            <a:t>ότι</a:t>
          </a:r>
          <a:r>
            <a:rPr lang="en-US" sz="1800" kern="1200" dirty="0">
              <a:latin typeface="Garamond" panose="02020404030301010803" pitchFamily="18" charset="0"/>
            </a:rPr>
            <a:t> ο </a:t>
          </a:r>
          <a:r>
            <a:rPr lang="en-US" sz="1800" kern="1200" dirty="0" err="1">
              <a:latin typeface="Garamond" panose="02020404030301010803" pitchFamily="18" charset="0"/>
            </a:rPr>
            <a:t>διευθυντής</a:t>
          </a:r>
          <a:r>
            <a:rPr lang="en-US" sz="1800" kern="1200" dirty="0">
              <a:latin typeface="Garamond" panose="02020404030301010803" pitchFamily="18" charset="0"/>
            </a:rPr>
            <a:t> </a:t>
          </a:r>
          <a:r>
            <a:rPr lang="en-US" sz="1800" kern="1200" dirty="0" err="1">
              <a:latin typeface="Garamond" panose="02020404030301010803" pitchFamily="18" charset="0"/>
            </a:rPr>
            <a:t>του</a:t>
          </a:r>
          <a:r>
            <a:rPr lang="en-US" sz="1800" kern="1200" dirty="0">
              <a:latin typeface="Garamond" panose="02020404030301010803" pitchFamily="18" charset="0"/>
            </a:rPr>
            <a:t> 6/</a:t>
          </a:r>
          <a:r>
            <a:rPr lang="en-US" sz="1800" kern="1200" dirty="0" err="1">
              <a:latin typeface="Garamond" panose="02020404030301010803" pitchFamily="18" charset="0"/>
            </a:rPr>
            <a:t>θεσιου</a:t>
          </a:r>
          <a:r>
            <a:rPr lang="en-US" sz="1800" kern="1200" dirty="0">
              <a:latin typeface="Garamond" panose="02020404030301010803" pitchFamily="18" charset="0"/>
            </a:rPr>
            <a:t> </a:t>
          </a:r>
          <a:r>
            <a:rPr lang="en-US" sz="1800" kern="1200" dirty="0" err="1">
              <a:latin typeface="Garamond" panose="02020404030301010803" pitchFamily="18" charset="0"/>
            </a:rPr>
            <a:t>σχολείου</a:t>
          </a:r>
          <a:r>
            <a:rPr lang="en-US" sz="1800" kern="1200" dirty="0">
              <a:latin typeface="Garamond" panose="02020404030301010803" pitchFamily="18" charset="0"/>
            </a:rPr>
            <a:t> μπ</a:t>
          </a:r>
          <a:r>
            <a:rPr lang="en-US" sz="1800" kern="1200" dirty="0" err="1">
              <a:latin typeface="Garamond" panose="02020404030301010803" pitchFamily="18" charset="0"/>
            </a:rPr>
            <a:t>ορούσε</a:t>
          </a:r>
          <a:r>
            <a:rPr lang="en-US" sz="1800" kern="1200" dirty="0">
              <a:latin typeface="Garamond" panose="02020404030301010803" pitchFamily="18" charset="0"/>
            </a:rPr>
            <a:t> να α</a:t>
          </a:r>
          <a:r>
            <a:rPr lang="en-US" sz="1800" kern="1200" dirty="0" err="1">
              <a:latin typeface="Garamond" panose="02020404030301010803" pitchFamily="18" charset="0"/>
            </a:rPr>
            <a:t>σκήσει</a:t>
          </a:r>
          <a:r>
            <a:rPr lang="en-US" sz="1800" kern="1200" dirty="0">
              <a:latin typeface="Garamond" panose="02020404030301010803" pitchFamily="18" charset="0"/>
            </a:rPr>
            <a:t> «</a:t>
          </a:r>
          <a:r>
            <a:rPr lang="en-US" sz="1800" kern="1200" dirty="0" err="1">
              <a:latin typeface="Garamond" panose="02020404030301010803" pitchFamily="18" charset="0"/>
            </a:rPr>
            <a:t>διεκ</a:t>
          </a:r>
          <a:r>
            <a:rPr lang="en-US" sz="1800" kern="1200" dirty="0">
              <a:latin typeface="Garamond" panose="02020404030301010803" pitchFamily="18" charset="0"/>
            </a:rPr>
            <a:t>περαιωτική» συμπεριφορά; Εξηγήστε.</a:t>
          </a:r>
        </a:p>
      </dsp:txBody>
      <dsp:txXfrm>
        <a:off x="1057183" y="3434221"/>
        <a:ext cx="5738373"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0" y="3928"/>
          <a:ext cx="6795557" cy="836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252901" y="192037"/>
          <a:ext cx="460270" cy="459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966073" y="3928"/>
          <a:ext cx="578583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just"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Ποια (-</a:t>
          </a:r>
          <a:r>
            <a:rPr lang="el-GR" sz="1800" kern="1200" dirty="0" err="1">
              <a:latin typeface="Garamond" panose="02020404030301010803" pitchFamily="18" charset="0"/>
            </a:rPr>
            <a:t>ες</a:t>
          </a:r>
          <a:r>
            <a:rPr lang="el-GR" sz="1800" kern="1200" dirty="0">
              <a:latin typeface="Garamond" panose="02020404030301010803" pitchFamily="18" charset="0"/>
            </a:rPr>
            <a:t>) βασική (-</a:t>
          </a:r>
          <a:r>
            <a:rPr lang="el-GR" sz="1800" kern="1200" dirty="0" err="1">
              <a:latin typeface="Garamond" panose="02020404030301010803" pitchFamily="18" charset="0"/>
            </a:rPr>
            <a:t>ες</a:t>
          </a:r>
          <a:r>
            <a:rPr lang="el-GR" sz="1800" kern="1200" dirty="0">
              <a:latin typeface="Garamond" panose="02020404030301010803" pitchFamily="18" charset="0"/>
            </a:rPr>
            <a:t>) αρχή (-</a:t>
          </a:r>
          <a:r>
            <a:rPr lang="el-GR" sz="1800" kern="1200" dirty="0" err="1">
              <a:latin typeface="Garamond" panose="02020404030301010803" pitchFamily="18" charset="0"/>
            </a:rPr>
            <a:t>ες</a:t>
          </a:r>
          <a:r>
            <a:rPr lang="el-GR" sz="1800" kern="1200" dirty="0">
              <a:latin typeface="Garamond" panose="02020404030301010803" pitchFamily="18" charset="0"/>
            </a:rPr>
            <a:t>) της διοικητικής σκέψης φαίνεται να απουσιάζει (-</a:t>
          </a:r>
          <a:r>
            <a:rPr lang="el-GR" sz="1800" kern="1200" dirty="0" err="1">
              <a:latin typeface="Garamond" panose="02020404030301010803" pitchFamily="18" charset="0"/>
            </a:rPr>
            <a:t>ουν</a:t>
          </a:r>
          <a:r>
            <a:rPr lang="el-GR" sz="1800" kern="1200" dirty="0">
              <a:latin typeface="Garamond" panose="02020404030301010803" pitchFamily="18" charset="0"/>
            </a:rPr>
            <a:t>) από τη διοίκηση του συγκεκριμένου σχολείου</a:t>
          </a:r>
          <a:r>
            <a:rPr lang="en-US" sz="1800" kern="1200" dirty="0">
              <a:latin typeface="Garamond" panose="02020404030301010803" pitchFamily="18" charset="0"/>
            </a:rPr>
            <a:t>;</a:t>
          </a:r>
        </a:p>
      </dsp:txBody>
      <dsp:txXfrm>
        <a:off x="966073" y="3928"/>
        <a:ext cx="5785838" cy="914416"/>
      </dsp:txXfrm>
    </dsp:sp>
    <dsp:sp modelId="{6B2D7397-E64A-4085-8DE4-4DAFDC3FCB03}">
      <dsp:nvSpPr>
        <dsp:cNvPr id="0" name=""/>
        <dsp:cNvSpPr/>
      </dsp:nvSpPr>
      <dsp:spPr>
        <a:xfrm>
          <a:off x="0" y="1146949"/>
          <a:ext cx="6795557" cy="836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252901" y="1335058"/>
          <a:ext cx="460270" cy="45982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966073" y="1146949"/>
          <a:ext cx="578583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just" defTabSz="800100">
            <a:lnSpc>
              <a:spcPct val="100000"/>
            </a:lnSpc>
            <a:spcBef>
              <a:spcPct val="0"/>
            </a:spcBef>
            <a:spcAft>
              <a:spcPct val="35000"/>
            </a:spcAft>
            <a:buNone/>
          </a:pPr>
          <a:r>
            <a:rPr lang="en-US" sz="1800" b="1" kern="1200" dirty="0">
              <a:latin typeface="Garamond" panose="02020404030301010803" pitchFamily="18" charset="0"/>
            </a:rPr>
            <a:t>β) </a:t>
          </a:r>
          <a:r>
            <a:rPr lang="en-US" sz="1800" kern="1200" dirty="0" err="1">
              <a:latin typeface="Garamond" panose="02020404030301010803" pitchFamily="18" charset="0"/>
            </a:rPr>
            <a:t>Αν</a:t>
          </a:r>
          <a:r>
            <a:rPr lang="en-US" sz="1800" kern="1200" dirty="0">
              <a:latin typeface="Garamond" panose="02020404030301010803" pitchFamily="18" charset="0"/>
            </a:rPr>
            <a:t> </a:t>
          </a:r>
          <a:r>
            <a:rPr lang="en-US" sz="1800" kern="1200" dirty="0" err="1">
              <a:latin typeface="Garamond" panose="02020404030301010803" pitchFamily="18" charset="0"/>
            </a:rPr>
            <a:t>ήσ</a:t>
          </a:r>
          <a:r>
            <a:rPr lang="en-US" sz="1800" kern="1200" dirty="0">
              <a:latin typeface="Garamond" panose="02020404030301010803" pitchFamily="18" charset="0"/>
            </a:rPr>
            <a:t>αστε </a:t>
          </a:r>
          <a:r>
            <a:rPr lang="el-GR" sz="1800" kern="1200" dirty="0">
              <a:latin typeface="Garamond" panose="02020404030301010803" pitchFamily="18" charset="0"/>
            </a:rPr>
            <a:t>εσείς στη θέση της εκπαιδευτικού, πως θα ενεργούσατε</a:t>
          </a:r>
          <a:r>
            <a:rPr lang="en-US" sz="1800" kern="1200" dirty="0">
              <a:latin typeface="Garamond" panose="02020404030301010803" pitchFamily="18" charset="0"/>
            </a:rPr>
            <a:t>;</a:t>
          </a:r>
        </a:p>
      </dsp:txBody>
      <dsp:txXfrm>
        <a:off x="966073" y="1146949"/>
        <a:ext cx="5785838" cy="914416"/>
      </dsp:txXfrm>
    </dsp:sp>
    <dsp:sp modelId="{620564C3-8CD2-4949-B2FF-56D133F28C1A}">
      <dsp:nvSpPr>
        <dsp:cNvPr id="0" name=""/>
        <dsp:cNvSpPr/>
      </dsp:nvSpPr>
      <dsp:spPr>
        <a:xfrm>
          <a:off x="0" y="2289971"/>
          <a:ext cx="6795557" cy="836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C1EFF-B318-45B7-AB54-EB511507F6C5}">
      <dsp:nvSpPr>
        <dsp:cNvPr id="0" name=""/>
        <dsp:cNvSpPr/>
      </dsp:nvSpPr>
      <dsp:spPr>
        <a:xfrm>
          <a:off x="252901" y="2478079"/>
          <a:ext cx="460270" cy="45982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CFC8F-95C1-488C-8B8B-4470B3766C86}">
      <dsp:nvSpPr>
        <dsp:cNvPr id="0" name=""/>
        <dsp:cNvSpPr/>
      </dsp:nvSpPr>
      <dsp:spPr>
        <a:xfrm>
          <a:off x="966073" y="2289971"/>
          <a:ext cx="578583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just" defTabSz="800100">
            <a:lnSpc>
              <a:spcPct val="100000"/>
            </a:lnSpc>
            <a:spcBef>
              <a:spcPct val="0"/>
            </a:spcBef>
            <a:spcAft>
              <a:spcPct val="35000"/>
            </a:spcAft>
            <a:buNone/>
          </a:pPr>
          <a:r>
            <a:rPr lang="en-US" sz="1800" b="1" kern="1200" dirty="0">
              <a:latin typeface="Garamond" panose="02020404030301010803" pitchFamily="18" charset="0"/>
            </a:rPr>
            <a:t>γ) </a:t>
          </a:r>
          <a:r>
            <a:rPr lang="el-GR" sz="1800" kern="1200" dirty="0">
              <a:latin typeface="Garamond" panose="02020404030301010803" pitchFamily="18" charset="0"/>
            </a:rPr>
            <a:t>Ποιος, κατά τη γνώμη σας, παράγοντας συντελεί στην αποτελεσματική συνύπαρξη διευθυντή/υποδιευθυντή μιας σχολικής μονάδας</a:t>
          </a:r>
          <a:r>
            <a:rPr lang="en-US" sz="1800" kern="1200" dirty="0">
              <a:latin typeface="Garamond" panose="02020404030301010803" pitchFamily="18" charset="0"/>
            </a:rPr>
            <a:t>;</a:t>
          </a:r>
        </a:p>
      </dsp:txBody>
      <dsp:txXfrm>
        <a:off x="966073" y="2289971"/>
        <a:ext cx="5785838" cy="914416"/>
      </dsp:txXfrm>
    </dsp:sp>
    <dsp:sp modelId="{839D6664-7AFB-4632-8823-A16290CEC26F}">
      <dsp:nvSpPr>
        <dsp:cNvPr id="0" name=""/>
        <dsp:cNvSpPr/>
      </dsp:nvSpPr>
      <dsp:spPr>
        <a:xfrm>
          <a:off x="0" y="3432992"/>
          <a:ext cx="6795557" cy="836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B8011-B675-42AF-A907-8B5243DC8C6B}">
      <dsp:nvSpPr>
        <dsp:cNvPr id="0" name=""/>
        <dsp:cNvSpPr/>
      </dsp:nvSpPr>
      <dsp:spPr>
        <a:xfrm>
          <a:off x="252901" y="3621100"/>
          <a:ext cx="460270" cy="45982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055E5-DD6F-414C-98F1-9E5132487770}">
      <dsp:nvSpPr>
        <dsp:cNvPr id="0" name=""/>
        <dsp:cNvSpPr/>
      </dsp:nvSpPr>
      <dsp:spPr>
        <a:xfrm>
          <a:off x="966073" y="3432992"/>
          <a:ext cx="578583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δ) </a:t>
          </a:r>
          <a:r>
            <a:rPr lang="el-GR" sz="1800" kern="1200" dirty="0">
              <a:latin typeface="Garamond" panose="02020404030301010803" pitchFamily="18" charset="0"/>
            </a:rPr>
            <a:t>Υποχρεούται η εκπαιδευτικός κ. Φ. να περατώσει διοικητικό έργο;</a:t>
          </a:r>
          <a:endParaRPr lang="en-US" sz="1800" kern="1200" dirty="0">
            <a:latin typeface="Garamond" panose="02020404030301010803" pitchFamily="18" charset="0"/>
          </a:endParaRPr>
        </a:p>
      </dsp:txBody>
      <dsp:txXfrm>
        <a:off x="966073" y="3432992"/>
        <a:ext cx="5785838" cy="914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0" y="707092"/>
          <a:ext cx="6795557"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1507738" y="707092"/>
          <a:ext cx="528781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Ποια στοιχεία της κλασικής σχολής διακρίνετε στην παραπάνω περίπτωση</a:t>
          </a:r>
          <a:r>
            <a:rPr lang="en-US" sz="1800" kern="1200" dirty="0">
              <a:latin typeface="Garamond" panose="02020404030301010803" pitchFamily="18" charset="0"/>
            </a:rPr>
            <a:t>;</a:t>
          </a:r>
        </a:p>
      </dsp:txBody>
      <dsp:txXfrm>
        <a:off x="1507738" y="707092"/>
        <a:ext cx="5287818" cy="1305401"/>
      </dsp:txXfrm>
    </dsp:sp>
    <dsp:sp modelId="{6B2D7397-E64A-4085-8DE4-4DAFDC3FCB03}">
      <dsp:nvSpPr>
        <dsp:cNvPr id="0" name=""/>
        <dsp:cNvSpPr/>
      </dsp:nvSpPr>
      <dsp:spPr>
        <a:xfrm>
          <a:off x="0" y="2338844"/>
          <a:ext cx="6795557"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394883" y="2632559"/>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1507738" y="2338844"/>
          <a:ext cx="528781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β) </a:t>
          </a:r>
          <a:r>
            <a:rPr lang="el-GR" sz="1800" kern="1200" dirty="0">
              <a:latin typeface="Garamond" panose="02020404030301010803" pitchFamily="18" charset="0"/>
            </a:rPr>
            <a:t>Θεωρείτε εφικτή τη «μετακίνηση» ενός οργανισμού (του εκπαιδευτηρίου) από μια διοικητική προσέγγιση (π.χ. την κλασική) σε κάποια άλλη (π.χ. τη σύγχρονη)</a:t>
          </a:r>
          <a:r>
            <a:rPr lang="en-US" sz="1800" kern="1200" dirty="0">
              <a:latin typeface="Garamond" panose="02020404030301010803" pitchFamily="18" charset="0"/>
            </a:rPr>
            <a:t>;</a:t>
          </a:r>
        </a:p>
      </dsp:txBody>
      <dsp:txXfrm>
        <a:off x="1507738" y="2338844"/>
        <a:ext cx="5287818"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0" y="2655"/>
          <a:ext cx="6795557" cy="1168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353525" y="265608"/>
          <a:ext cx="643402" cy="6427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1350453" y="2655"/>
          <a:ext cx="540419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Να αναφέρετε τη βασική διοικητική αρχή που φαίνεται να αγνοεί ο κ. Χρήστου.</a:t>
          </a:r>
          <a:endParaRPr lang="en-US" sz="1800" kern="1200" dirty="0">
            <a:latin typeface="Garamond" panose="02020404030301010803" pitchFamily="18" charset="0"/>
          </a:endParaRPr>
        </a:p>
      </dsp:txBody>
      <dsp:txXfrm>
        <a:off x="1350453" y="2655"/>
        <a:ext cx="5404199" cy="1241722"/>
      </dsp:txXfrm>
    </dsp:sp>
    <dsp:sp modelId="{6B2D7397-E64A-4085-8DE4-4DAFDC3FCB03}">
      <dsp:nvSpPr>
        <dsp:cNvPr id="0" name=""/>
        <dsp:cNvSpPr/>
      </dsp:nvSpPr>
      <dsp:spPr>
        <a:xfrm>
          <a:off x="0" y="1554807"/>
          <a:ext cx="6795557" cy="1168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353525" y="1817760"/>
          <a:ext cx="643402" cy="64277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1350453" y="1554807"/>
          <a:ext cx="540419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β) </a:t>
          </a:r>
          <a:r>
            <a:rPr lang="el-GR" sz="1800" kern="1200" dirty="0">
              <a:latin typeface="Garamond" panose="02020404030301010803" pitchFamily="18" charset="0"/>
            </a:rPr>
            <a:t>Να εξετάσετε αν ο τρόπος άσκησης του συγκεκριμένου καθήκοντος από τον κ. Χρήστου συνιστά πειθαρχικό παράπτωμα</a:t>
          </a:r>
          <a:r>
            <a:rPr lang="en-US" sz="1800" kern="1200" dirty="0">
              <a:latin typeface="Garamond" panose="02020404030301010803" pitchFamily="18" charset="0"/>
            </a:rPr>
            <a:t>;</a:t>
          </a:r>
        </a:p>
      </dsp:txBody>
      <dsp:txXfrm>
        <a:off x="1350453" y="1554807"/>
        <a:ext cx="5404199" cy="1241722"/>
      </dsp:txXfrm>
    </dsp:sp>
    <dsp:sp modelId="{620564C3-8CD2-4949-B2FF-56D133F28C1A}">
      <dsp:nvSpPr>
        <dsp:cNvPr id="0" name=""/>
        <dsp:cNvSpPr/>
      </dsp:nvSpPr>
      <dsp:spPr>
        <a:xfrm>
          <a:off x="0" y="3106960"/>
          <a:ext cx="6795557" cy="11686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C1EFF-B318-45B7-AB54-EB511507F6C5}">
      <dsp:nvSpPr>
        <dsp:cNvPr id="0" name=""/>
        <dsp:cNvSpPr/>
      </dsp:nvSpPr>
      <dsp:spPr>
        <a:xfrm>
          <a:off x="353871" y="3369913"/>
          <a:ext cx="643402" cy="64277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CFC8F-95C1-488C-8B8B-4470B3766C86}">
      <dsp:nvSpPr>
        <dsp:cNvPr id="0" name=""/>
        <dsp:cNvSpPr/>
      </dsp:nvSpPr>
      <dsp:spPr>
        <a:xfrm>
          <a:off x="1351144" y="3106960"/>
          <a:ext cx="5359966"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just" defTabSz="800100">
            <a:lnSpc>
              <a:spcPct val="100000"/>
            </a:lnSpc>
            <a:spcBef>
              <a:spcPct val="0"/>
            </a:spcBef>
            <a:spcAft>
              <a:spcPct val="35000"/>
            </a:spcAft>
            <a:buNone/>
          </a:pPr>
          <a:r>
            <a:rPr lang="en-US" sz="1800" b="1" kern="1200" dirty="0">
              <a:latin typeface="Garamond" panose="02020404030301010803" pitchFamily="18" charset="0"/>
            </a:rPr>
            <a:t>γ) </a:t>
          </a:r>
          <a:r>
            <a:rPr lang="el-GR" sz="1800" kern="1200" dirty="0">
              <a:latin typeface="Garamond" panose="02020404030301010803" pitchFamily="18" charset="0"/>
            </a:rPr>
            <a:t>Να εξετάσετε αν η διοικητική συμπεριφορά του κ. Χρήστου έχει αρνητική επίδραση στην προσαρμογή των νεοδιόριστων εκπαιδευτικών στο εργασιακό περιβάλλον του σχολείου.</a:t>
          </a:r>
          <a:endParaRPr lang="en-US" sz="1800" kern="1200" dirty="0">
            <a:latin typeface="Garamond" panose="02020404030301010803" pitchFamily="18" charset="0"/>
          </a:endParaRPr>
        </a:p>
      </dsp:txBody>
      <dsp:txXfrm>
        <a:off x="1351144" y="3106960"/>
        <a:ext cx="5359966" cy="12417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33BDCAA-2A7E-41A1-9D44-649A2432BF22}"/>
              </a:ext>
            </a:extLst>
          </p:cNvPr>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9C2840B-D2DF-4F8C-B40B-85D0E23CC558}"/>
              </a:ext>
            </a:extLst>
          </p:cNvPr>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E0178A45-E1F2-4219-82A5-06E071535503}"/>
              </a:ext>
            </a:extLst>
          </p:cNvPr>
          <p:cNvGrpSpPr/>
          <p:nvPr userDrawn="1"/>
        </p:nvGrpSpPr>
        <p:grpSpPr>
          <a:xfrm>
            <a:off x="637723" y="3059055"/>
            <a:ext cx="4156177" cy="3268904"/>
            <a:chOff x="2444748" y="555045"/>
            <a:chExt cx="7282048" cy="5727454"/>
          </a:xfrm>
        </p:grpSpPr>
        <p:sp>
          <p:nvSpPr>
            <p:cNvPr id="3" name="Freeform: Shape 2">
              <a:extLst>
                <a:ext uri="{FF2B5EF4-FFF2-40B4-BE49-F238E27FC236}">
                  <a16:creationId xmlns:a16="http://schemas.microsoft.com/office/drawing/2014/main" id="{85E309B5-D35D-4C95-A09A-4E2C8B12E33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3A4C29C0-CEE1-45B8-A0C3-402E9D4A7C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3DAF51F6-CAE6-497C-8F0E-AC4008FDE6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DE4362C-E294-4C51-947C-C72C712BDF9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848B4B1-766D-4432-9FDC-F940B1A061D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B5855D06-FC93-4234-A8B0-C678B458F67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04C8F15-E1BE-4C55-9E32-90AE37C3647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BF5B835-A302-44A2-A60F-1F12E64F4EE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E32D52F7-8EF1-4FD1-9F8E-0108B46380D2}"/>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5CF05A6B-CDF0-4EC5-9C70-296EED51DE50}"/>
              </a:ext>
            </a:extLst>
          </p:cNvPr>
          <p:cNvSpPr>
            <a:spLocks noGrp="1"/>
          </p:cNvSpPr>
          <p:nvPr>
            <p:ph type="pic" sz="quarter" idx="42" hasCustomPrompt="1"/>
          </p:nvPr>
        </p:nvSpPr>
        <p:spPr>
          <a:xfrm>
            <a:off x="767538" y="3202164"/>
            <a:ext cx="3917673" cy="225145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3B867E3-38AB-4476-8632-34EDFC59DB87}"/>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2">
            <a:extLst>
              <a:ext uri="{FF2B5EF4-FFF2-40B4-BE49-F238E27FC236}">
                <a16:creationId xmlns:a16="http://schemas.microsoft.com/office/drawing/2014/main" id="{94A74E82-B34D-4C4B-B00A-63C2E0C1481F}"/>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032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A93F2A8-E9B4-4FBC-B414-DC9803D923D9}"/>
              </a:ext>
            </a:extLst>
          </p:cNvPr>
          <p:cNvSpPr>
            <a:spLocks noGrp="1"/>
          </p:cNvSpPr>
          <p:nvPr>
            <p:ph type="pic" sz="quarter" idx="11" hasCustomPrompt="1"/>
          </p:nvPr>
        </p:nvSpPr>
        <p:spPr>
          <a:xfrm>
            <a:off x="995168" y="2560523"/>
            <a:ext cx="2160000" cy="2160000"/>
          </a:xfrm>
          <a:prstGeom prst="ellipse">
            <a:avLst/>
          </a:prstGeom>
          <a:solidFill>
            <a:schemeClr val="bg1">
              <a:lumMod val="95000"/>
            </a:schemeClr>
          </a:solidFill>
          <a:ln w="222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EC3D2488-3F58-407E-9BB0-8EE204A58A8A}"/>
              </a:ext>
            </a:extLst>
          </p:cNvPr>
          <p:cNvSpPr>
            <a:spLocks noGrp="1"/>
          </p:cNvSpPr>
          <p:nvPr>
            <p:ph type="pic" sz="quarter" idx="57" hasCustomPrompt="1"/>
          </p:nvPr>
        </p:nvSpPr>
        <p:spPr>
          <a:xfrm>
            <a:off x="4495312" y="2560523"/>
            <a:ext cx="2160000" cy="2160000"/>
          </a:xfrm>
          <a:prstGeom prst="ellipse">
            <a:avLst/>
          </a:prstGeom>
          <a:solidFill>
            <a:schemeClr val="bg1">
              <a:lumMod val="95000"/>
            </a:schemeClr>
          </a:solidFill>
          <a:ln w="222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86B69C6D-9647-4A3E-9A66-A73EE3F4286F}"/>
              </a:ext>
            </a:extLst>
          </p:cNvPr>
          <p:cNvSpPr>
            <a:spLocks noGrp="1"/>
          </p:cNvSpPr>
          <p:nvPr>
            <p:ph type="pic" sz="quarter" idx="60" hasCustomPrompt="1"/>
          </p:nvPr>
        </p:nvSpPr>
        <p:spPr>
          <a:xfrm>
            <a:off x="7995455" y="2560523"/>
            <a:ext cx="2160000" cy="2160000"/>
          </a:xfrm>
          <a:prstGeom prst="ellipse">
            <a:avLst/>
          </a:prstGeom>
          <a:solidFill>
            <a:schemeClr val="bg1">
              <a:lumMod val="95000"/>
            </a:schemeClr>
          </a:solidFill>
          <a:ln w="222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117BCC-3032-4F8C-AA88-4892223066D6}"/>
              </a:ext>
            </a:extLst>
          </p:cNvPr>
          <p:cNvGrpSpPr/>
          <p:nvPr userDrawn="1"/>
        </p:nvGrpSpPr>
        <p:grpSpPr>
          <a:xfrm>
            <a:off x="9613650" y="2003247"/>
            <a:ext cx="2578350" cy="4052320"/>
            <a:chOff x="9508727" y="2147107"/>
            <a:chExt cx="2683273" cy="4217224"/>
          </a:xfrm>
        </p:grpSpPr>
        <p:sp>
          <p:nvSpPr>
            <p:cNvPr id="3" name="Freeform: Shape 2">
              <a:extLst>
                <a:ext uri="{FF2B5EF4-FFF2-40B4-BE49-F238E27FC236}">
                  <a16:creationId xmlns:a16="http://schemas.microsoft.com/office/drawing/2014/main" id="{D9E0B0B1-4B11-4180-BADE-DB071FCDEC5D}"/>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EDE72EE-879B-4FEA-A6CD-BCF46F39E4C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4">
              <a:extLst>
                <a:ext uri="{FF2B5EF4-FFF2-40B4-BE49-F238E27FC236}">
                  <a16:creationId xmlns:a16="http://schemas.microsoft.com/office/drawing/2014/main" id="{2CCB3843-05FA-4D36-8253-9E8F3AB1921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id="{AB7AF8A9-20F4-42A9-9ACC-52EA430548E1}"/>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A3B04ADD-D9A0-4779-9DE8-7B053FC465F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F98221A9-6AC7-4184-B404-4D26AC76772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4C79AC-939D-4B2C-8A93-F1F58E8EDBA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0" name="Rectangle 9">
            <a:extLst>
              <a:ext uri="{FF2B5EF4-FFF2-40B4-BE49-F238E27FC236}">
                <a16:creationId xmlns:a16="http://schemas.microsoft.com/office/drawing/2014/main" id="{079717CE-5FF1-456C-B564-55798E060E3B}"/>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1" name="Oval 10">
            <a:extLst>
              <a:ext uri="{FF2B5EF4-FFF2-40B4-BE49-F238E27FC236}">
                <a16:creationId xmlns:a16="http://schemas.microsoft.com/office/drawing/2014/main" id="{F51B4AAB-F0BC-4BA8-8711-B6E764DC67C4}"/>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Oval 9">
            <a:extLst>
              <a:ext uri="{FF2B5EF4-FFF2-40B4-BE49-F238E27FC236}">
                <a16:creationId xmlns:a16="http://schemas.microsoft.com/office/drawing/2014/main" id="{13FCA882-D6A7-47A0-8F53-222F73770C2C}"/>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icture Placeholder 2">
            <a:extLst>
              <a:ext uri="{FF2B5EF4-FFF2-40B4-BE49-F238E27FC236}">
                <a16:creationId xmlns:a16="http://schemas.microsoft.com/office/drawing/2014/main" id="{9DB5361C-4E28-430F-9AB8-82C47DA59C59}"/>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4" name="Group 20">
            <a:extLst>
              <a:ext uri="{FF2B5EF4-FFF2-40B4-BE49-F238E27FC236}">
                <a16:creationId xmlns:a16="http://schemas.microsoft.com/office/drawing/2014/main" id="{354EA4D5-D4EB-4CB5-9857-49FA2B15841F}"/>
              </a:ext>
            </a:extLst>
          </p:cNvPr>
          <p:cNvGrpSpPr/>
          <p:nvPr userDrawn="1"/>
        </p:nvGrpSpPr>
        <p:grpSpPr>
          <a:xfrm>
            <a:off x="7019112" y="2341950"/>
            <a:ext cx="1890758" cy="3323854"/>
            <a:chOff x="445712" y="1449040"/>
            <a:chExt cx="2113018" cy="3924176"/>
          </a:xfrm>
        </p:grpSpPr>
        <p:sp>
          <p:nvSpPr>
            <p:cNvPr id="15" name="Rounded Rectangle 21">
              <a:extLst>
                <a:ext uri="{FF2B5EF4-FFF2-40B4-BE49-F238E27FC236}">
                  <a16:creationId xmlns:a16="http://schemas.microsoft.com/office/drawing/2014/main" id="{FBFC0138-3DDC-4D23-9F01-896D4915E92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ectangle 22">
              <a:extLst>
                <a:ext uri="{FF2B5EF4-FFF2-40B4-BE49-F238E27FC236}">
                  <a16:creationId xmlns:a16="http://schemas.microsoft.com/office/drawing/2014/main" id="{118890BA-E4FD-42D6-8AC7-1AC8FAC0059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7" name="Group 23">
              <a:extLst>
                <a:ext uri="{FF2B5EF4-FFF2-40B4-BE49-F238E27FC236}">
                  <a16:creationId xmlns:a16="http://schemas.microsoft.com/office/drawing/2014/main" id="{2E10FAE0-0A16-4D44-B561-8BFCCF53C81B}"/>
                </a:ext>
              </a:extLst>
            </p:cNvPr>
            <p:cNvGrpSpPr/>
            <p:nvPr userDrawn="1"/>
          </p:nvGrpSpPr>
          <p:grpSpPr>
            <a:xfrm>
              <a:off x="1407705" y="5045834"/>
              <a:ext cx="211967" cy="211967"/>
              <a:chOff x="1549420" y="5712364"/>
              <a:chExt cx="312583" cy="312583"/>
            </a:xfrm>
          </p:grpSpPr>
          <p:sp>
            <p:nvSpPr>
              <p:cNvPr id="18" name="Oval 24">
                <a:extLst>
                  <a:ext uri="{FF2B5EF4-FFF2-40B4-BE49-F238E27FC236}">
                    <a16:creationId xmlns:a16="http://schemas.microsoft.com/office/drawing/2014/main" id="{9AE4CF47-5EF3-4EA4-A009-ABF2A05D1F1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ounded Rectangle 25">
                <a:extLst>
                  <a:ext uri="{FF2B5EF4-FFF2-40B4-BE49-F238E27FC236}">
                    <a16:creationId xmlns:a16="http://schemas.microsoft.com/office/drawing/2014/main" id="{6C8A489D-2846-49A9-B94F-3D588B4AB95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id="{35D9DFBD-E320-498F-B6AB-EDE7A3C3E4A3}"/>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1" name="Text Placeholder 9">
            <a:extLst>
              <a:ext uri="{FF2B5EF4-FFF2-40B4-BE49-F238E27FC236}">
                <a16:creationId xmlns:a16="http://schemas.microsoft.com/office/drawing/2014/main" id="{4E77E7AC-8C78-442E-888C-75CA5F39664A}"/>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42695E7-0C1B-46BA-A458-9D37FBA5911A}"/>
              </a:ext>
            </a:extLst>
          </p:cNvPr>
          <p:cNvSpPr>
            <a:spLocks noGrp="1"/>
          </p:cNvSpPr>
          <p:nvPr>
            <p:ph type="pic" idx="10" hasCustomPrompt="1"/>
          </p:nvPr>
        </p:nvSpPr>
        <p:spPr>
          <a:xfrm>
            <a:off x="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2A4CA258-6152-46AF-8FC9-428779C9219B}"/>
              </a:ext>
            </a:extLst>
          </p:cNvPr>
          <p:cNvSpPr>
            <a:spLocks noGrp="1"/>
          </p:cNvSpPr>
          <p:nvPr>
            <p:ph type="pic" idx="11" hasCustomPrompt="1"/>
          </p:nvPr>
        </p:nvSpPr>
        <p:spPr>
          <a:xfrm>
            <a:off x="816000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 id="214748369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964810" y="1509563"/>
            <a:ext cx="6248516" cy="1323439"/>
          </a:xfrm>
          <a:prstGeom prst="rect">
            <a:avLst/>
          </a:prstGeom>
          <a:noFill/>
        </p:spPr>
        <p:txBody>
          <a:bodyPr wrap="square" rtlCol="0" anchor="ctr">
            <a:spAutoFit/>
          </a:bodyPr>
          <a:lstStyle/>
          <a:p>
            <a:pPr algn="ctr"/>
            <a:r>
              <a:rPr lang="el-GR" sz="4000" dirty="0">
                <a:solidFill>
                  <a:schemeClr val="bg1"/>
                </a:solidFill>
                <a:latin typeface="+mj-lt"/>
              </a:rPr>
              <a:t>Πιστοποιητικό Παιδαγωγικής Επάρκειας</a:t>
            </a:r>
            <a:endParaRPr lang="ko-KR" altLang="en-US" sz="40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925169" y="2833002"/>
            <a:ext cx="5808569" cy="666977"/>
          </a:xfrm>
          <a:prstGeom prst="rect">
            <a:avLst/>
          </a:prstGeom>
          <a:noFill/>
        </p:spPr>
        <p:txBody>
          <a:bodyPr wrap="square" rtlCol="0" anchor="ctr">
            <a:spAutoFit/>
          </a:bodyPr>
          <a:lstStyle/>
          <a:p>
            <a:pPr algn="ctr"/>
            <a:r>
              <a:rPr lang="el-GR" altLang="ko-KR" sz="1867" dirty="0">
                <a:solidFill>
                  <a:schemeClr val="bg1"/>
                </a:solidFill>
                <a:cs typeface="Arial" pitchFamily="34" charset="0"/>
              </a:rPr>
              <a:t>Τμήμα Δασολογίας και Διαχείρισης Περιβάλλοντος &amp; Φυσικών Πόρων, ΔΠΘ</a:t>
            </a:r>
            <a:endParaRPr lang="ko-KR" altLang="en-US" sz="1867" dirty="0">
              <a:solidFill>
                <a:schemeClr val="bg1"/>
              </a:solidFill>
              <a:cs typeface="Arial" pitchFamily="34" charset="0"/>
            </a:endParaRPr>
          </a:p>
        </p:txBody>
      </p:sp>
      <p:pic>
        <p:nvPicPr>
          <p:cNvPr id="5" name="Εικόνα 4">
            <a:extLst>
              <a:ext uri="{FF2B5EF4-FFF2-40B4-BE49-F238E27FC236}">
                <a16:creationId xmlns:a16="http://schemas.microsoft.com/office/drawing/2014/main" id="{6920CC7A-D2BA-ADC0-E5A8-75FF416EBC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5711" y="145626"/>
            <a:ext cx="1538197" cy="1127630"/>
          </a:xfrm>
          <a:prstGeom prst="ellipse">
            <a:avLst/>
          </a:prstGeom>
          <a:ln>
            <a:noFill/>
          </a:ln>
          <a:effectLst>
            <a:softEdge rad="112500"/>
          </a:effectLst>
        </p:spPr>
      </p:pic>
      <p:sp>
        <p:nvSpPr>
          <p:cNvPr id="6" name="TextBox 5">
            <a:extLst>
              <a:ext uri="{FF2B5EF4-FFF2-40B4-BE49-F238E27FC236}">
                <a16:creationId xmlns:a16="http://schemas.microsoft.com/office/drawing/2014/main" id="{1CD4A43C-BAAB-20EB-332D-616C6A2A8810}"/>
              </a:ext>
            </a:extLst>
          </p:cNvPr>
          <p:cNvSpPr txBox="1"/>
          <p:nvPr/>
        </p:nvSpPr>
        <p:spPr>
          <a:xfrm>
            <a:off x="112144" y="4156441"/>
            <a:ext cx="6104010" cy="666977"/>
          </a:xfrm>
          <a:prstGeom prst="rect">
            <a:avLst/>
          </a:prstGeom>
          <a:noFill/>
        </p:spPr>
        <p:txBody>
          <a:bodyPr wrap="square" rtlCol="0" anchor="ctr">
            <a:spAutoFit/>
          </a:bodyPr>
          <a:lstStyle/>
          <a:p>
            <a:r>
              <a:rPr lang="el-GR" altLang="ko-KR" sz="1867" b="1" cap="small" dirty="0">
                <a:solidFill>
                  <a:schemeClr val="bg1"/>
                </a:solidFill>
                <a:effectLst>
                  <a:outerShdw blurRad="38100" dist="38100" dir="2700000" algn="tl">
                    <a:srgbClr val="000000">
                      <a:alpha val="43137"/>
                    </a:srgbClr>
                  </a:outerShdw>
                </a:effectLst>
                <a:cs typeface="Arial" pitchFamily="34" charset="0"/>
              </a:rPr>
              <a:t>Οργανωση και Διοικηση Εκπαιδευτικων Μοναδων</a:t>
            </a:r>
          </a:p>
          <a:p>
            <a:r>
              <a:rPr lang="el-GR" altLang="ko-KR" sz="1867" b="1" dirty="0">
                <a:solidFill>
                  <a:srgbClr val="00B050"/>
                </a:solidFill>
                <a:cs typeface="Arial" pitchFamily="34" charset="0"/>
              </a:rPr>
              <a:t>Ενότητα 1</a:t>
            </a:r>
            <a:r>
              <a:rPr lang="el-GR" altLang="ko-KR" sz="1867" b="1" baseline="30000" dirty="0">
                <a:solidFill>
                  <a:srgbClr val="00B050"/>
                </a:solidFill>
                <a:cs typeface="Arial" pitchFamily="34" charset="0"/>
              </a:rPr>
              <a:t>η </a:t>
            </a:r>
            <a:r>
              <a:rPr lang="el-GR" altLang="ko-KR" sz="1867" b="1" dirty="0">
                <a:solidFill>
                  <a:srgbClr val="00B050"/>
                </a:solidFill>
                <a:cs typeface="Arial" pitchFamily="34" charset="0"/>
              </a:rPr>
              <a:t>: </a:t>
            </a:r>
            <a:r>
              <a:rPr lang="el-GR" altLang="ko-KR" sz="1867" dirty="0">
                <a:solidFill>
                  <a:schemeClr val="bg1"/>
                </a:solidFill>
                <a:cs typeface="Arial" pitchFamily="34" charset="0"/>
              </a:rPr>
              <a:t>Βασικά Στοιχεία Εκπαιδευτικής Διοίκησης</a:t>
            </a:r>
            <a:endParaRPr lang="ko-KR" altLang="en-US" sz="1867" dirty="0">
              <a:solidFill>
                <a:schemeClr val="bg1"/>
              </a:solidFill>
              <a:cs typeface="Arial" pitchFamily="34" charset="0"/>
            </a:endParaRPr>
          </a:p>
        </p:txBody>
      </p:sp>
      <p:sp>
        <p:nvSpPr>
          <p:cNvPr id="10" name="TextBox 9">
            <a:extLst>
              <a:ext uri="{FF2B5EF4-FFF2-40B4-BE49-F238E27FC236}">
                <a16:creationId xmlns:a16="http://schemas.microsoft.com/office/drawing/2014/main" id="{86F87994-9317-7811-8774-9296AA79511A}"/>
              </a:ext>
            </a:extLst>
          </p:cNvPr>
          <p:cNvSpPr txBox="1"/>
          <p:nvPr/>
        </p:nvSpPr>
        <p:spPr>
          <a:xfrm>
            <a:off x="238845" y="5100224"/>
            <a:ext cx="6104010" cy="379656"/>
          </a:xfrm>
          <a:prstGeom prst="rect">
            <a:avLst/>
          </a:prstGeom>
          <a:noFill/>
        </p:spPr>
        <p:txBody>
          <a:bodyPr wrap="square" rtlCol="0" anchor="ctr">
            <a:spAutoFit/>
          </a:bodyPr>
          <a:lstStyle/>
          <a:p>
            <a:r>
              <a:rPr lang="el-GR" altLang="ko-KR" sz="1867" dirty="0">
                <a:solidFill>
                  <a:schemeClr val="bg1"/>
                </a:solidFill>
                <a:effectLst>
                  <a:outerShdw blurRad="38100" dist="38100" dir="2700000" algn="tl">
                    <a:srgbClr val="000000">
                      <a:alpha val="43137"/>
                    </a:srgbClr>
                  </a:outerShdw>
                </a:effectLst>
                <a:cs typeface="Arial" pitchFamily="34" charset="0"/>
              </a:rPr>
              <a:t>Διδάσκουσα: Δρ. Ειρήνη Κατσαρού</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58186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2766354" y="137077"/>
            <a:ext cx="9425647" cy="6885711"/>
            <a:chOff x="930939" y="70657"/>
            <a:chExt cx="3702996" cy="6885711"/>
          </a:xfrm>
        </p:grpSpPr>
        <p:sp>
          <p:nvSpPr>
            <p:cNvPr id="5" name="TextBox 4">
              <a:extLst>
                <a:ext uri="{FF2B5EF4-FFF2-40B4-BE49-F238E27FC236}">
                  <a16:creationId xmlns:a16="http://schemas.microsoft.com/office/drawing/2014/main" id="{347C8284-E213-48BC-B9A2-36341C433E41}"/>
                </a:ext>
              </a:extLst>
            </p:cNvPr>
            <p:cNvSpPr txBox="1"/>
            <p:nvPr/>
          </p:nvSpPr>
          <p:spPr>
            <a:xfrm>
              <a:off x="1507779" y="1016280"/>
              <a:ext cx="3126156" cy="5940088"/>
            </a:xfrm>
            <a:prstGeom prst="rect">
              <a:avLst/>
            </a:prstGeom>
            <a:noFill/>
          </p:spPr>
          <p:txBody>
            <a:bodyPr wrap="square" rtlCol="0">
              <a:spAutoFit/>
            </a:bodyPr>
            <a:lstStyle/>
            <a:p>
              <a:r>
                <a:rPr lang="el-GR" altLang="ko-KR" sz="2000" dirty="0">
                  <a:latin typeface="Garamond" panose="02020404030301010803" pitchFamily="18" charset="0"/>
                  <a:cs typeface="Times New Roman" panose="02020603050405020304" pitchFamily="18" charset="0"/>
                </a:rPr>
                <a:t>Πως προσδιορίζεται η αποτελεσματικότητα μιας σχολικής μονάδας;</a:t>
              </a:r>
            </a:p>
            <a:p>
              <a:pPr indent="361950" algn="just"/>
              <a:r>
                <a:rPr lang="el-GR" altLang="ko-KR" sz="2000" dirty="0">
                  <a:latin typeface="Garamond" panose="02020404030301010803" pitchFamily="18" charset="0"/>
                  <a:cs typeface="Times New Roman" panose="02020603050405020304" pitchFamily="18" charset="0"/>
                </a:rPr>
                <a:t>Η έννοια της αποτελεσματικότητας στο χώρο τον σχολικών οργανισμών είναι πολυδιάστατη και δεν υπάρχει συγκεκριμένη θεωρία που να εξηγεί τι είναι αυτό που διακρίνει ένα αποτελεσματικό σχολείο.</a:t>
              </a:r>
            </a:p>
            <a:p>
              <a:pPr indent="361950" algn="just"/>
              <a:r>
                <a:rPr lang="el-GR" altLang="ko-KR" sz="2000" b="1" dirty="0">
                  <a:latin typeface="Garamond" panose="02020404030301010803" pitchFamily="18" charset="0"/>
                  <a:cs typeface="Times New Roman" panose="02020603050405020304" pitchFamily="18" charset="0"/>
                </a:rPr>
                <a:t>Γενικά</a:t>
              </a:r>
              <a:r>
                <a:rPr lang="el-GR" altLang="ko-KR" sz="2000" dirty="0">
                  <a:latin typeface="Garamond" panose="02020404030301010803" pitchFamily="18" charset="0"/>
                  <a:cs typeface="Times New Roman" panose="02020603050405020304" pitchFamily="18" charset="0"/>
                </a:rPr>
                <a:t> θεωρούμε ότι:</a:t>
              </a:r>
            </a:p>
            <a:p>
              <a:pPr indent="361950" algn="just"/>
              <a:r>
                <a:rPr lang="el-GR" altLang="ko-KR" sz="2000" dirty="0">
                  <a:latin typeface="Garamond" panose="02020404030301010803" pitchFamily="18" charset="0"/>
                  <a:cs typeface="Times New Roman" panose="02020603050405020304" pitchFamily="18" charset="0"/>
                </a:rPr>
                <a:t>μια σχολική οργάνωση είναι αποτελεσματική, αν τα </a:t>
              </a:r>
              <a:r>
                <a:rPr lang="el-GR" altLang="ko-KR" sz="2000" b="1" dirty="0" err="1">
                  <a:latin typeface="Garamond" panose="02020404030301010803" pitchFamily="18" charset="0"/>
                  <a:cs typeface="Times New Roman" panose="02020603050405020304" pitchFamily="18" charset="0"/>
                </a:rPr>
                <a:t>παρατηρήσιμα</a:t>
              </a:r>
              <a:r>
                <a:rPr lang="el-GR" altLang="ko-KR" sz="2000" dirty="0">
                  <a:latin typeface="Garamond" panose="02020404030301010803" pitchFamily="18" charset="0"/>
                  <a:cs typeface="Times New Roman" panose="02020603050405020304" pitchFamily="18" charset="0"/>
                </a:rPr>
                <a:t> </a:t>
              </a:r>
              <a:r>
                <a:rPr lang="el-GR" altLang="ko-KR" sz="2000" b="1" dirty="0">
                  <a:latin typeface="Garamond" panose="02020404030301010803" pitchFamily="18" charset="0"/>
                  <a:cs typeface="Times New Roman" panose="02020603050405020304" pitchFamily="18" charset="0"/>
                </a:rPr>
                <a:t>αποτελέσματα</a:t>
              </a:r>
              <a:r>
                <a:rPr lang="el-GR" altLang="ko-KR" sz="2000" dirty="0">
                  <a:latin typeface="Garamond" panose="02020404030301010803" pitchFamily="18" charset="0"/>
                  <a:cs typeface="Times New Roman" panose="02020603050405020304" pitchFamily="18" charset="0"/>
                </a:rPr>
                <a:t> των δραστηριοτήτων της επιτυγχάνουν ή ξεπερνούν τους αρχικούς στόχους της ή (κατά τους </a:t>
              </a:r>
              <a:r>
                <a:rPr lang="en-US" altLang="ko-KR" sz="2000" dirty="0">
                  <a:latin typeface="Garamond" panose="02020404030301010803" pitchFamily="18" charset="0"/>
                  <a:cs typeface="Times New Roman" panose="02020603050405020304" pitchFamily="18" charset="0"/>
                </a:rPr>
                <a:t>Stall &amp; Mortimore, 1997)</a:t>
              </a:r>
              <a:r>
                <a:rPr lang="el-GR" altLang="ko-KR" sz="2000" dirty="0">
                  <a:latin typeface="Garamond" panose="02020404030301010803" pitchFamily="18" charset="0"/>
                  <a:cs typeface="Times New Roman" panose="02020603050405020304" pitchFamily="18" charset="0"/>
                </a:rPr>
                <a:t> ‘αποτελεσματικό σχολείο είναι εκείνο όπου οι μαθητές προοδεύουν περισσότερο από όσο προσδοκούμε’.</a:t>
              </a:r>
            </a:p>
            <a:p>
              <a:pPr indent="361950" algn="ctr"/>
              <a:r>
                <a:rPr lang="el-GR" altLang="ko-KR" sz="2000" b="1" dirty="0">
                  <a:latin typeface="Garamond" panose="02020404030301010803" pitchFamily="18" charset="0"/>
                  <a:cs typeface="Times New Roman" panose="02020603050405020304" pitchFamily="18" charset="0"/>
                </a:rPr>
                <a:t>Παράγοντες που χαρακτηρίσουν το αποτελεσματικό σχολείο </a:t>
              </a:r>
            </a:p>
            <a:p>
              <a:pPr indent="361950" algn="r"/>
              <a:r>
                <a:rPr lang="el-GR" altLang="ko-KR" sz="2000" dirty="0">
                  <a:latin typeface="Garamond" panose="02020404030301010803" pitchFamily="18" charset="0"/>
                  <a:cs typeface="Times New Roman" panose="02020603050405020304" pitchFamily="18" charset="0"/>
                </a:rPr>
                <a:t>(Σαΐτη &amp; Σαΐτης, 2011:26)</a:t>
              </a:r>
            </a:p>
            <a:p>
              <a:r>
                <a:rPr lang="el-GR" altLang="ko-KR" sz="2000" dirty="0">
                  <a:latin typeface="Garamond" panose="02020404030301010803" pitchFamily="18" charset="0"/>
                  <a:cs typeface="Times New Roman" panose="02020603050405020304" pitchFamily="18" charset="0"/>
                </a:rPr>
                <a:t>Η σχολική ηγεσία</a:t>
              </a:r>
            </a:p>
            <a:p>
              <a:r>
                <a:rPr lang="el-GR" altLang="ko-KR" sz="2000" dirty="0">
                  <a:latin typeface="Garamond" panose="02020404030301010803" pitchFamily="18" charset="0"/>
                  <a:cs typeface="Times New Roman" panose="02020603050405020304" pitchFamily="18" charset="0"/>
                </a:rPr>
                <a:t>Η δομή και η οργάνωση του αναλυτικού προγράμματος και των διδακτικών μεθόδων</a:t>
              </a:r>
            </a:p>
            <a:p>
              <a:r>
                <a:rPr lang="el-GR" altLang="ko-KR" sz="2000" dirty="0">
                  <a:latin typeface="Garamond" panose="02020404030301010803" pitchFamily="18" charset="0"/>
                  <a:cs typeface="Times New Roman" panose="02020603050405020304" pitchFamily="18" charset="0"/>
                </a:rPr>
                <a:t>Η σταθερότητα προσωπικού</a:t>
              </a:r>
            </a:p>
            <a:p>
              <a:r>
                <a:rPr lang="el-GR" altLang="ko-KR" sz="2000" dirty="0">
                  <a:latin typeface="Garamond" panose="02020404030301010803" pitchFamily="18" charset="0"/>
                  <a:cs typeface="Times New Roman" panose="02020603050405020304" pitchFamily="18" charset="0"/>
                </a:rPr>
                <a:t>Η </a:t>
              </a:r>
              <a:r>
                <a:rPr lang="el-GR" altLang="ko-KR" sz="2000" dirty="0" err="1">
                  <a:latin typeface="Garamond" panose="02020404030301010803" pitchFamily="18" charset="0"/>
                  <a:cs typeface="Times New Roman" panose="02020603050405020304" pitchFamily="18" charset="0"/>
                </a:rPr>
                <a:t>οργανωσιακή</a:t>
              </a:r>
              <a:r>
                <a:rPr lang="el-GR" altLang="ko-KR" sz="2000" dirty="0">
                  <a:latin typeface="Garamond" panose="02020404030301010803" pitchFamily="18" charset="0"/>
                  <a:cs typeface="Times New Roman" panose="02020603050405020304" pitchFamily="18" charset="0"/>
                </a:rPr>
                <a:t> υποστήριξη</a:t>
              </a:r>
            </a:p>
            <a:p>
              <a:r>
                <a:rPr lang="el-GR" altLang="ko-KR" sz="2000" dirty="0">
                  <a:latin typeface="Garamond" panose="02020404030301010803" pitchFamily="18" charset="0"/>
                  <a:cs typeface="Times New Roman" panose="02020603050405020304" pitchFamily="18" charset="0"/>
                </a:rPr>
                <a:t>Η συνεργασία σχολείου-οικογένειας</a:t>
              </a:r>
            </a:p>
            <a:p>
              <a:r>
                <a:rPr lang="el-GR" altLang="ko-KR" sz="2000" dirty="0">
                  <a:latin typeface="Garamond" panose="02020404030301010803" pitchFamily="18" charset="0"/>
                  <a:cs typeface="Times New Roman" panose="02020603050405020304" pitchFamily="18" charset="0"/>
                </a:rPr>
                <a:t>Το ευνοϊκό κλίμα</a:t>
              </a:r>
              <a:endParaRPr lang="en-US" altLang="ko-KR" sz="2000" dirty="0">
                <a:latin typeface="Garamond" panose="020204040303010108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930939" y="70657"/>
              <a:ext cx="3289060" cy="954107"/>
            </a:xfrm>
            <a:prstGeom prst="rect">
              <a:avLst/>
            </a:prstGeom>
            <a:noFill/>
          </p:spPr>
          <p:txBody>
            <a:bodyPr wrap="square" rtlCol="0">
              <a:spAutoFit/>
            </a:bodyPr>
            <a:lstStyle/>
            <a:p>
              <a:pPr algn="ctr"/>
              <a:r>
                <a:rPr lang="el-GR" altLang="ko-KR" sz="2800" b="1" dirty="0">
                  <a:solidFill>
                    <a:schemeClr val="accent1"/>
                  </a:solidFill>
                  <a:latin typeface="Garamond" panose="02020404030301010803" pitchFamily="18" charset="0"/>
                  <a:cs typeface="Arial" pitchFamily="34" charset="0"/>
                </a:rPr>
                <a:t>1.4. Προϋποθέσεις Αποτελεσματικής Λειτουργίας του Σχολείου</a:t>
              </a:r>
              <a:endParaRPr lang="ko-KR" altLang="en-US" sz="2800" b="1" dirty="0">
                <a:solidFill>
                  <a:schemeClr val="accent1"/>
                </a:solidFill>
                <a:latin typeface="Garamond" panose="02020404030301010803" pitchFamily="18" charset="0"/>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10636769" y="0"/>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38" name="Εικόνα 37">
            <a:extLst>
              <a:ext uri="{FF2B5EF4-FFF2-40B4-BE49-F238E27FC236}">
                <a16:creationId xmlns:a16="http://schemas.microsoft.com/office/drawing/2014/main" id="{84EC308B-9D4A-78AC-E80A-FE998F671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4613645"/>
            <a:ext cx="2438550" cy="1624684"/>
          </a:xfrm>
          <a:prstGeom prst="rect">
            <a:avLst/>
          </a:prstGeom>
          <a:ln>
            <a:noFill/>
          </a:ln>
          <a:effectLst>
            <a:softEdge rad="112500"/>
          </a:effectLst>
        </p:spPr>
      </p:pic>
    </p:spTree>
    <p:extLst>
      <p:ext uri="{BB962C8B-B14F-4D97-AF65-F5344CB8AC3E}">
        <p14:creationId xmlns:p14="http://schemas.microsoft.com/office/powerpoint/2010/main" val="257038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3274604" y="126110"/>
            <a:ext cx="8917396" cy="6671553"/>
            <a:chOff x="1130612" y="59690"/>
            <a:chExt cx="3503323" cy="6671553"/>
          </a:xfrm>
        </p:grpSpPr>
        <p:sp>
          <p:nvSpPr>
            <p:cNvPr id="5" name="TextBox 4">
              <a:extLst>
                <a:ext uri="{FF2B5EF4-FFF2-40B4-BE49-F238E27FC236}">
                  <a16:creationId xmlns:a16="http://schemas.microsoft.com/office/drawing/2014/main" id="{347C8284-E213-48BC-B9A2-36341C433E41}"/>
                </a:ext>
              </a:extLst>
            </p:cNvPr>
            <p:cNvSpPr txBox="1"/>
            <p:nvPr/>
          </p:nvSpPr>
          <p:spPr>
            <a:xfrm>
              <a:off x="1445000" y="1083543"/>
              <a:ext cx="3188935" cy="5647700"/>
            </a:xfrm>
            <a:prstGeom prst="rect">
              <a:avLst/>
            </a:prstGeom>
            <a:noFill/>
          </p:spPr>
          <p:txBody>
            <a:bodyPr wrap="square" rtlCol="0">
              <a:spAutoFit/>
            </a:bodyPr>
            <a:lstStyle/>
            <a:p>
              <a:r>
                <a:rPr lang="el-GR" altLang="ko-KR" sz="1900" dirty="0">
                  <a:latin typeface="Garamond" panose="02020404030301010803" pitchFamily="18" charset="0"/>
                  <a:cs typeface="Times New Roman" panose="02020603050405020304" pitchFamily="18" charset="0"/>
                </a:rPr>
                <a:t>Τι εννοούμε με τον όρο «σύστημα»;</a:t>
              </a:r>
            </a:p>
            <a:p>
              <a:pPr marL="285750" indent="-285750">
                <a:buFont typeface="Wingdings" panose="05000000000000000000" pitchFamily="2" charset="2"/>
                <a:buChar char="§"/>
              </a:pPr>
              <a:r>
                <a:rPr lang="el-GR" altLang="ko-KR" sz="1900" dirty="0">
                  <a:latin typeface="Garamond" panose="02020404030301010803" pitchFamily="18" charset="0"/>
                  <a:cs typeface="Times New Roman" panose="02020603050405020304" pitchFamily="18" charset="0"/>
                </a:rPr>
                <a:t>Οποιαδήποτε αντιληπτή από τον άνθρωπο </a:t>
              </a:r>
              <a:r>
                <a:rPr lang="el-GR" altLang="ko-KR" sz="1900" b="1" dirty="0">
                  <a:latin typeface="Garamond" panose="02020404030301010803" pitchFamily="18" charset="0"/>
                  <a:cs typeface="Times New Roman" panose="02020603050405020304" pitchFamily="18" charset="0"/>
                </a:rPr>
                <a:t>ολότητα</a:t>
              </a:r>
              <a:r>
                <a:rPr lang="el-GR" altLang="ko-KR" sz="1900" dirty="0">
                  <a:latin typeface="Garamond" panose="02020404030301010803" pitchFamily="18" charset="0"/>
                  <a:cs typeface="Times New Roman" panose="02020603050405020304" pitchFamily="18" charset="0"/>
                </a:rPr>
                <a:t>, όπως για παράδειγμα είναι ένα νοσοκομείο, ένα πανεπιστήμιο</a:t>
              </a:r>
            </a:p>
            <a:p>
              <a:pPr marL="285750" indent="-285750">
                <a:buFont typeface="Wingdings" panose="05000000000000000000" pitchFamily="2" charset="2"/>
                <a:buChar char="§"/>
              </a:pPr>
              <a:r>
                <a:rPr lang="el-GR" altLang="ko-KR" sz="1900" dirty="0">
                  <a:latin typeface="Garamond" panose="02020404030301010803" pitchFamily="18" charset="0"/>
                  <a:cs typeface="Times New Roman" panose="02020603050405020304" pitchFamily="18" charset="0"/>
                </a:rPr>
                <a:t>Κάθε σύστημα βρίσκεται μέσα σε ένα περιβάλλον το οποίο αποτελείται από άλλα συστήματα</a:t>
              </a:r>
            </a:p>
            <a:p>
              <a:pPr marL="285750" indent="-285750">
                <a:buFont typeface="Wingdings" panose="05000000000000000000" pitchFamily="2" charset="2"/>
                <a:buChar char="§"/>
              </a:pPr>
              <a:r>
                <a:rPr lang="el-GR" altLang="ko-KR" sz="1900" dirty="0">
                  <a:latin typeface="Garamond" panose="02020404030301010803" pitchFamily="18" charset="0"/>
                  <a:cs typeface="Times New Roman" panose="02020603050405020304" pitchFamily="18" charset="0"/>
                </a:rPr>
                <a:t>Κάθε σύστημα αναπτύσσει σχέσεις αλληλεπίδρασης με το περιβάλλον του ανταλλάσσοντας υλικούς ή άυλους πόρους.</a:t>
              </a:r>
            </a:p>
            <a:p>
              <a:r>
                <a:rPr lang="el-GR" altLang="ko-KR" sz="1900" dirty="0">
                  <a:latin typeface="Garamond" panose="02020404030301010803" pitchFamily="18" charset="0"/>
                  <a:cs typeface="Times New Roman" panose="02020603050405020304" pitchFamily="18" charset="0"/>
                </a:rPr>
                <a:t>Τα βασικά μέρη ενός συστήματος είναι τα εξής:</a:t>
              </a:r>
            </a:p>
            <a:p>
              <a:pPr marL="285750" indent="-285750" algn="just">
                <a:buFont typeface="Wingdings" panose="05000000000000000000" pitchFamily="2" charset="2"/>
                <a:buChar char="ü"/>
              </a:pPr>
              <a:r>
                <a:rPr lang="el-GR" altLang="ko-KR" sz="1900" b="1" dirty="0">
                  <a:solidFill>
                    <a:schemeClr val="accent3">
                      <a:lumMod val="75000"/>
                    </a:schemeClr>
                  </a:solidFill>
                  <a:latin typeface="Garamond" panose="02020404030301010803" pitchFamily="18" charset="0"/>
                  <a:cs typeface="Times New Roman" panose="02020603050405020304" pitchFamily="18" charset="0"/>
                </a:rPr>
                <a:t>Οι εισροές</a:t>
              </a:r>
              <a:r>
                <a:rPr lang="el-GR" altLang="ko-KR" sz="1900" dirty="0">
                  <a:latin typeface="Garamond" panose="02020404030301010803" pitchFamily="18" charset="0"/>
                  <a:cs typeface="Times New Roman" panose="02020603050405020304" pitchFamily="18" charset="0"/>
                </a:rPr>
                <a:t>: (π.χ. άνθρωποι, πληροφορίες, υλικά) που εισέρχονται στο σύστημα από το εξωτερικό περιβάλλον)</a:t>
              </a:r>
            </a:p>
            <a:p>
              <a:pPr marL="285750" indent="-285750" algn="just">
                <a:buFont typeface="Wingdings" panose="05000000000000000000" pitchFamily="2" charset="2"/>
                <a:buChar char="ü"/>
              </a:pPr>
              <a:r>
                <a:rPr lang="el-GR" altLang="ko-KR" sz="1900" b="1" dirty="0">
                  <a:solidFill>
                    <a:schemeClr val="accent3">
                      <a:lumMod val="75000"/>
                    </a:schemeClr>
                  </a:solidFill>
                  <a:latin typeface="Garamond" panose="02020404030301010803" pitchFamily="18" charset="0"/>
                  <a:cs typeface="Times New Roman" panose="02020603050405020304" pitchFamily="18" charset="0"/>
                </a:rPr>
                <a:t>Η επεξεργασία</a:t>
              </a:r>
              <a:r>
                <a:rPr lang="el-GR" altLang="ko-KR" sz="1900" dirty="0">
                  <a:latin typeface="Garamond" panose="02020404030301010803" pitchFamily="18" charset="0"/>
                  <a:cs typeface="Times New Roman" panose="02020603050405020304" pitchFamily="18" charset="0"/>
                </a:rPr>
                <a:t>: δηλ. ο μετασχηματισμός των εισροών από το εξωτερικό περιβάλλον σε προϊόν ή υπηρεσία.</a:t>
              </a:r>
            </a:p>
            <a:p>
              <a:pPr marL="285750" indent="-285750" algn="just">
                <a:buFont typeface="Wingdings" panose="05000000000000000000" pitchFamily="2" charset="2"/>
                <a:buChar char="ü"/>
              </a:pPr>
              <a:r>
                <a:rPr lang="el-GR" altLang="ko-KR" sz="1900" b="1" dirty="0">
                  <a:solidFill>
                    <a:schemeClr val="accent3">
                      <a:lumMod val="75000"/>
                    </a:schemeClr>
                  </a:solidFill>
                  <a:latin typeface="Garamond" panose="02020404030301010803" pitchFamily="18" charset="0"/>
                  <a:cs typeface="Times New Roman" panose="02020603050405020304" pitchFamily="18" charset="0"/>
                </a:rPr>
                <a:t>Οι εκροές</a:t>
              </a:r>
              <a:r>
                <a:rPr lang="el-GR" altLang="ko-KR" sz="1900" dirty="0">
                  <a:latin typeface="Garamond" panose="02020404030301010803" pitchFamily="18" charset="0"/>
                  <a:cs typeface="Times New Roman" panose="02020603050405020304" pitchFamily="18" charset="0"/>
                </a:rPr>
                <a:t>: δηλ. η διοχέτευση του τελικού προϊόντος (ή υπηρεσία) στο κοινωνικό περιβάλλον το οποίο και επηρεάζει.</a:t>
              </a:r>
            </a:p>
            <a:p>
              <a:pPr marL="285750" indent="-285750" algn="just">
                <a:buFont typeface="Wingdings" panose="05000000000000000000" pitchFamily="2" charset="2"/>
                <a:buChar char="ü"/>
              </a:pPr>
              <a:r>
                <a:rPr lang="el-GR" altLang="ko-KR" sz="1900" b="1" dirty="0">
                  <a:solidFill>
                    <a:schemeClr val="accent3">
                      <a:lumMod val="75000"/>
                    </a:schemeClr>
                  </a:solidFill>
                  <a:latin typeface="Garamond" panose="02020404030301010803" pitchFamily="18" charset="0"/>
                  <a:cs typeface="Times New Roman" panose="02020603050405020304" pitchFamily="18" charset="0"/>
                </a:rPr>
                <a:t>Η ανατροφοδότηση (</a:t>
              </a:r>
              <a:r>
                <a:rPr lang="en-US" altLang="ko-KR" sz="1900" b="1" dirty="0">
                  <a:solidFill>
                    <a:schemeClr val="accent3">
                      <a:lumMod val="75000"/>
                    </a:schemeClr>
                  </a:solidFill>
                  <a:latin typeface="Garamond" panose="02020404030301010803" pitchFamily="18" charset="0"/>
                  <a:cs typeface="Times New Roman" panose="02020603050405020304" pitchFamily="18" charset="0"/>
                </a:rPr>
                <a:t>feedback)</a:t>
              </a:r>
              <a:r>
                <a:rPr lang="el-GR" altLang="ko-KR" sz="1900" dirty="0">
                  <a:latin typeface="Garamond" panose="02020404030301010803" pitchFamily="18" charset="0"/>
                  <a:cs typeface="Times New Roman" panose="02020603050405020304" pitchFamily="18" charset="0"/>
                </a:rPr>
                <a:t>:</a:t>
              </a:r>
              <a:r>
                <a:rPr lang="en-US" altLang="ko-KR" sz="1900" dirty="0">
                  <a:latin typeface="Garamond" panose="02020404030301010803" pitchFamily="18" charset="0"/>
                  <a:cs typeface="Times New Roman" panose="02020603050405020304" pitchFamily="18" charset="0"/>
                </a:rPr>
                <a:t> </a:t>
              </a:r>
              <a:r>
                <a:rPr lang="el-GR" altLang="ko-KR" sz="1900" dirty="0">
                  <a:latin typeface="Garamond" panose="02020404030301010803" pitchFamily="18" charset="0"/>
                  <a:cs typeface="Times New Roman" panose="02020603050405020304" pitchFamily="18" charset="0"/>
                </a:rPr>
                <a:t>η κυκλική διαδικασία που αποτελεί μηχανισμό επικοινωνίας και ελέγχου και φέρνει στο σύστημα (στα υποσυστήματά του) και στο περιβάλλον μια συνεχή ροή πληροφοριών σχετική με τη λειτουργία του συστήματος.</a:t>
              </a:r>
            </a:p>
            <a:p>
              <a:pPr marL="285750" indent="-285750" algn="just">
                <a:buFont typeface="Wingdings" panose="05000000000000000000" pitchFamily="2" charset="2"/>
                <a:buChar char="ü"/>
              </a:pPr>
              <a:r>
                <a:rPr lang="el-GR" altLang="ko-KR" sz="1900" b="1" dirty="0">
                  <a:solidFill>
                    <a:schemeClr val="accent3">
                      <a:lumMod val="75000"/>
                    </a:schemeClr>
                  </a:solidFill>
                  <a:latin typeface="Garamond" panose="02020404030301010803" pitchFamily="18" charset="0"/>
                  <a:cs typeface="Times New Roman" panose="02020603050405020304" pitchFamily="18" charset="0"/>
                </a:rPr>
                <a:t>Τα όρια</a:t>
              </a:r>
              <a:r>
                <a:rPr lang="el-GR" altLang="ko-KR" sz="1900" dirty="0">
                  <a:latin typeface="Garamond" panose="02020404030301010803" pitchFamily="18" charset="0"/>
                  <a:cs typeface="Times New Roman" panose="02020603050405020304" pitchFamily="18" charset="0"/>
                </a:rPr>
                <a:t>: δηλ. τα σύνορα που οριοθετούν το σύστημα σε σχέση με το περιβάλλον του.  </a:t>
              </a:r>
            </a:p>
          </p:txBody>
        </p:sp>
        <p:sp>
          <p:nvSpPr>
            <p:cNvPr id="7" name="TextBox 6">
              <a:extLst>
                <a:ext uri="{FF2B5EF4-FFF2-40B4-BE49-F238E27FC236}">
                  <a16:creationId xmlns:a16="http://schemas.microsoft.com/office/drawing/2014/main" id="{88841097-2ABE-41E5-B9B3-0BED9FF5E18F}"/>
                </a:ext>
              </a:extLst>
            </p:cNvPr>
            <p:cNvSpPr txBox="1"/>
            <p:nvPr/>
          </p:nvSpPr>
          <p:spPr>
            <a:xfrm>
              <a:off x="1130612" y="59690"/>
              <a:ext cx="2835932" cy="954107"/>
            </a:xfrm>
            <a:prstGeom prst="rect">
              <a:avLst/>
            </a:prstGeom>
            <a:noFill/>
          </p:spPr>
          <p:txBody>
            <a:bodyPr wrap="square" rtlCol="0">
              <a:spAutoFit/>
            </a:bodyPr>
            <a:lstStyle/>
            <a:p>
              <a:pPr algn="ctr"/>
              <a:r>
                <a:rPr lang="el-GR" altLang="ko-KR" sz="2800" b="1" dirty="0">
                  <a:solidFill>
                    <a:schemeClr val="accent1"/>
                  </a:solidFill>
                  <a:cs typeface="Arial" pitchFamily="34" charset="0"/>
                </a:rPr>
                <a:t>1.5. Συστημική Προσέγγιση της Σχολικής Μονάδας</a:t>
              </a:r>
              <a:endParaRPr lang="ko-KR" altLang="en-US" sz="28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10919533" y="219808"/>
            <a:ext cx="845927" cy="703470"/>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38" name="Εικόνα 37">
            <a:extLst>
              <a:ext uri="{FF2B5EF4-FFF2-40B4-BE49-F238E27FC236}">
                <a16:creationId xmlns:a16="http://schemas.microsoft.com/office/drawing/2014/main" id="{84EC308B-9D4A-78AC-E80A-FE998F671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4613645"/>
            <a:ext cx="2438550" cy="1624684"/>
          </a:xfrm>
          <a:prstGeom prst="rect">
            <a:avLst/>
          </a:prstGeom>
          <a:ln>
            <a:noFill/>
          </a:ln>
          <a:effectLst>
            <a:softEdge rad="112500"/>
          </a:effectLst>
        </p:spPr>
      </p:pic>
    </p:spTree>
    <p:extLst>
      <p:ext uri="{BB962C8B-B14F-4D97-AF65-F5344CB8AC3E}">
        <p14:creationId xmlns:p14="http://schemas.microsoft.com/office/powerpoint/2010/main" val="408261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64934-A18B-4BDF-9BF1-7A04174B43B6}"/>
              </a:ext>
            </a:extLst>
          </p:cNvPr>
          <p:cNvSpPr txBox="1"/>
          <p:nvPr/>
        </p:nvSpPr>
        <p:spPr>
          <a:xfrm>
            <a:off x="491706" y="1518327"/>
            <a:ext cx="3479284" cy="1938992"/>
          </a:xfrm>
          <a:prstGeom prst="rect">
            <a:avLst/>
          </a:prstGeom>
          <a:noFill/>
        </p:spPr>
        <p:txBody>
          <a:bodyPr wrap="square" rtlCol="0">
            <a:spAutoFit/>
          </a:bodyPr>
          <a:lstStyle/>
          <a:p>
            <a:pPr algn="ctr"/>
            <a:r>
              <a:rPr lang="el-GR" altLang="ko-KR" sz="2000" dirty="0">
                <a:solidFill>
                  <a:schemeClr val="bg1"/>
                </a:solidFill>
                <a:latin typeface="Garamond" panose="02020404030301010803" pitchFamily="18" charset="0"/>
                <a:cs typeface="Times New Roman" panose="02020603050405020304" pitchFamily="18" charset="0"/>
              </a:rPr>
              <a:t>Το ανοικτό σύστημα βρίσκεται σε άμεση επαφή με το περιβάλλον του και διαθέτει μηχανισμούς ελέγχου της φύσης και της ποσότητας των εισροών και των εκροών</a:t>
            </a:r>
            <a:r>
              <a:rPr lang="en-US" altLang="ko-KR" dirty="0">
                <a:solidFill>
                  <a:schemeClr val="bg1"/>
                </a:solidFill>
              </a:rPr>
              <a:t>.</a:t>
            </a:r>
            <a:endParaRPr lang="en-US" altLang="ko-KR" dirty="0">
              <a:solidFill>
                <a:schemeClr val="bg1"/>
              </a:solidFill>
              <a:cs typeface="Arial" pitchFamily="34" charset="0"/>
            </a:endParaRPr>
          </a:p>
        </p:txBody>
      </p:sp>
      <p:sp>
        <p:nvSpPr>
          <p:cNvPr id="7" name="TextBox 6">
            <a:extLst>
              <a:ext uri="{FF2B5EF4-FFF2-40B4-BE49-F238E27FC236}">
                <a16:creationId xmlns:a16="http://schemas.microsoft.com/office/drawing/2014/main" id="{D1E612BF-D87D-44D0-833A-3DE485FBFBE8}"/>
              </a:ext>
            </a:extLst>
          </p:cNvPr>
          <p:cNvSpPr txBox="1"/>
          <p:nvPr/>
        </p:nvSpPr>
        <p:spPr>
          <a:xfrm>
            <a:off x="491706" y="894476"/>
            <a:ext cx="3240120"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Times New Roman" panose="02020603050405020304" pitchFamily="18" charset="0"/>
              </a:rPr>
              <a:t>Ανοικτό σύστημα</a:t>
            </a:r>
            <a:endParaRPr lang="en-US" altLang="ko-KR" sz="2800" b="1" dirty="0">
              <a:solidFill>
                <a:schemeClr val="bg1"/>
              </a:solidFill>
              <a:latin typeface="Garamond" panose="02020404030301010803"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E689932-DC62-4756-BBDA-80E255944F8B}"/>
              </a:ext>
            </a:extLst>
          </p:cNvPr>
          <p:cNvSpPr txBox="1"/>
          <p:nvPr/>
        </p:nvSpPr>
        <p:spPr>
          <a:xfrm>
            <a:off x="4475940" y="1505340"/>
            <a:ext cx="3240120" cy="1323439"/>
          </a:xfrm>
          <a:prstGeom prst="rect">
            <a:avLst/>
          </a:prstGeom>
          <a:noFill/>
        </p:spPr>
        <p:txBody>
          <a:bodyPr wrap="square" rtlCol="0">
            <a:spAutoFit/>
          </a:bodyPr>
          <a:lstStyle/>
          <a:p>
            <a:pPr algn="ctr"/>
            <a:r>
              <a:rPr lang="el-GR" altLang="ko-KR" sz="2000" dirty="0">
                <a:solidFill>
                  <a:schemeClr val="bg1"/>
                </a:solidFill>
                <a:latin typeface="Garamond" panose="02020404030301010803" pitchFamily="18" charset="0"/>
                <a:cs typeface="Times New Roman" panose="02020603050405020304" pitchFamily="18" charset="0"/>
              </a:rPr>
              <a:t>Κλειστό είναι εκείνο το σύστημα που δε βρίσκεται σε αλληλεπίδραση με το περιβάλλον του. </a:t>
            </a:r>
            <a:endParaRPr lang="en-US" altLang="ko-KR" sz="2000" dirty="0">
              <a:solidFill>
                <a:schemeClr val="bg1"/>
              </a:solidFill>
              <a:latin typeface="Garamond" panose="02020404030301010803"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8459C8F-015D-4D91-B377-BA037331FFB6}"/>
              </a:ext>
            </a:extLst>
          </p:cNvPr>
          <p:cNvSpPr txBox="1"/>
          <p:nvPr/>
        </p:nvSpPr>
        <p:spPr>
          <a:xfrm>
            <a:off x="4317721" y="790903"/>
            <a:ext cx="3240120"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Times New Roman" panose="02020603050405020304" pitchFamily="18" charset="0"/>
              </a:rPr>
              <a:t>Κλειστό σύστημα</a:t>
            </a:r>
            <a:endParaRPr lang="en-US" altLang="ko-KR" sz="2800" b="1" dirty="0">
              <a:solidFill>
                <a:schemeClr val="bg1"/>
              </a:solidFill>
              <a:latin typeface="Garamond" panose="02020404030301010803" pitchFamily="18" charset="0"/>
              <a:cs typeface="Times New Roman" panose="02020603050405020304" pitchFamily="18" charset="0"/>
            </a:endParaRPr>
          </a:p>
        </p:txBody>
      </p:sp>
      <p:pic>
        <p:nvPicPr>
          <p:cNvPr id="14" name="Εικόνα 13">
            <a:extLst>
              <a:ext uri="{FF2B5EF4-FFF2-40B4-BE49-F238E27FC236}">
                <a16:creationId xmlns:a16="http://schemas.microsoft.com/office/drawing/2014/main" id="{FEAAC253-592E-A49F-5BAB-771380ECE77A}"/>
              </a:ext>
            </a:extLst>
          </p:cNvPr>
          <p:cNvPicPr>
            <a:picLocks noChangeAspect="1"/>
          </p:cNvPicPr>
          <p:nvPr/>
        </p:nvPicPr>
        <p:blipFill>
          <a:blip r:embed="rId2"/>
          <a:stretch>
            <a:fillRect/>
          </a:stretch>
        </p:blipFill>
        <p:spPr>
          <a:xfrm>
            <a:off x="1417206" y="3735921"/>
            <a:ext cx="5801030" cy="2716255"/>
          </a:xfrm>
          <a:prstGeom prst="rect">
            <a:avLst/>
          </a:prstGeom>
        </p:spPr>
      </p:pic>
    </p:spTree>
    <p:extLst>
      <p:ext uri="{BB962C8B-B14F-4D97-AF65-F5344CB8AC3E}">
        <p14:creationId xmlns:p14="http://schemas.microsoft.com/office/powerpoint/2010/main" val="68981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10431" y="3106225"/>
            <a:ext cx="7277297" cy="1323439"/>
          </a:xfrm>
          <a:prstGeom prst="rect">
            <a:avLst/>
          </a:prstGeom>
          <a:noFill/>
        </p:spPr>
        <p:txBody>
          <a:bodyPr wrap="square" rtlCol="0" anchor="ctr">
            <a:spAutoFit/>
          </a:bodyPr>
          <a:lstStyle/>
          <a:p>
            <a:pPr algn="ctr"/>
            <a:r>
              <a:rPr lang="el-GR" altLang="ko-KR" sz="4000" b="1" dirty="0">
                <a:solidFill>
                  <a:schemeClr val="bg1"/>
                </a:solidFill>
                <a:latin typeface="+mj-lt"/>
                <a:cs typeface="Arial" pitchFamily="34" charset="0"/>
              </a:rPr>
              <a:t>2.</a:t>
            </a:r>
            <a:r>
              <a:rPr lang="el-GR" altLang="ko-KR" sz="4000" b="1" dirty="0">
                <a:solidFill>
                  <a:schemeClr val="bg1"/>
                </a:solidFill>
                <a:cs typeface="Arial" pitchFamily="34" charset="0"/>
              </a:rPr>
              <a:t> Το </a:t>
            </a:r>
            <a:r>
              <a:rPr lang="en-US" altLang="ko-KR" sz="4000" b="1" dirty="0">
                <a:solidFill>
                  <a:schemeClr val="bg1"/>
                </a:solidFill>
                <a:cs typeface="Arial" pitchFamily="34" charset="0"/>
              </a:rPr>
              <a:t>Management </a:t>
            </a:r>
            <a:r>
              <a:rPr lang="el-GR" altLang="ko-KR" sz="4000" b="1" dirty="0">
                <a:solidFill>
                  <a:schemeClr val="bg1"/>
                </a:solidFill>
                <a:cs typeface="Arial" pitchFamily="34" charset="0"/>
              </a:rPr>
              <a:t>στην Εκπαίδευση</a:t>
            </a:r>
            <a:r>
              <a:rPr lang="el-GR" altLang="ko-KR" sz="4000" b="1" dirty="0">
                <a:solidFill>
                  <a:schemeClr val="bg1"/>
                </a:solidFill>
                <a:latin typeface="+mj-lt"/>
                <a:cs typeface="Arial" pitchFamily="34" charset="0"/>
              </a:rPr>
              <a:t> </a:t>
            </a:r>
            <a:endParaRPr lang="ko-KR" altLang="en-US" sz="4000" b="1" dirty="0">
              <a:solidFill>
                <a:schemeClr val="bg1"/>
              </a:solidFill>
              <a:latin typeface="+mj-lt"/>
              <a:cs typeface="Arial" pitchFamily="34" charset="0"/>
            </a:endParaRPr>
          </a:p>
        </p:txBody>
      </p:sp>
    </p:spTree>
    <p:extLst>
      <p:ext uri="{BB962C8B-B14F-4D97-AF65-F5344CB8AC3E}">
        <p14:creationId xmlns:p14="http://schemas.microsoft.com/office/powerpoint/2010/main" val="320346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5037825" y="1406439"/>
            <a:ext cx="6461185" cy="5176976"/>
            <a:chOff x="1657257" y="1340019"/>
            <a:chExt cx="2836599" cy="5176976"/>
          </a:xfrm>
        </p:grpSpPr>
        <p:sp>
          <p:nvSpPr>
            <p:cNvPr id="5" name="TextBox 4">
              <a:extLst>
                <a:ext uri="{FF2B5EF4-FFF2-40B4-BE49-F238E27FC236}">
                  <a16:creationId xmlns:a16="http://schemas.microsoft.com/office/drawing/2014/main" id="{347C8284-E213-48BC-B9A2-36341C433E41}"/>
                </a:ext>
              </a:extLst>
            </p:cNvPr>
            <p:cNvSpPr txBox="1"/>
            <p:nvPr/>
          </p:nvSpPr>
          <p:spPr>
            <a:xfrm>
              <a:off x="1657924" y="1746458"/>
              <a:ext cx="2835932" cy="4770537"/>
            </a:xfrm>
            <a:prstGeom prst="rect">
              <a:avLst/>
            </a:prstGeom>
            <a:noFill/>
          </p:spPr>
          <p:txBody>
            <a:bodyPr wrap="square" rtlCol="0">
              <a:spAutoFit/>
            </a:bodyPr>
            <a:lstStyle/>
            <a:p>
              <a:pPr indent="361950" algn="just"/>
              <a:r>
                <a:rPr lang="el-GR" altLang="ko-KR" sz="1600" dirty="0">
                  <a:latin typeface="Times New Roman" panose="02020603050405020304" pitchFamily="18" charset="0"/>
                  <a:cs typeface="Times New Roman" panose="02020603050405020304" pitchFamily="18" charset="0"/>
                </a:rPr>
                <a:t>Ετυμολογικά, ο όρος «διοίκηση» προέρχεται από το ρήμα διοικώ που σημαίνει </a:t>
              </a:r>
              <a:r>
                <a:rPr lang="el-GR" altLang="ko-KR" sz="1600" b="1" dirty="0">
                  <a:latin typeface="Times New Roman" panose="02020603050405020304" pitchFamily="18" charset="0"/>
                  <a:cs typeface="Times New Roman" panose="02020603050405020304" pitchFamily="18" charset="0"/>
                </a:rPr>
                <a:t>μεριμνώ για την περάτωση ενός έργου</a:t>
              </a:r>
              <a:r>
                <a:rPr lang="el-GR" altLang="ko-KR" sz="1600" dirty="0">
                  <a:latin typeface="Times New Roman" panose="02020603050405020304" pitchFamily="18" charset="0"/>
                  <a:cs typeface="Times New Roman" panose="02020603050405020304" pitchFamily="18" charset="0"/>
                </a:rPr>
                <a:t>. Κατά τον </a:t>
              </a:r>
              <a:r>
                <a:rPr lang="en-US" altLang="ko-KR" sz="1600" dirty="0">
                  <a:latin typeface="Times New Roman" panose="02020603050405020304" pitchFamily="18" charset="0"/>
                  <a:cs typeface="Times New Roman" panose="02020603050405020304" pitchFamily="18" charset="0"/>
                </a:rPr>
                <a:t>H. Fayol</a:t>
              </a:r>
              <a:r>
                <a:rPr lang="el-GR" altLang="ko-KR" sz="1600" dirty="0">
                  <a:latin typeface="Times New Roman" panose="02020603050405020304" pitchFamily="18" charset="0"/>
                  <a:cs typeface="Times New Roman" panose="02020603050405020304" pitchFamily="18" charset="0"/>
                </a:rPr>
                <a:t>, η «διοίκηση» ορίζεται ως: μια λειτουργική διαδικασία που περιλαμβάνει 5 επιμέρους ενέργειες:</a:t>
              </a:r>
            </a:p>
            <a:p>
              <a:pPr marL="285750" indent="-285750" algn="just">
                <a:buFont typeface="Wingdings" panose="05000000000000000000" pitchFamily="2" charset="2"/>
                <a:buChar char="Ø"/>
              </a:pPr>
              <a:r>
                <a:rPr lang="el-GR" altLang="ko-KR" sz="1600" dirty="0">
                  <a:latin typeface="Times New Roman" panose="02020603050405020304" pitchFamily="18" charset="0"/>
                  <a:cs typeface="Times New Roman" panose="02020603050405020304" pitchFamily="18" charset="0"/>
                </a:rPr>
                <a:t>Τον προγραμματισμό</a:t>
              </a:r>
            </a:p>
            <a:p>
              <a:pPr marL="285750" indent="-285750" algn="just">
                <a:buFont typeface="Wingdings" panose="05000000000000000000" pitchFamily="2" charset="2"/>
                <a:buChar char="Ø"/>
              </a:pPr>
              <a:r>
                <a:rPr lang="el-GR" altLang="ko-KR" sz="1600" dirty="0">
                  <a:latin typeface="Times New Roman" panose="02020603050405020304" pitchFamily="18" charset="0"/>
                  <a:cs typeface="Times New Roman" panose="02020603050405020304" pitchFamily="18" charset="0"/>
                </a:rPr>
                <a:t>Την οργάνωση</a:t>
              </a:r>
            </a:p>
            <a:p>
              <a:pPr marL="285750" indent="-285750" algn="just">
                <a:buFont typeface="Wingdings" panose="05000000000000000000" pitchFamily="2" charset="2"/>
                <a:buChar char="Ø"/>
              </a:pPr>
              <a:r>
                <a:rPr lang="el-GR" altLang="ko-KR" sz="1600" dirty="0">
                  <a:latin typeface="Times New Roman" panose="02020603050405020304" pitchFamily="18" charset="0"/>
                  <a:cs typeface="Times New Roman" panose="02020603050405020304" pitchFamily="18" charset="0"/>
                </a:rPr>
                <a:t>Τη διεύθυνση</a:t>
              </a:r>
            </a:p>
            <a:p>
              <a:pPr marL="285750" indent="-285750" algn="just">
                <a:buFont typeface="Wingdings" panose="05000000000000000000" pitchFamily="2" charset="2"/>
                <a:buChar char="Ø"/>
              </a:pPr>
              <a:r>
                <a:rPr lang="el-GR" altLang="ko-KR" sz="1600" dirty="0">
                  <a:latin typeface="Times New Roman" panose="02020603050405020304" pitchFamily="18" charset="0"/>
                  <a:cs typeface="Times New Roman" panose="02020603050405020304" pitchFamily="18" charset="0"/>
                </a:rPr>
                <a:t>Τον συντονισμό</a:t>
              </a:r>
            </a:p>
            <a:p>
              <a:pPr marL="285750" indent="-285750" algn="just">
                <a:buFont typeface="Wingdings" panose="05000000000000000000" pitchFamily="2" charset="2"/>
                <a:buChar char="Ø"/>
              </a:pPr>
              <a:r>
                <a:rPr lang="el-GR" altLang="ko-KR" sz="1600" dirty="0">
                  <a:latin typeface="Times New Roman" panose="02020603050405020304" pitchFamily="18" charset="0"/>
                  <a:cs typeface="Times New Roman" panose="02020603050405020304" pitchFamily="18" charset="0"/>
                </a:rPr>
                <a:t>Τον έλεγχο</a:t>
              </a:r>
            </a:p>
            <a:p>
              <a:pPr indent="361950" algn="just"/>
              <a:endParaRPr lang="el-GR" altLang="ko-KR" sz="1600" dirty="0">
                <a:latin typeface="Times New Roman" panose="02020603050405020304" pitchFamily="18" charset="0"/>
                <a:cs typeface="Times New Roman" panose="02020603050405020304" pitchFamily="18" charset="0"/>
              </a:endParaRPr>
            </a:p>
            <a:p>
              <a:pPr indent="361950" algn="just"/>
              <a:r>
                <a:rPr lang="el-GR" altLang="ko-KR" sz="1600" dirty="0">
                  <a:latin typeface="Times New Roman" panose="02020603050405020304" pitchFamily="18" charset="0"/>
                  <a:cs typeface="Times New Roman" panose="02020603050405020304" pitchFamily="18" charset="0"/>
                </a:rPr>
                <a:t>Κατά τον </a:t>
              </a:r>
              <a:r>
                <a:rPr lang="en-US" altLang="ko-KR" sz="1600" dirty="0">
                  <a:latin typeface="Times New Roman" panose="02020603050405020304" pitchFamily="18" charset="0"/>
                  <a:cs typeface="Times New Roman" panose="02020603050405020304" pitchFamily="18" charset="0"/>
                </a:rPr>
                <a:t>Georges et al., 1998:32), </a:t>
              </a:r>
              <a:r>
                <a:rPr lang="el-GR" altLang="ko-KR" sz="1600" dirty="0">
                  <a:latin typeface="Times New Roman" panose="02020603050405020304" pitchFamily="18" charset="0"/>
                  <a:cs typeface="Times New Roman" panose="02020603050405020304" pitchFamily="18" charset="0"/>
                </a:rPr>
                <a:t>διοίκηση εκλαμβάνεται ως ‘η επίτευξη οργανωσιακών επιδιώξεων και στόχων με τη συνεργασία ή και την εποπτεία ατόμων ή ομάδων. Δηλ. διοίκηση σημαίνει πετυχαίνω συγκεκριμένους στόχους μέσω της σωστής καθοδήγησης και υποκίνησης του ανθρώπινου δυναμικού.</a:t>
              </a:r>
            </a:p>
            <a:p>
              <a:pPr indent="361950" algn="just"/>
              <a:endParaRPr lang="el-GR" altLang="ko-KR" sz="1600" dirty="0">
                <a:latin typeface="Times New Roman" panose="02020603050405020304" pitchFamily="18" charset="0"/>
                <a:cs typeface="Times New Roman" panose="02020603050405020304" pitchFamily="18" charset="0"/>
              </a:endParaRPr>
            </a:p>
            <a:p>
              <a:pPr indent="361950" algn="just"/>
              <a:r>
                <a:rPr lang="el-GR" altLang="ko-KR" sz="1600" dirty="0">
                  <a:latin typeface="Times New Roman" panose="02020603050405020304" pitchFamily="18" charset="0"/>
                  <a:cs typeface="Times New Roman" panose="02020603050405020304" pitchFamily="18" charset="0"/>
                </a:rPr>
                <a:t>Κατά τους </a:t>
              </a:r>
              <a:r>
                <a:rPr lang="en-US" altLang="ko-KR" sz="1600" dirty="0">
                  <a:latin typeface="Times New Roman" panose="02020603050405020304" pitchFamily="18" charset="0"/>
                  <a:cs typeface="Times New Roman" panose="02020603050405020304" pitchFamily="18" charset="0"/>
                </a:rPr>
                <a:t>Montana &amp; </a:t>
              </a:r>
              <a:r>
                <a:rPr lang="en-US" altLang="ko-KR" sz="1600" dirty="0" err="1">
                  <a:latin typeface="Times New Roman" panose="02020603050405020304" pitchFamily="18" charset="0"/>
                  <a:cs typeface="Times New Roman" panose="02020603050405020304" pitchFamily="18" charset="0"/>
                </a:rPr>
                <a:t>Charnov</a:t>
              </a:r>
              <a:r>
                <a:rPr lang="en-US" altLang="ko-KR" sz="1600" dirty="0">
                  <a:latin typeface="Times New Roman" panose="02020603050405020304" pitchFamily="18" charset="0"/>
                  <a:cs typeface="Times New Roman" panose="02020603050405020304" pitchFamily="18" charset="0"/>
                </a:rPr>
                <a:t> (1993:19), </a:t>
              </a:r>
              <a:r>
                <a:rPr lang="el-GR" altLang="ko-KR" sz="1600" dirty="0">
                  <a:latin typeface="Times New Roman" panose="02020603050405020304" pitchFamily="18" charset="0"/>
                  <a:cs typeface="Times New Roman" panose="02020603050405020304" pitchFamily="18" charset="0"/>
                </a:rPr>
                <a:t>διοίκηση είναι ‘ο τρόπος εργασίας με άλλους και μέσω άλλων για την επίτευξη των αντικειμενικών σκοπών του οργανισμού αλλά και των μελών του’.</a:t>
              </a:r>
              <a:endParaRPr lang="en-US" altLang="ko-KR"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7257" y="1340019"/>
              <a:ext cx="2835932" cy="338554"/>
            </a:xfrm>
            <a:prstGeom prst="rect">
              <a:avLst/>
            </a:prstGeom>
            <a:noFill/>
          </p:spPr>
          <p:txBody>
            <a:bodyPr wrap="square" rtlCol="0">
              <a:spAutoFit/>
            </a:bodyPr>
            <a:lstStyle/>
            <a:p>
              <a:pPr algn="ctr"/>
              <a:r>
                <a:rPr lang="el-GR" altLang="ko-KR" sz="1600" b="1" dirty="0">
                  <a:solidFill>
                    <a:schemeClr val="accent1"/>
                  </a:solidFill>
                  <a:cs typeface="Arial" pitchFamily="34" charset="0"/>
                </a:rPr>
                <a:t>2.1. Τι είναι Διοίκηση</a:t>
              </a:r>
              <a:endParaRPr lang="ko-KR" altLang="en-US" sz="16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733771" y="37459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19092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5037825" y="1406439"/>
            <a:ext cx="6461185" cy="4438312"/>
            <a:chOff x="1657257" y="1340019"/>
            <a:chExt cx="2836599" cy="4438312"/>
          </a:xfrm>
        </p:grpSpPr>
        <p:sp>
          <p:nvSpPr>
            <p:cNvPr id="5" name="TextBox 4">
              <a:extLst>
                <a:ext uri="{FF2B5EF4-FFF2-40B4-BE49-F238E27FC236}">
                  <a16:creationId xmlns:a16="http://schemas.microsoft.com/office/drawing/2014/main" id="{347C8284-E213-48BC-B9A2-36341C433E41}"/>
                </a:ext>
              </a:extLst>
            </p:cNvPr>
            <p:cNvSpPr txBox="1"/>
            <p:nvPr/>
          </p:nvSpPr>
          <p:spPr>
            <a:xfrm>
              <a:off x="1657924" y="1746458"/>
              <a:ext cx="2835932" cy="4031873"/>
            </a:xfrm>
            <a:prstGeom prst="rect">
              <a:avLst/>
            </a:prstGeom>
            <a:noFill/>
          </p:spPr>
          <p:txBody>
            <a:bodyPr wrap="square" rtlCol="0">
              <a:spAutoFit/>
            </a:bodyPr>
            <a:lstStyle/>
            <a:p>
              <a:pPr indent="361950" algn="just"/>
              <a:r>
                <a:rPr lang="el-GR" altLang="ko-KR" sz="1600" dirty="0">
                  <a:latin typeface="Times New Roman" panose="02020603050405020304" pitchFamily="18" charset="0"/>
                  <a:cs typeface="Times New Roman" panose="02020603050405020304" pitchFamily="18" charset="0"/>
                </a:rPr>
                <a:t>Κοινά στοιχεία των ερμηνειών του όρου αποτελούν:</a:t>
              </a:r>
            </a:p>
            <a:p>
              <a:pPr indent="361950" algn="just"/>
              <a:endParaRPr lang="el-GR" altLang="ko-K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l-GR" altLang="ko-KR" sz="1600" dirty="0">
                  <a:latin typeface="Times New Roman" panose="02020603050405020304" pitchFamily="18" charset="0"/>
                  <a:cs typeface="Times New Roman" panose="02020603050405020304" pitchFamily="18" charset="0"/>
                </a:rPr>
                <a:t>η </a:t>
              </a:r>
              <a:r>
                <a:rPr lang="el-GR" altLang="ko-KR" sz="1600" b="1" dirty="0">
                  <a:solidFill>
                    <a:schemeClr val="accent3">
                      <a:lumMod val="75000"/>
                    </a:schemeClr>
                  </a:solidFill>
                  <a:latin typeface="Times New Roman" panose="02020603050405020304" pitchFamily="18" charset="0"/>
                  <a:cs typeface="Times New Roman" panose="02020603050405020304" pitchFamily="18" charset="0"/>
                </a:rPr>
                <a:t>ύπαρξη μιας οργανωτικής δομής </a:t>
              </a:r>
              <a:r>
                <a:rPr lang="el-GR" altLang="ko-KR" sz="1600" dirty="0">
                  <a:latin typeface="Times New Roman" panose="02020603050405020304" pitchFamily="18" charset="0"/>
                  <a:cs typeface="Times New Roman" panose="02020603050405020304" pitchFamily="18" charset="0"/>
                </a:rPr>
                <a:t>στην οποία κάθε μέλος του οργανισμού αναλαμβάνει κάποιο ρόλο. Στην προκειμένη περίπτωση, μια ιεραρχική πυραμίδα είναι δεδομένη και στην κορυφή βρίσκεται κάποιος που συντονίζει τις δραστηριότητες και λαμβάνει αποφάσεις.</a:t>
              </a:r>
            </a:p>
            <a:p>
              <a:pPr marL="285750" indent="-285750" algn="just">
                <a:buFont typeface="Wingdings" panose="05000000000000000000" pitchFamily="2" charset="2"/>
                <a:buChar char="v"/>
              </a:pPr>
              <a:r>
                <a:rPr lang="el-GR" altLang="ko-KR" sz="1600" dirty="0">
                  <a:latin typeface="Times New Roman" panose="02020603050405020304" pitchFamily="18" charset="0"/>
                  <a:cs typeface="Times New Roman" panose="02020603050405020304" pitchFamily="18" charset="0"/>
                </a:rPr>
                <a:t>η ύπαρξη </a:t>
              </a:r>
              <a:r>
                <a:rPr lang="el-GR" altLang="ko-KR" sz="1600" b="1" dirty="0">
                  <a:solidFill>
                    <a:schemeClr val="accent3">
                      <a:lumMod val="75000"/>
                    </a:schemeClr>
                  </a:solidFill>
                  <a:latin typeface="Times New Roman" panose="02020603050405020304" pitchFamily="18" charset="0"/>
                  <a:cs typeface="Times New Roman" panose="02020603050405020304" pitchFamily="18" charset="0"/>
                </a:rPr>
                <a:t>σκοπών και διαδικασιών</a:t>
              </a:r>
              <a:r>
                <a:rPr lang="el-GR" altLang="ko-KR" sz="1600" dirty="0">
                  <a:latin typeface="Times New Roman" panose="02020603050405020304" pitchFamily="18" charset="0"/>
                  <a:cs typeface="Times New Roman" panose="02020603050405020304" pitchFamily="18" charset="0"/>
                </a:rPr>
                <a:t>: Οι αντικειμενικοί σκοποί και οι στόχοι του οργανισμού πρέπει να είναι απόλυτα κατανοητοί αν ο οργανισμός επιδιώκει την εφαρμογή των λειτουργιών του.</a:t>
              </a:r>
            </a:p>
            <a:p>
              <a:pPr algn="just"/>
              <a:endParaRPr lang="el-GR" altLang="ko-KR" sz="1600" dirty="0">
                <a:latin typeface="Times New Roman" panose="02020603050405020304" pitchFamily="18" charset="0"/>
                <a:cs typeface="Times New Roman" panose="02020603050405020304" pitchFamily="18" charset="0"/>
              </a:endParaRPr>
            </a:p>
            <a:p>
              <a:pPr algn="just"/>
              <a:endParaRPr lang="el-GR" altLang="ko-KR" sz="1600" dirty="0">
                <a:latin typeface="Times New Roman" panose="02020603050405020304" pitchFamily="18" charset="0"/>
                <a:cs typeface="Times New Roman" panose="02020603050405020304" pitchFamily="18" charset="0"/>
              </a:endParaRPr>
            </a:p>
            <a:p>
              <a:pPr algn="just"/>
              <a:r>
                <a:rPr lang="el-GR" altLang="ko-KR" sz="1600" dirty="0">
                  <a:latin typeface="Times New Roman" panose="02020603050405020304" pitchFamily="18" charset="0"/>
                  <a:cs typeface="Times New Roman" panose="02020603050405020304" pitchFamily="18" charset="0"/>
                </a:rPr>
                <a:t>Η </a:t>
              </a:r>
              <a:r>
                <a:rPr lang="el-GR" altLang="ko-KR" sz="1600" b="1" dirty="0">
                  <a:latin typeface="Times New Roman" panose="02020603050405020304" pitchFamily="18" charset="0"/>
                  <a:cs typeface="Times New Roman" panose="02020603050405020304" pitchFamily="18" charset="0"/>
                </a:rPr>
                <a:t>διοίκηση στην εκπαίδευση </a:t>
              </a:r>
              <a:r>
                <a:rPr lang="el-GR" altLang="ko-KR" sz="1600" dirty="0">
                  <a:latin typeface="Times New Roman" panose="02020603050405020304" pitchFamily="18" charset="0"/>
                  <a:cs typeface="Times New Roman" panose="02020603050405020304" pitchFamily="18" charset="0"/>
                </a:rPr>
                <a:t>ορίζεται ως ένα σύστημα δράσης που συνίσταται στην ορθολογική χρησιμοποίηση των διαθέσιμων πόρων – ανθρωπίνων και υλικών – για την πραγματοποίηση των στόχων που επιδιώκονται από τους διάφορους τύπους εκπαιδευτικών οργανισμών αποβλέποντας στα παρακάτω:</a:t>
              </a:r>
              <a:endParaRPr lang="en-US" altLang="ko-KR"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7257" y="1340019"/>
              <a:ext cx="2835932" cy="338554"/>
            </a:xfrm>
            <a:prstGeom prst="rect">
              <a:avLst/>
            </a:prstGeom>
            <a:noFill/>
          </p:spPr>
          <p:txBody>
            <a:bodyPr wrap="square" rtlCol="0">
              <a:spAutoFit/>
            </a:bodyPr>
            <a:lstStyle/>
            <a:p>
              <a:pPr algn="ctr"/>
              <a:r>
                <a:rPr lang="el-GR" altLang="ko-KR" sz="1600" b="1" dirty="0">
                  <a:solidFill>
                    <a:schemeClr val="accent1"/>
                  </a:solidFill>
                  <a:cs typeface="Arial" pitchFamily="34" charset="0"/>
                </a:rPr>
                <a:t>2.1. Τι είναι Διοίκηση</a:t>
              </a:r>
              <a:endParaRPr lang="ko-KR" altLang="en-US" sz="16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733771" y="37459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219798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5037825" y="1406439"/>
            <a:ext cx="6461185" cy="5423197"/>
            <a:chOff x="1657257" y="1340019"/>
            <a:chExt cx="2836599" cy="5423197"/>
          </a:xfrm>
        </p:grpSpPr>
        <p:sp>
          <p:nvSpPr>
            <p:cNvPr id="5" name="TextBox 4">
              <a:extLst>
                <a:ext uri="{FF2B5EF4-FFF2-40B4-BE49-F238E27FC236}">
                  <a16:creationId xmlns:a16="http://schemas.microsoft.com/office/drawing/2014/main" id="{347C8284-E213-48BC-B9A2-36341C433E41}"/>
                </a:ext>
              </a:extLst>
            </p:cNvPr>
            <p:cNvSpPr txBox="1"/>
            <p:nvPr/>
          </p:nvSpPr>
          <p:spPr>
            <a:xfrm>
              <a:off x="1657924" y="1746458"/>
              <a:ext cx="2835932" cy="5016758"/>
            </a:xfrm>
            <a:prstGeom prst="rect">
              <a:avLst/>
            </a:prstGeom>
            <a:noFill/>
          </p:spPr>
          <p:txBody>
            <a:bodyPr wrap="square" rtlCol="0">
              <a:spAutoFit/>
            </a:bodyPr>
            <a:lstStyle/>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Στον ακριβή προσδιορισμό των εκπαιδευτικών στόχων που εκφράζουν τη συνισταμένη των ατομικών στόχων όλων των μελών της εκπαιδευτικής (σχολικής) κοινότητας.</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Στην εφαρμογή των κανόνων δικαίου που ρυθμίζουν τον τρόπο οργάνωσης και λειτουργίας των εκπαιδευτικών οργανισμών.</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Στη δημιουργία και διατήρηση του κατάλληλου εργασιακού περιβάλλοντος ώστε να προάγεται η ομαδική προσπάθεια μέσω του συντονισμού και της συνεργασίας όλων των ατομικών δραστηριοτήτων κατά τρόπο συστηματικό και αποτελεσματικό.</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Στην καλύτερη δυνατή αξιοποίηση των διαθέσιμων πόρων – ανθρώπινων και υλικών – για τη βελτίωση της εκπαιδευτικής διαδικασίας.</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Στον προσδιορισμό του βαθμού αποτελεσματικότητας του εκπαιδευτικού οργανισμού μέσω της μέτρησης του παραχθέντος ‘εκπαιδευτικού προϊόντος’ και στον καθορισμό των αποκλίσεων μεταξύ προγραμματισθέντων και </a:t>
              </a:r>
              <a:r>
                <a:rPr lang="el-GR" altLang="ko-KR" sz="1600" dirty="0" err="1">
                  <a:latin typeface="Times New Roman" panose="02020603050405020304" pitchFamily="18" charset="0"/>
                  <a:cs typeface="Times New Roman" panose="02020603050405020304" pitchFamily="18" charset="0"/>
                </a:rPr>
                <a:t>πραγματοποιηθέντων</a:t>
              </a:r>
              <a:r>
                <a:rPr lang="el-GR" altLang="ko-KR" sz="1600" dirty="0">
                  <a:latin typeface="Times New Roman" panose="02020603050405020304" pitchFamily="18" charset="0"/>
                  <a:cs typeface="Times New Roman" panose="02020603050405020304" pitchFamily="18" charset="0"/>
                </a:rPr>
                <a:t> στόχων. </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Στον επαναπροσδιορισμό των εκπαιδευτικών στόχων, σύμφωνα με τα νέα δεδομένα του εξωτερικού περιβάλλοντος του εκπαιδευτικού οργανισμού, προκειμένου όλη η συμπεριφορά του να προσαρμόζεται στις εκάστοτε ανάγκες της κοινωνίας στην οποία λειτουργεί.</a:t>
              </a:r>
            </a:p>
            <a:p>
              <a:pPr marL="285750" indent="-285750" algn="just">
                <a:buFont typeface="Wingdings" panose="05000000000000000000" pitchFamily="2" charset="2"/>
                <a:buChar char="ü"/>
              </a:pPr>
              <a:endParaRPr lang="en-US" altLang="ko-KR"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7257" y="1340019"/>
              <a:ext cx="2835932" cy="338554"/>
            </a:xfrm>
            <a:prstGeom prst="rect">
              <a:avLst/>
            </a:prstGeom>
            <a:noFill/>
          </p:spPr>
          <p:txBody>
            <a:bodyPr wrap="square" rtlCol="0">
              <a:spAutoFit/>
            </a:bodyPr>
            <a:lstStyle/>
            <a:p>
              <a:pPr algn="ctr"/>
              <a:r>
                <a:rPr lang="el-GR" altLang="ko-KR" sz="1600" b="1" dirty="0">
                  <a:solidFill>
                    <a:schemeClr val="accent1"/>
                  </a:solidFill>
                  <a:cs typeface="Arial" pitchFamily="34" charset="0"/>
                </a:rPr>
                <a:t>Στόχοι Διοίκησης στην Εκπαίδευση</a:t>
              </a:r>
              <a:endParaRPr lang="ko-KR" altLang="en-US" sz="16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733771" y="37459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12101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5037825" y="1406439"/>
            <a:ext cx="6459666" cy="3460348"/>
            <a:chOff x="1657257" y="1340019"/>
            <a:chExt cx="2835932" cy="3460348"/>
          </a:xfrm>
        </p:grpSpPr>
        <p:sp>
          <p:nvSpPr>
            <p:cNvPr id="5" name="TextBox 4">
              <a:extLst>
                <a:ext uri="{FF2B5EF4-FFF2-40B4-BE49-F238E27FC236}">
                  <a16:creationId xmlns:a16="http://schemas.microsoft.com/office/drawing/2014/main" id="{347C8284-E213-48BC-B9A2-36341C433E41}"/>
                </a:ext>
              </a:extLst>
            </p:cNvPr>
            <p:cNvSpPr txBox="1"/>
            <p:nvPr/>
          </p:nvSpPr>
          <p:spPr>
            <a:xfrm>
              <a:off x="1657257" y="2492043"/>
              <a:ext cx="2835932" cy="2308324"/>
            </a:xfrm>
            <a:prstGeom prst="rect">
              <a:avLst/>
            </a:prstGeom>
            <a:noFill/>
          </p:spPr>
          <p:txBody>
            <a:bodyPr wrap="square" rtlCol="0">
              <a:spAutoFit/>
            </a:bodyPr>
            <a:lstStyle/>
            <a:p>
              <a:pPr indent="266700" algn="just"/>
              <a:r>
                <a:rPr lang="el-GR" altLang="ko-KR" sz="1600" dirty="0">
                  <a:latin typeface="Times New Roman" panose="02020603050405020304" pitchFamily="18" charset="0"/>
                  <a:cs typeface="Times New Roman" panose="02020603050405020304" pitchFamily="18" charset="0"/>
                </a:rPr>
                <a:t>Οι γενικές αρχές της διοίκησης μπορούν να εφαρμοστούν σε ζητήματα που σχετίζονται με τη οργάνωση και τη λειτουργία των σχολικών μονάδων, αφού ο διευθυντής και ο σύλλογος διδασκόντων οφείλουν να προγραμματίζουν και να οργανώνουν τις διάφορες δραστηριότητες του σχολείου.</a:t>
              </a:r>
            </a:p>
            <a:p>
              <a:pPr indent="266700" algn="just"/>
              <a:endParaRPr lang="el-GR" altLang="ko-KR" sz="1600" dirty="0">
                <a:latin typeface="Times New Roman" panose="02020603050405020304" pitchFamily="18" charset="0"/>
                <a:cs typeface="Times New Roman" panose="02020603050405020304" pitchFamily="18" charset="0"/>
              </a:endParaRPr>
            </a:p>
            <a:p>
              <a:pPr indent="266700" algn="just"/>
              <a:r>
                <a:rPr lang="el-GR" altLang="ko-KR" sz="1600" dirty="0">
                  <a:latin typeface="Times New Roman" panose="02020603050405020304" pitchFamily="18" charset="0"/>
                  <a:cs typeface="Times New Roman" panose="02020603050405020304" pitchFamily="18" charset="0"/>
                </a:rPr>
                <a:t>Ωστόσο, μερικές αρχές της ‘γενικής’ διοίκησης δε μπορούν να εφαρμοστούν στην εκπαιδευτική διαδικασία, αφού μεταξύ σχολείων και άλλου τύπου οργανισμών υπάρχουν κάποιες διαφορές.</a:t>
              </a:r>
              <a:endParaRPr lang="en-US" altLang="ko-KR"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7257" y="1340019"/>
              <a:ext cx="2835932" cy="830997"/>
            </a:xfrm>
            <a:prstGeom prst="rect">
              <a:avLst/>
            </a:prstGeom>
            <a:noFill/>
          </p:spPr>
          <p:txBody>
            <a:bodyPr wrap="square" rtlCol="0">
              <a:spAutoFit/>
            </a:bodyPr>
            <a:lstStyle/>
            <a:p>
              <a:pPr algn="ctr"/>
              <a:r>
                <a:rPr lang="el-GR" altLang="ko-KR" sz="1600" b="1" dirty="0">
                  <a:solidFill>
                    <a:schemeClr val="accent1"/>
                  </a:solidFill>
                  <a:cs typeface="Arial" pitchFamily="34" charset="0"/>
                </a:rPr>
                <a:t>2.2. Οι εκπαιδευτικοί οργανισμοί ως οργανώσεις</a:t>
              </a:r>
            </a:p>
            <a:p>
              <a:pPr algn="ctr"/>
              <a:r>
                <a:rPr lang="el-GR" altLang="ko-KR" sz="1600" b="1" dirty="0">
                  <a:solidFill>
                    <a:schemeClr val="accent1"/>
                  </a:solidFill>
                  <a:cs typeface="Arial" pitchFamily="34" charset="0"/>
                </a:rPr>
                <a:t>Διαφέρει η διοίκηση εκπαιδευτικών μονάδων από τη διοίκηση άλλων τύπων οργανισμών;</a:t>
              </a:r>
              <a:endParaRPr lang="ko-KR" altLang="en-US" sz="16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733771" y="37459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155020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5037825" y="1406439"/>
            <a:ext cx="6459666" cy="4496230"/>
            <a:chOff x="1657257" y="1340019"/>
            <a:chExt cx="2835932" cy="4496230"/>
          </a:xfrm>
        </p:grpSpPr>
        <p:sp>
          <p:nvSpPr>
            <p:cNvPr id="5" name="TextBox 4">
              <a:extLst>
                <a:ext uri="{FF2B5EF4-FFF2-40B4-BE49-F238E27FC236}">
                  <a16:creationId xmlns:a16="http://schemas.microsoft.com/office/drawing/2014/main" id="{347C8284-E213-48BC-B9A2-36341C433E41}"/>
                </a:ext>
              </a:extLst>
            </p:cNvPr>
            <p:cNvSpPr txBox="1"/>
            <p:nvPr/>
          </p:nvSpPr>
          <p:spPr>
            <a:xfrm>
              <a:off x="1657257" y="2050597"/>
              <a:ext cx="2835932" cy="3785652"/>
            </a:xfrm>
            <a:prstGeom prst="rect">
              <a:avLst/>
            </a:prstGeom>
            <a:noFill/>
          </p:spPr>
          <p:txBody>
            <a:bodyPr wrap="square" rtlCol="0">
              <a:spAutoFit/>
            </a:bodyPr>
            <a:lstStyle/>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αδυναμία σαφούς προσδιορισμού του σκοπού του, αφού οι έννοιες παιδεία, εκπαίδευση, μόρφωση, που εναλλάσσονται για την περιγραφή του, έχουν ιδιαίτερα ευρύ περιεχόμενο που συναρτάται με αξιολογικές κρίσεις και πολιτικές επιλογές.</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αδυναμία σαφούς προσδιορισμού (α) των εξυπηρετούμενων (π.χ. μαθητές, γονείς, χρηματοδότες), (β) των εργαζομένων (εκπαιδευτικοί, μαθητές, γονείς) και (γ) του αποτελέσματος-προϊόντος (π.χ. παρεχόμενη εκπαίδευση, οι ίδιοι οι μαθητές, το μορφωτικό τους επίπεδο).</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διοικητική αποδυνάμωση και η έλλειψη διοικητικής αυτονομίας του σχολείου λόγω του συγκεντρωτικού και έντονα γραφειοκρατικού χαρακτήρα των εκπαιδευτικών συστημάτων που συνδέεται με την έλλειψη ανταγωνισμού</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ύπαρξη αντίφασης μεταξύ της έννοιας των σχέσεων εξουσίας που επικρατούν σε μια οργάνωση και των εννοιών της ισότιμης συμμετοχής και της δημοκρατίας, βασικές αιτίες του θεσμού του σχολείου.</a:t>
              </a:r>
              <a:endParaRPr lang="en-US" altLang="ko-KR"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7257" y="1340019"/>
              <a:ext cx="2835932" cy="338554"/>
            </a:xfrm>
            <a:prstGeom prst="rect">
              <a:avLst/>
            </a:prstGeom>
            <a:noFill/>
          </p:spPr>
          <p:txBody>
            <a:bodyPr wrap="square" rtlCol="0">
              <a:spAutoFit/>
            </a:bodyPr>
            <a:lstStyle/>
            <a:p>
              <a:pPr algn="ctr"/>
              <a:r>
                <a:rPr lang="el-GR" altLang="ko-KR" sz="1600" b="1" dirty="0">
                  <a:solidFill>
                    <a:schemeClr val="accent1"/>
                  </a:solidFill>
                  <a:cs typeface="Arial" pitchFamily="34" charset="0"/>
                </a:rPr>
                <a:t>Ιδιαιτερότητες του σχολείου ως οργάνωσης</a:t>
              </a:r>
              <a:endParaRPr lang="ko-KR" altLang="en-US" sz="16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733771" y="37459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spTree>
    <p:extLst>
      <p:ext uri="{BB962C8B-B14F-4D97-AF65-F5344CB8AC3E}">
        <p14:creationId xmlns:p14="http://schemas.microsoft.com/office/powerpoint/2010/main" val="231394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4232695" y="400112"/>
            <a:ext cx="6537530" cy="1883334"/>
            <a:chOff x="1490522" y="1279463"/>
            <a:chExt cx="2870116" cy="1883334"/>
          </a:xfrm>
        </p:grpSpPr>
        <p:sp>
          <p:nvSpPr>
            <p:cNvPr id="5" name="TextBox 4">
              <a:extLst>
                <a:ext uri="{FF2B5EF4-FFF2-40B4-BE49-F238E27FC236}">
                  <a16:creationId xmlns:a16="http://schemas.microsoft.com/office/drawing/2014/main" id="{347C8284-E213-48BC-B9A2-36341C433E41}"/>
                </a:ext>
              </a:extLst>
            </p:cNvPr>
            <p:cNvSpPr txBox="1"/>
            <p:nvPr/>
          </p:nvSpPr>
          <p:spPr>
            <a:xfrm>
              <a:off x="1490522" y="1839358"/>
              <a:ext cx="2835932" cy="1323439"/>
            </a:xfrm>
            <a:prstGeom prst="rect">
              <a:avLst/>
            </a:prstGeom>
            <a:noFill/>
          </p:spPr>
          <p:txBody>
            <a:bodyPr wrap="square" rtlCol="0">
              <a:spAutoFit/>
            </a:bodyPr>
            <a:lstStyle/>
            <a:p>
              <a:pPr indent="266700" algn="just"/>
              <a:r>
                <a:rPr lang="el-GR" altLang="ko-KR" sz="1600" dirty="0">
                  <a:solidFill>
                    <a:schemeClr val="accent3">
                      <a:lumMod val="50000"/>
                    </a:schemeClr>
                  </a:solidFill>
                  <a:latin typeface="Times New Roman" panose="02020603050405020304" pitchFamily="18" charset="0"/>
                  <a:cs typeface="Times New Roman" panose="02020603050405020304" pitchFamily="18" charset="0"/>
                </a:rPr>
                <a:t>Οι 3 πλέον αντιπροσωπευτικές τάσεις της Γενικής Διοίκησης:</a:t>
              </a:r>
            </a:p>
            <a:p>
              <a:pPr marL="285750" indent="-285750" algn="just">
                <a:buFont typeface="Arial" panose="020B0604020202020204" pitchFamily="34" charset="0"/>
                <a:buChar char="•"/>
              </a:pPr>
              <a:r>
                <a:rPr lang="el-GR" altLang="ko-KR" sz="1600" b="1" dirty="0">
                  <a:solidFill>
                    <a:schemeClr val="accent3">
                      <a:lumMod val="50000"/>
                    </a:schemeClr>
                  </a:solidFill>
                  <a:latin typeface="Times New Roman" panose="02020603050405020304" pitchFamily="18" charset="0"/>
                  <a:cs typeface="Times New Roman" panose="02020603050405020304" pitchFamily="18" charset="0"/>
                </a:rPr>
                <a:t>Κλασσική Διοίκηση</a:t>
              </a:r>
            </a:p>
            <a:p>
              <a:pPr marL="285750" indent="-285750" algn="just">
                <a:buFont typeface="Arial" panose="020B0604020202020204" pitchFamily="34" charset="0"/>
                <a:buChar char="•"/>
              </a:pPr>
              <a:r>
                <a:rPr lang="el-GR" altLang="ko-KR" sz="1600" b="1" dirty="0">
                  <a:solidFill>
                    <a:schemeClr val="accent3">
                      <a:lumMod val="50000"/>
                    </a:schemeClr>
                  </a:solidFill>
                  <a:latin typeface="Times New Roman" panose="02020603050405020304" pitchFamily="18" charset="0"/>
                  <a:cs typeface="Times New Roman" panose="02020603050405020304" pitchFamily="18" charset="0"/>
                </a:rPr>
                <a:t>Νεοκλασική Διοίκηση</a:t>
              </a:r>
            </a:p>
            <a:p>
              <a:pPr marL="285750" indent="-285750" algn="just">
                <a:buFont typeface="Arial" panose="020B0604020202020204" pitchFamily="34" charset="0"/>
                <a:buChar char="•"/>
              </a:pPr>
              <a:r>
                <a:rPr lang="el-GR" altLang="ko-KR" sz="1600" b="1" dirty="0">
                  <a:solidFill>
                    <a:schemeClr val="accent3">
                      <a:lumMod val="50000"/>
                    </a:schemeClr>
                  </a:solidFill>
                  <a:latin typeface="Times New Roman" panose="02020603050405020304" pitchFamily="18" charset="0"/>
                  <a:cs typeface="Times New Roman" panose="02020603050405020304" pitchFamily="18" charset="0"/>
                </a:rPr>
                <a:t>Σύγχρονη Διοίκηση</a:t>
              </a:r>
            </a:p>
            <a:p>
              <a:pPr indent="266700" algn="just"/>
              <a:endParaRPr lang="el-GR" altLang="ko-KR"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524706" y="1279463"/>
              <a:ext cx="2835932" cy="584775"/>
            </a:xfrm>
            <a:prstGeom prst="rect">
              <a:avLst/>
            </a:prstGeom>
            <a:noFill/>
          </p:spPr>
          <p:txBody>
            <a:bodyPr wrap="square" rtlCol="0">
              <a:spAutoFit/>
            </a:bodyPr>
            <a:lstStyle/>
            <a:p>
              <a:pPr algn="ctr"/>
              <a:r>
                <a:rPr lang="el-GR" altLang="ko-KR" sz="1600" b="1" dirty="0">
                  <a:solidFill>
                    <a:schemeClr val="accent1"/>
                  </a:solidFill>
                  <a:cs typeface="Arial" pitchFamily="34" charset="0"/>
                </a:rPr>
                <a:t>2.3. Θεωρητικές Προσεγγίσεις στην Οργάνωση και Διοίκηση της Εκπαίδευσης</a:t>
              </a:r>
              <a:endParaRPr lang="ko-KR" altLang="en-US" sz="1600" b="1" dirty="0">
                <a:solidFill>
                  <a:schemeClr val="accent1"/>
                </a:solidFill>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11116574" y="28145"/>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8" name="Εικόνα 7">
            <a:extLst>
              <a:ext uri="{FF2B5EF4-FFF2-40B4-BE49-F238E27FC236}">
                <a16:creationId xmlns:a16="http://schemas.microsoft.com/office/drawing/2014/main" id="{B376A2C8-4AA6-E335-B035-3CAD7313D086}"/>
              </a:ext>
            </a:extLst>
          </p:cNvPr>
          <p:cNvPicPr>
            <a:picLocks noChangeAspect="1"/>
          </p:cNvPicPr>
          <p:nvPr/>
        </p:nvPicPr>
        <p:blipFill>
          <a:blip r:embed="rId2">
            <a:lum contrast="20000"/>
          </a:blip>
          <a:stretch>
            <a:fillRect/>
          </a:stretch>
        </p:blipFill>
        <p:spPr>
          <a:xfrm>
            <a:off x="5114926" y="2133391"/>
            <a:ext cx="6538074" cy="3905781"/>
          </a:xfrm>
          <a:prstGeom prst="rect">
            <a:avLst/>
          </a:prstGeom>
        </p:spPr>
      </p:pic>
      <p:sp>
        <p:nvSpPr>
          <p:cNvPr id="37" name="TextBox 36">
            <a:extLst>
              <a:ext uri="{FF2B5EF4-FFF2-40B4-BE49-F238E27FC236}">
                <a16:creationId xmlns:a16="http://schemas.microsoft.com/office/drawing/2014/main" id="{25105B77-43BD-F8C8-225F-53C92FAD2AF3}"/>
              </a:ext>
            </a:extLst>
          </p:cNvPr>
          <p:cNvSpPr txBox="1"/>
          <p:nvPr/>
        </p:nvSpPr>
        <p:spPr>
          <a:xfrm>
            <a:off x="9608133" y="6083145"/>
            <a:ext cx="2070339" cy="338554"/>
          </a:xfrm>
          <a:prstGeom prst="rect">
            <a:avLst/>
          </a:prstGeom>
          <a:noFill/>
        </p:spPr>
        <p:txBody>
          <a:bodyPr wrap="square" rtlCol="0">
            <a:spAutoFit/>
          </a:bodyPr>
          <a:lstStyle/>
          <a:p>
            <a:pPr algn="r"/>
            <a:r>
              <a:rPr lang="el-GR" sz="1600" dirty="0">
                <a:latin typeface="Times New Roman" panose="02020603050405020304" pitchFamily="18" charset="0"/>
                <a:cs typeface="Times New Roman" panose="02020603050405020304" pitchFamily="18" charset="0"/>
              </a:rPr>
              <a:t>(Κατσαρός, 2008:26)</a:t>
            </a:r>
          </a:p>
        </p:txBody>
      </p:sp>
    </p:spTree>
    <p:extLst>
      <p:ext uri="{BB962C8B-B14F-4D97-AF65-F5344CB8AC3E}">
        <p14:creationId xmlns:p14="http://schemas.microsoft.com/office/powerpoint/2010/main" val="111821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8542845" y="443147"/>
            <a:ext cx="3197706" cy="1446550"/>
          </a:xfrm>
          <a:prstGeom prst="rect">
            <a:avLst/>
          </a:prstGeom>
          <a:noFill/>
        </p:spPr>
        <p:txBody>
          <a:bodyPr wrap="square" rtlCol="0" anchor="ctr">
            <a:spAutoFit/>
          </a:bodyPr>
          <a:lstStyle/>
          <a:p>
            <a:pPr algn="r"/>
            <a:r>
              <a:rPr lang="el-GR" altLang="ko-KR" sz="4400" dirty="0">
                <a:solidFill>
                  <a:schemeClr val="bg1"/>
                </a:solidFill>
                <a:cs typeface="Arial" pitchFamily="34" charset="0"/>
              </a:rPr>
              <a:t>Στόχοι της Ενότητας</a:t>
            </a:r>
            <a:endParaRPr lang="ko-KR" altLang="en-US" sz="4400" dirty="0">
              <a:solidFill>
                <a:schemeClr val="bg1"/>
              </a:solidFill>
              <a:cs typeface="Arial" pitchFamily="34" charset="0"/>
            </a:endParaRPr>
          </a:p>
        </p:txBody>
      </p:sp>
      <p:grpSp>
        <p:nvGrpSpPr>
          <p:cNvPr id="5" name="Group 4">
            <a:extLst>
              <a:ext uri="{FF2B5EF4-FFF2-40B4-BE49-F238E27FC236}">
                <a16:creationId xmlns:a16="http://schemas.microsoft.com/office/drawing/2014/main" id="{17C092FA-D178-4441-94AF-863F91E5D912}"/>
              </a:ext>
            </a:extLst>
          </p:cNvPr>
          <p:cNvGrpSpPr/>
          <p:nvPr/>
        </p:nvGrpSpPr>
        <p:grpSpPr>
          <a:xfrm>
            <a:off x="826662" y="672189"/>
            <a:ext cx="6203866" cy="1388818"/>
            <a:chOff x="5511873" y="994406"/>
            <a:chExt cx="6203866" cy="1388818"/>
          </a:xfrm>
        </p:grpSpPr>
        <p:sp>
          <p:nvSpPr>
            <p:cNvPr id="7" name="Oval 6">
              <a:extLst>
                <a:ext uri="{FF2B5EF4-FFF2-40B4-BE49-F238E27FC236}">
                  <a16:creationId xmlns:a16="http://schemas.microsoft.com/office/drawing/2014/main" id="{A69585AF-56CD-4D2C-81A5-0845A599F70D}"/>
                </a:ext>
              </a:extLst>
            </p:cNvPr>
            <p:cNvSpPr/>
            <p:nvPr/>
          </p:nvSpPr>
          <p:spPr>
            <a:xfrm>
              <a:off x="5595679" y="994406"/>
              <a:ext cx="813495" cy="8134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a:extLst>
                <a:ext uri="{FF2B5EF4-FFF2-40B4-BE49-F238E27FC236}">
                  <a16:creationId xmlns:a16="http://schemas.microsoft.com/office/drawing/2014/main" id="{8E10D107-F67F-4AD0-B750-AD6D3703AA21}"/>
                </a:ext>
              </a:extLst>
            </p:cNvPr>
            <p:cNvGrpSpPr/>
            <p:nvPr/>
          </p:nvGrpSpPr>
          <p:grpSpPr>
            <a:xfrm>
              <a:off x="6575881" y="998229"/>
              <a:ext cx="5139858" cy="1384995"/>
              <a:chOff x="6575881" y="998229"/>
              <a:chExt cx="5139858" cy="1384995"/>
            </a:xfrm>
          </p:grpSpPr>
          <p:sp>
            <p:nvSpPr>
              <p:cNvPr id="10" name="TextBox 9">
                <a:extLst>
                  <a:ext uri="{FF2B5EF4-FFF2-40B4-BE49-F238E27FC236}">
                    <a16:creationId xmlns:a16="http://schemas.microsoft.com/office/drawing/2014/main" id="{E6EBADF0-7B67-466E-97AF-CAA93FEB7DC6}"/>
                  </a:ext>
                </a:extLst>
              </p:cNvPr>
              <p:cNvSpPr txBox="1"/>
              <p:nvPr/>
            </p:nvSpPr>
            <p:spPr>
              <a:xfrm>
                <a:off x="6615580" y="1367561"/>
                <a:ext cx="4661840" cy="1015663"/>
              </a:xfrm>
              <a:prstGeom prst="rect">
                <a:avLst/>
              </a:prstGeom>
              <a:noFill/>
            </p:spPr>
            <p:txBody>
              <a:bodyPr wrap="square" rtlCol="0" anchor="ctr">
                <a:spAutoFit/>
              </a:bodyPr>
              <a:lstStyle/>
              <a:p>
                <a:pPr marL="171450" indent="-171450">
                  <a:buFont typeface="Wingdings" panose="05000000000000000000" pitchFamily="2" charset="2"/>
                  <a:buChar char="v"/>
                </a:pPr>
                <a:r>
                  <a:rPr lang="el-GR" altLang="ko-KR" sz="1200" dirty="0">
                    <a:solidFill>
                      <a:schemeClr val="bg1"/>
                    </a:solidFill>
                    <a:cs typeface="Arial" pitchFamily="34" charset="0"/>
                  </a:rPr>
                  <a:t>Έννοια και Σκοπός του Σχολείου</a:t>
                </a:r>
              </a:p>
              <a:p>
                <a:pPr marL="171450" indent="-171450">
                  <a:buFont typeface="Wingdings" panose="05000000000000000000" pitchFamily="2" charset="2"/>
                  <a:buChar char="v"/>
                </a:pPr>
                <a:r>
                  <a:rPr lang="el-GR" altLang="ko-KR" sz="1200" dirty="0">
                    <a:solidFill>
                      <a:schemeClr val="bg1"/>
                    </a:solidFill>
                    <a:cs typeface="Arial" pitchFamily="34" charset="0"/>
                  </a:rPr>
                  <a:t>Λειτουργίες του Σχολείου</a:t>
                </a:r>
              </a:p>
              <a:p>
                <a:pPr marL="171450" indent="-171450">
                  <a:buFont typeface="Wingdings" panose="05000000000000000000" pitchFamily="2" charset="2"/>
                  <a:buChar char="v"/>
                </a:pPr>
                <a:r>
                  <a:rPr lang="el-GR" altLang="ko-KR" sz="1200" dirty="0">
                    <a:solidFill>
                      <a:schemeClr val="bg1"/>
                    </a:solidFill>
                    <a:cs typeface="Arial" pitchFamily="34" charset="0"/>
                  </a:rPr>
                  <a:t>Προϋποθέσεις Αποτελεσματικής Λειτουργίας του Σχολείου</a:t>
                </a:r>
              </a:p>
              <a:p>
                <a:pPr marL="171450" indent="-171450">
                  <a:buFont typeface="Wingdings" panose="05000000000000000000" pitchFamily="2" charset="2"/>
                  <a:buChar char="v"/>
                </a:pPr>
                <a:r>
                  <a:rPr lang="el-GR" altLang="ko-KR" sz="1200" dirty="0">
                    <a:solidFill>
                      <a:schemeClr val="bg1"/>
                    </a:solidFill>
                    <a:cs typeface="Arial" pitchFamily="34" charset="0"/>
                  </a:rPr>
                  <a:t>Συστημική Προσέγγιση της Σχολικής Μονάδας</a:t>
                </a:r>
              </a:p>
              <a:p>
                <a:endParaRPr lang="en-US" altLang="ko-KR" sz="1200" dirty="0">
                  <a:solidFill>
                    <a:schemeClr val="bg1"/>
                  </a:solidFill>
                  <a:cs typeface="Arial" pitchFamily="34" charset="0"/>
                </a:endParaRPr>
              </a:p>
            </p:txBody>
          </p:sp>
          <p:sp>
            <p:nvSpPr>
              <p:cNvPr id="11" name="TextBox 10">
                <a:extLst>
                  <a:ext uri="{FF2B5EF4-FFF2-40B4-BE49-F238E27FC236}">
                    <a16:creationId xmlns:a16="http://schemas.microsoft.com/office/drawing/2014/main" id="{165B8408-DF83-4102-9CE6-165CC54D8F30}"/>
                  </a:ext>
                </a:extLst>
              </p:cNvPr>
              <p:cNvSpPr txBox="1"/>
              <p:nvPr/>
            </p:nvSpPr>
            <p:spPr>
              <a:xfrm>
                <a:off x="6575881" y="998229"/>
                <a:ext cx="5139858" cy="369332"/>
              </a:xfrm>
              <a:prstGeom prst="rect">
                <a:avLst/>
              </a:prstGeom>
              <a:noFill/>
            </p:spPr>
            <p:txBody>
              <a:bodyPr wrap="square" lIns="108000" rIns="108000" rtlCol="0" anchor="ctr">
                <a:spAutoFit/>
              </a:bodyPr>
              <a:lstStyle/>
              <a:p>
                <a:pPr lvl="1" indent="-457200"/>
                <a:r>
                  <a:rPr lang="el-GR" altLang="ko-KR" b="1" dirty="0">
                    <a:solidFill>
                      <a:schemeClr val="bg1"/>
                    </a:solidFill>
                    <a:cs typeface="Arial" pitchFamily="34" charset="0"/>
                  </a:rPr>
                  <a:t>Έννοια και Περιεχόμενο του Όρου «Σχολείο»</a:t>
                </a:r>
                <a:endParaRPr lang="ko-KR" altLang="en-US" b="1" dirty="0">
                  <a:solidFill>
                    <a:schemeClr val="bg1"/>
                  </a:solidFill>
                  <a:cs typeface="Arial" pitchFamily="34" charset="0"/>
                </a:endParaRPr>
              </a:p>
            </p:txBody>
          </p:sp>
        </p:grpSp>
        <p:sp>
          <p:nvSpPr>
            <p:cNvPr id="9" name="TextBox 8">
              <a:extLst>
                <a:ext uri="{FF2B5EF4-FFF2-40B4-BE49-F238E27FC236}">
                  <a16:creationId xmlns:a16="http://schemas.microsoft.com/office/drawing/2014/main" id="{7AAA6D9E-C75A-4D81-8EAD-A847114B8528}"/>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id="{FD49D2C0-5951-4E76-AE78-FEBD174179B9}"/>
              </a:ext>
            </a:extLst>
          </p:cNvPr>
          <p:cNvGrpSpPr/>
          <p:nvPr/>
        </p:nvGrpSpPr>
        <p:grpSpPr>
          <a:xfrm>
            <a:off x="826662" y="1944951"/>
            <a:ext cx="5703795" cy="1498742"/>
            <a:chOff x="5511873" y="906925"/>
            <a:chExt cx="5703795" cy="1498742"/>
          </a:xfrm>
        </p:grpSpPr>
        <p:sp>
          <p:nvSpPr>
            <p:cNvPr id="14" name="Oval 13">
              <a:extLst>
                <a:ext uri="{FF2B5EF4-FFF2-40B4-BE49-F238E27FC236}">
                  <a16:creationId xmlns:a16="http://schemas.microsoft.com/office/drawing/2014/main" id="{B3B07BD2-F092-4366-9E18-05201737AD7F}"/>
                </a:ext>
              </a:extLst>
            </p:cNvPr>
            <p:cNvSpPr/>
            <p:nvPr/>
          </p:nvSpPr>
          <p:spPr>
            <a:xfrm>
              <a:off x="5595679" y="994406"/>
              <a:ext cx="813495" cy="8134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 name="Group 14">
              <a:extLst>
                <a:ext uri="{FF2B5EF4-FFF2-40B4-BE49-F238E27FC236}">
                  <a16:creationId xmlns:a16="http://schemas.microsoft.com/office/drawing/2014/main" id="{A740CC58-39C2-42FD-8FD4-5A15828D25A8}"/>
                </a:ext>
              </a:extLst>
            </p:cNvPr>
            <p:cNvGrpSpPr/>
            <p:nvPr/>
          </p:nvGrpSpPr>
          <p:grpSpPr>
            <a:xfrm>
              <a:off x="6492076" y="906925"/>
              <a:ext cx="4723592" cy="1498742"/>
              <a:chOff x="6492076" y="906925"/>
              <a:chExt cx="4723592" cy="1498742"/>
            </a:xfrm>
          </p:grpSpPr>
          <p:sp>
            <p:nvSpPr>
              <p:cNvPr id="17" name="TextBox 16">
                <a:extLst>
                  <a:ext uri="{FF2B5EF4-FFF2-40B4-BE49-F238E27FC236}">
                    <a16:creationId xmlns:a16="http://schemas.microsoft.com/office/drawing/2014/main" id="{7E8C2020-D507-445D-BE0E-7C7183BBA9FE}"/>
                  </a:ext>
                </a:extLst>
              </p:cNvPr>
              <p:cNvSpPr txBox="1"/>
              <p:nvPr/>
            </p:nvSpPr>
            <p:spPr>
              <a:xfrm>
                <a:off x="6553828" y="1205338"/>
                <a:ext cx="4661840" cy="1200329"/>
              </a:xfrm>
              <a:prstGeom prst="rect">
                <a:avLst/>
              </a:prstGeom>
              <a:noFill/>
            </p:spPr>
            <p:txBody>
              <a:bodyPr wrap="square" rtlCol="0" anchor="ctr">
                <a:spAutoFit/>
              </a:bodyPr>
              <a:lstStyle/>
              <a:p>
                <a:pPr marL="171450" indent="-171450">
                  <a:buFont typeface="Wingdings" panose="05000000000000000000" pitchFamily="2" charset="2"/>
                  <a:buChar char="v"/>
                </a:pPr>
                <a:r>
                  <a:rPr lang="el-GR" altLang="ko-KR" sz="1200" dirty="0">
                    <a:solidFill>
                      <a:schemeClr val="bg1"/>
                    </a:solidFill>
                    <a:cs typeface="Arial" pitchFamily="34" charset="0"/>
                  </a:rPr>
                  <a:t>Η έννοια του </a:t>
                </a:r>
                <a:r>
                  <a:rPr lang="en-US" altLang="ko-KR" sz="1200" dirty="0">
                    <a:solidFill>
                      <a:schemeClr val="bg1"/>
                    </a:solidFill>
                    <a:cs typeface="Arial" pitchFamily="34" charset="0"/>
                  </a:rPr>
                  <a:t>Management</a:t>
                </a:r>
                <a:endParaRPr lang="el-GR" altLang="ko-KR" sz="1200" dirty="0">
                  <a:solidFill>
                    <a:schemeClr val="bg1"/>
                  </a:solidFill>
                  <a:ea typeface="FZShuTi" pitchFamily="2" charset="-122"/>
                  <a:cs typeface="Arial" pitchFamily="34" charset="0"/>
                </a:endParaRPr>
              </a:p>
              <a:p>
                <a:pPr marL="171450" indent="-171450">
                  <a:buFont typeface="Wingdings" panose="05000000000000000000" pitchFamily="2" charset="2"/>
                  <a:buChar char="v"/>
                </a:pPr>
                <a:r>
                  <a:rPr lang="el-GR" altLang="ko-KR" sz="1200" dirty="0">
                    <a:solidFill>
                      <a:schemeClr val="bg1"/>
                    </a:solidFill>
                    <a:ea typeface="FZShuTi" pitchFamily="2" charset="-122"/>
                    <a:cs typeface="Arial" pitchFamily="34" charset="0"/>
                  </a:rPr>
                  <a:t>Οι εκπαιδευτικοί οργανισμοί ως Οργανώσεις</a:t>
                </a:r>
              </a:p>
              <a:p>
                <a:pPr marL="171450" indent="-171450">
                  <a:buFont typeface="Wingdings" panose="05000000000000000000" pitchFamily="2" charset="2"/>
                  <a:buChar char="v"/>
                </a:pPr>
                <a:r>
                  <a:rPr lang="el-GR" altLang="ko-KR" sz="1200" dirty="0">
                    <a:solidFill>
                      <a:schemeClr val="bg1"/>
                    </a:solidFill>
                    <a:ea typeface="FZShuTi" pitchFamily="2" charset="-122"/>
                    <a:cs typeface="Arial" pitchFamily="34" charset="0"/>
                  </a:rPr>
                  <a:t>Θεωρητικές Προσεγγίσεις στην Οργάνωση και Διοίκηση της Εκπαίδευσης</a:t>
                </a:r>
              </a:p>
              <a:p>
                <a:pPr marL="171450" indent="-171450">
                  <a:buFont typeface="Wingdings" panose="05000000000000000000" pitchFamily="2" charset="2"/>
                  <a:buChar char="v"/>
                </a:pPr>
                <a:endParaRPr lang="en-US" altLang="ko-KR" sz="1200" dirty="0">
                  <a:solidFill>
                    <a:schemeClr val="bg1"/>
                  </a:solidFill>
                  <a:ea typeface="FZShuTi" pitchFamily="2" charset="-122"/>
                  <a:cs typeface="Arial" pitchFamily="34" charset="0"/>
                </a:endParaRPr>
              </a:p>
              <a:p>
                <a:endParaRPr lang="en-US" altLang="ko-KR"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0BA65369-09F1-438D-BA4F-EB6DB36C23ED}"/>
                  </a:ext>
                </a:extLst>
              </p:cNvPr>
              <p:cNvSpPr txBox="1"/>
              <p:nvPr/>
            </p:nvSpPr>
            <p:spPr>
              <a:xfrm>
                <a:off x="6492076" y="906925"/>
                <a:ext cx="4661840" cy="369332"/>
              </a:xfrm>
              <a:prstGeom prst="rect">
                <a:avLst/>
              </a:prstGeom>
              <a:noFill/>
            </p:spPr>
            <p:txBody>
              <a:bodyPr wrap="square" lIns="108000" rIns="108000" rtlCol="0" anchor="ctr">
                <a:spAutoFit/>
              </a:bodyPr>
              <a:lstStyle/>
              <a:p>
                <a:r>
                  <a:rPr lang="en-US" altLang="ko-KR" b="1" dirty="0">
                    <a:solidFill>
                      <a:schemeClr val="bg1"/>
                    </a:solidFill>
                    <a:cs typeface="Arial" pitchFamily="34" charset="0"/>
                  </a:rPr>
                  <a:t>To Management </a:t>
                </a:r>
                <a:r>
                  <a:rPr lang="el-GR" altLang="ko-KR" b="1" dirty="0">
                    <a:solidFill>
                      <a:schemeClr val="bg1"/>
                    </a:solidFill>
                    <a:cs typeface="Arial" pitchFamily="34" charset="0"/>
                  </a:rPr>
                  <a:t>στην Εκπαίδευση</a:t>
                </a:r>
                <a:endParaRPr lang="ko-KR" altLang="en-US" b="1" dirty="0">
                  <a:solidFill>
                    <a:schemeClr val="bg1"/>
                  </a:solidFill>
                  <a:cs typeface="Arial" pitchFamily="34" charset="0"/>
                </a:endParaRPr>
              </a:p>
            </p:txBody>
          </p:sp>
        </p:grpSp>
        <p:sp>
          <p:nvSpPr>
            <p:cNvPr id="16" name="TextBox 15">
              <a:extLst>
                <a:ext uri="{FF2B5EF4-FFF2-40B4-BE49-F238E27FC236}">
                  <a16:creationId xmlns:a16="http://schemas.microsoft.com/office/drawing/2014/main" id="{E47AA6F6-09CD-4C59-86C0-A96973D2185A}"/>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9" name="Group 18">
            <a:extLst>
              <a:ext uri="{FF2B5EF4-FFF2-40B4-BE49-F238E27FC236}">
                <a16:creationId xmlns:a16="http://schemas.microsoft.com/office/drawing/2014/main" id="{724DF2F2-F6FA-4A1B-9581-10F070613814}"/>
              </a:ext>
            </a:extLst>
          </p:cNvPr>
          <p:cNvGrpSpPr/>
          <p:nvPr/>
        </p:nvGrpSpPr>
        <p:grpSpPr>
          <a:xfrm>
            <a:off x="826662" y="3392675"/>
            <a:ext cx="5725848" cy="1942815"/>
            <a:chOff x="5511873" y="994406"/>
            <a:chExt cx="5725848" cy="1942815"/>
          </a:xfrm>
        </p:grpSpPr>
        <p:sp>
          <p:nvSpPr>
            <p:cNvPr id="21" name="Oval 20">
              <a:extLst>
                <a:ext uri="{FF2B5EF4-FFF2-40B4-BE49-F238E27FC236}">
                  <a16:creationId xmlns:a16="http://schemas.microsoft.com/office/drawing/2014/main" id="{039D01F5-D1E6-410C-AFB4-BCFE46173AC9}"/>
                </a:ext>
              </a:extLst>
            </p:cNvPr>
            <p:cNvSpPr/>
            <p:nvPr/>
          </p:nvSpPr>
          <p:spPr>
            <a:xfrm>
              <a:off x="5595679" y="994406"/>
              <a:ext cx="813495" cy="8134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a:extLst>
                <a:ext uri="{FF2B5EF4-FFF2-40B4-BE49-F238E27FC236}">
                  <a16:creationId xmlns:a16="http://schemas.microsoft.com/office/drawing/2014/main" id="{67A54052-D1A0-4FCB-9486-27DA7D7E66C6}"/>
                </a:ext>
              </a:extLst>
            </p:cNvPr>
            <p:cNvGrpSpPr/>
            <p:nvPr/>
          </p:nvGrpSpPr>
          <p:grpSpPr>
            <a:xfrm>
              <a:off x="6575881" y="998229"/>
              <a:ext cx="4661840" cy="1938992"/>
              <a:chOff x="6575881" y="998229"/>
              <a:chExt cx="4661840" cy="1938992"/>
            </a:xfrm>
          </p:grpSpPr>
          <p:sp>
            <p:nvSpPr>
              <p:cNvPr id="24" name="TextBox 23">
                <a:extLst>
                  <a:ext uri="{FF2B5EF4-FFF2-40B4-BE49-F238E27FC236}">
                    <a16:creationId xmlns:a16="http://schemas.microsoft.com/office/drawing/2014/main" id="{206AD9B2-2550-4D86-BB98-79104EE9574C}"/>
                  </a:ext>
                </a:extLst>
              </p:cNvPr>
              <p:cNvSpPr txBox="1"/>
              <p:nvPr/>
            </p:nvSpPr>
            <p:spPr>
              <a:xfrm>
                <a:off x="6575881" y="1367561"/>
                <a:ext cx="4661840" cy="1569660"/>
              </a:xfrm>
              <a:prstGeom prst="rect">
                <a:avLst/>
              </a:prstGeom>
              <a:noFill/>
            </p:spPr>
            <p:txBody>
              <a:bodyPr wrap="square" rtlCol="0" anchor="ctr">
                <a:spAutoFit/>
              </a:bodyPr>
              <a:lstStyle/>
              <a:p>
                <a:r>
                  <a:rPr lang="el-GR" altLang="ko-KR" sz="1200" dirty="0">
                    <a:solidFill>
                      <a:schemeClr val="bg1"/>
                    </a:solidFill>
                    <a:cs typeface="Arial" pitchFamily="34" charset="0"/>
                  </a:rPr>
                  <a:t>Η λειτουργία του Προγραμματισμού</a:t>
                </a:r>
              </a:p>
              <a:p>
                <a:r>
                  <a:rPr lang="el-GR" altLang="ko-KR" sz="1200" dirty="0">
                    <a:solidFill>
                      <a:schemeClr val="bg1"/>
                    </a:solidFill>
                    <a:cs typeface="Arial" pitchFamily="34" charset="0"/>
                  </a:rPr>
                  <a:t>Η λειτουργία της Οργάνωσης</a:t>
                </a:r>
              </a:p>
              <a:p>
                <a:r>
                  <a:rPr lang="el-GR" altLang="ko-KR" sz="1200" dirty="0">
                    <a:solidFill>
                      <a:schemeClr val="bg1"/>
                    </a:solidFill>
                    <a:cs typeface="Arial" pitchFamily="34" charset="0"/>
                  </a:rPr>
                  <a:t>Η λειτουργία του Συντονισμού</a:t>
                </a:r>
              </a:p>
              <a:p>
                <a:r>
                  <a:rPr lang="el-GR" altLang="ko-KR" sz="1200" dirty="0">
                    <a:solidFill>
                      <a:schemeClr val="bg1"/>
                    </a:solidFill>
                    <a:cs typeface="Arial" pitchFamily="34" charset="0"/>
                  </a:rPr>
                  <a:t>Η λειτουργία της Στελέχωσης</a:t>
                </a:r>
              </a:p>
              <a:p>
                <a:r>
                  <a:rPr lang="el-GR" altLang="ko-KR" sz="1200" dirty="0">
                    <a:solidFill>
                      <a:schemeClr val="bg1"/>
                    </a:solidFill>
                    <a:cs typeface="Arial" pitchFamily="34" charset="0"/>
                  </a:rPr>
                  <a:t>Η λειτουργία της Διεύθυνσης-Ηγεσίας</a:t>
                </a:r>
              </a:p>
              <a:p>
                <a:r>
                  <a:rPr lang="el-GR" altLang="ko-KR" sz="1200" dirty="0">
                    <a:solidFill>
                      <a:schemeClr val="bg1"/>
                    </a:solidFill>
                    <a:cs typeface="Arial" pitchFamily="34" charset="0"/>
                  </a:rPr>
                  <a:t>Η λειτουργία της Επικοινωνίας</a:t>
                </a:r>
              </a:p>
              <a:p>
                <a:r>
                  <a:rPr lang="el-GR" altLang="ko-KR" sz="1200" dirty="0">
                    <a:solidFill>
                      <a:schemeClr val="bg1"/>
                    </a:solidFill>
                    <a:cs typeface="Arial" pitchFamily="34" charset="0"/>
                  </a:rPr>
                  <a:t>Η λειτουργία του Ελέγχου</a:t>
                </a:r>
              </a:p>
              <a:p>
                <a:r>
                  <a:rPr lang="el-GR" altLang="ko-KR" sz="1200" dirty="0">
                    <a:solidFill>
                      <a:schemeClr val="bg1"/>
                    </a:solidFill>
                    <a:cs typeface="Arial" pitchFamily="34" charset="0"/>
                  </a:rPr>
                  <a:t>Η λειτουργία του Προϋπολογισμού</a:t>
                </a:r>
                <a:endParaRPr lang="en-US" altLang="ko-KR" sz="1200" dirty="0">
                  <a:solidFill>
                    <a:schemeClr val="bg1"/>
                  </a:solidFill>
                  <a:cs typeface="Arial" pitchFamily="34" charset="0"/>
                </a:endParaRPr>
              </a:p>
            </p:txBody>
          </p:sp>
          <p:sp>
            <p:nvSpPr>
              <p:cNvPr id="25" name="TextBox 24">
                <a:extLst>
                  <a:ext uri="{FF2B5EF4-FFF2-40B4-BE49-F238E27FC236}">
                    <a16:creationId xmlns:a16="http://schemas.microsoft.com/office/drawing/2014/main" id="{83F348DA-2905-40BE-BD83-B536C04DE678}"/>
                  </a:ext>
                </a:extLst>
              </p:cNvPr>
              <p:cNvSpPr txBox="1"/>
              <p:nvPr/>
            </p:nvSpPr>
            <p:spPr>
              <a:xfrm>
                <a:off x="6575881" y="998229"/>
                <a:ext cx="4661840" cy="369332"/>
              </a:xfrm>
              <a:prstGeom prst="rect">
                <a:avLst/>
              </a:prstGeom>
              <a:noFill/>
            </p:spPr>
            <p:txBody>
              <a:bodyPr wrap="square" lIns="108000" rIns="108000" rtlCol="0" anchor="ctr">
                <a:spAutoFit/>
              </a:bodyPr>
              <a:lstStyle/>
              <a:p>
                <a:r>
                  <a:rPr lang="el-GR" altLang="ko-KR" b="1" dirty="0">
                    <a:solidFill>
                      <a:schemeClr val="bg1"/>
                    </a:solidFill>
                    <a:cs typeface="Arial" pitchFamily="34" charset="0"/>
                  </a:rPr>
                  <a:t>Βασικές Διοικητικές Λειτουργίες</a:t>
                </a:r>
                <a:endParaRPr lang="ko-KR" altLang="en-US" b="1" dirty="0">
                  <a:solidFill>
                    <a:schemeClr val="bg1"/>
                  </a:solidFill>
                  <a:cs typeface="Arial" pitchFamily="34" charset="0"/>
                </a:endParaRPr>
              </a:p>
            </p:txBody>
          </p:sp>
        </p:grpSp>
        <p:sp>
          <p:nvSpPr>
            <p:cNvPr id="23" name="TextBox 22">
              <a:extLst>
                <a:ext uri="{FF2B5EF4-FFF2-40B4-BE49-F238E27FC236}">
                  <a16:creationId xmlns:a16="http://schemas.microsoft.com/office/drawing/2014/main" id="{8DEF2864-50F1-4B9C-BFFD-B4F94CC5EAE5}"/>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sp>
        <p:nvSpPr>
          <p:cNvPr id="2" name="Oval 20">
            <a:extLst>
              <a:ext uri="{FF2B5EF4-FFF2-40B4-BE49-F238E27FC236}">
                <a16:creationId xmlns:a16="http://schemas.microsoft.com/office/drawing/2014/main" id="{D6994617-B159-23D2-F81A-3C8E6CB367BA}"/>
              </a:ext>
            </a:extLst>
          </p:cNvPr>
          <p:cNvSpPr/>
          <p:nvPr/>
        </p:nvSpPr>
        <p:spPr>
          <a:xfrm>
            <a:off x="873016" y="5330813"/>
            <a:ext cx="813495" cy="81349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238781E8-39E0-7ED7-802B-0E8E0E9B55A8}"/>
              </a:ext>
            </a:extLst>
          </p:cNvPr>
          <p:cNvSpPr txBox="1"/>
          <p:nvPr/>
        </p:nvSpPr>
        <p:spPr>
          <a:xfrm>
            <a:off x="789210" y="5414394"/>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a:t>
            </a:r>
            <a:r>
              <a:rPr lang="el-GR" altLang="ko-KR" sz="3600" b="1" dirty="0">
                <a:solidFill>
                  <a:schemeClr val="bg1"/>
                </a:solidFill>
                <a:cs typeface="Arial" pitchFamily="34" charset="0"/>
              </a:rPr>
              <a:t>4</a:t>
            </a:r>
            <a:endParaRPr lang="ko-KR" altLang="en-US" sz="3600" b="1" dirty="0">
              <a:solidFill>
                <a:schemeClr val="bg1"/>
              </a:solidFill>
              <a:cs typeface="Arial" pitchFamily="34" charset="0"/>
            </a:endParaRPr>
          </a:p>
        </p:txBody>
      </p:sp>
      <p:sp>
        <p:nvSpPr>
          <p:cNvPr id="6" name="TextBox 5">
            <a:extLst>
              <a:ext uri="{FF2B5EF4-FFF2-40B4-BE49-F238E27FC236}">
                <a16:creationId xmlns:a16="http://schemas.microsoft.com/office/drawing/2014/main" id="{FC8CD7E6-2BAC-74A1-5DBD-3ABD4492A7EF}"/>
              </a:ext>
            </a:extLst>
          </p:cNvPr>
          <p:cNvSpPr txBox="1"/>
          <p:nvPr/>
        </p:nvSpPr>
        <p:spPr>
          <a:xfrm>
            <a:off x="1998682" y="5443324"/>
            <a:ext cx="4661840" cy="369332"/>
          </a:xfrm>
          <a:prstGeom prst="rect">
            <a:avLst/>
          </a:prstGeom>
          <a:noFill/>
        </p:spPr>
        <p:txBody>
          <a:bodyPr wrap="square" lIns="108000" rIns="108000" rtlCol="0" anchor="ctr">
            <a:spAutoFit/>
          </a:bodyPr>
          <a:lstStyle/>
          <a:p>
            <a:r>
              <a:rPr lang="el-GR" altLang="ko-KR" b="1" dirty="0">
                <a:solidFill>
                  <a:schemeClr val="bg1"/>
                </a:solidFill>
                <a:cs typeface="Arial" pitchFamily="34" charset="0"/>
              </a:rPr>
              <a:t>Μελέτες Περιπτώσεων</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829452"/>
            <a:ext cx="5921406" cy="523220"/>
          </a:xfrm>
          <a:prstGeom prst="rect">
            <a:avLst/>
          </a:prstGeom>
          <a:noFill/>
        </p:spPr>
        <p:txBody>
          <a:bodyPr wrap="square" rtlCol="0">
            <a:spAutoFit/>
          </a:bodyPr>
          <a:lstStyle/>
          <a:p>
            <a:pPr algn="ctr"/>
            <a:r>
              <a:rPr lang="el-GR" sz="2800" b="1" dirty="0">
                <a:solidFill>
                  <a:schemeClr val="bg1"/>
                </a:solidFill>
                <a:latin typeface="Garamond" panose="02020404030301010803" pitchFamily="18" charset="0"/>
              </a:rPr>
              <a:t>1. Κλασική Προσέγγιση στη Διοίκηση</a:t>
            </a:r>
          </a:p>
        </p:txBody>
      </p:sp>
    </p:spTree>
    <p:extLst>
      <p:ext uri="{BB962C8B-B14F-4D97-AF65-F5344CB8AC3E}">
        <p14:creationId xmlns:p14="http://schemas.microsoft.com/office/powerpoint/2010/main" val="215691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l-GR" sz="4000" b="1" dirty="0">
                <a:latin typeface="Times New Roman" panose="02020603050405020304" pitchFamily="18" charset="0"/>
                <a:cs typeface="Times New Roman" panose="02020603050405020304" pitchFamily="18" charset="0"/>
              </a:rPr>
              <a:t>Εκπρόσωποι Κλασικής Διοίκησης</a:t>
            </a:r>
            <a:endParaRPr lang="en-US" sz="4000" b="1" dirty="0">
              <a:latin typeface="Times New Roman" panose="02020603050405020304" pitchFamily="18" charset="0"/>
              <a:cs typeface="Times New Roman" panose="02020603050405020304" pitchFamily="18" charset="0"/>
            </a:endParaRPr>
          </a:p>
        </p:txBody>
      </p:sp>
      <p:sp>
        <p:nvSpPr>
          <p:cNvPr id="6" name="Oval Callout 12">
            <a:extLst>
              <a:ext uri="{FF2B5EF4-FFF2-40B4-BE49-F238E27FC236}">
                <a16:creationId xmlns:a16="http://schemas.microsoft.com/office/drawing/2014/main" id="{9A3B8707-9FF6-4ADD-9981-A509E15FB74D}"/>
              </a:ext>
            </a:extLst>
          </p:cNvPr>
          <p:cNvSpPr/>
          <p:nvPr/>
        </p:nvSpPr>
        <p:spPr>
          <a:xfrm rot="1882940">
            <a:off x="2971676" y="1608887"/>
            <a:ext cx="1546062" cy="1485597"/>
          </a:xfrm>
          <a:prstGeom prst="wedgeEllipseCallout">
            <a:avLst>
              <a:gd name="adj1" fmla="val -4564"/>
              <a:gd name="adj2" fmla="val 68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Callout 13">
            <a:extLst>
              <a:ext uri="{FF2B5EF4-FFF2-40B4-BE49-F238E27FC236}">
                <a16:creationId xmlns:a16="http://schemas.microsoft.com/office/drawing/2014/main" id="{92F1C5B2-8888-4D18-B622-11CC97673D25}"/>
              </a:ext>
            </a:extLst>
          </p:cNvPr>
          <p:cNvSpPr/>
          <p:nvPr/>
        </p:nvSpPr>
        <p:spPr>
          <a:xfrm rot="1882940">
            <a:off x="6502504" y="1535576"/>
            <a:ext cx="1404550" cy="1404394"/>
          </a:xfrm>
          <a:prstGeom prst="wedgeEllipseCallout">
            <a:avLst>
              <a:gd name="adj1" fmla="val -4564"/>
              <a:gd name="adj2" fmla="val 68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Callout 14">
            <a:extLst>
              <a:ext uri="{FF2B5EF4-FFF2-40B4-BE49-F238E27FC236}">
                <a16:creationId xmlns:a16="http://schemas.microsoft.com/office/drawing/2014/main" id="{B2E684E6-E821-4621-9B94-EFE47C9D651D}"/>
              </a:ext>
            </a:extLst>
          </p:cNvPr>
          <p:cNvSpPr/>
          <p:nvPr/>
        </p:nvSpPr>
        <p:spPr>
          <a:xfrm rot="1882940">
            <a:off x="9890962" y="1436235"/>
            <a:ext cx="1404550" cy="1404394"/>
          </a:xfrm>
          <a:prstGeom prst="wedgeEllipseCallout">
            <a:avLst>
              <a:gd name="adj1" fmla="val -4564"/>
              <a:gd name="adj2" fmla="val 68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F3547202-6B2E-4F1D-B342-8268B9E48FEB}"/>
              </a:ext>
            </a:extLst>
          </p:cNvPr>
          <p:cNvSpPr/>
          <p:nvPr/>
        </p:nvSpPr>
        <p:spPr>
          <a:xfrm>
            <a:off x="3086949" y="1817084"/>
            <a:ext cx="1467414" cy="923330"/>
          </a:xfrm>
          <a:prstGeom prst="rect">
            <a:avLst/>
          </a:prstGeom>
        </p:spPr>
        <p:txBody>
          <a:bodyPr wrap="square">
            <a:spAutoFit/>
          </a:bodyPr>
          <a:lstStyle/>
          <a:p>
            <a:pPr algn="ctr"/>
            <a:r>
              <a:rPr lang="en-US" altLang="ko-KR" b="1" dirty="0">
                <a:solidFill>
                  <a:schemeClr val="bg1"/>
                </a:solidFill>
              </a:rPr>
              <a:t>Frederick Taylor (1856-1915)</a:t>
            </a:r>
            <a:endParaRPr lang="ko-KR" altLang="en-US" b="1" dirty="0">
              <a:solidFill>
                <a:schemeClr val="bg1"/>
              </a:solidFill>
            </a:endParaRPr>
          </a:p>
        </p:txBody>
      </p:sp>
      <p:sp>
        <p:nvSpPr>
          <p:cNvPr id="10" name="Rectangle 9">
            <a:extLst>
              <a:ext uri="{FF2B5EF4-FFF2-40B4-BE49-F238E27FC236}">
                <a16:creationId xmlns:a16="http://schemas.microsoft.com/office/drawing/2014/main" id="{4FC46D3E-67F5-4E0D-982C-70E7EEF62081}"/>
              </a:ext>
            </a:extLst>
          </p:cNvPr>
          <p:cNvSpPr/>
          <p:nvPr/>
        </p:nvSpPr>
        <p:spPr>
          <a:xfrm>
            <a:off x="6454174" y="1914192"/>
            <a:ext cx="1501209" cy="646331"/>
          </a:xfrm>
          <a:prstGeom prst="rect">
            <a:avLst/>
          </a:prstGeom>
        </p:spPr>
        <p:txBody>
          <a:bodyPr wrap="square">
            <a:spAutoFit/>
          </a:bodyPr>
          <a:lstStyle/>
          <a:p>
            <a:pPr algn="ctr"/>
            <a:r>
              <a:rPr lang="en-US" altLang="ko-KR" b="1" dirty="0">
                <a:solidFill>
                  <a:schemeClr val="bg1"/>
                </a:solidFill>
              </a:rPr>
              <a:t>Henry Fayol (1841-1924)</a:t>
            </a:r>
            <a:endParaRPr lang="ko-KR" altLang="en-US" b="1" dirty="0">
              <a:solidFill>
                <a:schemeClr val="bg1"/>
              </a:solidFill>
            </a:endParaRPr>
          </a:p>
        </p:txBody>
      </p:sp>
      <p:sp>
        <p:nvSpPr>
          <p:cNvPr id="11" name="Rectangle 10">
            <a:extLst>
              <a:ext uri="{FF2B5EF4-FFF2-40B4-BE49-F238E27FC236}">
                <a16:creationId xmlns:a16="http://schemas.microsoft.com/office/drawing/2014/main" id="{6477573B-C3C4-4238-99BD-FE259DFFBD39}"/>
              </a:ext>
            </a:extLst>
          </p:cNvPr>
          <p:cNvSpPr/>
          <p:nvPr/>
        </p:nvSpPr>
        <p:spPr>
          <a:xfrm>
            <a:off x="9877245" y="1678584"/>
            <a:ext cx="1431985" cy="646331"/>
          </a:xfrm>
          <a:prstGeom prst="rect">
            <a:avLst/>
          </a:prstGeom>
        </p:spPr>
        <p:txBody>
          <a:bodyPr wrap="square">
            <a:spAutoFit/>
          </a:bodyPr>
          <a:lstStyle/>
          <a:p>
            <a:pPr algn="ctr"/>
            <a:r>
              <a:rPr lang="en-US" altLang="ko-KR" b="1" dirty="0">
                <a:solidFill>
                  <a:schemeClr val="bg1"/>
                </a:solidFill>
              </a:rPr>
              <a:t>Max Weber (1864-1920)</a:t>
            </a:r>
            <a:endParaRPr lang="ko-KR" altLang="en-US" b="1" dirty="0">
              <a:solidFill>
                <a:schemeClr val="bg1"/>
              </a:solidFill>
            </a:endParaRPr>
          </a:p>
        </p:txBody>
      </p:sp>
      <p:pic>
        <p:nvPicPr>
          <p:cNvPr id="5" name="Θέση εικόνας 4">
            <a:extLst>
              <a:ext uri="{FF2B5EF4-FFF2-40B4-BE49-F238E27FC236}">
                <a16:creationId xmlns:a16="http://schemas.microsoft.com/office/drawing/2014/main" id="{79818918-B5DC-5DB8-6250-A930EBDAC10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500" b="12500"/>
          <a:stretch>
            <a:fillRect/>
          </a:stretch>
        </p:blipFill>
        <p:spPr/>
      </p:pic>
      <p:pic>
        <p:nvPicPr>
          <p:cNvPr id="14" name="Θέση εικόνας 13">
            <a:extLst>
              <a:ext uri="{FF2B5EF4-FFF2-40B4-BE49-F238E27FC236}">
                <a16:creationId xmlns:a16="http://schemas.microsoft.com/office/drawing/2014/main" id="{EDDB2F07-154E-96E2-5111-8FFE40EDD142}"/>
              </a:ext>
            </a:extLst>
          </p:cNvPr>
          <p:cNvPicPr>
            <a:picLocks noGrp="1" noChangeAspect="1"/>
          </p:cNvPicPr>
          <p:nvPr>
            <p:ph type="pic" sz="quarter" idx="57"/>
          </p:nvPr>
        </p:nvPicPr>
        <p:blipFill>
          <a:blip r:embed="rId3">
            <a:extLst>
              <a:ext uri="{28A0092B-C50C-407E-A947-70E740481C1C}">
                <a14:useLocalDpi xmlns:a14="http://schemas.microsoft.com/office/drawing/2010/main" val="0"/>
              </a:ext>
            </a:extLst>
          </a:blip>
          <a:srcRect t="9097" b="9097"/>
          <a:stretch>
            <a:fillRect/>
          </a:stretch>
        </p:blipFill>
        <p:spPr/>
      </p:pic>
      <p:pic>
        <p:nvPicPr>
          <p:cNvPr id="17" name="Θέση εικόνας 16">
            <a:extLst>
              <a:ext uri="{FF2B5EF4-FFF2-40B4-BE49-F238E27FC236}">
                <a16:creationId xmlns:a16="http://schemas.microsoft.com/office/drawing/2014/main" id="{74E65F28-23E3-9B73-C64D-4D55B42693B2}"/>
              </a:ext>
            </a:extLst>
          </p:cNvPr>
          <p:cNvPicPr>
            <a:picLocks noGrp="1" noChangeAspect="1"/>
          </p:cNvPicPr>
          <p:nvPr>
            <p:ph type="pic" sz="quarter" idx="60"/>
          </p:nvPr>
        </p:nvPicPr>
        <p:blipFill>
          <a:blip r:embed="rId4" cstate="print">
            <a:extLst>
              <a:ext uri="{28A0092B-C50C-407E-A947-70E740481C1C}">
                <a14:useLocalDpi xmlns:a14="http://schemas.microsoft.com/office/drawing/2010/main" val="0"/>
              </a:ext>
            </a:extLst>
          </a:blip>
          <a:srcRect t="13443" b="13443"/>
          <a:stretch>
            <a:fillRect/>
          </a:stretch>
        </p:blipFill>
        <p:spPr/>
      </p:pic>
      <p:sp>
        <p:nvSpPr>
          <p:cNvPr id="20" name="TextBox 19">
            <a:extLst>
              <a:ext uri="{FF2B5EF4-FFF2-40B4-BE49-F238E27FC236}">
                <a16:creationId xmlns:a16="http://schemas.microsoft.com/office/drawing/2014/main" id="{A591A21E-BA81-7273-0FCC-BCFD0B8D6E9D}"/>
              </a:ext>
            </a:extLst>
          </p:cNvPr>
          <p:cNvSpPr txBox="1"/>
          <p:nvPr/>
        </p:nvSpPr>
        <p:spPr>
          <a:xfrm>
            <a:off x="3069761" y="4956131"/>
            <a:ext cx="5504895" cy="1569660"/>
          </a:xfrm>
          <a:prstGeom prst="rect">
            <a:avLst/>
          </a:prstGeom>
          <a:noFill/>
        </p:spPr>
        <p:txBody>
          <a:bodyPr wrap="square" rtlCol="0">
            <a:spAutoFit/>
          </a:bodyPr>
          <a:lstStyle/>
          <a:p>
            <a:pPr algn="ctr"/>
            <a:r>
              <a:rPr lang="el-GR" altLang="ko-KR" sz="1600" dirty="0">
                <a:latin typeface="Times New Roman" panose="02020603050405020304" pitchFamily="18" charset="0"/>
                <a:cs typeface="Times New Roman" panose="02020603050405020304" pitchFamily="18" charset="0"/>
              </a:rPr>
              <a:t>Το παραδοσιακό μοντέλο διοίκησης διαμορφώθηκε από τους </a:t>
            </a:r>
            <a:r>
              <a:rPr lang="en-US" altLang="ko-KR" sz="1600" dirty="0">
                <a:latin typeface="Times New Roman" panose="02020603050405020304" pitchFamily="18" charset="0"/>
                <a:cs typeface="Times New Roman" panose="02020603050405020304" pitchFamily="18" charset="0"/>
              </a:rPr>
              <a:t>F. Taylor, H. Fayol </a:t>
            </a:r>
            <a:r>
              <a:rPr lang="el-GR" altLang="ko-KR" sz="1600" dirty="0">
                <a:latin typeface="Times New Roman" panose="02020603050405020304" pitchFamily="18" charset="0"/>
                <a:cs typeface="Times New Roman" panose="02020603050405020304" pitchFamily="18" charset="0"/>
              </a:rPr>
              <a:t>και </a:t>
            </a:r>
            <a:r>
              <a:rPr lang="en-US" altLang="ko-KR" sz="1600" dirty="0">
                <a:latin typeface="Times New Roman" panose="02020603050405020304" pitchFamily="18" charset="0"/>
                <a:cs typeface="Times New Roman" panose="02020603050405020304" pitchFamily="18" charset="0"/>
              </a:rPr>
              <a:t>M. Weber</a:t>
            </a:r>
            <a:r>
              <a:rPr lang="el-GR" altLang="ko-KR" sz="1600" dirty="0">
                <a:latin typeface="Times New Roman" panose="02020603050405020304" pitchFamily="18" charset="0"/>
                <a:cs typeface="Times New Roman" panose="02020603050405020304" pitchFamily="18" charset="0"/>
              </a:rPr>
              <a:t> κατά το πρώτο τέταρτο του 20</a:t>
            </a:r>
            <a:r>
              <a:rPr lang="el-GR" altLang="ko-KR" sz="1600" baseline="30000" dirty="0">
                <a:latin typeface="Times New Roman" panose="02020603050405020304" pitchFamily="18" charset="0"/>
                <a:cs typeface="Times New Roman" panose="02020603050405020304" pitchFamily="18" charset="0"/>
              </a:rPr>
              <a:t>ου</a:t>
            </a:r>
            <a:r>
              <a:rPr lang="el-GR" altLang="ko-KR" sz="1600" dirty="0">
                <a:latin typeface="Times New Roman" panose="02020603050405020304" pitchFamily="18" charset="0"/>
                <a:cs typeface="Times New Roman" panose="02020603050405020304" pitchFamily="18" charset="0"/>
              </a:rPr>
              <a:t> αιώνα και το βασικό πρόβλημα συνίσταται στην αναζήτηση εκείνης της μεθόδου εργασίας που δίνει το </a:t>
            </a:r>
            <a:r>
              <a:rPr lang="el-GR" altLang="ko-KR" sz="1600" b="1" dirty="0">
                <a:latin typeface="Times New Roman" panose="02020603050405020304" pitchFamily="18" charset="0"/>
                <a:cs typeface="Times New Roman" panose="02020603050405020304" pitchFamily="18" charset="0"/>
              </a:rPr>
              <a:t>καλύτερο αποτέλεσμα </a:t>
            </a:r>
            <a:r>
              <a:rPr lang="el-GR" altLang="ko-KR" sz="1600" dirty="0">
                <a:latin typeface="Times New Roman" panose="02020603050405020304" pitchFamily="18" charset="0"/>
                <a:cs typeface="Times New Roman" panose="02020603050405020304" pitchFamily="18" charset="0"/>
              </a:rPr>
              <a:t>με λιγότερη θυσία σε </a:t>
            </a:r>
            <a:r>
              <a:rPr lang="el-GR" altLang="ko-KR" sz="1600" b="1" dirty="0">
                <a:latin typeface="Times New Roman" panose="02020603050405020304" pitchFamily="18" charset="0"/>
                <a:cs typeface="Times New Roman" panose="02020603050405020304" pitchFamily="18" charset="0"/>
              </a:rPr>
              <a:t>χρόνο, χρήμα </a:t>
            </a:r>
            <a:r>
              <a:rPr lang="el-GR" altLang="ko-KR" sz="1600" dirty="0">
                <a:latin typeface="Times New Roman" panose="02020603050405020304" pitchFamily="18" charset="0"/>
                <a:cs typeface="Times New Roman" panose="02020603050405020304" pitchFamily="18" charset="0"/>
              </a:rPr>
              <a:t>και</a:t>
            </a:r>
            <a:r>
              <a:rPr lang="el-GR" altLang="ko-KR" sz="1600" b="1" dirty="0">
                <a:latin typeface="Times New Roman" panose="02020603050405020304" pitchFamily="18" charset="0"/>
                <a:cs typeface="Times New Roman" panose="02020603050405020304" pitchFamily="18" charset="0"/>
              </a:rPr>
              <a:t> ανθρώπινη προσπάθεια</a:t>
            </a:r>
            <a:r>
              <a:rPr lang="el-GR" altLang="ko-KR" sz="1600" dirty="0">
                <a:latin typeface="Times New Roman" panose="02020603050405020304" pitchFamily="18" charset="0"/>
                <a:cs typeface="Times New Roman" panose="02020603050405020304" pitchFamily="18" charset="0"/>
              </a:rPr>
              <a:t>.</a:t>
            </a:r>
            <a:endParaRPr lang="en-US" altLang="ko-K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78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4031999"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4306312" y="512816"/>
            <a:ext cx="3776672" cy="149713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F. Taylor</a:t>
            </a:r>
          </a:p>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The Principles of Scientific Management (1911)</a:t>
            </a:r>
          </a:p>
        </p:txBody>
      </p:sp>
      <p:sp>
        <p:nvSpPr>
          <p:cNvPr id="6" name="TextBox 5">
            <a:extLst>
              <a:ext uri="{FF2B5EF4-FFF2-40B4-BE49-F238E27FC236}">
                <a16:creationId xmlns:a16="http://schemas.microsoft.com/office/drawing/2014/main" id="{5AF42BF0-0B17-4E57-940A-6CE81C90668D}"/>
              </a:ext>
            </a:extLst>
          </p:cNvPr>
          <p:cNvSpPr txBox="1"/>
          <p:nvPr/>
        </p:nvSpPr>
        <p:spPr>
          <a:xfrm>
            <a:off x="4425385" y="2300413"/>
            <a:ext cx="3657599" cy="3108543"/>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Κεντρικά Σημεία της Θεωρίας του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F. Taylor</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ανάλυση της εργασίας</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ορθολογική οργάνωση που επιτυγχάνεται με τον καταμερισμό της εργασίας</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ανάθεση καθηκόντων σε κατάλληλα επιλεγέντα και εκπαιδευθέντα άτομα</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εφαρμογή ορθολογικών μεθόδων εργασίας</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δημιουργία κινήτρων για αυξημένη αποδοτικότητα </a:t>
            </a:r>
            <a:endParaRPr lang="en-US" altLang="ko-KR" sz="1600" dirty="0">
              <a:latin typeface="Times New Roman" panose="02020603050405020304" pitchFamily="18" charset="0"/>
              <a:cs typeface="Times New Roman" panose="02020603050405020304" pitchFamily="18" charset="0"/>
            </a:endParaRPr>
          </a:p>
        </p:txBody>
      </p:sp>
      <p:pic>
        <p:nvPicPr>
          <p:cNvPr id="10" name="Θέση εικόνας 9">
            <a:extLst>
              <a:ext uri="{FF2B5EF4-FFF2-40B4-BE49-F238E27FC236}">
                <a16:creationId xmlns:a16="http://schemas.microsoft.com/office/drawing/2014/main" id="{64ACEE07-9E41-217C-15E2-B56B0A1D0BEF}"/>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10802" r="10802"/>
          <a:stretch>
            <a:fillRect/>
          </a:stretch>
        </p:blipFill>
        <p:spPr/>
      </p:pic>
      <p:sp>
        <p:nvSpPr>
          <p:cNvPr id="12" name="Rectangle 3">
            <a:extLst>
              <a:ext uri="{FF2B5EF4-FFF2-40B4-BE49-F238E27FC236}">
                <a16:creationId xmlns:a16="http://schemas.microsoft.com/office/drawing/2014/main" id="{CA4B76B6-CF1E-7559-6EB3-436435EF8F24}"/>
              </a:ext>
            </a:extLst>
          </p:cNvPr>
          <p:cNvSpPr/>
          <p:nvPr/>
        </p:nvSpPr>
        <p:spPr>
          <a:xfrm>
            <a:off x="8256067" y="0"/>
            <a:ext cx="433562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sp>
        <p:nvSpPr>
          <p:cNvPr id="13" name="TextBox 12">
            <a:extLst>
              <a:ext uri="{FF2B5EF4-FFF2-40B4-BE49-F238E27FC236}">
                <a16:creationId xmlns:a16="http://schemas.microsoft.com/office/drawing/2014/main" id="{6BCE96E8-653C-2C6C-CF3E-7634C8C89F26}"/>
              </a:ext>
            </a:extLst>
          </p:cNvPr>
          <p:cNvSpPr txBox="1"/>
          <p:nvPr/>
        </p:nvSpPr>
        <p:spPr>
          <a:xfrm>
            <a:off x="8534401" y="442858"/>
            <a:ext cx="3657599" cy="4401205"/>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Το διοικητικό μοντέλο του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F. Taylor</a:t>
            </a:r>
            <a:r>
              <a:rPr lang="el-GR" altLang="ko-KR" b="1" dirty="0">
                <a:solidFill>
                  <a:schemeClr val="accent3">
                    <a:lumMod val="75000"/>
                  </a:schemeClr>
                </a:solidFill>
                <a:latin typeface="Times New Roman" panose="02020603050405020304" pitchFamily="18" charset="0"/>
                <a:cs typeface="Times New Roman" panose="02020603050405020304" pitchFamily="18" charset="0"/>
              </a:rPr>
              <a:t> για αύξηση της παραγωγικότητας βασίζεται στις εξής θεμελιώδεις αρχές:</a:t>
            </a:r>
            <a:endParaRPr lang="en-US" altLang="ko-KR" b="1" dirty="0">
              <a:solidFill>
                <a:schemeClr val="accent3">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αντικατάσταση των εμπειρικών κανόνων με την ανάπτυξη επιστήμης για κάθε στοιχείο ανθρώπινης εργασίας</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επιστημονική επιλογή του ατόμου για ειδικευμένη εργασία και στη συνέχεια επιμόρφωση και εφαρμογή των θεωρητικών γνώσεων</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καταμερισμός της εργασίας ανάμεσα στα διευθυντικά στελέχη και τους απλούς υπαλλήλους ενός οργανισμού</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ισόρροπη κατανομή της ευθύνης μεταξύ διοικούντων και διοικουμένων</a:t>
            </a:r>
            <a:endParaRPr lang="en-US" altLang="ko-KR"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AFF987F-44C1-B47A-F5A0-D34A05AFAD2A}"/>
              </a:ext>
            </a:extLst>
          </p:cNvPr>
          <p:cNvSpPr txBox="1"/>
          <p:nvPr/>
        </p:nvSpPr>
        <p:spPr>
          <a:xfrm>
            <a:off x="8635042" y="4994694"/>
            <a:ext cx="3804249" cy="1323439"/>
          </a:xfrm>
          <a:prstGeom prst="rect">
            <a:avLst/>
          </a:prstGeom>
          <a:solidFill>
            <a:schemeClr val="accent5">
              <a:lumMod val="60000"/>
              <a:lumOff val="40000"/>
            </a:schemeClr>
          </a:solidFill>
        </p:spPr>
        <p:txBody>
          <a:bodyPr wrap="square" rtlCol="0">
            <a:spAutoFit/>
          </a:bodyPr>
          <a:lstStyle/>
          <a:p>
            <a:r>
              <a:rPr lang="el-GR" sz="1600" b="1" dirty="0">
                <a:latin typeface="Times New Roman" panose="02020603050405020304" pitchFamily="18" charset="0"/>
                <a:cs typeface="Times New Roman" panose="02020603050405020304" pitchFamily="18" charset="0"/>
              </a:rPr>
              <a:t>Κριτική</a:t>
            </a:r>
          </a:p>
          <a:p>
            <a:pPr algn="just"/>
            <a:r>
              <a:rPr lang="el-GR" sz="1600" dirty="0">
                <a:latin typeface="Times New Roman" panose="02020603050405020304" pitchFamily="18" charset="0"/>
                <a:cs typeface="Times New Roman" panose="02020603050405020304" pitchFamily="18" charset="0"/>
              </a:rPr>
              <a:t>Κατηγορήθηκε ότι ήρθε σε αντίθεση με την ανθρώπινη ψυχολογία και ότι ήθελε να κάνει τους ανθρώπους να συμπεριφέρονται και να εργάζονται σαν μηχανές.</a:t>
            </a:r>
          </a:p>
        </p:txBody>
      </p:sp>
    </p:spTree>
    <p:extLst>
      <p:ext uri="{BB962C8B-B14F-4D97-AF65-F5344CB8AC3E}">
        <p14:creationId xmlns:p14="http://schemas.microsoft.com/office/powerpoint/2010/main" val="366867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4031999"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4198778" y="72868"/>
            <a:ext cx="3776672" cy="16006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H. Fayol</a:t>
            </a:r>
          </a:p>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General and Industrial Administration</a:t>
            </a:r>
          </a:p>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(1916)</a:t>
            </a:r>
          </a:p>
        </p:txBody>
      </p:sp>
      <p:sp>
        <p:nvSpPr>
          <p:cNvPr id="6" name="TextBox 5">
            <a:extLst>
              <a:ext uri="{FF2B5EF4-FFF2-40B4-BE49-F238E27FC236}">
                <a16:creationId xmlns:a16="http://schemas.microsoft.com/office/drawing/2014/main" id="{5AF42BF0-0B17-4E57-940A-6CE81C90668D}"/>
              </a:ext>
            </a:extLst>
          </p:cNvPr>
          <p:cNvSpPr txBox="1"/>
          <p:nvPr/>
        </p:nvSpPr>
        <p:spPr>
          <a:xfrm>
            <a:off x="4371011" y="1720130"/>
            <a:ext cx="3788991" cy="4093428"/>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Κεντρικά Σημεία της Θεωρίας του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H. Fayol</a:t>
            </a:r>
            <a:endParaRPr lang="en-US" altLang="ko-K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Μια εκπαιδευμένη διοικητική ομάδα αποτελεί τη βάση για τη λειτουργία της οργάνωσης που γίνεται συνεχώς πολυπλοκότερη.</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διοικητική ικανότητα ανακτάται με τον ίδιο τρόπο όπως η τεχνική ικανότητα (σχολείο-εργοστάσιο)</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θεωρία της διοίκησης είναι σύνολο αρχών, ικανοτήτων, μεθόδων που έχουν σκοπό την εκπαίδευση στη διοίκηση.</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Στα ανώτερα όργανα απαιτείται διοικητική ικανότητα ενώ στα κατώτερα τεχνική.</a:t>
            </a:r>
          </a:p>
          <a:p>
            <a:pPr marL="285750" indent="-285750">
              <a:buFont typeface="Wingdings" panose="05000000000000000000" pitchFamily="2" charset="2"/>
              <a:buChar char="ü"/>
            </a:pPr>
            <a:endParaRPr lang="en-US" altLang="ko-KR" sz="1600" dirty="0">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CA4B76B6-CF1E-7559-6EB3-436435EF8F24}"/>
              </a:ext>
            </a:extLst>
          </p:cNvPr>
          <p:cNvSpPr/>
          <p:nvPr/>
        </p:nvSpPr>
        <p:spPr>
          <a:xfrm>
            <a:off x="8256067" y="0"/>
            <a:ext cx="433562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sp>
        <p:nvSpPr>
          <p:cNvPr id="13" name="TextBox 12">
            <a:extLst>
              <a:ext uri="{FF2B5EF4-FFF2-40B4-BE49-F238E27FC236}">
                <a16:creationId xmlns:a16="http://schemas.microsoft.com/office/drawing/2014/main" id="{6BCE96E8-653C-2C6C-CF3E-7634C8C89F26}"/>
              </a:ext>
            </a:extLst>
          </p:cNvPr>
          <p:cNvSpPr txBox="1"/>
          <p:nvPr/>
        </p:nvSpPr>
        <p:spPr>
          <a:xfrm>
            <a:off x="8509038" y="235824"/>
            <a:ext cx="3804249" cy="5047536"/>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Γενικές Αρχές Διοίκησης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H. Fayol</a:t>
            </a:r>
            <a:r>
              <a:rPr lang="el-GR" altLang="ko-KR" b="1" dirty="0">
                <a:solidFill>
                  <a:schemeClr val="accent3">
                    <a:lumMod val="75000"/>
                  </a:schemeClr>
                </a:solidFill>
                <a:latin typeface="Times New Roman" panose="02020603050405020304" pitchFamily="18" charset="0"/>
                <a:cs typeface="Times New Roman" panose="02020603050405020304" pitchFamily="18" charset="0"/>
              </a:rPr>
              <a:t>:</a:t>
            </a:r>
            <a:endParaRPr lang="en-US" altLang="ko-KR" b="1" dirty="0">
              <a:solidFill>
                <a:schemeClr val="accent3">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Καταμερισμός της εργασίας (εξειδίκευση)</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εξουσία και η ευθύνη. Η εξουσία του να δίνει κάποιος εντολές να ταυτίζεται με το βαθμό ευθύνης που αναλαμβάνει. Πίστευε ότι ο άνθρωπος από τη φύση του αναζητά την εξουσία και αποφεύγει την ευθύνη.</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πειθαρχία σε έναν οργανισμό είναι ενσυνείδητη.</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Ενότητα εντολών. Η λήψη εντολών κάθε υφισταμένου από έναν μόνο προϊστάμενο.</a:t>
            </a:r>
          </a:p>
          <a:p>
            <a:pPr marL="285750" indent="-285750">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Ενότητα κατεύθυνσης. Ύπαρξη λειτουργικών (ειδικών) σχεδίων που να εντάσσονται στο στρατηγικό (γενικό) σχέδιο για την επίτευξη των στόχων του οργανισμού.</a:t>
            </a:r>
          </a:p>
          <a:p>
            <a:pPr marL="285750" indent="-285750">
              <a:buFont typeface="Wingdings" panose="05000000000000000000" pitchFamily="2" charset="2"/>
              <a:buChar char="ü"/>
            </a:pPr>
            <a:endParaRPr lang="en-US" altLang="ko-KR"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AFF987F-44C1-B47A-F5A0-D34A05AFAD2A}"/>
              </a:ext>
            </a:extLst>
          </p:cNvPr>
          <p:cNvSpPr txBox="1"/>
          <p:nvPr/>
        </p:nvSpPr>
        <p:spPr>
          <a:xfrm>
            <a:off x="8509038" y="5028728"/>
            <a:ext cx="3943451" cy="1569660"/>
          </a:xfrm>
          <a:prstGeom prst="rect">
            <a:avLst/>
          </a:prstGeom>
          <a:solidFill>
            <a:schemeClr val="accent1">
              <a:lumMod val="60000"/>
              <a:lumOff val="40000"/>
            </a:schemeClr>
          </a:solidFill>
        </p:spPr>
        <p:txBody>
          <a:bodyPr wrap="square" rtlCol="0">
            <a:spAutoFit/>
          </a:bodyPr>
          <a:lstStyle/>
          <a:p>
            <a:pPr indent="361950" algn="just"/>
            <a:r>
              <a:rPr lang="el-GR" sz="1600" dirty="0">
                <a:latin typeface="Times New Roman" panose="02020603050405020304" pitchFamily="18" charset="0"/>
                <a:cs typeface="Times New Roman" panose="02020603050405020304" pitchFamily="18" charset="0"/>
              </a:rPr>
              <a:t>Σε αντίθεση με τον </a:t>
            </a:r>
            <a:r>
              <a:rPr lang="en-US" sz="1600" b="1" dirty="0">
                <a:latin typeface="Times New Roman" panose="02020603050405020304" pitchFamily="18" charset="0"/>
                <a:cs typeface="Times New Roman" panose="02020603050405020304" pitchFamily="18" charset="0"/>
              </a:rPr>
              <a:t>Taylor, </a:t>
            </a:r>
            <a:r>
              <a:rPr lang="el-GR" sz="1600" dirty="0">
                <a:latin typeface="Times New Roman" panose="02020603050405020304" pitchFamily="18" charset="0"/>
                <a:cs typeface="Times New Roman" panose="02020603050405020304" pitchFamily="18" charset="0"/>
              </a:rPr>
              <a:t>ο </a:t>
            </a:r>
            <a:r>
              <a:rPr lang="en-US" sz="1600" dirty="0">
                <a:latin typeface="Times New Roman" panose="02020603050405020304" pitchFamily="18" charset="0"/>
                <a:cs typeface="Times New Roman" panose="02020603050405020304" pitchFamily="18" charset="0"/>
              </a:rPr>
              <a:t>Fayol </a:t>
            </a:r>
            <a:r>
              <a:rPr lang="el-GR" sz="1600" dirty="0">
                <a:latin typeface="Times New Roman" panose="02020603050405020304" pitchFamily="18" charset="0"/>
                <a:cs typeface="Times New Roman" panose="02020603050405020304" pitchFamily="18" charset="0"/>
              </a:rPr>
              <a:t>έδωσε έμφαση στην ορθολογική οργάνωση της εργασίας και επικέντρωσε την προσοχή του στον τρόπο με τον οποίο τα διοικητικά στελέχη πρέπει να εκτελούν αποτελεσματικά τα καθήκοντά τους μέσα σε έναν οργανισμό.</a:t>
            </a:r>
          </a:p>
        </p:txBody>
      </p:sp>
      <p:pic>
        <p:nvPicPr>
          <p:cNvPr id="8" name="Θέση εικόνας 7">
            <a:extLst>
              <a:ext uri="{FF2B5EF4-FFF2-40B4-BE49-F238E27FC236}">
                <a16:creationId xmlns:a16="http://schemas.microsoft.com/office/drawing/2014/main" id="{C06B626E-6A6E-C390-D23E-F087748C86A1}"/>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14037" r="14037"/>
          <a:stretch>
            <a:fillRect/>
          </a:stretch>
        </p:blipFill>
        <p:spPr/>
      </p:pic>
    </p:spTree>
    <p:extLst>
      <p:ext uri="{BB962C8B-B14F-4D97-AF65-F5344CB8AC3E}">
        <p14:creationId xmlns:p14="http://schemas.microsoft.com/office/powerpoint/2010/main" val="39091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3326628"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624354" y="119474"/>
            <a:ext cx="3776672" cy="16006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M. Weber</a:t>
            </a:r>
          </a:p>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Γραφειοκρατική οργάνωση λειτουργίας των Οργανισμών</a:t>
            </a: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584687" y="1935790"/>
            <a:ext cx="3788991" cy="3847207"/>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Κεντρικά Σημεία της Θεωρίας του Μ</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 Weber</a:t>
            </a:r>
            <a:endParaRPr lang="en-US" altLang="ko-KR"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γραφειοκρατία (διοίκηση μέσω γραφείων) είναι το πιο λογικό μέσο άσκησης του ελέγχου πάνω στους ανθρώπους.</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Η γραφειοκρατία δεν αποτελεί αρνητικό φαινόμενο. Είναι μια θεωρία οργάνωσης ειδικά προσανατολισμένης στις ανάγκες μεγάλων και πολύπλοκων οργανισμών.</a:t>
            </a:r>
          </a:p>
          <a:p>
            <a:pPr marL="285750" indent="-285750" algn="just">
              <a:buFont typeface="Wingdings" panose="05000000000000000000" pitchFamily="2" charset="2"/>
              <a:buChar char="ü"/>
            </a:pPr>
            <a:r>
              <a:rPr lang="el-GR" altLang="ko-KR" sz="1600" dirty="0">
                <a:latin typeface="Times New Roman" panose="02020603050405020304" pitchFamily="18" charset="0"/>
                <a:cs typeface="Times New Roman" panose="02020603050405020304" pitchFamily="18" charset="0"/>
              </a:rPr>
              <a:t>Χαρακτηριστικά της οργάνωσης: στενά καθορισμένες αρμοδιότητες, αυστηροί κανόνες, εφαρμογή του ιεραρχικού συστήματος οργάνωσης.</a:t>
            </a:r>
          </a:p>
          <a:p>
            <a:pPr marL="285750" indent="-285750">
              <a:buFont typeface="Wingdings" panose="05000000000000000000" pitchFamily="2" charset="2"/>
              <a:buChar char="ü"/>
            </a:pPr>
            <a:endParaRPr lang="en-US" altLang="ko-KR" sz="1600" dirty="0">
              <a:latin typeface="Times New Roman" panose="02020603050405020304" pitchFamily="18" charset="0"/>
              <a:cs typeface="Times New Roman" panose="02020603050405020304" pitchFamily="18" charset="0"/>
            </a:endParaRPr>
          </a:p>
        </p:txBody>
      </p:sp>
      <p:pic>
        <p:nvPicPr>
          <p:cNvPr id="9" name="Θέση εικόνας 8">
            <a:extLst>
              <a:ext uri="{FF2B5EF4-FFF2-40B4-BE49-F238E27FC236}">
                <a16:creationId xmlns:a16="http://schemas.microsoft.com/office/drawing/2014/main" id="{435CC421-B207-36EC-67D8-30D7CFBB90A8}"/>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9761" r="9761"/>
          <a:stretch>
            <a:fillRect/>
          </a:stretch>
        </p:blipFill>
        <p:spPr>
          <a:xfrm>
            <a:off x="0" y="0"/>
            <a:ext cx="3347049" cy="6858000"/>
          </a:xfrm>
        </p:spPr>
      </p:pic>
      <p:pic>
        <p:nvPicPr>
          <p:cNvPr id="15" name="Εικόνα 14">
            <a:extLst>
              <a:ext uri="{FF2B5EF4-FFF2-40B4-BE49-F238E27FC236}">
                <a16:creationId xmlns:a16="http://schemas.microsoft.com/office/drawing/2014/main" id="{8F143212-EDBD-E4EA-1E37-F9BA257EA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331" y="1281022"/>
            <a:ext cx="4442225" cy="4295955"/>
          </a:xfrm>
          <a:prstGeom prst="rect">
            <a:avLst/>
          </a:prstGeom>
        </p:spPr>
      </p:pic>
    </p:spTree>
    <p:extLst>
      <p:ext uri="{BB962C8B-B14F-4D97-AF65-F5344CB8AC3E}">
        <p14:creationId xmlns:p14="http://schemas.microsoft.com/office/powerpoint/2010/main" val="107033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30">
            <a:extLst>
              <a:ext uri="{FF2B5EF4-FFF2-40B4-BE49-F238E27FC236}">
                <a16:creationId xmlns:a16="http://schemas.microsoft.com/office/drawing/2014/main" id="{D675BD8C-DACB-8DBC-C834-39A5C8BB9D82}"/>
              </a:ext>
            </a:extLst>
          </p:cNvPr>
          <p:cNvPicPr>
            <a:picLocks noChangeAspect="1"/>
          </p:cNvPicPr>
          <p:nvPr/>
        </p:nvPicPr>
        <p:blipFill rotWithShape="1">
          <a:blip r:embed="rId2">
            <a:duotone>
              <a:schemeClr val="bg2">
                <a:shade val="45000"/>
                <a:satMod val="135000"/>
              </a:schemeClr>
              <a:prstClr val="white"/>
            </a:duotone>
          </a:blip>
          <a:srcRect t="22241" r="9091" b="1720"/>
          <a:stretch/>
        </p:blipFill>
        <p:spPr>
          <a:xfrm>
            <a:off x="20" y="10"/>
            <a:ext cx="12191980" cy="6857990"/>
          </a:xfrm>
          <a:prstGeom prst="rect">
            <a:avLst/>
          </a:prstGeom>
        </p:spPr>
      </p:pic>
      <p:sp>
        <p:nvSpPr>
          <p:cNvPr id="60" name="Rectangle 5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7DDB08-3F3C-41B7-888C-C668AA23F17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ko-KR" sz="4400" b="1" dirty="0" err="1">
                <a:latin typeface="+mj-lt"/>
                <a:ea typeface="+mj-ea"/>
                <a:cs typeface="+mj-cs"/>
              </a:rPr>
              <a:t>Κλ</a:t>
            </a:r>
            <a:r>
              <a:rPr lang="en-US" altLang="ko-KR" sz="4400" b="1" dirty="0">
                <a:latin typeface="+mj-lt"/>
                <a:ea typeface="+mj-ea"/>
                <a:cs typeface="+mj-cs"/>
              </a:rPr>
              <a:t>ασική Σχολή Διοίκησης: Σύνοψη </a:t>
            </a:r>
          </a:p>
        </p:txBody>
      </p:sp>
      <p:graphicFrame>
        <p:nvGraphicFramePr>
          <p:cNvPr id="48" name="TextBox 6">
            <a:extLst>
              <a:ext uri="{FF2B5EF4-FFF2-40B4-BE49-F238E27FC236}">
                <a16:creationId xmlns:a16="http://schemas.microsoft.com/office/drawing/2014/main" id="{9CBC7B31-95DB-C321-00C6-68469E84A90C}"/>
              </a:ext>
            </a:extLst>
          </p:cNvPr>
          <p:cNvGraphicFramePr/>
          <p:nvPr>
            <p:extLst>
              <p:ext uri="{D42A27DB-BD31-4B8C-83A1-F6EECF244321}">
                <p14:modId xmlns:p14="http://schemas.microsoft.com/office/powerpoint/2010/main" val="13822495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15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7CB9539-9C1D-C1B1-41FF-32292F994CC7}"/>
              </a:ext>
            </a:extLst>
          </p:cNvPr>
          <p:cNvSpPr txBox="1"/>
          <p:nvPr/>
        </p:nvSpPr>
        <p:spPr>
          <a:xfrm>
            <a:off x="5894962" y="479493"/>
            <a:ext cx="5458838" cy="1325563"/>
          </a:xfrm>
          <a:prstGeom prst="ellipse">
            <a:avLst/>
          </a:prstGeom>
        </p:spPr>
        <p:txBody>
          <a:bodyPr vert="horz" lIns="91440" tIns="45720" rIns="91440" bIns="45720" rtlCol="0" anchor="ctr">
            <a:normAutofit/>
          </a:bodyPr>
          <a:lstStyle/>
          <a:p>
            <a:pPr>
              <a:lnSpc>
                <a:spcPct val="90000"/>
              </a:lnSpc>
              <a:spcBef>
                <a:spcPct val="0"/>
              </a:spcBef>
              <a:spcAft>
                <a:spcPts val="600"/>
              </a:spcAft>
            </a:pPr>
            <a:r>
              <a:rPr lang="en-US" altLang="ko-KR" sz="2100" b="1" kern="1200" dirty="0" err="1">
                <a:solidFill>
                  <a:schemeClr val="tx1"/>
                </a:solidFill>
                <a:latin typeface="+mj-lt"/>
                <a:ea typeface="+mj-ea"/>
                <a:cs typeface="+mj-cs"/>
              </a:rPr>
              <a:t>Κλ</a:t>
            </a:r>
            <a:r>
              <a:rPr lang="en-US" altLang="ko-KR" sz="2100" b="1" kern="1200" dirty="0">
                <a:solidFill>
                  <a:schemeClr val="tx1"/>
                </a:solidFill>
                <a:latin typeface="+mj-lt"/>
                <a:ea typeface="+mj-ea"/>
                <a:cs typeface="+mj-cs"/>
              </a:rPr>
              <a:t>ασική Προσέγγιση Διοίκησης στην Εκπαίδευση </a:t>
            </a: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Θέση εικόνας 8">
            <a:extLst>
              <a:ext uri="{FF2B5EF4-FFF2-40B4-BE49-F238E27FC236}">
                <a16:creationId xmlns:a16="http://schemas.microsoft.com/office/drawing/2014/main" id="{A997B24A-C68B-8897-22F8-C3A6553A0A8E}"/>
              </a:ext>
            </a:extLst>
          </p:cNvPr>
          <p:cNvPicPr>
            <a:picLocks noGrp="1" noChangeAspect="1"/>
          </p:cNvPicPr>
          <p:nvPr>
            <p:ph type="pic" sz="quarter" idx="42"/>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752" b="1752"/>
          <a:stretch>
            <a:fillRect/>
          </a:stretch>
        </p:blipFill>
        <p:spPr>
          <a:xfrm>
            <a:off x="649915" y="1580226"/>
            <a:ext cx="4777381" cy="35922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2" name="TextBox 11">
            <a:extLst>
              <a:ext uri="{FF2B5EF4-FFF2-40B4-BE49-F238E27FC236}">
                <a16:creationId xmlns:a16="http://schemas.microsoft.com/office/drawing/2014/main" id="{71EA3740-303A-E435-BD11-6ECE78E37653}"/>
              </a:ext>
            </a:extLst>
          </p:cNvPr>
          <p:cNvSpPr txBox="1"/>
          <p:nvPr/>
        </p:nvSpPr>
        <p:spPr>
          <a:xfrm>
            <a:off x="5894962" y="1984443"/>
            <a:ext cx="5458838" cy="4192520"/>
          </a:xfrm>
          <a:prstGeom prst="rect">
            <a:avLst/>
          </a:prstGeom>
        </p:spPr>
        <p:txBody>
          <a:bodyPr vert="horz" lIns="91440" tIns="45720" rIns="91440" bIns="45720" rtlCol="0">
            <a:normAutofit/>
          </a:bodyPr>
          <a:lstStyle/>
          <a:p>
            <a:pPr algn="ctr">
              <a:lnSpc>
                <a:spcPct val="90000"/>
              </a:lnSpc>
              <a:spcAft>
                <a:spcPts val="600"/>
              </a:spcAft>
            </a:pPr>
            <a:r>
              <a:rPr lang="en-US" sz="2000" dirty="0">
                <a:latin typeface="Times New Roman" panose="02020603050405020304" pitchFamily="18" charset="0"/>
                <a:cs typeface="Times New Roman" panose="02020603050405020304" pitchFamily="18" charset="0"/>
              </a:rPr>
              <a:t>Αρχές της </a:t>
            </a:r>
            <a:r>
              <a:rPr lang="en-US" sz="2000" dirty="0" err="1">
                <a:latin typeface="Times New Roman" panose="02020603050405020304" pitchFamily="18" charset="0"/>
                <a:cs typeface="Times New Roman" panose="02020603050405020304" pitchFamily="18" charset="0"/>
              </a:rPr>
              <a:t>Κλ</a:t>
            </a:r>
            <a:r>
              <a:rPr lang="en-US" sz="2000" dirty="0">
                <a:latin typeface="Times New Roman" panose="02020603050405020304" pitchFamily="18" charset="0"/>
                <a:cs typeface="Times New Roman" panose="02020603050405020304" pitchFamily="18" charset="0"/>
              </a:rPr>
              <a:t>ασικής Προσέγγισης στη Διοίκηση που εφαρμόζονται σε όλους τους κοινωνικούς οργανισμούς </a:t>
            </a:r>
            <a:r>
              <a:rPr lang="en-US" sz="2000" b="1" dirty="0">
                <a:latin typeface="Times New Roman" panose="02020603050405020304" pitchFamily="18" charset="0"/>
                <a:cs typeface="Times New Roman" panose="02020603050405020304" pitchFamily="18" charset="0"/>
              </a:rPr>
              <a:t>και στην εκπαίδευση</a:t>
            </a:r>
          </a:p>
          <a:p>
            <a:pPr indent="-228600" algn="just">
              <a:lnSpc>
                <a:spcPct val="90000"/>
              </a:lnSpc>
              <a:spcAft>
                <a:spcPts val="600"/>
              </a:spcAf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Ιερ</a:t>
            </a:r>
            <a:r>
              <a:rPr lang="en-US" sz="2000" b="1" dirty="0">
                <a:latin typeface="Times New Roman" panose="02020603050405020304" pitchFamily="18" charset="0"/>
                <a:cs typeface="Times New Roman" panose="02020603050405020304" pitchFamily="18" charset="0"/>
              </a:rPr>
              <a:t>αρχικό Στοιχείο</a:t>
            </a:r>
            <a:r>
              <a:rPr lang="en-US" sz="2000" dirty="0">
                <a:latin typeface="Times New Roman" panose="02020603050405020304" pitchFamily="18" charset="0"/>
                <a:cs typeface="Times New Roman" panose="02020603050405020304" pitchFamily="18" charset="0"/>
              </a:rPr>
              <a:t>, η κάθετη διαίρεση της εξουσίας και της υπευθυνότητας</a:t>
            </a:r>
          </a:p>
          <a:p>
            <a:pPr indent="-228600" algn="just">
              <a:lnSpc>
                <a:spcPct val="90000"/>
              </a:lnSpc>
              <a:spcAft>
                <a:spcPts val="600"/>
              </a:spcAf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Όριο</a:t>
            </a:r>
            <a:r>
              <a:rPr lang="en-US" sz="2000" b="1" dirty="0">
                <a:latin typeface="Times New Roman" panose="02020603050405020304" pitchFamily="18" charset="0"/>
                <a:cs typeface="Times New Roman" panose="02020603050405020304" pitchFamily="18" charset="0"/>
              </a:rPr>
              <a:t> εποπ</a:t>
            </a:r>
            <a:r>
              <a:rPr lang="en-US" sz="2000" b="1" dirty="0" err="1">
                <a:latin typeface="Times New Roman" panose="02020603050405020304" pitchFamily="18" charset="0"/>
                <a:cs typeface="Times New Roman" panose="02020603050405020304" pitchFamily="18" charset="0"/>
              </a:rPr>
              <a:t>τεί</a:t>
            </a:r>
            <a:r>
              <a:rPr lang="en-US" sz="2000" b="1" dirty="0">
                <a:latin typeface="Times New Roman" panose="02020603050405020304" pitchFamily="18" charset="0"/>
                <a:cs typeface="Times New Roman" panose="02020603050405020304" pitchFamily="18" charset="0"/>
              </a:rPr>
              <a:t>ας</a:t>
            </a:r>
            <a:r>
              <a:rPr lang="en-US" sz="2000" dirty="0">
                <a:latin typeface="Times New Roman" panose="02020603050405020304" pitchFamily="18" charset="0"/>
                <a:cs typeface="Times New Roman" panose="02020603050405020304" pitchFamily="18" charset="0"/>
              </a:rPr>
              <a:t>, ο αριθμός των υφισταμένων ενός διευθυντή</a:t>
            </a:r>
          </a:p>
          <a:p>
            <a:pPr indent="-228600" algn="just">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Η </a:t>
            </a:r>
            <a:r>
              <a:rPr lang="en-US" sz="2000" b="1" dirty="0" err="1">
                <a:latin typeface="Times New Roman" panose="02020603050405020304" pitchFamily="18" charset="0"/>
                <a:cs typeface="Times New Roman" panose="02020603050405020304" pitchFamily="18" charset="0"/>
              </a:rPr>
              <a:t>ενότητ</a:t>
            </a:r>
            <a:r>
              <a:rPr lang="en-US" sz="2000" b="1" dirty="0">
                <a:latin typeface="Times New Roman" panose="02020603050405020304" pitchFamily="18" charset="0"/>
                <a:cs typeface="Times New Roman" panose="02020603050405020304" pitchFamily="18" charset="0"/>
              </a:rPr>
              <a:t>α εντολής</a:t>
            </a:r>
            <a:r>
              <a:rPr lang="en-US" sz="2000" dirty="0">
                <a:latin typeface="Times New Roman" panose="02020603050405020304" pitchFamily="18" charset="0"/>
                <a:cs typeface="Times New Roman" panose="02020603050405020304" pitchFamily="18" charset="0"/>
              </a:rPr>
              <a:t>, ένας υφιστάμενος πρέπει να παίρνει εντολές από έναν προϊστάμενο</a:t>
            </a:r>
          </a:p>
          <a:p>
            <a:pPr indent="-228600" algn="just">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Η </a:t>
            </a:r>
            <a:r>
              <a:rPr lang="en-US" sz="2000" b="1" dirty="0" err="1">
                <a:latin typeface="Times New Roman" panose="02020603050405020304" pitchFamily="18" charset="0"/>
                <a:cs typeface="Times New Roman" panose="02020603050405020304" pitchFamily="18" charset="0"/>
              </a:rPr>
              <a:t>ειδίκευση</a:t>
            </a:r>
            <a:r>
              <a:rPr lang="en-US" sz="2000" b="1" dirty="0">
                <a:latin typeface="Times New Roman" panose="02020603050405020304" pitchFamily="18" charset="0"/>
                <a:cs typeface="Times New Roman" panose="02020603050405020304" pitchFamily="18" charset="0"/>
              </a:rPr>
              <a:t> και </a:t>
            </a:r>
            <a:r>
              <a:rPr lang="en-US" sz="2000" b="1" dirty="0" err="1">
                <a:latin typeface="Times New Roman" panose="02020603050405020304" pitchFamily="18" charset="0"/>
                <a:cs typeface="Times New Roman" panose="02020603050405020304" pitchFamily="18" charset="0"/>
              </a:rPr>
              <a:t>δι</a:t>
            </a:r>
            <a:r>
              <a:rPr lang="en-US" sz="2000" b="1" dirty="0">
                <a:latin typeface="Times New Roman" panose="02020603050405020304" pitchFamily="18" charset="0"/>
                <a:cs typeface="Times New Roman" panose="02020603050405020304" pitchFamily="18" charset="0"/>
              </a:rPr>
              <a:t>αίρεση της εργασίας</a:t>
            </a:r>
          </a:p>
          <a:p>
            <a:pPr indent="-228600" algn="just">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Η α</a:t>
            </a:r>
            <a:r>
              <a:rPr lang="en-US" sz="2000" b="1" dirty="0" err="1">
                <a:latin typeface="Times New Roman" panose="02020603050405020304" pitchFamily="18" charset="0"/>
                <a:cs typeface="Times New Roman" panose="02020603050405020304" pitchFamily="18" charset="0"/>
              </a:rPr>
              <a:t>ρχή</a:t>
            </a:r>
            <a:r>
              <a:rPr lang="en-US" sz="2000" b="1" dirty="0">
                <a:latin typeface="Times New Roman" panose="02020603050405020304" pitchFamily="18" charset="0"/>
                <a:cs typeface="Times New Roman" panose="02020603050405020304" pitchFamily="18" charset="0"/>
              </a:rPr>
              <a:t> της απ</a:t>
            </a:r>
            <a:r>
              <a:rPr lang="en-US" sz="2000" b="1" dirty="0" err="1">
                <a:latin typeface="Times New Roman" panose="02020603050405020304" pitchFamily="18" charset="0"/>
                <a:cs typeface="Times New Roman" panose="02020603050405020304" pitchFamily="18" charset="0"/>
              </a:rPr>
              <a:t>όλυτης</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σχέσης</a:t>
            </a:r>
            <a:r>
              <a:rPr lang="en-US" sz="2000" b="1" dirty="0">
                <a:latin typeface="Times New Roman" panose="02020603050405020304" pitchFamily="18" charset="0"/>
                <a:cs typeface="Times New Roman" panose="02020603050405020304" pitchFamily="18" charset="0"/>
              </a:rPr>
              <a:t> της </a:t>
            </a:r>
            <a:r>
              <a:rPr lang="en-US" sz="2000" b="1" dirty="0" err="1">
                <a:latin typeface="Times New Roman" panose="02020603050405020304" pitchFamily="18" charset="0"/>
                <a:cs typeface="Times New Roman" panose="02020603050405020304" pitchFamily="18" charset="0"/>
              </a:rPr>
              <a:t>εξουσί</a:t>
            </a:r>
            <a:r>
              <a:rPr lang="en-US" sz="2000" b="1" dirty="0">
                <a:latin typeface="Times New Roman" panose="02020603050405020304" pitchFamily="18" charset="0"/>
                <a:cs typeface="Times New Roman" panose="02020603050405020304" pitchFamily="18" charset="0"/>
              </a:rPr>
              <a:t>ας με την ευθύνη</a:t>
            </a:r>
            <a:r>
              <a:rPr lang="en-US" sz="2000" dirty="0">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6BF71E6F-E9EB-1AFE-2837-1FB1A126303C}"/>
              </a:ext>
            </a:extLst>
          </p:cNvPr>
          <p:cNvSpPr txBox="1"/>
          <p:nvPr/>
        </p:nvSpPr>
        <p:spPr>
          <a:xfrm>
            <a:off x="978393" y="4775420"/>
            <a:ext cx="3938176" cy="369332"/>
          </a:xfrm>
          <a:prstGeom prst="rect">
            <a:avLst/>
          </a:prstGeom>
          <a:noFill/>
        </p:spPr>
        <p:txBody>
          <a:bodyPr wrap="square" rtlCol="0">
            <a:spAutoFit/>
          </a:bodyPr>
          <a:lstStyle/>
          <a:p>
            <a:pPr algn="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Schermerhorn J.R., 2012</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900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CB9539-9C1D-C1B1-41FF-32292F994CC7}"/>
              </a:ext>
            </a:extLst>
          </p:cNvPr>
          <p:cNvSpPr txBox="1"/>
          <p:nvPr/>
        </p:nvSpPr>
        <p:spPr>
          <a:xfrm>
            <a:off x="781050" y="1396686"/>
            <a:ext cx="3630530" cy="4064628"/>
          </a:xfrm>
          <a:prstGeom prst="ellipse">
            <a:avLst/>
          </a:prstGeom>
        </p:spPr>
        <p:txBody>
          <a:bodyPr vert="horz" lIns="91440" tIns="45720" rIns="91440" bIns="45720" rtlCol="0" anchor="ctr">
            <a:normAutofit/>
          </a:bodyPr>
          <a:lstStyle/>
          <a:p>
            <a:pPr algn="ctr">
              <a:lnSpc>
                <a:spcPct val="90000"/>
              </a:lnSpc>
              <a:spcBef>
                <a:spcPct val="0"/>
              </a:spcBef>
              <a:spcAft>
                <a:spcPts val="600"/>
              </a:spcAft>
            </a:pPr>
            <a:r>
              <a:rPr lang="el-GR" altLang="ko-KR" sz="2400" b="1" kern="1200" dirty="0">
                <a:solidFill>
                  <a:srgbClr val="FFFFFF"/>
                </a:solidFill>
                <a:latin typeface="+mj-lt"/>
                <a:ea typeface="+mj-ea"/>
                <a:cs typeface="+mj-cs"/>
              </a:rPr>
              <a:t>Η ε</a:t>
            </a:r>
            <a:r>
              <a:rPr lang="en-US" altLang="ko-KR" sz="2400" b="1" kern="1200" dirty="0">
                <a:solidFill>
                  <a:srgbClr val="FFFFFF"/>
                </a:solidFill>
                <a:latin typeface="+mj-lt"/>
                <a:ea typeface="+mj-ea"/>
                <a:cs typeface="+mj-cs"/>
              </a:rPr>
              <a:t>π</a:t>
            </a:r>
            <a:r>
              <a:rPr lang="en-US" altLang="ko-KR" sz="2400" b="1" kern="1200" dirty="0" err="1">
                <a:solidFill>
                  <a:srgbClr val="FFFFFF"/>
                </a:solidFill>
                <a:latin typeface="+mj-lt"/>
                <a:ea typeface="+mj-ea"/>
                <a:cs typeface="+mj-cs"/>
              </a:rPr>
              <a:t>ίδρ</a:t>
            </a:r>
            <a:r>
              <a:rPr lang="en-US" altLang="ko-KR" sz="2400" b="1" kern="1200" dirty="0">
                <a:solidFill>
                  <a:srgbClr val="FFFFFF"/>
                </a:solidFill>
                <a:latin typeface="+mj-lt"/>
                <a:ea typeface="+mj-ea"/>
                <a:cs typeface="+mj-cs"/>
              </a:rPr>
              <a:t>αση της Κλασικής Θεωρίας στους ΕκπαιδευτικούςΟργανισμούς</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1EA3740-303A-E435-BD11-6ECE78E37653}"/>
              </a:ext>
            </a:extLst>
          </p:cNvPr>
          <p:cNvSpPr txBox="1"/>
          <p:nvPr/>
        </p:nvSpPr>
        <p:spPr>
          <a:xfrm>
            <a:off x="5370153" y="1526033"/>
            <a:ext cx="6428270" cy="3935281"/>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endParaRPr lang="en-US" b="0" i="0" u="none" strike="noStrike" baseline="0" dirty="0"/>
          </a:p>
          <a:p>
            <a:pPr indent="-228600">
              <a:lnSpc>
                <a:spcPct val="90000"/>
              </a:lnSpc>
              <a:buFont typeface="Arial" panose="020B0604020202020204" pitchFamily="34" charset="0"/>
              <a:buChar char="•"/>
            </a:pPr>
            <a:endParaRPr lang="en-US" b="0" i="0" u="none" strike="noStrike" baseline="0" dirty="0"/>
          </a:p>
          <a:p>
            <a:pPr indent="-228600">
              <a:lnSpc>
                <a:spcPct val="90000"/>
              </a:lnSpc>
              <a:buFont typeface="Arial" panose="020B0604020202020204" pitchFamily="34" charset="0"/>
              <a:buChar char="•"/>
            </a:pPr>
            <a:r>
              <a:rPr lang="en-US" sz="2000" i="0" u="none" strike="noStrike" baseline="0" dirty="0" err="1">
                <a:latin typeface="Times New Roman" panose="02020603050405020304" pitchFamily="18" charset="0"/>
                <a:cs typeface="Times New Roman" panose="02020603050405020304" pitchFamily="18" charset="0"/>
              </a:rPr>
              <a:t>Ομοιόμορφ</a:t>
            </a:r>
            <a:r>
              <a:rPr lang="en-US" sz="2000" i="0" u="none" strike="noStrike" baseline="0" dirty="0">
                <a:latin typeface="Times New Roman" panose="02020603050405020304" pitchFamily="18" charset="0"/>
                <a:cs typeface="Times New Roman" panose="02020603050405020304" pitchFamily="18" charset="0"/>
              </a:rPr>
              <a:t>α προγράμματα σπουδών </a:t>
            </a:r>
          </a:p>
          <a:p>
            <a:pPr indent="-228600">
              <a:lnSpc>
                <a:spcPct val="90000"/>
              </a:lnSpc>
              <a:buFont typeface="Arial" panose="020B0604020202020204" pitchFamily="34" charset="0"/>
              <a:buChar char="•"/>
            </a:pPr>
            <a:r>
              <a:rPr lang="en-US" sz="2000" i="0" u="none" strike="noStrike" baseline="0" dirty="0" err="1">
                <a:latin typeface="Times New Roman" panose="02020603050405020304" pitchFamily="18" charset="0"/>
                <a:cs typeface="Times New Roman" panose="02020603050405020304" pitchFamily="18" charset="0"/>
              </a:rPr>
              <a:t>Ιερ</a:t>
            </a:r>
            <a:r>
              <a:rPr lang="en-US" sz="2000" i="0" u="none" strike="noStrike" baseline="0" dirty="0">
                <a:latin typeface="Times New Roman" panose="02020603050405020304" pitchFamily="18" charset="0"/>
                <a:cs typeface="Times New Roman" panose="02020603050405020304" pitchFamily="18" charset="0"/>
              </a:rPr>
              <a:t>αρχία στη διοίκηση </a:t>
            </a:r>
          </a:p>
          <a:p>
            <a:pPr indent="-228600">
              <a:lnSpc>
                <a:spcPct val="90000"/>
              </a:lnSpc>
              <a:buFont typeface="Arial" panose="020B0604020202020204" pitchFamily="34" charset="0"/>
              <a:buChar char="•"/>
            </a:pPr>
            <a:r>
              <a:rPr lang="en-US" sz="2000" i="0" u="none" strike="noStrike" baseline="0" dirty="0" err="1">
                <a:latin typeface="Times New Roman" panose="02020603050405020304" pitchFamily="18" charset="0"/>
                <a:cs typeface="Times New Roman" panose="02020603050405020304" pitchFamily="18" charset="0"/>
              </a:rPr>
              <a:t>Προγρ</a:t>
            </a:r>
            <a:r>
              <a:rPr lang="en-US" sz="2000" i="0" u="none" strike="noStrike" baseline="0" dirty="0">
                <a:latin typeface="Times New Roman" panose="02020603050405020304" pitchFamily="18" charset="0"/>
                <a:cs typeface="Times New Roman" panose="02020603050405020304" pitchFamily="18" charset="0"/>
              </a:rPr>
              <a:t>αμματισμός και τυποποίηση των</a:t>
            </a:r>
            <a:r>
              <a:rPr lang="el-GR" sz="2000" i="0" u="none" strike="noStrike" baseline="0" dirty="0">
                <a:latin typeface="Times New Roman" panose="02020603050405020304" pitchFamily="18" charset="0"/>
                <a:cs typeface="Times New Roman" panose="02020603050405020304" pitchFamily="18" charset="0"/>
              </a:rPr>
              <a:t> </a:t>
            </a:r>
            <a:r>
              <a:rPr lang="en-US" sz="2000" i="0" u="none" strike="noStrike" baseline="0" dirty="0" err="1">
                <a:latin typeface="Times New Roman" panose="02020603050405020304" pitchFamily="18" charset="0"/>
                <a:cs typeface="Times New Roman" panose="02020603050405020304" pitchFamily="18" charset="0"/>
              </a:rPr>
              <a:t>δρ</a:t>
            </a:r>
            <a:r>
              <a:rPr lang="en-US" sz="2000" i="0" u="none" strike="noStrike" baseline="0" dirty="0">
                <a:latin typeface="Times New Roman" panose="02020603050405020304" pitchFamily="18" charset="0"/>
                <a:cs typeface="Times New Roman" panose="02020603050405020304" pitchFamily="18" charset="0"/>
              </a:rPr>
              <a:t>αστηριοτήτων </a:t>
            </a:r>
          </a:p>
          <a:p>
            <a:pPr indent="-228600">
              <a:lnSpc>
                <a:spcPct val="90000"/>
              </a:lnSpc>
              <a:buFont typeface="Arial" panose="020B0604020202020204" pitchFamily="34" charset="0"/>
              <a:buChar char="•"/>
            </a:pPr>
            <a:r>
              <a:rPr lang="en-US" sz="2000" i="0" u="none" strike="noStrike" baseline="0" dirty="0">
                <a:latin typeface="Times New Roman" panose="02020603050405020304" pitchFamily="18" charset="0"/>
                <a:cs typeface="Times New Roman" panose="02020603050405020304" pitchFamily="18" charset="0"/>
              </a:rPr>
              <a:t>Κα</a:t>
            </a:r>
            <a:r>
              <a:rPr lang="en-US" sz="2000" i="0" u="none" strike="noStrike" baseline="0" dirty="0" err="1">
                <a:latin typeface="Times New Roman" panose="02020603050405020304" pitchFamily="18" charset="0"/>
                <a:cs typeface="Times New Roman" panose="02020603050405020304" pitchFamily="18" charset="0"/>
              </a:rPr>
              <a:t>νονισμοί</a:t>
            </a:r>
            <a:r>
              <a:rPr lang="en-US" sz="2000" i="0" u="none" strike="noStrike" baseline="0" dirty="0">
                <a:latin typeface="Times New Roman" panose="02020603050405020304" pitchFamily="18" charset="0"/>
                <a:cs typeface="Times New Roman" panose="02020603050405020304" pitchFamily="18" charset="0"/>
              </a:rPr>
              <a:t> </a:t>
            </a:r>
            <a:r>
              <a:rPr lang="en-US" sz="2000" i="0" u="none" strike="noStrike" baseline="0" dirty="0" err="1">
                <a:latin typeface="Times New Roman" panose="02020603050405020304" pitchFamily="18" charset="0"/>
                <a:cs typeface="Times New Roman" panose="02020603050405020304" pitchFamily="18" charset="0"/>
              </a:rPr>
              <a:t>λειτουργί</a:t>
            </a:r>
            <a:r>
              <a:rPr lang="en-US" sz="2000" i="0" u="none" strike="noStrike" baseline="0" dirty="0">
                <a:latin typeface="Times New Roman" panose="02020603050405020304" pitchFamily="18" charset="0"/>
                <a:cs typeface="Times New Roman" panose="02020603050405020304" pitchFamily="18" charset="0"/>
              </a:rPr>
              <a:t>ας </a:t>
            </a:r>
          </a:p>
          <a:p>
            <a:pPr indent="-228600">
              <a:lnSpc>
                <a:spcPct val="90000"/>
              </a:lnSpc>
              <a:buFont typeface="Arial" panose="020B0604020202020204" pitchFamily="34" charset="0"/>
              <a:buChar char="•"/>
            </a:pPr>
            <a:r>
              <a:rPr lang="en-US" sz="2000" i="0" u="none" strike="noStrike" baseline="0" dirty="0" err="1">
                <a:latin typeface="Times New Roman" panose="02020603050405020304" pitchFamily="18" charset="0"/>
                <a:cs typeface="Times New Roman" panose="02020603050405020304" pitchFamily="18" charset="0"/>
              </a:rPr>
              <a:t>Εξειδίκευση</a:t>
            </a:r>
            <a:r>
              <a:rPr lang="en-US" sz="2000" i="0" u="none" strike="noStrike" baseline="0" dirty="0">
                <a:latin typeface="Times New Roman" panose="02020603050405020304" pitchFamily="18" charset="0"/>
                <a:cs typeface="Times New Roman" panose="02020603050405020304" pitchFamily="18" charset="0"/>
              </a:rPr>
              <a:t> </a:t>
            </a:r>
            <a:r>
              <a:rPr lang="en-US" sz="2000" i="0" u="none" strike="noStrike" baseline="0" dirty="0" err="1">
                <a:latin typeface="Times New Roman" panose="02020603050405020304" pitchFamily="18" charset="0"/>
                <a:cs typeface="Times New Roman" panose="02020603050405020304" pitchFamily="18" charset="0"/>
              </a:rPr>
              <a:t>του</a:t>
            </a:r>
            <a:r>
              <a:rPr lang="en-US" sz="2000" i="0" u="none" strike="noStrike" baseline="0" dirty="0">
                <a:latin typeface="Times New Roman" panose="02020603050405020304" pitchFamily="18" charset="0"/>
                <a:cs typeface="Times New Roman" panose="02020603050405020304" pitchFamily="18" charset="0"/>
              </a:rPr>
              <a:t> π</a:t>
            </a:r>
            <a:r>
              <a:rPr lang="en-US" sz="2000" i="0" u="none" strike="noStrike" baseline="0" dirty="0" err="1">
                <a:latin typeface="Times New Roman" panose="02020603050405020304" pitchFamily="18" charset="0"/>
                <a:cs typeface="Times New Roman" panose="02020603050405020304" pitchFamily="18" charset="0"/>
              </a:rPr>
              <a:t>ροσω</a:t>
            </a:r>
            <a:r>
              <a:rPr lang="en-US" sz="2000" i="0" u="none" strike="noStrike" baseline="0" dirty="0">
                <a:latin typeface="Times New Roman" panose="02020603050405020304" pitchFamily="18" charset="0"/>
                <a:cs typeface="Times New Roman" panose="02020603050405020304" pitchFamily="18" charset="0"/>
              </a:rPr>
              <a:t>πικού </a:t>
            </a:r>
          </a:p>
          <a:p>
            <a:pPr indent="-228600">
              <a:lnSpc>
                <a:spcPct val="90000"/>
              </a:lnSpc>
              <a:buFont typeface="Arial" panose="020B0604020202020204" pitchFamily="34" charset="0"/>
              <a:buChar char="•"/>
            </a:pPr>
            <a:r>
              <a:rPr lang="en-US" sz="2000" i="0" u="none" strike="noStrike" baseline="0" dirty="0" err="1">
                <a:latin typeface="Times New Roman" panose="02020603050405020304" pitchFamily="18" charset="0"/>
                <a:cs typeface="Times New Roman" panose="02020603050405020304" pitchFamily="18" charset="0"/>
              </a:rPr>
              <a:t>Έλεγχος</a:t>
            </a:r>
            <a:r>
              <a:rPr lang="en-US" sz="2000" i="0" u="none" strike="noStrike" baseline="0" dirty="0">
                <a:latin typeface="Times New Roman" panose="02020603050405020304" pitchFamily="18" charset="0"/>
                <a:cs typeface="Times New Roman" panose="02020603050405020304" pitchFamily="18" charset="0"/>
              </a:rPr>
              <a:t> και </a:t>
            </a:r>
            <a:r>
              <a:rPr lang="en-US" sz="2000" i="0" u="none" strike="noStrike" baseline="0" dirty="0" err="1">
                <a:latin typeface="Times New Roman" panose="02020603050405020304" pitchFamily="18" charset="0"/>
                <a:cs typeface="Times New Roman" panose="02020603050405020304" pitchFamily="18" charset="0"/>
              </a:rPr>
              <a:t>εξάρτηση</a:t>
            </a:r>
            <a:r>
              <a:rPr lang="en-US" sz="2000" i="0" u="none" strike="noStrike" baseline="0" dirty="0">
                <a:latin typeface="Times New Roman" panose="02020603050405020304" pitchFamily="18" charset="0"/>
                <a:cs typeface="Times New Roman" panose="02020603050405020304" pitchFamily="18" charset="0"/>
              </a:rPr>
              <a:t> από </a:t>
            </a:r>
            <a:r>
              <a:rPr lang="en-US" sz="2000" i="0" u="none" strike="noStrike" baseline="0" dirty="0" err="1">
                <a:latin typeface="Times New Roman" panose="02020603050405020304" pitchFamily="18" charset="0"/>
                <a:cs typeface="Times New Roman" panose="02020603050405020304" pitchFamily="18" charset="0"/>
              </a:rPr>
              <a:t>την</a:t>
            </a:r>
            <a:r>
              <a:rPr lang="en-US" sz="2000" i="0" u="none" strike="noStrike" baseline="0" dirty="0">
                <a:latin typeface="Times New Roman" panose="02020603050405020304" pitchFamily="18" charset="0"/>
                <a:cs typeface="Times New Roman" panose="02020603050405020304" pitchFamily="18" charset="0"/>
              </a:rPr>
              <a:t> </a:t>
            </a:r>
            <a:r>
              <a:rPr lang="en-US" sz="2000" i="0" u="none" strike="noStrike" baseline="0" dirty="0" err="1">
                <a:latin typeface="Times New Roman" panose="02020603050405020304" pitchFamily="18" charset="0"/>
                <a:cs typeface="Times New Roman" panose="02020603050405020304" pitchFamily="18" charset="0"/>
              </a:rPr>
              <a:t>κεντρική</a:t>
            </a:r>
            <a:r>
              <a:rPr lang="en-US" sz="2000" i="0" u="none" strike="noStrike" baseline="0" dirty="0">
                <a:latin typeface="Times New Roman" panose="02020603050405020304" pitchFamily="18" charset="0"/>
                <a:cs typeface="Times New Roman" panose="02020603050405020304" pitchFamily="18" charset="0"/>
              </a:rPr>
              <a:t> </a:t>
            </a:r>
            <a:r>
              <a:rPr lang="en-US" sz="2000" i="0" u="none" strike="noStrike" baseline="0" dirty="0" err="1">
                <a:latin typeface="Times New Roman" panose="02020603050405020304" pitchFamily="18" charset="0"/>
                <a:cs typeface="Times New Roman" panose="02020603050405020304" pitchFamily="18" charset="0"/>
              </a:rPr>
              <a:t>εξουσί</a:t>
            </a:r>
            <a:r>
              <a:rPr lang="en-US" sz="2000" i="0" u="none" strike="noStrike" baseline="0" dirty="0">
                <a:latin typeface="Times New Roman" panose="02020603050405020304" pitchFamily="18" charset="0"/>
                <a:cs typeface="Times New Roman" panose="02020603050405020304" pitchFamily="18" charset="0"/>
              </a:rPr>
              <a:t>α </a:t>
            </a:r>
          </a:p>
          <a:p>
            <a:pPr indent="-228600">
              <a:lnSpc>
                <a:spcPct val="90000"/>
              </a:lnSpc>
              <a:buFont typeface="Arial" panose="020B0604020202020204" pitchFamily="34" charset="0"/>
              <a:buChar char="•"/>
            </a:pPr>
            <a:r>
              <a:rPr lang="en-US" sz="2000" i="0" u="none" strike="noStrike" baseline="0" dirty="0" err="1">
                <a:latin typeface="Times New Roman" panose="02020603050405020304" pitchFamily="18" charset="0"/>
                <a:cs typeface="Times New Roman" panose="02020603050405020304" pitchFamily="18" charset="0"/>
              </a:rPr>
              <a:t>Αν</a:t>
            </a:r>
            <a:r>
              <a:rPr lang="en-US" sz="2000" i="0" u="none" strike="noStrike" baseline="0" dirty="0">
                <a:latin typeface="Times New Roman" panose="02020603050405020304" pitchFamily="18" charset="0"/>
                <a:cs typeface="Times New Roman" panose="02020603050405020304" pitchFamily="18" charset="0"/>
              </a:rPr>
              <a:t>αβάθμιση του επαγγέλματος του εκπαιδευτικού (καθιέρωση προσόντων για την είσοδο στον κλάδο και την εξέλιξη στην εκπαιδευτική διοικητική ιεραρχία) </a:t>
            </a:r>
          </a:p>
          <a:p>
            <a:pPr indent="-228600">
              <a:lnSpc>
                <a:spcPct val="90000"/>
              </a:lnSpc>
              <a:buFont typeface="Arial" panose="020B0604020202020204" pitchFamily="34" charset="0"/>
              <a:buChar char="•"/>
            </a:pPr>
            <a:r>
              <a:rPr lang="en-US" sz="2000" i="0" u="none" strike="noStrike" baseline="0" dirty="0">
                <a:latin typeface="Times New Roman" panose="02020603050405020304" pitchFamily="18" charset="0"/>
                <a:cs typeface="Times New Roman" panose="02020603050405020304" pitchFamily="18" charset="0"/>
              </a:rPr>
              <a:t>“</a:t>
            </a:r>
            <a:r>
              <a:rPr lang="en-US" sz="2000" i="0" u="none" strike="noStrike" baseline="0" dirty="0" err="1">
                <a:latin typeface="Times New Roman" panose="02020603050405020304" pitchFamily="18" charset="0"/>
                <a:cs typeface="Times New Roman" panose="02020603050405020304" pitchFamily="18" charset="0"/>
              </a:rPr>
              <a:t>Θεμ</a:t>
            </a:r>
            <a:r>
              <a:rPr lang="en-US" sz="2000" i="0" u="none" strike="noStrike" baseline="0" dirty="0">
                <a:latin typeface="Times New Roman" panose="02020603050405020304" pitchFamily="18" charset="0"/>
                <a:cs typeface="Times New Roman" panose="02020603050405020304" pitchFamily="18" charset="0"/>
              </a:rPr>
              <a:t>ατοκεντρικό σχολείο”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74653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983550" y="3995530"/>
            <a:ext cx="5789960" cy="2343126"/>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829452"/>
            <a:ext cx="5921406" cy="954107"/>
          </a:xfrm>
          <a:prstGeom prst="rect">
            <a:avLst/>
          </a:prstGeom>
          <a:noFill/>
        </p:spPr>
        <p:txBody>
          <a:bodyPr wrap="square" rtlCol="0">
            <a:spAutoFit/>
          </a:bodyPr>
          <a:lstStyle/>
          <a:p>
            <a:pPr algn="ctr"/>
            <a:r>
              <a:rPr lang="el-GR" sz="2800" b="1" dirty="0">
                <a:solidFill>
                  <a:schemeClr val="bg1"/>
                </a:solidFill>
                <a:latin typeface="Garamond" panose="02020404030301010803" pitchFamily="18" charset="0"/>
              </a:rPr>
              <a:t>2. Νεοκλασική Προσέγγιση στη Διοίκηση</a:t>
            </a:r>
          </a:p>
        </p:txBody>
      </p:sp>
    </p:spTree>
    <p:extLst>
      <p:ext uri="{BB962C8B-B14F-4D97-AF65-F5344CB8AC3E}">
        <p14:creationId xmlns:p14="http://schemas.microsoft.com/office/powerpoint/2010/main" val="350860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l-GR" sz="4000" b="1" dirty="0">
                <a:latin typeface="Times New Roman" panose="02020603050405020304" pitchFamily="18" charset="0"/>
                <a:cs typeface="Times New Roman" panose="02020603050405020304" pitchFamily="18" charset="0"/>
              </a:rPr>
              <a:t>Εκπρόσωποι Νεοκλασικής Διοίκησης</a:t>
            </a:r>
            <a:endParaRPr lang="en-US" sz="4000" b="1" dirty="0">
              <a:latin typeface="Times New Roman" panose="02020603050405020304" pitchFamily="18" charset="0"/>
              <a:cs typeface="Times New Roman" panose="02020603050405020304" pitchFamily="18" charset="0"/>
            </a:endParaRPr>
          </a:p>
        </p:txBody>
      </p:sp>
      <p:sp>
        <p:nvSpPr>
          <p:cNvPr id="6" name="Oval Callout 12">
            <a:extLst>
              <a:ext uri="{FF2B5EF4-FFF2-40B4-BE49-F238E27FC236}">
                <a16:creationId xmlns:a16="http://schemas.microsoft.com/office/drawing/2014/main" id="{9A3B8707-9FF6-4ADD-9981-A509E15FB74D}"/>
              </a:ext>
            </a:extLst>
          </p:cNvPr>
          <p:cNvSpPr/>
          <p:nvPr/>
        </p:nvSpPr>
        <p:spPr>
          <a:xfrm rot="1882940">
            <a:off x="2971676" y="1608887"/>
            <a:ext cx="1546062" cy="1485597"/>
          </a:xfrm>
          <a:prstGeom prst="wedgeEllipseCallout">
            <a:avLst>
              <a:gd name="adj1" fmla="val -4564"/>
              <a:gd name="adj2" fmla="val 68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Callout 13">
            <a:extLst>
              <a:ext uri="{FF2B5EF4-FFF2-40B4-BE49-F238E27FC236}">
                <a16:creationId xmlns:a16="http://schemas.microsoft.com/office/drawing/2014/main" id="{92F1C5B2-8888-4D18-B622-11CC97673D25}"/>
              </a:ext>
            </a:extLst>
          </p:cNvPr>
          <p:cNvSpPr/>
          <p:nvPr/>
        </p:nvSpPr>
        <p:spPr>
          <a:xfrm rot="1882940">
            <a:off x="6502504" y="1535576"/>
            <a:ext cx="1404550" cy="1404394"/>
          </a:xfrm>
          <a:prstGeom prst="wedgeEllipseCallout">
            <a:avLst>
              <a:gd name="adj1" fmla="val -4564"/>
              <a:gd name="adj2" fmla="val 68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Callout 14">
            <a:extLst>
              <a:ext uri="{FF2B5EF4-FFF2-40B4-BE49-F238E27FC236}">
                <a16:creationId xmlns:a16="http://schemas.microsoft.com/office/drawing/2014/main" id="{B2E684E6-E821-4621-9B94-EFE47C9D651D}"/>
              </a:ext>
            </a:extLst>
          </p:cNvPr>
          <p:cNvSpPr/>
          <p:nvPr/>
        </p:nvSpPr>
        <p:spPr>
          <a:xfrm rot="1882940">
            <a:off x="9767055" y="1133645"/>
            <a:ext cx="1613461" cy="1672175"/>
          </a:xfrm>
          <a:prstGeom prst="wedgeEllipseCallout">
            <a:avLst>
              <a:gd name="adj1" fmla="val -4564"/>
              <a:gd name="adj2" fmla="val 68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F3547202-6B2E-4F1D-B342-8268B9E48FEB}"/>
              </a:ext>
            </a:extLst>
          </p:cNvPr>
          <p:cNvSpPr/>
          <p:nvPr/>
        </p:nvSpPr>
        <p:spPr>
          <a:xfrm>
            <a:off x="3007862" y="1914192"/>
            <a:ext cx="1467414" cy="646331"/>
          </a:xfrm>
          <a:prstGeom prst="rect">
            <a:avLst/>
          </a:prstGeom>
        </p:spPr>
        <p:txBody>
          <a:bodyPr wrap="square">
            <a:spAutoFit/>
          </a:bodyPr>
          <a:lstStyle/>
          <a:p>
            <a:pPr algn="ctr"/>
            <a:r>
              <a:rPr lang="en-US" altLang="ko-KR" b="1" dirty="0">
                <a:solidFill>
                  <a:schemeClr val="bg1"/>
                </a:solidFill>
              </a:rPr>
              <a:t>Elton Mayo</a:t>
            </a:r>
          </a:p>
          <a:p>
            <a:pPr algn="ctr"/>
            <a:r>
              <a:rPr lang="en-US" altLang="ko-KR" b="1" dirty="0">
                <a:solidFill>
                  <a:schemeClr val="bg1"/>
                </a:solidFill>
              </a:rPr>
              <a:t>(1880-1949)</a:t>
            </a:r>
            <a:endParaRPr lang="ko-KR" altLang="en-US" b="1" dirty="0">
              <a:solidFill>
                <a:schemeClr val="bg1"/>
              </a:solidFill>
            </a:endParaRPr>
          </a:p>
        </p:txBody>
      </p:sp>
      <p:sp>
        <p:nvSpPr>
          <p:cNvPr id="10" name="Rectangle 9">
            <a:extLst>
              <a:ext uri="{FF2B5EF4-FFF2-40B4-BE49-F238E27FC236}">
                <a16:creationId xmlns:a16="http://schemas.microsoft.com/office/drawing/2014/main" id="{4FC46D3E-67F5-4E0D-982C-70E7EEF62081}"/>
              </a:ext>
            </a:extLst>
          </p:cNvPr>
          <p:cNvSpPr/>
          <p:nvPr/>
        </p:nvSpPr>
        <p:spPr>
          <a:xfrm>
            <a:off x="6454174" y="1731430"/>
            <a:ext cx="1501209" cy="923330"/>
          </a:xfrm>
          <a:prstGeom prst="rect">
            <a:avLst/>
          </a:prstGeom>
        </p:spPr>
        <p:txBody>
          <a:bodyPr wrap="square">
            <a:spAutoFit/>
          </a:bodyPr>
          <a:lstStyle/>
          <a:p>
            <a:pPr algn="ctr"/>
            <a:r>
              <a:rPr lang="en-US" altLang="ko-KR" b="1" dirty="0">
                <a:solidFill>
                  <a:schemeClr val="bg1"/>
                </a:solidFill>
              </a:rPr>
              <a:t>Douglas McGregor</a:t>
            </a:r>
          </a:p>
          <a:p>
            <a:pPr algn="ctr"/>
            <a:r>
              <a:rPr lang="en-US" altLang="ko-KR" b="1" dirty="0">
                <a:solidFill>
                  <a:schemeClr val="bg1"/>
                </a:solidFill>
              </a:rPr>
              <a:t>(1906-1964)</a:t>
            </a:r>
            <a:endParaRPr lang="ko-KR" altLang="en-US" b="1" dirty="0">
              <a:solidFill>
                <a:schemeClr val="bg1"/>
              </a:solidFill>
            </a:endParaRPr>
          </a:p>
        </p:txBody>
      </p:sp>
      <p:sp>
        <p:nvSpPr>
          <p:cNvPr id="11" name="Rectangle 10">
            <a:extLst>
              <a:ext uri="{FF2B5EF4-FFF2-40B4-BE49-F238E27FC236}">
                <a16:creationId xmlns:a16="http://schemas.microsoft.com/office/drawing/2014/main" id="{6477573B-C3C4-4238-99BD-FE259DFFBD39}"/>
              </a:ext>
            </a:extLst>
          </p:cNvPr>
          <p:cNvSpPr/>
          <p:nvPr/>
        </p:nvSpPr>
        <p:spPr>
          <a:xfrm>
            <a:off x="9877244" y="1538267"/>
            <a:ext cx="1495051" cy="923330"/>
          </a:xfrm>
          <a:prstGeom prst="rect">
            <a:avLst/>
          </a:prstGeom>
        </p:spPr>
        <p:txBody>
          <a:bodyPr wrap="square">
            <a:spAutoFit/>
          </a:bodyPr>
          <a:lstStyle/>
          <a:p>
            <a:pPr algn="ctr"/>
            <a:r>
              <a:rPr lang="en-US" altLang="ko-KR" b="1" dirty="0">
                <a:solidFill>
                  <a:schemeClr val="bg1"/>
                </a:solidFill>
              </a:rPr>
              <a:t>Mary Parker Follett </a:t>
            </a:r>
          </a:p>
          <a:p>
            <a:pPr algn="ctr"/>
            <a:r>
              <a:rPr lang="en-US" altLang="ko-KR" b="1" dirty="0">
                <a:solidFill>
                  <a:schemeClr val="bg1"/>
                </a:solidFill>
              </a:rPr>
              <a:t>(1868-1933)</a:t>
            </a:r>
            <a:endParaRPr lang="ko-KR" altLang="en-US" b="1" dirty="0">
              <a:solidFill>
                <a:schemeClr val="bg1"/>
              </a:solidFill>
            </a:endParaRPr>
          </a:p>
        </p:txBody>
      </p:sp>
      <p:sp>
        <p:nvSpPr>
          <p:cNvPr id="20" name="TextBox 19">
            <a:extLst>
              <a:ext uri="{FF2B5EF4-FFF2-40B4-BE49-F238E27FC236}">
                <a16:creationId xmlns:a16="http://schemas.microsoft.com/office/drawing/2014/main" id="{A591A21E-BA81-7273-0FCC-BCFD0B8D6E9D}"/>
              </a:ext>
            </a:extLst>
          </p:cNvPr>
          <p:cNvSpPr txBox="1"/>
          <p:nvPr/>
        </p:nvSpPr>
        <p:spPr>
          <a:xfrm>
            <a:off x="3069761" y="4956131"/>
            <a:ext cx="5504895" cy="1323439"/>
          </a:xfrm>
          <a:prstGeom prst="rect">
            <a:avLst/>
          </a:prstGeom>
          <a:noFill/>
        </p:spPr>
        <p:txBody>
          <a:bodyPr wrap="square" rtlCol="0">
            <a:spAutoFit/>
          </a:bodyPr>
          <a:lstStyle/>
          <a:p>
            <a:pPr algn="ctr"/>
            <a:r>
              <a:rPr lang="el-GR" altLang="ko-KR" sz="1600" dirty="0">
                <a:latin typeface="Times New Roman" panose="02020603050405020304" pitchFamily="18" charset="0"/>
                <a:cs typeface="Times New Roman" panose="02020603050405020304" pitchFamily="18" charset="0"/>
              </a:rPr>
              <a:t>Το μοντέλο της νεοκλασικής διοίκησης ή διοίκησης με βάση τις Ανθρώπινες Σχέσεις διαμορφώθηκε κατά το 2</a:t>
            </a:r>
            <a:r>
              <a:rPr lang="el-GR" altLang="ko-KR" sz="1600" baseline="30000" dirty="0">
                <a:latin typeface="Times New Roman" panose="02020603050405020304" pitchFamily="18" charset="0"/>
                <a:cs typeface="Times New Roman" panose="02020603050405020304" pitchFamily="18" charset="0"/>
              </a:rPr>
              <a:t>ο</a:t>
            </a:r>
            <a:r>
              <a:rPr lang="el-GR" altLang="ko-KR" sz="1600" dirty="0">
                <a:latin typeface="Times New Roman" panose="02020603050405020304" pitchFamily="18" charset="0"/>
                <a:cs typeface="Times New Roman" panose="02020603050405020304" pitchFamily="18" charset="0"/>
              </a:rPr>
              <a:t> τέταρτο του 20</a:t>
            </a:r>
            <a:r>
              <a:rPr lang="el-GR" altLang="ko-KR" sz="1600" baseline="30000" dirty="0">
                <a:latin typeface="Times New Roman" panose="02020603050405020304" pitchFamily="18" charset="0"/>
                <a:cs typeface="Times New Roman" panose="02020603050405020304" pitchFamily="18" charset="0"/>
              </a:rPr>
              <a:t>ου</a:t>
            </a:r>
            <a:r>
              <a:rPr lang="el-GR" altLang="ko-KR" sz="1600" dirty="0">
                <a:latin typeface="Times New Roman" panose="02020603050405020304" pitchFamily="18" charset="0"/>
                <a:cs typeface="Times New Roman" panose="02020603050405020304" pitchFamily="18" charset="0"/>
              </a:rPr>
              <a:t> αιώνα. Οι θεωρίες του προήλθαν από έρευνα γύρω από τα προβλήματα του ανθρώπινου δυναμικού</a:t>
            </a:r>
            <a:r>
              <a:rPr lang="en-US" altLang="ko-KR" sz="1600" dirty="0">
                <a:latin typeface="Times New Roman" panose="02020603050405020304" pitchFamily="18" charset="0"/>
                <a:cs typeface="Times New Roman" panose="02020603050405020304" pitchFamily="18" charset="0"/>
              </a:rPr>
              <a:t> </a:t>
            </a:r>
            <a:r>
              <a:rPr lang="el-GR" altLang="ko-KR" sz="1600" dirty="0">
                <a:latin typeface="Times New Roman" panose="02020603050405020304" pitchFamily="18" charset="0"/>
                <a:cs typeface="Times New Roman" panose="02020603050405020304" pitchFamily="18" charset="0"/>
              </a:rPr>
              <a:t>που εμφανίστηκαν σε κοινωνικούς οργανισμούς.</a:t>
            </a:r>
            <a:endParaRPr lang="en-US" altLang="ko-KR" sz="1600" dirty="0">
              <a:latin typeface="Times New Roman" panose="02020603050405020304" pitchFamily="18" charset="0"/>
              <a:cs typeface="Times New Roman" panose="02020603050405020304" pitchFamily="18" charset="0"/>
            </a:endParaRPr>
          </a:p>
        </p:txBody>
      </p:sp>
      <p:pic>
        <p:nvPicPr>
          <p:cNvPr id="19" name="Θέση εικόνας 18" descr="Εικόνα που περιέχει κείμενο, άτομο, εσωτερικό, άνδρας&#10;&#10;Περιγραφή που δημιουργήθηκε αυτόματα">
            <a:extLst>
              <a:ext uri="{FF2B5EF4-FFF2-40B4-BE49-F238E27FC236}">
                <a16:creationId xmlns:a16="http://schemas.microsoft.com/office/drawing/2014/main" id="{8091D5CC-BDF6-6818-D70F-46AD424447F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922" r="21922"/>
          <a:stretch>
            <a:fillRect/>
          </a:stretch>
        </p:blipFill>
        <p:spPr/>
      </p:pic>
      <p:pic>
        <p:nvPicPr>
          <p:cNvPr id="22" name="Θέση εικόνας 21" descr="Εικόνα που περιέχει άνδρας, άτομο, τοίχος, κουστούμι&#10;&#10;Περιγραφή που δημιουργήθηκε αυτόματα">
            <a:extLst>
              <a:ext uri="{FF2B5EF4-FFF2-40B4-BE49-F238E27FC236}">
                <a16:creationId xmlns:a16="http://schemas.microsoft.com/office/drawing/2014/main" id="{44F50081-74CA-CE4B-6269-45C064E924C9}"/>
              </a:ext>
            </a:extLst>
          </p:cNvPr>
          <p:cNvPicPr>
            <a:picLocks noGrp="1" noChangeAspect="1"/>
          </p:cNvPicPr>
          <p:nvPr>
            <p:ph type="pic" sz="quarter" idx="57"/>
          </p:nvPr>
        </p:nvPicPr>
        <p:blipFill>
          <a:blip r:embed="rId3">
            <a:extLst>
              <a:ext uri="{28A0092B-C50C-407E-A947-70E740481C1C}">
                <a14:useLocalDpi xmlns:a14="http://schemas.microsoft.com/office/drawing/2010/main" val="0"/>
              </a:ext>
            </a:extLst>
          </a:blip>
          <a:srcRect t="13936" b="13936"/>
          <a:stretch>
            <a:fillRect/>
          </a:stretch>
        </p:blipFill>
        <p:spPr/>
      </p:pic>
      <p:pic>
        <p:nvPicPr>
          <p:cNvPr id="24" name="Θέση εικόνας 23" descr="Εικόνα που περιέχει κείμενο, άνδρας, άτομο, τοίχος&#10;&#10;Περιγραφή που δημιουργήθηκε αυτόματα">
            <a:extLst>
              <a:ext uri="{FF2B5EF4-FFF2-40B4-BE49-F238E27FC236}">
                <a16:creationId xmlns:a16="http://schemas.microsoft.com/office/drawing/2014/main" id="{C0B08072-0CA6-EB37-76E0-C9DFBC25B04C}"/>
              </a:ext>
            </a:extLst>
          </p:cNvPr>
          <p:cNvPicPr>
            <a:picLocks noGrp="1" noChangeAspect="1"/>
          </p:cNvPicPr>
          <p:nvPr>
            <p:ph type="pic" sz="quarter" idx="60"/>
          </p:nvPr>
        </p:nvPicPr>
        <p:blipFill>
          <a:blip r:embed="rId4">
            <a:extLst>
              <a:ext uri="{28A0092B-C50C-407E-A947-70E740481C1C}">
                <a14:useLocalDpi xmlns:a14="http://schemas.microsoft.com/office/drawing/2010/main" val="0"/>
              </a:ext>
            </a:extLst>
          </a:blip>
          <a:srcRect t="14490" b="14490"/>
          <a:stretch>
            <a:fillRect/>
          </a:stretch>
        </p:blipFill>
        <p:spPr/>
      </p:pic>
    </p:spTree>
    <p:extLst>
      <p:ext uri="{BB962C8B-B14F-4D97-AF65-F5344CB8AC3E}">
        <p14:creationId xmlns:p14="http://schemas.microsoft.com/office/powerpoint/2010/main" val="49678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10431" y="3167780"/>
            <a:ext cx="7277297" cy="1200329"/>
          </a:xfrm>
          <a:prstGeom prst="rect">
            <a:avLst/>
          </a:prstGeom>
          <a:noFill/>
        </p:spPr>
        <p:txBody>
          <a:bodyPr wrap="square" rtlCol="0" anchor="ctr">
            <a:spAutoFit/>
          </a:bodyPr>
          <a:lstStyle/>
          <a:p>
            <a:pPr algn="ctr"/>
            <a:r>
              <a:rPr lang="el-GR" altLang="ko-KR" sz="3600" b="1" dirty="0">
                <a:solidFill>
                  <a:schemeClr val="bg1"/>
                </a:solidFill>
                <a:latin typeface="Garamond" panose="02020404030301010803" pitchFamily="18" charset="0"/>
                <a:cs typeface="Arial" pitchFamily="34" charset="0"/>
              </a:rPr>
              <a:t>1. Έννοια και Περιεχόμενο του Όρου «Σχολείο» </a:t>
            </a:r>
            <a:endParaRPr lang="ko-KR" altLang="en-US" sz="36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417769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3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276DB8-9550-7789-6DF8-AA2A0B318FE6}"/>
              </a:ext>
            </a:extLst>
          </p:cNvPr>
          <p:cNvSpPr txBox="1"/>
          <p:nvPr/>
        </p:nvSpPr>
        <p:spPr>
          <a:xfrm>
            <a:off x="123825" y="1515847"/>
            <a:ext cx="3914775" cy="3522878"/>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b="1" kern="1200" dirty="0" err="1">
                <a:solidFill>
                  <a:srgbClr val="FFFFFF"/>
                </a:solidFill>
                <a:latin typeface="+mj-lt"/>
                <a:ea typeface="+mj-ea"/>
                <a:cs typeface="+mj-cs"/>
              </a:rPr>
              <a:t>Συμ</a:t>
            </a:r>
            <a:r>
              <a:rPr lang="en-US" sz="2600" b="1" kern="1200" dirty="0">
                <a:solidFill>
                  <a:srgbClr val="FFFFFF"/>
                </a:solidFill>
                <a:latin typeface="+mj-lt"/>
                <a:ea typeface="+mj-ea"/>
                <a:cs typeface="+mj-cs"/>
              </a:rPr>
              <a:t>περιφορικές Προσεγγίσεις Διοίκησης</a:t>
            </a:r>
          </a:p>
        </p:txBody>
      </p:sp>
      <p:sp>
        <p:nvSpPr>
          <p:cNvPr id="5" name="TextBox 4">
            <a:extLst>
              <a:ext uri="{FF2B5EF4-FFF2-40B4-BE49-F238E27FC236}">
                <a16:creationId xmlns:a16="http://schemas.microsoft.com/office/drawing/2014/main" id="{04457D61-2F82-556B-05FC-2E655E2F7B0A}"/>
              </a:ext>
            </a:extLst>
          </p:cNvPr>
          <p:cNvSpPr txBox="1"/>
          <p:nvPr/>
        </p:nvSpPr>
        <p:spPr>
          <a:xfrm>
            <a:off x="3725015" y="4372399"/>
            <a:ext cx="7921624" cy="2182173"/>
          </a:xfrm>
          <a:prstGeom prst="rect">
            <a:avLst/>
          </a:prstGeom>
        </p:spPr>
        <p:txBody>
          <a:bodyPr vert="horz" lIns="91440" tIns="45720" rIns="91440" bIns="45720" rtlCol="0">
            <a:noAutofit/>
          </a:bodyPr>
          <a:lstStyle/>
          <a:p>
            <a:pPr>
              <a:lnSpc>
                <a:spcPct val="90000"/>
              </a:lnSpc>
              <a:spcAft>
                <a:spcPts val="600"/>
              </a:spcAft>
            </a:pPr>
            <a:r>
              <a:rPr lang="en-US" sz="2000" b="1" i="0" dirty="0" err="1">
                <a:effectLst/>
                <a:latin typeface="Garamond" panose="02020404030301010803" pitchFamily="18" charset="0"/>
                <a:cs typeface="Times New Roman" panose="02020603050405020304" pitchFamily="18" charset="0"/>
              </a:rPr>
              <a:t>Διοίκηση</a:t>
            </a:r>
            <a:r>
              <a:rPr lang="en-US" sz="2000" b="1" i="0" dirty="0">
                <a:effectLst/>
                <a:latin typeface="Garamond" panose="02020404030301010803" pitchFamily="18" charset="0"/>
                <a:cs typeface="Times New Roman" panose="02020603050405020304" pitchFamily="18" charset="0"/>
              </a:rPr>
              <a:t> </a:t>
            </a:r>
            <a:r>
              <a:rPr lang="en-US" sz="2000" b="1" i="0" dirty="0" err="1">
                <a:effectLst/>
                <a:latin typeface="Garamond" panose="02020404030301010803" pitchFamily="18" charset="0"/>
                <a:cs typeface="Times New Roman" panose="02020603050405020304" pitchFamily="18" charset="0"/>
              </a:rPr>
              <a:t>με</a:t>
            </a:r>
            <a:r>
              <a:rPr lang="en-US" sz="2000" b="1" i="0" dirty="0">
                <a:effectLst/>
                <a:latin typeface="Garamond" panose="02020404030301010803" pitchFamily="18" charset="0"/>
                <a:cs typeface="Times New Roman" panose="02020603050405020304" pitchFamily="18" charset="0"/>
              </a:rPr>
              <a:t> β</a:t>
            </a:r>
            <a:r>
              <a:rPr lang="en-US" sz="2000" b="1" i="0" dirty="0" err="1">
                <a:effectLst/>
                <a:latin typeface="Garamond" panose="02020404030301010803" pitchFamily="18" charset="0"/>
                <a:cs typeface="Times New Roman" panose="02020603050405020304" pitchFamily="18" charset="0"/>
              </a:rPr>
              <a:t>άση</a:t>
            </a:r>
            <a:r>
              <a:rPr lang="en-US" sz="2000" b="1" i="0" dirty="0">
                <a:effectLst/>
                <a:latin typeface="Garamond" panose="02020404030301010803" pitchFamily="18" charset="0"/>
                <a:cs typeface="Times New Roman" panose="02020603050405020304" pitchFamily="18" charset="0"/>
              </a:rPr>
              <a:t> </a:t>
            </a:r>
            <a:r>
              <a:rPr lang="en-US" sz="2000" b="1" i="0" dirty="0" err="1">
                <a:effectLst/>
                <a:latin typeface="Garamond" panose="02020404030301010803" pitchFamily="18" charset="0"/>
                <a:cs typeface="Times New Roman" panose="02020603050405020304" pitchFamily="18" charset="0"/>
              </a:rPr>
              <a:t>τη</a:t>
            </a:r>
            <a:r>
              <a:rPr lang="en-US" sz="2000" b="1" i="0" dirty="0">
                <a:effectLst/>
                <a:latin typeface="Garamond" panose="02020404030301010803" pitchFamily="18" charset="0"/>
                <a:cs typeface="Times New Roman" panose="02020603050405020304" pitchFamily="18" charset="0"/>
              </a:rPr>
              <a:t> </a:t>
            </a:r>
            <a:r>
              <a:rPr lang="en-US" sz="2000" b="1" i="0" dirty="0" err="1">
                <a:effectLst/>
                <a:latin typeface="Garamond" panose="02020404030301010803" pitchFamily="18" charset="0"/>
                <a:cs typeface="Times New Roman" panose="02020603050405020304" pitchFamily="18" charset="0"/>
              </a:rPr>
              <a:t>Συμ</a:t>
            </a:r>
            <a:r>
              <a:rPr lang="en-US" sz="2000" b="1" i="0" dirty="0">
                <a:effectLst/>
                <a:latin typeface="Garamond" panose="02020404030301010803" pitchFamily="18" charset="0"/>
                <a:cs typeface="Times New Roman" panose="02020603050405020304" pitchFamily="18" charset="0"/>
              </a:rPr>
              <a:t>περιφορά</a:t>
            </a:r>
          </a:p>
          <a:p>
            <a:pPr>
              <a:lnSpc>
                <a:spcPct val="90000"/>
              </a:lnSpc>
              <a:spcAft>
                <a:spcPts val="600"/>
              </a:spcAft>
            </a:pPr>
            <a:r>
              <a:rPr lang="en-US" sz="2000" b="0" i="0" dirty="0" err="1">
                <a:effectLst/>
                <a:latin typeface="Garamond" panose="02020404030301010803" pitchFamily="18" charset="0"/>
                <a:cs typeface="Times New Roman" panose="02020603050405020304" pitchFamily="18" charset="0"/>
              </a:rPr>
              <a:t>Μετ</a:t>
            </a:r>
            <a:r>
              <a:rPr lang="en-US" sz="2000" b="0" i="0" dirty="0">
                <a:effectLst/>
                <a:latin typeface="Garamond" panose="02020404030301010803" pitchFamily="18" charset="0"/>
                <a:cs typeface="Times New Roman" panose="02020603050405020304" pitchFamily="18" charset="0"/>
              </a:rPr>
              <a:t>αξύ των βασικών εννοιών αυτού που καλείται «ανθρωπιστική προσέγγιση της διοίκησης» ή νέο-κλασσική σχολή είναι:</a:t>
            </a:r>
          </a:p>
          <a:p>
            <a:pPr indent="-228600">
              <a:lnSpc>
                <a:spcPct val="90000"/>
              </a:lnSpc>
              <a:buFont typeface="Arial" panose="020B0604020202020204" pitchFamily="34" charset="0"/>
              <a:buChar char="•"/>
            </a:pPr>
            <a:r>
              <a:rPr lang="en-US" sz="2000" b="0" i="0" dirty="0">
                <a:effectLst/>
                <a:latin typeface="Garamond" panose="02020404030301010803" pitchFamily="18" charset="0"/>
                <a:cs typeface="Times New Roman" panose="02020603050405020304" pitchFamily="18" charset="0"/>
              </a:rPr>
              <a:t>(1) η παρα</a:t>
            </a:r>
            <a:r>
              <a:rPr lang="en-US" sz="2000" b="0" i="0" dirty="0" err="1">
                <a:effectLst/>
                <a:latin typeface="Garamond" panose="02020404030301010803" pitchFamily="18" charset="0"/>
                <a:cs typeface="Times New Roman" panose="02020603050405020304" pitchFamily="18" charset="0"/>
              </a:rPr>
              <a:t>κίνηση</a:t>
            </a:r>
            <a:r>
              <a:rPr lang="en-US" sz="2000" b="0" i="0" dirty="0">
                <a:effectLst/>
                <a:latin typeface="Garamond" panose="02020404030301010803" pitchFamily="18" charset="0"/>
                <a:cs typeface="Times New Roman" panose="02020603050405020304" pitchFamily="18" charset="0"/>
              </a:rPr>
              <a:t> </a:t>
            </a:r>
            <a:r>
              <a:rPr lang="en-US" sz="2000" b="0" i="0" dirty="0" err="1">
                <a:effectLst/>
                <a:latin typeface="Garamond" panose="02020404030301010803" pitchFamily="18" charset="0"/>
                <a:cs typeface="Times New Roman" panose="02020603050405020304" pitchFamily="18" charset="0"/>
              </a:rPr>
              <a:t>του</a:t>
            </a:r>
            <a:r>
              <a:rPr lang="en-US" sz="2000" b="0" i="0" dirty="0">
                <a:effectLst/>
                <a:latin typeface="Garamond" panose="02020404030301010803" pitchFamily="18" charset="0"/>
                <a:cs typeface="Times New Roman" panose="02020603050405020304" pitchFamily="18" charset="0"/>
              </a:rPr>
              <a:t> π</a:t>
            </a:r>
            <a:r>
              <a:rPr lang="en-US" sz="2000" b="0" i="0" dirty="0" err="1">
                <a:effectLst/>
                <a:latin typeface="Garamond" panose="02020404030301010803" pitchFamily="18" charset="0"/>
                <a:cs typeface="Times New Roman" panose="02020603050405020304" pitchFamily="18" charset="0"/>
              </a:rPr>
              <a:t>ροσω</a:t>
            </a:r>
            <a:r>
              <a:rPr lang="en-US" sz="2000" b="0" i="0" dirty="0">
                <a:effectLst/>
                <a:latin typeface="Garamond" panose="02020404030301010803" pitchFamily="18" charset="0"/>
                <a:cs typeface="Times New Roman" panose="02020603050405020304" pitchFamily="18" charset="0"/>
              </a:rPr>
              <a:t>πικού </a:t>
            </a:r>
          </a:p>
          <a:p>
            <a:pPr indent="-228600">
              <a:lnSpc>
                <a:spcPct val="90000"/>
              </a:lnSpc>
              <a:buFont typeface="Arial" panose="020B0604020202020204" pitchFamily="34" charset="0"/>
              <a:buChar char="•"/>
            </a:pPr>
            <a:r>
              <a:rPr lang="en-US" sz="2000" b="0" i="0" dirty="0">
                <a:effectLst/>
                <a:latin typeface="Garamond" panose="02020404030301010803" pitchFamily="18" charset="0"/>
                <a:cs typeface="Times New Roman" panose="02020603050405020304" pitchFamily="18" charset="0"/>
              </a:rPr>
              <a:t>(2) η </a:t>
            </a:r>
            <a:r>
              <a:rPr lang="en-US" sz="2000" b="0" i="0" dirty="0" err="1">
                <a:effectLst/>
                <a:latin typeface="Garamond" panose="02020404030301010803" pitchFamily="18" charset="0"/>
                <a:cs typeface="Times New Roman" panose="02020603050405020304" pitchFamily="18" charset="0"/>
              </a:rPr>
              <a:t>δυν</a:t>
            </a:r>
            <a:r>
              <a:rPr lang="en-US" sz="2000" b="0" i="0" dirty="0">
                <a:effectLst/>
                <a:latin typeface="Garamond" panose="02020404030301010803" pitchFamily="18" charset="0"/>
                <a:cs typeface="Times New Roman" panose="02020603050405020304" pitchFamily="18" charset="0"/>
              </a:rPr>
              <a:t>αμική των ομάδων</a:t>
            </a:r>
          </a:p>
          <a:p>
            <a:pPr indent="-228600">
              <a:lnSpc>
                <a:spcPct val="90000"/>
              </a:lnSpc>
              <a:buFont typeface="Arial" panose="020B0604020202020204" pitchFamily="34" charset="0"/>
              <a:buChar char="•"/>
            </a:pPr>
            <a:r>
              <a:rPr lang="en-US" sz="2000" b="0" i="0" dirty="0">
                <a:effectLst/>
                <a:latin typeface="Garamond" panose="02020404030301010803" pitchFamily="18" charset="0"/>
                <a:cs typeface="Times New Roman" panose="02020603050405020304" pitchFamily="18" charset="0"/>
              </a:rPr>
              <a:t>(3) η </a:t>
            </a:r>
            <a:r>
              <a:rPr lang="en-US" sz="2000" b="0" i="0" dirty="0" err="1">
                <a:effectLst/>
                <a:latin typeface="Garamond" panose="02020404030301010803" pitchFamily="18" charset="0"/>
                <a:cs typeface="Times New Roman" panose="02020603050405020304" pitchFamily="18" charset="0"/>
              </a:rPr>
              <a:t>δημοκρ</a:t>
            </a:r>
            <a:r>
              <a:rPr lang="en-US" sz="2000" b="0" i="0" dirty="0">
                <a:effectLst/>
                <a:latin typeface="Garamond" panose="02020404030301010803" pitchFamily="18" charset="0"/>
                <a:cs typeface="Times New Roman" panose="02020603050405020304" pitchFamily="18" charset="0"/>
              </a:rPr>
              <a:t>ατική επίβλεψη</a:t>
            </a:r>
          </a:p>
          <a:p>
            <a:pPr indent="-228600">
              <a:lnSpc>
                <a:spcPct val="90000"/>
              </a:lnSpc>
              <a:buFont typeface="Arial" panose="020B0604020202020204" pitchFamily="34" charset="0"/>
              <a:buChar char="•"/>
            </a:pPr>
            <a:r>
              <a:rPr lang="en-US" sz="2000" b="0" i="0" dirty="0">
                <a:effectLst/>
                <a:latin typeface="Garamond" panose="02020404030301010803" pitchFamily="18" charset="0"/>
                <a:cs typeface="Times New Roman" panose="02020603050405020304" pitchFamily="18" charset="0"/>
              </a:rPr>
              <a:t>(4) </a:t>
            </a:r>
            <a:r>
              <a:rPr lang="en-US" sz="2000" b="0" i="0" dirty="0" err="1">
                <a:effectLst/>
                <a:latin typeface="Garamond" panose="02020404030301010803" pitchFamily="18" charset="0"/>
                <a:cs typeface="Times New Roman" panose="02020603050405020304" pitchFamily="18" charset="0"/>
              </a:rPr>
              <a:t>οι</a:t>
            </a:r>
            <a:r>
              <a:rPr lang="en-US" sz="2000" b="0" i="0" dirty="0">
                <a:effectLst/>
                <a:latin typeface="Garamond" panose="02020404030301010803" pitchFamily="18" charset="0"/>
                <a:cs typeface="Times New Roman" panose="02020603050405020304" pitchFamily="18" charset="0"/>
              </a:rPr>
              <a:t> </a:t>
            </a:r>
            <a:r>
              <a:rPr lang="en-US" sz="2000" b="0" i="0" dirty="0" err="1">
                <a:effectLst/>
                <a:latin typeface="Garamond" panose="02020404030301010803" pitchFamily="18" charset="0"/>
                <a:cs typeface="Times New Roman" panose="02020603050405020304" pitchFamily="18" charset="0"/>
              </a:rPr>
              <a:t>σχέσεις</a:t>
            </a:r>
            <a:r>
              <a:rPr lang="en-US" sz="2000" b="0" i="0" dirty="0">
                <a:effectLst/>
                <a:latin typeface="Garamond" panose="02020404030301010803" pitchFamily="18" charset="0"/>
                <a:cs typeface="Times New Roman" panose="02020603050405020304" pitchFamily="18" charset="0"/>
              </a:rPr>
              <a:t> </a:t>
            </a:r>
            <a:r>
              <a:rPr lang="en-US" sz="2000" b="0" i="0" dirty="0" err="1">
                <a:effectLst/>
                <a:latin typeface="Garamond" panose="02020404030301010803" pitchFamily="18" charset="0"/>
                <a:cs typeface="Times New Roman" panose="02020603050405020304" pitchFamily="18" charset="0"/>
              </a:rPr>
              <a:t>του</a:t>
            </a:r>
            <a:r>
              <a:rPr lang="en-US" sz="2000" b="0" i="0" dirty="0">
                <a:effectLst/>
                <a:latin typeface="Garamond" panose="02020404030301010803" pitchFamily="18" charset="0"/>
                <a:cs typeface="Times New Roman" panose="02020603050405020304" pitchFamily="18" charset="0"/>
              </a:rPr>
              <a:t> π</a:t>
            </a:r>
            <a:r>
              <a:rPr lang="en-US" sz="2000" b="0" i="0" dirty="0" err="1">
                <a:effectLst/>
                <a:latin typeface="Garamond" panose="02020404030301010803" pitchFamily="18" charset="0"/>
                <a:cs typeface="Times New Roman" panose="02020603050405020304" pitchFamily="18" charset="0"/>
              </a:rPr>
              <a:t>ροσω</a:t>
            </a:r>
            <a:r>
              <a:rPr lang="en-US" sz="2000" b="0" i="0" dirty="0">
                <a:effectLst/>
                <a:latin typeface="Garamond" panose="02020404030301010803" pitchFamily="18" charset="0"/>
                <a:cs typeface="Times New Roman" panose="02020603050405020304" pitchFamily="18" charset="0"/>
              </a:rPr>
              <a:t>πικού και </a:t>
            </a:r>
          </a:p>
          <a:p>
            <a:pPr indent="-228600">
              <a:lnSpc>
                <a:spcPct val="90000"/>
              </a:lnSpc>
              <a:buFont typeface="Arial" panose="020B0604020202020204" pitchFamily="34" charset="0"/>
              <a:buChar char="•"/>
            </a:pPr>
            <a:r>
              <a:rPr lang="en-US" sz="2000" b="0" i="0" dirty="0">
                <a:effectLst/>
                <a:latin typeface="Garamond" panose="02020404030301010803" pitchFamily="18" charset="0"/>
                <a:cs typeface="Times New Roman" panose="02020603050405020304" pitchFamily="18" charset="0"/>
              </a:rPr>
              <a:t>(5) </a:t>
            </a:r>
            <a:r>
              <a:rPr lang="en-US" sz="2000" b="0" i="0" dirty="0" err="1">
                <a:effectLst/>
                <a:latin typeface="Garamond" panose="02020404030301010803" pitchFamily="18" charset="0"/>
                <a:cs typeface="Times New Roman" panose="02020603050405020304" pitchFamily="18" charset="0"/>
              </a:rPr>
              <a:t>οι</a:t>
            </a:r>
            <a:r>
              <a:rPr lang="en-US" sz="2000" b="0" i="0" dirty="0">
                <a:effectLst/>
                <a:latin typeface="Garamond" panose="02020404030301010803" pitchFamily="18" charset="0"/>
                <a:cs typeface="Times New Roman" panose="02020603050405020304" pitchFamily="18" charset="0"/>
              </a:rPr>
              <a:t> </a:t>
            </a:r>
            <a:r>
              <a:rPr lang="en-US" sz="2000" b="0" i="0" dirty="0" err="1">
                <a:effectLst/>
                <a:latin typeface="Garamond" panose="02020404030301010803" pitchFamily="18" charset="0"/>
                <a:cs typeface="Times New Roman" panose="02020603050405020304" pitchFamily="18" charset="0"/>
              </a:rPr>
              <a:t>έννοιες</a:t>
            </a:r>
            <a:r>
              <a:rPr lang="en-US" sz="2000" b="0" i="0" dirty="0">
                <a:effectLst/>
                <a:latin typeface="Garamond" panose="02020404030301010803" pitchFamily="18" charset="0"/>
                <a:cs typeface="Times New Roman" panose="02020603050405020304" pitchFamily="18" charset="0"/>
              </a:rPr>
              <a:t> </a:t>
            </a:r>
            <a:r>
              <a:rPr lang="en-US" sz="2000" b="0" i="0" dirty="0" err="1">
                <a:effectLst/>
                <a:latin typeface="Garamond" panose="02020404030301010803" pitchFamily="18" charset="0"/>
                <a:cs typeface="Times New Roman" panose="02020603050405020304" pitchFamily="18" charset="0"/>
              </a:rPr>
              <a:t>των</a:t>
            </a:r>
            <a:r>
              <a:rPr lang="en-US" sz="2000" b="0" i="0" dirty="0">
                <a:effectLst/>
                <a:latin typeface="Garamond" panose="02020404030301010803" pitchFamily="18" charset="0"/>
                <a:cs typeface="Times New Roman" panose="02020603050405020304" pitchFamily="18" charset="0"/>
              </a:rPr>
              <a:t> </a:t>
            </a:r>
            <a:r>
              <a:rPr lang="en-US" sz="2000" b="0" i="0" dirty="0" err="1">
                <a:effectLst/>
                <a:latin typeface="Garamond" panose="02020404030301010803" pitchFamily="18" charset="0"/>
                <a:cs typeface="Times New Roman" panose="02020603050405020304" pitchFamily="18" charset="0"/>
              </a:rPr>
              <a:t>κινήτρων</a:t>
            </a:r>
            <a:r>
              <a:rPr lang="en-US" sz="2000" b="0" i="0" dirty="0">
                <a:effectLst/>
                <a:latin typeface="Garamond" panose="02020404030301010803" pitchFamily="18" charset="0"/>
                <a:cs typeface="Times New Roman" panose="02020603050405020304" pitchFamily="18" charset="0"/>
              </a:rPr>
              <a:t>.</a:t>
            </a:r>
            <a:endParaRPr lang="en-US" sz="2000" dirty="0">
              <a:latin typeface="Garamond" panose="02020404030301010803" pitchFamily="18" charset="0"/>
              <a:cs typeface="Times New Roman" panose="02020603050405020304" pitchFamily="18" charset="0"/>
            </a:endParaRPr>
          </a:p>
        </p:txBody>
      </p:sp>
      <p:pic>
        <p:nvPicPr>
          <p:cNvPr id="2" name="object 3">
            <a:extLst>
              <a:ext uri="{FF2B5EF4-FFF2-40B4-BE49-F238E27FC236}">
                <a16:creationId xmlns:a16="http://schemas.microsoft.com/office/drawing/2014/main" id="{D10EF92A-791B-E0F7-6910-BC69E7ACB211}"/>
              </a:ext>
            </a:extLst>
          </p:cNvPr>
          <p:cNvPicPr/>
          <p:nvPr/>
        </p:nvPicPr>
        <p:blipFill>
          <a:blip r:embed="rId2" cstate="print"/>
          <a:stretch>
            <a:fillRect/>
          </a:stretch>
        </p:blipFill>
        <p:spPr>
          <a:xfrm>
            <a:off x="4257641" y="469129"/>
            <a:ext cx="7245539" cy="3712254"/>
          </a:xfrm>
          <a:prstGeom prst="rect">
            <a:avLst/>
          </a:prstGeom>
        </p:spPr>
      </p:pic>
    </p:spTree>
    <p:extLst>
      <p:ext uri="{BB962C8B-B14F-4D97-AF65-F5344CB8AC3E}">
        <p14:creationId xmlns:p14="http://schemas.microsoft.com/office/powerpoint/2010/main" val="291109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2987710" y="0"/>
            <a:ext cx="44961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497802" y="382952"/>
            <a:ext cx="3776672" cy="149713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Α. </a:t>
            </a:r>
            <a:r>
              <a:rPr lang="en-US" altLang="ko-KR" sz="2800" b="1" dirty="0">
                <a:solidFill>
                  <a:schemeClr val="bg1"/>
                </a:solidFill>
                <a:latin typeface="Times New Roman" panose="02020603050405020304" pitchFamily="18" charset="0"/>
                <a:cs typeface="Times New Roman" panose="02020603050405020304" pitchFamily="18" charset="0"/>
              </a:rPr>
              <a:t>E. Mayo</a:t>
            </a:r>
          </a:p>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Πείραμα </a:t>
            </a:r>
            <a:r>
              <a:rPr lang="en-US" altLang="ko-KR" sz="2800" b="1" dirty="0">
                <a:solidFill>
                  <a:schemeClr val="bg1"/>
                </a:solidFill>
                <a:latin typeface="Times New Roman" panose="02020603050405020304" pitchFamily="18" charset="0"/>
                <a:cs typeface="Times New Roman" panose="02020603050405020304" pitchFamily="18" charset="0"/>
              </a:rPr>
              <a:t>Hawthorne</a:t>
            </a:r>
            <a:r>
              <a:rPr lang="el-GR" altLang="ko-KR" sz="2800" b="1" dirty="0">
                <a:solidFill>
                  <a:schemeClr val="bg1"/>
                </a:solidFill>
                <a:latin typeface="Times New Roman" panose="02020603050405020304" pitchFamily="18" charset="0"/>
                <a:cs typeface="Times New Roman" panose="02020603050405020304" pitchFamily="18" charset="0"/>
              </a:rPr>
              <a:t> (1927)</a:t>
            </a: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058478" y="1803155"/>
            <a:ext cx="4354630" cy="5186035"/>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Κεντρικά Σημεία της Θεωρίας της Ανθρώπινης Συμπεριφοράς του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E. Mayo</a:t>
            </a:r>
          </a:p>
          <a:p>
            <a:r>
              <a:rPr lang="el-GR" dirty="0">
                <a:latin typeface="Times New Roman" panose="02020603050405020304" pitchFamily="18" charset="0"/>
                <a:cs typeface="Times New Roman" panose="02020603050405020304" pitchFamily="18" charset="0"/>
              </a:rPr>
              <a:t>Η</a:t>
            </a:r>
            <a:r>
              <a:rPr lang="el-GR" sz="1800" b="0" i="0" u="none" strike="noStrike" baseline="0" dirty="0">
                <a:latin typeface="Times New Roman" panose="02020603050405020304" pitchFamily="18" charset="0"/>
                <a:cs typeface="Times New Roman" panose="02020603050405020304" pitchFamily="18" charset="0"/>
              </a:rPr>
              <a:t> </a:t>
            </a:r>
            <a:r>
              <a:rPr lang="el-GR" sz="1800" b="1" i="0" u="none" strike="noStrike" baseline="0" dirty="0">
                <a:latin typeface="Times New Roman" panose="02020603050405020304" pitchFamily="18" charset="0"/>
                <a:cs typeface="Times New Roman" panose="02020603050405020304" pitchFamily="18" charset="0"/>
              </a:rPr>
              <a:t>ανθρώπινη </a:t>
            </a:r>
            <a:r>
              <a:rPr lang="el-GR" sz="1800" b="0" i="0" u="none" strike="noStrike" baseline="0" dirty="0">
                <a:latin typeface="Times New Roman" panose="02020603050405020304" pitchFamily="18" charset="0"/>
                <a:cs typeface="Times New Roman" panose="02020603050405020304" pitchFamily="18" charset="0"/>
              </a:rPr>
              <a:t>συμπεριφορά και η </a:t>
            </a:r>
            <a:r>
              <a:rPr lang="el-GR" sz="1800" b="1" i="0" u="none" strike="noStrike" baseline="0" dirty="0">
                <a:latin typeface="Times New Roman" panose="02020603050405020304" pitchFamily="18" charset="0"/>
                <a:cs typeface="Times New Roman" panose="02020603050405020304" pitchFamily="18" charset="0"/>
              </a:rPr>
              <a:t>κοινωνιολογική</a:t>
            </a:r>
            <a:r>
              <a:rPr lang="el-GR" sz="1800" b="0" i="0" u="none" strike="noStrike" baseline="0" dirty="0">
                <a:latin typeface="Times New Roman" panose="02020603050405020304" pitchFamily="18" charset="0"/>
                <a:cs typeface="Times New Roman" panose="02020603050405020304" pitchFamily="18" charset="0"/>
              </a:rPr>
              <a:t>, καθώς και η </a:t>
            </a:r>
            <a:r>
              <a:rPr lang="el-GR" sz="1800" b="1" i="0" u="none" strike="noStrike" baseline="0" dirty="0">
                <a:latin typeface="Times New Roman" panose="02020603050405020304" pitchFamily="18" charset="0"/>
                <a:cs typeface="Times New Roman" panose="02020603050405020304" pitchFamily="18" charset="0"/>
              </a:rPr>
              <a:t>ψυχολογική </a:t>
            </a:r>
            <a:r>
              <a:rPr lang="el-GR" sz="1800" b="0" i="0" u="none" strike="noStrike" baseline="0" dirty="0">
                <a:latin typeface="Times New Roman" panose="02020603050405020304" pitchFamily="18" charset="0"/>
                <a:cs typeface="Times New Roman" panose="02020603050405020304" pitchFamily="18" charset="0"/>
              </a:rPr>
              <a:t>διάσταση της εργασίας αποτελούν παράγοντες που επηρεάζουν καθοριστικά την παραγωγικότητα των εργαζομένων, γεγονός που άλλαξε ριζικά τον προσανατολισμό της Επιστήμης της Διοίκησης. </a:t>
            </a:r>
          </a:p>
          <a:p>
            <a:pPr algn="ctr"/>
            <a:r>
              <a:rPr lang="el-GR" altLang="ko-KR" sz="1600" b="1" dirty="0">
                <a:solidFill>
                  <a:schemeClr val="accent3">
                    <a:lumMod val="75000"/>
                  </a:schemeClr>
                </a:solidFill>
                <a:latin typeface="Times New Roman" panose="02020603050405020304" pitchFamily="18" charset="0"/>
                <a:cs typeface="Times New Roman" panose="02020603050405020304" pitchFamily="18" charset="0"/>
              </a:rPr>
              <a:t>Πείραμα </a:t>
            </a:r>
            <a:r>
              <a:rPr lang="en-US" altLang="ko-KR" sz="1600" b="1" dirty="0">
                <a:solidFill>
                  <a:schemeClr val="accent3">
                    <a:lumMod val="75000"/>
                  </a:schemeClr>
                </a:solidFill>
                <a:latin typeface="Times New Roman" panose="02020603050405020304" pitchFamily="18" charset="0"/>
                <a:cs typeface="Times New Roman" panose="02020603050405020304" pitchFamily="18" charset="0"/>
              </a:rPr>
              <a:t>Hawthorne (1927)</a:t>
            </a:r>
          </a:p>
          <a:p>
            <a:pPr marL="285750" indent="-285750">
              <a:buFont typeface="Wingdings" panose="05000000000000000000" pitchFamily="2" charset="2"/>
              <a:buChar char="ü"/>
            </a:pPr>
            <a:r>
              <a:rPr lang="el-GR" sz="1700" b="1" i="0" dirty="0">
                <a:solidFill>
                  <a:srgbClr val="444444"/>
                </a:solidFill>
                <a:effectLst/>
                <a:latin typeface="Times New Roman" panose="02020603050405020304" pitchFamily="18" charset="0"/>
                <a:cs typeface="Times New Roman" panose="02020603050405020304" pitchFamily="18" charset="0"/>
              </a:rPr>
              <a:t>Στόχος: </a:t>
            </a:r>
            <a:r>
              <a:rPr lang="el-GR" sz="1700" b="0" i="0" dirty="0">
                <a:solidFill>
                  <a:srgbClr val="444444"/>
                </a:solidFill>
                <a:effectLst/>
                <a:latin typeface="Times New Roman" panose="02020603050405020304" pitchFamily="18" charset="0"/>
                <a:cs typeface="Times New Roman" panose="02020603050405020304" pitchFamily="18" charset="0"/>
              </a:rPr>
              <a:t>η διερεύνηση της σχέσης</a:t>
            </a:r>
            <a:r>
              <a:rPr lang="en-US" sz="1700" dirty="0">
                <a:solidFill>
                  <a:srgbClr val="444444"/>
                </a:solidFill>
                <a:latin typeface="Times New Roman" panose="02020603050405020304" pitchFamily="18" charset="0"/>
                <a:cs typeface="Times New Roman" panose="02020603050405020304" pitchFamily="18" charset="0"/>
              </a:rPr>
              <a:t> </a:t>
            </a:r>
            <a:r>
              <a:rPr lang="el-GR" sz="1700" b="0" i="0" dirty="0">
                <a:solidFill>
                  <a:srgbClr val="444444"/>
                </a:solidFill>
                <a:effectLst/>
                <a:latin typeface="Times New Roman" panose="02020603050405020304" pitchFamily="18" charset="0"/>
                <a:cs typeface="Times New Roman" panose="02020603050405020304" pitchFamily="18" charset="0"/>
              </a:rPr>
              <a:t>μεταξύ</a:t>
            </a:r>
            <a:endParaRPr lang="en-US" sz="1700" b="0" i="0" dirty="0">
              <a:solidFill>
                <a:srgbClr val="444444"/>
              </a:solidFill>
              <a:effectLst/>
              <a:latin typeface="Times New Roman" panose="02020603050405020304" pitchFamily="18" charset="0"/>
              <a:cs typeface="Times New Roman" panose="02020603050405020304" pitchFamily="18" charset="0"/>
            </a:endParaRPr>
          </a:p>
          <a:p>
            <a:r>
              <a:rPr lang="el-GR" sz="1700" b="0" i="0" dirty="0">
                <a:solidFill>
                  <a:srgbClr val="444444"/>
                </a:solidFill>
                <a:effectLst/>
                <a:latin typeface="Times New Roman" panose="02020603050405020304" pitchFamily="18" charset="0"/>
                <a:cs typeface="Times New Roman" panose="02020603050405020304" pitchFamily="18" charset="0"/>
              </a:rPr>
              <a:t>φυσικού περιβάλλοντος και παραγωγικότητας.</a:t>
            </a:r>
            <a:endParaRPr lang="en-US" sz="1700" b="0" i="0" dirty="0">
              <a:solidFill>
                <a:srgbClr val="444444"/>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700" b="1" i="0" dirty="0">
                <a:solidFill>
                  <a:srgbClr val="444444"/>
                </a:solidFill>
                <a:effectLst/>
                <a:latin typeface="Times New Roman" panose="02020603050405020304" pitchFamily="18" charset="0"/>
                <a:cs typeface="Times New Roman" panose="02020603050405020304" pitchFamily="18" charset="0"/>
              </a:rPr>
              <a:t>Μέθοδος και Υλικό: </a:t>
            </a:r>
            <a:r>
              <a:rPr lang="el-GR" sz="1700" b="0" i="0" dirty="0">
                <a:solidFill>
                  <a:srgbClr val="444444"/>
                </a:solidFill>
                <a:effectLst/>
                <a:latin typeface="Times New Roman" panose="02020603050405020304" pitchFamily="18" charset="0"/>
                <a:cs typeface="Times New Roman" panose="02020603050405020304" pitchFamily="18" charset="0"/>
              </a:rPr>
              <a:t>Εργάτριες του</a:t>
            </a:r>
            <a:endParaRPr lang="en-US" sz="1700" b="0" i="0" dirty="0">
              <a:solidFill>
                <a:srgbClr val="444444"/>
              </a:solidFill>
              <a:effectLst/>
              <a:latin typeface="Times New Roman" panose="02020603050405020304" pitchFamily="18" charset="0"/>
              <a:cs typeface="Times New Roman" panose="02020603050405020304" pitchFamily="18" charset="0"/>
            </a:endParaRPr>
          </a:p>
          <a:p>
            <a:r>
              <a:rPr lang="el-GR" sz="1700" b="0" i="0" dirty="0">
                <a:solidFill>
                  <a:srgbClr val="444444"/>
                </a:solidFill>
                <a:effectLst/>
                <a:latin typeface="Times New Roman" panose="02020603050405020304" pitchFamily="18" charset="0"/>
                <a:cs typeface="Times New Roman" panose="02020603050405020304" pitchFamily="18" charset="0"/>
              </a:rPr>
              <a:t>τμήματος Ηλεκτρονόμων-2 ομάδες: α) ομάδα ελέγχου σε σταθερές συνθήκες εργασίες (π.χ. φωτισμός)β) ομάδα μελέτης: μεταβολή στις συνθήκες</a:t>
            </a:r>
          </a:p>
          <a:p>
            <a:endParaRPr lang="en-US" altLang="ko-KR" sz="1600" dirty="0">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CA4B76B6-CF1E-7559-6EB3-436435EF8F24}"/>
              </a:ext>
            </a:extLst>
          </p:cNvPr>
          <p:cNvSpPr/>
          <p:nvPr/>
        </p:nvSpPr>
        <p:spPr>
          <a:xfrm>
            <a:off x="7483876" y="0"/>
            <a:ext cx="510781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sp>
        <p:nvSpPr>
          <p:cNvPr id="13" name="TextBox 12">
            <a:extLst>
              <a:ext uri="{FF2B5EF4-FFF2-40B4-BE49-F238E27FC236}">
                <a16:creationId xmlns:a16="http://schemas.microsoft.com/office/drawing/2014/main" id="{6BCE96E8-653C-2C6C-CF3E-7634C8C89F26}"/>
              </a:ext>
            </a:extLst>
          </p:cNvPr>
          <p:cNvSpPr txBox="1"/>
          <p:nvPr/>
        </p:nvSpPr>
        <p:spPr>
          <a:xfrm>
            <a:off x="7483877" y="0"/>
            <a:ext cx="5211192" cy="6340197"/>
          </a:xfrm>
          <a:prstGeom prst="rect">
            <a:avLst/>
          </a:prstGeom>
          <a:noFill/>
        </p:spPr>
        <p:txBody>
          <a:bodyPr wrap="square" rtlCol="0">
            <a:spAutoFit/>
          </a:bodyPr>
          <a:lstStyle/>
          <a:p>
            <a:endParaRPr lang="el-GR" sz="1600" dirty="0">
              <a:solidFill>
                <a:srgbClr val="444444"/>
              </a:solidFill>
              <a:latin typeface="Times New Roman" panose="02020603050405020304" pitchFamily="18" charset="0"/>
              <a:cs typeface="Times New Roman" panose="02020603050405020304" pitchFamily="18" charset="0"/>
            </a:endParaRPr>
          </a:p>
          <a:p>
            <a:r>
              <a:rPr lang="el-GR" sz="1600" b="1" dirty="0">
                <a:latin typeface="Times New Roman" panose="02020603050405020304" pitchFamily="18" charset="0"/>
                <a:cs typeface="Times New Roman" panose="02020603050405020304" pitchFamily="18" charset="0"/>
              </a:rPr>
              <a:t>Συμπεράσματα</a:t>
            </a:r>
          </a:p>
          <a:p>
            <a:pPr marL="285750" indent="-285750" algn="just">
              <a:buFont typeface="Wingdings" panose="05000000000000000000" pitchFamily="2" charset="2"/>
              <a:buChar char="Ø"/>
            </a:pPr>
            <a:r>
              <a:rPr lang="el-GR" sz="1700" b="0" i="0" dirty="0">
                <a:solidFill>
                  <a:srgbClr val="444444"/>
                </a:solidFill>
                <a:effectLst/>
                <a:latin typeface="Times New Roman" panose="02020603050405020304" pitchFamily="18" charset="0"/>
                <a:cs typeface="Times New Roman" panose="02020603050405020304" pitchFamily="18" charset="0"/>
              </a:rPr>
              <a:t>Η παραγωγικότητα αυξανόταν ανεξάρτητα</a:t>
            </a:r>
          </a:p>
          <a:p>
            <a:pPr algn="just"/>
            <a:r>
              <a:rPr lang="el-GR" sz="1700" b="0" i="0" dirty="0">
                <a:solidFill>
                  <a:srgbClr val="444444"/>
                </a:solidFill>
                <a:effectLst/>
                <a:latin typeface="Times New Roman" panose="02020603050405020304" pitchFamily="18" charset="0"/>
                <a:cs typeface="Times New Roman" panose="02020603050405020304" pitchFamily="18" charset="0"/>
              </a:rPr>
              <a:t>από την μεταβολή των συνθηκών (διενεργήθηκαν (διενεργήθηκαν συνεντεύξεις).</a:t>
            </a:r>
          </a:p>
          <a:p>
            <a:pPr marL="285750" indent="-285750" algn="just">
              <a:buFont typeface="Wingdings" panose="05000000000000000000" pitchFamily="2" charset="2"/>
              <a:buChar char="Ø"/>
            </a:pPr>
            <a:r>
              <a:rPr lang="el-GR" sz="1700" b="0" i="0" dirty="0">
                <a:solidFill>
                  <a:srgbClr val="444444"/>
                </a:solidFill>
                <a:effectLst/>
                <a:latin typeface="Times New Roman" panose="02020603050405020304" pitchFamily="18" charset="0"/>
                <a:cs typeface="Times New Roman" panose="02020603050405020304" pitchFamily="18" charset="0"/>
              </a:rPr>
              <a:t>Ο χώρος των πειραμάτων ήταν ευχάριστος για</a:t>
            </a:r>
          </a:p>
          <a:p>
            <a:pPr algn="just"/>
            <a:r>
              <a:rPr lang="el-GR" sz="1700" b="0" i="0" dirty="0">
                <a:solidFill>
                  <a:srgbClr val="444444"/>
                </a:solidFill>
                <a:effectLst/>
                <a:latin typeface="Times New Roman" panose="02020603050405020304" pitchFamily="18" charset="0"/>
                <a:cs typeface="Times New Roman" panose="02020603050405020304" pitchFamily="18" charset="0"/>
              </a:rPr>
              <a:t>εργασία και η σχέση μεταξύ των εργατριών και του επόπτη ήταν πιο χαλαρή.</a:t>
            </a:r>
          </a:p>
          <a:p>
            <a:pPr marL="285750" indent="-285750">
              <a:buFont typeface="Wingdings" panose="05000000000000000000" pitchFamily="2" charset="2"/>
              <a:buChar char="Ø"/>
            </a:pPr>
            <a:r>
              <a:rPr lang="el-GR" sz="1700" b="0" i="0" dirty="0">
                <a:solidFill>
                  <a:srgbClr val="444444"/>
                </a:solidFill>
                <a:effectLst/>
                <a:latin typeface="Times New Roman" panose="02020603050405020304" pitchFamily="18" charset="0"/>
                <a:cs typeface="Times New Roman" panose="02020603050405020304" pitchFamily="18" charset="0"/>
              </a:rPr>
              <a:t>Οι εργάτριες ανταποκρίθηκαν στο γεγονός ότι</a:t>
            </a:r>
          </a:p>
          <a:p>
            <a:r>
              <a:rPr lang="el-GR" sz="1700" b="0" i="0" dirty="0">
                <a:solidFill>
                  <a:srgbClr val="444444"/>
                </a:solidFill>
                <a:effectLst/>
                <a:latin typeface="Times New Roman" panose="02020603050405020304" pitchFamily="18" charset="0"/>
                <a:cs typeface="Times New Roman" panose="02020603050405020304" pitchFamily="18" charset="0"/>
              </a:rPr>
              <a:t>συμμετείχαν σε ένα σημαντικό πείραμα – αυξημένο αίσθημα ταυτότητας και συμμετοχής στην ομάδα.</a:t>
            </a:r>
          </a:p>
          <a:p>
            <a:pPr marL="285750" indent="-285750">
              <a:buFont typeface="Wingdings" panose="05000000000000000000" pitchFamily="2" charset="2"/>
              <a:buChar char="Ø"/>
            </a:pPr>
            <a:r>
              <a:rPr lang="el-GR" sz="1700" b="0" i="0" dirty="0">
                <a:solidFill>
                  <a:srgbClr val="444444"/>
                </a:solidFill>
                <a:effectLst/>
                <a:latin typeface="Times New Roman" panose="02020603050405020304" pitchFamily="18" charset="0"/>
                <a:cs typeface="Times New Roman" panose="02020603050405020304" pitchFamily="18" charset="0"/>
              </a:rPr>
              <a:t>Η </a:t>
            </a:r>
            <a:r>
              <a:rPr lang="el-GR" sz="1700" dirty="0">
                <a:solidFill>
                  <a:srgbClr val="444444"/>
                </a:solidFill>
                <a:latin typeface="Times New Roman" panose="02020603050405020304" pitchFamily="18" charset="0"/>
                <a:cs typeface="Times New Roman" panose="02020603050405020304" pitchFamily="18" charset="0"/>
              </a:rPr>
              <a:t>συμπεριφορά &amp; τα συναισθήματα παρουσιάζουν</a:t>
            </a:r>
          </a:p>
          <a:p>
            <a:r>
              <a:rPr lang="el-GR" sz="1700" dirty="0">
                <a:solidFill>
                  <a:srgbClr val="444444"/>
                </a:solidFill>
                <a:latin typeface="Times New Roman" panose="02020603050405020304" pitchFamily="18" charset="0"/>
                <a:cs typeface="Times New Roman" panose="02020603050405020304" pitchFamily="18" charset="0"/>
              </a:rPr>
              <a:t>υψηλή συσχέτιση</a:t>
            </a:r>
          </a:p>
          <a:p>
            <a:pPr marL="285750" indent="-285750">
              <a:buFont typeface="Wingdings" panose="05000000000000000000" pitchFamily="2" charset="2"/>
              <a:buChar char="Ø"/>
            </a:pPr>
            <a:r>
              <a:rPr lang="el-GR" sz="1700" dirty="0">
                <a:solidFill>
                  <a:srgbClr val="444444"/>
                </a:solidFill>
                <a:latin typeface="Times New Roman" panose="02020603050405020304" pitchFamily="18" charset="0"/>
                <a:cs typeface="Times New Roman" panose="02020603050405020304" pitchFamily="18" charset="0"/>
              </a:rPr>
              <a:t>Η παραγωγή επηρεαζόταν περισσότερο από το</a:t>
            </a:r>
          </a:p>
          <a:p>
            <a:r>
              <a:rPr lang="el-GR" sz="1700" dirty="0">
                <a:solidFill>
                  <a:srgbClr val="444444"/>
                </a:solidFill>
                <a:latin typeface="Times New Roman" panose="02020603050405020304" pitchFamily="18" charset="0"/>
                <a:cs typeface="Times New Roman" panose="02020603050405020304" pitchFamily="18" charset="0"/>
              </a:rPr>
              <a:t>κοινωνικό περιβάλλον, παρά από τις φυσικές συνθήκες εργασίας. Οι επιδράσεις της ομάδας επηρεάζουν σημαντικά την προσωπική συμπεριφορά</a:t>
            </a:r>
          </a:p>
          <a:p>
            <a:pPr marL="285750" indent="-285750">
              <a:buFont typeface="Wingdings" panose="05000000000000000000" pitchFamily="2" charset="2"/>
              <a:buChar char="Ø"/>
            </a:pPr>
            <a:r>
              <a:rPr lang="el-GR" sz="1700" b="0" i="0" dirty="0">
                <a:solidFill>
                  <a:srgbClr val="444444"/>
                </a:solidFill>
                <a:effectLst/>
                <a:latin typeface="Times New Roman" panose="02020603050405020304" pitchFamily="18" charset="0"/>
                <a:cs typeface="Times New Roman" panose="02020603050405020304" pitchFamily="18" charset="0"/>
              </a:rPr>
              <a:t>Τα κριτήρια της ομάδας ήταν πολύ αποτελεσματικά</a:t>
            </a:r>
          </a:p>
          <a:p>
            <a:r>
              <a:rPr lang="el-GR" sz="1700" b="0" i="0" dirty="0">
                <a:solidFill>
                  <a:srgbClr val="444444"/>
                </a:solidFill>
                <a:effectLst/>
                <a:latin typeface="Times New Roman" panose="02020603050405020304" pitchFamily="18" charset="0"/>
                <a:cs typeface="Times New Roman" panose="02020603050405020304" pitchFamily="18" charset="0"/>
              </a:rPr>
              <a:t>στην ανάπτυξη της παραγωγικότητας του κάθε εργαζόμενου, της ομαδικής ευθύνης και ασφάλειας</a:t>
            </a:r>
          </a:p>
          <a:p>
            <a:pPr marL="285750" indent="-285750">
              <a:buFont typeface="Wingdings" panose="05000000000000000000" pitchFamily="2" charset="2"/>
              <a:buChar char="Ø"/>
            </a:pPr>
            <a:r>
              <a:rPr lang="el-GR" sz="1700" dirty="0">
                <a:solidFill>
                  <a:srgbClr val="444444"/>
                </a:solidFill>
                <a:latin typeface="Times New Roman" panose="02020603050405020304" pitchFamily="18" charset="0"/>
                <a:cs typeface="Times New Roman" panose="02020603050405020304" pitchFamily="18" charset="0"/>
              </a:rPr>
              <a:t>Η</a:t>
            </a:r>
            <a:r>
              <a:rPr lang="el-GR" sz="1700" b="0" i="0" dirty="0">
                <a:solidFill>
                  <a:srgbClr val="444444"/>
                </a:solidFill>
                <a:effectLst/>
                <a:latin typeface="Times New Roman" panose="02020603050405020304" pitchFamily="18" charset="0"/>
                <a:cs typeface="Times New Roman" panose="02020603050405020304" pitchFamily="18" charset="0"/>
              </a:rPr>
              <a:t> συμπεριφορά των διοικούντων προς τους</a:t>
            </a:r>
          </a:p>
          <a:p>
            <a:r>
              <a:rPr lang="el-GR" sz="1700" b="0" i="0" dirty="0">
                <a:solidFill>
                  <a:srgbClr val="444444"/>
                </a:solidFill>
                <a:effectLst/>
                <a:latin typeface="Times New Roman" panose="02020603050405020304" pitchFamily="18" charset="0"/>
                <a:cs typeface="Times New Roman" panose="02020603050405020304" pitchFamily="18" charset="0"/>
              </a:rPr>
              <a:t>εργαζόμενους ήταν περισσότερο καθοριστικός παράγοντας για την αύξηση της παραγωγικότητάς τους σε σχέση με υλικούς παράγοντες που μεταβάλλονταν</a:t>
            </a:r>
            <a:endParaRPr lang="en-US" altLang="ko-KR" sz="1700" dirty="0">
              <a:solidFill>
                <a:srgbClr val="444444"/>
              </a:solidFill>
              <a:latin typeface="Times New Roman" panose="02020603050405020304" pitchFamily="18" charset="0"/>
              <a:cs typeface="Times New Roman" panose="02020603050405020304" pitchFamily="18" charset="0"/>
            </a:endParaRPr>
          </a:p>
        </p:txBody>
      </p:sp>
      <p:pic>
        <p:nvPicPr>
          <p:cNvPr id="8" name="Θέση εικόνας 7" descr="Εικόνα που περιέχει κείμενο, άτομο, εσωτερικό, άνδρας&#10;&#10;Περιγραφή που δημιουργήθηκε αυτόματα">
            <a:extLst>
              <a:ext uri="{FF2B5EF4-FFF2-40B4-BE49-F238E27FC236}">
                <a16:creationId xmlns:a16="http://schemas.microsoft.com/office/drawing/2014/main" id="{35CA8CBA-4D8C-07BD-3D88-1421ADDB398B}"/>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33491" r="33491"/>
          <a:stretch>
            <a:fillRect/>
          </a:stretch>
        </p:blipFill>
        <p:spPr>
          <a:xfrm>
            <a:off x="0" y="0"/>
            <a:ext cx="2987709" cy="6858000"/>
          </a:xfrm>
        </p:spPr>
      </p:pic>
    </p:spTree>
    <p:extLst>
      <p:ext uri="{BB962C8B-B14F-4D97-AF65-F5344CB8AC3E}">
        <p14:creationId xmlns:p14="http://schemas.microsoft.com/office/powerpoint/2010/main" val="294364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4031999"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4306312" y="512816"/>
            <a:ext cx="3776672" cy="149713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Β. </a:t>
            </a:r>
            <a:r>
              <a:rPr lang="en-US" altLang="ko-KR" sz="2800" b="1" dirty="0">
                <a:solidFill>
                  <a:schemeClr val="bg1"/>
                </a:solidFill>
                <a:latin typeface="Times New Roman" panose="02020603050405020304" pitchFamily="18" charset="0"/>
                <a:cs typeface="Times New Roman" panose="02020603050405020304" pitchFamily="18" charset="0"/>
              </a:rPr>
              <a:t>D. McGregor</a:t>
            </a:r>
          </a:p>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Θεωρία των Κινήτρων Χ και Υ </a:t>
            </a:r>
            <a:r>
              <a:rPr lang="en-US" altLang="ko-KR" sz="2800" b="1" dirty="0">
                <a:solidFill>
                  <a:schemeClr val="bg1"/>
                </a:solidFill>
                <a:latin typeface="Times New Roman" panose="02020603050405020304" pitchFamily="18" charset="0"/>
                <a:cs typeface="Times New Roman" panose="02020603050405020304" pitchFamily="18" charset="0"/>
              </a:rPr>
              <a:t>(1960)</a:t>
            </a:r>
          </a:p>
        </p:txBody>
      </p:sp>
      <p:sp>
        <p:nvSpPr>
          <p:cNvPr id="6" name="TextBox 5">
            <a:extLst>
              <a:ext uri="{FF2B5EF4-FFF2-40B4-BE49-F238E27FC236}">
                <a16:creationId xmlns:a16="http://schemas.microsoft.com/office/drawing/2014/main" id="{5AF42BF0-0B17-4E57-940A-6CE81C90668D}"/>
              </a:ext>
            </a:extLst>
          </p:cNvPr>
          <p:cNvSpPr txBox="1"/>
          <p:nvPr/>
        </p:nvSpPr>
        <p:spPr>
          <a:xfrm>
            <a:off x="4425385" y="2300413"/>
            <a:ext cx="3657599" cy="3262432"/>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Κεντρικά Σημεία της Θεωρίας του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D. McGregor</a:t>
            </a:r>
          </a:p>
          <a:p>
            <a:pPr algn="ctr"/>
            <a:r>
              <a:rPr lang="el-GR" altLang="ko-KR" sz="1700" dirty="0">
                <a:latin typeface="Times New Roman" panose="02020603050405020304" pitchFamily="18" charset="0"/>
                <a:cs typeface="Times New Roman" panose="02020603050405020304" pitchFamily="18" charset="0"/>
              </a:rPr>
              <a:t>Διερευνώντας τις σχέσεις προϊσταμένου-υφισταμένου, κατέληξε στο γενικό συμπέρασμα ότι η αιτία για τη χαμηλή παραγωγικότητα σε έναν οργανισμό δε </a:t>
            </a:r>
            <a:r>
              <a:rPr lang="el-GR" altLang="ko-KR" sz="1700" b="1" dirty="0">
                <a:latin typeface="Times New Roman" panose="02020603050405020304" pitchFamily="18" charset="0"/>
                <a:cs typeface="Times New Roman" panose="02020603050405020304" pitchFamily="18" charset="0"/>
              </a:rPr>
              <a:t>βρίσκεται</a:t>
            </a:r>
            <a:r>
              <a:rPr lang="el-GR" altLang="ko-KR" sz="1700" dirty="0">
                <a:latin typeface="Times New Roman" panose="02020603050405020304" pitchFamily="18" charset="0"/>
                <a:cs typeface="Times New Roman" panose="02020603050405020304" pitchFamily="18" charset="0"/>
              </a:rPr>
              <a:t> τόσο στη </a:t>
            </a:r>
            <a:r>
              <a:rPr lang="el-GR" altLang="ko-KR" sz="1700" b="1" dirty="0">
                <a:latin typeface="Times New Roman" panose="02020603050405020304" pitchFamily="18" charset="0"/>
                <a:cs typeface="Times New Roman" panose="02020603050405020304" pitchFamily="18" charset="0"/>
              </a:rPr>
              <a:t>δομή</a:t>
            </a:r>
            <a:r>
              <a:rPr lang="el-GR" altLang="ko-KR" sz="1700" dirty="0">
                <a:latin typeface="Times New Roman" panose="02020603050405020304" pitchFamily="18" charset="0"/>
                <a:cs typeface="Times New Roman" panose="02020603050405020304" pitchFamily="18" charset="0"/>
              </a:rPr>
              <a:t> ή στην </a:t>
            </a:r>
            <a:r>
              <a:rPr lang="el-GR" altLang="ko-KR" sz="1700" b="1" dirty="0">
                <a:latin typeface="Times New Roman" panose="02020603050405020304" pitchFamily="18" charset="0"/>
                <a:cs typeface="Times New Roman" panose="02020603050405020304" pitchFamily="18" charset="0"/>
              </a:rPr>
              <a:t>τελειοποίηση των μεθόδων </a:t>
            </a:r>
            <a:r>
              <a:rPr lang="el-GR" altLang="ko-KR" sz="1700" dirty="0">
                <a:latin typeface="Times New Roman" panose="02020603050405020304" pitchFamily="18" charset="0"/>
                <a:cs typeface="Times New Roman" panose="02020603050405020304" pitchFamily="18" charset="0"/>
              </a:rPr>
              <a:t>εργασίας, </a:t>
            </a:r>
            <a:r>
              <a:rPr lang="el-GR" altLang="ko-KR" sz="1700" b="1" dirty="0">
                <a:latin typeface="Times New Roman" panose="02020603050405020304" pitchFamily="18" charset="0"/>
                <a:cs typeface="Times New Roman" panose="02020603050405020304" pitchFamily="18" charset="0"/>
              </a:rPr>
              <a:t>όσο στον τρόπο αξιοποίησης ανθρώπινου δυναμικού </a:t>
            </a:r>
            <a:r>
              <a:rPr lang="el-GR" altLang="ko-KR" sz="1700" dirty="0">
                <a:latin typeface="Times New Roman" panose="02020603050405020304" pitchFamily="18" charset="0"/>
                <a:cs typeface="Times New Roman" panose="02020603050405020304" pitchFamily="18" charset="0"/>
              </a:rPr>
              <a:t>ανάλογα με τις δυνατότητες και τις ικανότητες του.</a:t>
            </a:r>
          </a:p>
        </p:txBody>
      </p:sp>
      <p:sp>
        <p:nvSpPr>
          <p:cNvPr id="12" name="Rectangle 3">
            <a:extLst>
              <a:ext uri="{FF2B5EF4-FFF2-40B4-BE49-F238E27FC236}">
                <a16:creationId xmlns:a16="http://schemas.microsoft.com/office/drawing/2014/main" id="{CA4B76B6-CF1E-7559-6EB3-436435EF8F24}"/>
              </a:ext>
            </a:extLst>
          </p:cNvPr>
          <p:cNvSpPr/>
          <p:nvPr/>
        </p:nvSpPr>
        <p:spPr>
          <a:xfrm>
            <a:off x="8256067" y="0"/>
            <a:ext cx="433562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sp>
        <p:nvSpPr>
          <p:cNvPr id="13" name="TextBox 12">
            <a:extLst>
              <a:ext uri="{FF2B5EF4-FFF2-40B4-BE49-F238E27FC236}">
                <a16:creationId xmlns:a16="http://schemas.microsoft.com/office/drawing/2014/main" id="{6BCE96E8-653C-2C6C-CF3E-7634C8C89F26}"/>
              </a:ext>
            </a:extLst>
          </p:cNvPr>
          <p:cNvSpPr txBox="1"/>
          <p:nvPr/>
        </p:nvSpPr>
        <p:spPr>
          <a:xfrm>
            <a:off x="8482612" y="185406"/>
            <a:ext cx="3657599" cy="7263527"/>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Η Θεωρία Χ</a:t>
            </a:r>
            <a:endParaRPr lang="en-US" altLang="ko-KR" b="1" dirty="0">
              <a:solidFill>
                <a:schemeClr val="accent3">
                  <a:lumMod val="75000"/>
                </a:schemeClr>
              </a:solidFill>
              <a:latin typeface="Times New Roman" panose="02020603050405020304" pitchFamily="18" charset="0"/>
              <a:cs typeface="Times New Roman" panose="02020603050405020304" pitchFamily="18" charset="0"/>
            </a:endParaRPr>
          </a:p>
          <a:p>
            <a:pPr algn="ctr"/>
            <a:r>
              <a:rPr lang="el-GR" altLang="ko-KR" sz="1600" b="1" dirty="0">
                <a:solidFill>
                  <a:schemeClr val="accent4">
                    <a:lumMod val="50000"/>
                  </a:schemeClr>
                </a:solidFill>
                <a:latin typeface="Times New Roman" panose="02020603050405020304" pitchFamily="18" charset="0"/>
                <a:cs typeface="Times New Roman" panose="02020603050405020304" pitchFamily="18" charset="0"/>
              </a:rPr>
              <a:t>Στηρίζεται στη γενική υπόθεση ότι οι περισσότεροι άνθρωποι είναι από τη φύση τους φυγόπονοι και προτιμούν να τους διευθύνουν, επειδή δε θέλουν να αναλάβουν ευθύνες. </a:t>
            </a:r>
          </a:p>
          <a:p>
            <a:pPr algn="ctr"/>
            <a:r>
              <a:rPr lang="el-GR" altLang="ko-KR" sz="1600" b="1" dirty="0">
                <a:solidFill>
                  <a:schemeClr val="accent1">
                    <a:lumMod val="75000"/>
                  </a:schemeClr>
                </a:solidFill>
                <a:latin typeface="Times New Roman" panose="02020603050405020304" pitchFamily="18" charset="0"/>
                <a:cs typeface="Times New Roman" panose="02020603050405020304" pitchFamily="18" charset="0"/>
              </a:rPr>
              <a:t>Τα διευθυντικά στελέχη που δέχονται τη θεωρία αυτή ασκούν επίβλεψη και έλεγχο με χρήση εξουσίας. </a:t>
            </a:r>
          </a:p>
          <a:p>
            <a:pPr algn="just"/>
            <a:r>
              <a:rPr lang="el-GR" altLang="ko-KR" sz="1600" dirty="0">
                <a:latin typeface="Times New Roman" panose="02020603050405020304" pitchFamily="18" charset="0"/>
                <a:cs typeface="Times New Roman" panose="02020603050405020304" pitchFamily="18" charset="0"/>
              </a:rPr>
              <a:t>Για τον </a:t>
            </a:r>
            <a:r>
              <a:rPr lang="en-US" altLang="ko-KR" sz="1600" dirty="0">
                <a:latin typeface="Times New Roman" panose="02020603050405020304" pitchFamily="18" charset="0"/>
                <a:cs typeface="Times New Roman" panose="02020603050405020304" pitchFamily="18" charset="0"/>
              </a:rPr>
              <a:t>McGregor, </a:t>
            </a:r>
            <a:r>
              <a:rPr lang="el-GR" altLang="ko-KR" sz="1600" dirty="0">
                <a:latin typeface="Times New Roman" panose="02020603050405020304" pitchFamily="18" charset="0"/>
                <a:cs typeface="Times New Roman" panose="02020603050405020304" pitchFamily="18" charset="0"/>
              </a:rPr>
              <a:t>οι υποθέσεις της θεωρίας Χ είναι αμφισβητήσιμες με την αφού:</a:t>
            </a:r>
          </a:p>
          <a:p>
            <a:pPr algn="just"/>
            <a:r>
              <a:rPr lang="el-GR" altLang="ko-KR" sz="1600" dirty="0">
                <a:latin typeface="Times New Roman" panose="02020603050405020304" pitchFamily="18" charset="0"/>
                <a:cs typeface="Times New Roman" panose="02020603050405020304" pitchFamily="18" charset="0"/>
              </a:rPr>
              <a:t>Α) η έμφυτη νωθρότητα έρχεται σε αντίθεση με τις επιστημονικές ενδείξεις που βεβαιώνουν τη φυσική και πνευματική ενεργητικότητα του ανθρώπου</a:t>
            </a:r>
          </a:p>
          <a:p>
            <a:pPr algn="just"/>
            <a:r>
              <a:rPr lang="el-GR" altLang="ko-KR" sz="1600" dirty="0">
                <a:latin typeface="Times New Roman" panose="02020603050405020304" pitchFamily="18" charset="0"/>
                <a:cs typeface="Times New Roman" panose="02020603050405020304" pitchFamily="18" charset="0"/>
              </a:rPr>
              <a:t>Β) η διοίκηση που ακολουθεί τον αυταρχικό τρόπο άσκησης της εξουσίας είναι δύσκολο, αν όχι αδύνατο, να υποκινήσει μεγάλο αριθμό ατόμων στην εργασία.</a:t>
            </a:r>
          </a:p>
          <a:p>
            <a:pPr algn="ctr"/>
            <a:r>
              <a:rPr lang="el-GR" altLang="ko-KR" sz="1600" b="1" dirty="0">
                <a:solidFill>
                  <a:schemeClr val="accent3">
                    <a:lumMod val="75000"/>
                  </a:schemeClr>
                </a:solidFill>
                <a:latin typeface="Times New Roman" panose="02020603050405020304" pitchFamily="18" charset="0"/>
                <a:cs typeface="Times New Roman" panose="02020603050405020304" pitchFamily="18" charset="0"/>
              </a:rPr>
              <a:t>Η Θεωρία Υ</a:t>
            </a:r>
          </a:p>
          <a:p>
            <a:pPr algn="just"/>
            <a:r>
              <a:rPr lang="el-GR" altLang="ko-KR" sz="1600" b="1" dirty="0">
                <a:solidFill>
                  <a:schemeClr val="accent4">
                    <a:lumMod val="50000"/>
                  </a:schemeClr>
                </a:solidFill>
                <a:latin typeface="Times New Roman" panose="02020603050405020304" pitchFamily="18" charset="0"/>
                <a:cs typeface="Times New Roman" panose="02020603050405020304" pitchFamily="18" charset="0"/>
              </a:rPr>
              <a:t>Ο άνθρωπος είμαι ικανός να προσφέρει πολύ περισσότερα στην υπηρεσία του, αρκεί να βρεθεί σε κατάλληλο περιβάλλον εργασίας.</a:t>
            </a:r>
          </a:p>
          <a:p>
            <a:pPr algn="ctr"/>
            <a:endParaRPr lang="en-US" altLang="ko-KR" sz="1600" dirty="0">
              <a:solidFill>
                <a:schemeClr val="accent3">
                  <a:lumMod val="75000"/>
                </a:schemeClr>
              </a:solidFill>
              <a:latin typeface="Times New Roman" panose="02020603050405020304" pitchFamily="18" charset="0"/>
              <a:cs typeface="Times New Roman" panose="02020603050405020304" pitchFamily="18" charset="0"/>
            </a:endParaRPr>
          </a:p>
          <a:p>
            <a:endParaRPr lang="en-US" altLang="ko-KR" sz="1600" dirty="0">
              <a:latin typeface="Times New Roman" panose="02020603050405020304" pitchFamily="18" charset="0"/>
              <a:cs typeface="Times New Roman" panose="02020603050405020304" pitchFamily="18" charset="0"/>
            </a:endParaRPr>
          </a:p>
        </p:txBody>
      </p:sp>
      <p:pic>
        <p:nvPicPr>
          <p:cNvPr id="8" name="Θέση εικόνας 7" descr="Εικόνα που περιέχει άνδρας, άτομο, τοίχος, κουστούμι&#10;&#10;Περιγραφή που δημιουργήθηκε αυτόματα">
            <a:extLst>
              <a:ext uri="{FF2B5EF4-FFF2-40B4-BE49-F238E27FC236}">
                <a16:creationId xmlns:a16="http://schemas.microsoft.com/office/drawing/2014/main" id="{DE747E49-14F8-BD39-8E28-8C6BB87924E3}"/>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9212" r="9212"/>
          <a:stretch>
            <a:fillRect/>
          </a:stretch>
        </p:blipFill>
        <p:spPr/>
      </p:pic>
      <p:cxnSp>
        <p:nvCxnSpPr>
          <p:cNvPr id="11" name="Ευθεία γραμμή σύνδεσης 10">
            <a:extLst>
              <a:ext uri="{FF2B5EF4-FFF2-40B4-BE49-F238E27FC236}">
                <a16:creationId xmlns:a16="http://schemas.microsoft.com/office/drawing/2014/main" id="{73B8A936-ECB3-AA4B-E3EC-75CCC8C9C299}"/>
              </a:ext>
            </a:extLst>
          </p:cNvPr>
          <p:cNvCxnSpPr/>
          <p:nvPr/>
        </p:nvCxnSpPr>
        <p:spPr>
          <a:xfrm>
            <a:off x="9525736" y="5556186"/>
            <a:ext cx="212176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06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44C26834-0E03-DC42-1DCA-AAC93B1B3819}"/>
              </a:ext>
            </a:extLst>
          </p:cNvPr>
          <p:cNvGraphicFramePr/>
          <p:nvPr>
            <p:extLst>
              <p:ext uri="{D42A27DB-BD31-4B8C-83A1-F6EECF244321}">
                <p14:modId xmlns:p14="http://schemas.microsoft.com/office/powerpoint/2010/main" val="4009245626"/>
              </p:ext>
            </p:extLst>
          </p:nvPr>
        </p:nvGraphicFramePr>
        <p:xfrm>
          <a:off x="838199" y="620392"/>
          <a:ext cx="10125075"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64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3045040" y="1"/>
            <a:ext cx="4887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832351" y="289149"/>
            <a:ext cx="3776672" cy="688492"/>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Γ. </a:t>
            </a:r>
            <a:r>
              <a:rPr lang="en-US" altLang="ko-KR" sz="2800" b="1" dirty="0">
                <a:solidFill>
                  <a:schemeClr val="bg1"/>
                </a:solidFill>
                <a:latin typeface="Times New Roman" panose="02020603050405020304" pitchFamily="18" charset="0"/>
                <a:cs typeface="Times New Roman" panose="02020603050405020304" pitchFamily="18" charset="0"/>
              </a:rPr>
              <a:t>Mary Parker Follett</a:t>
            </a:r>
          </a:p>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Κοινωνική Φιλόσοφος</a:t>
            </a:r>
            <a:endParaRPr lang="en-US" altLang="ko-KR" sz="2800" b="1" dirty="0">
              <a:solidFill>
                <a:schemeClr val="bg1"/>
              </a:solidFill>
              <a:latin typeface="Times New Roman" panose="02020603050405020304" pitchFamily="18" charset="0"/>
              <a:cs typeface="Times New Roman" panose="02020603050405020304" pitchFamily="18" charset="0"/>
            </a:endParaRPr>
          </a:p>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045041" y="879986"/>
            <a:ext cx="4853457" cy="5909310"/>
          </a:xfrm>
          <a:prstGeom prst="rect">
            <a:avLst/>
          </a:prstGeom>
          <a:noFill/>
        </p:spPr>
        <p:txBody>
          <a:bodyPr wrap="square" rtlCol="0">
            <a:spAutoFit/>
          </a:bodyPr>
          <a:lstStyle/>
          <a:p>
            <a:pPr algn="ctr"/>
            <a:r>
              <a:rPr lang="el-GR" altLang="ko-KR" b="1" dirty="0">
                <a:solidFill>
                  <a:schemeClr val="accent3">
                    <a:lumMod val="75000"/>
                  </a:schemeClr>
                </a:solidFill>
                <a:latin typeface="Times New Roman" panose="02020603050405020304" pitchFamily="18" charset="0"/>
                <a:cs typeface="Times New Roman" panose="02020603050405020304" pitchFamily="18" charset="0"/>
              </a:rPr>
              <a:t>Κεντρικά Σημεία της Θεωρίας της </a:t>
            </a:r>
            <a:r>
              <a:rPr lang="en-US" altLang="ko-KR" b="1" dirty="0">
                <a:solidFill>
                  <a:schemeClr val="accent3">
                    <a:lumMod val="75000"/>
                  </a:schemeClr>
                </a:solidFill>
                <a:latin typeface="Times New Roman" panose="02020603050405020304" pitchFamily="18" charset="0"/>
                <a:cs typeface="Times New Roman" panose="02020603050405020304" pitchFamily="18" charset="0"/>
              </a:rPr>
              <a:t>M.P. Follett</a:t>
            </a:r>
          </a:p>
          <a:p>
            <a:pPr algn="ctr"/>
            <a:r>
              <a:rPr lang="el-GR" b="0" i="0" dirty="0">
                <a:solidFill>
                  <a:srgbClr val="444444"/>
                </a:solidFill>
                <a:effectLst/>
                <a:latin typeface="Garamond" panose="02020404030301010803" pitchFamily="18" charset="0"/>
                <a:cs typeface="Times New Roman" panose="02020603050405020304" pitchFamily="18" charset="0"/>
              </a:rPr>
              <a:t>Ανθρώπινη πλευρά της διοίκησης: διοικούντες και διοικούμενοι = συνεργάτες</a:t>
            </a:r>
            <a:r>
              <a:rPr lang="en-US" b="0" i="0" dirty="0">
                <a:solidFill>
                  <a:srgbClr val="444444"/>
                </a:solidFill>
                <a:effectLst/>
                <a:latin typeface="Garamond" panose="02020404030301010803" pitchFamily="18" charset="0"/>
                <a:cs typeface="Times New Roman" panose="02020603050405020304" pitchFamily="18" charset="0"/>
              </a:rPr>
              <a:t>.</a:t>
            </a:r>
          </a:p>
          <a:p>
            <a:pPr algn="ctr"/>
            <a:r>
              <a:rPr lang="el-GR" b="0" i="0" dirty="0">
                <a:solidFill>
                  <a:srgbClr val="444444"/>
                </a:solidFill>
                <a:effectLst/>
                <a:latin typeface="Garamond" panose="02020404030301010803" pitchFamily="18" charset="0"/>
                <a:cs typeface="Times New Roman" panose="02020603050405020304" pitchFamily="18" charset="0"/>
              </a:rPr>
              <a:t>Οι οργανισμοί πρέπει να βασίζονται στην ηθική της ομάδας και όχι στην ατομική ηθική</a:t>
            </a:r>
            <a:r>
              <a:rPr lang="en-US" b="0" i="0" dirty="0">
                <a:solidFill>
                  <a:srgbClr val="444444"/>
                </a:solidFill>
                <a:effectLst/>
                <a:latin typeface="Garamond" panose="02020404030301010803" pitchFamily="18" charset="0"/>
                <a:cs typeface="Times New Roman" panose="02020603050405020304" pitchFamily="18" charset="0"/>
              </a:rPr>
              <a:t> </a:t>
            </a:r>
            <a:r>
              <a:rPr lang="el-GR" b="0" i="0" dirty="0">
                <a:solidFill>
                  <a:srgbClr val="444444"/>
                </a:solidFill>
                <a:effectLst/>
                <a:latin typeface="Garamond" panose="02020404030301010803" pitchFamily="18" charset="0"/>
                <a:cs typeface="Times New Roman" panose="02020603050405020304" pitchFamily="18" charset="0"/>
              </a:rPr>
              <a:t>ανάπτυξη και διατήρηση αρμονικών σχέσεων μεταξύ των μελών του οργανισμού</a:t>
            </a:r>
            <a:r>
              <a:rPr lang="en-US" b="0" i="0" dirty="0">
                <a:solidFill>
                  <a:srgbClr val="444444"/>
                </a:solidFill>
                <a:effectLst/>
                <a:latin typeface="Garamond" panose="02020404030301010803" pitchFamily="18" charset="0"/>
                <a:cs typeface="Times New Roman" panose="02020603050405020304" pitchFamily="18" charset="0"/>
              </a:rPr>
              <a:t>.</a:t>
            </a:r>
            <a:r>
              <a:rPr lang="el-GR" dirty="0">
                <a:solidFill>
                  <a:srgbClr val="444444"/>
                </a:solidFill>
                <a:latin typeface="Garamond" panose="02020404030301010803" pitchFamily="18" charset="0"/>
                <a:cs typeface="Times New Roman" panose="02020603050405020304" pitchFamily="18" charset="0"/>
              </a:rPr>
              <a:t> Ε</a:t>
            </a:r>
            <a:r>
              <a:rPr lang="el-GR" b="0" i="0" dirty="0">
                <a:solidFill>
                  <a:srgbClr val="000000"/>
                </a:solidFill>
                <a:uFill>
                  <a:solidFill>
                    <a:srgbClr val="000000"/>
                  </a:solidFill>
                </a:uFill>
                <a:latin typeface="Garamond" panose="02020404030301010803" pitchFamily="18" charset="0"/>
                <a:cs typeface="Arial"/>
              </a:rPr>
              <a:t>ίναι</a:t>
            </a:r>
            <a:r>
              <a:rPr lang="el-GR" b="0" i="0" spc="-15" dirty="0">
                <a:solidFill>
                  <a:srgbClr val="000000"/>
                </a:solidFill>
                <a:uFill>
                  <a:solidFill>
                    <a:srgbClr val="000000"/>
                  </a:solidFill>
                </a:uFill>
                <a:latin typeface="Garamond" panose="02020404030301010803" pitchFamily="18" charset="0"/>
                <a:cs typeface="Arial"/>
              </a:rPr>
              <a:t> </a:t>
            </a:r>
            <a:r>
              <a:rPr lang="el-GR" i="0" spc="-10" dirty="0">
                <a:solidFill>
                  <a:srgbClr val="000000"/>
                </a:solidFill>
                <a:uFill>
                  <a:solidFill>
                    <a:srgbClr val="000000"/>
                  </a:solidFill>
                </a:uFill>
                <a:latin typeface="Garamond" panose="02020404030301010803" pitchFamily="18" charset="0"/>
                <a:cs typeface="Arial"/>
              </a:rPr>
              <a:t>«κοινότητες»</a:t>
            </a:r>
            <a:r>
              <a:rPr lang="el-GR" i="0" spc="-70" dirty="0">
                <a:solidFill>
                  <a:srgbClr val="000000"/>
                </a:solidFill>
                <a:uFill>
                  <a:solidFill>
                    <a:srgbClr val="000000"/>
                  </a:solidFill>
                </a:uFill>
                <a:latin typeface="Garamond" panose="02020404030301010803" pitchFamily="18" charset="0"/>
                <a:cs typeface="Arial"/>
              </a:rPr>
              <a:t> </a:t>
            </a:r>
            <a:r>
              <a:rPr lang="el-GR" i="0" dirty="0">
                <a:solidFill>
                  <a:srgbClr val="000000"/>
                </a:solidFill>
                <a:uFill>
                  <a:solidFill>
                    <a:srgbClr val="000000"/>
                  </a:solidFill>
                </a:uFill>
                <a:latin typeface="Garamond" panose="02020404030301010803" pitchFamily="18" charset="0"/>
                <a:cs typeface="Arial"/>
              </a:rPr>
              <a:t>συνεργασία</a:t>
            </a:r>
            <a:r>
              <a:rPr lang="el-GR" b="0" i="0" dirty="0">
                <a:solidFill>
                  <a:srgbClr val="000000"/>
                </a:solidFill>
                <a:uFill>
                  <a:solidFill>
                    <a:srgbClr val="000000"/>
                  </a:solidFill>
                </a:uFill>
                <a:latin typeface="Garamond" panose="02020404030301010803" pitchFamily="18" charset="0"/>
                <a:cs typeface="Arial"/>
              </a:rPr>
              <a:t>ς</a:t>
            </a:r>
            <a:r>
              <a:rPr lang="el-GR" b="0" i="0" spc="-55" dirty="0">
                <a:solidFill>
                  <a:srgbClr val="000000"/>
                </a:solidFill>
                <a:uFill>
                  <a:solidFill>
                    <a:srgbClr val="000000"/>
                  </a:solidFill>
                </a:uFill>
                <a:latin typeface="Garamond" panose="02020404030301010803" pitchFamily="18" charset="0"/>
                <a:cs typeface="Arial"/>
              </a:rPr>
              <a:t> </a:t>
            </a:r>
            <a:r>
              <a:rPr lang="el-GR" b="0" i="0" dirty="0" err="1">
                <a:solidFill>
                  <a:srgbClr val="000000"/>
                </a:solidFill>
                <a:latin typeface="Garamond" panose="02020404030301010803" pitchFamily="18" charset="0"/>
                <a:cs typeface="Arial"/>
              </a:rPr>
              <a:t>managers</a:t>
            </a:r>
            <a:r>
              <a:rPr lang="el-GR" b="0" i="0" spc="-7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και</a:t>
            </a:r>
            <a:r>
              <a:rPr lang="el-GR" b="0" i="0" spc="-45" dirty="0">
                <a:solidFill>
                  <a:srgbClr val="000000"/>
                </a:solid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εργαζομένων.</a:t>
            </a:r>
          </a:p>
          <a:p>
            <a:pPr algn="ctr"/>
            <a:r>
              <a:rPr lang="el-GR" b="0" i="0" dirty="0">
                <a:solidFill>
                  <a:srgbClr val="000000"/>
                </a:solidFill>
                <a:latin typeface="Garamond" panose="02020404030301010803" pitchFamily="18" charset="0"/>
                <a:cs typeface="Arial"/>
              </a:rPr>
              <a:t>Η</a:t>
            </a:r>
            <a:r>
              <a:rPr lang="el-GR" b="0" i="0" spc="38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δουλειά</a:t>
            </a:r>
            <a:r>
              <a:rPr lang="el-GR" b="0" i="0" spc="40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του</a:t>
            </a:r>
            <a:r>
              <a:rPr lang="el-GR" b="0" i="0" spc="390" dirty="0">
                <a:solidFill>
                  <a:srgbClr val="000000"/>
                </a:solidFill>
                <a:latin typeface="Garamond" panose="02020404030301010803" pitchFamily="18" charset="0"/>
                <a:cs typeface="Arial"/>
              </a:rPr>
              <a:t> </a:t>
            </a:r>
            <a:r>
              <a:rPr lang="el-GR" b="0" i="0" dirty="0" err="1">
                <a:solidFill>
                  <a:srgbClr val="000000"/>
                </a:solidFill>
                <a:latin typeface="Garamond" panose="02020404030301010803" pitchFamily="18" charset="0"/>
                <a:cs typeface="Arial"/>
              </a:rPr>
              <a:t>manager</a:t>
            </a:r>
            <a:r>
              <a:rPr lang="el-GR" b="0" i="0" spc="40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είναι</a:t>
            </a:r>
            <a:r>
              <a:rPr lang="el-GR" b="0" i="0" spc="40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να</a:t>
            </a:r>
            <a:r>
              <a:rPr lang="el-GR" b="0" i="0" spc="409" dirty="0">
                <a:solidFill>
                  <a:srgbClr val="000000"/>
                </a:solidFill>
                <a:latin typeface="Garamond" panose="02020404030301010803" pitchFamily="18" charset="0"/>
                <a:cs typeface="Arial"/>
              </a:rPr>
              <a:t> </a:t>
            </a:r>
            <a:r>
              <a:rPr lang="el-GR" b="0" i="0" dirty="0">
                <a:solidFill>
                  <a:srgbClr val="000000"/>
                </a:solidFill>
                <a:uFill>
                  <a:solidFill>
                    <a:srgbClr val="000000"/>
                  </a:solidFill>
                </a:uFill>
                <a:latin typeface="Garamond" panose="02020404030301010803" pitchFamily="18" charset="0"/>
                <a:cs typeface="Arial"/>
              </a:rPr>
              <a:t>βοηθά</a:t>
            </a:r>
            <a:r>
              <a:rPr lang="el-GR" b="0" i="0" spc="409" dirty="0">
                <a:solidFill>
                  <a:srgbClr val="000000"/>
                </a:solidFill>
                <a:uFill>
                  <a:solidFill>
                    <a:srgbClr val="000000"/>
                  </a:solidFill>
                </a:uFill>
                <a:latin typeface="Garamond" panose="02020404030301010803" pitchFamily="18" charset="0"/>
                <a:cs typeface="Arial"/>
              </a:rPr>
              <a:t> </a:t>
            </a:r>
            <a:r>
              <a:rPr lang="el-GR" b="0" i="0" dirty="0">
                <a:solidFill>
                  <a:srgbClr val="000000"/>
                </a:solidFill>
                <a:uFill>
                  <a:solidFill>
                    <a:srgbClr val="000000"/>
                  </a:solidFill>
                </a:uFill>
                <a:latin typeface="Garamond" panose="02020404030301010803" pitchFamily="18" charset="0"/>
                <a:cs typeface="Arial"/>
              </a:rPr>
              <a:t>τους</a:t>
            </a:r>
            <a:r>
              <a:rPr lang="el-GR" b="0" i="0" spc="400" dirty="0">
                <a:solidFill>
                  <a:srgbClr val="000000"/>
                </a:solidFill>
                <a:uFill>
                  <a:solidFill>
                    <a:srgbClr val="000000"/>
                  </a:solidFill>
                </a:uFill>
                <a:latin typeface="Garamond" panose="02020404030301010803" pitchFamily="18" charset="0"/>
                <a:cs typeface="Arial"/>
              </a:rPr>
              <a:t> </a:t>
            </a:r>
            <a:r>
              <a:rPr lang="el-GR" b="0" i="0" dirty="0">
                <a:solidFill>
                  <a:srgbClr val="000000"/>
                </a:solidFill>
                <a:uFill>
                  <a:solidFill>
                    <a:srgbClr val="000000"/>
                  </a:solidFill>
                </a:uFill>
                <a:latin typeface="Garamond" panose="02020404030301010803" pitchFamily="18" charset="0"/>
                <a:cs typeface="Arial"/>
              </a:rPr>
              <a:t>ανθρώπους</a:t>
            </a:r>
            <a:r>
              <a:rPr lang="el-GR" b="0" i="0" spc="385" dirty="0">
                <a:solidFill>
                  <a:srgbClr val="000000"/>
                </a:solidFill>
                <a:uFill>
                  <a:solidFill>
                    <a:srgbClr val="000000"/>
                  </a:solidFill>
                </a:u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στους</a:t>
            </a:r>
            <a:r>
              <a:rPr lang="el-GR" b="0" i="0" spc="39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οργανισμούς</a:t>
            </a:r>
            <a:r>
              <a:rPr lang="el-GR" b="0" i="0" spc="405" dirty="0">
                <a:solidFill>
                  <a:srgbClr val="000000"/>
                </a:solidFill>
                <a:latin typeface="Garamond" panose="02020404030301010803" pitchFamily="18" charset="0"/>
                <a:cs typeface="Arial"/>
              </a:rPr>
              <a:t> </a:t>
            </a:r>
            <a:r>
              <a:rPr lang="el-GR" b="0" i="0" spc="-25" dirty="0">
                <a:solidFill>
                  <a:srgbClr val="000000"/>
                </a:solidFill>
                <a:latin typeface="Garamond" panose="02020404030301010803" pitchFamily="18" charset="0"/>
                <a:cs typeface="Arial"/>
              </a:rPr>
              <a:t>να </a:t>
            </a:r>
            <a:r>
              <a:rPr lang="el-GR" b="0" i="0" spc="-10" dirty="0">
                <a:solidFill>
                  <a:srgbClr val="000000"/>
                </a:solidFill>
                <a:uFill>
                  <a:solidFill>
                    <a:srgbClr val="000000"/>
                  </a:solidFill>
                </a:uFill>
                <a:latin typeface="Garamond" panose="02020404030301010803" pitchFamily="18" charset="0"/>
                <a:cs typeface="Arial"/>
              </a:rPr>
              <a:t>συνεργάζονται</a:t>
            </a:r>
            <a:r>
              <a:rPr lang="el-GR" b="0" i="0" spc="-55" dirty="0">
                <a:solidFill>
                  <a:srgbClr val="000000"/>
                </a:solidFill>
                <a:uFill>
                  <a:solidFill>
                    <a:srgbClr val="000000"/>
                  </a:solidFill>
                </a:uFill>
                <a:latin typeface="Garamond" panose="02020404030301010803" pitchFamily="18" charset="0"/>
                <a:cs typeface="Arial"/>
              </a:rPr>
              <a:t> </a:t>
            </a:r>
            <a:r>
              <a:rPr lang="el-GR" b="0" i="0" dirty="0">
                <a:solidFill>
                  <a:srgbClr val="000000"/>
                </a:solidFill>
                <a:uFill>
                  <a:solidFill>
                    <a:srgbClr val="000000"/>
                  </a:solidFill>
                </a:uFill>
                <a:latin typeface="Garamond" panose="02020404030301010803" pitchFamily="18" charset="0"/>
                <a:cs typeface="Arial"/>
              </a:rPr>
              <a:t>μεταξύ</a:t>
            </a:r>
            <a:r>
              <a:rPr lang="el-GR" b="0" i="0" spc="-35" dirty="0">
                <a:solidFill>
                  <a:srgbClr val="000000"/>
                </a:solidFill>
                <a:uFill>
                  <a:solidFill>
                    <a:srgbClr val="000000"/>
                  </a:solidFill>
                </a:uFill>
                <a:latin typeface="Garamond" panose="02020404030301010803" pitchFamily="18" charset="0"/>
                <a:cs typeface="Arial"/>
              </a:rPr>
              <a:t> </a:t>
            </a:r>
            <a:r>
              <a:rPr lang="el-GR" b="0" i="0" dirty="0">
                <a:solidFill>
                  <a:srgbClr val="000000"/>
                </a:solidFill>
                <a:uFill>
                  <a:solidFill>
                    <a:srgbClr val="000000"/>
                  </a:solidFill>
                </a:uFill>
                <a:latin typeface="Garamond" panose="02020404030301010803" pitchFamily="18" charset="0"/>
                <a:cs typeface="Arial"/>
              </a:rPr>
              <a:t>τους</a:t>
            </a:r>
            <a:r>
              <a:rPr lang="el-GR" b="0" i="0" spc="-65" dirty="0">
                <a:solidFill>
                  <a:srgbClr val="000000"/>
                </a:solidFill>
                <a:uFill>
                  <a:solidFill>
                    <a:srgbClr val="000000"/>
                  </a:solidFill>
                </a:u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και</a:t>
            </a:r>
            <a:r>
              <a:rPr lang="el-GR" b="0" i="0" spc="-6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να</a:t>
            </a:r>
            <a:r>
              <a:rPr lang="el-GR" b="0" i="0" spc="-2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επιτυγχάνουν</a:t>
            </a:r>
            <a:r>
              <a:rPr lang="el-GR" b="0" i="0" spc="-60" dirty="0">
                <a:solidFill>
                  <a:srgbClr val="000000"/>
                </a:solid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ενοποίηση</a:t>
            </a:r>
            <a:r>
              <a:rPr lang="el-GR" b="0" i="0" spc="-5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των</a:t>
            </a:r>
            <a:r>
              <a:rPr lang="el-GR" b="0" i="0" spc="-5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συμφερόντων</a:t>
            </a:r>
            <a:r>
              <a:rPr lang="el-GR" b="0" i="0" spc="-40" dirty="0">
                <a:solidFill>
                  <a:srgbClr val="000000"/>
                </a:solid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τους.</a:t>
            </a:r>
          </a:p>
          <a:p>
            <a:pPr algn="ctr"/>
            <a:r>
              <a:rPr lang="el-GR" spc="-10" dirty="0">
                <a:solidFill>
                  <a:srgbClr val="000000"/>
                </a:solidFill>
                <a:latin typeface="Garamond" panose="02020404030301010803" pitchFamily="18" charset="0"/>
                <a:cs typeface="Arial"/>
              </a:rPr>
              <a:t>Το να κάνεις κάθε υπάλληλο να αισθάνεται ιδιοκτήτης δημιουργεί μια αίσθηση συλλογικής ευθύνης</a:t>
            </a:r>
            <a:r>
              <a:rPr lang="el-GR" b="0" i="0" spc="525" dirty="0">
                <a:solidFill>
                  <a:srgbClr val="000000"/>
                </a:solidFill>
                <a:uFill>
                  <a:solidFill>
                    <a:srgbClr val="000000"/>
                  </a:solidFill>
                </a:u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δημιουργεί</a:t>
            </a:r>
            <a:r>
              <a:rPr lang="el-GR" b="0" i="0" dirty="0">
                <a:solidFill>
                  <a:srgbClr val="000000"/>
                </a:solidFill>
                <a:latin typeface="Garamond" panose="02020404030301010803" pitchFamily="18" charset="0"/>
                <a:cs typeface="Arial"/>
              </a:rPr>
              <a:t>	μια</a:t>
            </a:r>
            <a:r>
              <a:rPr lang="el-GR" b="0" i="0" spc="100" dirty="0">
                <a:solidFill>
                  <a:srgbClr val="000000"/>
                </a:solid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αίσθηση </a:t>
            </a:r>
            <a:r>
              <a:rPr lang="el-GR" b="0" i="0" dirty="0">
                <a:solidFill>
                  <a:srgbClr val="000000"/>
                </a:solidFill>
                <a:latin typeface="Garamond" panose="02020404030301010803" pitchFamily="18" charset="0"/>
                <a:cs typeface="Arial"/>
              </a:rPr>
              <a:t>συλλογικής</a:t>
            </a:r>
            <a:r>
              <a:rPr lang="el-GR" b="0" i="0" spc="13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ευθύνης</a:t>
            </a:r>
            <a:r>
              <a:rPr lang="el-GR" b="0" i="0" spc="13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(πρόδρομος</a:t>
            </a:r>
            <a:r>
              <a:rPr lang="el-GR" b="0" i="0" spc="13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των</a:t>
            </a:r>
            <a:r>
              <a:rPr lang="el-GR" b="0" i="0" spc="12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εννοιών</a:t>
            </a:r>
            <a:r>
              <a:rPr lang="el-GR" b="0" i="0" spc="12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της</a:t>
            </a:r>
            <a:r>
              <a:rPr lang="el-GR" b="0" i="0" spc="13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ιδιοκτησίας</a:t>
            </a:r>
            <a:r>
              <a:rPr lang="el-GR" b="0" i="0" spc="14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των εργαζομένων,</a:t>
            </a:r>
            <a:r>
              <a:rPr lang="el-GR" b="0" i="0" spc="150" dirty="0">
                <a:solidFill>
                  <a:srgbClr val="000000"/>
                </a:solidFill>
                <a:latin typeface="Garamond" panose="02020404030301010803" pitchFamily="18" charset="0"/>
                <a:cs typeface="Arial"/>
              </a:rPr>
              <a:t> </a:t>
            </a:r>
            <a:r>
              <a:rPr lang="el-GR" b="0" i="0" spc="-25" dirty="0">
                <a:solidFill>
                  <a:srgbClr val="000000"/>
                </a:solidFill>
                <a:latin typeface="Garamond" panose="02020404030301010803" pitchFamily="18" charset="0"/>
                <a:cs typeface="Arial"/>
              </a:rPr>
              <a:t>του </a:t>
            </a:r>
            <a:r>
              <a:rPr lang="el-GR" b="0" i="0" dirty="0">
                <a:solidFill>
                  <a:srgbClr val="000000"/>
                </a:solidFill>
                <a:latin typeface="Garamond" panose="02020404030301010803" pitchFamily="18" charset="0"/>
                <a:cs typeface="Arial"/>
              </a:rPr>
              <a:t>καταμερισμού</a:t>
            </a:r>
            <a:r>
              <a:rPr lang="el-GR" b="0" i="0" spc="-6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των</a:t>
            </a:r>
            <a:r>
              <a:rPr lang="el-GR" b="0" i="0" spc="-4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κερδών</a:t>
            </a:r>
            <a:r>
              <a:rPr lang="el-GR" b="0" i="0" spc="-5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και</a:t>
            </a:r>
            <a:r>
              <a:rPr lang="el-GR" b="0" i="0" spc="-45"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της</a:t>
            </a:r>
            <a:r>
              <a:rPr lang="el-GR" b="0" i="0" spc="-45" dirty="0">
                <a:solidFill>
                  <a:srgbClr val="000000"/>
                </a:solid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συμμετοχής</a:t>
            </a:r>
            <a:r>
              <a:rPr lang="el-GR" b="0" i="0" spc="-30" dirty="0">
                <a:solidFill>
                  <a:srgbClr val="000000"/>
                </a:solidFill>
                <a:latin typeface="Garamond" panose="02020404030301010803" pitchFamily="18" charset="0"/>
                <a:cs typeface="Arial"/>
              </a:rPr>
              <a:t> </a:t>
            </a:r>
            <a:r>
              <a:rPr lang="el-GR" b="0" i="0" dirty="0">
                <a:solidFill>
                  <a:srgbClr val="000000"/>
                </a:solidFill>
                <a:latin typeface="Garamond" panose="02020404030301010803" pitchFamily="18" charset="0"/>
                <a:cs typeface="Arial"/>
              </a:rPr>
              <a:t>στα</a:t>
            </a:r>
            <a:r>
              <a:rPr lang="el-GR" b="0" i="0" spc="-35" dirty="0">
                <a:solidFill>
                  <a:srgbClr val="000000"/>
                </a:solidFill>
                <a:latin typeface="Garamond" panose="02020404030301010803" pitchFamily="18" charset="0"/>
                <a:cs typeface="Arial"/>
              </a:rPr>
              <a:t> </a:t>
            </a:r>
            <a:r>
              <a:rPr lang="el-GR" b="0" i="0" spc="-10" dirty="0">
                <a:solidFill>
                  <a:srgbClr val="000000"/>
                </a:solidFill>
                <a:latin typeface="Garamond" panose="02020404030301010803" pitchFamily="18" charset="0"/>
                <a:cs typeface="Arial"/>
              </a:rPr>
              <a:t>κέρδη).</a:t>
            </a:r>
          </a:p>
          <a:p>
            <a:pPr algn="ctr"/>
            <a:endParaRPr lang="en-US" b="0" i="0" dirty="0">
              <a:solidFill>
                <a:srgbClr val="444444"/>
              </a:solidFill>
              <a:effectLst/>
              <a:latin typeface="Garamond" panose="02020404030301010803" pitchFamily="18" charset="0"/>
              <a:cs typeface="Times New Roman" panose="02020603050405020304" pitchFamily="18" charset="0"/>
            </a:endParaRPr>
          </a:p>
          <a:p>
            <a:pPr algn="ctr"/>
            <a:r>
              <a:rPr lang="el-GR" b="0" i="0" dirty="0">
                <a:solidFill>
                  <a:srgbClr val="444444"/>
                </a:solidFill>
                <a:effectLst/>
                <a:latin typeface="Garamond" panose="02020404030301010803" pitchFamily="18" charset="0"/>
                <a:cs typeface="Times New Roman" panose="02020603050405020304" pitchFamily="18" charset="0"/>
              </a:rPr>
              <a:t>Οι ιδέες της </a:t>
            </a:r>
            <a:r>
              <a:rPr lang="el-GR" b="0" i="0" dirty="0" err="1">
                <a:solidFill>
                  <a:srgbClr val="444444"/>
                </a:solidFill>
                <a:effectLst/>
                <a:latin typeface="Garamond" panose="02020404030301010803" pitchFamily="18" charset="0"/>
                <a:cs typeface="Times New Roman" panose="02020603050405020304" pitchFamily="18" charset="0"/>
              </a:rPr>
              <a:t>Follett</a:t>
            </a:r>
            <a:r>
              <a:rPr lang="el-GR" b="0" i="0" dirty="0">
                <a:solidFill>
                  <a:srgbClr val="444444"/>
                </a:solidFill>
                <a:effectLst/>
                <a:latin typeface="Garamond" panose="02020404030301010803" pitchFamily="18" charset="0"/>
                <a:cs typeface="Times New Roman" panose="02020603050405020304" pitchFamily="18" charset="0"/>
              </a:rPr>
              <a:t> επηρέασαν πολύ της Ιαπωνικές επιχειρήσεις οι οποίες υιοθέτησαν τις απόψεις της</a:t>
            </a:r>
            <a:endParaRPr lang="el-GR" altLang="ko-KR" dirty="0">
              <a:latin typeface="Garamond" panose="02020404030301010803"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CA4B76B6-CF1E-7559-6EB3-436435EF8F24}"/>
              </a:ext>
            </a:extLst>
          </p:cNvPr>
          <p:cNvSpPr/>
          <p:nvPr/>
        </p:nvSpPr>
        <p:spPr>
          <a:xfrm>
            <a:off x="7898500" y="0"/>
            <a:ext cx="4693191"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sp>
        <p:nvSpPr>
          <p:cNvPr id="13" name="TextBox 12">
            <a:extLst>
              <a:ext uri="{FF2B5EF4-FFF2-40B4-BE49-F238E27FC236}">
                <a16:creationId xmlns:a16="http://schemas.microsoft.com/office/drawing/2014/main" id="{6BCE96E8-653C-2C6C-CF3E-7634C8C89F26}"/>
              </a:ext>
            </a:extLst>
          </p:cNvPr>
          <p:cNvSpPr txBox="1"/>
          <p:nvPr/>
        </p:nvSpPr>
        <p:spPr>
          <a:xfrm>
            <a:off x="7932545" y="75222"/>
            <a:ext cx="4335624" cy="3231654"/>
          </a:xfrm>
          <a:prstGeom prst="rect">
            <a:avLst/>
          </a:prstGeom>
          <a:noFill/>
        </p:spPr>
        <p:txBody>
          <a:bodyPr wrap="square" rtlCol="0">
            <a:spAutoFit/>
          </a:bodyPr>
          <a:lstStyle/>
          <a:p>
            <a:pPr algn="ctr"/>
            <a:r>
              <a:rPr lang="el-GR" altLang="ko-KR" sz="1700" b="1" dirty="0">
                <a:solidFill>
                  <a:schemeClr val="accent3">
                    <a:lumMod val="75000"/>
                  </a:schemeClr>
                </a:solidFill>
                <a:latin typeface="Garamond" panose="02020404030301010803" pitchFamily="18" charset="0"/>
                <a:cs typeface="Times New Roman" panose="02020603050405020304" pitchFamily="18" charset="0"/>
              </a:rPr>
              <a:t>Νόμος της Κατάστασης</a:t>
            </a:r>
            <a:endParaRPr lang="en-US" altLang="ko-KR" sz="1700" b="1" dirty="0">
              <a:solidFill>
                <a:schemeClr val="accent3">
                  <a:lumMod val="75000"/>
                </a:schemeClr>
              </a:solidFill>
              <a:latin typeface="Garamond" panose="02020404030301010803" pitchFamily="18" charset="0"/>
              <a:cs typeface="Times New Roman" panose="02020603050405020304" pitchFamily="18" charset="0"/>
            </a:endParaRPr>
          </a:p>
          <a:p>
            <a:pPr indent="180000" algn="just"/>
            <a:r>
              <a:rPr lang="el-GR" altLang="ko-KR" sz="1700" dirty="0">
                <a:latin typeface="Garamond" panose="02020404030301010803" pitchFamily="18" charset="0"/>
                <a:cs typeface="Times New Roman" panose="02020603050405020304" pitchFamily="18" charset="0"/>
              </a:rPr>
              <a:t>Αντιτίθεται στις μηχανιστικές αρχές του </a:t>
            </a:r>
            <a:r>
              <a:rPr lang="en-US" altLang="ko-KR" sz="1700" dirty="0">
                <a:latin typeface="Garamond" panose="02020404030301010803" pitchFamily="18" charset="0"/>
                <a:cs typeface="Times New Roman" panose="02020603050405020304" pitchFamily="18" charset="0"/>
              </a:rPr>
              <a:t>Taylor </a:t>
            </a:r>
            <a:r>
              <a:rPr lang="el-GR" altLang="ko-KR" sz="1700" dirty="0">
                <a:latin typeface="Garamond" panose="02020404030301010803" pitchFamily="18" charset="0"/>
                <a:cs typeface="Times New Roman" panose="02020603050405020304" pitchFamily="18" charset="0"/>
              </a:rPr>
              <a:t>και δηλώνει ότι οι αποφάσεις που πρέπει να λαμβάνονται μπροστά σε ένα οργανωτικό δίλημμα εξετάζονται σύμφωνα με τις συνθήκες που υπάρχουν στο ίδιο τον οργανισμό.</a:t>
            </a:r>
          </a:p>
          <a:p>
            <a:pPr indent="180000" algn="just"/>
            <a:r>
              <a:rPr lang="el-GR" altLang="ko-KR" sz="1700" dirty="0">
                <a:latin typeface="Garamond" panose="02020404030301010803" pitchFamily="18" charset="0"/>
                <a:cs typeface="Times New Roman" panose="02020603050405020304" pitchFamily="18" charset="0"/>
              </a:rPr>
              <a:t>Το αποτέλεσμα του νόμου είναι η οργάνωση και η ολοκλήρωση της εργασίας.</a:t>
            </a:r>
          </a:p>
          <a:p>
            <a:pPr indent="180000" algn="just"/>
            <a:r>
              <a:rPr lang="el-GR" altLang="ko-KR" sz="1700" dirty="0">
                <a:latin typeface="Garamond" panose="02020404030301010803" pitchFamily="18" charset="0"/>
                <a:cs typeface="Times New Roman" panose="02020603050405020304" pitchFamily="18" charset="0"/>
              </a:rPr>
              <a:t>Σύμφωνα με το νόμο, η έννοια της ηγεσίας πρέπει να επικεντρώνεται σε κάθε άτομο που επιτυγχάνει μεγαλύτερη συμβολή και μεγαλύτερη συνοχή της ομάδας.</a:t>
            </a:r>
            <a:endParaRPr lang="en-US" altLang="ko-KR" sz="1700" dirty="0">
              <a:latin typeface="Garamond" panose="02020404030301010803" pitchFamily="18" charset="0"/>
              <a:cs typeface="Times New Roman" panose="02020603050405020304" pitchFamily="18" charset="0"/>
            </a:endParaRPr>
          </a:p>
        </p:txBody>
      </p:sp>
      <p:pic>
        <p:nvPicPr>
          <p:cNvPr id="9" name="Θέση εικόνας 8" descr="Εικόνα που περιέχει κείμενο, άνδρας, άτομο, ντύσιμο&#10;&#10;Περιγραφή που δημιουργήθηκε αυτόματα">
            <a:extLst>
              <a:ext uri="{FF2B5EF4-FFF2-40B4-BE49-F238E27FC236}">
                <a16:creationId xmlns:a16="http://schemas.microsoft.com/office/drawing/2014/main" id="{9A188146-C502-FB39-5B3C-EDE6F611CCD3}"/>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8469" r="8469"/>
          <a:stretch>
            <a:fillRect/>
          </a:stretch>
        </p:blipFill>
        <p:spPr>
          <a:xfrm>
            <a:off x="0" y="0"/>
            <a:ext cx="3045041" cy="6858000"/>
          </a:xfrm>
        </p:spPr>
      </p:pic>
      <p:sp>
        <p:nvSpPr>
          <p:cNvPr id="10" name="TextBox 9">
            <a:extLst>
              <a:ext uri="{FF2B5EF4-FFF2-40B4-BE49-F238E27FC236}">
                <a16:creationId xmlns:a16="http://schemas.microsoft.com/office/drawing/2014/main" id="{D6AA2E5A-6160-8974-5832-92BE725C61F3}"/>
              </a:ext>
            </a:extLst>
          </p:cNvPr>
          <p:cNvSpPr txBox="1"/>
          <p:nvPr/>
        </p:nvSpPr>
        <p:spPr>
          <a:xfrm>
            <a:off x="7898499" y="3226977"/>
            <a:ext cx="4548453" cy="4001095"/>
          </a:xfrm>
          <a:prstGeom prst="rect">
            <a:avLst/>
          </a:prstGeom>
          <a:noFill/>
        </p:spPr>
        <p:txBody>
          <a:bodyPr wrap="square" rtlCol="0">
            <a:spAutoFit/>
          </a:bodyPr>
          <a:lstStyle/>
          <a:p>
            <a:pPr algn="ctr"/>
            <a:r>
              <a:rPr lang="el-GR" altLang="ko-KR" sz="1700" b="1" dirty="0">
                <a:solidFill>
                  <a:schemeClr val="accent3">
                    <a:lumMod val="75000"/>
                  </a:schemeClr>
                </a:solidFill>
                <a:latin typeface="Garamond" panose="02020404030301010803" pitchFamily="18" charset="0"/>
                <a:cs typeface="Times New Roman" panose="02020603050405020304" pitchFamily="18" charset="0"/>
              </a:rPr>
              <a:t>Αρχές Ενοποίησης</a:t>
            </a:r>
            <a:endParaRPr lang="en-US" altLang="ko-KR" sz="1700" b="1" dirty="0">
              <a:solidFill>
                <a:schemeClr val="accent3">
                  <a:lumMod val="75000"/>
                </a:schemeClr>
              </a:solidFill>
              <a:latin typeface="Garamond" panose="02020404030301010803" pitchFamily="18" charset="0"/>
              <a:cs typeface="Times New Roman" panose="02020603050405020304" pitchFamily="18" charset="0"/>
            </a:endParaRPr>
          </a:p>
          <a:p>
            <a:pPr indent="180000" algn="just"/>
            <a:r>
              <a:rPr lang="el-GR" altLang="ko-KR" sz="1700" dirty="0">
                <a:latin typeface="Garamond" panose="02020404030301010803" pitchFamily="18" charset="0"/>
                <a:cs typeface="Times New Roman" panose="02020603050405020304" pitchFamily="18" charset="0"/>
              </a:rPr>
              <a:t>Για να επιτευχθεί η ενσωμάτωση της ομάδας εργασίας είναι απαραίτητο να γνωρίζουμε την πραγματικότητα κάθε εργαζομένου. Ο διαχειριστής θα πρέπει να στοχεύει στην ενσωμάτωση των ανθρώπων και στο συντονισμό των κοινών δραστηριοτήτων.</a:t>
            </a:r>
          </a:p>
          <a:p>
            <a:pPr indent="180000" algn="just"/>
            <a:r>
              <a:rPr lang="el-GR" altLang="ko-KR" sz="1700" dirty="0">
                <a:latin typeface="Garamond" panose="02020404030301010803" pitchFamily="18" charset="0"/>
                <a:cs typeface="Times New Roman" panose="02020603050405020304" pitchFamily="18" charset="0"/>
              </a:rPr>
              <a:t>Συντονισμός των διαφόρων επιπέδων της οργάνωσης μέσω άμεσης επαφής.</a:t>
            </a:r>
          </a:p>
          <a:p>
            <a:pPr indent="180000" algn="just"/>
            <a:r>
              <a:rPr lang="el-GR" altLang="ko-KR" sz="1700" dirty="0">
                <a:latin typeface="Garamond" panose="02020404030301010803" pitchFamily="18" charset="0"/>
                <a:cs typeface="Times New Roman" panose="02020603050405020304" pitchFamily="18" charset="0"/>
              </a:rPr>
              <a:t>Συμπερίληψη όλων των μελών του οργανισμού στη διαδικασία σχεδιασμού.</a:t>
            </a:r>
          </a:p>
          <a:p>
            <a:pPr indent="180000" algn="just"/>
            <a:r>
              <a:rPr lang="el-GR" altLang="ko-KR" sz="1700" dirty="0">
                <a:latin typeface="Garamond" panose="02020404030301010803" pitchFamily="18" charset="0"/>
                <a:cs typeface="Times New Roman" panose="02020603050405020304" pitchFamily="18" charset="0"/>
              </a:rPr>
              <a:t>Ο συντονισμός θα πρέπει να γίνεται με αμοιβαίες σχέσεις, λαμβάνοντας υπόψη τα επίπεδα του οργανισμού και να είναι συνεχής διαδικασία.</a:t>
            </a:r>
          </a:p>
          <a:p>
            <a:pPr indent="180000" algn="just"/>
            <a:endParaRPr lang="en-US" altLang="ko-K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80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945F23EE-83CE-BAF0-7DE8-FB1AB0C62760}"/>
              </a:ext>
            </a:extLst>
          </p:cNvPr>
          <p:cNvPicPr>
            <a:picLocks noChangeAspect="1"/>
          </p:cNvPicPr>
          <p:nvPr/>
        </p:nvPicPr>
        <p:blipFill>
          <a:blip r:embed="rId2"/>
          <a:stretch>
            <a:fillRect/>
          </a:stretch>
        </p:blipFill>
        <p:spPr>
          <a:xfrm>
            <a:off x="2696168" y="710142"/>
            <a:ext cx="677468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5AE8C7-FA19-92C5-12F1-DC1410CB0295}"/>
              </a:ext>
            </a:extLst>
          </p:cNvPr>
          <p:cNvSpPr txBox="1"/>
          <p:nvPr/>
        </p:nvSpPr>
        <p:spPr>
          <a:xfrm>
            <a:off x="1577910" y="6083811"/>
            <a:ext cx="10051838" cy="369332"/>
          </a:xfrm>
          <a:prstGeom prst="rect">
            <a:avLst/>
          </a:prstGeom>
          <a:noFill/>
        </p:spPr>
        <p:txBody>
          <a:bodyPr wrap="square">
            <a:spAutoFit/>
          </a:bodyPr>
          <a:lstStyle/>
          <a:p>
            <a:pPr indent="361950" algn="r"/>
            <a:r>
              <a:rPr lang="el-GR" altLang="ko-KR" sz="1800" dirty="0">
                <a:latin typeface="Times New Roman" panose="02020603050405020304" pitchFamily="18" charset="0"/>
                <a:cs typeface="Times New Roman" panose="02020603050405020304" pitchFamily="18" charset="0"/>
              </a:rPr>
              <a:t>(Σαΐτη &amp; Σαΐτης, 2011:47)</a:t>
            </a:r>
          </a:p>
        </p:txBody>
      </p:sp>
    </p:spTree>
    <p:extLst>
      <p:ext uri="{BB962C8B-B14F-4D97-AF65-F5344CB8AC3E}">
        <p14:creationId xmlns:p14="http://schemas.microsoft.com/office/powerpoint/2010/main" val="278083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121185"/>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829452"/>
            <a:ext cx="5921406" cy="523220"/>
          </a:xfrm>
          <a:prstGeom prst="rect">
            <a:avLst/>
          </a:prstGeom>
          <a:noFill/>
        </p:spPr>
        <p:txBody>
          <a:bodyPr wrap="square" rtlCol="0">
            <a:spAutoFit/>
          </a:bodyPr>
          <a:lstStyle/>
          <a:p>
            <a:pPr algn="ctr"/>
            <a:r>
              <a:rPr lang="el-GR" sz="2800" b="1" dirty="0">
                <a:solidFill>
                  <a:schemeClr val="bg1"/>
                </a:solidFill>
                <a:latin typeface="Garamond" panose="02020404030301010803" pitchFamily="18" charset="0"/>
              </a:rPr>
              <a:t>3. Σύγχρονη Προσέγγιση στη Διοίκηση</a:t>
            </a:r>
          </a:p>
        </p:txBody>
      </p:sp>
    </p:spTree>
    <p:extLst>
      <p:ext uri="{BB962C8B-B14F-4D97-AF65-F5344CB8AC3E}">
        <p14:creationId xmlns:p14="http://schemas.microsoft.com/office/powerpoint/2010/main" val="10167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l-GR" sz="4000" b="1" dirty="0">
                <a:latin typeface="Garamond" panose="02020404030301010803" pitchFamily="18" charset="0"/>
                <a:cs typeface="Times New Roman" panose="02020603050405020304" pitchFamily="18" charset="0"/>
              </a:rPr>
              <a:t>Εκπρόσωποι Σύγχρονης Διοίκησης</a:t>
            </a:r>
            <a:endParaRPr lang="en-US" sz="4000" b="1" dirty="0">
              <a:latin typeface="Garamond" panose="02020404030301010803" pitchFamily="18" charset="0"/>
              <a:cs typeface="Times New Roman" panose="02020603050405020304" pitchFamily="18" charset="0"/>
            </a:endParaRPr>
          </a:p>
        </p:txBody>
      </p:sp>
      <p:sp>
        <p:nvSpPr>
          <p:cNvPr id="6" name="Oval Callout 12">
            <a:extLst>
              <a:ext uri="{FF2B5EF4-FFF2-40B4-BE49-F238E27FC236}">
                <a16:creationId xmlns:a16="http://schemas.microsoft.com/office/drawing/2014/main" id="{9A3B8707-9FF6-4ADD-9981-A509E15FB74D}"/>
              </a:ext>
            </a:extLst>
          </p:cNvPr>
          <p:cNvSpPr/>
          <p:nvPr/>
        </p:nvSpPr>
        <p:spPr>
          <a:xfrm rot="1882940">
            <a:off x="2971676" y="1608887"/>
            <a:ext cx="1546062" cy="1485597"/>
          </a:xfrm>
          <a:prstGeom prst="wedgeEllipseCallout">
            <a:avLst>
              <a:gd name="adj1" fmla="val -4564"/>
              <a:gd name="adj2" fmla="val 68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Callout 13">
            <a:extLst>
              <a:ext uri="{FF2B5EF4-FFF2-40B4-BE49-F238E27FC236}">
                <a16:creationId xmlns:a16="http://schemas.microsoft.com/office/drawing/2014/main" id="{92F1C5B2-8888-4D18-B622-11CC97673D25}"/>
              </a:ext>
            </a:extLst>
          </p:cNvPr>
          <p:cNvSpPr/>
          <p:nvPr/>
        </p:nvSpPr>
        <p:spPr>
          <a:xfrm rot="1882940">
            <a:off x="6502504" y="1535576"/>
            <a:ext cx="1404550" cy="1404394"/>
          </a:xfrm>
          <a:prstGeom prst="wedgeEllipseCallout">
            <a:avLst>
              <a:gd name="adj1" fmla="val -4564"/>
              <a:gd name="adj2" fmla="val 68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Callout 14">
            <a:extLst>
              <a:ext uri="{FF2B5EF4-FFF2-40B4-BE49-F238E27FC236}">
                <a16:creationId xmlns:a16="http://schemas.microsoft.com/office/drawing/2014/main" id="{B2E684E6-E821-4621-9B94-EFE47C9D651D}"/>
              </a:ext>
            </a:extLst>
          </p:cNvPr>
          <p:cNvSpPr/>
          <p:nvPr/>
        </p:nvSpPr>
        <p:spPr>
          <a:xfrm rot="1882940">
            <a:off x="9790496" y="1353006"/>
            <a:ext cx="1528397" cy="1459400"/>
          </a:xfrm>
          <a:prstGeom prst="wedgeEllipseCallout">
            <a:avLst>
              <a:gd name="adj1" fmla="val -4564"/>
              <a:gd name="adj2" fmla="val 68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F3547202-6B2E-4F1D-B342-8268B9E48FEB}"/>
              </a:ext>
            </a:extLst>
          </p:cNvPr>
          <p:cNvSpPr/>
          <p:nvPr/>
        </p:nvSpPr>
        <p:spPr>
          <a:xfrm>
            <a:off x="2987826" y="1776108"/>
            <a:ext cx="1467414" cy="923330"/>
          </a:xfrm>
          <a:prstGeom prst="rect">
            <a:avLst/>
          </a:prstGeom>
        </p:spPr>
        <p:txBody>
          <a:bodyPr wrap="square">
            <a:spAutoFit/>
          </a:bodyPr>
          <a:lstStyle/>
          <a:p>
            <a:pPr algn="ctr"/>
            <a:r>
              <a:rPr lang="en-US" altLang="ko-KR" b="1" dirty="0">
                <a:solidFill>
                  <a:schemeClr val="bg1"/>
                </a:solidFill>
              </a:rPr>
              <a:t>Chris Argyris</a:t>
            </a:r>
          </a:p>
          <a:p>
            <a:pPr algn="ctr"/>
            <a:r>
              <a:rPr lang="en-US" altLang="ko-KR" b="1" dirty="0">
                <a:solidFill>
                  <a:schemeClr val="bg1"/>
                </a:solidFill>
              </a:rPr>
              <a:t>(1923-2013)</a:t>
            </a:r>
            <a:endParaRPr lang="ko-KR" altLang="en-US" b="1" dirty="0">
              <a:solidFill>
                <a:schemeClr val="bg1"/>
              </a:solidFill>
            </a:endParaRPr>
          </a:p>
        </p:txBody>
      </p:sp>
      <p:sp>
        <p:nvSpPr>
          <p:cNvPr id="10" name="Rectangle 9">
            <a:extLst>
              <a:ext uri="{FF2B5EF4-FFF2-40B4-BE49-F238E27FC236}">
                <a16:creationId xmlns:a16="http://schemas.microsoft.com/office/drawing/2014/main" id="{4FC46D3E-67F5-4E0D-982C-70E7EEF62081}"/>
              </a:ext>
            </a:extLst>
          </p:cNvPr>
          <p:cNvSpPr/>
          <p:nvPr/>
        </p:nvSpPr>
        <p:spPr>
          <a:xfrm>
            <a:off x="6454174" y="1731430"/>
            <a:ext cx="1501209" cy="923330"/>
          </a:xfrm>
          <a:prstGeom prst="rect">
            <a:avLst/>
          </a:prstGeom>
        </p:spPr>
        <p:txBody>
          <a:bodyPr wrap="square">
            <a:spAutoFit/>
          </a:bodyPr>
          <a:lstStyle/>
          <a:p>
            <a:pPr algn="ctr"/>
            <a:r>
              <a:rPr lang="en-US" altLang="ko-KR" b="1" dirty="0">
                <a:solidFill>
                  <a:schemeClr val="bg1"/>
                </a:solidFill>
              </a:rPr>
              <a:t>Jacob </a:t>
            </a:r>
            <a:r>
              <a:rPr lang="en-US" altLang="ko-KR" b="1" dirty="0" err="1">
                <a:solidFill>
                  <a:schemeClr val="bg1"/>
                </a:solidFill>
              </a:rPr>
              <a:t>Getzels</a:t>
            </a:r>
            <a:endParaRPr lang="en-US" altLang="ko-KR" b="1" dirty="0">
              <a:solidFill>
                <a:schemeClr val="bg1"/>
              </a:solidFill>
            </a:endParaRPr>
          </a:p>
          <a:p>
            <a:pPr algn="ctr"/>
            <a:r>
              <a:rPr lang="en-US" altLang="ko-KR" b="1" dirty="0">
                <a:solidFill>
                  <a:schemeClr val="bg1"/>
                </a:solidFill>
              </a:rPr>
              <a:t>(1912-2001)</a:t>
            </a:r>
            <a:endParaRPr lang="ko-KR" altLang="en-US" b="1" dirty="0">
              <a:solidFill>
                <a:schemeClr val="bg1"/>
              </a:solidFill>
            </a:endParaRPr>
          </a:p>
        </p:txBody>
      </p:sp>
      <p:sp>
        <p:nvSpPr>
          <p:cNvPr id="11" name="Rectangle 10">
            <a:extLst>
              <a:ext uri="{FF2B5EF4-FFF2-40B4-BE49-F238E27FC236}">
                <a16:creationId xmlns:a16="http://schemas.microsoft.com/office/drawing/2014/main" id="{6477573B-C3C4-4238-99BD-FE259DFFBD39}"/>
              </a:ext>
            </a:extLst>
          </p:cNvPr>
          <p:cNvSpPr/>
          <p:nvPr/>
        </p:nvSpPr>
        <p:spPr>
          <a:xfrm>
            <a:off x="9770858" y="1705354"/>
            <a:ext cx="1495051" cy="646331"/>
          </a:xfrm>
          <a:prstGeom prst="rect">
            <a:avLst/>
          </a:prstGeom>
        </p:spPr>
        <p:txBody>
          <a:bodyPr wrap="square">
            <a:spAutoFit/>
          </a:bodyPr>
          <a:lstStyle/>
          <a:p>
            <a:pPr algn="ctr"/>
            <a:r>
              <a:rPr lang="en-US" altLang="ko-KR" b="1" dirty="0">
                <a:solidFill>
                  <a:schemeClr val="bg1"/>
                </a:solidFill>
              </a:rPr>
              <a:t>Egon Guba</a:t>
            </a:r>
          </a:p>
          <a:p>
            <a:pPr algn="ctr"/>
            <a:r>
              <a:rPr lang="en-US" altLang="ko-KR" b="1" dirty="0">
                <a:solidFill>
                  <a:schemeClr val="bg1"/>
                </a:solidFill>
              </a:rPr>
              <a:t>(1924-2008)</a:t>
            </a:r>
            <a:endParaRPr lang="ko-KR" altLang="en-US" b="1" dirty="0">
              <a:solidFill>
                <a:schemeClr val="bg1"/>
              </a:solidFill>
            </a:endParaRPr>
          </a:p>
        </p:txBody>
      </p:sp>
      <p:sp>
        <p:nvSpPr>
          <p:cNvPr id="20" name="TextBox 19">
            <a:extLst>
              <a:ext uri="{FF2B5EF4-FFF2-40B4-BE49-F238E27FC236}">
                <a16:creationId xmlns:a16="http://schemas.microsoft.com/office/drawing/2014/main" id="{A591A21E-BA81-7273-0FCC-BCFD0B8D6E9D}"/>
              </a:ext>
            </a:extLst>
          </p:cNvPr>
          <p:cNvSpPr txBox="1"/>
          <p:nvPr/>
        </p:nvSpPr>
        <p:spPr>
          <a:xfrm>
            <a:off x="3069761" y="4956131"/>
            <a:ext cx="6447101" cy="1754326"/>
          </a:xfrm>
          <a:prstGeom prst="rect">
            <a:avLst/>
          </a:prstGeom>
          <a:noFill/>
        </p:spPr>
        <p:txBody>
          <a:bodyPr wrap="square" rtlCol="0">
            <a:spAutoFit/>
          </a:bodyPr>
          <a:lstStyle/>
          <a:p>
            <a:pPr algn="ctr"/>
            <a:r>
              <a:rPr lang="el-GR" altLang="ko-KR" dirty="0">
                <a:latin typeface="Garamond" panose="02020404030301010803" pitchFamily="18" charset="0"/>
                <a:cs typeface="Times New Roman" panose="02020603050405020304" pitchFamily="18" charset="0"/>
              </a:rPr>
              <a:t>Το μοντέλο της σύγχρονης διοίκησης εμφανίζεται επίσημα στη δεκαετία του 1950 και, σε αντίθεση με τα προηγούμενα μοντέλα διοίκησης που διακρίνονταν για τη μονομέρειά τους, είναι συνθετικού χαρακτήρα.</a:t>
            </a:r>
            <a:r>
              <a:rPr lang="en-US" altLang="ko-KR" dirty="0">
                <a:latin typeface="Garamond" panose="02020404030301010803" pitchFamily="18" charset="0"/>
                <a:cs typeface="Times New Roman" panose="02020603050405020304" pitchFamily="18" charset="0"/>
              </a:rPr>
              <a:t> </a:t>
            </a:r>
            <a:r>
              <a:rPr lang="el-GR" altLang="ko-KR" dirty="0">
                <a:latin typeface="Garamond" panose="02020404030301010803" pitchFamily="18" charset="0"/>
                <a:cs typeface="Times New Roman" panose="02020603050405020304" pitchFamily="18" charset="0"/>
              </a:rPr>
              <a:t>Η ανθρωπολογική βάσης της Σχολής αυτής είναι ο ‘πολύπλοκος’ άνθρωπος, δεδομένου ότι τα κίνητρα του ατόμου είναι διάφορα και με διαφορετική ένταση σε κάθε χρονική περίοδο στην εργασία του.</a:t>
            </a:r>
            <a:endParaRPr lang="en-US" altLang="ko-KR" dirty="0">
              <a:latin typeface="Garamond" panose="02020404030301010803" pitchFamily="18" charset="0"/>
              <a:cs typeface="Times New Roman" panose="02020603050405020304" pitchFamily="18" charset="0"/>
            </a:endParaRPr>
          </a:p>
        </p:txBody>
      </p:sp>
      <p:pic>
        <p:nvPicPr>
          <p:cNvPr id="16" name="Θέση εικόνας 15" descr="Εικόνα που περιέχει άνδρας, άτομο, ντύσιμο, παλιός&#10;&#10;Περιγραφή που δημιουργήθηκε αυτόματα">
            <a:extLst>
              <a:ext uri="{FF2B5EF4-FFF2-40B4-BE49-F238E27FC236}">
                <a16:creationId xmlns:a16="http://schemas.microsoft.com/office/drawing/2014/main" id="{E5A858DB-CAA7-2C5C-BA73-7E19440F436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656" b="10656"/>
          <a:stretch>
            <a:fillRect/>
          </a:stretch>
        </p:blipFill>
        <p:spPr/>
      </p:pic>
      <p:pic>
        <p:nvPicPr>
          <p:cNvPr id="18" name="Θέση εικόνας 17" descr="Εικόνα που περιέχει άνδρας, άτομο, τοίχος, εσωτερικό&#10;&#10;Περιγραφή που δημιουργήθηκε αυτόματα">
            <a:extLst>
              <a:ext uri="{FF2B5EF4-FFF2-40B4-BE49-F238E27FC236}">
                <a16:creationId xmlns:a16="http://schemas.microsoft.com/office/drawing/2014/main" id="{03D9BDAB-A279-5911-5D9B-88A6AE9C8368}"/>
              </a:ext>
            </a:extLst>
          </p:cNvPr>
          <p:cNvPicPr>
            <a:picLocks noGrp="1" noChangeAspect="1"/>
          </p:cNvPicPr>
          <p:nvPr>
            <p:ph type="pic" sz="quarter" idx="57"/>
          </p:nvPr>
        </p:nvPicPr>
        <p:blipFill>
          <a:blip r:embed="rId3">
            <a:extLst>
              <a:ext uri="{28A0092B-C50C-407E-A947-70E740481C1C}">
                <a14:useLocalDpi xmlns:a14="http://schemas.microsoft.com/office/drawing/2010/main" val="0"/>
              </a:ext>
            </a:extLst>
          </a:blip>
          <a:srcRect t="14870" b="14870"/>
          <a:stretch>
            <a:fillRect/>
          </a:stretch>
        </p:blipFill>
        <p:spPr/>
      </p:pic>
      <p:pic>
        <p:nvPicPr>
          <p:cNvPr id="28" name="Θέση εικόνας 27" descr="Εικόνα που περιέχει κείμενο, άνδρας, άτομο, παλιός&#10;&#10;Περιγραφή που δημιουργήθηκε αυτόματα">
            <a:extLst>
              <a:ext uri="{FF2B5EF4-FFF2-40B4-BE49-F238E27FC236}">
                <a16:creationId xmlns:a16="http://schemas.microsoft.com/office/drawing/2014/main" id="{3FB504F6-5449-E5BC-47DD-3598C759E9DB}"/>
              </a:ext>
            </a:extLst>
          </p:cNvPr>
          <p:cNvPicPr>
            <a:picLocks noGrp="1" noChangeAspect="1"/>
          </p:cNvPicPr>
          <p:nvPr>
            <p:ph type="pic" sz="quarter" idx="60"/>
          </p:nvPr>
        </p:nvPicPr>
        <p:blipFill>
          <a:blip r:embed="rId4">
            <a:extLst>
              <a:ext uri="{28A0092B-C50C-407E-A947-70E740481C1C}">
                <a14:useLocalDpi xmlns:a14="http://schemas.microsoft.com/office/drawing/2010/main" val="0"/>
              </a:ext>
            </a:extLst>
          </a:blip>
          <a:srcRect t="12328" b="12328"/>
          <a:stretch>
            <a:fillRect/>
          </a:stretch>
        </p:blipFill>
        <p:spPr/>
      </p:pic>
    </p:spTree>
    <p:extLst>
      <p:ext uri="{BB962C8B-B14F-4D97-AF65-F5344CB8AC3E}">
        <p14:creationId xmlns:p14="http://schemas.microsoft.com/office/powerpoint/2010/main" val="1687662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3630967"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816861" y="263434"/>
            <a:ext cx="3776672" cy="149713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l-GR" altLang="ko-KR" sz="2800" b="1" dirty="0">
                <a:solidFill>
                  <a:schemeClr val="bg1"/>
                </a:solidFill>
                <a:latin typeface="Garamond" panose="02020404030301010803" pitchFamily="18" charset="0"/>
                <a:cs typeface="Times New Roman" panose="02020603050405020304" pitchFamily="18" charset="0"/>
              </a:rPr>
              <a:t>3.1. </a:t>
            </a:r>
            <a:r>
              <a:rPr lang="en-US" altLang="ko-KR" sz="2800" b="1" dirty="0">
                <a:solidFill>
                  <a:schemeClr val="bg1"/>
                </a:solidFill>
                <a:latin typeface="Garamond" panose="02020404030301010803" pitchFamily="18" charset="0"/>
                <a:cs typeface="Times New Roman" panose="02020603050405020304" pitchFamily="18" charset="0"/>
              </a:rPr>
              <a:t>Chris Argyris</a:t>
            </a:r>
          </a:p>
          <a:p>
            <a:pPr marL="0" indent="0" algn="ctr">
              <a:spcBef>
                <a:spcPts val="0"/>
              </a:spcBef>
              <a:buNone/>
            </a:pPr>
            <a:r>
              <a:rPr lang="el-GR" altLang="ko-KR" sz="2800" b="1" dirty="0">
                <a:solidFill>
                  <a:schemeClr val="bg1"/>
                </a:solidFill>
                <a:latin typeface="Garamond" panose="02020404030301010803" pitchFamily="18" charset="0"/>
                <a:cs typeface="Times New Roman" panose="02020603050405020304" pitchFamily="18" charset="0"/>
              </a:rPr>
              <a:t>Θεωρία Ανωριμότητας</a:t>
            </a:r>
          </a:p>
          <a:p>
            <a:pPr marL="0" indent="0" algn="ctr">
              <a:spcBef>
                <a:spcPts val="0"/>
              </a:spcBef>
              <a:buNone/>
            </a:pPr>
            <a:r>
              <a:rPr lang="el-GR" altLang="ko-KR" sz="2800" b="1" dirty="0">
                <a:solidFill>
                  <a:schemeClr val="bg1"/>
                </a:solidFill>
                <a:latin typeface="Garamond" panose="02020404030301010803" pitchFamily="18" charset="0"/>
                <a:cs typeface="Times New Roman" panose="02020603050405020304" pitchFamily="18" charset="0"/>
              </a:rPr>
              <a:t>- Ωριμότητας (1957)</a:t>
            </a:r>
            <a:endParaRPr lang="en-US" altLang="ko-KR" sz="2800" b="1" dirty="0">
              <a:solidFill>
                <a:schemeClr val="bg1"/>
              </a:solidFill>
              <a:latin typeface="Garamond" panose="02020404030301010803" pitchFamily="18" charset="0"/>
              <a:cs typeface="Times New Roman" panose="02020603050405020304" pitchFamily="18" charset="0"/>
            </a:endParaRPr>
          </a:p>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753682" y="1606858"/>
            <a:ext cx="3903030" cy="4524315"/>
          </a:xfrm>
          <a:prstGeom prst="rect">
            <a:avLst/>
          </a:prstGeom>
          <a:noFill/>
        </p:spPr>
        <p:txBody>
          <a:bodyPr wrap="square" rtlCol="0">
            <a:spAutoFit/>
          </a:bodyPr>
          <a:lstStyle/>
          <a:p>
            <a:pPr algn="ctr"/>
            <a:r>
              <a:rPr lang="el-GR" altLang="ko-KR" b="1" dirty="0">
                <a:solidFill>
                  <a:schemeClr val="accent3">
                    <a:lumMod val="75000"/>
                  </a:schemeClr>
                </a:solidFill>
                <a:latin typeface="Garamond" panose="02020404030301010803" pitchFamily="18" charset="0"/>
                <a:cs typeface="Times New Roman" panose="02020603050405020304" pitchFamily="18" charset="0"/>
              </a:rPr>
              <a:t>Κεντρικά Σημεία της Θεωρίας της </a:t>
            </a:r>
            <a:r>
              <a:rPr lang="en-US" altLang="ko-KR" b="1" dirty="0">
                <a:solidFill>
                  <a:schemeClr val="accent3">
                    <a:lumMod val="75000"/>
                  </a:schemeClr>
                </a:solidFill>
                <a:latin typeface="Garamond" panose="02020404030301010803" pitchFamily="18" charset="0"/>
                <a:cs typeface="Times New Roman" panose="02020603050405020304" pitchFamily="18" charset="0"/>
              </a:rPr>
              <a:t>Chris Argyris</a:t>
            </a:r>
          </a:p>
          <a:p>
            <a:pPr algn="ctr"/>
            <a:r>
              <a:rPr lang="el-GR" altLang="ko-KR" dirty="0">
                <a:solidFill>
                  <a:srgbClr val="444444"/>
                </a:solidFill>
                <a:latin typeface="Garamond" panose="02020404030301010803" pitchFamily="18" charset="0"/>
                <a:cs typeface="Times New Roman" panose="02020603050405020304" pitchFamily="18" charset="0"/>
              </a:rPr>
              <a:t>Τα άτομα που προσλαμβάνονται σε έναν οργανισμό εμποδίζονται να φθάσουν στην ωριμότητα από τον τρόπο που ασκείται η διοίκηση μέσα σε αυτόν.</a:t>
            </a:r>
          </a:p>
          <a:p>
            <a:pPr algn="ctr"/>
            <a:r>
              <a:rPr lang="el-GR" altLang="ko-KR" dirty="0">
                <a:solidFill>
                  <a:srgbClr val="444444"/>
                </a:solidFill>
                <a:latin typeface="Garamond" panose="02020404030301010803" pitchFamily="18" charset="0"/>
                <a:cs typeface="Times New Roman" panose="02020603050405020304" pitchFamily="18" charset="0"/>
              </a:rPr>
              <a:t>Για το λόγο αυτό, η διοίκηση οφείλει να δημιουργεί ευνοϊκό κλίμα, μέσα στο οποίο κάθε εργαζόμενος να έχει την ευκαιρία να αναπτυχθεί και να ωριμάσει. Να φτάσει σε σημείο δραστηριοποίησης και ανάπτυξης πλούσιας δράσης καταρτίζοντας μακροπρόθεσμα σχέδια, επιζητώντας θέση στην ιεραρχική κλίμακα του οργανισμού και γενικά να είναι δημιουργικός στην εργασία του.</a:t>
            </a:r>
            <a:endParaRPr lang="el-GR" altLang="ko-KR" dirty="0">
              <a:latin typeface="Garamond" panose="02020404030301010803"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CA4B76B6-CF1E-7559-6EB3-436435EF8F24}"/>
              </a:ext>
            </a:extLst>
          </p:cNvPr>
          <p:cNvSpPr/>
          <p:nvPr/>
        </p:nvSpPr>
        <p:spPr>
          <a:xfrm>
            <a:off x="7898500" y="0"/>
            <a:ext cx="4693191"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pic>
        <p:nvPicPr>
          <p:cNvPr id="8" name="Θέση εικόνας 7" descr="Εικόνα που περιέχει άνδρας, άτομο, ντύσιμο, παλιός&#10;&#10;Περιγραφή που δημιουργήθηκε αυτόματα">
            <a:extLst>
              <a:ext uri="{FF2B5EF4-FFF2-40B4-BE49-F238E27FC236}">
                <a16:creationId xmlns:a16="http://schemas.microsoft.com/office/drawing/2014/main" id="{A1BDA2A2-7909-3D6D-178F-2F4C4A37FC19}"/>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12640" r="12640"/>
          <a:stretch>
            <a:fillRect/>
          </a:stretch>
        </p:blipFill>
        <p:spPr>
          <a:xfrm>
            <a:off x="0" y="-1"/>
            <a:ext cx="3630967" cy="6858001"/>
          </a:xfrm>
        </p:spPr>
      </p:pic>
      <p:pic>
        <p:nvPicPr>
          <p:cNvPr id="14" name="Εικόνα 13">
            <a:extLst>
              <a:ext uri="{FF2B5EF4-FFF2-40B4-BE49-F238E27FC236}">
                <a16:creationId xmlns:a16="http://schemas.microsoft.com/office/drawing/2014/main" id="{7C5569F0-D72A-80C0-2708-929B921A4778}"/>
              </a:ext>
            </a:extLst>
          </p:cNvPr>
          <p:cNvPicPr>
            <a:picLocks noChangeAspect="1"/>
          </p:cNvPicPr>
          <p:nvPr/>
        </p:nvPicPr>
        <p:blipFill>
          <a:blip r:embed="rId3">
            <a:lum bright="-20000" contrast="40000"/>
          </a:blip>
          <a:stretch>
            <a:fillRect/>
          </a:stretch>
        </p:blipFill>
        <p:spPr>
          <a:xfrm>
            <a:off x="7898500" y="1606858"/>
            <a:ext cx="4619014" cy="3790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3058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3630967"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643212" y="435005"/>
            <a:ext cx="4197376" cy="101205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a:p>
            <a:pPr marL="0" indent="0" algn="ctr">
              <a:spcBef>
                <a:spcPts val="0"/>
              </a:spcBef>
              <a:buNone/>
            </a:pPr>
            <a:r>
              <a:rPr lang="el-GR" altLang="ko-KR" sz="2800" b="1" dirty="0">
                <a:solidFill>
                  <a:schemeClr val="bg1"/>
                </a:solidFill>
                <a:latin typeface="Times New Roman" panose="02020603050405020304" pitchFamily="18" charset="0"/>
                <a:cs typeface="Times New Roman" panose="02020603050405020304" pitchFamily="18" charset="0"/>
              </a:rPr>
              <a:t> </a:t>
            </a:r>
            <a:r>
              <a:rPr lang="el-GR" altLang="ko-KR" sz="2800" b="1" dirty="0">
                <a:solidFill>
                  <a:schemeClr val="bg1"/>
                </a:solidFill>
                <a:latin typeface="Garamond" panose="02020404030301010803" pitchFamily="18" charset="0"/>
                <a:cs typeface="Times New Roman" panose="02020603050405020304" pitchFamily="18" charset="0"/>
              </a:rPr>
              <a:t>3.2. </a:t>
            </a:r>
            <a:r>
              <a:rPr lang="en-US" altLang="ko-KR" sz="2800" b="1" dirty="0">
                <a:solidFill>
                  <a:schemeClr val="bg1"/>
                </a:solidFill>
                <a:latin typeface="Garamond" panose="02020404030301010803" pitchFamily="18" charset="0"/>
                <a:cs typeface="Times New Roman" panose="02020603050405020304" pitchFamily="18" charset="0"/>
              </a:rPr>
              <a:t>J. </a:t>
            </a:r>
            <a:r>
              <a:rPr lang="en-US" altLang="ko-KR" sz="2800" b="1" dirty="0" err="1">
                <a:solidFill>
                  <a:schemeClr val="bg1"/>
                </a:solidFill>
                <a:latin typeface="Garamond" panose="02020404030301010803" pitchFamily="18" charset="0"/>
                <a:cs typeface="Times New Roman" panose="02020603050405020304" pitchFamily="18" charset="0"/>
              </a:rPr>
              <a:t>Getzels</a:t>
            </a:r>
            <a:r>
              <a:rPr lang="en-US" altLang="ko-KR" sz="2800" b="1" dirty="0">
                <a:solidFill>
                  <a:schemeClr val="bg1"/>
                </a:solidFill>
                <a:latin typeface="Garamond" panose="02020404030301010803" pitchFamily="18" charset="0"/>
                <a:cs typeface="Times New Roman" panose="02020603050405020304" pitchFamily="18" charset="0"/>
              </a:rPr>
              <a:t> </a:t>
            </a:r>
            <a:r>
              <a:rPr lang="el-GR" altLang="ko-KR" sz="2800" b="1" dirty="0">
                <a:solidFill>
                  <a:schemeClr val="bg1"/>
                </a:solidFill>
                <a:latin typeface="Garamond" panose="02020404030301010803" pitchFamily="18" charset="0"/>
                <a:cs typeface="Times New Roman" panose="02020603050405020304" pitchFamily="18" charset="0"/>
              </a:rPr>
              <a:t>και </a:t>
            </a:r>
            <a:r>
              <a:rPr lang="en-US" altLang="ko-KR" sz="2800" b="1" dirty="0">
                <a:solidFill>
                  <a:schemeClr val="bg1"/>
                </a:solidFill>
                <a:latin typeface="Garamond" panose="02020404030301010803" pitchFamily="18" charset="0"/>
                <a:cs typeface="Times New Roman" panose="02020603050405020304" pitchFamily="18" charset="0"/>
              </a:rPr>
              <a:t>E. Guba</a:t>
            </a:r>
          </a:p>
          <a:p>
            <a:pPr marL="0" indent="0" algn="ctr">
              <a:spcBef>
                <a:spcPts val="0"/>
              </a:spcBef>
              <a:buNone/>
            </a:pPr>
            <a:r>
              <a:rPr lang="el-GR" altLang="ko-KR" sz="2800" b="1" dirty="0">
                <a:solidFill>
                  <a:schemeClr val="bg1"/>
                </a:solidFill>
                <a:latin typeface="Garamond" panose="02020404030301010803" pitchFamily="18" charset="0"/>
                <a:cs typeface="Times New Roman" panose="02020603050405020304" pitchFamily="18" charset="0"/>
              </a:rPr>
              <a:t>Μοντέλου Οργάνωσης ως Κοινωνικού Συστήματος (1957)</a:t>
            </a:r>
            <a:endParaRPr lang="en-US" altLang="ko-KR" sz="2800" b="1" dirty="0">
              <a:solidFill>
                <a:schemeClr val="bg1"/>
              </a:solidFill>
              <a:latin typeface="Garamond" panose="02020404030301010803" pitchFamily="18" charset="0"/>
              <a:cs typeface="Times New Roman" panose="02020603050405020304" pitchFamily="18" charset="0"/>
            </a:endParaRPr>
          </a:p>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876397" y="1880284"/>
            <a:ext cx="3657599" cy="5339923"/>
          </a:xfrm>
          <a:prstGeom prst="rect">
            <a:avLst/>
          </a:prstGeom>
          <a:noFill/>
        </p:spPr>
        <p:txBody>
          <a:bodyPr wrap="square" rtlCol="0">
            <a:spAutoFit/>
          </a:bodyPr>
          <a:lstStyle/>
          <a:p>
            <a:pPr algn="ctr"/>
            <a:r>
              <a:rPr lang="el-GR" altLang="ko-KR" b="1" dirty="0">
                <a:solidFill>
                  <a:schemeClr val="accent3">
                    <a:lumMod val="75000"/>
                  </a:schemeClr>
                </a:solidFill>
                <a:latin typeface="Garamond" panose="02020404030301010803" pitchFamily="18" charset="0"/>
                <a:cs typeface="Times New Roman" panose="02020603050405020304" pitchFamily="18" charset="0"/>
              </a:rPr>
              <a:t>Κεντρικά Σημεία του Μοντέλου </a:t>
            </a:r>
            <a:endParaRPr lang="en-US" altLang="ko-KR" b="1" dirty="0">
              <a:solidFill>
                <a:schemeClr val="accent3">
                  <a:lumMod val="75000"/>
                </a:schemeClr>
              </a:solidFill>
              <a:latin typeface="Garamond" panose="02020404030301010803" pitchFamily="18" charset="0"/>
              <a:cs typeface="Times New Roman" panose="02020603050405020304" pitchFamily="18" charset="0"/>
            </a:endParaRPr>
          </a:p>
          <a:p>
            <a:pPr algn="ctr"/>
            <a:r>
              <a:rPr lang="el-GR" altLang="ko-KR" dirty="0">
                <a:solidFill>
                  <a:srgbClr val="444444"/>
                </a:solidFill>
                <a:latin typeface="Garamond" panose="02020404030301010803" pitchFamily="18" charset="0"/>
                <a:cs typeface="Times New Roman" panose="02020603050405020304" pitchFamily="18" charset="0"/>
              </a:rPr>
              <a:t>Η συμπεριφορά ενός μέλους του οργανισμού (ιδρύματος) είναι συνάρτηση της </a:t>
            </a:r>
            <a:r>
              <a:rPr lang="el-GR" altLang="ko-KR" b="1" dirty="0">
                <a:solidFill>
                  <a:srgbClr val="444444"/>
                </a:solidFill>
                <a:latin typeface="Garamond" panose="02020404030301010803" pitchFamily="18" charset="0"/>
                <a:cs typeface="Times New Roman" panose="02020603050405020304" pitchFamily="18" charset="0"/>
              </a:rPr>
              <a:t>νομοθετικής</a:t>
            </a:r>
            <a:r>
              <a:rPr lang="el-GR" altLang="ko-KR" dirty="0">
                <a:solidFill>
                  <a:srgbClr val="444444"/>
                </a:solidFill>
                <a:latin typeface="Garamond" panose="02020404030301010803" pitchFamily="18" charset="0"/>
                <a:cs typeface="Times New Roman" panose="02020603050405020304" pitchFamily="18" charset="0"/>
              </a:rPr>
              <a:t> (= η επίσημη οργάνωση του ιδρύματος που σχετίζεται με το ρόλο του ατόμου και με τις προσδοκίες που υπάρχουν για το ρόλο που έχει να επιτελέσει το άτομο αυτό) και </a:t>
            </a:r>
            <a:r>
              <a:rPr lang="el-GR" altLang="ko-KR" b="1" dirty="0">
                <a:solidFill>
                  <a:srgbClr val="444444"/>
                </a:solidFill>
                <a:latin typeface="Garamond" panose="02020404030301010803" pitchFamily="18" charset="0"/>
                <a:cs typeface="Times New Roman" panose="02020603050405020304" pitchFamily="18" charset="0"/>
              </a:rPr>
              <a:t>ιδιογραφικής (</a:t>
            </a:r>
            <a:r>
              <a:rPr lang="el-GR" altLang="ko-KR" dirty="0">
                <a:solidFill>
                  <a:srgbClr val="444444"/>
                </a:solidFill>
                <a:latin typeface="Garamond" panose="02020404030301010803" pitchFamily="18" charset="0"/>
                <a:cs typeface="Times New Roman" panose="02020603050405020304" pitchFamily="18" charset="0"/>
              </a:rPr>
              <a:t>=προσωπικότητα του ατόμου, ανάγκες, διαθέσεις, φιλοδοξίες, προτεραιότητες) διάστασης του οργανισμού.</a:t>
            </a:r>
          </a:p>
          <a:p>
            <a:pPr algn="ctr"/>
            <a:endParaRPr lang="el-GR" altLang="ko-KR" dirty="0">
              <a:solidFill>
                <a:srgbClr val="444444"/>
              </a:solidFill>
              <a:latin typeface="Garamond" panose="02020404030301010803" pitchFamily="18" charset="0"/>
              <a:cs typeface="Times New Roman" panose="02020603050405020304" pitchFamily="18" charset="0"/>
            </a:endParaRPr>
          </a:p>
          <a:p>
            <a:pPr algn="ctr"/>
            <a:r>
              <a:rPr lang="el-GR" altLang="ko-KR" dirty="0">
                <a:solidFill>
                  <a:srgbClr val="444444"/>
                </a:solidFill>
                <a:latin typeface="Garamond" panose="02020404030301010803" pitchFamily="18" charset="0"/>
                <a:cs typeface="Times New Roman" panose="02020603050405020304" pitchFamily="18" charset="0"/>
              </a:rPr>
              <a:t>Άρα, η συμπεριφορά προέρχεται ταυτόχρονα από το ρόλο του εργαζομένου και από τις προσωπικές του ανάγκες (νομοθετική + </a:t>
            </a:r>
            <a:r>
              <a:rPr lang="el-GR" altLang="ko-KR" dirty="0" err="1">
                <a:solidFill>
                  <a:srgbClr val="444444"/>
                </a:solidFill>
                <a:latin typeface="Garamond" panose="02020404030301010803" pitchFamily="18" charset="0"/>
                <a:cs typeface="Times New Roman" panose="02020603050405020304" pitchFamily="18" charset="0"/>
              </a:rPr>
              <a:t>ιδιογραφική</a:t>
            </a:r>
            <a:r>
              <a:rPr lang="el-GR" altLang="ko-KR" dirty="0">
                <a:solidFill>
                  <a:srgbClr val="444444"/>
                </a:solidFill>
                <a:latin typeface="Garamond" panose="02020404030301010803" pitchFamily="18" charset="0"/>
                <a:cs typeface="Times New Roman" panose="02020603050405020304" pitchFamily="18" charset="0"/>
              </a:rPr>
              <a:t> διάσταση)</a:t>
            </a:r>
          </a:p>
          <a:p>
            <a:pPr algn="ctr"/>
            <a:endParaRPr lang="el-GR" altLang="ko-KR" sz="1700" dirty="0">
              <a:solidFill>
                <a:srgbClr val="444444"/>
              </a:solidFill>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CA4B76B6-CF1E-7559-6EB3-436435EF8F24}"/>
              </a:ext>
            </a:extLst>
          </p:cNvPr>
          <p:cNvSpPr/>
          <p:nvPr/>
        </p:nvSpPr>
        <p:spPr>
          <a:xfrm>
            <a:off x="7898500" y="0"/>
            <a:ext cx="4693191"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pic>
        <p:nvPicPr>
          <p:cNvPr id="9" name="Θέση εικόνας 8" descr="Εικόνα που περιέχει άνδρας, άτομο, τοίχος, εσωτερικό&#10;&#10;Περιγραφή που δημιουργήθηκε αυτόματα">
            <a:extLst>
              <a:ext uri="{FF2B5EF4-FFF2-40B4-BE49-F238E27FC236}">
                <a16:creationId xmlns:a16="http://schemas.microsoft.com/office/drawing/2014/main" id="{90ACA753-5FF8-475F-2AE5-4C926999E416}"/>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8127" r="8127"/>
          <a:stretch>
            <a:fillRect/>
          </a:stretch>
        </p:blipFill>
        <p:spPr>
          <a:xfrm>
            <a:off x="0" y="0"/>
            <a:ext cx="3630967" cy="3249228"/>
          </a:xfrm>
        </p:spPr>
      </p:pic>
      <p:pic>
        <p:nvPicPr>
          <p:cNvPr id="11" name="Εικόνα 10" descr="Εικόνα που περιέχει κείμενο, άνδρας, άτομο, παλιός&#10;&#10;Περιγραφή που δημιουργήθηκε αυτόματα">
            <a:extLst>
              <a:ext uri="{FF2B5EF4-FFF2-40B4-BE49-F238E27FC236}">
                <a16:creationId xmlns:a16="http://schemas.microsoft.com/office/drawing/2014/main" id="{4C3C6D39-19E9-AB54-0E33-80B2E9882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9228"/>
            <a:ext cx="3657599" cy="3608772"/>
          </a:xfrm>
          <a:prstGeom prst="rect">
            <a:avLst/>
          </a:prstGeom>
        </p:spPr>
      </p:pic>
      <p:pic>
        <p:nvPicPr>
          <p:cNvPr id="15" name="Εικόνα 14">
            <a:extLst>
              <a:ext uri="{FF2B5EF4-FFF2-40B4-BE49-F238E27FC236}">
                <a16:creationId xmlns:a16="http://schemas.microsoft.com/office/drawing/2014/main" id="{EF957864-0EFB-FD56-4EA3-E4E798019E79}"/>
              </a:ext>
            </a:extLst>
          </p:cNvPr>
          <p:cNvPicPr>
            <a:picLocks noChangeAspect="1"/>
          </p:cNvPicPr>
          <p:nvPr/>
        </p:nvPicPr>
        <p:blipFill>
          <a:blip r:embed="rId4"/>
          <a:stretch>
            <a:fillRect/>
          </a:stretch>
        </p:blipFill>
        <p:spPr>
          <a:xfrm>
            <a:off x="8024504" y="2236552"/>
            <a:ext cx="4509273" cy="2625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135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4394449" y="1408595"/>
            <a:ext cx="7554897" cy="3574382"/>
            <a:chOff x="1351613" y="1342175"/>
            <a:chExt cx="3589042" cy="3574382"/>
          </a:xfrm>
        </p:grpSpPr>
        <p:sp>
          <p:nvSpPr>
            <p:cNvPr id="5" name="TextBox 4">
              <a:extLst>
                <a:ext uri="{FF2B5EF4-FFF2-40B4-BE49-F238E27FC236}">
                  <a16:creationId xmlns:a16="http://schemas.microsoft.com/office/drawing/2014/main" id="{347C8284-E213-48BC-B9A2-36341C433E41}"/>
                </a:ext>
              </a:extLst>
            </p:cNvPr>
            <p:cNvSpPr txBox="1"/>
            <p:nvPr/>
          </p:nvSpPr>
          <p:spPr>
            <a:xfrm>
              <a:off x="1351613" y="1746458"/>
              <a:ext cx="3589042" cy="3170099"/>
            </a:xfrm>
            <a:prstGeom prst="rect">
              <a:avLst/>
            </a:prstGeom>
            <a:noFill/>
          </p:spPr>
          <p:txBody>
            <a:bodyPr wrap="square" rtlCol="0">
              <a:spAutoFit/>
            </a:bodyPr>
            <a:lstStyle/>
            <a:p>
              <a:pPr indent="361950" algn="just"/>
              <a:r>
                <a:rPr lang="el-GR" altLang="ko-KR" sz="2000" dirty="0">
                  <a:latin typeface="Garamond" panose="02020404030301010803" pitchFamily="18" charset="0"/>
                  <a:cs typeface="Times New Roman" panose="02020603050405020304" pitchFamily="18" charset="0"/>
                </a:rPr>
                <a:t>Η τυπική εκπαίδευση παρέχεται σε οργανωμένες εκπαιδευτικές μονάδες του δημόσιου ή του ιδιωτικού τομέα που καλούνται «σχολεία». Πρόκειται για κοινωνικές οργανώσεις που απορρέουν από την έμφυτη ανάγκη της συνεργασίας του ανθρώπων που ζουν σε μια κοινωνική πραγματικότητα.</a:t>
              </a:r>
            </a:p>
            <a:p>
              <a:pPr indent="361950" algn="just"/>
              <a:endParaRPr lang="el-GR" altLang="ko-KR" sz="2000" dirty="0">
                <a:latin typeface="Garamond" panose="02020404030301010803" pitchFamily="18" charset="0"/>
                <a:cs typeface="Times New Roman" panose="02020603050405020304" pitchFamily="18" charset="0"/>
              </a:endParaRPr>
            </a:p>
            <a:p>
              <a:pPr indent="361950" algn="just"/>
              <a:r>
                <a:rPr lang="el-GR" altLang="ko-KR" sz="2000" dirty="0">
                  <a:latin typeface="Garamond" panose="02020404030301010803" pitchFamily="18" charset="0"/>
                  <a:cs typeface="Times New Roman" panose="02020603050405020304" pitchFamily="18" charset="0"/>
                </a:rPr>
                <a:t>Η σχετική βιβλιογραφία για τη διατύπωση ενός κοινά αποδεκτού ορισμού για τον όρο «σχολείο» δείχνει ασυμφωνία των επιστημόνων που αποδίδεται στο γεγονός ότι μια σχολική οργάνωση αποτελεί στην πραγματικότητα </a:t>
              </a:r>
              <a:r>
                <a:rPr lang="el-GR" altLang="ko-KR" sz="2000" b="1" dirty="0">
                  <a:latin typeface="Garamond" panose="02020404030301010803" pitchFamily="18" charset="0"/>
                  <a:cs typeface="Times New Roman" panose="02020603050405020304" pitchFamily="18" charset="0"/>
                </a:rPr>
                <a:t>ένα πολύπλοκο δυναμικό κατασκεύασμα που είναι αδύνατο να περιγραφεί και να οριστεί σε όλη του την έκταση</a:t>
              </a:r>
              <a:r>
                <a:rPr lang="el-GR" altLang="ko-KR" sz="2000" dirty="0">
                  <a:latin typeface="Garamond" panose="02020404030301010803" pitchFamily="18" charset="0"/>
                  <a:cs typeface="Times New Roman" panose="02020603050405020304" pitchFamily="18" charset="0"/>
                </a:rPr>
                <a:t>.</a:t>
              </a:r>
              <a:endParaRPr lang="en-US" altLang="ko-KR" sz="2000" dirty="0">
                <a:latin typeface="Garamond" panose="020204040303010108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7257" y="1342175"/>
              <a:ext cx="2835932" cy="523220"/>
            </a:xfrm>
            <a:prstGeom prst="rect">
              <a:avLst/>
            </a:prstGeom>
            <a:noFill/>
          </p:spPr>
          <p:txBody>
            <a:bodyPr wrap="square" rtlCol="0">
              <a:spAutoFit/>
            </a:bodyPr>
            <a:lstStyle/>
            <a:p>
              <a:pPr algn="ctr"/>
              <a:r>
                <a:rPr lang="el-GR" altLang="ko-KR" sz="2800" b="1" dirty="0">
                  <a:solidFill>
                    <a:schemeClr val="accent1"/>
                  </a:solidFill>
                  <a:latin typeface="Garamond" panose="02020404030301010803" pitchFamily="18" charset="0"/>
                  <a:cs typeface="Arial" pitchFamily="34" charset="0"/>
                </a:rPr>
                <a:t>1.1. Η Έννοια του Σχολείου</a:t>
              </a:r>
              <a:endParaRPr lang="ko-KR" altLang="en-US" sz="2800" b="1" dirty="0">
                <a:solidFill>
                  <a:schemeClr val="accent1"/>
                </a:solidFill>
                <a:latin typeface="Garamond" panose="02020404030301010803" pitchFamily="18" charset="0"/>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733771" y="37459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38" name="Εικόνα 37">
            <a:extLst>
              <a:ext uri="{FF2B5EF4-FFF2-40B4-BE49-F238E27FC236}">
                <a16:creationId xmlns:a16="http://schemas.microsoft.com/office/drawing/2014/main" id="{84EC308B-9D4A-78AC-E80A-FE998F671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4613645"/>
            <a:ext cx="2438550" cy="1624684"/>
          </a:xfrm>
          <a:prstGeom prst="rect">
            <a:avLst/>
          </a:prstGeom>
          <a:ln>
            <a:noFill/>
          </a:ln>
          <a:effectLst>
            <a:softEdge rad="112500"/>
          </a:effectLst>
        </p:spPr>
      </p:pic>
    </p:spTree>
    <p:extLst>
      <p:ext uri="{BB962C8B-B14F-4D97-AF65-F5344CB8AC3E}">
        <p14:creationId xmlns:p14="http://schemas.microsoft.com/office/powerpoint/2010/main" val="4179153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3630967" y="0"/>
            <a:ext cx="4335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816860" y="435005"/>
            <a:ext cx="4176361" cy="101205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a:p>
            <a:pPr marL="0" indent="0" algn="ctr">
              <a:spcBef>
                <a:spcPts val="0"/>
              </a:spcBef>
              <a:buNone/>
            </a:pPr>
            <a:r>
              <a:rPr lang="en-US" altLang="ko-KR" sz="2800" b="1" dirty="0">
                <a:solidFill>
                  <a:schemeClr val="bg1"/>
                </a:solidFill>
                <a:latin typeface="Times New Roman" panose="02020603050405020304" pitchFamily="18" charset="0"/>
                <a:cs typeface="Times New Roman" panose="02020603050405020304" pitchFamily="18" charset="0"/>
              </a:rPr>
              <a:t>J</a:t>
            </a:r>
            <a:r>
              <a:rPr lang="en-US" altLang="ko-KR" sz="2800" b="1" dirty="0">
                <a:solidFill>
                  <a:schemeClr val="bg1"/>
                </a:solidFill>
                <a:latin typeface="Garamond" panose="02020404030301010803" pitchFamily="18" charset="0"/>
                <a:cs typeface="Times New Roman" panose="02020603050405020304" pitchFamily="18" charset="0"/>
              </a:rPr>
              <a:t>. </a:t>
            </a:r>
            <a:r>
              <a:rPr lang="en-US" altLang="ko-KR" sz="2800" b="1" dirty="0" err="1">
                <a:solidFill>
                  <a:schemeClr val="bg1"/>
                </a:solidFill>
                <a:latin typeface="Garamond" panose="02020404030301010803" pitchFamily="18" charset="0"/>
                <a:cs typeface="Times New Roman" panose="02020603050405020304" pitchFamily="18" charset="0"/>
              </a:rPr>
              <a:t>Getzels</a:t>
            </a:r>
            <a:r>
              <a:rPr lang="en-US" altLang="ko-KR" sz="2800" b="1" dirty="0">
                <a:solidFill>
                  <a:schemeClr val="bg1"/>
                </a:solidFill>
                <a:latin typeface="Garamond" panose="02020404030301010803" pitchFamily="18" charset="0"/>
                <a:cs typeface="Times New Roman" panose="02020603050405020304" pitchFamily="18" charset="0"/>
              </a:rPr>
              <a:t> </a:t>
            </a:r>
            <a:r>
              <a:rPr lang="el-GR" altLang="ko-KR" sz="2800" b="1" dirty="0">
                <a:solidFill>
                  <a:schemeClr val="bg1"/>
                </a:solidFill>
                <a:latin typeface="Garamond" panose="02020404030301010803" pitchFamily="18" charset="0"/>
                <a:cs typeface="Times New Roman" panose="02020603050405020304" pitchFamily="18" charset="0"/>
              </a:rPr>
              <a:t>και </a:t>
            </a:r>
            <a:r>
              <a:rPr lang="en-US" altLang="ko-KR" sz="2800" b="1" dirty="0">
                <a:solidFill>
                  <a:schemeClr val="bg1"/>
                </a:solidFill>
                <a:latin typeface="Garamond" panose="02020404030301010803" pitchFamily="18" charset="0"/>
                <a:cs typeface="Times New Roman" panose="02020603050405020304" pitchFamily="18" charset="0"/>
              </a:rPr>
              <a:t>E. Guba</a:t>
            </a:r>
          </a:p>
          <a:p>
            <a:pPr marL="0" indent="0" algn="ctr">
              <a:spcBef>
                <a:spcPts val="0"/>
              </a:spcBef>
              <a:buNone/>
            </a:pPr>
            <a:r>
              <a:rPr lang="el-GR" altLang="ko-KR" sz="2800" b="1" dirty="0">
                <a:solidFill>
                  <a:schemeClr val="bg1"/>
                </a:solidFill>
                <a:latin typeface="Garamond" panose="02020404030301010803" pitchFamily="18" charset="0"/>
                <a:cs typeface="Times New Roman" panose="02020603050405020304" pitchFamily="18" charset="0"/>
              </a:rPr>
              <a:t>Μοντέλου Οργάνωσης ως Κοινωνικού Συστήματος (1957)</a:t>
            </a:r>
            <a:endParaRPr lang="en-US" altLang="ko-KR" sz="2800" b="1" dirty="0">
              <a:solidFill>
                <a:schemeClr val="bg1"/>
              </a:solidFill>
              <a:latin typeface="Garamond" panose="02020404030301010803" pitchFamily="18" charset="0"/>
              <a:cs typeface="Times New Roman" panose="02020603050405020304" pitchFamily="18" charset="0"/>
            </a:endParaRPr>
          </a:p>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657599" y="1880284"/>
            <a:ext cx="4128118" cy="4785926"/>
          </a:xfrm>
          <a:prstGeom prst="rect">
            <a:avLst/>
          </a:prstGeom>
          <a:noFill/>
        </p:spPr>
        <p:txBody>
          <a:bodyPr wrap="square" rtlCol="0">
            <a:spAutoFit/>
          </a:bodyPr>
          <a:lstStyle/>
          <a:p>
            <a:pPr algn="ctr"/>
            <a:r>
              <a:rPr lang="el-GR" altLang="ko-KR" b="1" dirty="0">
                <a:solidFill>
                  <a:schemeClr val="accent3">
                    <a:lumMod val="75000"/>
                  </a:schemeClr>
                </a:solidFill>
                <a:latin typeface="Garamond" panose="02020404030301010803" pitchFamily="18" charset="0"/>
                <a:cs typeface="Times New Roman" panose="02020603050405020304" pitchFamily="18" charset="0"/>
              </a:rPr>
              <a:t>Κεντρικά Σημεία του Μοντέλου με την 3</a:t>
            </a:r>
            <a:r>
              <a:rPr lang="el-GR" altLang="ko-KR" b="1" baseline="30000" dirty="0">
                <a:solidFill>
                  <a:schemeClr val="accent3">
                    <a:lumMod val="75000"/>
                  </a:schemeClr>
                </a:solidFill>
                <a:latin typeface="Garamond" panose="02020404030301010803" pitchFamily="18" charset="0"/>
                <a:cs typeface="Times New Roman" panose="02020603050405020304" pitchFamily="18" charset="0"/>
              </a:rPr>
              <a:t>η</a:t>
            </a:r>
            <a:r>
              <a:rPr lang="el-GR" altLang="ko-KR" b="1" dirty="0">
                <a:solidFill>
                  <a:schemeClr val="accent3">
                    <a:lumMod val="75000"/>
                  </a:schemeClr>
                </a:solidFill>
                <a:latin typeface="Garamond" panose="02020404030301010803" pitchFamily="18" charset="0"/>
                <a:cs typeface="Times New Roman" panose="02020603050405020304" pitchFamily="18" charset="0"/>
              </a:rPr>
              <a:t> Διάσταση  (διάσταση συναλλαγής)</a:t>
            </a:r>
            <a:endParaRPr lang="en-US" altLang="ko-KR" b="1" dirty="0">
              <a:solidFill>
                <a:schemeClr val="accent3">
                  <a:lumMod val="75000"/>
                </a:schemeClr>
              </a:solidFill>
              <a:latin typeface="Garamond" panose="02020404030301010803" pitchFamily="18" charset="0"/>
              <a:cs typeface="Times New Roman" panose="02020603050405020304" pitchFamily="18" charset="0"/>
            </a:endParaRPr>
          </a:p>
          <a:p>
            <a:pPr algn="ctr"/>
            <a:r>
              <a:rPr lang="el-GR" altLang="ko-KR" dirty="0">
                <a:solidFill>
                  <a:srgbClr val="444444"/>
                </a:solidFill>
                <a:latin typeface="Garamond" panose="02020404030301010803" pitchFamily="18" charset="0"/>
                <a:cs typeface="Times New Roman" panose="02020603050405020304" pitchFamily="18" charset="0"/>
              </a:rPr>
              <a:t>Λαμβάνοντας όμως υπόψη:</a:t>
            </a:r>
          </a:p>
          <a:p>
            <a:pPr algn="ctr"/>
            <a:r>
              <a:rPr lang="el-GR" altLang="ko-KR" dirty="0">
                <a:solidFill>
                  <a:srgbClr val="444444"/>
                </a:solidFill>
                <a:latin typeface="Garamond" panose="02020404030301010803" pitchFamily="18" charset="0"/>
                <a:cs typeface="Times New Roman" panose="02020603050405020304" pitchFamily="18" charset="0"/>
              </a:rPr>
              <a:t>α) ότι μέσα στις τυπικές οργανώσεις δημιουργούνται και </a:t>
            </a:r>
            <a:r>
              <a:rPr lang="el-GR" altLang="ko-KR" b="1" dirty="0">
                <a:solidFill>
                  <a:srgbClr val="444444"/>
                </a:solidFill>
                <a:latin typeface="Garamond" panose="02020404030301010803" pitchFamily="18" charset="0"/>
                <a:cs typeface="Times New Roman" panose="02020603050405020304" pitchFamily="18" charset="0"/>
              </a:rPr>
              <a:t>άτυπες οργανώσεις </a:t>
            </a:r>
            <a:r>
              <a:rPr lang="el-GR" altLang="ko-KR" dirty="0">
                <a:solidFill>
                  <a:srgbClr val="444444"/>
                </a:solidFill>
                <a:latin typeface="Garamond" panose="02020404030301010803" pitchFamily="18" charset="0"/>
                <a:cs typeface="Times New Roman" panose="02020603050405020304" pitchFamily="18" charset="0"/>
              </a:rPr>
              <a:t>(π.χ. φιλίες, κλίκες) και</a:t>
            </a:r>
          </a:p>
          <a:p>
            <a:pPr algn="ctr"/>
            <a:endParaRPr lang="el-GR" altLang="ko-KR" dirty="0">
              <a:solidFill>
                <a:srgbClr val="444444"/>
              </a:solidFill>
              <a:latin typeface="Garamond" panose="02020404030301010803" pitchFamily="18" charset="0"/>
              <a:cs typeface="Times New Roman" panose="02020603050405020304" pitchFamily="18" charset="0"/>
            </a:endParaRPr>
          </a:p>
          <a:p>
            <a:pPr algn="ctr"/>
            <a:r>
              <a:rPr lang="el-GR" altLang="ko-KR" dirty="0">
                <a:solidFill>
                  <a:srgbClr val="444444"/>
                </a:solidFill>
                <a:latin typeface="Garamond" panose="02020404030301010803" pitchFamily="18" charset="0"/>
                <a:cs typeface="Times New Roman" panose="02020603050405020304" pitchFamily="18" charset="0"/>
              </a:rPr>
              <a:t>β) ότι οι ανεπίσημες οργανώσεις επηρεάζουν τη συμπεριφορά του ατόμου για διάφορους λόγους</a:t>
            </a:r>
          </a:p>
          <a:p>
            <a:pPr algn="ctr"/>
            <a:r>
              <a:rPr lang="el-GR" altLang="ko-KR" dirty="0">
                <a:solidFill>
                  <a:srgbClr val="444444"/>
                </a:solidFill>
                <a:latin typeface="Garamond" panose="02020404030301010803" pitchFamily="18" charset="0"/>
                <a:cs typeface="Times New Roman" panose="02020603050405020304" pitchFamily="18" charset="0"/>
              </a:rPr>
              <a:t>η ύπαρξη της </a:t>
            </a:r>
            <a:r>
              <a:rPr lang="el-GR" altLang="ko-KR" b="1" dirty="0">
                <a:solidFill>
                  <a:srgbClr val="444444"/>
                </a:solidFill>
                <a:latin typeface="Garamond" panose="02020404030301010803" pitchFamily="18" charset="0"/>
                <a:cs typeface="Times New Roman" panose="02020603050405020304" pitchFamily="18" charset="0"/>
              </a:rPr>
              <a:t>διάστασης της συναλλαγής</a:t>
            </a:r>
            <a:r>
              <a:rPr lang="el-GR" altLang="ko-KR" dirty="0">
                <a:solidFill>
                  <a:srgbClr val="444444"/>
                </a:solidFill>
                <a:latin typeface="Garamond" panose="02020404030301010803" pitchFamily="18" charset="0"/>
                <a:cs typeface="Times New Roman" panose="02020603050405020304" pitchFamily="18" charset="0"/>
              </a:rPr>
              <a:t> ως 3</a:t>
            </a:r>
            <a:r>
              <a:rPr lang="el-GR" altLang="ko-KR" baseline="30000" dirty="0">
                <a:solidFill>
                  <a:srgbClr val="444444"/>
                </a:solidFill>
                <a:latin typeface="Garamond" panose="02020404030301010803" pitchFamily="18" charset="0"/>
                <a:cs typeface="Times New Roman" panose="02020603050405020304" pitchFamily="18" charset="0"/>
              </a:rPr>
              <a:t>ης</a:t>
            </a:r>
            <a:r>
              <a:rPr lang="el-GR" altLang="ko-KR" dirty="0">
                <a:solidFill>
                  <a:srgbClr val="444444"/>
                </a:solidFill>
                <a:latin typeface="Garamond" panose="02020404030301010803" pitchFamily="18" charset="0"/>
                <a:cs typeface="Times New Roman" panose="02020603050405020304" pitchFamily="18" charset="0"/>
              </a:rPr>
              <a:t> μεταβλητής είναι καθοριστική για τη συμπεριφορά του ατόμου</a:t>
            </a:r>
          </a:p>
          <a:p>
            <a:pPr algn="ctr"/>
            <a:endParaRPr lang="el-GR" altLang="ko-KR" dirty="0">
              <a:solidFill>
                <a:srgbClr val="444444"/>
              </a:solidFill>
              <a:latin typeface="Garamond" panose="02020404030301010803" pitchFamily="18" charset="0"/>
              <a:cs typeface="Times New Roman" panose="02020603050405020304" pitchFamily="18" charset="0"/>
            </a:endParaRPr>
          </a:p>
          <a:p>
            <a:pPr algn="ctr"/>
            <a:r>
              <a:rPr lang="el-GR" altLang="ko-KR" dirty="0">
                <a:solidFill>
                  <a:srgbClr val="444444"/>
                </a:solidFill>
                <a:latin typeface="Garamond" panose="02020404030301010803" pitchFamily="18" charset="0"/>
                <a:cs typeface="Times New Roman" panose="02020603050405020304" pitchFamily="18" charset="0"/>
              </a:rPr>
              <a:t>Δηλαδή, ισχύει η σχέση: </a:t>
            </a:r>
          </a:p>
          <a:p>
            <a:pPr algn="ctr"/>
            <a:r>
              <a:rPr lang="el-GR" altLang="ko-KR" dirty="0" err="1">
                <a:solidFill>
                  <a:srgbClr val="444444"/>
                </a:solidFill>
                <a:latin typeface="Garamond" panose="02020404030301010803" pitchFamily="18" charset="0"/>
                <a:cs typeface="Times New Roman" panose="02020603050405020304" pitchFamily="18" charset="0"/>
              </a:rPr>
              <a:t>ομάδα</a:t>
            </a:r>
            <a:r>
              <a:rPr lang="el-GR" altLang="ko-KR" dirty="0" err="1">
                <a:solidFill>
                  <a:srgbClr val="444444"/>
                </a:solidFill>
                <a:latin typeface="Garamond" panose="02020404030301010803" pitchFamily="18" charset="0"/>
                <a:cs typeface="Times New Roman" panose="02020603050405020304" pitchFamily="18" charset="0"/>
                <a:sym typeface="Wingdings" panose="05000000000000000000" pitchFamily="2" charset="2"/>
              </a:rPr>
              <a:t>κλίμα</a:t>
            </a:r>
            <a:r>
              <a:rPr lang="el-GR" altLang="ko-KR" dirty="0">
                <a:solidFill>
                  <a:srgbClr val="444444"/>
                </a:solidFill>
                <a:latin typeface="Garamond" panose="02020404030301010803" pitchFamily="18" charset="0"/>
                <a:cs typeface="Times New Roman" panose="02020603050405020304" pitchFamily="18" charset="0"/>
                <a:sym typeface="Wingdings" panose="05000000000000000000" pitchFamily="2" charset="2"/>
              </a:rPr>
              <a:t> προθέσεις συμπεριφορά</a:t>
            </a:r>
            <a:endParaRPr lang="el-GR" altLang="ko-KR" dirty="0">
              <a:solidFill>
                <a:srgbClr val="444444"/>
              </a:solidFill>
              <a:latin typeface="Garamond" panose="02020404030301010803" pitchFamily="18" charset="0"/>
              <a:cs typeface="Times New Roman" panose="02020603050405020304" pitchFamily="18" charset="0"/>
            </a:endParaRPr>
          </a:p>
          <a:p>
            <a:pPr algn="ctr"/>
            <a:endParaRPr lang="el-GR" altLang="ko-KR" sz="1700" dirty="0">
              <a:solidFill>
                <a:srgbClr val="444444"/>
              </a:solidFill>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CA4B76B6-CF1E-7559-6EB3-436435EF8F24}"/>
              </a:ext>
            </a:extLst>
          </p:cNvPr>
          <p:cNvSpPr/>
          <p:nvPr/>
        </p:nvSpPr>
        <p:spPr>
          <a:xfrm>
            <a:off x="7895455" y="0"/>
            <a:ext cx="4693191" cy="72930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pic>
        <p:nvPicPr>
          <p:cNvPr id="9" name="Θέση εικόνας 8" descr="Εικόνα που περιέχει άνδρας, άτομο, τοίχος, εσωτερικό&#10;&#10;Περιγραφή που δημιουργήθηκε αυτόματα">
            <a:extLst>
              <a:ext uri="{FF2B5EF4-FFF2-40B4-BE49-F238E27FC236}">
                <a16:creationId xmlns:a16="http://schemas.microsoft.com/office/drawing/2014/main" id="{90ACA753-5FF8-475F-2AE5-4C926999E416}"/>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8127" r="8127"/>
          <a:stretch>
            <a:fillRect/>
          </a:stretch>
        </p:blipFill>
        <p:spPr>
          <a:xfrm>
            <a:off x="0" y="0"/>
            <a:ext cx="3630967" cy="3249228"/>
          </a:xfrm>
        </p:spPr>
      </p:pic>
      <p:pic>
        <p:nvPicPr>
          <p:cNvPr id="11" name="Εικόνα 10" descr="Εικόνα που περιέχει κείμενο, άνδρας, άτομο, παλιός&#10;&#10;Περιγραφή που δημιουργήθηκε αυτόματα">
            <a:extLst>
              <a:ext uri="{FF2B5EF4-FFF2-40B4-BE49-F238E27FC236}">
                <a16:creationId xmlns:a16="http://schemas.microsoft.com/office/drawing/2014/main" id="{4C3C6D39-19E9-AB54-0E33-80B2E9882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9228"/>
            <a:ext cx="3657599" cy="3608772"/>
          </a:xfrm>
          <a:prstGeom prst="rect">
            <a:avLst/>
          </a:prstGeom>
        </p:spPr>
      </p:pic>
      <p:pic>
        <p:nvPicPr>
          <p:cNvPr id="3" name="Εικόνα 2">
            <a:extLst>
              <a:ext uri="{FF2B5EF4-FFF2-40B4-BE49-F238E27FC236}">
                <a16:creationId xmlns:a16="http://schemas.microsoft.com/office/drawing/2014/main" id="{D176934A-1DDD-EDEF-34BE-508E1B2304A9}"/>
              </a:ext>
            </a:extLst>
          </p:cNvPr>
          <p:cNvPicPr>
            <a:picLocks noChangeAspect="1"/>
          </p:cNvPicPr>
          <p:nvPr/>
        </p:nvPicPr>
        <p:blipFill>
          <a:blip r:embed="rId4"/>
          <a:stretch>
            <a:fillRect/>
          </a:stretch>
        </p:blipFill>
        <p:spPr>
          <a:xfrm>
            <a:off x="7993222" y="1624614"/>
            <a:ext cx="4497659" cy="2716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693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31749-47ED-4B1D-822C-821C2833F86A}"/>
              </a:ext>
            </a:extLst>
          </p:cNvPr>
          <p:cNvSpPr/>
          <p:nvPr/>
        </p:nvSpPr>
        <p:spPr>
          <a:xfrm>
            <a:off x="3329045" y="0"/>
            <a:ext cx="463754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10">
            <a:extLst>
              <a:ext uri="{FF2B5EF4-FFF2-40B4-BE49-F238E27FC236}">
                <a16:creationId xmlns:a16="http://schemas.microsoft.com/office/drawing/2014/main" id="{ABD7D3E9-194D-4A3D-9826-F2458533B950}"/>
              </a:ext>
            </a:extLst>
          </p:cNvPr>
          <p:cNvSpPr txBox="1">
            <a:spLocks/>
          </p:cNvSpPr>
          <p:nvPr/>
        </p:nvSpPr>
        <p:spPr>
          <a:xfrm>
            <a:off x="3816861" y="435005"/>
            <a:ext cx="3776672" cy="101205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a:p>
            <a:pPr marL="0" indent="0" algn="ctr">
              <a:spcBef>
                <a:spcPts val="0"/>
              </a:spcBef>
              <a:buNone/>
            </a:pPr>
            <a:r>
              <a:rPr lang="en-US" altLang="ko-KR" sz="2800" b="1" dirty="0">
                <a:solidFill>
                  <a:schemeClr val="bg1"/>
                </a:solidFill>
                <a:latin typeface="Garamond" panose="02020404030301010803" pitchFamily="18" charset="0"/>
                <a:cs typeface="Times New Roman" panose="02020603050405020304" pitchFamily="18" charset="0"/>
              </a:rPr>
              <a:t>J. </a:t>
            </a:r>
            <a:r>
              <a:rPr lang="en-US" altLang="ko-KR" sz="2800" b="1" dirty="0" err="1">
                <a:solidFill>
                  <a:schemeClr val="bg1"/>
                </a:solidFill>
                <a:latin typeface="Garamond" panose="02020404030301010803" pitchFamily="18" charset="0"/>
                <a:cs typeface="Times New Roman" panose="02020603050405020304" pitchFamily="18" charset="0"/>
              </a:rPr>
              <a:t>Getzels</a:t>
            </a:r>
            <a:r>
              <a:rPr lang="en-US" altLang="ko-KR" sz="2800" b="1" dirty="0">
                <a:solidFill>
                  <a:schemeClr val="bg1"/>
                </a:solidFill>
                <a:latin typeface="Garamond" panose="02020404030301010803" pitchFamily="18" charset="0"/>
                <a:cs typeface="Times New Roman" panose="02020603050405020304" pitchFamily="18" charset="0"/>
              </a:rPr>
              <a:t> </a:t>
            </a:r>
            <a:r>
              <a:rPr lang="el-GR" altLang="ko-KR" sz="2800" b="1" dirty="0">
                <a:solidFill>
                  <a:schemeClr val="bg1"/>
                </a:solidFill>
                <a:latin typeface="Garamond" panose="02020404030301010803" pitchFamily="18" charset="0"/>
                <a:cs typeface="Times New Roman" panose="02020603050405020304" pitchFamily="18" charset="0"/>
              </a:rPr>
              <a:t>και </a:t>
            </a:r>
            <a:r>
              <a:rPr lang="en-US" altLang="ko-KR" sz="2800" b="1" dirty="0">
                <a:solidFill>
                  <a:schemeClr val="bg1"/>
                </a:solidFill>
                <a:latin typeface="Garamond" panose="02020404030301010803" pitchFamily="18" charset="0"/>
                <a:cs typeface="Times New Roman" panose="02020603050405020304" pitchFamily="18" charset="0"/>
              </a:rPr>
              <a:t>E. Guba</a:t>
            </a:r>
          </a:p>
          <a:p>
            <a:pPr marL="0" indent="0" algn="ctr">
              <a:spcBef>
                <a:spcPts val="0"/>
              </a:spcBef>
              <a:buNone/>
            </a:pPr>
            <a:r>
              <a:rPr lang="el-GR" altLang="ko-KR" sz="2800" b="1" dirty="0">
                <a:solidFill>
                  <a:schemeClr val="bg1"/>
                </a:solidFill>
                <a:latin typeface="Garamond" panose="02020404030301010803" pitchFamily="18" charset="0"/>
                <a:cs typeface="Times New Roman" panose="02020603050405020304" pitchFamily="18" charset="0"/>
              </a:rPr>
              <a:t>Μοντέλου Οργάνωσης ως Κοινωνικού Συστήματος (1957)</a:t>
            </a:r>
            <a:endParaRPr lang="en-US" altLang="ko-KR" sz="2800" b="1" dirty="0">
              <a:solidFill>
                <a:schemeClr val="bg1"/>
              </a:solidFill>
              <a:latin typeface="Garamond" panose="02020404030301010803" pitchFamily="18" charset="0"/>
              <a:cs typeface="Times New Roman" panose="02020603050405020304" pitchFamily="18" charset="0"/>
            </a:endParaRPr>
          </a:p>
          <a:p>
            <a:pPr marL="0" indent="0" algn="ctr">
              <a:spcBef>
                <a:spcPts val="0"/>
              </a:spcBef>
              <a:buNone/>
            </a:pPr>
            <a:endParaRPr lang="en-US" altLang="ko-KR"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F42BF0-0B17-4E57-940A-6CE81C90668D}"/>
              </a:ext>
            </a:extLst>
          </p:cNvPr>
          <p:cNvSpPr txBox="1"/>
          <p:nvPr/>
        </p:nvSpPr>
        <p:spPr>
          <a:xfrm>
            <a:off x="3657599" y="1880284"/>
            <a:ext cx="4128118" cy="4570482"/>
          </a:xfrm>
          <a:prstGeom prst="rect">
            <a:avLst/>
          </a:prstGeom>
          <a:noFill/>
        </p:spPr>
        <p:txBody>
          <a:bodyPr wrap="square" rtlCol="0">
            <a:spAutoFit/>
          </a:bodyPr>
          <a:lstStyle/>
          <a:p>
            <a:pPr algn="ctr"/>
            <a:r>
              <a:rPr lang="el-GR" altLang="ko-KR" b="1" dirty="0">
                <a:solidFill>
                  <a:schemeClr val="accent3">
                    <a:lumMod val="75000"/>
                  </a:schemeClr>
                </a:solidFill>
                <a:latin typeface="Garamond" panose="02020404030301010803" pitchFamily="18" charset="0"/>
                <a:cs typeface="Times New Roman" panose="02020603050405020304" pitchFamily="18" charset="0"/>
              </a:rPr>
              <a:t>Κεντρικά Σημεία του Μοντέλου με την 4</a:t>
            </a:r>
            <a:r>
              <a:rPr lang="el-GR" altLang="ko-KR" b="1" baseline="30000" dirty="0">
                <a:solidFill>
                  <a:schemeClr val="accent3">
                    <a:lumMod val="75000"/>
                  </a:schemeClr>
                </a:solidFill>
                <a:latin typeface="Garamond" panose="02020404030301010803" pitchFamily="18" charset="0"/>
                <a:cs typeface="Times New Roman" panose="02020603050405020304" pitchFamily="18" charset="0"/>
              </a:rPr>
              <a:t>η</a:t>
            </a:r>
            <a:r>
              <a:rPr lang="el-GR" altLang="ko-KR" b="1" dirty="0">
                <a:solidFill>
                  <a:schemeClr val="accent3">
                    <a:lumMod val="75000"/>
                  </a:schemeClr>
                </a:solidFill>
                <a:latin typeface="Garamond" panose="02020404030301010803" pitchFamily="18" charset="0"/>
                <a:cs typeface="Times New Roman" panose="02020603050405020304" pitchFamily="18" charset="0"/>
              </a:rPr>
              <a:t> Διάσταση (διάσταση κουλτούρας)</a:t>
            </a:r>
            <a:endParaRPr lang="en-US" altLang="ko-KR" b="1" dirty="0">
              <a:solidFill>
                <a:schemeClr val="accent3">
                  <a:lumMod val="75000"/>
                </a:schemeClr>
              </a:solidFill>
              <a:latin typeface="Garamond" panose="02020404030301010803" pitchFamily="18" charset="0"/>
              <a:cs typeface="Times New Roman" panose="02020603050405020304" pitchFamily="18" charset="0"/>
            </a:endParaRPr>
          </a:p>
          <a:p>
            <a:pPr algn="ctr"/>
            <a:r>
              <a:rPr lang="el-GR" altLang="ko-KR" sz="1700" dirty="0">
                <a:solidFill>
                  <a:srgbClr val="444444"/>
                </a:solidFill>
                <a:latin typeface="Garamond" panose="02020404030301010803" pitchFamily="18" charset="0"/>
                <a:cs typeface="Times New Roman" panose="02020603050405020304" pitchFamily="18" charset="0"/>
              </a:rPr>
              <a:t>Η συμπεριφορά των μελών ενός οργανισμού εξαρτάται ακόμη και από τις απαιτήσεις του κοινωνικού συστήματος (εξωτερικό περιβάλλον), του οποίου οργανισμός είναι υποσύστημά του.</a:t>
            </a:r>
          </a:p>
          <a:p>
            <a:pPr algn="ctr"/>
            <a:r>
              <a:rPr lang="el-GR" altLang="ko-KR" sz="1700" dirty="0">
                <a:solidFill>
                  <a:srgbClr val="444444"/>
                </a:solidFill>
                <a:latin typeface="Garamond" panose="02020404030301010803" pitchFamily="18" charset="0"/>
                <a:cs typeface="Times New Roman" panose="02020603050405020304" pitchFamily="18" charset="0"/>
              </a:rPr>
              <a:t>Π.χ. οι κοινωνικές και πολιτιστικές αξίες μιας χώρας δεν επηρεάζουν την οργάνωση και τη λειτουργία του εκπαιδευτικού συστήματος αλλά και τους ρόλους των ατόμων στις σχολικές μονάδες.</a:t>
            </a:r>
          </a:p>
          <a:p>
            <a:pPr algn="ctr"/>
            <a:endParaRPr lang="el-GR" altLang="ko-KR" sz="1700" dirty="0">
              <a:solidFill>
                <a:srgbClr val="444444"/>
              </a:solidFill>
              <a:latin typeface="Garamond" panose="02020404030301010803" pitchFamily="18" charset="0"/>
              <a:cs typeface="Times New Roman" panose="02020603050405020304" pitchFamily="18" charset="0"/>
            </a:endParaRPr>
          </a:p>
          <a:p>
            <a:pPr algn="ctr"/>
            <a:r>
              <a:rPr lang="el-GR" altLang="ko-KR" sz="1700" dirty="0">
                <a:solidFill>
                  <a:srgbClr val="444444"/>
                </a:solidFill>
                <a:latin typeface="Garamond" panose="02020404030301010803" pitchFamily="18" charset="0"/>
                <a:cs typeface="Times New Roman" panose="02020603050405020304" pitchFamily="18" charset="0"/>
              </a:rPr>
              <a:t>Εκτός από τη νομοθετική και </a:t>
            </a:r>
            <a:r>
              <a:rPr lang="el-GR" altLang="ko-KR" sz="1700" dirty="0" err="1">
                <a:solidFill>
                  <a:srgbClr val="444444"/>
                </a:solidFill>
                <a:latin typeface="Garamond" panose="02020404030301010803" pitchFamily="18" charset="0"/>
                <a:cs typeface="Times New Roman" panose="02020603050405020304" pitchFamily="18" charset="0"/>
              </a:rPr>
              <a:t>ιδιογραφική</a:t>
            </a:r>
            <a:r>
              <a:rPr lang="el-GR" altLang="ko-KR" sz="1700" dirty="0">
                <a:solidFill>
                  <a:srgbClr val="444444"/>
                </a:solidFill>
                <a:latin typeface="Garamond" panose="02020404030301010803" pitchFamily="18" charset="0"/>
                <a:cs typeface="Times New Roman" panose="02020603050405020304" pitchFamily="18" charset="0"/>
              </a:rPr>
              <a:t> μεταβλητή και τη διάσταση της συναλλαγής, η διάσταση της </a:t>
            </a:r>
            <a:r>
              <a:rPr lang="el-GR" altLang="ko-KR" sz="1700" b="1" dirty="0">
                <a:solidFill>
                  <a:srgbClr val="444444"/>
                </a:solidFill>
                <a:latin typeface="Garamond" panose="02020404030301010803" pitchFamily="18" charset="0"/>
                <a:cs typeface="Times New Roman" panose="02020603050405020304" pitchFamily="18" charset="0"/>
              </a:rPr>
              <a:t>κουλτούρας</a:t>
            </a:r>
            <a:r>
              <a:rPr lang="el-GR" altLang="ko-KR" sz="1700" dirty="0">
                <a:solidFill>
                  <a:srgbClr val="444444"/>
                </a:solidFill>
                <a:latin typeface="Garamond" panose="02020404030301010803" pitchFamily="18" charset="0"/>
                <a:cs typeface="Times New Roman" panose="02020603050405020304" pitchFamily="18" charset="0"/>
              </a:rPr>
              <a:t> ως 4</a:t>
            </a:r>
            <a:r>
              <a:rPr lang="el-GR" altLang="ko-KR" sz="1700" baseline="30000" dirty="0">
                <a:solidFill>
                  <a:srgbClr val="444444"/>
                </a:solidFill>
                <a:latin typeface="Garamond" panose="02020404030301010803" pitchFamily="18" charset="0"/>
                <a:cs typeface="Times New Roman" panose="02020603050405020304" pitchFamily="18" charset="0"/>
              </a:rPr>
              <a:t>ης</a:t>
            </a:r>
            <a:r>
              <a:rPr lang="el-GR" altLang="ko-KR" sz="1700" dirty="0">
                <a:solidFill>
                  <a:srgbClr val="444444"/>
                </a:solidFill>
                <a:latin typeface="Garamond" panose="02020404030301010803" pitchFamily="18" charset="0"/>
                <a:cs typeface="Times New Roman" panose="02020603050405020304" pitchFamily="18" charset="0"/>
              </a:rPr>
              <a:t> μεταβλητής είναι σημαντική για τη συμπεριφορά του ατόμου σε έναν κοινωνικό οργανισμό όπως το σχολείο</a:t>
            </a:r>
            <a:r>
              <a:rPr lang="el-GR" altLang="ko-KR" sz="1700" dirty="0">
                <a:solidFill>
                  <a:srgbClr val="444444"/>
                </a:solidFill>
                <a:latin typeface="Times New Roman" panose="02020603050405020304" pitchFamily="18" charset="0"/>
                <a:cs typeface="Times New Roman" panose="02020603050405020304" pitchFamily="18" charset="0"/>
              </a:rPr>
              <a:t>. </a:t>
            </a:r>
          </a:p>
        </p:txBody>
      </p:sp>
      <p:sp>
        <p:nvSpPr>
          <p:cNvPr id="12" name="Rectangle 3">
            <a:extLst>
              <a:ext uri="{FF2B5EF4-FFF2-40B4-BE49-F238E27FC236}">
                <a16:creationId xmlns:a16="http://schemas.microsoft.com/office/drawing/2014/main" id="{CA4B76B6-CF1E-7559-6EB3-436435EF8F24}"/>
              </a:ext>
            </a:extLst>
          </p:cNvPr>
          <p:cNvSpPr/>
          <p:nvPr/>
        </p:nvSpPr>
        <p:spPr>
          <a:xfrm>
            <a:off x="7895455" y="1"/>
            <a:ext cx="4693191"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1">
                  <a:lumMod val="20000"/>
                  <a:lumOff val="80000"/>
                </a:schemeClr>
              </a:solidFill>
            </a:endParaRPr>
          </a:p>
        </p:txBody>
      </p:sp>
      <p:pic>
        <p:nvPicPr>
          <p:cNvPr id="9" name="Θέση εικόνας 8" descr="Εικόνα που περιέχει άνδρας, άτομο, τοίχος, εσωτερικό&#10;&#10;Περιγραφή που δημιουργήθηκε αυτόματα">
            <a:extLst>
              <a:ext uri="{FF2B5EF4-FFF2-40B4-BE49-F238E27FC236}">
                <a16:creationId xmlns:a16="http://schemas.microsoft.com/office/drawing/2014/main" id="{90ACA753-5FF8-475F-2AE5-4C926999E416}"/>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8127" r="8127"/>
          <a:stretch>
            <a:fillRect/>
          </a:stretch>
        </p:blipFill>
        <p:spPr>
          <a:xfrm>
            <a:off x="0" y="0"/>
            <a:ext cx="3329045" cy="3249228"/>
          </a:xfrm>
        </p:spPr>
      </p:pic>
      <p:pic>
        <p:nvPicPr>
          <p:cNvPr id="11" name="Εικόνα 10" descr="Εικόνα που περιέχει κείμενο, άνδρας, άτομο, παλιός&#10;&#10;Περιγραφή που δημιουργήθηκε αυτόματα">
            <a:extLst>
              <a:ext uri="{FF2B5EF4-FFF2-40B4-BE49-F238E27FC236}">
                <a16:creationId xmlns:a16="http://schemas.microsoft.com/office/drawing/2014/main" id="{4C3C6D39-19E9-AB54-0E33-80B2E9882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49228"/>
            <a:ext cx="3329044" cy="3653161"/>
          </a:xfrm>
          <a:prstGeom prst="rect">
            <a:avLst/>
          </a:prstGeom>
        </p:spPr>
      </p:pic>
      <p:pic>
        <p:nvPicPr>
          <p:cNvPr id="7" name="Εικόνα 6">
            <a:extLst>
              <a:ext uri="{FF2B5EF4-FFF2-40B4-BE49-F238E27FC236}">
                <a16:creationId xmlns:a16="http://schemas.microsoft.com/office/drawing/2014/main" id="{711B7235-4D45-D07B-05AD-68B395D0B815}"/>
              </a:ext>
            </a:extLst>
          </p:cNvPr>
          <p:cNvPicPr>
            <a:picLocks noChangeAspect="1"/>
          </p:cNvPicPr>
          <p:nvPr/>
        </p:nvPicPr>
        <p:blipFill>
          <a:blip r:embed="rId4"/>
          <a:stretch>
            <a:fillRect/>
          </a:stretch>
        </p:blipFill>
        <p:spPr>
          <a:xfrm>
            <a:off x="7993224" y="2001219"/>
            <a:ext cx="4452208" cy="2819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2518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94504A-4241-5FB5-A20D-2DD537775C46}"/>
              </a:ext>
            </a:extLst>
          </p:cNvPr>
          <p:cNvSpPr txBox="1"/>
          <p:nvPr/>
        </p:nvSpPr>
        <p:spPr>
          <a:xfrm>
            <a:off x="304799" y="504825"/>
            <a:ext cx="11058525" cy="461665"/>
          </a:xfrm>
          <a:prstGeom prst="rect">
            <a:avLst/>
          </a:prstGeom>
          <a:noFill/>
        </p:spPr>
        <p:txBody>
          <a:bodyPr wrap="square" rtlCol="0">
            <a:spAutoFit/>
          </a:bodyPr>
          <a:lstStyle/>
          <a:p>
            <a:r>
              <a:rPr lang="el-GR" sz="2400" b="1" dirty="0">
                <a:latin typeface="Garamond" panose="02020404030301010803" pitchFamily="18" charset="0"/>
              </a:rPr>
              <a:t>3 τύποι σχολικού ηγέτη σύμφωνα με το Μοντέλο των </a:t>
            </a:r>
            <a:r>
              <a:rPr lang="en-US" sz="2400" b="1" dirty="0">
                <a:latin typeface="Garamond" panose="02020404030301010803" pitchFamily="18" charset="0"/>
              </a:rPr>
              <a:t>J. </a:t>
            </a:r>
            <a:r>
              <a:rPr lang="en-US" sz="2400" b="1" dirty="0" err="1">
                <a:latin typeface="Garamond" panose="02020404030301010803" pitchFamily="18" charset="0"/>
              </a:rPr>
              <a:t>Getzels</a:t>
            </a:r>
            <a:r>
              <a:rPr lang="en-US" sz="2400" b="1" dirty="0">
                <a:latin typeface="Garamond" panose="02020404030301010803" pitchFamily="18" charset="0"/>
              </a:rPr>
              <a:t> </a:t>
            </a:r>
            <a:r>
              <a:rPr lang="el-GR" sz="2400" b="1" dirty="0">
                <a:latin typeface="Garamond" panose="02020404030301010803" pitchFamily="18" charset="0"/>
              </a:rPr>
              <a:t>και Ε. </a:t>
            </a:r>
            <a:r>
              <a:rPr lang="en-US" sz="2400" b="1" dirty="0">
                <a:latin typeface="Garamond" panose="02020404030301010803" pitchFamily="18" charset="0"/>
              </a:rPr>
              <a:t>Guba (1957)</a:t>
            </a:r>
            <a:endParaRPr lang="el-GR" sz="2400" b="1" dirty="0">
              <a:latin typeface="Garamond" panose="02020404030301010803" pitchFamily="18" charset="0"/>
            </a:endParaRPr>
          </a:p>
        </p:txBody>
      </p:sp>
      <p:sp>
        <p:nvSpPr>
          <p:cNvPr id="5" name="TextBox 4">
            <a:extLst>
              <a:ext uri="{FF2B5EF4-FFF2-40B4-BE49-F238E27FC236}">
                <a16:creationId xmlns:a16="http://schemas.microsoft.com/office/drawing/2014/main" id="{BBCDB0AE-58AF-AB2E-C8BB-2BE857322670}"/>
              </a:ext>
            </a:extLst>
          </p:cNvPr>
          <p:cNvSpPr txBox="1"/>
          <p:nvPr/>
        </p:nvSpPr>
        <p:spPr>
          <a:xfrm>
            <a:off x="375820" y="1238805"/>
            <a:ext cx="5984936" cy="2554545"/>
          </a:xfrm>
          <a:prstGeom prst="rect">
            <a:avLst/>
          </a:prstGeom>
          <a:noFill/>
        </p:spPr>
        <p:txBody>
          <a:bodyPr wrap="square" rtlCol="0">
            <a:spAutoFit/>
          </a:bodyPr>
          <a:lstStyle/>
          <a:p>
            <a:pPr marL="285750" indent="-285750" algn="just">
              <a:buFont typeface="Wingdings" panose="05000000000000000000" pitchFamily="2" charset="2"/>
              <a:buChar char="ü"/>
            </a:pPr>
            <a:r>
              <a:rPr lang="el-GR" sz="2000" dirty="0">
                <a:latin typeface="Garamond" panose="02020404030301010803" pitchFamily="18" charset="0"/>
              </a:rPr>
              <a:t>Ο </a:t>
            </a:r>
            <a:r>
              <a:rPr lang="el-GR" sz="2000" b="1" dirty="0">
                <a:latin typeface="Garamond" panose="02020404030301010803" pitchFamily="18" charset="0"/>
              </a:rPr>
              <a:t>Νομοθετικός διευθυντής-ηγέτης</a:t>
            </a:r>
            <a:r>
              <a:rPr lang="el-GR" sz="2000" dirty="0">
                <a:latin typeface="Garamond" panose="02020404030301010803" pitchFamily="18" charset="0"/>
              </a:rPr>
              <a:t>: δίνει έμφαση στη νομοθετική διάσταση του σχολείου, επικαλείται τους στόχους της σχολικής μονάδας, εμμένει στην πιστή εφαρμογή του αναλυτικού και ωρολογίου προγράμματος και </a:t>
            </a:r>
            <a:r>
              <a:rPr lang="el-GR" sz="2000" b="1" dirty="0">
                <a:latin typeface="Garamond" panose="02020404030301010803" pitchFamily="18" charset="0"/>
              </a:rPr>
              <a:t>απαιτεί</a:t>
            </a:r>
            <a:r>
              <a:rPr lang="el-GR" sz="2000" dirty="0">
                <a:latin typeface="Garamond" panose="02020404030301010803" pitchFamily="18" charset="0"/>
              </a:rPr>
              <a:t> από τα μέλη της σχολικής κοινότητας σε συνεχή βάση να ανταποκριθούν στις προσδοκίες του ρόλου τους αγνοώντας τις ανάγκες του ανθρώπινου δυναμικού.</a:t>
            </a:r>
          </a:p>
        </p:txBody>
      </p:sp>
      <p:sp>
        <p:nvSpPr>
          <p:cNvPr id="9" name="TextBox 8">
            <a:extLst>
              <a:ext uri="{FF2B5EF4-FFF2-40B4-BE49-F238E27FC236}">
                <a16:creationId xmlns:a16="http://schemas.microsoft.com/office/drawing/2014/main" id="{1CE3B298-4F91-8C9E-D86F-5484C0D1B4A2}"/>
              </a:ext>
            </a:extLst>
          </p:cNvPr>
          <p:cNvSpPr txBox="1"/>
          <p:nvPr/>
        </p:nvSpPr>
        <p:spPr>
          <a:xfrm>
            <a:off x="375820" y="3941815"/>
            <a:ext cx="5984936" cy="1323439"/>
          </a:xfrm>
          <a:prstGeom prst="rect">
            <a:avLst/>
          </a:prstGeom>
          <a:noFill/>
        </p:spPr>
        <p:txBody>
          <a:bodyPr wrap="square" rtlCol="0">
            <a:spAutoFit/>
          </a:bodyPr>
          <a:lstStyle/>
          <a:p>
            <a:pPr marL="285750" indent="-285750" algn="just">
              <a:buFont typeface="Wingdings" panose="05000000000000000000" pitchFamily="2" charset="2"/>
              <a:buChar char="ü"/>
            </a:pPr>
            <a:r>
              <a:rPr lang="el-GR" sz="2000" dirty="0">
                <a:latin typeface="Garamond" panose="02020404030301010803" pitchFamily="18" charset="0"/>
              </a:rPr>
              <a:t>Ο </a:t>
            </a:r>
            <a:r>
              <a:rPr lang="el-GR" sz="2000" b="1" dirty="0">
                <a:latin typeface="Garamond" panose="02020404030301010803" pitchFamily="18" charset="0"/>
              </a:rPr>
              <a:t>Ιδιογραφικός διευθυντής - ηγέτης</a:t>
            </a:r>
            <a:r>
              <a:rPr lang="el-GR" sz="2000" dirty="0">
                <a:latin typeface="Garamond" panose="02020404030301010803" pitchFamily="18" charset="0"/>
              </a:rPr>
              <a:t>: δίνει έμφαση στα αιτήματα και τις ανάγκες των ατόμων που ανήκουν στη σχολική μονάδα και δέχεται τη συμπεριφορά τους υπό το πρίσμα των αναγκών.</a:t>
            </a:r>
          </a:p>
        </p:txBody>
      </p:sp>
      <p:sp>
        <p:nvSpPr>
          <p:cNvPr id="19" name="TextBox 18">
            <a:extLst>
              <a:ext uri="{FF2B5EF4-FFF2-40B4-BE49-F238E27FC236}">
                <a16:creationId xmlns:a16="http://schemas.microsoft.com/office/drawing/2014/main" id="{DED7D019-9BFE-59E5-DC5D-A0E941D42A0F}"/>
              </a:ext>
            </a:extLst>
          </p:cNvPr>
          <p:cNvSpPr txBox="1"/>
          <p:nvPr/>
        </p:nvSpPr>
        <p:spPr>
          <a:xfrm>
            <a:off x="495753" y="5413720"/>
            <a:ext cx="5984936" cy="1323439"/>
          </a:xfrm>
          <a:prstGeom prst="rect">
            <a:avLst/>
          </a:prstGeom>
          <a:noFill/>
        </p:spPr>
        <p:txBody>
          <a:bodyPr wrap="square" rtlCol="0">
            <a:spAutoFit/>
          </a:bodyPr>
          <a:lstStyle/>
          <a:p>
            <a:pPr marL="285750" indent="-285750" algn="just">
              <a:buFont typeface="Wingdings" panose="05000000000000000000" pitchFamily="2" charset="2"/>
              <a:buChar char="ü"/>
            </a:pPr>
            <a:r>
              <a:rPr lang="el-GR" sz="2000" dirty="0">
                <a:latin typeface="Garamond" panose="02020404030301010803" pitchFamily="18" charset="0"/>
              </a:rPr>
              <a:t>Ο </a:t>
            </a:r>
            <a:r>
              <a:rPr lang="el-GR" sz="2000" b="1" dirty="0" err="1">
                <a:latin typeface="Garamond" panose="02020404030301010803" pitchFamily="18" charset="0"/>
              </a:rPr>
              <a:t>Διεκπεραιωτικός</a:t>
            </a:r>
            <a:r>
              <a:rPr lang="el-GR" sz="2000" b="1" dirty="0">
                <a:latin typeface="Garamond" panose="02020404030301010803" pitchFamily="18" charset="0"/>
              </a:rPr>
              <a:t> διευθυντής - ηγέτης</a:t>
            </a:r>
            <a:r>
              <a:rPr lang="el-GR" sz="2000" dirty="0">
                <a:latin typeface="Garamond" panose="02020404030301010803" pitchFamily="18" charset="0"/>
              </a:rPr>
              <a:t>: αποτελεί τη συνισταμένη των δύο παραπάνω μορφών ηγεσίας, προσπαθεί να επιτύχει εξισορρόπηση μεταξύ των στόχων του σχολείου και των αναγκών των μελών του.</a:t>
            </a:r>
          </a:p>
        </p:txBody>
      </p:sp>
      <p:pic>
        <p:nvPicPr>
          <p:cNvPr id="27" name="Θέση εικόνας 26" descr="Εικόνα που περιέχει κείμενο, clipart&#10;&#10;Περιγραφή που δημιουργήθηκε αυτόματα">
            <a:extLst>
              <a:ext uri="{FF2B5EF4-FFF2-40B4-BE49-F238E27FC236}">
                <a16:creationId xmlns:a16="http://schemas.microsoft.com/office/drawing/2014/main" id="{5C3B6C9F-ECB3-D360-BDD0-929F37F2A939}"/>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t="7582" b="7582"/>
          <a:stretch>
            <a:fillRect/>
          </a:stretch>
        </p:blipFill>
        <p:spPr>
          <a:xfrm>
            <a:off x="6818050" y="1305993"/>
            <a:ext cx="4117180" cy="4224795"/>
          </a:xfrm>
        </p:spPr>
      </p:pic>
    </p:spTree>
    <p:extLst>
      <p:ext uri="{BB962C8B-B14F-4D97-AF65-F5344CB8AC3E}">
        <p14:creationId xmlns:p14="http://schemas.microsoft.com/office/powerpoint/2010/main" val="2300749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4" name="Rectangle 23">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24">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0276DB8-9550-7789-6DF8-AA2A0B318FE6}"/>
              </a:ext>
            </a:extLst>
          </p:cNvPr>
          <p:cNvSpPr txBox="1"/>
          <p:nvPr/>
        </p:nvSpPr>
        <p:spPr>
          <a:xfrm>
            <a:off x="643466" y="321734"/>
            <a:ext cx="11456797" cy="1157023"/>
          </a:xfrm>
          <a:prstGeom prst="ellipse">
            <a:avLst/>
          </a:prstGeom>
        </p:spPr>
        <p:txBody>
          <a:bodyPr vert="horz" lIns="91440" tIns="45720" rIns="91440" bIns="45720" rtlCol="0" anchor="ctr">
            <a:noAutofit/>
          </a:bodyPr>
          <a:lstStyle/>
          <a:p>
            <a:pPr algn="ctr">
              <a:lnSpc>
                <a:spcPct val="90000"/>
              </a:lnSpc>
              <a:spcBef>
                <a:spcPct val="0"/>
              </a:spcBef>
              <a:spcAft>
                <a:spcPts val="600"/>
              </a:spcAft>
            </a:pPr>
            <a:r>
              <a:rPr lang="en-US" sz="3600" b="1" kern="1200" dirty="0">
                <a:solidFill>
                  <a:schemeClr val="tx1"/>
                </a:solidFill>
                <a:latin typeface="Garamond" panose="02020404030301010803" pitchFamily="18" charset="0"/>
                <a:ea typeface="+mj-ea"/>
                <a:cs typeface="+mj-cs"/>
              </a:rPr>
              <a:t>3.3. </a:t>
            </a:r>
            <a:r>
              <a:rPr lang="en-US" sz="3600" b="1" kern="1200" dirty="0" err="1">
                <a:solidFill>
                  <a:schemeClr val="tx1"/>
                </a:solidFill>
                <a:latin typeface="Garamond" panose="02020404030301010803" pitchFamily="18" charset="0"/>
                <a:ea typeface="+mj-ea"/>
                <a:cs typeface="+mj-cs"/>
              </a:rPr>
              <a:t>Συστημική</a:t>
            </a:r>
            <a:r>
              <a:rPr lang="en-US" sz="3600" b="1" kern="1200" dirty="0">
                <a:solidFill>
                  <a:schemeClr val="tx1"/>
                </a:solidFill>
                <a:latin typeface="Garamond" panose="02020404030301010803" pitchFamily="18" charset="0"/>
                <a:ea typeface="+mj-ea"/>
                <a:cs typeface="+mj-cs"/>
              </a:rPr>
              <a:t> </a:t>
            </a:r>
            <a:r>
              <a:rPr lang="en-US" sz="3600" b="1" kern="1200" dirty="0" err="1">
                <a:solidFill>
                  <a:schemeClr val="tx1"/>
                </a:solidFill>
                <a:latin typeface="Garamond" panose="02020404030301010803" pitchFamily="18" charset="0"/>
                <a:ea typeface="+mj-ea"/>
                <a:cs typeface="+mj-cs"/>
              </a:rPr>
              <a:t>Θεωρί</a:t>
            </a:r>
            <a:r>
              <a:rPr lang="en-US" sz="3600" b="1" kern="1200" dirty="0">
                <a:solidFill>
                  <a:schemeClr val="tx1"/>
                </a:solidFill>
                <a:latin typeface="Garamond" panose="02020404030301010803" pitchFamily="18" charset="0"/>
                <a:ea typeface="+mj-ea"/>
                <a:cs typeface="+mj-cs"/>
              </a:rPr>
              <a:t>α </a:t>
            </a:r>
          </a:p>
          <a:p>
            <a:pPr algn="ctr">
              <a:lnSpc>
                <a:spcPct val="90000"/>
              </a:lnSpc>
              <a:spcBef>
                <a:spcPct val="0"/>
              </a:spcBef>
              <a:spcAft>
                <a:spcPts val="600"/>
              </a:spcAft>
            </a:pPr>
            <a:r>
              <a:rPr lang="en-US" sz="3600" b="1" kern="1200" dirty="0">
                <a:solidFill>
                  <a:schemeClr val="tx1"/>
                </a:solidFill>
                <a:latin typeface="Garamond" panose="02020404030301010803" pitchFamily="18" charset="0"/>
                <a:ea typeface="+mj-ea"/>
                <a:cs typeface="+mj-cs"/>
              </a:rPr>
              <a:t>(Katz &amp; Kahn, 1978)</a:t>
            </a:r>
          </a:p>
        </p:txBody>
      </p:sp>
      <p:pic>
        <p:nvPicPr>
          <p:cNvPr id="3" name="Εικόνα 2">
            <a:extLst>
              <a:ext uri="{FF2B5EF4-FFF2-40B4-BE49-F238E27FC236}">
                <a16:creationId xmlns:a16="http://schemas.microsoft.com/office/drawing/2014/main" id="{46C217FA-027F-F364-E801-AA4024408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782981"/>
            <a:ext cx="6005908" cy="3707788"/>
          </a:xfrm>
          <a:prstGeom prst="rect">
            <a:avLst/>
          </a:prstGeom>
        </p:spPr>
      </p:pic>
      <p:sp>
        <p:nvSpPr>
          <p:cNvPr id="5" name="TextBox 4">
            <a:extLst>
              <a:ext uri="{FF2B5EF4-FFF2-40B4-BE49-F238E27FC236}">
                <a16:creationId xmlns:a16="http://schemas.microsoft.com/office/drawing/2014/main" id="{04457D61-2F82-556B-05FC-2E655E2F7B0A}"/>
              </a:ext>
            </a:extLst>
          </p:cNvPr>
          <p:cNvSpPr txBox="1"/>
          <p:nvPr/>
        </p:nvSpPr>
        <p:spPr>
          <a:xfrm>
            <a:off x="6542843" y="1782981"/>
            <a:ext cx="5005689" cy="4393982"/>
          </a:xfrm>
          <a:prstGeom prst="rect">
            <a:avLst/>
          </a:prstGeom>
        </p:spPr>
        <p:txBody>
          <a:bodyPr vert="horz" lIns="91440" tIns="45720" rIns="91440" bIns="45720" rtlCol="0">
            <a:normAutofit lnSpcReduction="10000"/>
          </a:bodyPr>
          <a:lstStyle/>
          <a:p>
            <a:pPr indent="-228600">
              <a:lnSpc>
                <a:spcPct val="90000"/>
              </a:lnSpc>
              <a:buFont typeface="Arial" panose="020B0604020202020204" pitchFamily="34" charset="0"/>
              <a:buChar char="•"/>
            </a:pPr>
            <a:endParaRPr lang="en-US" sz="1400" b="0" i="0" u="none" strike="noStrike" baseline="0" dirty="0"/>
          </a:p>
          <a:p>
            <a:pPr marL="285750" indent="-285750" algn="just">
              <a:lnSpc>
                <a:spcPct val="90000"/>
              </a:lnSpc>
              <a:buFont typeface="Wingdings" panose="05000000000000000000" pitchFamily="2" charset="2"/>
              <a:buChar char="ü"/>
            </a:pPr>
            <a:r>
              <a:rPr lang="en-US" b="0" i="0" u="none" strike="noStrike" baseline="0" dirty="0">
                <a:latin typeface="Garamond" panose="02020404030301010803" pitchFamily="18" charset="0"/>
              </a:rPr>
              <a:t>Η </a:t>
            </a:r>
            <a:r>
              <a:rPr lang="en-US" b="0" i="0" u="none" strike="noStrike" baseline="0" dirty="0" err="1">
                <a:latin typeface="Garamond" panose="02020404030301010803" pitchFamily="18" charset="0"/>
              </a:rPr>
              <a:t>τυ</a:t>
            </a:r>
            <a:r>
              <a:rPr lang="en-US" b="0" i="0" u="none" strike="noStrike" baseline="0" dirty="0">
                <a:latin typeface="Garamond" panose="02020404030301010803" pitchFamily="18" charset="0"/>
              </a:rPr>
              <a:t>πική οργάνωση είναι ένα ανοικτό σύστημα, που διατηρεί σχέσεις αλληλεξάρτησης με το εξωτερικό περιβάλλον και προσπαθεί να βρίσκεται σε </a:t>
            </a:r>
            <a:r>
              <a:rPr lang="en-US" b="1" i="0" u="none" strike="noStrike" baseline="0" dirty="0">
                <a:latin typeface="Garamond" panose="02020404030301010803" pitchFamily="18" charset="0"/>
              </a:rPr>
              <a:t>κατάσταση ισορροπίας</a:t>
            </a:r>
            <a:r>
              <a:rPr lang="en-US" b="0" i="0" u="none" strike="noStrike" baseline="0" dirty="0">
                <a:latin typeface="Garamond" panose="02020404030301010803" pitchFamily="18" charset="0"/>
              </a:rPr>
              <a:t>. </a:t>
            </a:r>
          </a:p>
          <a:p>
            <a:pPr marL="57150" indent="-285750" algn="just">
              <a:lnSpc>
                <a:spcPct val="90000"/>
              </a:lnSpc>
              <a:buFont typeface="Wingdings" panose="05000000000000000000" pitchFamily="2" charset="2"/>
              <a:buChar char="ü"/>
            </a:pPr>
            <a:endParaRPr lang="en-US" b="0" i="0" u="none" strike="noStrike" baseline="0" dirty="0">
              <a:latin typeface="Garamond" panose="02020404030301010803" pitchFamily="18" charset="0"/>
            </a:endParaRPr>
          </a:p>
          <a:p>
            <a:pPr marL="285750" indent="-285750" algn="just">
              <a:lnSpc>
                <a:spcPct val="90000"/>
              </a:lnSpc>
              <a:buFont typeface="Wingdings" panose="05000000000000000000" pitchFamily="2" charset="2"/>
              <a:buChar char="ü"/>
            </a:pPr>
            <a:r>
              <a:rPr lang="en-US" b="0" i="0" u="none" strike="noStrike" baseline="0" dirty="0">
                <a:latin typeface="Garamond" panose="02020404030301010803" pitchFamily="18" charset="0"/>
              </a:rPr>
              <a:t>Η </a:t>
            </a:r>
            <a:r>
              <a:rPr lang="en-US" b="0" i="0" u="none" strike="noStrike" baseline="0" dirty="0" err="1">
                <a:latin typeface="Garamond" panose="02020404030301010803" pitchFamily="18" charset="0"/>
              </a:rPr>
              <a:t>δρ</a:t>
            </a:r>
            <a:r>
              <a:rPr lang="en-US" b="0" i="0" u="none" strike="noStrike" baseline="0" dirty="0">
                <a:latin typeface="Garamond" panose="02020404030301010803" pitchFamily="18" charset="0"/>
              </a:rPr>
              <a:t>αστηριότητα κάθε μέρους του συστήματος (υποσύστημα) επηρεάζει και επηρεάζεται από τη δραστηριότητα των υπολοίπων υποσυστημάτων είτε αυτά βρίσκονται στο εσωτερικό είτε στο εξωτερικό περιβάλλον της οργάνωσης. Κα</a:t>
            </a:r>
            <a:r>
              <a:rPr lang="en-US" b="0" i="0" u="none" strike="noStrike" baseline="0" dirty="0" err="1">
                <a:latin typeface="Garamond" panose="02020404030301010803" pitchFamily="18" charset="0"/>
              </a:rPr>
              <a:t>τά</a:t>
            </a:r>
            <a:r>
              <a:rPr lang="en-US" b="0" i="0" u="none" strike="noStrike" baseline="0" dirty="0">
                <a:latin typeface="Garamond" panose="02020404030301010803" pitchFamily="18" charset="0"/>
              </a:rPr>
              <a:t> </a:t>
            </a:r>
            <a:r>
              <a:rPr lang="en-US" b="0" i="0" u="none" strike="noStrike" baseline="0" dirty="0" err="1">
                <a:latin typeface="Garamond" panose="02020404030301010803" pitchFamily="18" charset="0"/>
              </a:rPr>
              <a:t>την</a:t>
            </a:r>
            <a:r>
              <a:rPr lang="en-US" b="0" i="0" u="none" strike="noStrike" baseline="0" dirty="0">
                <a:latin typeface="Garamond" panose="02020404030301010803" pitchFamily="18" charset="0"/>
              </a:rPr>
              <a:t> επ</a:t>
            </a:r>
            <a:r>
              <a:rPr lang="en-US" b="0" i="0" u="none" strike="noStrike" baseline="0" dirty="0" err="1">
                <a:latin typeface="Garamond" panose="02020404030301010803" pitchFamily="18" charset="0"/>
              </a:rPr>
              <a:t>ικοινωνί</a:t>
            </a:r>
            <a:r>
              <a:rPr lang="en-US" b="0" i="0" u="none" strike="noStrike" baseline="0" dirty="0">
                <a:latin typeface="Garamond" panose="02020404030301010803" pitchFamily="18" charset="0"/>
              </a:rPr>
              <a:t>α της οργάνωσης με το περιβάλλον της δέχεται από αυτό </a:t>
            </a:r>
            <a:r>
              <a:rPr lang="en-US" b="1" i="0" u="none" strike="noStrike" baseline="0" dirty="0">
                <a:latin typeface="Garamond" panose="02020404030301010803" pitchFamily="18" charset="0"/>
              </a:rPr>
              <a:t>εισροές</a:t>
            </a:r>
            <a:r>
              <a:rPr lang="en-US" b="0" i="0" u="none" strike="noStrike" baseline="0" dirty="0">
                <a:latin typeface="Garamond" panose="02020404030301010803" pitchFamily="18" charset="0"/>
              </a:rPr>
              <a:t>, τις οποίες μετασχηματίζει σε </a:t>
            </a:r>
            <a:r>
              <a:rPr lang="en-US" b="1" i="0" u="none" strike="noStrike" baseline="0" dirty="0">
                <a:latin typeface="Garamond" panose="02020404030301010803" pitchFamily="18" charset="0"/>
              </a:rPr>
              <a:t>εκροές</a:t>
            </a:r>
            <a:r>
              <a:rPr lang="en-US" b="0" i="0" u="none" strike="noStrike" baseline="0" dirty="0">
                <a:latin typeface="Garamond" panose="02020404030301010803" pitchFamily="18" charset="0"/>
              </a:rPr>
              <a:t>, με αποτέλεσμα να δημιουργείται </a:t>
            </a:r>
            <a:r>
              <a:rPr lang="en-US" b="1" i="0" u="none" strike="noStrike" baseline="0" dirty="0">
                <a:latin typeface="Garamond" panose="02020404030301010803" pitchFamily="18" charset="0"/>
              </a:rPr>
              <a:t>ένας κύκλος αλληλοτροφοδότησης εισερχόμενων και εξερχόμενων δεδομένων από το περιβάλλον προς την οργάνωση και αντίστροφα μέσω της διαδικασίας ανατροφοδότησης (feedback) του οργανισμού. </a:t>
            </a:r>
            <a:endParaRPr lang="en-US" b="0" i="0" u="none" strike="noStrike" baseline="0"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400" b="0" i="0" u="none" strike="noStrike" baseline="0" dirty="0"/>
          </a:p>
        </p:txBody>
      </p:sp>
      <p:grpSp>
        <p:nvGrpSpPr>
          <p:cNvPr id="19" name="Group 2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8" name="Isosceles Triangle 2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1275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276DB8-9550-7789-6DF8-AA2A0B318FE6}"/>
              </a:ext>
            </a:extLst>
          </p:cNvPr>
          <p:cNvSpPr txBox="1"/>
          <p:nvPr/>
        </p:nvSpPr>
        <p:spPr>
          <a:xfrm>
            <a:off x="337394" y="485347"/>
            <a:ext cx="11398885" cy="1325563"/>
          </a:xfrm>
          <a:prstGeom prst="ellipse">
            <a:avLst/>
          </a:prstGeom>
        </p:spPr>
        <p:txBody>
          <a:bodyPr vert="horz" lIns="91440" tIns="45720" rIns="91440" bIns="45720" rtlCol="0" anchor="ctr">
            <a:noAutofit/>
          </a:bodyPr>
          <a:lstStyle/>
          <a:p>
            <a:pPr>
              <a:lnSpc>
                <a:spcPct val="90000"/>
              </a:lnSpc>
              <a:spcBef>
                <a:spcPct val="0"/>
              </a:spcBef>
              <a:spcAft>
                <a:spcPts val="600"/>
              </a:spcAft>
            </a:pPr>
            <a:endParaRPr lang="en-US" sz="3600" b="1" kern="1200" dirty="0">
              <a:solidFill>
                <a:schemeClr val="tx1"/>
              </a:solidFill>
              <a:latin typeface="Garamond" panose="02020404030301010803" pitchFamily="18" charset="0"/>
              <a:ea typeface="+mj-ea"/>
              <a:cs typeface="+mj-cs"/>
            </a:endParaRPr>
          </a:p>
          <a:p>
            <a:pPr algn="ctr">
              <a:lnSpc>
                <a:spcPct val="90000"/>
              </a:lnSpc>
              <a:spcBef>
                <a:spcPct val="0"/>
              </a:spcBef>
              <a:spcAft>
                <a:spcPts val="600"/>
              </a:spcAft>
            </a:pPr>
            <a:r>
              <a:rPr lang="en-US" sz="3600" b="1" kern="1200" dirty="0">
                <a:solidFill>
                  <a:schemeClr val="tx1"/>
                </a:solidFill>
                <a:latin typeface="Garamond" panose="02020404030301010803" pitchFamily="18" charset="0"/>
                <a:ea typeface="+mj-ea"/>
                <a:cs typeface="+mj-cs"/>
              </a:rPr>
              <a:t>3.4. </a:t>
            </a:r>
            <a:r>
              <a:rPr lang="en-US" sz="3600" b="1" kern="1200" dirty="0" err="1">
                <a:solidFill>
                  <a:schemeClr val="tx1"/>
                </a:solidFill>
                <a:latin typeface="Garamond" panose="02020404030301010803" pitchFamily="18" charset="0"/>
                <a:ea typeface="+mj-ea"/>
                <a:cs typeface="+mj-cs"/>
              </a:rPr>
              <a:t>Συγκυρι</a:t>
            </a:r>
            <a:r>
              <a:rPr lang="en-US" sz="3600" b="1" kern="1200" dirty="0">
                <a:solidFill>
                  <a:schemeClr val="tx1"/>
                </a:solidFill>
                <a:latin typeface="Garamond" panose="02020404030301010803" pitchFamily="18" charset="0"/>
                <a:ea typeface="+mj-ea"/>
                <a:cs typeface="+mj-cs"/>
              </a:rPr>
              <a:t>ακή Θεωρία </a:t>
            </a:r>
          </a:p>
          <a:p>
            <a:pPr algn="ctr">
              <a:lnSpc>
                <a:spcPct val="90000"/>
              </a:lnSpc>
              <a:spcBef>
                <a:spcPct val="0"/>
              </a:spcBef>
              <a:spcAft>
                <a:spcPts val="600"/>
              </a:spcAft>
            </a:pPr>
            <a:r>
              <a:rPr lang="en-US" sz="3600" b="1" dirty="0">
                <a:latin typeface="Garamond" panose="02020404030301010803" pitchFamily="18" charset="0"/>
                <a:ea typeface="+mj-ea"/>
                <a:cs typeface="+mj-cs"/>
              </a:rPr>
              <a:t>(Woodward, J. 1958)</a:t>
            </a:r>
            <a:endParaRPr lang="en-US" sz="36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600" b="1" kern="1200" dirty="0">
              <a:solidFill>
                <a:schemeClr val="tx1"/>
              </a:solidFill>
              <a:latin typeface="Garamond" panose="02020404030301010803" pitchFamily="18" charset="0"/>
              <a:ea typeface="+mj-ea"/>
              <a:cs typeface="+mj-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Εικόνα 5">
            <a:extLst>
              <a:ext uri="{FF2B5EF4-FFF2-40B4-BE49-F238E27FC236}">
                <a16:creationId xmlns:a16="http://schemas.microsoft.com/office/drawing/2014/main" id="{A2913804-DF20-41D2-2D83-3543C55BC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94" y="1916029"/>
            <a:ext cx="4868004" cy="302600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04457D61-2F82-556B-05FC-2E655E2F7B0A}"/>
              </a:ext>
            </a:extLst>
          </p:cNvPr>
          <p:cNvSpPr txBox="1"/>
          <p:nvPr/>
        </p:nvSpPr>
        <p:spPr>
          <a:xfrm>
            <a:off x="5894962" y="1984443"/>
            <a:ext cx="5593856" cy="4192520"/>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endParaRPr lang="en-US" b="0" i="0" u="none" strike="noStrike" baseline="0" dirty="0"/>
          </a:p>
          <a:p>
            <a:pPr indent="-228600">
              <a:lnSpc>
                <a:spcPct val="90000"/>
              </a:lnSpc>
              <a:buFont typeface="Arial" panose="020B0604020202020204" pitchFamily="34" charset="0"/>
              <a:buChar char="•"/>
            </a:pPr>
            <a:endParaRPr lang="en-US" b="0" i="0" u="none" strike="noStrike" baseline="0" dirty="0"/>
          </a:p>
          <a:p>
            <a:pPr indent="180000" algn="just"/>
            <a:r>
              <a:rPr lang="en-US" sz="1900" b="0" i="0" u="none" strike="noStrike" baseline="0" dirty="0" err="1">
                <a:latin typeface="Garamond" panose="02020404030301010803" pitchFamily="18" charset="0"/>
              </a:rPr>
              <a:t>Μι</a:t>
            </a:r>
            <a:r>
              <a:rPr lang="en-US" sz="1900" b="0" i="0" u="none" strike="noStrike" baseline="0" dirty="0">
                <a:latin typeface="Garamond" panose="02020404030301010803" pitchFamily="18" charset="0"/>
              </a:rPr>
              <a:t>α οργάνωση αποτελεί σύστημα που βρίσκεται σε συνεχή αλληλεπίδραση με το περιβάλλον, γι’ αυτόν ακριβώς το λόγο </a:t>
            </a:r>
            <a:r>
              <a:rPr lang="en-US" sz="1900" b="1" i="0" u="none" strike="noStrike" baseline="0" dirty="0">
                <a:latin typeface="Garamond" panose="02020404030301010803" pitchFamily="18" charset="0"/>
              </a:rPr>
              <a:t>δεν υπάρχει ένας και μοναδικός τρόπος αποτελεσματικής διοίκησης</a:t>
            </a:r>
            <a:r>
              <a:rPr lang="en-US" sz="1900" b="0" i="0" u="none" strike="noStrike" baseline="0" dirty="0">
                <a:latin typeface="Garamond" panose="02020404030301010803" pitchFamily="18" charset="0"/>
              </a:rPr>
              <a:t>. </a:t>
            </a:r>
            <a:r>
              <a:rPr lang="en-US" sz="1900" b="0" i="0" u="none" strike="noStrike" baseline="0" dirty="0" err="1">
                <a:latin typeface="Garamond" panose="02020404030301010803" pitchFamily="18" charset="0"/>
              </a:rPr>
              <a:t>Το</a:t>
            </a:r>
            <a:r>
              <a:rPr lang="en-US" sz="1900" b="0" i="0" u="none" strike="noStrike" baseline="0" dirty="0">
                <a:latin typeface="Garamond" panose="02020404030301010803" pitchFamily="18" charset="0"/>
              </a:rPr>
              <a:t> π</a:t>
            </a:r>
            <a:r>
              <a:rPr lang="en-US" sz="1900" b="0" i="0" u="none" strike="noStrike" baseline="0" dirty="0" err="1">
                <a:latin typeface="Garamond" panose="02020404030301010803" pitchFamily="18" charset="0"/>
              </a:rPr>
              <a:t>ερι</a:t>
            </a:r>
            <a:r>
              <a:rPr lang="en-US" sz="1900" b="0" i="0" u="none" strike="noStrike" baseline="0" dirty="0">
                <a:latin typeface="Garamond" panose="02020404030301010803" pitchFamily="18" charset="0"/>
              </a:rPr>
              <a:t>βάλλον και τα εσωτερικά υποσυστήματα κάθε οργάνωσης είναι μοναδικά και απαιτούν ιδιαίτερη ανάλυση, προκειμένου να επιλεγεί η καλύτερη δυνατή λύση στις ειδικές τοπικές και χρονικές συνθήκες από τα διοικητικά στελέχη. </a:t>
            </a:r>
          </a:p>
          <a:p>
            <a:pPr indent="-228600">
              <a:lnSpc>
                <a:spcPct val="90000"/>
              </a:lnSpc>
              <a:spcAft>
                <a:spcPts val="600"/>
              </a:spcAft>
              <a:buFont typeface="Arial" panose="020B0604020202020204" pitchFamily="34" charset="0"/>
              <a:buChar char="•"/>
            </a:pPr>
            <a:endParaRPr lang="en-US" b="0" i="0" u="none" strike="noStrike" baseline="0" dirty="0"/>
          </a:p>
        </p:txBody>
      </p:sp>
      <p:sp>
        <p:nvSpPr>
          <p:cNvPr id="7" name="TextBox 6">
            <a:extLst>
              <a:ext uri="{FF2B5EF4-FFF2-40B4-BE49-F238E27FC236}">
                <a16:creationId xmlns:a16="http://schemas.microsoft.com/office/drawing/2014/main" id="{2E42FA13-C175-A377-FC68-E41B546489E3}"/>
              </a:ext>
            </a:extLst>
          </p:cNvPr>
          <p:cNvSpPr txBox="1"/>
          <p:nvPr/>
        </p:nvSpPr>
        <p:spPr>
          <a:xfrm>
            <a:off x="433251" y="4911605"/>
            <a:ext cx="5028460" cy="369332"/>
          </a:xfrm>
          <a:prstGeom prst="rect">
            <a:avLst/>
          </a:prstGeom>
          <a:noFill/>
        </p:spPr>
        <p:txBody>
          <a:bodyPr wrap="square" rtlCol="0">
            <a:spAutoFit/>
          </a:bodyPr>
          <a:lstStyle/>
          <a:p>
            <a:pPr algn="r"/>
            <a:r>
              <a:rPr lang="el-GR" dirty="0">
                <a:latin typeface="Garamond" panose="02020404030301010803" pitchFamily="18" charset="0"/>
              </a:rPr>
              <a:t>Κύρια στοιχεία της συγκυριακής θεωρίας </a:t>
            </a:r>
            <a:r>
              <a:rPr lang="en-US" dirty="0">
                <a:latin typeface="Garamond" panose="02020404030301010803" pitchFamily="18" charset="0"/>
              </a:rPr>
              <a:t>(</a:t>
            </a:r>
            <a:r>
              <a:rPr lang="en-US" dirty="0" err="1">
                <a:latin typeface="Garamond" panose="02020404030301010803" pitchFamily="18" charset="0"/>
              </a:rPr>
              <a:t>Kieser</a:t>
            </a:r>
            <a:r>
              <a:rPr lang="en-US" dirty="0">
                <a:latin typeface="Garamond" panose="02020404030301010803" pitchFamily="18" charset="0"/>
              </a:rPr>
              <a:t>, 1995)</a:t>
            </a:r>
            <a:endParaRPr lang="el-GR" dirty="0">
              <a:latin typeface="Garamond" panose="02020404030301010803" pitchFamily="18" charset="0"/>
            </a:endParaRPr>
          </a:p>
        </p:txBody>
      </p:sp>
    </p:spTree>
    <p:extLst>
      <p:ext uri="{BB962C8B-B14F-4D97-AF65-F5344CB8AC3E}">
        <p14:creationId xmlns:p14="http://schemas.microsoft.com/office/powerpoint/2010/main" val="1119917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0276DB8-9550-7789-6DF8-AA2A0B318FE6}"/>
              </a:ext>
            </a:extLst>
          </p:cNvPr>
          <p:cNvSpPr txBox="1"/>
          <p:nvPr/>
        </p:nvSpPr>
        <p:spPr>
          <a:xfrm>
            <a:off x="1020920" y="264589"/>
            <a:ext cx="10721359" cy="1135737"/>
          </a:xfrm>
          <a:prstGeom prst="ellipse">
            <a:avLst/>
          </a:prstGeom>
        </p:spPr>
        <p:txBody>
          <a:bodyPr vert="horz" lIns="91440" tIns="45720" rIns="91440" bIns="45720" rtlCol="0" anchor="ctr">
            <a:normAutofit fontScale="25000" lnSpcReduction="20000"/>
          </a:bodyPr>
          <a:lstStyle/>
          <a:p>
            <a:pPr>
              <a:lnSpc>
                <a:spcPct val="90000"/>
              </a:lnSpc>
              <a:spcBef>
                <a:spcPct val="0"/>
              </a:spcBef>
              <a:spcAft>
                <a:spcPts val="600"/>
              </a:spcAft>
            </a:pPr>
            <a:endParaRPr lang="en-US" sz="900" b="1" kern="1200" dirty="0">
              <a:solidFill>
                <a:schemeClr val="tx1"/>
              </a:solidFill>
              <a:latin typeface="+mj-lt"/>
              <a:ea typeface="+mj-ea"/>
              <a:cs typeface="+mj-cs"/>
            </a:endParaRPr>
          </a:p>
          <a:p>
            <a:pPr algn="ctr">
              <a:lnSpc>
                <a:spcPct val="90000"/>
              </a:lnSpc>
              <a:spcBef>
                <a:spcPct val="0"/>
              </a:spcBef>
              <a:spcAft>
                <a:spcPts val="600"/>
              </a:spcAft>
            </a:pPr>
            <a:r>
              <a:rPr lang="en-US" sz="14400" b="1" kern="1200" dirty="0">
                <a:solidFill>
                  <a:schemeClr val="tx1"/>
                </a:solidFill>
                <a:latin typeface="Garamond" panose="02020404030301010803" pitchFamily="18" charset="0"/>
                <a:ea typeface="+mj-ea"/>
                <a:cs typeface="+mj-cs"/>
              </a:rPr>
              <a:t>3.5. Η </a:t>
            </a:r>
            <a:r>
              <a:rPr lang="en-US" sz="14400" b="1" kern="1200" dirty="0" err="1">
                <a:solidFill>
                  <a:schemeClr val="tx1"/>
                </a:solidFill>
                <a:latin typeface="Garamond" panose="02020404030301010803" pitchFamily="18" charset="0"/>
                <a:ea typeface="+mj-ea"/>
                <a:cs typeface="+mj-cs"/>
              </a:rPr>
              <a:t>Διοίκηση</a:t>
            </a:r>
            <a:r>
              <a:rPr lang="en-US" sz="14400" b="1" kern="1200" dirty="0">
                <a:solidFill>
                  <a:schemeClr val="tx1"/>
                </a:solidFill>
                <a:latin typeface="Garamond" panose="02020404030301010803" pitchFamily="18" charset="0"/>
                <a:ea typeface="+mj-ea"/>
                <a:cs typeface="+mj-cs"/>
              </a:rPr>
              <a:t> </a:t>
            </a:r>
            <a:r>
              <a:rPr lang="en-US" sz="14400" b="1" kern="1200" dirty="0" err="1">
                <a:solidFill>
                  <a:schemeClr val="tx1"/>
                </a:solidFill>
                <a:latin typeface="Garamond" panose="02020404030301010803" pitchFamily="18" charset="0"/>
                <a:ea typeface="+mj-ea"/>
                <a:cs typeface="+mj-cs"/>
              </a:rPr>
              <a:t>μέσω</a:t>
            </a:r>
            <a:r>
              <a:rPr lang="en-US" sz="14400" b="1" kern="1200" dirty="0">
                <a:solidFill>
                  <a:schemeClr val="tx1"/>
                </a:solidFill>
                <a:latin typeface="Garamond" panose="02020404030301010803" pitchFamily="18" charset="0"/>
                <a:ea typeface="+mj-ea"/>
                <a:cs typeface="+mj-cs"/>
              </a:rPr>
              <a:t> </a:t>
            </a:r>
            <a:r>
              <a:rPr lang="en-US" sz="14400" b="1" kern="1200" dirty="0" err="1">
                <a:solidFill>
                  <a:schemeClr val="tx1"/>
                </a:solidFill>
                <a:latin typeface="Garamond" panose="02020404030301010803" pitchFamily="18" charset="0"/>
                <a:ea typeface="+mj-ea"/>
                <a:cs typeface="+mj-cs"/>
              </a:rPr>
              <a:t>Στόχων</a:t>
            </a:r>
            <a:r>
              <a:rPr lang="en-US" sz="14400" b="1" kern="1200" dirty="0">
                <a:solidFill>
                  <a:schemeClr val="tx1"/>
                </a:solidFill>
                <a:latin typeface="Garamond" panose="02020404030301010803" pitchFamily="18" charset="0"/>
                <a:ea typeface="+mj-ea"/>
                <a:cs typeface="+mj-cs"/>
              </a:rPr>
              <a:t> (Μ.Β.Ο)</a:t>
            </a:r>
          </a:p>
          <a:p>
            <a:pPr algn="ctr">
              <a:lnSpc>
                <a:spcPct val="90000"/>
              </a:lnSpc>
              <a:spcBef>
                <a:spcPct val="0"/>
              </a:spcBef>
              <a:spcAft>
                <a:spcPts val="600"/>
              </a:spcAft>
            </a:pPr>
            <a:r>
              <a:rPr lang="en-US" sz="14400" b="1" kern="1200" dirty="0">
                <a:solidFill>
                  <a:schemeClr val="tx1"/>
                </a:solidFill>
                <a:latin typeface="Garamond" panose="02020404030301010803" pitchFamily="18" charset="0"/>
                <a:ea typeface="+mj-ea"/>
                <a:cs typeface="+mj-cs"/>
              </a:rPr>
              <a:t>(Drucker, P. 1958)</a:t>
            </a:r>
          </a:p>
          <a:p>
            <a:pPr>
              <a:lnSpc>
                <a:spcPct val="90000"/>
              </a:lnSpc>
              <a:spcBef>
                <a:spcPct val="0"/>
              </a:spcBef>
              <a:spcAft>
                <a:spcPts val="600"/>
              </a:spcAft>
            </a:pPr>
            <a:endParaRPr lang="en-US" sz="900" b="1" kern="1200" dirty="0">
              <a:solidFill>
                <a:schemeClr val="tx1"/>
              </a:solidFill>
              <a:latin typeface="+mj-lt"/>
              <a:ea typeface="+mj-ea"/>
              <a:cs typeface="+mj-cs"/>
            </a:endParaRPr>
          </a:p>
        </p:txBody>
      </p:sp>
      <p:pic>
        <p:nvPicPr>
          <p:cNvPr id="1026" name="Picture 2" descr="ANOIXTO MBA Διοίκηση με στόχους - ΤΑ ΝΕΑ">
            <a:extLst>
              <a:ext uri="{FF2B5EF4-FFF2-40B4-BE49-F238E27FC236}">
                <a16:creationId xmlns:a16="http://schemas.microsoft.com/office/drawing/2014/main" id="{30BE7AA1-7620-F5A9-FE52-9850B172AC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349" y="1730764"/>
            <a:ext cx="5290720" cy="4493751"/>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034" name="Isosceles Triangle 1033">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4457D61-2F82-556B-05FC-2E655E2F7B0A}"/>
              </a:ext>
            </a:extLst>
          </p:cNvPr>
          <p:cNvSpPr txBox="1"/>
          <p:nvPr/>
        </p:nvSpPr>
        <p:spPr>
          <a:xfrm>
            <a:off x="6095999" y="1782981"/>
            <a:ext cx="5658035" cy="4393982"/>
          </a:xfrm>
          <a:prstGeom prst="rect">
            <a:avLst/>
          </a:prstGeom>
        </p:spPr>
        <p:txBody>
          <a:bodyPr vert="horz" lIns="91440" tIns="45720" rIns="91440" bIns="45720" rtlCol="0">
            <a:normAutofit/>
          </a:bodyPr>
          <a:lstStyle/>
          <a:p>
            <a:pPr indent="180000" algn="just"/>
            <a:r>
              <a:rPr lang="en-US" sz="2000" b="0" i="0" u="none" strike="noStrike" baseline="0" dirty="0">
                <a:latin typeface="Garamond" panose="02020404030301010803" pitchFamily="18" charset="0"/>
              </a:rPr>
              <a:t>Η </a:t>
            </a:r>
            <a:r>
              <a:rPr lang="en-US" sz="2000" b="0" i="0" u="none" strike="noStrike" baseline="0" dirty="0" err="1">
                <a:latin typeface="Garamond" panose="02020404030301010803" pitchFamily="18" charset="0"/>
              </a:rPr>
              <a:t>συμ</a:t>
            </a:r>
            <a:r>
              <a:rPr lang="en-US" sz="2000" b="0" i="0" u="none" strike="noStrike" baseline="0" dirty="0">
                <a:latin typeface="Garamond" panose="02020404030301010803" pitchFamily="18" charset="0"/>
              </a:rPr>
              <a:t>περιφορά είναι αποτέλεσμα </a:t>
            </a:r>
            <a:r>
              <a:rPr lang="en-US" sz="2000" b="1" i="0" u="none" strike="noStrike" baseline="0" dirty="0">
                <a:latin typeface="Garamond" panose="02020404030301010803" pitchFamily="18" charset="0"/>
              </a:rPr>
              <a:t>προσχεδιασμένων ενεργειών </a:t>
            </a:r>
            <a:r>
              <a:rPr lang="en-US" sz="2000" b="0" i="0" u="none" strike="noStrike" baseline="0" dirty="0">
                <a:latin typeface="Garamond" panose="02020404030301010803" pitchFamily="18" charset="0"/>
              </a:rPr>
              <a:t>και δίνει έμφαση στη </a:t>
            </a:r>
            <a:r>
              <a:rPr lang="en-US" sz="2000" b="1" i="0" u="none" strike="noStrike" baseline="0" dirty="0">
                <a:latin typeface="Garamond" panose="02020404030301010803" pitchFamily="18" charset="0"/>
              </a:rPr>
              <a:t>συνεχή ανάλυση μιας ενέργειας </a:t>
            </a:r>
            <a:r>
              <a:rPr lang="en-US" sz="2000" b="0" i="0" u="none" strike="noStrike" baseline="0" dirty="0">
                <a:latin typeface="Garamond" panose="02020404030301010803" pitchFamily="18" charset="0"/>
              </a:rPr>
              <a:t>με σκοπό τη βελτίωση της ατομικής ή/και συνολικής εργασίας. </a:t>
            </a:r>
          </a:p>
          <a:p>
            <a:pPr indent="180000" algn="just"/>
            <a:r>
              <a:rPr lang="en-US" sz="2000" b="0" i="0" u="none" strike="noStrike" baseline="0" dirty="0" err="1">
                <a:latin typeface="Garamond" panose="02020404030301010803" pitchFamily="18" charset="0"/>
              </a:rPr>
              <a:t>Ως</a:t>
            </a:r>
            <a:r>
              <a:rPr lang="en-US" sz="2000" b="0" i="0" u="none" strike="noStrike" baseline="0" dirty="0">
                <a:latin typeface="Garamond" panose="02020404030301010803" pitchFamily="18" charset="0"/>
              </a:rPr>
              <a:t> </a:t>
            </a:r>
            <a:r>
              <a:rPr lang="en-US" sz="2000" b="0" i="0" u="none" strike="noStrike" baseline="0" dirty="0" err="1">
                <a:latin typeface="Garamond" panose="02020404030301010803" pitchFamily="18" charset="0"/>
              </a:rPr>
              <a:t>θεωρί</a:t>
            </a:r>
            <a:r>
              <a:rPr lang="en-US" sz="2000" b="0" i="0" u="none" strike="noStrike" baseline="0" dirty="0">
                <a:latin typeface="Garamond" panose="02020404030301010803" pitchFamily="18" charset="0"/>
              </a:rPr>
              <a:t>α υποστηρίζει ότι εάν οι εργαζόμενοι έχουν </a:t>
            </a:r>
            <a:r>
              <a:rPr lang="en-US" sz="2000" b="1" i="0" u="none" strike="noStrike" baseline="0" dirty="0">
                <a:latin typeface="Garamond" panose="02020404030301010803" pitchFamily="18" charset="0"/>
              </a:rPr>
              <a:t>ευθύνη </a:t>
            </a:r>
            <a:r>
              <a:rPr lang="en-US" sz="2000" b="0" i="0" u="none" strike="noStrike" baseline="0" dirty="0">
                <a:latin typeface="Garamond" panose="02020404030301010803" pitchFamily="18" charset="0"/>
              </a:rPr>
              <a:t>στο να θέτουν τους δικούς τους στόχους σε σχέση πάντα με τους σκοπούς του ιδρύματος, εάν έχουν σχετική </a:t>
            </a:r>
            <a:r>
              <a:rPr lang="en-US" sz="2000" b="1" i="0" u="none" strike="noStrike" baseline="0" dirty="0">
                <a:latin typeface="Garamond" panose="02020404030301010803" pitchFamily="18" charset="0"/>
              </a:rPr>
              <a:t>αυτονομία </a:t>
            </a:r>
            <a:r>
              <a:rPr lang="en-US" sz="2000" b="0" i="0" u="none" strike="noStrike" baseline="0" dirty="0">
                <a:latin typeface="Garamond" panose="02020404030301010803" pitchFamily="18" charset="0"/>
              </a:rPr>
              <a:t>για να επιτύχουν τους στόχους, καθώς και τα </a:t>
            </a:r>
            <a:r>
              <a:rPr lang="en-US" sz="2000" b="1" i="0" u="none" strike="noStrike" baseline="0" dirty="0">
                <a:latin typeface="Garamond" panose="02020404030301010803" pitchFamily="18" charset="0"/>
              </a:rPr>
              <a:t>μέσα </a:t>
            </a:r>
            <a:r>
              <a:rPr lang="en-US" sz="2000" b="0" i="0" u="none" strike="noStrike" baseline="0" dirty="0">
                <a:latin typeface="Garamond" panose="02020404030301010803" pitchFamily="18" charset="0"/>
              </a:rPr>
              <a:t>για να αξιολογήσουν την επίτευξη, τότε θα είναι πιο αποτελεσματικοί στην εργασία τους. </a:t>
            </a:r>
          </a:p>
          <a:p>
            <a:pPr indent="-228600">
              <a:lnSpc>
                <a:spcPct val="90000"/>
              </a:lnSpc>
              <a:spcAft>
                <a:spcPts val="600"/>
              </a:spcAft>
              <a:buFont typeface="Arial" panose="020B0604020202020204" pitchFamily="34" charset="0"/>
              <a:buChar char="•"/>
            </a:pPr>
            <a:endParaRPr lang="en-US" sz="2000" b="0" i="0" u="none" strike="noStrike" baseline="0" dirty="0"/>
          </a:p>
        </p:txBody>
      </p:sp>
      <p:grpSp>
        <p:nvGrpSpPr>
          <p:cNvPr id="1037" name="Group 1036">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038" name="Isosceles Triangle 103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305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276DB8-9550-7789-6DF8-AA2A0B318FE6}"/>
              </a:ext>
            </a:extLst>
          </p:cNvPr>
          <p:cNvSpPr txBox="1"/>
          <p:nvPr/>
        </p:nvSpPr>
        <p:spPr>
          <a:xfrm>
            <a:off x="821962" y="149470"/>
            <a:ext cx="8680937" cy="1685504"/>
          </a:xfrm>
          <a:prstGeom prst="ellipse">
            <a:avLst/>
          </a:prstGeom>
        </p:spPr>
        <p:txBody>
          <a:bodyPr vert="horz" lIns="91440" tIns="45720" rIns="91440" bIns="45720" rtlCol="0" anchor="ctr">
            <a:normAutofit fontScale="77500" lnSpcReduction="20000"/>
          </a:bodyPr>
          <a:lstStyle/>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spcAft>
                <a:spcPts val="600"/>
              </a:spcAft>
            </a:pPr>
            <a:r>
              <a:rPr lang="en-US" sz="4100" b="1" kern="1200" dirty="0">
                <a:solidFill>
                  <a:schemeClr val="tx1"/>
                </a:solidFill>
                <a:latin typeface="Garamond" panose="02020404030301010803" pitchFamily="18" charset="0"/>
                <a:ea typeface="+mj-ea"/>
                <a:cs typeface="+mj-cs"/>
              </a:rPr>
              <a:t>3.5. </a:t>
            </a:r>
            <a:r>
              <a:rPr lang="en-US" sz="4100" b="1" kern="1200" dirty="0" err="1">
                <a:solidFill>
                  <a:schemeClr val="tx1"/>
                </a:solidFill>
                <a:latin typeface="Garamond" panose="02020404030301010803" pitchFamily="18" charset="0"/>
                <a:ea typeface="+mj-ea"/>
                <a:cs typeface="+mj-cs"/>
              </a:rPr>
              <a:t>Διοίκηση</a:t>
            </a:r>
            <a:r>
              <a:rPr lang="en-US" sz="4100" b="1" kern="1200" dirty="0">
                <a:solidFill>
                  <a:schemeClr val="tx1"/>
                </a:solidFill>
                <a:latin typeface="Garamond" panose="02020404030301010803" pitchFamily="18" charset="0"/>
                <a:ea typeface="+mj-ea"/>
                <a:cs typeface="+mj-cs"/>
              </a:rPr>
              <a:t> Ολικής </a:t>
            </a:r>
            <a:r>
              <a:rPr lang="en-US" sz="4100" b="1" kern="1200" dirty="0" err="1">
                <a:solidFill>
                  <a:schemeClr val="tx1"/>
                </a:solidFill>
                <a:latin typeface="Garamond" panose="02020404030301010803" pitchFamily="18" charset="0"/>
                <a:ea typeface="+mj-ea"/>
                <a:cs typeface="+mj-cs"/>
              </a:rPr>
              <a:t>Ποιότητ</a:t>
            </a:r>
            <a:r>
              <a:rPr lang="en-US" sz="4100" b="1" kern="1200" dirty="0">
                <a:solidFill>
                  <a:schemeClr val="tx1"/>
                </a:solidFill>
                <a:latin typeface="Garamond" panose="02020404030301010803" pitchFamily="18" charset="0"/>
                <a:ea typeface="+mj-ea"/>
                <a:cs typeface="+mj-cs"/>
              </a:rPr>
              <a:t>ας </a:t>
            </a:r>
          </a:p>
          <a:p>
            <a:pPr>
              <a:lnSpc>
                <a:spcPct val="90000"/>
              </a:lnSpc>
              <a:spcBef>
                <a:spcPct val="0"/>
              </a:spcBef>
              <a:spcAft>
                <a:spcPts val="600"/>
              </a:spcAft>
            </a:pPr>
            <a:r>
              <a:rPr lang="en-US" sz="4100" b="1" kern="1200" dirty="0">
                <a:solidFill>
                  <a:schemeClr val="tx1"/>
                </a:solidFill>
                <a:latin typeface="Garamond" panose="02020404030301010803" pitchFamily="18" charset="0"/>
                <a:ea typeface="+mj-ea"/>
                <a:cs typeface="+mj-cs"/>
              </a:rPr>
              <a:t>(Total Quality Management)</a:t>
            </a:r>
          </a:p>
          <a:p>
            <a:pPr>
              <a:lnSpc>
                <a:spcPct val="90000"/>
              </a:lnSpc>
              <a:spcBef>
                <a:spcPct val="0"/>
              </a:spcBef>
              <a:spcAft>
                <a:spcPts val="600"/>
              </a:spcAft>
            </a:pPr>
            <a:endParaRPr lang="en-US" sz="1400" b="1" kern="1200" dirty="0">
              <a:solidFill>
                <a:schemeClr val="tx1"/>
              </a:solidFill>
              <a:latin typeface="+mj-lt"/>
              <a:ea typeface="+mj-ea"/>
              <a:cs typeface="+mj-cs"/>
            </a:endParaRP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Εικόνα 2">
            <a:extLst>
              <a:ext uri="{FF2B5EF4-FFF2-40B4-BE49-F238E27FC236}">
                <a16:creationId xmlns:a16="http://schemas.microsoft.com/office/drawing/2014/main" id="{A6528B65-4AFC-939C-77B1-1C5A43F5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00" y="1834974"/>
            <a:ext cx="4777381" cy="356466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04457D61-2F82-556B-05FC-2E655E2F7B0A}"/>
              </a:ext>
            </a:extLst>
          </p:cNvPr>
          <p:cNvSpPr txBox="1"/>
          <p:nvPr/>
        </p:nvSpPr>
        <p:spPr>
          <a:xfrm>
            <a:off x="5601810" y="1984443"/>
            <a:ext cx="5751990" cy="4192520"/>
          </a:xfrm>
          <a:prstGeom prst="rect">
            <a:avLst/>
          </a:prstGeom>
        </p:spPr>
        <p:txBody>
          <a:bodyPr vert="horz" lIns="91440" tIns="45720" rIns="91440" bIns="45720" rtlCol="0">
            <a:normAutofit/>
          </a:bodyPr>
          <a:lstStyle/>
          <a:p>
            <a:pPr indent="180000" algn="just"/>
            <a:r>
              <a:rPr lang="en-US" sz="1900" b="0" i="0" u="none" strike="noStrike" baseline="0" dirty="0" err="1">
                <a:latin typeface="Garamond" panose="02020404030301010803" pitchFamily="18" charset="0"/>
              </a:rPr>
              <a:t>Αξιο</a:t>
            </a:r>
            <a:r>
              <a:rPr lang="en-US" sz="1900" b="0" i="0" u="none" strike="noStrike" baseline="0" dirty="0">
                <a:latin typeface="Garamond" panose="02020404030301010803" pitchFamily="18" charset="0"/>
              </a:rPr>
              <a:t>ποιεί τη </a:t>
            </a:r>
            <a:r>
              <a:rPr lang="en-US" sz="1900" b="1" i="0" u="none" strike="noStrike" baseline="0" dirty="0">
                <a:latin typeface="Garamond" panose="02020404030301010803" pitchFamily="18" charset="0"/>
              </a:rPr>
              <a:t>συλλογική προσπάθεια </a:t>
            </a:r>
            <a:r>
              <a:rPr lang="en-US" sz="1900" b="0" i="0" u="none" strike="noStrike" baseline="0" dirty="0">
                <a:latin typeface="Garamond" panose="02020404030301010803" pitchFamily="18" charset="0"/>
              </a:rPr>
              <a:t>και τον </a:t>
            </a:r>
            <a:r>
              <a:rPr lang="en-US" sz="1900" b="1" i="0" u="none" strike="noStrike" baseline="0" dirty="0">
                <a:latin typeface="Garamond" panose="02020404030301010803" pitchFamily="18" charset="0"/>
              </a:rPr>
              <a:t>συναινετικό τρόπο λήψης αποφάσεων</a:t>
            </a:r>
            <a:r>
              <a:rPr lang="en-US" sz="1900" b="0" i="0" u="none" strike="noStrike" baseline="0" dirty="0">
                <a:latin typeface="Garamond" panose="02020404030301010803" pitchFamily="18" charset="0"/>
              </a:rPr>
              <a:t>. Η </a:t>
            </a:r>
            <a:r>
              <a:rPr lang="en-US" sz="1900" b="0" i="0" u="none" strike="noStrike" baseline="0" dirty="0" err="1">
                <a:latin typeface="Garamond" panose="02020404030301010803" pitchFamily="18" charset="0"/>
              </a:rPr>
              <a:t>λειτουργί</a:t>
            </a:r>
            <a:r>
              <a:rPr lang="en-US" sz="1900" b="0" i="0" u="none" strike="noStrike" baseline="0" dirty="0">
                <a:latin typeface="Garamond" panose="02020404030301010803" pitchFamily="18" charset="0"/>
              </a:rPr>
              <a:t>α της διοίκησης παραμένει η ίδια, απλώς γίνεται πιο ευέλικτη με τη συμμετοχή εκπροσώπων των εργαζομένων στις διαδικασίες διοίκησης και βελτίωσης των παρεχόμενων προϊόντων ή υπηρεσιών (κύκλοι ποιότητας). </a:t>
            </a:r>
          </a:p>
          <a:p>
            <a:pPr indent="180000" algn="just"/>
            <a:endParaRPr lang="el-GR" sz="1900" b="0" i="0" u="none" strike="noStrike" baseline="0" dirty="0">
              <a:latin typeface="Garamond" panose="02020404030301010803" pitchFamily="18" charset="0"/>
            </a:endParaRPr>
          </a:p>
          <a:p>
            <a:pPr indent="180000" algn="just"/>
            <a:r>
              <a:rPr lang="en-US" sz="1900" b="0" i="0" u="none" strike="noStrike" baseline="0" dirty="0" err="1">
                <a:latin typeface="Garamond" panose="02020404030301010803" pitchFamily="18" charset="0"/>
              </a:rPr>
              <a:t>Πρόκειτ</a:t>
            </a:r>
            <a:r>
              <a:rPr lang="en-US" sz="1900" b="0" i="0" u="none" strike="noStrike" baseline="0" dirty="0">
                <a:latin typeface="Garamond" panose="02020404030301010803" pitchFamily="18" charset="0"/>
              </a:rPr>
              <a:t>αι για ένα μοντέλο διοίκησης </a:t>
            </a:r>
            <a:r>
              <a:rPr lang="en-US" sz="1900" b="1" i="0" u="none" strike="noStrike" baseline="0" dirty="0">
                <a:latin typeface="Garamond" panose="02020404030301010803" pitchFamily="18" charset="0"/>
              </a:rPr>
              <a:t>με στόχο την ικανοποίηση του πελάτη</a:t>
            </a:r>
            <a:r>
              <a:rPr lang="en-US" sz="1900" b="0" i="0" u="none" strike="noStrike" baseline="0" dirty="0">
                <a:latin typeface="Garamond" panose="02020404030301010803" pitchFamily="18" charset="0"/>
              </a:rPr>
              <a:t>, που βασίζεται τόσο σε επιστημονικές αναλύσεις όσο και στην </a:t>
            </a:r>
            <a:r>
              <a:rPr lang="en-US" sz="1900" b="1" i="0" u="none" strike="noStrike" baseline="0" dirty="0">
                <a:latin typeface="Garamond" panose="02020404030301010803" pitchFamily="18" charset="0"/>
              </a:rPr>
              <a:t>επιθυμία συνεχούς βελτίωσης</a:t>
            </a:r>
            <a:r>
              <a:rPr lang="en-US" sz="1900" b="0" i="0" u="none" strike="noStrike" baseline="0" dirty="0">
                <a:latin typeface="Garamond" panose="02020404030301010803" pitchFamily="18" charset="0"/>
              </a:rPr>
              <a:t>, η οποία υπάρχει έμφυτη σε κάθε μέλος της οργάνωσης. </a:t>
            </a:r>
          </a:p>
          <a:p>
            <a:pPr indent="-228600">
              <a:lnSpc>
                <a:spcPct val="90000"/>
              </a:lnSpc>
              <a:spcAft>
                <a:spcPts val="600"/>
              </a:spcAft>
              <a:buFont typeface="Arial" panose="020B0604020202020204" pitchFamily="34" charset="0"/>
              <a:buChar char="•"/>
            </a:pPr>
            <a:endParaRPr lang="en-US" b="0" i="0" u="none" strike="noStrike" baseline="0" dirty="0"/>
          </a:p>
        </p:txBody>
      </p:sp>
    </p:spTree>
    <p:extLst>
      <p:ext uri="{BB962C8B-B14F-4D97-AF65-F5344CB8AC3E}">
        <p14:creationId xmlns:p14="http://schemas.microsoft.com/office/powerpoint/2010/main" val="408072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06791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829452"/>
            <a:ext cx="5921406" cy="523220"/>
          </a:xfrm>
          <a:prstGeom prst="rect">
            <a:avLst/>
          </a:prstGeom>
          <a:noFill/>
        </p:spPr>
        <p:txBody>
          <a:bodyPr wrap="square" rtlCol="0">
            <a:spAutoFit/>
          </a:bodyPr>
          <a:lstStyle/>
          <a:p>
            <a:pPr algn="ctr"/>
            <a:r>
              <a:rPr lang="el-GR" sz="2800" b="1" dirty="0">
                <a:solidFill>
                  <a:schemeClr val="bg1"/>
                </a:solidFill>
                <a:latin typeface="Garamond" panose="02020404030301010803" pitchFamily="18" charset="0"/>
              </a:rPr>
              <a:t>4. Ποσοτική Προσέγγιση στη Διοίκηση</a:t>
            </a:r>
          </a:p>
        </p:txBody>
      </p:sp>
    </p:spTree>
    <p:extLst>
      <p:ext uri="{BB962C8B-B14F-4D97-AF65-F5344CB8AC3E}">
        <p14:creationId xmlns:p14="http://schemas.microsoft.com/office/powerpoint/2010/main" val="363749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90276DB8-9550-7789-6DF8-AA2A0B318FE6}"/>
              </a:ext>
            </a:extLst>
          </p:cNvPr>
          <p:cNvSpPr txBox="1"/>
          <p:nvPr/>
        </p:nvSpPr>
        <p:spPr>
          <a:xfrm>
            <a:off x="838200" y="401222"/>
            <a:ext cx="10515600" cy="974818"/>
          </a:xfrm>
          <a:prstGeom prst="ellipse">
            <a:avLst/>
          </a:prstGeom>
        </p:spPr>
        <p:txBody>
          <a:bodyPr vert="horz" lIns="91440" tIns="45720" rIns="91440" bIns="45720" rtlCol="0" anchor="ctr">
            <a:normAutofit/>
          </a:bodyPr>
          <a:lstStyle/>
          <a:p>
            <a:pPr>
              <a:lnSpc>
                <a:spcPct val="90000"/>
              </a:lnSpc>
              <a:spcBef>
                <a:spcPct val="0"/>
              </a:spcBef>
              <a:spcAft>
                <a:spcPts val="600"/>
              </a:spcAft>
            </a:pPr>
            <a:r>
              <a:rPr lang="en-US" sz="3400" b="1" kern="1200" dirty="0">
                <a:solidFill>
                  <a:srgbClr val="FFFFFF"/>
                </a:solidFill>
                <a:latin typeface="Garamond" panose="02020404030301010803" pitchFamily="18" charset="0"/>
                <a:ea typeface="+mj-ea"/>
                <a:cs typeface="+mj-cs"/>
              </a:rPr>
              <a:t>Ποσοτική Προσέγγι</a:t>
            </a:r>
            <a:r>
              <a:rPr lang="el-GR" sz="3400" b="1" kern="1200" dirty="0" err="1">
                <a:solidFill>
                  <a:srgbClr val="FFFFFF"/>
                </a:solidFill>
                <a:latin typeface="Garamond" panose="02020404030301010803" pitchFamily="18" charset="0"/>
                <a:ea typeface="+mj-ea"/>
                <a:cs typeface="+mj-cs"/>
              </a:rPr>
              <a:t>ση</a:t>
            </a:r>
            <a:r>
              <a:rPr lang="en-US" sz="3400" b="1" kern="1200" dirty="0">
                <a:solidFill>
                  <a:srgbClr val="FFFFFF"/>
                </a:solidFill>
                <a:latin typeface="Garamond" panose="02020404030301010803" pitchFamily="18" charset="0"/>
                <a:ea typeface="+mj-ea"/>
                <a:cs typeface="+mj-cs"/>
              </a:rPr>
              <a:t> Διοίκησης</a:t>
            </a:r>
          </a:p>
        </p:txBody>
      </p:sp>
      <p:sp>
        <p:nvSpPr>
          <p:cNvPr id="5" name="TextBox 4">
            <a:extLst>
              <a:ext uri="{FF2B5EF4-FFF2-40B4-BE49-F238E27FC236}">
                <a16:creationId xmlns:a16="http://schemas.microsoft.com/office/drawing/2014/main" id="{04457D61-2F82-556B-05FC-2E655E2F7B0A}"/>
              </a:ext>
            </a:extLst>
          </p:cNvPr>
          <p:cNvSpPr txBox="1"/>
          <p:nvPr/>
        </p:nvSpPr>
        <p:spPr>
          <a:xfrm>
            <a:off x="838200" y="2586789"/>
            <a:ext cx="10515600" cy="3590174"/>
          </a:xfrm>
          <a:prstGeom prst="rect">
            <a:avLst/>
          </a:prstGeom>
        </p:spPr>
        <p:txBody>
          <a:bodyPr vert="horz" lIns="91440" tIns="45720" rIns="91440" bIns="45720" rtlCol="0">
            <a:normAutofit/>
          </a:bodyPr>
          <a:lstStyle/>
          <a:p>
            <a:pPr indent="180000"/>
            <a:r>
              <a:rPr lang="el-GR" sz="2000" b="0" i="0" u="none" strike="noStrike" baseline="0" dirty="0">
                <a:solidFill>
                  <a:srgbClr val="000000"/>
                </a:solidFill>
                <a:latin typeface="Garamond" panose="02020404030301010803" pitchFamily="18" charset="0"/>
              </a:rPr>
              <a:t>Η σχολή αυτή είναι γνωστή και ως επιχειρησιακή έρευνα. Η τυπική της προσέγγιση έχει ως εξής: Δημιουργείται ένα ζήτημα, αναλύεται διεξοδικά και με την βοήθεια μαθηματικών μοντέλων προσδιορίζεται το πρόβλημα επακριβώς και δίνεται η λύση του. Η παραπάνω σχολή χρησιμοποίει διάφορες τεχνικές όπως: </a:t>
            </a:r>
          </a:p>
          <a:p>
            <a:pPr marL="342900" indent="-342900">
              <a:buFont typeface="Wingdings" panose="05000000000000000000" pitchFamily="2" charset="2"/>
              <a:buChar char="v"/>
            </a:pPr>
            <a:r>
              <a:rPr lang="el-GR" sz="2000" b="0" i="0" u="none" strike="noStrike" baseline="0" dirty="0">
                <a:solidFill>
                  <a:srgbClr val="000000"/>
                </a:solidFill>
                <a:latin typeface="Garamond" panose="02020404030301010803" pitchFamily="18" charset="0"/>
              </a:rPr>
              <a:t>Μαθηματικές προβλέψεις </a:t>
            </a:r>
          </a:p>
          <a:p>
            <a:pPr marL="342900" indent="-342900">
              <a:buFont typeface="Wingdings" panose="05000000000000000000" pitchFamily="2" charset="2"/>
              <a:buChar char="v"/>
            </a:pPr>
            <a:r>
              <a:rPr lang="el-GR" sz="2000" b="0" i="0" u="none" strike="noStrike" baseline="0" dirty="0">
                <a:solidFill>
                  <a:srgbClr val="000000"/>
                </a:solidFill>
                <a:latin typeface="Garamond" panose="02020404030301010803" pitchFamily="18" charset="0"/>
              </a:rPr>
              <a:t>Γραμμικός προγραμματισμός (άριστη κατανομή πόρων για μια δεδομένη εκροή) </a:t>
            </a:r>
          </a:p>
          <a:p>
            <a:pPr marL="342900" indent="-342900">
              <a:buFont typeface="Wingdings" panose="05000000000000000000" pitchFamily="2" charset="2"/>
              <a:buChar char="v"/>
            </a:pPr>
            <a:r>
              <a:rPr lang="el-GR" sz="2000" b="0" i="0" u="none" strike="noStrike" baseline="0" dirty="0">
                <a:solidFill>
                  <a:srgbClr val="000000"/>
                </a:solidFill>
                <a:latin typeface="Garamond" panose="02020404030301010803" pitchFamily="18" charset="0"/>
              </a:rPr>
              <a:t>Διοίκηση αποθεμάτων (έλεγχος αποθεμάτων με σκοπό την άριστη ποιότητα και ανταπόκριση) </a:t>
            </a:r>
          </a:p>
          <a:p>
            <a:pPr marL="342900" indent="-342900">
              <a:buFont typeface="Wingdings" panose="05000000000000000000" pitchFamily="2" charset="2"/>
              <a:buChar char="v"/>
            </a:pPr>
            <a:r>
              <a:rPr lang="el-GR" sz="2000" b="0" i="0" u="none" strike="noStrike" baseline="0" dirty="0">
                <a:solidFill>
                  <a:srgbClr val="000000"/>
                </a:solidFill>
                <a:latin typeface="Garamond" panose="02020404030301010803" pitchFamily="18" charset="0"/>
              </a:rPr>
              <a:t>Θεωρεία αναμονής (βασικό της στοιχείο ο περιορισμός του χρόνου αναμονής των πελατών) </a:t>
            </a:r>
          </a:p>
          <a:p>
            <a:pPr marL="342900" indent="-342900">
              <a:buFont typeface="Wingdings" panose="05000000000000000000" pitchFamily="2" charset="2"/>
              <a:buChar char="v"/>
            </a:pPr>
            <a:r>
              <a:rPr lang="el-GR" sz="2000" b="0" i="0" u="none" strike="noStrike" baseline="0" dirty="0">
                <a:solidFill>
                  <a:srgbClr val="000000"/>
                </a:solidFill>
                <a:latin typeface="Garamond" panose="02020404030301010803" pitchFamily="18" charset="0"/>
              </a:rPr>
              <a:t>Ανάλυση δικτύου (διαίρεση πολύπλοκων έργων σε επί μέρους τμήματα έργου για καλύτερη ανάλυση, έλεγχο </a:t>
            </a:r>
            <a:r>
              <a:rPr lang="el-GR" sz="2000" b="0" i="0" u="none" strike="noStrike" baseline="0" dirty="0" err="1">
                <a:solidFill>
                  <a:srgbClr val="000000"/>
                </a:solidFill>
                <a:latin typeface="Garamond" panose="02020404030301010803" pitchFamily="18" charset="0"/>
              </a:rPr>
              <a:t>κλπ</a:t>
            </a:r>
            <a:r>
              <a:rPr lang="el-GR" sz="2000" b="0" i="0" u="none" strike="noStrike" baseline="0" dirty="0">
                <a:solidFill>
                  <a:srgbClr val="000000"/>
                </a:solidFill>
                <a:latin typeface="Garamond" panose="02020404030301010803" pitchFamily="18" charset="0"/>
              </a:rPr>
              <a:t>) </a:t>
            </a:r>
          </a:p>
          <a:p>
            <a:pPr marL="342900" indent="-342900">
              <a:buFont typeface="Wingdings" panose="05000000000000000000" pitchFamily="2" charset="2"/>
              <a:buChar char="v"/>
            </a:pPr>
            <a:r>
              <a:rPr lang="el-GR" sz="2000" b="0" i="0" u="none" strike="noStrike" baseline="0" dirty="0">
                <a:solidFill>
                  <a:srgbClr val="000000"/>
                </a:solidFill>
                <a:latin typeface="Garamond" panose="02020404030301010803" pitchFamily="18" charset="0"/>
              </a:rPr>
              <a:t>Προσομοίωση (δημιουργία μοντέλων καταστάσεων με σκοπό την δοκιμή λύσεων) </a:t>
            </a:r>
          </a:p>
          <a:p>
            <a:endParaRPr lang="el-GR"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96159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CB9539-9C1D-C1B1-41FF-32292F994CC7}"/>
              </a:ext>
            </a:extLst>
          </p:cNvPr>
          <p:cNvSpPr txBox="1"/>
          <p:nvPr/>
        </p:nvSpPr>
        <p:spPr>
          <a:xfrm>
            <a:off x="1171074" y="1396686"/>
            <a:ext cx="3240506" cy="4064628"/>
          </a:xfrm>
          <a:prstGeom prst="ellipse">
            <a:avLst/>
          </a:prstGeom>
        </p:spPr>
        <p:txBody>
          <a:bodyPr vert="horz" lIns="91440" tIns="45720" rIns="91440" bIns="45720" rtlCol="0" anchor="ctr">
            <a:normAutofit/>
          </a:bodyPr>
          <a:lstStyle/>
          <a:p>
            <a:pPr algn="ctr">
              <a:spcBef>
                <a:spcPct val="0"/>
              </a:spcBef>
            </a:pPr>
            <a:r>
              <a:rPr lang="el-GR" altLang="ko-KR" sz="2400" b="1" kern="1200" cap="small" dirty="0">
                <a:solidFill>
                  <a:srgbClr val="FFFFFF"/>
                </a:solidFill>
                <a:latin typeface="Garamond" panose="02020404030301010803" pitchFamily="18" charset="0"/>
                <a:ea typeface="+mj-ea"/>
                <a:cs typeface="+mj-cs"/>
              </a:rPr>
              <a:t>Σύνοψη</a:t>
            </a:r>
          </a:p>
          <a:p>
            <a:pPr algn="ctr">
              <a:spcBef>
                <a:spcPct val="0"/>
              </a:spcBef>
            </a:pPr>
            <a:r>
              <a:rPr lang="en-US" altLang="ko-KR" sz="2400" b="1" kern="1200" dirty="0">
                <a:solidFill>
                  <a:srgbClr val="FFFFFF"/>
                </a:solidFill>
                <a:latin typeface="Garamond" panose="02020404030301010803" pitchFamily="18" charset="0"/>
                <a:ea typeface="+mj-ea"/>
                <a:cs typeface="+mj-cs"/>
              </a:rPr>
              <a:t>Η επ</a:t>
            </a:r>
            <a:r>
              <a:rPr lang="en-US" altLang="ko-KR" sz="2400" b="1" kern="1200" dirty="0" err="1">
                <a:solidFill>
                  <a:srgbClr val="FFFFFF"/>
                </a:solidFill>
                <a:latin typeface="Garamond" panose="02020404030301010803" pitchFamily="18" charset="0"/>
                <a:ea typeface="+mj-ea"/>
                <a:cs typeface="+mj-cs"/>
              </a:rPr>
              <a:t>ίδρ</a:t>
            </a:r>
            <a:r>
              <a:rPr lang="en-US" altLang="ko-KR" sz="2400" b="1" kern="1200" dirty="0">
                <a:solidFill>
                  <a:srgbClr val="FFFFFF"/>
                </a:solidFill>
                <a:latin typeface="Garamond" panose="02020404030301010803" pitchFamily="18" charset="0"/>
                <a:ea typeface="+mj-ea"/>
                <a:cs typeface="+mj-cs"/>
              </a:rPr>
              <a:t>αση της Νεοκλασικής και Σύγχρονης Θεωρίας στους Εκπαιδευτικούς</a:t>
            </a:r>
          </a:p>
          <a:p>
            <a:pPr algn="ctr">
              <a:spcBef>
                <a:spcPct val="0"/>
              </a:spcBef>
            </a:pPr>
            <a:r>
              <a:rPr lang="en-US" altLang="ko-KR" sz="2400" b="1" kern="1200" dirty="0" err="1">
                <a:solidFill>
                  <a:srgbClr val="FFFFFF"/>
                </a:solidFill>
                <a:latin typeface="Garamond" panose="02020404030301010803" pitchFamily="18" charset="0"/>
                <a:ea typeface="+mj-ea"/>
                <a:cs typeface="+mj-cs"/>
              </a:rPr>
              <a:t>Οργ</a:t>
            </a:r>
            <a:r>
              <a:rPr lang="en-US" altLang="ko-KR" sz="2400" b="1" kern="1200" dirty="0">
                <a:solidFill>
                  <a:srgbClr val="FFFFFF"/>
                </a:solidFill>
                <a:latin typeface="Garamond" panose="02020404030301010803" pitchFamily="18" charset="0"/>
                <a:ea typeface="+mj-ea"/>
                <a:cs typeface="+mj-cs"/>
              </a:rPr>
              <a:t>ανισμούς</a:t>
            </a:r>
          </a:p>
        </p:txBody>
      </p:sp>
      <p:sp>
        <p:nvSpPr>
          <p:cNvPr id="27" name="Arc 2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1EA3740-303A-E435-BD11-6ECE78E37653}"/>
              </a:ext>
            </a:extLst>
          </p:cNvPr>
          <p:cNvSpPr txBox="1"/>
          <p:nvPr/>
        </p:nvSpPr>
        <p:spPr>
          <a:xfrm>
            <a:off x="5529986" y="1594430"/>
            <a:ext cx="5975474" cy="4867789"/>
          </a:xfrm>
          <a:prstGeom prst="rect">
            <a:avLst/>
          </a:prstGeom>
        </p:spPr>
        <p:txBody>
          <a:bodyPr vert="horz" lIns="91440" tIns="45720" rIns="91440" bIns="45720" rtlCol="0">
            <a:normAutofit/>
          </a:bodyPr>
          <a:lstStyle/>
          <a:p>
            <a:pPr marL="342900" indent="-342900" algn="just">
              <a:lnSpc>
                <a:spcPct val="90000"/>
              </a:lnSpc>
              <a:buFont typeface="Wingdings" panose="05000000000000000000" pitchFamily="2" charset="2"/>
              <a:buChar char="ü"/>
            </a:pPr>
            <a:r>
              <a:rPr lang="en-US" sz="2000" b="1" i="0" u="none" strike="noStrike" baseline="0" dirty="0" err="1">
                <a:latin typeface="Garamond" panose="02020404030301010803" pitchFamily="18" charset="0"/>
              </a:rPr>
              <a:t>Aνθρω</a:t>
            </a:r>
            <a:r>
              <a:rPr lang="en-US" sz="2000" b="1" i="0" u="none" strike="noStrike" baseline="0" dirty="0">
                <a:latin typeface="Garamond" panose="02020404030301010803" pitchFamily="18" charset="0"/>
              </a:rPr>
              <a:t>ποκεντρικός προσανατολισμός του έργου της διοίκησης </a:t>
            </a:r>
            <a:endParaRPr lang="el-GR" sz="2000" dirty="0">
              <a:latin typeface="Garamond" panose="02020404030301010803" pitchFamily="18" charset="0"/>
            </a:endParaRPr>
          </a:p>
          <a:p>
            <a:pPr marL="342900" indent="-342900" algn="just">
              <a:lnSpc>
                <a:spcPct val="90000"/>
              </a:lnSpc>
              <a:buFont typeface="Wingdings" panose="05000000000000000000" pitchFamily="2" charset="2"/>
              <a:buChar char="ü"/>
            </a:pPr>
            <a:r>
              <a:rPr lang="en-US" sz="2000" b="1" i="0" u="none" strike="noStrike" baseline="0" dirty="0" err="1">
                <a:latin typeface="Garamond" panose="02020404030301010803" pitchFamily="18" charset="0"/>
              </a:rPr>
              <a:t>Nέ</a:t>
            </a:r>
            <a:r>
              <a:rPr lang="en-US" sz="2000" b="1" i="0" u="none" strike="noStrike" baseline="0" dirty="0">
                <a:latin typeface="Garamond" panose="02020404030301010803" pitchFamily="18" charset="0"/>
              </a:rPr>
              <a:t>α δυναμική στις μεθόδους οργάνωσης και διοίκησης </a:t>
            </a:r>
            <a:endParaRPr lang="en-US" sz="2000" b="0" i="0" u="none" strike="noStrike" baseline="0" dirty="0">
              <a:latin typeface="Garamond" panose="02020404030301010803" pitchFamily="18" charset="0"/>
            </a:endParaRPr>
          </a:p>
          <a:p>
            <a:pPr marL="342900" indent="-342900" algn="just">
              <a:lnSpc>
                <a:spcPct val="90000"/>
              </a:lnSpc>
              <a:buFont typeface="Wingdings" panose="05000000000000000000" pitchFamily="2" charset="2"/>
              <a:buChar char="ü"/>
            </a:pPr>
            <a:r>
              <a:rPr lang="en-US" sz="2000" b="1" i="0" u="none" strike="noStrike" baseline="0" dirty="0">
                <a:latin typeface="Garamond" panose="02020404030301010803" pitchFamily="18" charset="0"/>
              </a:rPr>
              <a:t>Επ</a:t>
            </a:r>
            <a:r>
              <a:rPr lang="en-US" sz="2000" b="1" i="0" u="none" strike="noStrike" baseline="0" dirty="0" err="1">
                <a:latin typeface="Garamond" panose="02020404030301010803" pitchFamily="18" charset="0"/>
              </a:rPr>
              <a:t>ίκεντρο</a:t>
            </a:r>
            <a:r>
              <a:rPr lang="en-US" sz="2000" b="1" i="0" u="none" strike="noStrike" baseline="0" dirty="0">
                <a:latin typeface="Garamond" panose="02020404030301010803" pitchFamily="18" charset="0"/>
              </a:rPr>
              <a:t> </a:t>
            </a:r>
            <a:r>
              <a:rPr lang="en-US" sz="2000" b="1" i="0" u="none" strike="noStrike" baseline="0" dirty="0" err="1">
                <a:latin typeface="Garamond" panose="02020404030301010803" pitchFamily="18" charset="0"/>
              </a:rPr>
              <a:t>του</a:t>
            </a:r>
            <a:r>
              <a:rPr lang="en-US" sz="2000" b="1" i="0" u="none" strike="noStrike" baseline="0" dirty="0">
                <a:latin typeface="Garamond" panose="02020404030301010803" pitchFamily="18" charset="0"/>
              </a:rPr>
              <a:t> </a:t>
            </a:r>
            <a:r>
              <a:rPr lang="en-US" sz="2000" b="1" i="0" u="none" strike="noStrike" baseline="0" dirty="0" err="1">
                <a:latin typeface="Garamond" panose="02020404030301010803" pitchFamily="18" charset="0"/>
              </a:rPr>
              <a:t>ενδι</a:t>
            </a:r>
            <a:r>
              <a:rPr lang="en-US" sz="2000" b="1" i="0" u="none" strike="noStrike" baseline="0" dirty="0">
                <a:latin typeface="Garamond" panose="02020404030301010803" pitchFamily="18" charset="0"/>
              </a:rPr>
              <a:t>αφέροντος ο άνθρωπος και το κλίμα εργασίας, τα προβλήματα της συνεργασίας και η ανθρώπινη συμπεριφορά στους οργανισμούς. </a:t>
            </a:r>
            <a:endParaRPr lang="en-US" sz="2000" b="0" i="0" u="none" strike="noStrike" baseline="0" dirty="0">
              <a:latin typeface="Garamond" panose="02020404030301010803" pitchFamily="18" charset="0"/>
            </a:endParaRPr>
          </a:p>
          <a:p>
            <a:pPr marL="342900" indent="-342900" algn="just">
              <a:lnSpc>
                <a:spcPct val="90000"/>
              </a:lnSpc>
              <a:buFont typeface="Wingdings" panose="05000000000000000000" pitchFamily="2" charset="2"/>
              <a:buChar char="ü"/>
            </a:pPr>
            <a:r>
              <a:rPr lang="en-US" sz="2000" b="0" i="0" u="none" strike="noStrike" baseline="0" dirty="0">
                <a:latin typeface="Garamond" panose="02020404030301010803" pitchFamily="18" charset="0"/>
              </a:rPr>
              <a:t>Βα</a:t>
            </a:r>
            <a:r>
              <a:rPr lang="en-US" sz="2000" b="0" i="0" u="none" strike="noStrike" baseline="0" dirty="0" err="1">
                <a:latin typeface="Garamond" panose="02020404030301010803" pitchFamily="18" charset="0"/>
              </a:rPr>
              <a:t>σική</a:t>
            </a:r>
            <a:r>
              <a:rPr lang="en-US" sz="2000" b="0" i="0" u="none" strike="noStrike" baseline="0" dirty="0">
                <a:latin typeface="Garamond" panose="02020404030301010803" pitchFamily="18" charset="0"/>
              </a:rPr>
              <a:t> επ</a:t>
            </a:r>
            <a:r>
              <a:rPr lang="en-US" sz="2000" b="0" i="0" u="none" strike="noStrike" baseline="0" dirty="0" err="1">
                <a:latin typeface="Garamond" panose="02020404030301010803" pitchFamily="18" charset="0"/>
              </a:rPr>
              <a:t>ίδρ</a:t>
            </a:r>
            <a:r>
              <a:rPr lang="en-US" sz="2000" b="0" i="0" u="none" strike="noStrike" baseline="0" dirty="0">
                <a:latin typeface="Garamond" panose="02020404030301010803" pitchFamily="18" charset="0"/>
              </a:rPr>
              <a:t>αση άσκησε και το μοντέλο των </a:t>
            </a:r>
            <a:r>
              <a:rPr lang="en-US" sz="2000" b="1" i="0" u="none" strike="noStrike" baseline="0" dirty="0">
                <a:latin typeface="Garamond" panose="02020404030301010803" pitchFamily="18" charset="0"/>
              </a:rPr>
              <a:t>J. </a:t>
            </a:r>
            <a:r>
              <a:rPr lang="en-US" sz="2000" b="1" i="0" u="none" strike="noStrike" baseline="0" dirty="0" err="1">
                <a:latin typeface="Garamond" panose="02020404030301010803" pitchFamily="18" charset="0"/>
              </a:rPr>
              <a:t>Getzels</a:t>
            </a:r>
            <a:r>
              <a:rPr lang="en-US" sz="2000" b="1" i="0" u="none" strike="noStrike" baseline="0" dirty="0">
                <a:latin typeface="Garamond" panose="02020404030301010803" pitchFamily="18" charset="0"/>
              </a:rPr>
              <a:t> &amp; E. Guba</a:t>
            </a:r>
            <a:r>
              <a:rPr lang="en-US" sz="2000" b="0" i="0" u="none" strike="noStrike" baseline="0" dirty="0">
                <a:latin typeface="Garamond" panose="02020404030301010803" pitchFamily="18" charset="0"/>
              </a:rPr>
              <a:t>, </a:t>
            </a:r>
            <a:r>
              <a:rPr lang="en-US" sz="2000" b="0" i="0" u="none" strike="noStrike" baseline="0" dirty="0" err="1">
                <a:latin typeface="Garamond" panose="02020404030301010803" pitchFamily="18" charset="0"/>
              </a:rPr>
              <a:t>σύμφων</a:t>
            </a:r>
            <a:r>
              <a:rPr lang="en-US" sz="2000" b="0" i="0" u="none" strike="noStrike" baseline="0" dirty="0">
                <a:latin typeface="Garamond" panose="02020404030301010803" pitchFamily="18" charset="0"/>
              </a:rPr>
              <a:t>α με το οποίο η κοινωνική συμπεριφορά είναι μια σχέση που προέρχεται από την αλληλεπίδραση του ρόλου και της προσωπικότητας του ατόμου, καθώς η συμπεριφορά των μελών των οργανώσεων είναι συνάρτηση της </a:t>
            </a:r>
            <a:r>
              <a:rPr lang="en-US" sz="2000" b="1" i="0" u="none" strike="noStrike" baseline="0" dirty="0">
                <a:latin typeface="Garamond" panose="02020404030301010803" pitchFamily="18" charset="0"/>
              </a:rPr>
              <a:t>νομοθετικής </a:t>
            </a:r>
            <a:r>
              <a:rPr lang="en-US" sz="2000" b="0" i="0" u="none" strike="noStrike" baseline="0" dirty="0">
                <a:latin typeface="Garamond" panose="02020404030301010803" pitchFamily="18" charset="0"/>
              </a:rPr>
              <a:t>(θεσμικής) και </a:t>
            </a:r>
            <a:r>
              <a:rPr lang="en-US" sz="2000" b="1" i="0" u="none" strike="noStrike" baseline="0" dirty="0">
                <a:latin typeface="Garamond" panose="02020404030301010803" pitchFamily="18" charset="0"/>
              </a:rPr>
              <a:t>ιδιογραφικής </a:t>
            </a:r>
            <a:r>
              <a:rPr lang="en-US" sz="2000" b="0" i="0" u="none" strike="noStrike" baseline="0" dirty="0">
                <a:latin typeface="Garamond" panose="02020404030301010803" pitchFamily="18" charset="0"/>
              </a:rPr>
              <a:t>(ατομικής) διάστασης του οργανισμού. </a:t>
            </a:r>
          </a:p>
          <a:p>
            <a:pPr marL="342900" indent="-342900" algn="just">
              <a:lnSpc>
                <a:spcPct val="90000"/>
              </a:lnSpc>
              <a:buFont typeface="Wingdings" panose="05000000000000000000" pitchFamily="2" charset="2"/>
              <a:buChar char="ü"/>
            </a:pPr>
            <a:r>
              <a:rPr lang="en-US" sz="2000" b="1" i="0" u="none" strike="noStrike" baseline="0" dirty="0" err="1">
                <a:latin typeface="Garamond" panose="02020404030301010803" pitchFamily="18" charset="0"/>
              </a:rPr>
              <a:t>Δημοκρ</a:t>
            </a:r>
            <a:r>
              <a:rPr lang="en-US" sz="2000" b="1" i="0" u="none" strike="noStrike" baseline="0" dirty="0">
                <a:latin typeface="Garamond" panose="02020404030301010803" pitchFamily="18" charset="0"/>
              </a:rPr>
              <a:t>ατική διοίκηση </a:t>
            </a:r>
            <a:endParaRPr lang="en-US" sz="2000" b="0" i="0" u="none" strike="noStrike" baseline="0" dirty="0">
              <a:latin typeface="Garamond" panose="02020404030301010803" pitchFamily="18" charset="0"/>
            </a:endParaRPr>
          </a:p>
          <a:p>
            <a:pPr marL="342900" indent="-342900" algn="just">
              <a:lnSpc>
                <a:spcPct val="90000"/>
              </a:lnSpc>
              <a:buFont typeface="Wingdings" panose="05000000000000000000" pitchFamily="2" charset="2"/>
              <a:buChar char="ü"/>
            </a:pPr>
            <a:r>
              <a:rPr lang="en-US" sz="2000" b="1" i="0" u="none" strike="noStrike" baseline="0" dirty="0">
                <a:latin typeface="Garamond" panose="02020404030301010803" pitchFamily="18" charset="0"/>
              </a:rPr>
              <a:t>Πα</a:t>
            </a:r>
            <a:r>
              <a:rPr lang="en-US" sz="2000" b="1" i="0" u="none" strike="noStrike" baseline="0" dirty="0" err="1">
                <a:latin typeface="Garamond" panose="02020404030301010803" pitchFamily="18" charset="0"/>
              </a:rPr>
              <a:t>ιδοκεντρικό</a:t>
            </a:r>
            <a:r>
              <a:rPr lang="en-US" sz="2000" b="1" i="0" u="none" strike="noStrike" baseline="0" dirty="0">
                <a:latin typeface="Garamond" panose="02020404030301010803" pitchFamily="18" charset="0"/>
              </a:rPr>
              <a:t> </a:t>
            </a:r>
            <a:r>
              <a:rPr lang="en-US" sz="2000" b="1" i="0" u="none" strike="noStrike" baseline="0" dirty="0" err="1">
                <a:latin typeface="Garamond" panose="02020404030301010803" pitchFamily="18" charset="0"/>
              </a:rPr>
              <a:t>σχολείο</a:t>
            </a:r>
            <a:r>
              <a:rPr lang="en-US" sz="2000" b="1" i="0" u="none" strike="noStrike" baseline="0" dirty="0">
                <a:latin typeface="Garamond" panose="02020404030301010803" pitchFamily="18" charset="0"/>
              </a:rPr>
              <a:t> </a:t>
            </a:r>
            <a:endParaRPr lang="en-US" sz="2000" b="0" i="0" u="none" strike="noStrike" baseline="0"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253894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2544364" y="172251"/>
            <a:ext cx="9576145" cy="6700204"/>
            <a:chOff x="1230439" y="356346"/>
            <a:chExt cx="3425656" cy="6700204"/>
          </a:xfrm>
        </p:grpSpPr>
        <p:sp>
          <p:nvSpPr>
            <p:cNvPr id="5" name="TextBox 4">
              <a:extLst>
                <a:ext uri="{FF2B5EF4-FFF2-40B4-BE49-F238E27FC236}">
                  <a16:creationId xmlns:a16="http://schemas.microsoft.com/office/drawing/2014/main" id="{347C8284-E213-48BC-B9A2-36341C433E41}"/>
                </a:ext>
              </a:extLst>
            </p:cNvPr>
            <p:cNvSpPr txBox="1"/>
            <p:nvPr/>
          </p:nvSpPr>
          <p:spPr>
            <a:xfrm>
              <a:off x="1820163" y="808686"/>
              <a:ext cx="2835932" cy="6247864"/>
            </a:xfrm>
            <a:prstGeom prst="rect">
              <a:avLst/>
            </a:prstGeom>
            <a:noFill/>
          </p:spPr>
          <p:txBody>
            <a:bodyPr wrap="square" rtlCol="0">
              <a:spAutoFit/>
            </a:bodyPr>
            <a:lstStyle/>
            <a:p>
              <a:pPr indent="361950" algn="just"/>
              <a:r>
                <a:rPr lang="el-GR" altLang="ko-KR" sz="2000" dirty="0">
                  <a:latin typeface="Garamond" panose="02020404030301010803" pitchFamily="18" charset="0"/>
                  <a:cs typeface="Times New Roman" panose="02020603050405020304" pitchFamily="18" charset="0"/>
                </a:rPr>
                <a:t>… η βασική μονάδα του εκπαιδευτικού συστήματος που διέπεται από ίδιους σκοπούς, έχει καθορισμένο πρόγραμμα, ενιαία διοίκηση, δέχεται μαθητές με καθορισμένου όρους και για καθορισμένο χρόνο σπουδών και παρέχει αναγνωρισμένο από την κοινωνία και την πολιτεία τίτλο σπουδών (Δενδρινού-Αντωνάκη, 1971).</a:t>
              </a:r>
            </a:p>
            <a:p>
              <a:pPr indent="361950" algn="just"/>
              <a:endParaRPr lang="el-GR" altLang="ko-KR" sz="2000" dirty="0">
                <a:latin typeface="Garamond" panose="02020404030301010803" pitchFamily="18" charset="0"/>
                <a:cs typeface="Times New Roman" panose="02020603050405020304" pitchFamily="18" charset="0"/>
              </a:endParaRPr>
            </a:p>
            <a:p>
              <a:pPr indent="361950" algn="just"/>
              <a:r>
                <a:rPr lang="el-GR" altLang="ko-KR" sz="2000" dirty="0">
                  <a:latin typeface="Garamond" panose="02020404030301010803" pitchFamily="18" charset="0"/>
                  <a:cs typeface="Times New Roman" panose="02020603050405020304" pitchFamily="18" charset="0"/>
                </a:rPr>
                <a:t>… μια πολύπλοκη οντότητα (</a:t>
              </a:r>
              <a:r>
                <a:rPr lang="en-US" altLang="ko-KR" sz="2000" dirty="0" err="1">
                  <a:latin typeface="Garamond" panose="02020404030301010803" pitchFamily="18" charset="0"/>
                  <a:cs typeface="Times New Roman" panose="02020603050405020304" pitchFamily="18" charset="0"/>
                </a:rPr>
                <a:t>Bollen</a:t>
              </a:r>
              <a:r>
                <a:rPr lang="en-US" altLang="ko-KR" sz="2000" dirty="0">
                  <a:latin typeface="Garamond" panose="02020404030301010803" pitchFamily="18" charset="0"/>
                  <a:cs typeface="Times New Roman" panose="02020603050405020304" pitchFamily="18" charset="0"/>
                </a:rPr>
                <a:t>, 1996)</a:t>
              </a:r>
              <a:r>
                <a:rPr lang="el-GR" altLang="ko-KR" sz="2000" dirty="0">
                  <a:latin typeface="Garamond" panose="02020404030301010803" pitchFamily="18" charset="0"/>
                  <a:cs typeface="Times New Roman" panose="02020603050405020304" pitchFamily="18" charset="0"/>
                </a:rPr>
                <a:t> ή το κοινωνικό δημιούργημα που προέκυψε για να ικανοποιηθούν βασικές κοινωνικές ανάγκες (Κωνσταντίνου, 1994)</a:t>
              </a:r>
            </a:p>
            <a:p>
              <a:pPr indent="361950" algn="just"/>
              <a:endParaRPr lang="el-GR" altLang="ko-KR" sz="2000" dirty="0">
                <a:latin typeface="Garamond" panose="02020404030301010803" pitchFamily="18" charset="0"/>
                <a:cs typeface="Times New Roman" panose="02020603050405020304" pitchFamily="18" charset="0"/>
              </a:endParaRPr>
            </a:p>
            <a:p>
              <a:pPr indent="361950" algn="just"/>
              <a:r>
                <a:rPr lang="el-GR" altLang="ko-KR" sz="2000" dirty="0">
                  <a:latin typeface="Garamond" panose="02020404030301010803" pitchFamily="18" charset="0"/>
                  <a:cs typeface="Times New Roman" panose="02020603050405020304" pitchFamily="18" charset="0"/>
                </a:rPr>
                <a:t>… ένα κοινωνικό σύστημα που παίρνει από το περιβάλλον πόρους (π.χ. διδακτικό προσωπικό, μαθητές) και μέσω τα εκπαιδευτικής διαδικασίας (μετασχηματισμού) παράγει εγγράμματους και μορφωμένους μαθητές και αποφοίτους (</a:t>
              </a:r>
              <a:r>
                <a:rPr lang="en-US" altLang="ko-KR" sz="2000" dirty="0">
                  <a:latin typeface="Garamond" panose="02020404030301010803" pitchFamily="18" charset="0"/>
                  <a:cs typeface="Times New Roman" panose="02020603050405020304" pitchFamily="18" charset="0"/>
                </a:rPr>
                <a:t>Hoy et al., 1996)</a:t>
              </a:r>
              <a:r>
                <a:rPr lang="el-GR" altLang="ko-KR" sz="2000" dirty="0">
                  <a:latin typeface="Garamond" panose="02020404030301010803" pitchFamily="18" charset="0"/>
                  <a:cs typeface="Times New Roman" panose="02020603050405020304" pitchFamily="18" charset="0"/>
                </a:rPr>
                <a:t>.</a:t>
              </a:r>
            </a:p>
            <a:p>
              <a:pPr indent="361950" algn="just"/>
              <a:endParaRPr lang="el-GR" altLang="ko-KR" sz="2000" dirty="0">
                <a:latin typeface="Garamond" panose="02020404030301010803" pitchFamily="18" charset="0"/>
                <a:cs typeface="Times New Roman" panose="02020603050405020304" pitchFamily="18" charset="0"/>
              </a:endParaRPr>
            </a:p>
            <a:p>
              <a:pPr indent="361950" algn="just"/>
              <a:r>
                <a:rPr lang="el-GR" altLang="ko-KR" sz="2000" dirty="0">
                  <a:latin typeface="Garamond" panose="02020404030301010803" pitchFamily="18" charset="0"/>
                  <a:cs typeface="Times New Roman" panose="02020603050405020304" pitchFamily="18" charset="0"/>
                </a:rPr>
                <a:t>… μια οργανωμένη και διαρκή υπηρεσία στην οποία, ανεξαρτήτως της αλλαγής διδασκόντων και διδασκομένων, επιδιώκονται συγκεκριμένοι εκπαιδευτικοί στόχοι με τη συστηματική διδασκαλία ικανού αριθμού γνωστικών αντικειμένων και έχει ως στόχο </a:t>
              </a:r>
              <a:r>
                <a:rPr lang="el-GR" altLang="ko-KR" sz="2000" dirty="0" err="1">
                  <a:latin typeface="Garamond" panose="02020404030301010803" pitchFamily="18" charset="0"/>
                  <a:cs typeface="Times New Roman" panose="02020603050405020304" pitchFamily="18" charset="0"/>
                </a:rPr>
                <a:t>κατ’επεκταση</a:t>
              </a:r>
              <a:r>
                <a:rPr lang="el-GR" altLang="ko-KR" sz="2000" dirty="0">
                  <a:latin typeface="Garamond" panose="02020404030301010803" pitchFamily="18" charset="0"/>
                  <a:cs typeface="Times New Roman" panose="02020603050405020304" pitchFamily="18" charset="0"/>
                </a:rPr>
                <a:t> στην παροχή αγαθών και υπηρεσιών στην κοινωνία και γενικά στην επίτευξη των σκοπών του, ασκώντας δημόσια εξουσία.</a:t>
              </a:r>
            </a:p>
          </p:txBody>
        </p:sp>
        <p:sp>
          <p:nvSpPr>
            <p:cNvPr id="7" name="TextBox 6">
              <a:extLst>
                <a:ext uri="{FF2B5EF4-FFF2-40B4-BE49-F238E27FC236}">
                  <a16:creationId xmlns:a16="http://schemas.microsoft.com/office/drawing/2014/main" id="{88841097-2ABE-41E5-B9B3-0BED9FF5E18F}"/>
                </a:ext>
              </a:extLst>
            </p:cNvPr>
            <p:cNvSpPr txBox="1"/>
            <p:nvPr/>
          </p:nvSpPr>
          <p:spPr>
            <a:xfrm>
              <a:off x="1230439" y="356346"/>
              <a:ext cx="2835932" cy="523220"/>
            </a:xfrm>
            <a:prstGeom prst="rect">
              <a:avLst/>
            </a:prstGeom>
            <a:noFill/>
          </p:spPr>
          <p:txBody>
            <a:bodyPr wrap="square" rtlCol="0">
              <a:spAutoFit/>
            </a:bodyPr>
            <a:lstStyle/>
            <a:p>
              <a:pPr algn="ctr"/>
              <a:r>
                <a:rPr lang="el-GR" altLang="ko-KR" sz="2800" b="1" dirty="0">
                  <a:solidFill>
                    <a:schemeClr val="accent1"/>
                  </a:solidFill>
                  <a:latin typeface="Garamond" panose="02020404030301010803" pitchFamily="18" charset="0"/>
                  <a:cs typeface="Arial" pitchFamily="34" charset="0"/>
                </a:rPr>
                <a:t>Σχολείο είναι …</a:t>
              </a:r>
              <a:endParaRPr lang="ko-KR" altLang="en-US" sz="2800" b="1" dirty="0">
                <a:solidFill>
                  <a:schemeClr val="accent1"/>
                </a:solidFill>
                <a:latin typeface="Garamond" panose="02020404030301010803" pitchFamily="18" charset="0"/>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11135675" y="-26408"/>
            <a:ext cx="762844" cy="744968"/>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38" name="Εικόνα 37">
            <a:extLst>
              <a:ext uri="{FF2B5EF4-FFF2-40B4-BE49-F238E27FC236}">
                <a16:creationId xmlns:a16="http://schemas.microsoft.com/office/drawing/2014/main" id="{84EC308B-9D4A-78AC-E80A-FE998F671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4613645"/>
            <a:ext cx="2438550" cy="1624684"/>
          </a:xfrm>
          <a:prstGeom prst="rect">
            <a:avLst/>
          </a:prstGeom>
          <a:ln>
            <a:noFill/>
          </a:ln>
          <a:effectLst>
            <a:softEdge rad="112500"/>
          </a:effectLst>
        </p:spPr>
      </p:pic>
    </p:spTree>
    <p:extLst>
      <p:ext uri="{BB962C8B-B14F-4D97-AF65-F5344CB8AC3E}">
        <p14:creationId xmlns:p14="http://schemas.microsoft.com/office/powerpoint/2010/main" val="685291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276DB8-9550-7789-6DF8-AA2A0B318FE6}"/>
              </a:ext>
            </a:extLst>
          </p:cNvPr>
          <p:cNvSpPr txBox="1"/>
          <p:nvPr/>
        </p:nvSpPr>
        <p:spPr>
          <a:xfrm>
            <a:off x="5946675" y="405640"/>
            <a:ext cx="5835750" cy="1325563"/>
          </a:xfrm>
          <a:prstGeom prst="ellipse">
            <a:avLst/>
          </a:prstGeom>
        </p:spPr>
        <p:txBody>
          <a:bodyPr vert="horz" lIns="91440" tIns="45720" rIns="91440" bIns="45720" rtlCol="0" anchor="ctr">
            <a:noAutofit/>
          </a:bodyPr>
          <a:lstStyle/>
          <a:p>
            <a:pPr algn="ctr">
              <a:lnSpc>
                <a:spcPct val="90000"/>
              </a:lnSpc>
              <a:spcBef>
                <a:spcPct val="0"/>
              </a:spcBef>
              <a:spcAft>
                <a:spcPts val="600"/>
              </a:spcAft>
            </a:pPr>
            <a:r>
              <a:rPr lang="en-US" sz="3600" b="1" kern="1200" dirty="0">
                <a:solidFill>
                  <a:schemeClr val="tx1"/>
                </a:solidFill>
                <a:latin typeface="Garamond" panose="02020404030301010803" pitchFamily="18" charset="0"/>
                <a:ea typeface="+mj-ea"/>
                <a:cs typeface="+mj-cs"/>
              </a:rPr>
              <a:t>Αρχές</a:t>
            </a:r>
            <a:r>
              <a:rPr lang="el-GR" sz="3600" b="1" kern="1200" dirty="0">
                <a:solidFill>
                  <a:schemeClr val="tx1"/>
                </a:solidFill>
                <a:latin typeface="Garamond" panose="02020404030301010803" pitchFamily="18" charset="0"/>
                <a:ea typeface="+mj-ea"/>
                <a:cs typeface="+mj-cs"/>
              </a:rPr>
              <a:t> Εκπαιδευτικής </a:t>
            </a:r>
            <a:r>
              <a:rPr lang="en-US" sz="3600" b="1" kern="1200" dirty="0">
                <a:solidFill>
                  <a:schemeClr val="tx1"/>
                </a:solidFill>
                <a:latin typeface="Garamond" panose="02020404030301010803" pitchFamily="18" charset="0"/>
                <a:ea typeface="+mj-ea"/>
                <a:cs typeface="+mj-cs"/>
              </a:rPr>
              <a:t> Διοίκησης</a:t>
            </a:r>
          </a:p>
        </p:txBody>
      </p:sp>
      <p:sp>
        <p:nvSpPr>
          <p:cNvPr id="20"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9C8869CB-1908-2A84-3D37-ACE5A33F10A9}"/>
              </a:ext>
            </a:extLst>
          </p:cNvPr>
          <p:cNvSpPr txBox="1"/>
          <p:nvPr/>
        </p:nvSpPr>
        <p:spPr>
          <a:xfrm>
            <a:off x="95857" y="293160"/>
            <a:ext cx="6242799" cy="1325563"/>
          </a:xfrm>
          <a:prstGeom prst="ellipse">
            <a:avLst/>
          </a:prstGeom>
        </p:spPr>
        <p:txBody>
          <a:bodyPr vert="horz" lIns="91440" tIns="45720" rIns="91440" bIns="45720" rtlCol="0" anchor="ctr">
            <a:noAutofit/>
          </a:bodyPr>
          <a:lstStyle/>
          <a:p>
            <a:pPr algn="ctr">
              <a:lnSpc>
                <a:spcPct val="90000"/>
              </a:lnSpc>
              <a:spcBef>
                <a:spcPct val="0"/>
              </a:spcBef>
              <a:spcAft>
                <a:spcPts val="600"/>
              </a:spcAft>
            </a:pPr>
            <a:r>
              <a:rPr lang="en-US" sz="3200" b="1" kern="1200" dirty="0">
                <a:solidFill>
                  <a:schemeClr val="tx1"/>
                </a:solidFill>
                <a:latin typeface="Garamond" panose="02020404030301010803" pitchFamily="18" charset="0"/>
                <a:ea typeface="+mj-ea"/>
                <a:cs typeface="+mj-cs"/>
              </a:rPr>
              <a:t>Βα</a:t>
            </a:r>
            <a:r>
              <a:rPr lang="en-US" sz="3200" b="1" kern="1200" dirty="0" err="1">
                <a:solidFill>
                  <a:schemeClr val="tx1"/>
                </a:solidFill>
                <a:latin typeface="Garamond" panose="02020404030301010803" pitchFamily="18" charset="0"/>
                <a:ea typeface="+mj-ea"/>
                <a:cs typeface="+mj-cs"/>
              </a:rPr>
              <a:t>σικές</a:t>
            </a:r>
            <a:r>
              <a:rPr lang="en-US" sz="3200" b="1" kern="1200" dirty="0">
                <a:solidFill>
                  <a:schemeClr val="tx1"/>
                </a:solidFill>
                <a:latin typeface="Garamond" panose="02020404030301010803" pitchFamily="18" charset="0"/>
                <a:ea typeface="+mj-ea"/>
                <a:cs typeface="+mj-cs"/>
              </a:rPr>
              <a:t> Αρχές Γενικής</a:t>
            </a:r>
            <a:r>
              <a:rPr lang="el-GR" sz="3200" b="1" kern="1200" dirty="0">
                <a:solidFill>
                  <a:schemeClr val="tx1"/>
                </a:solidFill>
                <a:latin typeface="Garamond" panose="02020404030301010803" pitchFamily="18" charset="0"/>
                <a:ea typeface="+mj-ea"/>
                <a:cs typeface="+mj-cs"/>
              </a:rPr>
              <a:t> </a:t>
            </a:r>
            <a:r>
              <a:rPr lang="en-US" sz="3200" b="1" kern="1200" dirty="0">
                <a:solidFill>
                  <a:schemeClr val="tx1"/>
                </a:solidFill>
                <a:latin typeface="Garamond" panose="02020404030301010803" pitchFamily="18" charset="0"/>
                <a:ea typeface="+mj-ea"/>
                <a:cs typeface="+mj-cs"/>
              </a:rPr>
              <a:t> Διοίκησης </a:t>
            </a:r>
            <a:r>
              <a:rPr lang="en-US" sz="3200" b="1" kern="1200" dirty="0" err="1">
                <a:solidFill>
                  <a:schemeClr val="tx1"/>
                </a:solidFill>
                <a:latin typeface="Garamond" panose="02020404030301010803" pitchFamily="18" charset="0"/>
                <a:ea typeface="+mj-ea"/>
                <a:cs typeface="+mj-cs"/>
              </a:rPr>
              <a:t>με</a:t>
            </a:r>
            <a:r>
              <a:rPr lang="en-US" sz="3200" b="1" kern="1200" dirty="0">
                <a:solidFill>
                  <a:schemeClr val="tx1"/>
                </a:solidFill>
                <a:latin typeface="Garamond" panose="02020404030301010803" pitchFamily="18" charset="0"/>
                <a:ea typeface="+mj-ea"/>
                <a:cs typeface="+mj-cs"/>
              </a:rPr>
              <a:t> </a:t>
            </a:r>
            <a:r>
              <a:rPr lang="en-US" sz="3200" b="1" kern="1200" dirty="0" err="1">
                <a:solidFill>
                  <a:schemeClr val="tx1"/>
                </a:solidFill>
                <a:latin typeface="Garamond" panose="02020404030301010803" pitchFamily="18" charset="0"/>
                <a:ea typeface="+mj-ea"/>
                <a:cs typeface="+mj-cs"/>
              </a:rPr>
              <a:t>εφ</a:t>
            </a:r>
            <a:r>
              <a:rPr lang="en-US" sz="3200" b="1" kern="1200" dirty="0">
                <a:solidFill>
                  <a:schemeClr val="tx1"/>
                </a:solidFill>
                <a:latin typeface="Garamond" panose="02020404030301010803" pitchFamily="18" charset="0"/>
                <a:ea typeface="+mj-ea"/>
                <a:cs typeface="+mj-cs"/>
              </a:rPr>
              <a:t>αρμογή στην Εκπαίδευση</a:t>
            </a:r>
          </a:p>
        </p:txBody>
      </p:sp>
      <p:sp>
        <p:nvSpPr>
          <p:cNvPr id="8" name="TextBox 7">
            <a:extLst>
              <a:ext uri="{FF2B5EF4-FFF2-40B4-BE49-F238E27FC236}">
                <a16:creationId xmlns:a16="http://schemas.microsoft.com/office/drawing/2014/main" id="{B7892747-4F99-3A82-E487-EB20F5B29311}"/>
              </a:ext>
            </a:extLst>
          </p:cNvPr>
          <p:cNvSpPr txBox="1"/>
          <p:nvPr/>
        </p:nvSpPr>
        <p:spPr>
          <a:xfrm>
            <a:off x="6095999" y="1843682"/>
            <a:ext cx="5835749" cy="4721157"/>
          </a:xfrm>
          <a:prstGeom prst="rect">
            <a:avLst/>
          </a:prstGeom>
        </p:spPr>
        <p:txBody>
          <a:bodyPr vert="horz" lIns="91440" tIns="45720" rIns="91440" bIns="45720" rtlCol="0">
            <a:normAutofit fontScale="92500" lnSpcReduction="10000"/>
          </a:bodyPr>
          <a:lstStyle/>
          <a:p>
            <a:pPr marL="342900" indent="-342900" algn="just">
              <a:lnSpc>
                <a:spcPct val="90000"/>
              </a:lnSpc>
              <a:spcAft>
                <a:spcPts val="600"/>
              </a:spcAft>
              <a:buFont typeface="+mj-lt"/>
              <a:buAutoNum type="arabicPeriod"/>
            </a:pPr>
            <a:r>
              <a:rPr lang="el-GR" sz="1900" b="1" i="0" dirty="0">
                <a:effectLst/>
                <a:latin typeface="Garamond" panose="02020404030301010803" pitchFamily="18" charset="0"/>
              </a:rPr>
              <a:t>Η δημοκρατική αρχή διοίκησης: </a:t>
            </a:r>
            <a:r>
              <a:rPr lang="el-GR" sz="1900" i="0" dirty="0">
                <a:effectLst/>
                <a:latin typeface="Garamond" panose="02020404030301010803" pitchFamily="18" charset="0"/>
              </a:rPr>
              <a:t>υπαγορεύει ότι ο   διευθυντής του σχολείου κατά τη λήψη αποφάσεων πρέπει να χρησιμοποιεί ουσιαστικά τη μέθοδο της </a:t>
            </a:r>
            <a:r>
              <a:rPr lang="el-GR" sz="1900" b="1" i="0" dirty="0">
                <a:effectLst/>
                <a:latin typeface="Garamond" panose="02020404030301010803" pitchFamily="18" charset="0"/>
              </a:rPr>
              <a:t>συμμετοχικής ηγεσίας</a:t>
            </a:r>
            <a:r>
              <a:rPr lang="el-GR" sz="1900" i="0" dirty="0">
                <a:effectLst/>
                <a:latin typeface="Garamond" panose="02020404030301010803" pitchFamily="18" charset="0"/>
              </a:rPr>
              <a:t>.</a:t>
            </a:r>
          </a:p>
          <a:p>
            <a:pPr marL="342900" indent="-342900" algn="just">
              <a:lnSpc>
                <a:spcPct val="90000"/>
              </a:lnSpc>
              <a:spcAft>
                <a:spcPts val="600"/>
              </a:spcAft>
              <a:buFont typeface="+mj-lt"/>
              <a:buAutoNum type="arabicPeriod"/>
            </a:pPr>
            <a:r>
              <a:rPr lang="el-GR" sz="1900" b="1" dirty="0">
                <a:latin typeface="Garamond" panose="02020404030301010803" pitchFamily="18" charset="0"/>
              </a:rPr>
              <a:t>Η αρχή της άμεσης εποπτείας: </a:t>
            </a:r>
            <a:r>
              <a:rPr lang="el-GR" sz="1900" dirty="0">
                <a:latin typeface="Garamond" panose="02020404030301010803" pitchFamily="18" charset="0"/>
              </a:rPr>
              <a:t>κατά την οποία όσο πιο άμεση είναι η προσωπική επαφή ενός διευθυντή σχολείου με τους συναδέλφους-υφισταμένους του, τόσο πιο αποτελεσματική θα είναι η άσκηση των καθηκόντων του.</a:t>
            </a:r>
          </a:p>
          <a:p>
            <a:pPr marL="342900" indent="-342900" algn="just">
              <a:lnSpc>
                <a:spcPct val="90000"/>
              </a:lnSpc>
              <a:spcAft>
                <a:spcPts val="600"/>
              </a:spcAft>
              <a:buFont typeface="+mj-lt"/>
              <a:buAutoNum type="arabicPeriod"/>
            </a:pPr>
            <a:r>
              <a:rPr lang="el-GR" sz="1900" b="1" dirty="0">
                <a:latin typeface="Garamond" panose="02020404030301010803" pitchFamily="18" charset="0"/>
              </a:rPr>
              <a:t>Η αρχή της δικαιοσύνης:</a:t>
            </a:r>
            <a:r>
              <a:rPr lang="el-GR" sz="1900" dirty="0">
                <a:latin typeface="Garamond" panose="02020404030301010803" pitchFamily="18" charset="0"/>
              </a:rPr>
              <a:t> σύμφωνα με την οποία οι ενέργειες του διοικούντος μιας εκπαιδευτικής μονάδας πρέπει να είναι σύννομες και αμερόληπτες για όλους τους υφισταμένους.</a:t>
            </a:r>
          </a:p>
          <a:p>
            <a:pPr marL="342900" indent="-342900" algn="just">
              <a:lnSpc>
                <a:spcPct val="90000"/>
              </a:lnSpc>
              <a:spcAft>
                <a:spcPts val="600"/>
              </a:spcAft>
              <a:buFont typeface="+mj-lt"/>
              <a:buAutoNum type="arabicPeriod"/>
            </a:pPr>
            <a:r>
              <a:rPr lang="el-GR" sz="1900" b="1" dirty="0">
                <a:latin typeface="Garamond" panose="02020404030301010803" pitchFamily="18" charset="0"/>
              </a:rPr>
              <a:t>Η αρχή της σωστής λήψης αποφάσεων: </a:t>
            </a:r>
            <a:r>
              <a:rPr lang="el-GR" sz="1900" dirty="0">
                <a:latin typeface="Garamond" panose="02020404030301010803" pitchFamily="18" charset="0"/>
              </a:rPr>
              <a:t>υπαγορεύει ότι η λήψη της οποιασδήποτε απόφασης δεν πρέπει να είναι βεβιασμένη και με την επίδραση κακής ψυχολογίας.</a:t>
            </a:r>
          </a:p>
          <a:p>
            <a:pPr marL="342900" indent="-342900" algn="just">
              <a:lnSpc>
                <a:spcPct val="90000"/>
              </a:lnSpc>
              <a:spcAft>
                <a:spcPts val="600"/>
              </a:spcAft>
              <a:buFont typeface="+mj-lt"/>
              <a:buAutoNum type="arabicPeriod"/>
            </a:pPr>
            <a:r>
              <a:rPr lang="el-GR" sz="1900" b="1" dirty="0">
                <a:latin typeface="Garamond" panose="02020404030301010803" pitchFamily="18" charset="0"/>
              </a:rPr>
              <a:t>Η αρχή της της προσαρμοστικότητας και της ευλυγισίας: </a:t>
            </a:r>
            <a:r>
              <a:rPr lang="el-GR" sz="1900" dirty="0">
                <a:latin typeface="Garamond" panose="02020404030301010803" pitchFamily="18" charset="0"/>
              </a:rPr>
              <a:t>σύμφωνα με την οποία ο διευθυντής του σχολείου οφείλει να ενεργεί ανάλογα με τα περιβαλλοντικά δεδομένα της σχολικής οργάνωσης.</a:t>
            </a:r>
            <a:endParaRPr lang="el-GR" sz="1900" b="1" dirty="0">
              <a:latin typeface="Garamond" panose="02020404030301010803" pitchFamily="18" charset="0"/>
            </a:endParaRPr>
          </a:p>
          <a:p>
            <a:pPr marL="342900" indent="-342900" algn="just">
              <a:lnSpc>
                <a:spcPct val="90000"/>
              </a:lnSpc>
              <a:spcAft>
                <a:spcPts val="600"/>
              </a:spcAft>
              <a:buFont typeface="+mj-lt"/>
              <a:buAutoNum type="arabicPeriod"/>
            </a:pPr>
            <a:endParaRPr lang="en-US" b="1" dirty="0">
              <a:latin typeface="Garamond" panose="02020404030301010803" pitchFamily="18" charset="0"/>
            </a:endParaRPr>
          </a:p>
        </p:txBody>
      </p:sp>
      <p:graphicFrame>
        <p:nvGraphicFramePr>
          <p:cNvPr id="22" name="TextBox 4">
            <a:extLst>
              <a:ext uri="{FF2B5EF4-FFF2-40B4-BE49-F238E27FC236}">
                <a16:creationId xmlns:a16="http://schemas.microsoft.com/office/drawing/2014/main" id="{571D5E63-0FEA-9EEB-C7E5-724AF4C302F6}"/>
              </a:ext>
            </a:extLst>
          </p:cNvPr>
          <p:cNvGraphicFramePr/>
          <p:nvPr>
            <p:extLst>
              <p:ext uri="{D42A27DB-BD31-4B8C-83A1-F6EECF244321}">
                <p14:modId xmlns:p14="http://schemas.microsoft.com/office/powerpoint/2010/main" val="2389038929"/>
              </p:ext>
            </p:extLst>
          </p:nvPr>
        </p:nvGraphicFramePr>
        <p:xfrm>
          <a:off x="487837" y="1979680"/>
          <a:ext cx="5458838" cy="419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551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10431" y="3414001"/>
            <a:ext cx="8631728" cy="707886"/>
          </a:xfrm>
          <a:prstGeom prst="rect">
            <a:avLst/>
          </a:prstGeom>
          <a:noFill/>
        </p:spPr>
        <p:txBody>
          <a:bodyPr wrap="square" rtlCol="0" anchor="ctr">
            <a:spAutoFit/>
          </a:bodyPr>
          <a:lstStyle/>
          <a:p>
            <a:pPr algn="ctr"/>
            <a:r>
              <a:rPr lang="el-GR" altLang="ko-KR" sz="4000" b="1" dirty="0">
                <a:solidFill>
                  <a:schemeClr val="bg1"/>
                </a:solidFill>
                <a:latin typeface="+mj-lt"/>
                <a:cs typeface="Arial" pitchFamily="34" charset="0"/>
              </a:rPr>
              <a:t>3.</a:t>
            </a:r>
            <a:r>
              <a:rPr lang="el-GR" altLang="ko-KR" sz="4000" b="1" dirty="0">
                <a:solidFill>
                  <a:schemeClr val="bg1"/>
                </a:solidFill>
                <a:cs typeface="Arial" pitchFamily="34" charset="0"/>
              </a:rPr>
              <a:t> Βασικές Διοικητικές Λειτουργίες</a:t>
            </a:r>
            <a:r>
              <a:rPr lang="el-GR" altLang="ko-KR" sz="4000" b="1" dirty="0">
                <a:solidFill>
                  <a:schemeClr val="bg1"/>
                </a:solidFill>
                <a:latin typeface="+mj-lt"/>
                <a:cs typeface="Arial" pitchFamily="34" charset="0"/>
              </a:rPr>
              <a:t> </a:t>
            </a:r>
            <a:endParaRPr lang="ko-KR" altLang="en-US" sz="4000" b="1" dirty="0">
              <a:solidFill>
                <a:schemeClr val="bg1"/>
              </a:solidFill>
              <a:latin typeface="+mj-lt"/>
              <a:cs typeface="Arial" pitchFamily="34" charset="0"/>
            </a:endParaRPr>
          </a:p>
        </p:txBody>
      </p:sp>
    </p:spTree>
    <p:extLst>
      <p:ext uri="{BB962C8B-B14F-4D97-AF65-F5344CB8AC3E}">
        <p14:creationId xmlns:p14="http://schemas.microsoft.com/office/powerpoint/2010/main" val="3874870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276DB8-9550-7789-6DF8-AA2A0B318FE6}"/>
              </a:ext>
            </a:extLst>
          </p:cNvPr>
          <p:cNvSpPr txBox="1"/>
          <p:nvPr/>
        </p:nvSpPr>
        <p:spPr>
          <a:xfrm>
            <a:off x="745724" y="1188637"/>
            <a:ext cx="3864362" cy="4480726"/>
          </a:xfrm>
          <a:prstGeom prst="ellipse">
            <a:avLst/>
          </a:prstGeom>
        </p:spPr>
        <p:txBody>
          <a:bodyPr vert="horz" lIns="91440" tIns="45720" rIns="91440" bIns="45720" rtlCol="0" anchor="ctr">
            <a:normAutofit/>
          </a:bodyPr>
          <a:lstStyle/>
          <a:p>
            <a:pPr algn="ctr">
              <a:lnSpc>
                <a:spcPct val="90000"/>
              </a:lnSpc>
              <a:spcBef>
                <a:spcPct val="0"/>
              </a:spcBef>
              <a:spcAft>
                <a:spcPts val="600"/>
              </a:spcAft>
            </a:pPr>
            <a:r>
              <a:rPr lang="en-US" sz="3100" b="1" kern="1200" dirty="0">
                <a:solidFill>
                  <a:schemeClr val="tx1"/>
                </a:solidFill>
                <a:latin typeface="Garamond" panose="02020404030301010803" pitchFamily="18" charset="0"/>
                <a:ea typeface="+mj-ea"/>
                <a:cs typeface="+mj-cs"/>
              </a:rPr>
              <a:t>Βα</a:t>
            </a:r>
            <a:r>
              <a:rPr lang="en-US" sz="3100" b="1" kern="1200" dirty="0" err="1">
                <a:solidFill>
                  <a:schemeClr val="tx1"/>
                </a:solidFill>
                <a:latin typeface="Garamond" panose="02020404030301010803" pitchFamily="18" charset="0"/>
                <a:ea typeface="+mj-ea"/>
                <a:cs typeface="+mj-cs"/>
              </a:rPr>
              <a:t>σικές</a:t>
            </a:r>
            <a:r>
              <a:rPr lang="en-US" sz="3100" b="1" kern="1200" dirty="0">
                <a:solidFill>
                  <a:schemeClr val="tx1"/>
                </a:solidFill>
                <a:latin typeface="Garamond" panose="02020404030301010803" pitchFamily="18" charset="0"/>
                <a:ea typeface="+mj-ea"/>
                <a:cs typeface="+mj-cs"/>
              </a:rPr>
              <a:t> </a:t>
            </a:r>
            <a:r>
              <a:rPr lang="en-US" sz="3100" b="1" kern="1200" dirty="0" err="1">
                <a:solidFill>
                  <a:schemeClr val="tx1"/>
                </a:solidFill>
                <a:latin typeface="Garamond" panose="02020404030301010803" pitchFamily="18" charset="0"/>
                <a:ea typeface="+mj-ea"/>
                <a:cs typeface="+mj-cs"/>
              </a:rPr>
              <a:t>Διοικητικές</a:t>
            </a:r>
            <a:r>
              <a:rPr lang="en-US" sz="3100" b="1" kern="1200" dirty="0">
                <a:solidFill>
                  <a:schemeClr val="tx1"/>
                </a:solidFill>
                <a:latin typeface="Garamond" panose="02020404030301010803" pitchFamily="18" charset="0"/>
                <a:ea typeface="+mj-ea"/>
                <a:cs typeface="+mj-cs"/>
              </a:rPr>
              <a:t> </a:t>
            </a:r>
            <a:r>
              <a:rPr lang="en-US" sz="3100" b="1" kern="1200" dirty="0" err="1">
                <a:solidFill>
                  <a:schemeClr val="tx1"/>
                </a:solidFill>
                <a:latin typeface="Garamond" panose="02020404030301010803" pitchFamily="18" charset="0"/>
                <a:ea typeface="+mj-ea"/>
                <a:cs typeface="+mj-cs"/>
              </a:rPr>
              <a:t>Λειτουργίες</a:t>
            </a:r>
            <a:r>
              <a:rPr lang="en-US" sz="3100" b="1" kern="1200" dirty="0">
                <a:solidFill>
                  <a:schemeClr val="tx1"/>
                </a:solidFill>
                <a:latin typeface="Garamond" panose="02020404030301010803" pitchFamily="18" charset="0"/>
                <a:ea typeface="+mj-ea"/>
                <a:cs typeface="+mj-cs"/>
              </a:rPr>
              <a:t> (Scanlan, 1974)</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4457D61-2F82-556B-05FC-2E655E2F7B0A}"/>
              </a:ext>
            </a:extLst>
          </p:cNvPr>
          <p:cNvSpPr txBox="1"/>
          <p:nvPr/>
        </p:nvSpPr>
        <p:spPr>
          <a:xfrm>
            <a:off x="4900252" y="1094098"/>
            <a:ext cx="6356409" cy="3841969"/>
          </a:xfrm>
          <a:prstGeom prst="rect">
            <a:avLst/>
          </a:prstGeom>
        </p:spPr>
        <p:txBody>
          <a:bodyPr vert="horz" lIns="91440" tIns="45720" rIns="91440" bIns="45720" rtlCol="0" anchor="ctr">
            <a:noAutofit/>
          </a:bodyPr>
          <a:lstStyle/>
          <a:p>
            <a:pPr indent="180000" algn="just"/>
            <a:r>
              <a:rPr lang="en-US" sz="1900" b="0" i="0" u="none" strike="noStrike" baseline="0" dirty="0" err="1">
                <a:latin typeface="Garamond" panose="02020404030301010803" pitchFamily="18" charset="0"/>
              </a:rPr>
              <a:t>Σ</a:t>
            </a:r>
            <a:r>
              <a:rPr lang="en-US" sz="1900" dirty="0" err="1">
                <a:latin typeface="Garamond" panose="02020404030301010803" pitchFamily="18" charset="0"/>
              </a:rPr>
              <a:t>ύμφων</a:t>
            </a:r>
            <a:r>
              <a:rPr lang="en-US" sz="1900" dirty="0">
                <a:latin typeface="Garamond" panose="02020404030301010803" pitchFamily="18" charset="0"/>
              </a:rPr>
              <a:t>α με τον Scanlan (1974), 5 είναι τα βασικά καθήκοντα ή οι λειτουργίες ενός διοικητικού στελέχους:</a:t>
            </a:r>
          </a:p>
          <a:p>
            <a:pPr indent="-228600" algn="just">
              <a:lnSpc>
                <a:spcPct val="90000"/>
              </a:lnSpc>
              <a:spcAft>
                <a:spcPts val="600"/>
              </a:spcAft>
              <a:buFont typeface="Arial" panose="020B0604020202020204" pitchFamily="34" charset="0"/>
              <a:buChar char="•"/>
            </a:pPr>
            <a:r>
              <a:rPr lang="en-US" sz="1900" dirty="0">
                <a:latin typeface="Garamond" panose="02020404030301010803" pitchFamily="18" charset="0"/>
              </a:rPr>
              <a:t>Ο </a:t>
            </a:r>
            <a:r>
              <a:rPr lang="en-US" sz="1900" b="1" dirty="0">
                <a:latin typeface="Garamond" panose="02020404030301010803" pitchFamily="18" charset="0"/>
              </a:rPr>
              <a:t>π</a:t>
            </a:r>
            <a:r>
              <a:rPr lang="en-US" sz="1900" b="1" dirty="0" err="1">
                <a:latin typeface="Garamond" panose="02020404030301010803" pitchFamily="18" charset="0"/>
              </a:rPr>
              <a:t>ρογρ</a:t>
            </a:r>
            <a:r>
              <a:rPr lang="en-US" sz="1900" b="1" dirty="0">
                <a:latin typeface="Garamond" panose="02020404030301010803" pitchFamily="18" charset="0"/>
              </a:rPr>
              <a:t>αμματισμός</a:t>
            </a:r>
          </a:p>
          <a:p>
            <a:pPr indent="-228600" algn="just">
              <a:lnSpc>
                <a:spcPct val="90000"/>
              </a:lnSpc>
              <a:spcAft>
                <a:spcPts val="600"/>
              </a:spcAft>
              <a:buFont typeface="Arial" panose="020B0604020202020204" pitchFamily="34" charset="0"/>
              <a:buChar char="•"/>
            </a:pPr>
            <a:r>
              <a:rPr lang="en-US" sz="1900" dirty="0">
                <a:latin typeface="Garamond" panose="02020404030301010803" pitchFamily="18" charset="0"/>
              </a:rPr>
              <a:t>Η </a:t>
            </a:r>
            <a:r>
              <a:rPr lang="en-US" sz="1900" b="1" dirty="0" err="1">
                <a:latin typeface="Garamond" panose="02020404030301010803" pitchFamily="18" charset="0"/>
              </a:rPr>
              <a:t>λήψη</a:t>
            </a:r>
            <a:r>
              <a:rPr lang="en-US" sz="1900" b="1" dirty="0">
                <a:latin typeface="Garamond" panose="02020404030301010803" pitchFamily="18" charset="0"/>
              </a:rPr>
              <a:t> απ</a:t>
            </a:r>
            <a:r>
              <a:rPr lang="en-US" sz="1900" b="1" dirty="0" err="1">
                <a:latin typeface="Garamond" panose="02020404030301010803" pitchFamily="18" charset="0"/>
              </a:rPr>
              <a:t>οφάσεων</a:t>
            </a:r>
            <a:endParaRPr lang="en-US" sz="1900" b="1" dirty="0">
              <a:latin typeface="Garamond" panose="02020404030301010803" pitchFamily="18" charset="0"/>
            </a:endParaRPr>
          </a:p>
          <a:p>
            <a:pPr indent="-228600" algn="just">
              <a:lnSpc>
                <a:spcPct val="90000"/>
              </a:lnSpc>
              <a:spcAft>
                <a:spcPts val="600"/>
              </a:spcAft>
              <a:buFont typeface="Arial" panose="020B0604020202020204" pitchFamily="34" charset="0"/>
              <a:buChar char="•"/>
            </a:pPr>
            <a:r>
              <a:rPr lang="en-US" sz="1900" dirty="0">
                <a:latin typeface="Garamond" panose="02020404030301010803" pitchFamily="18" charset="0"/>
              </a:rPr>
              <a:t>Η </a:t>
            </a:r>
            <a:r>
              <a:rPr lang="en-US" sz="1900" b="1" dirty="0" err="1">
                <a:latin typeface="Garamond" panose="02020404030301010803" pitchFamily="18" charset="0"/>
              </a:rPr>
              <a:t>οργάνωση</a:t>
            </a:r>
            <a:endParaRPr lang="en-US" sz="1900" b="1" dirty="0">
              <a:latin typeface="Garamond" panose="02020404030301010803" pitchFamily="18" charset="0"/>
            </a:endParaRPr>
          </a:p>
          <a:p>
            <a:pPr indent="-228600" algn="just">
              <a:lnSpc>
                <a:spcPct val="90000"/>
              </a:lnSpc>
              <a:spcAft>
                <a:spcPts val="600"/>
              </a:spcAft>
              <a:buFont typeface="Arial" panose="020B0604020202020204" pitchFamily="34" charset="0"/>
              <a:buChar char="•"/>
            </a:pPr>
            <a:r>
              <a:rPr lang="en-US" sz="1900" dirty="0">
                <a:latin typeface="Garamond" panose="02020404030301010803" pitchFamily="18" charset="0"/>
              </a:rPr>
              <a:t>Η </a:t>
            </a:r>
            <a:r>
              <a:rPr lang="en-US" sz="1900" b="1" dirty="0" err="1">
                <a:latin typeface="Garamond" panose="02020404030301010803" pitchFamily="18" charset="0"/>
              </a:rPr>
              <a:t>διεύθυνση</a:t>
            </a:r>
            <a:endParaRPr lang="en-US" sz="1900" b="1" dirty="0">
              <a:latin typeface="Garamond" panose="02020404030301010803" pitchFamily="18" charset="0"/>
            </a:endParaRPr>
          </a:p>
          <a:p>
            <a:pPr indent="-228600" algn="just">
              <a:lnSpc>
                <a:spcPct val="90000"/>
              </a:lnSpc>
              <a:spcAft>
                <a:spcPts val="600"/>
              </a:spcAft>
              <a:buFont typeface="Arial" panose="020B0604020202020204" pitchFamily="34" charset="0"/>
              <a:buChar char="•"/>
            </a:pPr>
            <a:r>
              <a:rPr lang="en-US" sz="1900" dirty="0">
                <a:latin typeface="Garamond" panose="02020404030301010803" pitchFamily="18" charset="0"/>
              </a:rPr>
              <a:t>Ο </a:t>
            </a:r>
            <a:r>
              <a:rPr lang="en-US" sz="1900" b="1" dirty="0" err="1">
                <a:latin typeface="Garamond" panose="02020404030301010803" pitchFamily="18" charset="0"/>
              </a:rPr>
              <a:t>έλεγχος</a:t>
            </a:r>
            <a:endParaRPr lang="en-US" sz="1900" b="1" dirty="0">
              <a:latin typeface="Garamond" panose="02020404030301010803" pitchFamily="18" charset="0"/>
            </a:endParaRPr>
          </a:p>
          <a:p>
            <a:pPr indent="180000" algn="just">
              <a:spcAft>
                <a:spcPts val="600"/>
              </a:spcAft>
            </a:pPr>
            <a:r>
              <a:rPr lang="en-US" sz="1900" dirty="0" err="1">
                <a:latin typeface="Garamond" panose="02020404030301010803" pitchFamily="18" charset="0"/>
              </a:rPr>
              <a:t>Οι</a:t>
            </a:r>
            <a:r>
              <a:rPr lang="en-US" sz="1900" dirty="0">
                <a:latin typeface="Garamond" panose="02020404030301010803" pitchFamily="18" charset="0"/>
              </a:rPr>
              <a:t> 5 α</a:t>
            </a:r>
            <a:r>
              <a:rPr lang="en-US" sz="1900" dirty="0" err="1">
                <a:latin typeface="Garamond" panose="02020404030301010803" pitchFamily="18" charset="0"/>
              </a:rPr>
              <a:t>υτές</a:t>
            </a:r>
            <a:r>
              <a:rPr lang="en-US" sz="1900" dirty="0">
                <a:latin typeface="Garamond" panose="02020404030301010803" pitchFamily="18" charset="0"/>
              </a:rPr>
              <a:t> </a:t>
            </a:r>
            <a:r>
              <a:rPr lang="en-US" sz="1900" dirty="0" err="1">
                <a:latin typeface="Garamond" panose="02020404030301010803" pitchFamily="18" charset="0"/>
              </a:rPr>
              <a:t>λειτουργίες</a:t>
            </a:r>
            <a:r>
              <a:rPr lang="en-US" sz="1900" dirty="0">
                <a:latin typeface="Garamond" panose="02020404030301010803" pitchFamily="18" charset="0"/>
              </a:rPr>
              <a:t> κα</a:t>
            </a:r>
            <a:r>
              <a:rPr lang="en-US" sz="1900" dirty="0" err="1">
                <a:latin typeface="Garamond" panose="02020404030301010803" pitchFamily="18" charset="0"/>
              </a:rPr>
              <a:t>θώς</a:t>
            </a:r>
            <a:r>
              <a:rPr lang="en-US" sz="1900" dirty="0">
                <a:latin typeface="Garamond" panose="02020404030301010803" pitchFamily="18" charset="0"/>
              </a:rPr>
              <a:t> και </a:t>
            </a:r>
            <a:r>
              <a:rPr lang="en-US" sz="1900" dirty="0" err="1">
                <a:latin typeface="Garamond" panose="02020404030301010803" pitchFamily="18" charset="0"/>
              </a:rPr>
              <a:t>μερικές</a:t>
            </a:r>
            <a:r>
              <a:rPr lang="en-US" sz="1900" dirty="0">
                <a:latin typeface="Garamond" panose="02020404030301010803" pitchFamily="18" charset="0"/>
              </a:rPr>
              <a:t> </a:t>
            </a:r>
            <a:r>
              <a:rPr lang="en-US" sz="1900" dirty="0" err="1">
                <a:latin typeface="Garamond" panose="02020404030301010803" pitchFamily="18" charset="0"/>
              </a:rPr>
              <a:t>άλλες</a:t>
            </a:r>
            <a:r>
              <a:rPr lang="en-US" sz="1900" dirty="0">
                <a:latin typeface="Garamond" panose="02020404030301010803" pitchFamily="18" charset="0"/>
              </a:rPr>
              <a:t>, όπ</a:t>
            </a:r>
            <a:r>
              <a:rPr lang="en-US" sz="1900" dirty="0" err="1">
                <a:latin typeface="Garamond" panose="02020404030301010803" pitchFamily="18" charset="0"/>
              </a:rPr>
              <a:t>ως</a:t>
            </a:r>
            <a:r>
              <a:rPr lang="en-US" sz="1900" dirty="0">
                <a:latin typeface="Garamond" panose="02020404030301010803" pitchFamily="18" charset="0"/>
              </a:rPr>
              <a:t> η π</a:t>
            </a:r>
            <a:r>
              <a:rPr lang="en-US" sz="1900" dirty="0" err="1">
                <a:latin typeface="Garamond" panose="02020404030301010803" pitchFamily="18" charset="0"/>
              </a:rPr>
              <a:t>ρό</a:t>
            </a:r>
            <a:r>
              <a:rPr lang="en-US" sz="1900" dirty="0">
                <a:latin typeface="Garamond" panose="02020404030301010803" pitchFamily="18" charset="0"/>
              </a:rPr>
              <a:t>βλεψη, ο προυπολογισμός, η στελέχωση και ο συντονισμός αλληλοσυνδέονται μεταξύ τους με αποτέλεσμα να δημιουργούν δυσκολίες στους θεωρητικούς της διοικητικής επιστήμης για έναν κοινά αποδεκτό κατάλογο καθηκόντων του διοικητικού στελέχους. </a:t>
            </a:r>
            <a:endParaRPr lang="en-US" sz="1900" b="0" i="0" u="none" strike="noStrike" baseline="0" dirty="0">
              <a:latin typeface="Garamond" panose="02020404030301010803" pitchFamily="18" charset="0"/>
            </a:endParaRPr>
          </a:p>
        </p:txBody>
      </p:sp>
    </p:spTree>
    <p:extLst>
      <p:ext uri="{BB962C8B-B14F-4D97-AF65-F5344CB8AC3E}">
        <p14:creationId xmlns:p14="http://schemas.microsoft.com/office/powerpoint/2010/main" val="3538796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a16="http://schemas.microsoft.com/office/drawing/2014/main" id="{986F72EE-DEA8-0950-29C1-908A0A732E1D}"/>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000" r="1000"/>
          <a:stretch>
            <a:fillRect/>
          </a:stretch>
        </p:blipFill>
        <p:spPr/>
      </p:pic>
      <p:sp>
        <p:nvSpPr>
          <p:cNvPr id="5" name="TextBox 4">
            <a:extLst>
              <a:ext uri="{FF2B5EF4-FFF2-40B4-BE49-F238E27FC236}">
                <a16:creationId xmlns:a16="http://schemas.microsoft.com/office/drawing/2014/main" id="{7A3A385F-A5C1-6263-2238-6FF282EA08BA}"/>
              </a:ext>
            </a:extLst>
          </p:cNvPr>
          <p:cNvSpPr txBox="1"/>
          <p:nvPr/>
        </p:nvSpPr>
        <p:spPr>
          <a:xfrm>
            <a:off x="845320" y="427911"/>
            <a:ext cx="7134225" cy="584775"/>
          </a:xfrm>
          <a:prstGeom prst="rect">
            <a:avLst/>
          </a:prstGeom>
          <a:noFill/>
        </p:spPr>
        <p:txBody>
          <a:bodyPr wrap="square" rtlCol="0">
            <a:spAutoFit/>
          </a:bodyPr>
          <a:lstStyle/>
          <a:p>
            <a:r>
              <a:rPr lang="en-US" sz="3200" b="1" dirty="0">
                <a:latin typeface="Garamond" panose="02020404030301010803" pitchFamily="18" charset="0"/>
              </a:rPr>
              <a:t>1. </a:t>
            </a:r>
            <a:r>
              <a:rPr lang="el-GR" sz="3200" b="1" dirty="0">
                <a:latin typeface="Garamond" panose="02020404030301010803" pitchFamily="18" charset="0"/>
              </a:rPr>
              <a:t>Σχεδιασμός- Προγραμματισμός</a:t>
            </a:r>
          </a:p>
        </p:txBody>
      </p:sp>
      <p:sp>
        <p:nvSpPr>
          <p:cNvPr id="6" name="TextBox 5">
            <a:extLst>
              <a:ext uri="{FF2B5EF4-FFF2-40B4-BE49-F238E27FC236}">
                <a16:creationId xmlns:a16="http://schemas.microsoft.com/office/drawing/2014/main" id="{8EB5D653-A52B-01B8-12A7-AFBEE9459572}"/>
              </a:ext>
            </a:extLst>
          </p:cNvPr>
          <p:cNvSpPr txBox="1"/>
          <p:nvPr/>
        </p:nvSpPr>
        <p:spPr>
          <a:xfrm>
            <a:off x="590827" y="1193769"/>
            <a:ext cx="5505173" cy="4801314"/>
          </a:xfrm>
          <a:prstGeom prst="rect">
            <a:avLst/>
          </a:prstGeom>
          <a:noFill/>
        </p:spPr>
        <p:txBody>
          <a:bodyPr wrap="square" rtlCol="0">
            <a:spAutoFit/>
          </a:bodyPr>
          <a:lstStyle/>
          <a:p>
            <a:pPr indent="180000" algn="just"/>
            <a:r>
              <a:rPr lang="el-GR" dirty="0">
                <a:latin typeface="Garamond" panose="02020404030301010803" pitchFamily="18" charset="0"/>
              </a:rPr>
              <a:t>Η λειτουργία του σχεδιασμού-προγραμματισμού προηγείται λογικά των λοιπών ενεργειών της διοίκησης και περιλαμβάνει </a:t>
            </a:r>
            <a:r>
              <a:rPr lang="el-GR" b="1" dirty="0">
                <a:latin typeface="Garamond" panose="02020404030301010803" pitchFamily="18" charset="0"/>
              </a:rPr>
              <a:t>την επιλογή αντικειμενικών σκοπών ή καθορισμού της πολιτικής είτε για ολόκληρο τον οργανισμό είτε για τα επιμέρους τμήματά του</a:t>
            </a:r>
            <a:r>
              <a:rPr lang="el-GR" dirty="0">
                <a:latin typeface="Garamond" panose="02020404030301010803" pitchFamily="18" charset="0"/>
              </a:rPr>
              <a:t>.</a:t>
            </a:r>
          </a:p>
          <a:p>
            <a:pPr indent="180000" algn="just"/>
            <a:endParaRPr lang="el-GR" dirty="0">
              <a:latin typeface="Garamond" panose="02020404030301010803" pitchFamily="18" charset="0"/>
            </a:endParaRPr>
          </a:p>
          <a:p>
            <a:pPr indent="180000" algn="just"/>
            <a:r>
              <a:rPr lang="el-GR" b="1" dirty="0">
                <a:latin typeface="Garamond" panose="02020404030301010803" pitchFamily="18" charset="0"/>
              </a:rPr>
              <a:t>Π.χ. </a:t>
            </a:r>
            <a:r>
              <a:rPr lang="el-GR" dirty="0">
                <a:latin typeface="Garamond" panose="02020404030301010803" pitchFamily="18" charset="0"/>
              </a:rPr>
              <a:t>ο κρατικός προγραμματισμός αναφέρεται στην κατάρτιση συγκεκριμένων προγραμμάτων που αποβλέπουν στην οικονομική, κοινωνική και πολιτιστική ανάπτυξη μιας χώρας καθώς και στα μέσα και στους τρόπους υλοποίησης αυτών των προγραμμάτων.</a:t>
            </a: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Στην ουσία, ο σχεδιασμός-προγραμματισμός είναι λήψη αποφάσεων επειδή περιλαμβάνει επιλογή από εναλλακτικές λύσεις αναζητώντας απαντήσεις στα ερωτήματα: </a:t>
            </a:r>
            <a:r>
              <a:rPr lang="el-GR" b="1" dirty="0">
                <a:latin typeface="Garamond" panose="02020404030301010803" pitchFamily="18" charset="0"/>
              </a:rPr>
              <a:t>Τι</a:t>
            </a:r>
            <a:r>
              <a:rPr lang="el-GR" dirty="0">
                <a:latin typeface="Garamond" panose="02020404030301010803" pitchFamily="18" charset="0"/>
              </a:rPr>
              <a:t>, </a:t>
            </a:r>
            <a:r>
              <a:rPr lang="el-GR" b="1" dirty="0" err="1">
                <a:latin typeface="Garamond" panose="02020404030301010803" pitchFamily="18" charset="0"/>
              </a:rPr>
              <a:t>Ποτε</a:t>
            </a:r>
            <a:r>
              <a:rPr lang="el-GR" dirty="0">
                <a:latin typeface="Garamond" panose="02020404030301010803" pitchFamily="18" charset="0"/>
              </a:rPr>
              <a:t> </a:t>
            </a:r>
            <a:r>
              <a:rPr lang="el-GR" b="1" dirty="0">
                <a:latin typeface="Garamond" panose="02020404030301010803" pitchFamily="18" charset="0"/>
              </a:rPr>
              <a:t>θα γίνει </a:t>
            </a:r>
            <a:r>
              <a:rPr lang="el-GR" dirty="0">
                <a:latin typeface="Garamond" panose="02020404030301010803" pitchFamily="18" charset="0"/>
              </a:rPr>
              <a:t>και </a:t>
            </a:r>
            <a:r>
              <a:rPr lang="el-GR" b="1" dirty="0">
                <a:latin typeface="Garamond" panose="02020404030301010803" pitchFamily="18" charset="0"/>
              </a:rPr>
              <a:t>Ποιος</a:t>
            </a:r>
            <a:r>
              <a:rPr lang="el-GR" dirty="0">
                <a:latin typeface="Garamond" panose="02020404030301010803" pitchFamily="18" charset="0"/>
              </a:rPr>
              <a:t> </a:t>
            </a:r>
            <a:r>
              <a:rPr lang="el-GR" b="1" dirty="0">
                <a:latin typeface="Garamond" panose="02020404030301010803" pitchFamily="18" charset="0"/>
              </a:rPr>
              <a:t>θα το κάνει </a:t>
            </a:r>
            <a:r>
              <a:rPr lang="el-GR" dirty="0">
                <a:latin typeface="Garamond" panose="02020404030301010803" pitchFamily="18" charset="0"/>
              </a:rPr>
              <a:t>και προϋποθέτει έρευνα και </a:t>
            </a:r>
            <a:r>
              <a:rPr lang="el-GR" dirty="0" err="1">
                <a:latin typeface="Garamond" panose="02020404030301010803" pitchFamily="18" charset="0"/>
              </a:rPr>
              <a:t>μέλετη</a:t>
            </a:r>
            <a:r>
              <a:rPr lang="el-GR" dirty="0">
                <a:latin typeface="Garamond" panose="02020404030301010803" pitchFamily="18" charset="0"/>
              </a:rPr>
              <a:t> της φύσης και της έκτασης του προβλήματος.</a:t>
            </a:r>
          </a:p>
        </p:txBody>
      </p:sp>
    </p:spTree>
    <p:extLst>
      <p:ext uri="{BB962C8B-B14F-4D97-AF65-F5344CB8AC3E}">
        <p14:creationId xmlns:p14="http://schemas.microsoft.com/office/powerpoint/2010/main" val="2135957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3A385F-A5C1-6263-2238-6FF282EA08BA}"/>
              </a:ext>
            </a:extLst>
          </p:cNvPr>
          <p:cNvSpPr txBox="1"/>
          <p:nvPr/>
        </p:nvSpPr>
        <p:spPr>
          <a:xfrm>
            <a:off x="165133" y="247527"/>
            <a:ext cx="3989710" cy="559293"/>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3600" b="1" kern="1200" dirty="0">
                <a:solidFill>
                  <a:schemeClr val="tx1"/>
                </a:solidFill>
                <a:latin typeface="Garamond" panose="02020404030301010803" pitchFamily="18" charset="0"/>
                <a:ea typeface="+mj-ea"/>
                <a:cs typeface="+mj-cs"/>
              </a:rPr>
              <a:t>2. </a:t>
            </a:r>
            <a:r>
              <a:rPr lang="en-US" sz="3600" b="1" kern="1200" dirty="0" err="1">
                <a:solidFill>
                  <a:schemeClr val="tx1"/>
                </a:solidFill>
                <a:latin typeface="Garamond" panose="02020404030301010803" pitchFamily="18" charset="0"/>
                <a:ea typeface="+mj-ea"/>
                <a:cs typeface="+mj-cs"/>
              </a:rPr>
              <a:t>Λήψη</a:t>
            </a:r>
            <a:r>
              <a:rPr lang="en-US" sz="3600" b="1" kern="1200" dirty="0">
                <a:solidFill>
                  <a:schemeClr val="tx1"/>
                </a:solidFill>
                <a:latin typeface="Garamond" panose="02020404030301010803" pitchFamily="18" charset="0"/>
                <a:ea typeface="+mj-ea"/>
                <a:cs typeface="+mj-cs"/>
              </a:rPr>
              <a:t> Απ</a:t>
            </a:r>
            <a:r>
              <a:rPr lang="en-US" sz="3600" b="1" kern="1200" dirty="0" err="1">
                <a:solidFill>
                  <a:schemeClr val="tx1"/>
                </a:solidFill>
                <a:latin typeface="Garamond" panose="02020404030301010803" pitchFamily="18" charset="0"/>
                <a:ea typeface="+mj-ea"/>
                <a:cs typeface="+mj-cs"/>
              </a:rPr>
              <a:t>οφάσεων</a:t>
            </a:r>
            <a:endParaRPr lang="en-US" sz="3600" b="1" kern="1200" dirty="0">
              <a:solidFill>
                <a:schemeClr val="tx1"/>
              </a:solidFill>
              <a:latin typeface="Garamond" panose="02020404030301010803" pitchFamily="18" charset="0"/>
              <a:ea typeface="+mj-ea"/>
              <a:cs typeface="+mj-cs"/>
            </a:endParaRPr>
          </a:p>
        </p:txBody>
      </p:sp>
      <p:sp>
        <p:nvSpPr>
          <p:cNvPr id="6" name="TextBox 5">
            <a:extLst>
              <a:ext uri="{FF2B5EF4-FFF2-40B4-BE49-F238E27FC236}">
                <a16:creationId xmlns:a16="http://schemas.microsoft.com/office/drawing/2014/main" id="{8EB5D653-A52B-01B8-12A7-AFBEE9459572}"/>
              </a:ext>
            </a:extLst>
          </p:cNvPr>
          <p:cNvSpPr txBox="1"/>
          <p:nvPr/>
        </p:nvSpPr>
        <p:spPr>
          <a:xfrm>
            <a:off x="172937" y="791593"/>
            <a:ext cx="4264080" cy="6066407"/>
          </a:xfrm>
          <a:prstGeom prst="rect">
            <a:avLst/>
          </a:prstGeom>
        </p:spPr>
        <p:txBody>
          <a:bodyPr vert="horz" lIns="91440" tIns="45720" rIns="91440" bIns="45720" rtlCol="0">
            <a:noAutofit/>
          </a:bodyPr>
          <a:lstStyle/>
          <a:p>
            <a:pPr indent="180000" algn="just">
              <a:spcAft>
                <a:spcPts val="600"/>
              </a:spcAft>
            </a:pPr>
            <a:r>
              <a:rPr lang="el-GR" dirty="0">
                <a:latin typeface="Garamond" panose="02020404030301010803" pitchFamily="18" charset="0"/>
              </a:rPr>
              <a:t>Τα διοικητικά στελέχη μιας οργάνωσης λαμβάνουν αποφάσεις σε κάθε ενέργειά τους.</a:t>
            </a:r>
          </a:p>
          <a:p>
            <a:pPr indent="180000" algn="just">
              <a:spcAft>
                <a:spcPts val="600"/>
              </a:spcAft>
            </a:pPr>
            <a:r>
              <a:rPr lang="el-GR" dirty="0">
                <a:latin typeface="Garamond" panose="02020404030301010803" pitchFamily="18" charset="0"/>
              </a:rPr>
              <a:t>Π.χ. ο προϊστάμενος της διεύθυνσης προγραμματισμού θέλει να καταρτίσει ένα πρόγραμμα, παίρνει αποφάσεις για τον καθορισμό των αντικειμενικών σκοπών, επιλέγει τις στρατηγικές και υπολογίζει το πόσο που θα απαιτηθεί για την υλοποίηση του προγράμματος.</a:t>
            </a:r>
          </a:p>
          <a:p>
            <a:pPr indent="180000" algn="just">
              <a:spcAft>
                <a:spcPts val="600"/>
              </a:spcAft>
            </a:pPr>
            <a:r>
              <a:rPr lang="el-GR" dirty="0">
                <a:latin typeface="Garamond" panose="02020404030301010803" pitchFamily="18" charset="0"/>
              </a:rPr>
              <a:t>Η λειτουργία λήψης αποφάσεων δεν είναι μόνο ένα από τα σημαντικότερα καθήκοντα ενός διοικητικού στελέχους αλλά και μια λειτουργία που συνδέει τις άλλες λειτουργίες.</a:t>
            </a:r>
          </a:p>
          <a:p>
            <a:pPr indent="180000" algn="just"/>
            <a:r>
              <a:rPr lang="el-GR" dirty="0">
                <a:latin typeface="Garamond" panose="02020404030301010803" pitchFamily="18" charset="0"/>
              </a:rPr>
              <a:t>Υπάρχουν </a:t>
            </a:r>
            <a:r>
              <a:rPr lang="el-GR" b="1" dirty="0">
                <a:latin typeface="Garamond" panose="02020404030301010803" pitchFamily="18" charset="0"/>
              </a:rPr>
              <a:t>5</a:t>
            </a:r>
            <a:r>
              <a:rPr lang="el-GR" dirty="0">
                <a:latin typeface="Garamond" panose="02020404030301010803" pitchFamily="18" charset="0"/>
              </a:rPr>
              <a:t> στάδια στη λήψη απόφασης:</a:t>
            </a:r>
          </a:p>
          <a:p>
            <a:pPr indent="180000" algn="just"/>
            <a:r>
              <a:rPr lang="el-GR" b="1" dirty="0">
                <a:latin typeface="Garamond" panose="02020404030301010803" pitchFamily="18" charset="0"/>
              </a:rPr>
              <a:t>1. </a:t>
            </a:r>
            <a:r>
              <a:rPr lang="el-GR" dirty="0">
                <a:latin typeface="Garamond" panose="02020404030301010803" pitchFamily="18" charset="0"/>
              </a:rPr>
              <a:t>Ο προσδιορισμός του προβλήματος</a:t>
            </a:r>
          </a:p>
          <a:p>
            <a:pPr indent="180000" algn="just"/>
            <a:r>
              <a:rPr lang="el-GR" b="1" dirty="0">
                <a:latin typeface="Garamond" panose="02020404030301010803" pitchFamily="18" charset="0"/>
              </a:rPr>
              <a:t>2. </a:t>
            </a:r>
            <a:r>
              <a:rPr lang="el-GR" dirty="0">
                <a:latin typeface="Garamond" panose="02020404030301010803" pitchFamily="18" charset="0"/>
              </a:rPr>
              <a:t>Η διερεύνηση και ανάπτυξη εναλλακτικών λύσεων του προβλήματος</a:t>
            </a:r>
          </a:p>
          <a:p>
            <a:pPr indent="180000" algn="just"/>
            <a:r>
              <a:rPr lang="el-GR" b="1" dirty="0">
                <a:latin typeface="Garamond" panose="02020404030301010803" pitchFamily="18" charset="0"/>
              </a:rPr>
              <a:t>3. </a:t>
            </a:r>
            <a:r>
              <a:rPr lang="el-GR" dirty="0">
                <a:latin typeface="Garamond" panose="02020404030301010803" pitchFamily="18" charset="0"/>
              </a:rPr>
              <a:t>Η επιλογή της προσφορότερης λύσης</a:t>
            </a:r>
          </a:p>
          <a:p>
            <a:pPr indent="180000" algn="just"/>
            <a:r>
              <a:rPr lang="el-GR" b="1" dirty="0">
                <a:latin typeface="Garamond" panose="02020404030301010803" pitchFamily="18" charset="0"/>
              </a:rPr>
              <a:t>4. </a:t>
            </a:r>
            <a:r>
              <a:rPr lang="el-GR" dirty="0">
                <a:latin typeface="Garamond" panose="02020404030301010803" pitchFamily="18" charset="0"/>
              </a:rPr>
              <a:t>Η εφαρμογή-εκτέλεση της επιλεγείσας απόφασης</a:t>
            </a:r>
          </a:p>
          <a:p>
            <a:pPr indent="180000" algn="just"/>
            <a:r>
              <a:rPr lang="el-GR" b="1" dirty="0">
                <a:latin typeface="Garamond" panose="02020404030301010803" pitchFamily="18" charset="0"/>
              </a:rPr>
              <a:t>5. </a:t>
            </a:r>
            <a:r>
              <a:rPr lang="el-GR" dirty="0">
                <a:latin typeface="Garamond" panose="02020404030301010803" pitchFamily="18" charset="0"/>
              </a:rPr>
              <a:t>Αξιολόγηση του αποτελέσματος</a:t>
            </a:r>
          </a:p>
          <a:p>
            <a:pPr indent="180000" algn="just"/>
            <a:endParaRPr lang="el-GR" dirty="0">
              <a:latin typeface="Garamond" panose="02020404030301010803" pitchFamily="18" charset="0"/>
            </a:endParaRPr>
          </a:p>
          <a:p>
            <a:pPr indent="180000" algn="just">
              <a:spcAft>
                <a:spcPts val="600"/>
              </a:spcAft>
            </a:pPr>
            <a:endParaRPr lang="en-US" dirty="0">
              <a:latin typeface="Garamond" panose="02020404030301010803" pitchFamily="18" charset="0"/>
            </a:endParaRPr>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Εικόνα 28">
            <a:extLst>
              <a:ext uri="{FF2B5EF4-FFF2-40B4-BE49-F238E27FC236}">
                <a16:creationId xmlns:a16="http://schemas.microsoft.com/office/drawing/2014/main" id="{A7DE4585-92EB-AA67-12A9-EE068DC37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109935"/>
            <a:ext cx="6019331" cy="4634883"/>
          </a:xfrm>
          <a:prstGeom prst="rect">
            <a:avLst/>
          </a:prstGeom>
          <a:effectLst/>
        </p:spPr>
      </p:pic>
    </p:spTree>
    <p:extLst>
      <p:ext uri="{BB962C8B-B14F-4D97-AF65-F5344CB8AC3E}">
        <p14:creationId xmlns:p14="http://schemas.microsoft.com/office/powerpoint/2010/main" val="954203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A3A385F-A5C1-6263-2238-6FF282EA08BA}"/>
              </a:ext>
            </a:extLst>
          </p:cNvPr>
          <p:cNvSpPr txBox="1"/>
          <p:nvPr/>
        </p:nvSpPr>
        <p:spPr>
          <a:xfrm>
            <a:off x="5530978" y="153149"/>
            <a:ext cx="5458838" cy="8344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aramond" panose="02020404030301010803" pitchFamily="18" charset="0"/>
                <a:ea typeface="+mj-ea"/>
                <a:cs typeface="+mj-cs"/>
              </a:rPr>
              <a:t>3. </a:t>
            </a:r>
            <a:r>
              <a:rPr lang="en-US" sz="3600" b="1" kern="1200" dirty="0" err="1">
                <a:solidFill>
                  <a:schemeClr val="tx1"/>
                </a:solidFill>
                <a:latin typeface="Garamond" panose="02020404030301010803" pitchFamily="18" charset="0"/>
                <a:ea typeface="+mj-ea"/>
                <a:cs typeface="+mj-cs"/>
              </a:rPr>
              <a:t>Οργάνωση</a:t>
            </a:r>
            <a:endParaRPr lang="en-US" sz="3600" b="1" kern="1200" dirty="0">
              <a:solidFill>
                <a:schemeClr val="tx1"/>
              </a:solidFill>
              <a:latin typeface="Garamond" panose="02020404030301010803" pitchFamily="18" charset="0"/>
              <a:ea typeface="+mj-ea"/>
              <a:cs typeface="+mj-cs"/>
            </a:endParaRP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Θέση εικόνας 7">
            <a:extLst>
              <a:ext uri="{FF2B5EF4-FFF2-40B4-BE49-F238E27FC236}">
                <a16:creationId xmlns:a16="http://schemas.microsoft.com/office/drawing/2014/main" id="{DB81C1C1-8430-0DE2-2DF1-FED46D43854F}"/>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552" r="1552"/>
          <a:stretch>
            <a:fillRect/>
          </a:stretch>
        </p:blipFill>
        <p:spPr>
          <a:xfrm>
            <a:off x="332101" y="703891"/>
            <a:ext cx="5030474" cy="478250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TextBox 5">
            <a:extLst>
              <a:ext uri="{FF2B5EF4-FFF2-40B4-BE49-F238E27FC236}">
                <a16:creationId xmlns:a16="http://schemas.microsoft.com/office/drawing/2014/main" id="{8EB5D653-A52B-01B8-12A7-AFBEE9459572}"/>
              </a:ext>
            </a:extLst>
          </p:cNvPr>
          <p:cNvSpPr txBox="1"/>
          <p:nvPr/>
        </p:nvSpPr>
        <p:spPr>
          <a:xfrm>
            <a:off x="5694675" y="1127103"/>
            <a:ext cx="6068238" cy="5577748"/>
          </a:xfrm>
          <a:prstGeom prst="rect">
            <a:avLst/>
          </a:prstGeom>
        </p:spPr>
        <p:txBody>
          <a:bodyPr vert="horz" lIns="91440" tIns="45720" rIns="91440" bIns="45720" rtlCol="0">
            <a:noAutofit/>
          </a:bodyPr>
          <a:lstStyle/>
          <a:p>
            <a:pPr indent="180000"/>
            <a:r>
              <a:rPr lang="el-GR" sz="1900" dirty="0">
                <a:latin typeface="Garamond" panose="02020404030301010803" pitchFamily="18" charset="0"/>
              </a:rPr>
              <a:t>Η διοικητική αυτή δραστηριότητα περιλαμβάνει την καθιέρωση μιας επίσημης δομής που ορίζει:</a:t>
            </a:r>
          </a:p>
          <a:p>
            <a:pPr indent="180000"/>
            <a:r>
              <a:rPr lang="el-GR" sz="1900" b="1" dirty="0">
                <a:effectLst>
                  <a:outerShdw blurRad="38100" dist="38100" dir="2700000" algn="tl">
                    <a:srgbClr val="000000">
                      <a:alpha val="43137"/>
                    </a:srgbClr>
                  </a:outerShdw>
                </a:effectLst>
                <a:latin typeface="Garamond" panose="02020404030301010803" pitchFamily="18" charset="0"/>
              </a:rPr>
              <a:t>ΤΙ είναι αυτό που πρέπει να γίνει και από ΠΟΙΟΝ</a:t>
            </a:r>
            <a:r>
              <a:rPr lang="el-GR" sz="1900" dirty="0">
                <a:latin typeface="Garamond" panose="02020404030301010803" pitchFamily="18" charset="0"/>
              </a:rPr>
              <a:t>.</a:t>
            </a:r>
          </a:p>
          <a:p>
            <a:pPr indent="180000"/>
            <a:r>
              <a:rPr lang="el-GR" sz="1900" dirty="0">
                <a:latin typeface="Garamond" panose="02020404030301010803" pitchFamily="18" charset="0"/>
              </a:rPr>
              <a:t>Τα κυριότερα στοιχεία της λειτουργίας της οργάνωσης είναι:</a:t>
            </a:r>
          </a:p>
          <a:p>
            <a:pPr marL="342900" indent="-342900" algn="just">
              <a:buFont typeface="Wingdings" panose="05000000000000000000" pitchFamily="2" charset="2"/>
              <a:buChar char="v"/>
            </a:pPr>
            <a:r>
              <a:rPr lang="el-GR" sz="1900" dirty="0">
                <a:latin typeface="Garamond" panose="02020404030301010803" pitchFamily="18" charset="0"/>
              </a:rPr>
              <a:t>η δημιουργία μιας επίσημης δομής ρόλων μέσω του καταμερισμού του έργου σε επιμέρους δραστηριότητες ανάλογες με την υφή του έργου</a:t>
            </a:r>
          </a:p>
          <a:p>
            <a:pPr marL="342900" indent="-342900" algn="just">
              <a:buFont typeface="Wingdings" panose="05000000000000000000" pitchFamily="2" charset="2"/>
              <a:buChar char="v"/>
            </a:pPr>
            <a:r>
              <a:rPr lang="el-GR" sz="1900" dirty="0">
                <a:latin typeface="Garamond" panose="02020404030301010803" pitchFamily="18" charset="0"/>
              </a:rPr>
              <a:t>η ομαδοποίηση των δραστηριοτήτων αυτών σε τμήματα ή τομείς</a:t>
            </a:r>
          </a:p>
          <a:p>
            <a:pPr marL="342900" indent="-342900" algn="just">
              <a:buFont typeface="Wingdings" panose="05000000000000000000" pitchFamily="2" charset="2"/>
              <a:buChar char="v"/>
            </a:pPr>
            <a:r>
              <a:rPr lang="el-GR" sz="1900" dirty="0">
                <a:latin typeface="Garamond" panose="02020404030301010803" pitchFamily="18" charset="0"/>
              </a:rPr>
              <a:t>η καθιέρωση γραμμών εξουσίας-ευθύνης και επικοινωνίας</a:t>
            </a:r>
          </a:p>
          <a:p>
            <a:pPr marL="342900" indent="-342900" algn="just">
              <a:buFont typeface="Wingdings" panose="05000000000000000000" pitchFamily="2" charset="2"/>
              <a:buChar char="v"/>
            </a:pPr>
            <a:r>
              <a:rPr lang="el-GR" sz="1900" dirty="0">
                <a:latin typeface="Garamond" panose="02020404030301010803" pitchFamily="18" charset="0"/>
              </a:rPr>
              <a:t>η στελέχωση των θέσεων που δημιουργούνται από την οργανωτική δομή</a:t>
            </a:r>
          </a:p>
          <a:p>
            <a:pPr marL="342900" indent="-342900" algn="just">
              <a:buFont typeface="Wingdings" panose="05000000000000000000" pitchFamily="2" charset="2"/>
              <a:buChar char="v"/>
            </a:pPr>
            <a:r>
              <a:rPr lang="el-GR" dirty="0">
                <a:latin typeface="Garamond" panose="02020404030301010803" pitchFamily="18" charset="0"/>
              </a:rPr>
              <a:t>η ανάθεση της αναγκαίας εξουσίας στους υπεύθυνους των τμημάτων ή τομέων, για να μπορέσουν να εκτελέσουν την αποστολή τους. </a:t>
            </a:r>
          </a:p>
          <a:p>
            <a:pPr algn="ctr"/>
            <a:r>
              <a:rPr lang="el-GR" b="1" dirty="0">
                <a:latin typeface="Garamond" panose="02020404030301010803" pitchFamily="18" charset="0"/>
              </a:rPr>
              <a:t>Όλα αυτά τα στοιχεία οδηγούν στην αποτελεσματική χρησιμοποίηση των πόρων, ανθρώπινων και υλικών, και κατ’ επέκταση στην πραγματοποίηση συγκεκριμένων στόχων του οργανισμού.</a:t>
            </a:r>
            <a:endParaRPr lang="en-US" b="1" dirty="0">
              <a:latin typeface="Garamond" panose="02020404030301010803" pitchFamily="18" charset="0"/>
            </a:endParaRPr>
          </a:p>
        </p:txBody>
      </p:sp>
    </p:spTree>
    <p:extLst>
      <p:ext uri="{BB962C8B-B14F-4D97-AF65-F5344CB8AC3E}">
        <p14:creationId xmlns:p14="http://schemas.microsoft.com/office/powerpoint/2010/main" val="2997787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3A385F-A5C1-6263-2238-6FF282EA08BA}"/>
              </a:ext>
            </a:extLst>
          </p:cNvPr>
          <p:cNvSpPr txBox="1"/>
          <p:nvPr/>
        </p:nvSpPr>
        <p:spPr>
          <a:xfrm>
            <a:off x="300126" y="179909"/>
            <a:ext cx="3990127" cy="974187"/>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700" b="1" kern="1200" dirty="0">
                <a:solidFill>
                  <a:schemeClr val="tx1"/>
                </a:solidFill>
                <a:latin typeface="Garamond" panose="02020404030301010803" pitchFamily="18" charset="0"/>
                <a:ea typeface="+mj-ea"/>
                <a:cs typeface="+mj-cs"/>
              </a:rPr>
              <a:t>4. </a:t>
            </a:r>
            <a:r>
              <a:rPr lang="en-US" sz="3700" b="1" kern="1200" dirty="0" err="1">
                <a:solidFill>
                  <a:schemeClr val="tx1"/>
                </a:solidFill>
                <a:latin typeface="Garamond" panose="02020404030301010803" pitchFamily="18" charset="0"/>
                <a:ea typeface="+mj-ea"/>
                <a:cs typeface="+mj-cs"/>
              </a:rPr>
              <a:t>Διεύθυνσης</a:t>
            </a:r>
            <a:r>
              <a:rPr lang="en-US" sz="3700" b="1" kern="1200" dirty="0">
                <a:solidFill>
                  <a:schemeClr val="tx1"/>
                </a:solidFill>
                <a:latin typeface="Garamond" panose="02020404030301010803" pitchFamily="18" charset="0"/>
                <a:ea typeface="+mj-ea"/>
                <a:cs typeface="+mj-cs"/>
              </a:rPr>
              <a:t> και </a:t>
            </a:r>
            <a:r>
              <a:rPr lang="en-US" sz="3700" b="1" kern="1200" dirty="0" err="1">
                <a:solidFill>
                  <a:schemeClr val="tx1"/>
                </a:solidFill>
                <a:latin typeface="Garamond" panose="02020404030301010803" pitchFamily="18" charset="0"/>
                <a:ea typeface="+mj-ea"/>
                <a:cs typeface="+mj-cs"/>
              </a:rPr>
              <a:t>Ηγεσί</a:t>
            </a:r>
            <a:r>
              <a:rPr lang="en-US" sz="3700" b="1" kern="1200" dirty="0">
                <a:solidFill>
                  <a:schemeClr val="tx1"/>
                </a:solidFill>
                <a:latin typeface="Garamond" panose="02020404030301010803" pitchFamily="18" charset="0"/>
                <a:ea typeface="+mj-ea"/>
                <a:cs typeface="+mj-cs"/>
              </a:rPr>
              <a:t>α</a:t>
            </a:r>
          </a:p>
        </p:txBody>
      </p:sp>
      <p:sp>
        <p:nvSpPr>
          <p:cNvPr id="6" name="TextBox 5">
            <a:extLst>
              <a:ext uri="{FF2B5EF4-FFF2-40B4-BE49-F238E27FC236}">
                <a16:creationId xmlns:a16="http://schemas.microsoft.com/office/drawing/2014/main" id="{8EB5D653-A52B-01B8-12A7-AFBEE9459572}"/>
              </a:ext>
            </a:extLst>
          </p:cNvPr>
          <p:cNvSpPr txBox="1"/>
          <p:nvPr/>
        </p:nvSpPr>
        <p:spPr>
          <a:xfrm>
            <a:off x="59097" y="1109707"/>
            <a:ext cx="4405558" cy="5641759"/>
          </a:xfrm>
          <a:prstGeom prst="rect">
            <a:avLst/>
          </a:prstGeom>
        </p:spPr>
        <p:txBody>
          <a:bodyPr vert="horz" lIns="91440" tIns="45720" rIns="91440" bIns="45720" rtlCol="0">
            <a:noAutofit/>
          </a:bodyPr>
          <a:lstStyle/>
          <a:p>
            <a:pPr indent="180000" algn="just"/>
            <a:r>
              <a:rPr lang="el-GR" dirty="0">
                <a:latin typeface="Garamond" panose="02020404030301010803" pitchFamily="18" charset="0"/>
              </a:rPr>
              <a:t>Η διεύθυνση αναφέρεται στην καθοδήγηση της συμπεριφοράς του ανθρώπινου δυναμικού με σκοπό την υλοποίηση των προγραμμάτων του οργανισμού. Η λειτουργία αυτή είναι η δυσκολότερη για ένα διοικητικό στέλεχος γιατί έχει να αντιμετωπίσει τον άνθρωπο, τη συμπεριφορά του οποίου είναι δύσκολο να την προβλέψει.</a:t>
            </a:r>
          </a:p>
          <a:p>
            <a:pPr indent="180000" algn="just"/>
            <a:r>
              <a:rPr lang="el-GR" dirty="0">
                <a:latin typeface="Garamond" panose="02020404030301010803" pitchFamily="18" charset="0"/>
              </a:rPr>
              <a:t>Το έργο της διεύθυνσης κυρίως συνίσταται:</a:t>
            </a:r>
          </a:p>
          <a:p>
            <a:pPr marL="285750" indent="-285750" algn="just">
              <a:buFont typeface="Wingdings" panose="05000000000000000000" pitchFamily="2" charset="2"/>
              <a:buChar char="ü"/>
            </a:pPr>
            <a:r>
              <a:rPr lang="el-GR" dirty="0">
                <a:latin typeface="Garamond" panose="02020404030301010803" pitchFamily="18" charset="0"/>
              </a:rPr>
              <a:t>στην </a:t>
            </a:r>
            <a:r>
              <a:rPr lang="el-GR" b="1" dirty="0">
                <a:latin typeface="Garamond" panose="02020404030301010803" pitchFamily="18" charset="0"/>
              </a:rPr>
              <a:t>εποπτεία</a:t>
            </a:r>
            <a:r>
              <a:rPr lang="el-GR" dirty="0">
                <a:latin typeface="Garamond" panose="02020404030301010803" pitchFamily="18" charset="0"/>
              </a:rPr>
              <a:t> του έργου των εργαζομένων και των συνθηκών εργασίας αυτών</a:t>
            </a:r>
          </a:p>
          <a:p>
            <a:pPr marL="285750" indent="-285750" algn="just">
              <a:buFont typeface="Wingdings" panose="05000000000000000000" pitchFamily="2" charset="2"/>
              <a:buChar char="ü"/>
            </a:pPr>
            <a:r>
              <a:rPr lang="el-GR" dirty="0">
                <a:latin typeface="Garamond" panose="02020404030301010803" pitchFamily="18" charset="0"/>
              </a:rPr>
              <a:t>στην </a:t>
            </a:r>
            <a:r>
              <a:rPr lang="el-GR" b="1" dirty="0">
                <a:latin typeface="Garamond" panose="02020404030301010803" pitchFamily="18" charset="0"/>
              </a:rPr>
              <a:t>παρακίνηση</a:t>
            </a:r>
            <a:r>
              <a:rPr lang="el-GR" dirty="0">
                <a:latin typeface="Garamond" panose="02020404030301010803" pitchFamily="18" charset="0"/>
              </a:rPr>
              <a:t>, δηλ. στην εφαρμογή κινήτρων συμπεριφοράς του εργατικού δυναμικού, τα οποία στοχεύουν στη βελτίωση του βαθμού απόδοσής του</a:t>
            </a:r>
          </a:p>
          <a:p>
            <a:pPr marL="285750" indent="-285750" algn="just">
              <a:buFont typeface="Wingdings" panose="05000000000000000000" pitchFamily="2" charset="2"/>
              <a:buChar char="ü"/>
            </a:pPr>
            <a:r>
              <a:rPr lang="el-GR" dirty="0">
                <a:latin typeface="Garamond" panose="02020404030301010803" pitchFamily="18" charset="0"/>
              </a:rPr>
              <a:t>στην </a:t>
            </a:r>
            <a:r>
              <a:rPr lang="el-GR" b="1" dirty="0">
                <a:latin typeface="Garamond" panose="02020404030301010803" pitchFamily="18" charset="0"/>
              </a:rPr>
              <a:t>επικοινωνία</a:t>
            </a:r>
            <a:r>
              <a:rPr lang="el-GR" dirty="0">
                <a:latin typeface="Garamond" panose="02020404030301010803" pitchFamily="18" charset="0"/>
              </a:rPr>
              <a:t>, δηλ. στην ικανότητα των διευθυντικών στελεχών να αναπτύξουν αποτελεσματική επικοινωνία με τους υφισταμένους τους για τη δημιουργία ευνοϊκού κλίματος εργασίας.</a:t>
            </a:r>
            <a:endParaRPr lang="en-US" dirty="0">
              <a:latin typeface="Garamond" panose="02020404030301010803" pitchFamily="18" charset="0"/>
            </a:endParaRPr>
          </a:p>
        </p:txBody>
      </p:sp>
      <p:sp>
        <p:nvSpPr>
          <p:cNvPr id="2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Εικόνα 15">
            <a:extLst>
              <a:ext uri="{FF2B5EF4-FFF2-40B4-BE49-F238E27FC236}">
                <a16:creationId xmlns:a16="http://schemas.microsoft.com/office/drawing/2014/main" id="{9935EEC7-6D8A-466C-BB81-077D20ECB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630452"/>
            <a:ext cx="6019331" cy="359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0936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3A385F-A5C1-6263-2238-6FF282EA08BA}"/>
              </a:ext>
            </a:extLst>
          </p:cNvPr>
          <p:cNvSpPr txBox="1"/>
          <p:nvPr/>
        </p:nvSpPr>
        <p:spPr>
          <a:xfrm>
            <a:off x="845320" y="427911"/>
            <a:ext cx="7134225" cy="584775"/>
          </a:xfrm>
          <a:prstGeom prst="rect">
            <a:avLst/>
          </a:prstGeom>
          <a:noFill/>
        </p:spPr>
        <p:txBody>
          <a:bodyPr wrap="square" rtlCol="0">
            <a:spAutoFit/>
          </a:bodyPr>
          <a:lstStyle/>
          <a:p>
            <a:r>
              <a:rPr lang="el-GR" sz="3200" b="1" dirty="0">
                <a:latin typeface="Garamond" panose="02020404030301010803" pitchFamily="18" charset="0"/>
              </a:rPr>
              <a:t>5</a:t>
            </a:r>
            <a:r>
              <a:rPr lang="en-US" sz="3200" b="1" dirty="0">
                <a:latin typeface="Garamond" panose="02020404030301010803" pitchFamily="18" charset="0"/>
              </a:rPr>
              <a:t>. </a:t>
            </a:r>
            <a:r>
              <a:rPr lang="el-GR" sz="3200" b="1" dirty="0">
                <a:latin typeface="Garamond" panose="02020404030301010803" pitchFamily="18" charset="0"/>
              </a:rPr>
              <a:t>Έλεγχος</a:t>
            </a:r>
          </a:p>
        </p:txBody>
      </p:sp>
      <p:sp>
        <p:nvSpPr>
          <p:cNvPr id="6" name="TextBox 5">
            <a:extLst>
              <a:ext uri="{FF2B5EF4-FFF2-40B4-BE49-F238E27FC236}">
                <a16:creationId xmlns:a16="http://schemas.microsoft.com/office/drawing/2014/main" id="{8EB5D653-A52B-01B8-12A7-AFBEE9459572}"/>
              </a:ext>
            </a:extLst>
          </p:cNvPr>
          <p:cNvSpPr txBox="1"/>
          <p:nvPr/>
        </p:nvSpPr>
        <p:spPr>
          <a:xfrm>
            <a:off x="363985" y="1193769"/>
            <a:ext cx="5912528" cy="3693319"/>
          </a:xfrm>
          <a:prstGeom prst="rect">
            <a:avLst/>
          </a:prstGeom>
          <a:noFill/>
        </p:spPr>
        <p:txBody>
          <a:bodyPr wrap="square" rtlCol="0">
            <a:spAutoFit/>
          </a:bodyPr>
          <a:lstStyle/>
          <a:p>
            <a:pPr indent="180000" algn="just"/>
            <a:r>
              <a:rPr lang="el-GR" dirty="0">
                <a:latin typeface="Garamond" panose="02020404030301010803" pitchFamily="18" charset="0"/>
              </a:rPr>
              <a:t>Η λειτουργία του ελέγχου είναι επέκταση και φυσική συνέπεια του σχεδιασμού-προγραμματισμού, αφού μέσω αυτής το διοικητικό στέλεχος </a:t>
            </a:r>
            <a:r>
              <a:rPr lang="el-GR" b="1" dirty="0">
                <a:latin typeface="Garamond" panose="02020404030301010803" pitchFamily="18" charset="0"/>
              </a:rPr>
              <a:t>ελέγχει συνεχώς την απόδοση του εργαζόμενου σε σύγκριση προς κάποιο πρότυπο που έχει καθοριστεί με τη λειτουργία του προγραμματισμού</a:t>
            </a:r>
            <a:r>
              <a:rPr lang="el-GR" dirty="0">
                <a:latin typeface="Garamond" panose="02020404030301010803" pitchFamily="18" charset="0"/>
              </a:rPr>
              <a:t>.</a:t>
            </a: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Σε περίπτωση σοβαρών αρνητικών αποκλίσεων, η λειτουργία του ελέγχου βοηθά τον οργανισμό να </a:t>
            </a:r>
            <a:r>
              <a:rPr lang="el-GR" b="1" dirty="0">
                <a:latin typeface="Garamond" panose="02020404030301010803" pitchFamily="18" charset="0"/>
              </a:rPr>
              <a:t>προλαμβάνει</a:t>
            </a:r>
            <a:r>
              <a:rPr lang="el-GR" dirty="0">
                <a:latin typeface="Garamond" panose="02020404030301010803" pitchFamily="18" charset="0"/>
              </a:rPr>
              <a:t> ανεπιθύμητα γι’ αυτόν αποτελέσματα και να </a:t>
            </a:r>
            <a:r>
              <a:rPr lang="el-GR" b="1" dirty="0">
                <a:latin typeface="Garamond" panose="02020404030301010803" pitchFamily="18" charset="0"/>
              </a:rPr>
              <a:t>επαναπροσδιορίζει</a:t>
            </a:r>
            <a:r>
              <a:rPr lang="el-GR" dirty="0">
                <a:latin typeface="Garamond" panose="02020404030301010803" pitchFamily="18" charset="0"/>
              </a:rPr>
              <a:t> τους στόχους του. </a:t>
            </a: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Η σπουδαιότητα του ελέγχου βρίσκεται στο γεγονός ότι μέσω αυτού εξασφαλίζεται η καλύτερη δυνατή πραγματοποίηση των </a:t>
            </a:r>
            <a:r>
              <a:rPr lang="el-GR" dirty="0" err="1">
                <a:latin typeface="Garamond" panose="02020404030301010803" pitchFamily="18" charset="0"/>
              </a:rPr>
              <a:t>οργανωσιακών</a:t>
            </a:r>
            <a:r>
              <a:rPr lang="el-GR" dirty="0">
                <a:latin typeface="Garamond" panose="02020404030301010803" pitchFamily="18" charset="0"/>
              </a:rPr>
              <a:t> στόχων.</a:t>
            </a:r>
          </a:p>
        </p:txBody>
      </p:sp>
      <p:pic>
        <p:nvPicPr>
          <p:cNvPr id="8" name="Θέση εικόνας 7">
            <a:extLst>
              <a:ext uri="{FF2B5EF4-FFF2-40B4-BE49-F238E27FC236}">
                <a16:creationId xmlns:a16="http://schemas.microsoft.com/office/drawing/2014/main" id="{5E4B38A2-4B69-4B2A-2BBB-08339CB0F44D}"/>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3648" r="3648"/>
          <a:stretch>
            <a:fillRect/>
          </a:stretch>
        </p:blipFill>
        <p:spPr/>
      </p:pic>
    </p:spTree>
    <p:extLst>
      <p:ext uri="{BB962C8B-B14F-4D97-AF65-F5344CB8AC3E}">
        <p14:creationId xmlns:p14="http://schemas.microsoft.com/office/powerpoint/2010/main" val="4054908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10431" y="3414001"/>
            <a:ext cx="7277297" cy="707886"/>
          </a:xfrm>
          <a:prstGeom prst="rect">
            <a:avLst/>
          </a:prstGeom>
          <a:noFill/>
        </p:spPr>
        <p:txBody>
          <a:bodyPr wrap="square" rtlCol="0" anchor="ctr">
            <a:spAutoFit/>
          </a:bodyPr>
          <a:lstStyle/>
          <a:p>
            <a:pPr algn="ctr"/>
            <a:r>
              <a:rPr lang="el-GR" altLang="ko-KR" sz="4000" b="1" dirty="0">
                <a:solidFill>
                  <a:schemeClr val="bg1"/>
                </a:solidFill>
                <a:latin typeface="+mj-lt"/>
                <a:cs typeface="Arial" pitchFamily="34" charset="0"/>
              </a:rPr>
              <a:t>4.</a:t>
            </a:r>
            <a:r>
              <a:rPr lang="el-GR" altLang="ko-KR" sz="4000" b="1" dirty="0">
                <a:solidFill>
                  <a:schemeClr val="bg1"/>
                </a:solidFill>
                <a:cs typeface="Arial" pitchFamily="34" charset="0"/>
              </a:rPr>
              <a:t> Μελέτες Περιπτώσεων</a:t>
            </a:r>
            <a:endParaRPr lang="ko-KR" altLang="en-US" sz="4000" b="1" dirty="0">
              <a:solidFill>
                <a:schemeClr val="bg1"/>
              </a:solidFill>
              <a:latin typeface="+mj-lt"/>
              <a:cs typeface="Arial" pitchFamily="34" charset="0"/>
            </a:endParaRPr>
          </a:p>
        </p:txBody>
      </p:sp>
    </p:spTree>
    <p:extLst>
      <p:ext uri="{BB962C8B-B14F-4D97-AF65-F5344CB8AC3E}">
        <p14:creationId xmlns:p14="http://schemas.microsoft.com/office/powerpoint/2010/main" val="1976079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D7F42822-2B8F-B894-3E5E-C27228EC345D}"/>
              </a:ext>
            </a:extLst>
          </p:cNvPr>
          <p:cNvSpPr txBox="1"/>
          <p:nvPr/>
        </p:nvSpPr>
        <p:spPr>
          <a:xfrm>
            <a:off x="287867" y="1414989"/>
            <a:ext cx="4038600" cy="402802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err="1">
                <a:solidFill>
                  <a:schemeClr val="tx1"/>
                </a:solidFill>
                <a:latin typeface="Garamond" panose="02020404030301010803" pitchFamily="18" charset="0"/>
                <a:ea typeface="+mj-ea"/>
                <a:cs typeface="+mj-cs"/>
              </a:rPr>
              <a:t>Περί</a:t>
            </a:r>
            <a:r>
              <a:rPr lang="en-US" sz="4400" b="1" kern="1200" dirty="0">
                <a:solidFill>
                  <a:schemeClr val="tx1"/>
                </a:solidFill>
                <a:latin typeface="Garamond" panose="02020404030301010803" pitchFamily="18" charset="0"/>
                <a:ea typeface="+mj-ea"/>
                <a:cs typeface="+mj-cs"/>
              </a:rPr>
              <a:t>πτωση 1</a:t>
            </a:r>
            <a:r>
              <a:rPr lang="en-US" sz="4400" b="1" kern="1200" baseline="30000" dirty="0">
                <a:solidFill>
                  <a:schemeClr val="tx1"/>
                </a:solidFill>
                <a:latin typeface="Garamond" panose="02020404030301010803" pitchFamily="18" charset="0"/>
                <a:ea typeface="+mj-ea"/>
                <a:cs typeface="+mj-cs"/>
              </a:rPr>
              <a:t>η</a:t>
            </a:r>
            <a:r>
              <a:rPr lang="en-US" sz="4400" b="1" kern="1200" dirty="0">
                <a:solidFill>
                  <a:schemeClr val="tx1"/>
                </a:solidFill>
                <a:latin typeface="Garamond" panose="02020404030301010803" pitchFamily="18" charset="0"/>
                <a:ea typeface="+mj-ea"/>
                <a:cs typeface="+mj-cs"/>
              </a:rPr>
              <a:t> Τρόπος άσκησης της Εξουσίας</a:t>
            </a:r>
          </a:p>
        </p:txBody>
      </p:sp>
      <p:sp>
        <p:nvSpPr>
          <p:cNvPr id="5" name="TextBox 4">
            <a:extLst>
              <a:ext uri="{FF2B5EF4-FFF2-40B4-BE49-F238E27FC236}">
                <a16:creationId xmlns:a16="http://schemas.microsoft.com/office/drawing/2014/main" id="{35DF4799-A56B-05CE-FC3B-1826326BA490}"/>
              </a:ext>
            </a:extLst>
          </p:cNvPr>
          <p:cNvSpPr txBox="1"/>
          <p:nvPr/>
        </p:nvSpPr>
        <p:spPr>
          <a:xfrm>
            <a:off x="4614333" y="713313"/>
            <a:ext cx="7459298" cy="5431376"/>
          </a:xfrm>
          <a:prstGeom prst="rect">
            <a:avLst/>
          </a:prstGeom>
        </p:spPr>
        <p:txBody>
          <a:bodyPr vert="horz" lIns="91440" tIns="45720" rIns="91440" bIns="45720" rtlCol="0" anchor="ctr">
            <a:normAutofit/>
          </a:bodyPr>
          <a:lstStyle/>
          <a:p>
            <a:pPr indent="180000" algn="just"/>
            <a:r>
              <a:rPr lang="en-US" sz="2000" dirty="0" err="1">
                <a:latin typeface="Garamond" panose="02020404030301010803" pitchFamily="18" charset="0"/>
              </a:rPr>
              <a:t>Σύμφων</a:t>
            </a:r>
            <a:r>
              <a:rPr lang="en-US" sz="2000" dirty="0">
                <a:latin typeface="Garamond" panose="02020404030301010803" pitchFamily="18" charset="0"/>
              </a:rPr>
              <a:t>α με την ισχύουσα νομοθεσία [ν. 3528/2007 (ΦΕΚ 26, τ. Α’), </a:t>
            </a:r>
            <a:r>
              <a:rPr lang="en-US" sz="2000" dirty="0" err="1">
                <a:latin typeface="Garamond" panose="02020404030301010803" pitchFamily="18" charset="0"/>
              </a:rPr>
              <a:t>άρθρο</a:t>
            </a:r>
            <a:r>
              <a:rPr lang="en-US" sz="2000" dirty="0">
                <a:latin typeface="Garamond" panose="02020404030301010803" pitchFamily="18" charset="0"/>
              </a:rPr>
              <a:t> 48 και α</a:t>
            </a:r>
            <a:r>
              <a:rPr lang="en-US" sz="2000" dirty="0" err="1">
                <a:latin typeface="Garamond" panose="02020404030301010803" pitchFamily="18" charset="0"/>
              </a:rPr>
              <a:t>ριθμ</a:t>
            </a:r>
            <a:r>
              <a:rPr lang="en-US" sz="2000" dirty="0">
                <a:latin typeface="Garamond" panose="02020404030301010803" pitchFamily="18" charset="0"/>
              </a:rPr>
              <a:t>. 74275/Δ2 Υ.Α.], </a:t>
            </a:r>
            <a:r>
              <a:rPr lang="en-US" sz="2000" dirty="0" err="1">
                <a:latin typeface="Garamond" panose="02020404030301010803" pitchFamily="18" charset="0"/>
              </a:rPr>
              <a:t>οι</a:t>
            </a:r>
            <a:r>
              <a:rPr lang="en-US" sz="2000" dirty="0">
                <a:latin typeface="Garamond" panose="02020404030301010803" pitchFamily="18" charset="0"/>
              </a:rPr>
              <a:t> </a:t>
            </a:r>
            <a:r>
              <a:rPr lang="en-US" sz="2000" dirty="0" err="1">
                <a:latin typeface="Garamond" panose="02020404030301010803" pitchFamily="18" charset="0"/>
              </a:rPr>
              <a:t>εκ</a:t>
            </a:r>
            <a:r>
              <a:rPr lang="en-US" sz="2000" dirty="0">
                <a:latin typeface="Garamond" panose="02020404030301010803" pitchFamily="18" charset="0"/>
              </a:rPr>
              <a:t>παιδευτικοί λειτουργοί της Α/θμιας και Β/θμιας εκπαίδευσης μπορούν, εφόσον ‘συντρέχουν σοβαροί λόγοι ανάγκης, να παίρνουν κανονική άδεια με αποδοχές ως 10 εργάσιμες μέρες κατ’ έτος. Η </a:t>
            </a:r>
            <a:r>
              <a:rPr lang="en-US" sz="2000" dirty="0" err="1">
                <a:latin typeface="Garamond" panose="02020404030301010803" pitchFamily="18" charset="0"/>
              </a:rPr>
              <a:t>άδει</a:t>
            </a:r>
            <a:r>
              <a:rPr lang="en-US" sz="2000" dirty="0">
                <a:latin typeface="Garamond" panose="02020404030301010803" pitchFamily="18" charset="0"/>
              </a:rPr>
              <a:t>α αυτή χορηγείται από το διευθυντή Εκπαίδευσης ή προϊστάμενο Γραφείου εκπαίδευσης ύστερα από αίτησή τους.</a:t>
            </a:r>
          </a:p>
          <a:p>
            <a:pPr indent="180000" algn="just">
              <a:buFont typeface="Arial" panose="020B0604020202020204" pitchFamily="34" charset="0"/>
              <a:buChar char="•"/>
            </a:pPr>
            <a:endParaRPr lang="el-GR" sz="2000" dirty="0">
              <a:latin typeface="Garamond" panose="02020404030301010803" pitchFamily="18" charset="0"/>
            </a:endParaRPr>
          </a:p>
          <a:p>
            <a:pPr algn="just"/>
            <a:endParaRPr lang="en-US" sz="2000" dirty="0">
              <a:latin typeface="Garamond" panose="02020404030301010803" pitchFamily="18" charset="0"/>
            </a:endParaRPr>
          </a:p>
          <a:p>
            <a:pPr indent="180000" algn="just"/>
            <a:r>
              <a:rPr lang="en-US" sz="2000" dirty="0" err="1">
                <a:latin typeface="Garamond" panose="02020404030301010803" pitchFamily="18" charset="0"/>
              </a:rPr>
              <a:t>Φέτος</a:t>
            </a:r>
            <a:r>
              <a:rPr lang="en-US" sz="2000" dirty="0">
                <a:latin typeface="Garamond" panose="02020404030301010803" pitchFamily="18" charset="0"/>
              </a:rPr>
              <a:t> η </a:t>
            </a:r>
            <a:r>
              <a:rPr lang="en-US" sz="2000" dirty="0" err="1">
                <a:latin typeface="Garamond" panose="02020404030301010803" pitchFamily="18" charset="0"/>
              </a:rPr>
              <a:t>ημέρ</a:t>
            </a:r>
            <a:r>
              <a:rPr lang="en-US" sz="2000" dirty="0">
                <a:latin typeface="Garamond" panose="02020404030301010803" pitchFamily="18" charset="0"/>
              </a:rPr>
              <a:t>α της 28</a:t>
            </a:r>
            <a:r>
              <a:rPr lang="en-US" sz="2000" baseline="30000" dirty="0">
                <a:latin typeface="Garamond" panose="02020404030301010803" pitchFamily="18" charset="0"/>
              </a:rPr>
              <a:t>ης </a:t>
            </a:r>
            <a:r>
              <a:rPr lang="en-US" sz="2000" dirty="0">
                <a:latin typeface="Garamond" panose="02020404030301010803" pitchFamily="18" charset="0"/>
              </a:rPr>
              <a:t> Οκτωβρίου ήταν Σάββατο και ο κ. Α. </a:t>
            </a:r>
            <a:r>
              <a:rPr lang="en-US" sz="2000" dirty="0" err="1">
                <a:latin typeface="Garamond" panose="02020404030301010803" pitchFamily="18" charset="0"/>
              </a:rPr>
              <a:t>εκ</a:t>
            </a:r>
            <a:r>
              <a:rPr lang="en-US" sz="2000" dirty="0">
                <a:latin typeface="Garamond" panose="02020404030301010803" pitchFamily="18" charset="0"/>
              </a:rPr>
              <a:t>παιδευτικός σε 6/θεσιο δημοτικό σχολείο Κοζάνης, θεώρησε σκόπιμο να πάρει άδεια 2 ημερών. </a:t>
            </a:r>
            <a:r>
              <a:rPr lang="en-US" sz="2000" dirty="0" err="1">
                <a:latin typeface="Garamond" panose="02020404030301010803" pitchFamily="18" charset="0"/>
              </a:rPr>
              <a:t>Έτσι</a:t>
            </a:r>
            <a:r>
              <a:rPr lang="en-US" sz="2000" dirty="0">
                <a:latin typeface="Garamond" panose="02020404030301010803" pitchFamily="18" charset="0"/>
              </a:rPr>
              <a:t>, 15 </a:t>
            </a:r>
            <a:r>
              <a:rPr lang="en-US" sz="2000" dirty="0" err="1">
                <a:latin typeface="Garamond" panose="02020404030301010803" pitchFamily="18" charset="0"/>
              </a:rPr>
              <a:t>μέρες</a:t>
            </a:r>
            <a:r>
              <a:rPr lang="en-US" sz="2000" dirty="0">
                <a:latin typeface="Garamond" panose="02020404030301010803" pitchFamily="18" charset="0"/>
              </a:rPr>
              <a:t> π</a:t>
            </a:r>
            <a:r>
              <a:rPr lang="en-US" sz="2000" dirty="0" err="1">
                <a:latin typeface="Garamond" panose="02020404030301010803" pitchFamily="18" charset="0"/>
              </a:rPr>
              <a:t>ριν</a:t>
            </a:r>
            <a:r>
              <a:rPr lang="en-US" sz="2000" dirty="0">
                <a:latin typeface="Garamond" panose="02020404030301010803" pitchFamily="18" charset="0"/>
              </a:rPr>
              <a:t> </a:t>
            </a:r>
            <a:r>
              <a:rPr lang="en-US" sz="2000" dirty="0" err="1">
                <a:latin typeface="Garamond" panose="02020404030301010803" pitchFamily="18" charset="0"/>
              </a:rPr>
              <a:t>με</a:t>
            </a:r>
            <a:r>
              <a:rPr lang="en-US" sz="2000" dirty="0">
                <a:latin typeface="Garamond" panose="02020404030301010803" pitchFamily="18" charset="0"/>
              </a:rPr>
              <a:t> α</a:t>
            </a:r>
            <a:r>
              <a:rPr lang="en-US" sz="2000" dirty="0" err="1">
                <a:latin typeface="Garamond" panose="02020404030301010803" pitchFamily="18" charset="0"/>
              </a:rPr>
              <a:t>ίτησή</a:t>
            </a:r>
            <a:r>
              <a:rPr lang="en-US" sz="2000" dirty="0">
                <a:latin typeface="Garamond" panose="02020404030301010803" pitchFamily="18" charset="0"/>
              </a:rPr>
              <a:t> </a:t>
            </a:r>
            <a:r>
              <a:rPr lang="en-US" sz="2000" dirty="0" err="1">
                <a:latin typeface="Garamond" panose="02020404030301010803" pitchFamily="18" charset="0"/>
              </a:rPr>
              <a:t>του</a:t>
            </a:r>
            <a:r>
              <a:rPr lang="en-US" sz="2000" dirty="0">
                <a:latin typeface="Garamond" panose="02020404030301010803" pitchFamily="18" charset="0"/>
              </a:rPr>
              <a:t> </a:t>
            </a:r>
            <a:r>
              <a:rPr lang="en-US" sz="2000" dirty="0" err="1">
                <a:latin typeface="Garamond" panose="02020404030301010803" pitchFamily="18" charset="0"/>
              </a:rPr>
              <a:t>ζήτησε</a:t>
            </a:r>
            <a:r>
              <a:rPr lang="en-US" sz="2000" dirty="0">
                <a:latin typeface="Garamond" panose="02020404030301010803" pitchFamily="18" charset="0"/>
              </a:rPr>
              <a:t> κα</a:t>
            </a:r>
            <a:r>
              <a:rPr lang="en-US" sz="2000" dirty="0" err="1">
                <a:latin typeface="Garamond" panose="02020404030301010803" pitchFamily="18" charset="0"/>
              </a:rPr>
              <a:t>νονική</a:t>
            </a:r>
            <a:r>
              <a:rPr lang="en-US" sz="2000" dirty="0">
                <a:latin typeface="Garamond" panose="02020404030301010803" pitchFamily="18" charset="0"/>
              </a:rPr>
              <a:t> </a:t>
            </a:r>
            <a:r>
              <a:rPr lang="en-US" sz="2000" dirty="0" err="1">
                <a:latin typeface="Garamond" panose="02020404030301010803" pitchFamily="18" charset="0"/>
              </a:rPr>
              <a:t>άδει</a:t>
            </a:r>
            <a:r>
              <a:rPr lang="en-US" sz="2000" dirty="0">
                <a:latin typeface="Garamond" panose="02020404030301010803" pitchFamily="18" charset="0"/>
              </a:rPr>
              <a:t>α 2 ημερών από 26 Οκτωβρίου προκειμένου να μεταβεί στο Αίγιο, για να επισκεφτεί ένα άρρωστο μέλος της οικογένειάς του. Η α</a:t>
            </a:r>
            <a:r>
              <a:rPr lang="en-US" sz="2000" dirty="0" err="1">
                <a:latin typeface="Garamond" panose="02020404030301010803" pitchFamily="18" charset="0"/>
              </a:rPr>
              <a:t>ίτηση</a:t>
            </a:r>
            <a:r>
              <a:rPr lang="en-US" sz="2000" dirty="0">
                <a:latin typeface="Garamond" panose="02020404030301010803" pitchFamily="18" charset="0"/>
              </a:rPr>
              <a:t> </a:t>
            </a:r>
            <a:r>
              <a:rPr lang="en-US" sz="2000" dirty="0" err="1">
                <a:latin typeface="Garamond" panose="02020404030301010803" pitchFamily="18" charset="0"/>
              </a:rPr>
              <a:t>του</a:t>
            </a:r>
            <a:r>
              <a:rPr lang="en-US" sz="2000" dirty="0">
                <a:latin typeface="Garamond" panose="02020404030301010803" pitchFamily="18" charset="0"/>
              </a:rPr>
              <a:t> κ. Α. </a:t>
            </a:r>
            <a:r>
              <a:rPr lang="en-US" sz="2000" dirty="0" err="1">
                <a:latin typeface="Garamond" panose="02020404030301010803" pitchFamily="18" charset="0"/>
              </a:rPr>
              <a:t>μετ</a:t>
            </a:r>
            <a:r>
              <a:rPr lang="en-US" sz="2000" dirty="0">
                <a:latin typeface="Garamond" panose="02020404030301010803" pitchFamily="18" charset="0"/>
              </a:rPr>
              <a:t>αβιβάστηκε με το υπ’ αριθμ. 125/… </a:t>
            </a:r>
            <a:r>
              <a:rPr lang="en-US" sz="2000" dirty="0" err="1">
                <a:latin typeface="Garamond" panose="02020404030301010803" pitchFamily="18" charset="0"/>
              </a:rPr>
              <a:t>έγγρ</a:t>
            </a:r>
            <a:r>
              <a:rPr lang="en-US" sz="2000" dirty="0">
                <a:latin typeface="Garamond" panose="02020404030301010803" pitchFamily="18" charset="0"/>
              </a:rPr>
              <a:t>αφο του διευθυντή του σχολείου στο αρμόδιο Γραφείο Α/θμιας Εκπαίδευσης Κοζάνης.</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18824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A83BA2-06F7-43B1-BA30-3956D3B6017C}"/>
              </a:ext>
            </a:extLst>
          </p:cNvPr>
          <p:cNvSpPr txBox="1"/>
          <p:nvPr/>
        </p:nvSpPr>
        <p:spPr>
          <a:xfrm>
            <a:off x="284670" y="1488379"/>
            <a:ext cx="6315952" cy="4093428"/>
          </a:xfrm>
          <a:prstGeom prst="rect">
            <a:avLst/>
          </a:prstGeom>
          <a:noFill/>
        </p:spPr>
        <p:txBody>
          <a:bodyPr wrap="square" rtlCol="0">
            <a:spAutoFit/>
          </a:bodyPr>
          <a:lstStyle/>
          <a:p>
            <a:pPr algn="just"/>
            <a:r>
              <a:rPr lang="el-GR" sz="2000" i="0" u="none" strike="noStrike" baseline="0" dirty="0">
                <a:latin typeface="Garamond" panose="02020404030301010803" pitchFamily="18" charset="0"/>
                <a:cs typeface="Times New Roman" panose="02020603050405020304" pitchFamily="18" charset="0"/>
              </a:rPr>
              <a:t>Είναι ένας </a:t>
            </a:r>
            <a:r>
              <a:rPr lang="el-GR" sz="2000" b="1" i="0" u="none" strike="noStrike" baseline="0" dirty="0">
                <a:latin typeface="Garamond" panose="02020404030301010803" pitchFamily="18" charset="0"/>
                <a:cs typeface="Times New Roman" panose="02020603050405020304" pitchFamily="18" charset="0"/>
              </a:rPr>
              <a:t>οργανισμός, </a:t>
            </a:r>
            <a:r>
              <a:rPr lang="el-GR" sz="2000" i="0" u="none" strike="noStrike" baseline="0" dirty="0">
                <a:latin typeface="Garamond" panose="02020404030301010803" pitchFamily="18" charset="0"/>
                <a:cs typeface="Times New Roman" panose="02020603050405020304" pitchFamily="18" charset="0"/>
              </a:rPr>
              <a:t>που</a:t>
            </a:r>
            <a:r>
              <a:rPr lang="el-GR" sz="2000" b="1" i="0" u="none" strike="noStrike" baseline="0" dirty="0">
                <a:latin typeface="Garamond" panose="02020404030301010803" pitchFamily="18" charset="0"/>
                <a:cs typeface="Times New Roman" panose="02020603050405020304" pitchFamily="18" charset="0"/>
              </a:rPr>
              <a:t> </a:t>
            </a:r>
            <a:endParaRPr lang="el-GR" sz="2000" b="0" i="0" u="none" strike="noStrike" baseline="0" dirty="0">
              <a:latin typeface="Garamond" panose="02020404030301010803" pitchFamily="18" charset="0"/>
              <a:cs typeface="Times New Roman" panose="02020603050405020304" pitchFamily="18" charset="0"/>
            </a:endParaRPr>
          </a:p>
          <a:p>
            <a:pPr algn="just"/>
            <a:r>
              <a:rPr lang="el-GR" sz="2000" i="0" u="none" strike="noStrike" baseline="0" dirty="0">
                <a:latin typeface="Garamond" panose="02020404030301010803" pitchFamily="18" charset="0"/>
                <a:cs typeface="Times New Roman" panose="02020603050405020304" pitchFamily="18" charset="0"/>
              </a:rPr>
              <a:t>α) έχει συγκεκριμένους </a:t>
            </a:r>
            <a:r>
              <a:rPr lang="el-GR" sz="2000" b="1" i="0" u="none" strike="noStrike" baseline="0" dirty="0">
                <a:solidFill>
                  <a:srgbClr val="00B050"/>
                </a:solidFill>
                <a:latin typeface="Garamond" panose="02020404030301010803" pitchFamily="18" charset="0"/>
                <a:cs typeface="Times New Roman" panose="02020603050405020304" pitchFamily="18" charset="0"/>
              </a:rPr>
              <a:t>σκοπούς</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i="0" u="none" strike="noStrike" baseline="0" dirty="0">
                <a:solidFill>
                  <a:srgbClr val="000000"/>
                </a:solidFill>
                <a:latin typeface="Garamond" panose="02020404030301010803" pitchFamily="18" charset="0"/>
                <a:cs typeface="Times New Roman" panose="02020603050405020304" pitchFamily="18" charset="0"/>
              </a:rPr>
              <a:t>και στόχους, για την προώθηση των οποίων διαθέτει κατάλληλη </a:t>
            </a:r>
            <a:r>
              <a:rPr lang="el-GR" sz="2000" b="1" dirty="0">
                <a:solidFill>
                  <a:srgbClr val="00B050"/>
                </a:solidFill>
                <a:latin typeface="Garamond" panose="02020404030301010803" pitchFamily="18" charset="0"/>
                <a:cs typeface="Times New Roman" panose="02020603050405020304" pitchFamily="18" charset="0"/>
              </a:rPr>
              <a:t>δομή</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i="0" u="none" strike="noStrike" baseline="0" dirty="0">
                <a:latin typeface="Garamond" panose="02020404030301010803" pitchFamily="18" charset="0"/>
                <a:cs typeface="Times New Roman" panose="02020603050405020304" pitchFamily="18" charset="0"/>
              </a:rPr>
              <a:t>και</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b="1" dirty="0">
                <a:solidFill>
                  <a:srgbClr val="00B050"/>
                </a:solidFill>
                <a:latin typeface="Garamond" panose="02020404030301010803" pitchFamily="18" charset="0"/>
                <a:cs typeface="Times New Roman" panose="02020603050405020304" pitchFamily="18" charset="0"/>
              </a:rPr>
              <a:t>οργάνωση</a:t>
            </a:r>
            <a:r>
              <a:rPr lang="el-GR" sz="2000" i="0" u="none" strike="noStrike" baseline="0" dirty="0">
                <a:solidFill>
                  <a:srgbClr val="000000"/>
                </a:solidFill>
                <a:latin typeface="Garamond" panose="02020404030301010803" pitchFamily="18" charset="0"/>
                <a:cs typeface="Times New Roman" panose="02020603050405020304" pitchFamily="18" charset="0"/>
              </a:rPr>
              <a:t>, </a:t>
            </a:r>
          </a:p>
          <a:p>
            <a:pPr algn="just"/>
            <a:r>
              <a:rPr lang="el-GR" sz="2000" i="0" u="none" strike="noStrike" baseline="0" dirty="0">
                <a:solidFill>
                  <a:srgbClr val="000000"/>
                </a:solidFill>
                <a:latin typeface="Garamond" panose="02020404030301010803" pitchFamily="18" charset="0"/>
                <a:cs typeface="Times New Roman" panose="02020603050405020304" pitchFamily="18" charset="0"/>
              </a:rPr>
              <a:t>β) διέπεται από ένα σύνολο διακανονισμών στο οποίο κυριαρχούν οι </a:t>
            </a:r>
            <a:r>
              <a:rPr lang="el-GR" sz="2000" b="1" dirty="0">
                <a:solidFill>
                  <a:srgbClr val="00B050"/>
                </a:solidFill>
                <a:latin typeface="Garamond" panose="02020404030301010803" pitchFamily="18" charset="0"/>
                <a:cs typeface="Times New Roman" panose="02020603050405020304" pitchFamily="18" charset="0"/>
              </a:rPr>
              <a:t>νομικές</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b="1" dirty="0">
                <a:solidFill>
                  <a:srgbClr val="00B050"/>
                </a:solidFill>
                <a:latin typeface="Garamond" panose="02020404030301010803" pitchFamily="18" charset="0"/>
                <a:cs typeface="Times New Roman" panose="02020603050405020304" pitchFamily="18" charset="0"/>
              </a:rPr>
              <a:t>ρυθμίσεις</a:t>
            </a:r>
            <a:r>
              <a:rPr lang="el-GR" sz="2000" i="0" u="none" strike="noStrike" baseline="0" dirty="0">
                <a:solidFill>
                  <a:srgbClr val="000000"/>
                </a:solidFill>
                <a:latin typeface="Garamond" panose="02020404030301010803" pitchFamily="18" charset="0"/>
                <a:cs typeface="Times New Roman" panose="02020603050405020304" pitchFamily="18" charset="0"/>
              </a:rPr>
              <a:t>, </a:t>
            </a:r>
          </a:p>
          <a:p>
            <a:pPr algn="just"/>
            <a:r>
              <a:rPr lang="el-GR" sz="2000" i="0" u="none" strike="noStrike" baseline="0" dirty="0">
                <a:solidFill>
                  <a:srgbClr val="000000"/>
                </a:solidFill>
                <a:latin typeface="Garamond" panose="02020404030301010803" pitchFamily="18" charset="0"/>
                <a:cs typeface="Times New Roman" panose="02020603050405020304" pitchFamily="18" charset="0"/>
              </a:rPr>
              <a:t>γ) παράγει </a:t>
            </a:r>
            <a:r>
              <a:rPr lang="el-GR" sz="2000" b="1" dirty="0">
                <a:solidFill>
                  <a:srgbClr val="00B050"/>
                </a:solidFill>
                <a:latin typeface="Garamond" panose="02020404030301010803" pitchFamily="18" charset="0"/>
                <a:cs typeface="Times New Roman" panose="02020603050405020304" pitchFamily="18" charset="0"/>
              </a:rPr>
              <a:t>προϊόντα</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i="0" u="none" strike="noStrike" baseline="0" dirty="0">
                <a:solidFill>
                  <a:srgbClr val="000000"/>
                </a:solidFill>
                <a:latin typeface="Garamond" panose="02020404030301010803" pitchFamily="18" charset="0"/>
                <a:cs typeface="Times New Roman" panose="02020603050405020304" pitchFamily="18" charset="0"/>
              </a:rPr>
              <a:t>ή παρέχει </a:t>
            </a:r>
            <a:r>
              <a:rPr lang="el-GR" sz="2000" b="1" dirty="0">
                <a:solidFill>
                  <a:srgbClr val="00B050"/>
                </a:solidFill>
                <a:latin typeface="Garamond" panose="02020404030301010803" pitchFamily="18" charset="0"/>
                <a:cs typeface="Times New Roman" panose="02020603050405020304" pitchFamily="18" charset="0"/>
              </a:rPr>
              <a:t>υπηρεσίες</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i="0" u="none" strike="noStrike" baseline="0" dirty="0">
                <a:solidFill>
                  <a:srgbClr val="000000"/>
                </a:solidFill>
                <a:latin typeface="Garamond" panose="02020404030301010803" pitchFamily="18" charset="0"/>
                <a:cs typeface="Times New Roman" panose="02020603050405020304" pitchFamily="18" charset="0"/>
              </a:rPr>
              <a:t>που θεωρούνται σημαντικά, </a:t>
            </a:r>
          </a:p>
          <a:p>
            <a:pPr algn="just"/>
            <a:r>
              <a:rPr lang="el-GR" sz="2000" i="0" u="none" strike="noStrike" baseline="0" dirty="0">
                <a:solidFill>
                  <a:srgbClr val="000000"/>
                </a:solidFill>
                <a:latin typeface="Garamond" panose="02020404030301010803" pitchFamily="18" charset="0"/>
                <a:cs typeface="Times New Roman" panose="02020603050405020304" pitchFamily="18" charset="0"/>
              </a:rPr>
              <a:t>δ) δεν μπορεί να υπάρξει χωρίς </a:t>
            </a:r>
            <a:r>
              <a:rPr lang="el-GR" sz="2000" b="1" dirty="0">
                <a:solidFill>
                  <a:srgbClr val="00B050"/>
                </a:solidFill>
                <a:latin typeface="Garamond" panose="02020404030301010803" pitchFamily="18" charset="0"/>
                <a:cs typeface="Times New Roman" panose="02020603050405020304" pitchFamily="18" charset="0"/>
              </a:rPr>
              <a:t>άτομα</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i="0" u="none" strike="noStrike" baseline="0" dirty="0">
                <a:solidFill>
                  <a:srgbClr val="000000"/>
                </a:solidFill>
                <a:latin typeface="Garamond" panose="02020404030301010803" pitchFamily="18" charset="0"/>
                <a:cs typeface="Times New Roman" panose="02020603050405020304" pitchFamily="18" charset="0"/>
              </a:rPr>
              <a:t>που αποδέχονται και φέρουν εις πέρας τους επιδιωκόμενους στόχους αλλά και </a:t>
            </a:r>
          </a:p>
          <a:p>
            <a:pPr algn="just"/>
            <a:r>
              <a:rPr lang="el-GR" sz="2000" i="0" u="none" strike="noStrike" baseline="0" dirty="0">
                <a:solidFill>
                  <a:srgbClr val="000000"/>
                </a:solidFill>
                <a:latin typeface="Garamond" panose="02020404030301010803" pitchFamily="18" charset="0"/>
                <a:cs typeface="Times New Roman" panose="02020603050405020304" pitchFamily="18" charset="0"/>
              </a:rPr>
              <a:t>ε) αναπτύσσονται και </a:t>
            </a:r>
            <a:r>
              <a:rPr lang="el-GR" sz="2000" b="1" dirty="0">
                <a:solidFill>
                  <a:srgbClr val="00B050"/>
                </a:solidFill>
                <a:latin typeface="Garamond" panose="02020404030301010803" pitchFamily="18" charset="0"/>
                <a:cs typeface="Times New Roman" panose="02020603050405020304" pitchFamily="18" charset="0"/>
              </a:rPr>
              <a:t>άτυπα</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b="1" dirty="0">
                <a:solidFill>
                  <a:srgbClr val="00B050"/>
                </a:solidFill>
                <a:latin typeface="Garamond" panose="02020404030301010803" pitchFamily="18" charset="0"/>
                <a:cs typeface="Times New Roman" panose="02020603050405020304" pitchFamily="18" charset="0"/>
              </a:rPr>
              <a:t>δίκτυα</a:t>
            </a:r>
            <a:r>
              <a:rPr lang="el-GR" sz="2000" i="0" u="none" strike="noStrike" baseline="0" dirty="0">
                <a:solidFill>
                  <a:srgbClr val="FF0000"/>
                </a:solidFill>
                <a:latin typeface="Garamond" panose="02020404030301010803" pitchFamily="18" charset="0"/>
                <a:cs typeface="Times New Roman" panose="02020603050405020304" pitchFamily="18" charset="0"/>
              </a:rPr>
              <a:t> </a:t>
            </a:r>
            <a:r>
              <a:rPr lang="el-GR" sz="2000" b="1" dirty="0">
                <a:solidFill>
                  <a:srgbClr val="00B050"/>
                </a:solidFill>
                <a:latin typeface="Garamond" panose="02020404030301010803" pitchFamily="18" charset="0"/>
                <a:cs typeface="Times New Roman" panose="02020603050405020304" pitchFamily="18" charset="0"/>
              </a:rPr>
              <a:t>σχέσεων</a:t>
            </a:r>
            <a:r>
              <a:rPr lang="el-GR" sz="2000" i="0" u="none" strike="noStrike" baseline="0" dirty="0">
                <a:solidFill>
                  <a:srgbClr val="000000"/>
                </a:solidFill>
                <a:latin typeface="Garamond" panose="02020404030301010803" pitchFamily="18" charset="0"/>
                <a:cs typeface="Times New Roman" panose="02020603050405020304" pitchFamily="18" charset="0"/>
              </a:rPr>
              <a:t>, καθώς και ανεπίσημοι κανόνες, οι οποίοι προκύπτουν από τις αλληλεπιδράσεις των ατόμων και των ομάδων </a:t>
            </a:r>
          </a:p>
        </p:txBody>
      </p:sp>
      <p:sp>
        <p:nvSpPr>
          <p:cNvPr id="9" name="TextBox 8">
            <a:extLst>
              <a:ext uri="{FF2B5EF4-FFF2-40B4-BE49-F238E27FC236}">
                <a16:creationId xmlns:a16="http://schemas.microsoft.com/office/drawing/2014/main" id="{697DDB08-3F3C-41B7-888C-C668AA23F17A}"/>
              </a:ext>
            </a:extLst>
          </p:cNvPr>
          <p:cNvSpPr txBox="1"/>
          <p:nvPr/>
        </p:nvSpPr>
        <p:spPr>
          <a:xfrm>
            <a:off x="803397" y="598107"/>
            <a:ext cx="6606694" cy="646331"/>
          </a:xfrm>
          <a:prstGeom prst="rect">
            <a:avLst/>
          </a:prstGeom>
          <a:noFill/>
        </p:spPr>
        <p:txBody>
          <a:bodyPr wrap="square" rtlCol="0" anchor="ctr">
            <a:spAutoFit/>
          </a:bodyPr>
          <a:lstStyle/>
          <a:p>
            <a:pPr algn="dist"/>
            <a:r>
              <a:rPr lang="el-GR" altLang="ko-KR" sz="3600" b="1" dirty="0">
                <a:solidFill>
                  <a:schemeClr val="tx1">
                    <a:lumMod val="75000"/>
                    <a:lumOff val="25000"/>
                  </a:schemeClr>
                </a:solidFill>
                <a:latin typeface="Garamond" panose="02020404030301010803" pitchFamily="18" charset="0"/>
                <a:cs typeface="Times New Roman" panose="02020603050405020304" pitchFamily="18" charset="0"/>
              </a:rPr>
              <a:t>Ορισμός: Τι είναι Σχολείο;</a:t>
            </a:r>
            <a:endParaRPr lang="en-US" altLang="ko-KR" sz="3600" b="1" dirty="0">
              <a:solidFill>
                <a:schemeClr val="tx1">
                  <a:lumMod val="75000"/>
                  <a:lumOff val="25000"/>
                </a:schemeClr>
              </a:solidFill>
              <a:latin typeface="Garamond" panose="02020404030301010803"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47DB712-0C91-BADA-02E0-5CDDB16673FC}"/>
              </a:ext>
            </a:extLst>
          </p:cNvPr>
          <p:cNvSpPr txBox="1"/>
          <p:nvPr/>
        </p:nvSpPr>
        <p:spPr>
          <a:xfrm>
            <a:off x="7410091" y="5906050"/>
            <a:ext cx="4244196" cy="276999"/>
          </a:xfrm>
          <a:prstGeom prst="rect">
            <a:avLst/>
          </a:prstGeom>
          <a:noFill/>
        </p:spPr>
        <p:txBody>
          <a:bodyPr wrap="square" rtlCol="0">
            <a:spAutoFit/>
          </a:bodyPr>
          <a:lstStyle/>
          <a:p>
            <a:pPr algn="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ο</a:t>
            </a:r>
            <a:r>
              <a:rPr lang="el-GR" sz="1200" dirty="0">
                <a:latin typeface="Times New Roman" panose="02020603050405020304" pitchFamily="18" charset="0"/>
                <a:cs typeface="Times New Roman" panose="02020603050405020304" pitchFamily="18" charset="0"/>
              </a:rPr>
              <a:t> Δημοτικό Σχολείο Ν. Ορεστιάδας. </a:t>
            </a:r>
          </a:p>
        </p:txBody>
      </p:sp>
      <p:pic>
        <p:nvPicPr>
          <p:cNvPr id="6" name="Θέση εικόνας 5" descr="Εικόνα που περιέχει ουρανός, υπαίθριος&#10;&#10;Περιγραφή που δημιουργήθηκε αυτόματα">
            <a:extLst>
              <a:ext uri="{FF2B5EF4-FFF2-40B4-BE49-F238E27FC236}">
                <a16:creationId xmlns:a16="http://schemas.microsoft.com/office/drawing/2014/main" id="{D2224FDF-613C-1958-F337-22136B370BAB}"/>
              </a:ext>
            </a:extLst>
          </p:cNvPr>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53058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D7F42822-2B8F-B894-3E5E-C27228EC345D}"/>
              </a:ext>
            </a:extLst>
          </p:cNvPr>
          <p:cNvSpPr txBox="1"/>
          <p:nvPr/>
        </p:nvSpPr>
        <p:spPr>
          <a:xfrm>
            <a:off x="342901" y="967312"/>
            <a:ext cx="4038600" cy="374862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err="1">
                <a:solidFill>
                  <a:schemeClr val="tx1"/>
                </a:solidFill>
                <a:latin typeface="Garamond" panose="02020404030301010803" pitchFamily="18" charset="0"/>
                <a:ea typeface="+mj-ea"/>
                <a:cs typeface="+mj-cs"/>
              </a:rPr>
              <a:t>Περί</a:t>
            </a:r>
            <a:r>
              <a:rPr lang="en-US" sz="4400" b="1" kern="1200" dirty="0">
                <a:solidFill>
                  <a:schemeClr val="tx1"/>
                </a:solidFill>
                <a:latin typeface="Garamond" panose="02020404030301010803" pitchFamily="18" charset="0"/>
                <a:ea typeface="+mj-ea"/>
                <a:cs typeface="+mj-cs"/>
              </a:rPr>
              <a:t>πτωση 1η Τρόπος άσκησης της Εξουσίας</a:t>
            </a:r>
          </a:p>
        </p:txBody>
      </p:sp>
      <p:sp>
        <p:nvSpPr>
          <p:cNvPr id="5" name="TextBox 4">
            <a:extLst>
              <a:ext uri="{FF2B5EF4-FFF2-40B4-BE49-F238E27FC236}">
                <a16:creationId xmlns:a16="http://schemas.microsoft.com/office/drawing/2014/main" id="{35DF4799-A56B-05CE-FC3B-1826326BA490}"/>
              </a:ext>
            </a:extLst>
          </p:cNvPr>
          <p:cNvSpPr txBox="1"/>
          <p:nvPr/>
        </p:nvSpPr>
        <p:spPr>
          <a:xfrm>
            <a:off x="4724401" y="247651"/>
            <a:ext cx="7255932" cy="5897038"/>
          </a:xfrm>
          <a:prstGeom prst="rect">
            <a:avLst/>
          </a:prstGeom>
        </p:spPr>
        <p:txBody>
          <a:bodyPr vert="horz" lIns="91440" tIns="45720" rIns="91440" bIns="45720" rtlCol="0" anchor="ctr">
            <a:normAutofit lnSpcReduction="10000"/>
          </a:bodyPr>
          <a:lstStyle/>
          <a:p>
            <a:pPr algn="just">
              <a:lnSpc>
                <a:spcPct val="90000"/>
              </a:lnSpc>
            </a:pPr>
            <a:endParaRPr lang="el-GR" sz="2000" dirty="0">
              <a:latin typeface="Garamond" panose="02020404030301010803" pitchFamily="18" charset="0"/>
            </a:endParaRPr>
          </a:p>
          <a:p>
            <a:pPr algn="just">
              <a:lnSpc>
                <a:spcPct val="90000"/>
              </a:lnSpc>
            </a:pPr>
            <a:r>
              <a:rPr lang="en-US" sz="2000" dirty="0">
                <a:latin typeface="Garamond" panose="02020404030301010803" pitchFamily="18" charset="0"/>
              </a:rPr>
              <a:t>Ο κ. Β., π</a:t>
            </a:r>
            <a:r>
              <a:rPr lang="en-US" sz="2000" dirty="0" err="1">
                <a:latin typeface="Garamond" panose="02020404030301010803" pitchFamily="18" charset="0"/>
              </a:rPr>
              <a:t>ροιστάμενος</a:t>
            </a:r>
            <a:r>
              <a:rPr lang="en-US" sz="2000" dirty="0">
                <a:latin typeface="Garamond" panose="02020404030301010803" pitchFamily="18" charset="0"/>
              </a:rPr>
              <a:t> </a:t>
            </a:r>
            <a:r>
              <a:rPr lang="en-US" sz="2000" dirty="0" err="1">
                <a:latin typeface="Garamond" panose="02020404030301010803" pitchFamily="18" charset="0"/>
              </a:rPr>
              <a:t>του</a:t>
            </a:r>
            <a:r>
              <a:rPr lang="en-US" sz="2000" dirty="0">
                <a:latin typeface="Garamond" panose="02020404030301010803" pitchFamily="18" charset="0"/>
              </a:rPr>
              <a:t> </a:t>
            </a:r>
            <a:r>
              <a:rPr lang="en-US" sz="2000" dirty="0" err="1">
                <a:latin typeface="Garamond" panose="02020404030301010803" pitchFamily="18" charset="0"/>
              </a:rPr>
              <a:t>Χου</a:t>
            </a:r>
            <a:r>
              <a:rPr lang="en-US" sz="2000" dirty="0">
                <a:latin typeface="Garamond" panose="02020404030301010803" pitchFamily="18" charset="0"/>
              </a:rPr>
              <a:t> </a:t>
            </a:r>
            <a:r>
              <a:rPr lang="en-US" sz="2000" dirty="0" err="1">
                <a:latin typeface="Garamond" panose="02020404030301010803" pitchFamily="18" charset="0"/>
              </a:rPr>
              <a:t>Γρ</a:t>
            </a:r>
            <a:r>
              <a:rPr lang="en-US" sz="2000" dirty="0">
                <a:latin typeface="Garamond" panose="02020404030301010803" pitchFamily="18" charset="0"/>
              </a:rPr>
              <a:t>αφείου Α/θμιας Εκπαίδευσης (Π.Ε.) Κοζάνης, απέρριψε ύστερα από συνεννόηση με το διευθυντή του σχολείου το αίτημα του κ.Α. </a:t>
            </a:r>
            <a:r>
              <a:rPr lang="en-US" sz="2000" dirty="0" err="1">
                <a:latin typeface="Garamond" panose="02020404030301010803" pitchFamily="18" charset="0"/>
              </a:rPr>
              <a:t>γι</a:t>
            </a:r>
            <a:r>
              <a:rPr lang="en-US" sz="2000" dirty="0">
                <a:latin typeface="Garamond" panose="02020404030301010803" pitchFamily="18" charset="0"/>
              </a:rPr>
              <a:t>ατί είχε οριστεί στη αρχή της σχολικής χρονιάς, από το σύλλογο διδασκόντων, υπεύθυνος για τον εκκλησιασμό αντιπροσωπείας μαθητών κατά την ημέρα της εθνικής εορτής.</a:t>
            </a:r>
          </a:p>
          <a:p>
            <a:pPr indent="-228600" algn="just">
              <a:lnSpc>
                <a:spcPct val="90000"/>
              </a:lnSpc>
              <a:buFont typeface="Arial" panose="020B0604020202020204" pitchFamily="34" charset="0"/>
              <a:buChar char="•"/>
            </a:pPr>
            <a:endParaRPr lang="en-US" sz="2000" dirty="0">
              <a:latin typeface="Garamond" panose="02020404030301010803" pitchFamily="18" charset="0"/>
            </a:endParaRPr>
          </a:p>
          <a:p>
            <a:pPr algn="just">
              <a:lnSpc>
                <a:spcPct val="90000"/>
              </a:lnSpc>
            </a:pPr>
            <a:r>
              <a:rPr lang="en-US" sz="2000" dirty="0">
                <a:latin typeface="Garamond" panose="02020404030301010803" pitchFamily="18" charset="0"/>
              </a:rPr>
              <a:t>Ο κ. Α. π</a:t>
            </a:r>
            <a:r>
              <a:rPr lang="en-US" sz="2000" dirty="0" err="1">
                <a:latin typeface="Garamond" panose="02020404030301010803" pitchFamily="18" charset="0"/>
              </a:rPr>
              <a:t>ου</a:t>
            </a:r>
            <a:r>
              <a:rPr lang="en-US" sz="2000" dirty="0">
                <a:latin typeface="Garamond" panose="02020404030301010803" pitchFamily="18" charset="0"/>
              </a:rPr>
              <a:t> </a:t>
            </a:r>
            <a:r>
              <a:rPr lang="en-US" sz="2000" dirty="0" err="1">
                <a:latin typeface="Garamond" panose="02020404030301010803" pitchFamily="18" charset="0"/>
              </a:rPr>
              <a:t>είχε</a:t>
            </a:r>
            <a:r>
              <a:rPr lang="en-US" sz="2000" dirty="0">
                <a:latin typeface="Garamond" panose="02020404030301010803" pitchFamily="18" charset="0"/>
              </a:rPr>
              <a:t> </a:t>
            </a:r>
            <a:r>
              <a:rPr lang="en-US" sz="2000" dirty="0" err="1">
                <a:latin typeface="Garamond" panose="02020404030301010803" pitchFamily="18" charset="0"/>
              </a:rPr>
              <a:t>ζητήσει</a:t>
            </a:r>
            <a:r>
              <a:rPr lang="en-US" sz="2000" dirty="0">
                <a:latin typeface="Garamond" panose="02020404030301010803" pitchFamily="18" charset="0"/>
              </a:rPr>
              <a:t> κα</a:t>
            </a:r>
            <a:r>
              <a:rPr lang="en-US" sz="2000" dirty="0" err="1">
                <a:latin typeface="Garamond" panose="02020404030301010803" pitchFamily="18" charset="0"/>
              </a:rPr>
              <a:t>νονική</a:t>
            </a:r>
            <a:r>
              <a:rPr lang="en-US" sz="2000" dirty="0">
                <a:latin typeface="Garamond" panose="02020404030301010803" pitchFamily="18" charset="0"/>
              </a:rPr>
              <a:t> </a:t>
            </a:r>
            <a:r>
              <a:rPr lang="en-US" sz="2000" dirty="0" err="1">
                <a:latin typeface="Garamond" panose="02020404030301010803" pitchFamily="18" charset="0"/>
              </a:rPr>
              <a:t>άδει</a:t>
            </a:r>
            <a:r>
              <a:rPr lang="en-US" sz="2000" dirty="0">
                <a:latin typeface="Garamond" panose="02020404030301010803" pitchFamily="18" charset="0"/>
              </a:rPr>
              <a:t>α για πρώτη φορά, συνόδευσε τους μαθητές στην εκκλησία και στη συνέχεια στην παρέλαση. </a:t>
            </a:r>
            <a:r>
              <a:rPr lang="en-US" sz="2000" dirty="0" err="1">
                <a:latin typeface="Garamond" panose="02020404030301010803" pitchFamily="18" charset="0"/>
              </a:rPr>
              <a:t>Ακόμη</a:t>
            </a:r>
            <a:r>
              <a:rPr lang="en-US" sz="2000" dirty="0">
                <a:latin typeface="Garamond" panose="02020404030301010803" pitchFamily="18" charset="0"/>
              </a:rPr>
              <a:t>, </a:t>
            </a:r>
            <a:r>
              <a:rPr lang="en-US" sz="2000" dirty="0" err="1">
                <a:latin typeface="Garamond" panose="02020404030301010803" pitchFamily="18" charset="0"/>
              </a:rPr>
              <a:t>συμμετείχε</a:t>
            </a:r>
            <a:r>
              <a:rPr lang="en-US" sz="2000" dirty="0">
                <a:latin typeface="Garamond" panose="02020404030301010803" pitchFamily="18" charset="0"/>
              </a:rPr>
              <a:t> κα</a:t>
            </a:r>
            <a:r>
              <a:rPr lang="en-US" sz="2000" dirty="0" err="1">
                <a:latin typeface="Garamond" panose="02020404030301010803" pitchFamily="18" charset="0"/>
              </a:rPr>
              <a:t>νονικά</a:t>
            </a:r>
            <a:r>
              <a:rPr lang="en-US" sz="2000" dirty="0">
                <a:latin typeface="Garamond" panose="02020404030301010803" pitchFamily="18" charset="0"/>
              </a:rPr>
              <a:t> </a:t>
            </a:r>
            <a:r>
              <a:rPr lang="en-US" sz="2000" dirty="0" err="1">
                <a:latin typeface="Garamond" panose="02020404030301010803" pitchFamily="18" charset="0"/>
              </a:rPr>
              <a:t>στις</a:t>
            </a:r>
            <a:r>
              <a:rPr lang="en-US" sz="2000" dirty="0">
                <a:latin typeface="Garamond" panose="02020404030301010803" pitchFamily="18" charset="0"/>
              </a:rPr>
              <a:t> </a:t>
            </a:r>
            <a:r>
              <a:rPr lang="en-US" sz="2000" dirty="0" err="1">
                <a:latin typeface="Garamond" panose="02020404030301010803" pitchFamily="18" charset="0"/>
              </a:rPr>
              <a:t>εορτ</a:t>
            </a:r>
            <a:r>
              <a:rPr lang="en-US" sz="2000" dirty="0">
                <a:latin typeface="Garamond" panose="02020404030301010803" pitchFamily="18" charset="0"/>
              </a:rPr>
              <a:t>αστικές εκδηλώσεις που διοργάνωσε το σχολείο του. </a:t>
            </a:r>
            <a:r>
              <a:rPr lang="en-US" sz="2000" dirty="0" err="1">
                <a:latin typeface="Garamond" panose="02020404030301010803" pitchFamily="18" charset="0"/>
              </a:rPr>
              <a:t>Όμως</a:t>
            </a:r>
            <a:r>
              <a:rPr lang="en-US" sz="2000" dirty="0">
                <a:latin typeface="Garamond" panose="02020404030301010803" pitchFamily="18" charset="0"/>
              </a:rPr>
              <a:t>, </a:t>
            </a:r>
            <a:r>
              <a:rPr lang="en-US" sz="2000" dirty="0" err="1">
                <a:latin typeface="Garamond" panose="02020404030301010803" pitchFamily="18" charset="0"/>
              </a:rPr>
              <a:t>δέκ</a:t>
            </a:r>
            <a:r>
              <a:rPr lang="en-US" sz="2000" dirty="0">
                <a:latin typeface="Garamond" panose="02020404030301010803" pitchFamily="18" charset="0"/>
              </a:rPr>
              <a:t>α μέρες αργότερα άρχισε να απουσιάζει τακτικά για λόγους ‘υγείας’ με συνέπεια να υπάρχουν αντιπαραθέσεις μεταξύ των συναδελφών του για το ποιος θα απασχολεί τα παιδιά της Δ’ τάξης. Επιπ</a:t>
            </a:r>
            <a:r>
              <a:rPr lang="en-US" sz="2000" dirty="0" err="1">
                <a:latin typeface="Garamond" panose="02020404030301010803" pitchFamily="18" charset="0"/>
              </a:rPr>
              <a:t>λέον</a:t>
            </a:r>
            <a:r>
              <a:rPr lang="en-US" sz="2000" dirty="0">
                <a:latin typeface="Garamond" panose="02020404030301010803" pitchFamily="18" charset="0"/>
              </a:rPr>
              <a:t>, </a:t>
            </a:r>
            <a:r>
              <a:rPr lang="en-US" sz="2000" dirty="0" err="1">
                <a:latin typeface="Garamond" panose="02020404030301010803" pitchFamily="18" charset="0"/>
              </a:rPr>
              <a:t>μέλη</a:t>
            </a:r>
            <a:r>
              <a:rPr lang="en-US" sz="2000" dirty="0">
                <a:latin typeface="Garamond" panose="02020404030301010803" pitchFamily="18" charset="0"/>
              </a:rPr>
              <a:t> </a:t>
            </a:r>
            <a:r>
              <a:rPr lang="en-US" sz="2000" dirty="0" err="1">
                <a:latin typeface="Garamond" panose="02020404030301010803" pitchFamily="18" charset="0"/>
              </a:rPr>
              <a:t>του</a:t>
            </a:r>
            <a:r>
              <a:rPr lang="en-US" sz="2000" dirty="0">
                <a:latin typeface="Garamond" panose="02020404030301010803" pitchFamily="18" charset="0"/>
              </a:rPr>
              <a:t> </a:t>
            </a:r>
            <a:r>
              <a:rPr lang="en-US" sz="2000" dirty="0" err="1">
                <a:latin typeface="Garamond" panose="02020404030301010803" pitchFamily="18" charset="0"/>
              </a:rPr>
              <a:t>συλλόγου</a:t>
            </a:r>
            <a:r>
              <a:rPr lang="en-US" sz="2000" dirty="0">
                <a:latin typeface="Garamond" panose="02020404030301010803" pitchFamily="18" charset="0"/>
              </a:rPr>
              <a:t> </a:t>
            </a:r>
            <a:r>
              <a:rPr lang="en-US" sz="2000" dirty="0" err="1">
                <a:latin typeface="Garamond" panose="02020404030301010803" pitchFamily="18" charset="0"/>
              </a:rPr>
              <a:t>γονέων</a:t>
            </a:r>
            <a:r>
              <a:rPr lang="en-US" sz="2000" dirty="0">
                <a:latin typeface="Garamond" panose="02020404030301010803" pitchFamily="18" charset="0"/>
              </a:rPr>
              <a:t> και </a:t>
            </a:r>
            <a:r>
              <a:rPr lang="en-US" sz="2000" dirty="0" err="1">
                <a:latin typeface="Garamond" panose="02020404030301010803" pitchFamily="18" charset="0"/>
              </a:rPr>
              <a:t>κηδεμόνων</a:t>
            </a:r>
            <a:r>
              <a:rPr lang="en-US" sz="2000" dirty="0">
                <a:latin typeface="Garamond" panose="02020404030301010803" pitchFamily="18" charset="0"/>
              </a:rPr>
              <a:t> </a:t>
            </a:r>
            <a:r>
              <a:rPr lang="en-US" sz="2000" dirty="0" err="1">
                <a:latin typeface="Garamond" panose="02020404030301010803" pitchFamily="18" charset="0"/>
              </a:rPr>
              <a:t>άρχισ</a:t>
            </a:r>
            <a:r>
              <a:rPr lang="en-US" sz="2000" dirty="0">
                <a:latin typeface="Garamond" panose="02020404030301010803" pitchFamily="18" charset="0"/>
              </a:rPr>
              <a:t>αν να διαμαρτύρονται στο διευθυντή του σχολείου για τις συχνές απουσίες του κ. Α. Ο </a:t>
            </a:r>
            <a:r>
              <a:rPr lang="en-US" sz="2000" dirty="0" err="1">
                <a:latin typeface="Garamond" panose="02020404030301010803" pitchFamily="18" charset="0"/>
              </a:rPr>
              <a:t>διευθυντής</a:t>
            </a:r>
            <a:r>
              <a:rPr lang="en-US" sz="2000" dirty="0">
                <a:latin typeface="Garamond" panose="02020404030301010803" pitchFamily="18" charset="0"/>
              </a:rPr>
              <a:t> </a:t>
            </a:r>
            <a:r>
              <a:rPr lang="en-US" sz="2000" dirty="0" err="1">
                <a:latin typeface="Garamond" panose="02020404030301010803" pitchFamily="18" charset="0"/>
              </a:rPr>
              <a:t>του</a:t>
            </a:r>
            <a:r>
              <a:rPr lang="en-US" sz="2000" dirty="0">
                <a:latin typeface="Garamond" panose="02020404030301010803" pitchFamily="18" charset="0"/>
              </a:rPr>
              <a:t> </a:t>
            </a:r>
            <a:r>
              <a:rPr lang="en-US" sz="2000" dirty="0" err="1">
                <a:latin typeface="Garamond" panose="02020404030301010803" pitchFamily="18" charset="0"/>
              </a:rPr>
              <a:t>σχολείου</a:t>
            </a:r>
            <a:r>
              <a:rPr lang="en-US" sz="2000" dirty="0">
                <a:latin typeface="Garamond" panose="02020404030301010803" pitchFamily="18" charset="0"/>
              </a:rPr>
              <a:t> π</a:t>
            </a:r>
            <a:r>
              <a:rPr lang="en-US" sz="2000" dirty="0" err="1">
                <a:latin typeface="Garamond" panose="02020404030301010803" pitchFamily="18" charset="0"/>
              </a:rPr>
              <a:t>ροσ</a:t>
            </a:r>
            <a:r>
              <a:rPr lang="en-US" sz="2000" dirty="0">
                <a:latin typeface="Garamond" panose="02020404030301010803" pitchFamily="18" charset="0"/>
              </a:rPr>
              <a:t>πάθησε να επαναφέρει το σχολείο στην αρχική του κατάσταση. </a:t>
            </a:r>
            <a:r>
              <a:rPr lang="en-US" sz="2000" dirty="0" err="1">
                <a:latin typeface="Garamond" panose="02020404030301010803" pitchFamily="18" charset="0"/>
              </a:rPr>
              <a:t>Όμως</a:t>
            </a:r>
            <a:r>
              <a:rPr lang="en-US" sz="2000" dirty="0">
                <a:latin typeface="Garamond" panose="02020404030301010803" pitchFamily="18" charset="0"/>
              </a:rPr>
              <a:t> </a:t>
            </a:r>
            <a:r>
              <a:rPr lang="en-US" sz="2000" dirty="0" err="1">
                <a:latin typeface="Garamond" panose="02020404030301010803" pitchFamily="18" charset="0"/>
              </a:rPr>
              <a:t>το</a:t>
            </a:r>
            <a:r>
              <a:rPr lang="en-US" sz="2000" dirty="0">
                <a:latin typeface="Garamond" panose="02020404030301010803" pitchFamily="18" charset="0"/>
              </a:rPr>
              <a:t> </a:t>
            </a:r>
            <a:r>
              <a:rPr lang="en-US" sz="2000" dirty="0" err="1">
                <a:latin typeface="Garamond" panose="02020404030301010803" pitchFamily="18" charset="0"/>
              </a:rPr>
              <a:t>διδ</a:t>
            </a:r>
            <a:r>
              <a:rPr lang="en-US" sz="2000" dirty="0">
                <a:latin typeface="Garamond" panose="02020404030301010803" pitchFamily="18" charset="0"/>
              </a:rPr>
              <a:t>ακτικό έτος έληξε με συνεχή λειτουργικά προβλήμαρα που είχαν επίδραση και στη μάθηση των παιδιών.</a:t>
            </a:r>
          </a:p>
          <a:p>
            <a:pPr indent="-228600">
              <a:lnSpc>
                <a:spcPct val="90000"/>
              </a:lnSpc>
              <a:buFont typeface="Arial" panose="020B0604020202020204" pitchFamily="34" charset="0"/>
              <a:buChar char="•"/>
            </a:pPr>
            <a:endParaRPr lang="en-US" sz="2000" dirty="0">
              <a:latin typeface="Garamond" panose="02020404030301010803" pitchFamily="18" charset="0"/>
            </a:endParaRPr>
          </a:p>
          <a:p>
            <a:pPr>
              <a:lnSpc>
                <a:spcPct val="90000"/>
              </a:lnSpc>
            </a:pPr>
            <a:endParaRPr lang="el-GR" sz="2000" b="1" dirty="0">
              <a:latin typeface="Garamond" panose="02020404030301010803" pitchFamily="18" charset="0"/>
            </a:endParaRPr>
          </a:p>
          <a:p>
            <a:pPr algn="just">
              <a:lnSpc>
                <a:spcPct val="90000"/>
              </a:lnSpc>
            </a:pPr>
            <a:r>
              <a:rPr lang="en-US" sz="2000" b="1" dirty="0" err="1">
                <a:latin typeface="Garamond" panose="02020404030301010803" pitchFamily="18" charset="0"/>
              </a:rPr>
              <a:t>Με</a:t>
            </a:r>
            <a:r>
              <a:rPr lang="en-US" sz="2000" b="1" dirty="0">
                <a:latin typeface="Garamond" panose="02020404030301010803" pitchFamily="18" charset="0"/>
              </a:rPr>
              <a:t> β</a:t>
            </a:r>
            <a:r>
              <a:rPr lang="en-US" sz="2000" b="1" dirty="0" err="1">
                <a:latin typeface="Garamond" panose="02020404030301010803" pitchFamily="18" charset="0"/>
              </a:rPr>
              <a:t>άση</a:t>
            </a:r>
            <a:r>
              <a:rPr lang="en-US" sz="2000" b="1" dirty="0">
                <a:latin typeface="Garamond" panose="02020404030301010803" pitchFamily="18" charset="0"/>
              </a:rPr>
              <a:t> τα παραπ</a:t>
            </a:r>
            <a:r>
              <a:rPr lang="en-US" sz="2000" b="1" dirty="0" err="1">
                <a:latin typeface="Garamond" panose="02020404030301010803" pitchFamily="18" charset="0"/>
              </a:rPr>
              <a:t>άνω</a:t>
            </a:r>
            <a:r>
              <a:rPr lang="en-US" sz="2000" b="1" dirty="0">
                <a:latin typeface="Garamond" panose="02020404030301010803" pitchFamily="18" charset="0"/>
              </a:rPr>
              <a:t> </a:t>
            </a:r>
            <a:r>
              <a:rPr lang="en-US" sz="2000" b="1" dirty="0" err="1">
                <a:latin typeface="Garamond" panose="02020404030301010803" pitchFamily="18" charset="0"/>
              </a:rPr>
              <a:t>δεδομέν</a:t>
            </a:r>
            <a:r>
              <a:rPr lang="en-US" sz="2000" b="1" dirty="0">
                <a:latin typeface="Garamond" panose="02020404030301010803" pitchFamily="18" charset="0"/>
              </a:rPr>
              <a:t>α και έχοντας κατά νου τις προσεγγίσεις της διοικητικής σκέψης απαντήστε στα εξής ερωτήματα:</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369519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140171" y="407987"/>
            <a:ext cx="6408361"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err="1">
                <a:latin typeface="Garamond" panose="02020404030301010803" pitchFamily="18" charset="0"/>
                <a:ea typeface="+mj-ea"/>
                <a:cs typeface="+mj-cs"/>
              </a:rPr>
              <a:t>Περί</a:t>
            </a:r>
            <a:r>
              <a:rPr lang="en-US" sz="3700" b="1" dirty="0">
                <a:latin typeface="Garamond" panose="02020404030301010803" pitchFamily="18" charset="0"/>
                <a:ea typeface="+mj-ea"/>
                <a:cs typeface="+mj-cs"/>
              </a:rPr>
              <a:t>πτωση 1η </a:t>
            </a:r>
            <a:endParaRPr lang="el-GR" sz="3700" b="1" dirty="0">
              <a:latin typeface="Garamond" panose="02020404030301010803" pitchFamily="18" charset="0"/>
              <a:ea typeface="+mj-ea"/>
              <a:cs typeface="+mj-cs"/>
            </a:endParaRPr>
          </a:p>
          <a:p>
            <a:pPr algn="ctr">
              <a:lnSpc>
                <a:spcPct val="90000"/>
              </a:lnSpc>
              <a:spcBef>
                <a:spcPct val="0"/>
              </a:spcBef>
              <a:spcAft>
                <a:spcPts val="600"/>
              </a:spcAft>
            </a:pPr>
            <a:r>
              <a:rPr lang="en-US" sz="3700" b="1" dirty="0" err="1">
                <a:latin typeface="Garamond" panose="02020404030301010803" pitchFamily="18" charset="0"/>
                <a:ea typeface="+mj-ea"/>
                <a:cs typeface="+mj-cs"/>
              </a:rPr>
              <a:t>Τρό</a:t>
            </a:r>
            <a:r>
              <a:rPr lang="en-US" sz="3700" b="1" dirty="0">
                <a:latin typeface="Garamond" panose="02020404030301010803" pitchFamily="18" charset="0"/>
                <a:ea typeface="+mj-ea"/>
                <a:cs typeface="+mj-cs"/>
              </a:rPr>
              <a:t>πος άσκησης της Εξουσίας</a:t>
            </a: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2467439992"/>
              </p:ext>
            </p:extLst>
          </p:nvPr>
        </p:nvGraphicFramePr>
        <p:xfrm>
          <a:off x="4752975" y="1868487"/>
          <a:ext cx="67955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629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110" r="18088"/>
          <a:stretch/>
        </p:blipFill>
        <p:spPr>
          <a:xfrm>
            <a:off x="-7365" y="10"/>
            <a:ext cx="4751510"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092684" y="221556"/>
            <a:ext cx="6414557" cy="83488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Προτεινόμενες Απαντήσεις</a:t>
            </a:r>
            <a:endParaRPr lang="en-US" sz="37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980373" y="1464430"/>
            <a:ext cx="6975398" cy="4486275"/>
          </a:xfrm>
          <a:prstGeom prst="rect">
            <a:avLst/>
          </a:prstGeom>
        </p:spPr>
        <p:txBody>
          <a:bodyPr vert="horz" lIns="91440" tIns="45720" rIns="91440" bIns="45720" rtlCol="0">
            <a:normAutofit/>
          </a:bodyPr>
          <a:lstStyle/>
          <a:p>
            <a:pPr indent="180000" algn="just"/>
            <a:r>
              <a:rPr lang="en-US" dirty="0">
                <a:latin typeface="Garamond" panose="02020404030301010803" pitchFamily="18" charset="0"/>
              </a:rPr>
              <a:t>Α)</a:t>
            </a:r>
            <a:r>
              <a:rPr lang="el-GR" dirty="0">
                <a:latin typeface="Garamond" panose="02020404030301010803" pitchFamily="18" charset="0"/>
              </a:rPr>
              <a:t> </a:t>
            </a:r>
            <a:r>
              <a:rPr lang="en-US" dirty="0">
                <a:latin typeface="Garamond" panose="02020404030301010803" pitchFamily="18" charset="0"/>
              </a:rPr>
              <a:t>Η απ</a:t>
            </a:r>
            <a:r>
              <a:rPr lang="en-US" dirty="0" err="1">
                <a:latin typeface="Garamond" panose="02020404030301010803" pitchFamily="18" charset="0"/>
              </a:rPr>
              <a:t>όφ</a:t>
            </a:r>
            <a:r>
              <a:rPr lang="en-US" dirty="0">
                <a:latin typeface="Garamond" panose="02020404030301010803" pitchFamily="18" charset="0"/>
              </a:rPr>
              <a:t>αση του προϊσταμένου του Γραφείου Π.Ε. </a:t>
            </a:r>
            <a:r>
              <a:rPr lang="en-US" dirty="0" err="1">
                <a:latin typeface="Garamond" panose="02020404030301010803" pitchFamily="18" charset="0"/>
              </a:rPr>
              <a:t>Κοζάνης</a:t>
            </a:r>
            <a:r>
              <a:rPr lang="en-US" dirty="0">
                <a:latin typeface="Garamond" panose="02020404030301010803" pitchFamily="18" charset="0"/>
              </a:rPr>
              <a:t> βα</a:t>
            </a:r>
            <a:r>
              <a:rPr lang="en-US" dirty="0" err="1">
                <a:latin typeface="Garamond" panose="02020404030301010803" pitchFamily="18" charset="0"/>
              </a:rPr>
              <a:t>σίστηκε</a:t>
            </a:r>
            <a:r>
              <a:rPr lang="en-US" dirty="0">
                <a:latin typeface="Garamond" panose="02020404030301010803" pitchFamily="18" charset="0"/>
              </a:rPr>
              <a:t> </a:t>
            </a:r>
            <a:r>
              <a:rPr lang="en-US" dirty="0" err="1">
                <a:latin typeface="Garamond" panose="02020404030301010803" pitchFamily="18" charset="0"/>
              </a:rPr>
              <a:t>στο</a:t>
            </a:r>
            <a:r>
              <a:rPr lang="en-US" dirty="0">
                <a:latin typeface="Garamond" panose="02020404030301010803" pitchFamily="18" charset="0"/>
              </a:rPr>
              <a:t> </a:t>
            </a:r>
            <a:r>
              <a:rPr lang="en-US" dirty="0" err="1">
                <a:latin typeface="Garamond" panose="02020404030301010803" pitchFamily="18" charset="0"/>
              </a:rPr>
              <a:t>μοντέλο</a:t>
            </a:r>
            <a:r>
              <a:rPr lang="en-US" dirty="0">
                <a:latin typeface="Garamond" panose="02020404030301010803" pitchFamily="18" charset="0"/>
              </a:rPr>
              <a:t> επ</a:t>
            </a:r>
            <a:r>
              <a:rPr lang="en-US" dirty="0" err="1">
                <a:latin typeface="Garamond" panose="02020404030301010803" pitchFamily="18" charset="0"/>
              </a:rPr>
              <a:t>ιστημονικής</a:t>
            </a:r>
            <a:r>
              <a:rPr lang="en-US" dirty="0">
                <a:latin typeface="Garamond" panose="02020404030301010803" pitchFamily="18" charset="0"/>
              </a:rPr>
              <a:t> </a:t>
            </a:r>
            <a:r>
              <a:rPr lang="en-US" dirty="0" err="1">
                <a:latin typeface="Garamond" panose="02020404030301010803" pitchFamily="18" charset="0"/>
              </a:rPr>
              <a:t>διοίκησης</a:t>
            </a:r>
            <a:r>
              <a:rPr lang="en-US" dirty="0">
                <a:latin typeface="Garamond" panose="02020404030301010803" pitchFamily="18" charset="0"/>
              </a:rPr>
              <a:t> </a:t>
            </a:r>
            <a:r>
              <a:rPr lang="en-US" dirty="0" err="1">
                <a:latin typeface="Garamond" panose="02020404030301010803" pitchFamily="18" charset="0"/>
              </a:rPr>
              <a:t>της</a:t>
            </a:r>
            <a:r>
              <a:rPr lang="en-US" dirty="0">
                <a:latin typeface="Garamond" panose="02020404030301010803" pitchFamily="18" charset="0"/>
              </a:rPr>
              <a:t> </a:t>
            </a:r>
            <a:r>
              <a:rPr lang="en-US" dirty="0" err="1">
                <a:latin typeface="Garamond" panose="02020404030301010803" pitchFamily="18" charset="0"/>
              </a:rPr>
              <a:t>κλ</a:t>
            </a:r>
            <a:r>
              <a:rPr lang="en-US" dirty="0">
                <a:latin typeface="Garamond" panose="02020404030301010803" pitchFamily="18" charset="0"/>
              </a:rPr>
              <a:t>ασικής σχολής σύμφωνα με το οποίο τα διευθυντικά στελέχη δίνουν πρωτίστως</a:t>
            </a:r>
            <a:r>
              <a:rPr lang="el-GR" dirty="0">
                <a:latin typeface="Garamond" panose="02020404030301010803" pitchFamily="18" charset="0"/>
              </a:rPr>
              <a:t> έμφαση στο συμφέρον του οργανισμού (δηλ. του σχολείου) και όχι στην κάλυψη αναγκών των εργαζομένων.</a:t>
            </a:r>
          </a:p>
          <a:p>
            <a:pPr algn="just">
              <a:lnSpc>
                <a:spcPct val="90000"/>
              </a:lnSpc>
            </a:pPr>
            <a:endParaRPr lang="el-GR" dirty="0">
              <a:latin typeface="Garamond" panose="02020404030301010803" pitchFamily="18" charset="0"/>
            </a:endParaRPr>
          </a:p>
          <a:p>
            <a:pPr algn="just">
              <a:lnSpc>
                <a:spcPct val="90000"/>
              </a:lnSpc>
            </a:pPr>
            <a:endParaRPr lang="el-GR" dirty="0">
              <a:latin typeface="Garamond" panose="02020404030301010803" pitchFamily="18" charset="0"/>
            </a:endParaRPr>
          </a:p>
          <a:p>
            <a:pPr algn="just">
              <a:lnSpc>
                <a:spcPct val="90000"/>
              </a:lnSpc>
            </a:pPr>
            <a:r>
              <a:rPr lang="el-GR" dirty="0">
                <a:latin typeface="Garamond" panose="02020404030301010803" pitchFamily="18" charset="0"/>
              </a:rPr>
              <a:t>Β) Δε θα εφαρμόζαμε το </a:t>
            </a:r>
            <a:r>
              <a:rPr lang="el-GR" b="1" dirty="0">
                <a:latin typeface="Garamond" panose="02020404030301010803" pitchFamily="18" charset="0"/>
              </a:rPr>
              <a:t>μοντέλο της κλασικής σχολής</a:t>
            </a:r>
            <a:r>
              <a:rPr lang="el-GR" dirty="0">
                <a:latin typeface="Garamond" panose="02020404030301010803" pitchFamily="18" charset="0"/>
              </a:rPr>
              <a:t>. Αντίθετα ως προϊστάμενοι Γραφείου Εκπαίδευσης θα προσπαθούσαμε, στο μέτρο του δυνατού να βρούμε λύση σε στενή συνεργασία με το διευθυντή του σχολείου που θα εξυπηρετεί τα συμφέροντα τόσο του σχολείου όσο και του εκπαιδευτικού.  Λέμε στο «μέτρο του δυνατού», γιατί οι λύσεις σε θέματα που αφορούν το ανθρώπινο δυναμικό εξαρτώνται από πολλούς παράγοντες και κυρίως από τις ηγετικές ικανότητες του διευθυντή και την ωριμότητα των μελών της σχολικής κοινότητας – παράγοντες που φαίνεται να απουσιάζουν από τη συγκεκριμένη σχολική μονάδα.</a:t>
            </a:r>
          </a:p>
          <a:p>
            <a:pPr algn="just">
              <a:lnSpc>
                <a:spcPct val="90000"/>
              </a:lnSpc>
            </a:pPr>
            <a:endParaRPr lang="el-GR" sz="2000" dirty="0">
              <a:latin typeface="Garamond" panose="02020404030301010803" pitchFamily="18" charset="0"/>
            </a:endParaRPr>
          </a:p>
          <a:p>
            <a:pPr algn="just">
              <a:lnSpc>
                <a:spcPct val="90000"/>
              </a:lnSpc>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42878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401813"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465469" y="1132809"/>
            <a:ext cx="7466120" cy="5342128"/>
          </a:xfrm>
          <a:prstGeom prst="rect">
            <a:avLst/>
          </a:prstGeom>
        </p:spPr>
        <p:txBody>
          <a:bodyPr vert="horz" lIns="91440" tIns="45720" rIns="91440" bIns="45720" rtlCol="0">
            <a:normAutofit fontScale="85000" lnSpcReduction="20000"/>
          </a:bodyPr>
          <a:lstStyle/>
          <a:p>
            <a:pPr indent="180000" algn="just">
              <a:lnSpc>
                <a:spcPct val="110000"/>
              </a:lnSpc>
            </a:pPr>
            <a:r>
              <a:rPr lang="en-US" sz="2100" dirty="0">
                <a:latin typeface="Garamond" panose="02020404030301010803" pitchFamily="18" charset="0"/>
              </a:rPr>
              <a:t>Γ) </a:t>
            </a:r>
            <a:r>
              <a:rPr lang="en-US" sz="2100" dirty="0" err="1">
                <a:latin typeface="Garamond" panose="02020404030301010803" pitchFamily="18" charset="0"/>
              </a:rPr>
              <a:t>Ως</a:t>
            </a:r>
            <a:r>
              <a:rPr lang="en-US" sz="2100" dirty="0">
                <a:latin typeface="Garamond" panose="02020404030301010803" pitchFamily="18" charset="0"/>
              </a:rPr>
              <a:t> </a:t>
            </a:r>
            <a:r>
              <a:rPr lang="en-US" sz="2100" dirty="0" err="1">
                <a:latin typeface="Garamond" panose="02020404030301010803" pitchFamily="18" charset="0"/>
              </a:rPr>
              <a:t>έν</a:t>
            </a:r>
            <a:r>
              <a:rPr lang="en-US" sz="2100" dirty="0">
                <a:latin typeface="Garamond" panose="02020404030301010803" pitchFamily="18" charset="0"/>
              </a:rPr>
              <a:t>α βαθμό ναι, διότι ένας ικανός διευθυντής-ηγέτης σε 6/θεσιο σχολείο έχει αρκετές πιθανότητες στο πλαίσιο της συναδελφικής αλληλεγγύης να πείσει κάποιον άλλο εκπαιδευτικό του ίδιου σχολείου να αντικαταστήσει τον κ. Α., ο οπ</a:t>
            </a:r>
            <a:r>
              <a:rPr lang="en-US" sz="2100" dirty="0" err="1">
                <a:latin typeface="Garamond" panose="02020404030301010803" pitchFamily="18" charset="0"/>
              </a:rPr>
              <a:t>οίος</a:t>
            </a:r>
            <a:r>
              <a:rPr lang="en-US" sz="2100" dirty="0">
                <a:latin typeface="Garamond" panose="02020404030301010803" pitchFamily="18" charset="0"/>
              </a:rPr>
              <a:t> </a:t>
            </a:r>
            <a:r>
              <a:rPr lang="en-US" sz="2100" dirty="0" err="1">
                <a:latin typeface="Garamond" panose="02020404030301010803" pitchFamily="18" charset="0"/>
              </a:rPr>
              <a:t>ζήτησε</a:t>
            </a:r>
            <a:r>
              <a:rPr lang="en-US" sz="2100" dirty="0">
                <a:latin typeface="Garamond" panose="02020404030301010803" pitchFamily="18" charset="0"/>
              </a:rPr>
              <a:t> </a:t>
            </a:r>
            <a:r>
              <a:rPr lang="en-US" sz="2100" dirty="0" err="1">
                <a:latin typeface="Garamond" panose="02020404030301010803" pitchFamily="18" charset="0"/>
              </a:rPr>
              <a:t>άδει</a:t>
            </a:r>
            <a:r>
              <a:rPr lang="en-US" sz="2100" dirty="0">
                <a:latin typeface="Garamond" panose="02020404030301010803" pitchFamily="18" charset="0"/>
              </a:rPr>
              <a:t>α για πρώτη φορά για σοβαρούς οικογενειακούς λόγους. </a:t>
            </a:r>
            <a:r>
              <a:rPr lang="en-US" sz="2100" dirty="0" err="1">
                <a:latin typeface="Garamond" panose="02020404030301010803" pitchFamily="18" charset="0"/>
              </a:rPr>
              <a:t>Αντίθετ</a:t>
            </a:r>
            <a:r>
              <a:rPr lang="en-US" sz="2100" dirty="0">
                <a:latin typeface="Garamond" panose="02020404030301010803" pitchFamily="18" charset="0"/>
              </a:rPr>
              <a:t>α, οι πιθανότητες ενός διευθυντή ολιγοθέσιου σχολείου (π.χ. 3/</a:t>
            </a:r>
            <a:r>
              <a:rPr lang="en-US" sz="2100" dirty="0" err="1">
                <a:latin typeface="Garamond" panose="02020404030301010803" pitchFamily="18" charset="0"/>
              </a:rPr>
              <a:t>θεσιου</a:t>
            </a:r>
            <a:r>
              <a:rPr lang="en-US" sz="2100" dirty="0">
                <a:latin typeface="Garamond" panose="02020404030301010803" pitchFamily="18" charset="0"/>
              </a:rPr>
              <a:t>) να π</a:t>
            </a:r>
            <a:r>
              <a:rPr lang="en-US" sz="2100" dirty="0" err="1">
                <a:latin typeface="Garamond" panose="02020404030301010803" pitchFamily="18" charset="0"/>
              </a:rPr>
              <a:t>είσει</a:t>
            </a:r>
            <a:r>
              <a:rPr lang="en-US" sz="2100" dirty="0">
                <a:latin typeface="Garamond" panose="02020404030301010803" pitchFamily="18" charset="0"/>
              </a:rPr>
              <a:t> </a:t>
            </a:r>
            <a:r>
              <a:rPr lang="en-US" sz="2100" dirty="0" err="1">
                <a:latin typeface="Garamond" panose="02020404030301010803" pitchFamily="18" charset="0"/>
              </a:rPr>
              <a:t>κά</a:t>
            </a:r>
            <a:r>
              <a:rPr lang="en-US" sz="2100" dirty="0">
                <a:latin typeface="Garamond" panose="02020404030301010803" pitchFamily="18" charset="0"/>
              </a:rPr>
              <a:t>ποιον άλλο εκπαιδευτικό στη συγκεκριμένη περίπτωση είναι μειωμένες λόγω του μικρού αριθμού δασκάλων.</a:t>
            </a:r>
          </a:p>
          <a:p>
            <a:pPr indent="-228600">
              <a:lnSpc>
                <a:spcPct val="110000"/>
              </a:lnSpc>
              <a:buFont typeface="Arial" panose="020B0604020202020204" pitchFamily="34" charset="0"/>
              <a:buChar char="•"/>
            </a:pPr>
            <a:endParaRPr lang="en-US" sz="2100" dirty="0">
              <a:latin typeface="Garamond" panose="02020404030301010803" pitchFamily="18" charset="0"/>
            </a:endParaRPr>
          </a:p>
          <a:p>
            <a:pPr indent="-228600">
              <a:lnSpc>
                <a:spcPct val="110000"/>
              </a:lnSpc>
              <a:buFont typeface="Arial" panose="020B0604020202020204" pitchFamily="34" charset="0"/>
              <a:buChar char="•"/>
            </a:pPr>
            <a:endParaRPr lang="en-US" sz="2100" dirty="0">
              <a:latin typeface="Garamond" panose="02020404030301010803" pitchFamily="18" charset="0"/>
            </a:endParaRPr>
          </a:p>
          <a:p>
            <a:pPr indent="180000" algn="just">
              <a:lnSpc>
                <a:spcPct val="110000"/>
              </a:lnSpc>
            </a:pPr>
            <a:r>
              <a:rPr lang="en-US" sz="2100" dirty="0">
                <a:latin typeface="Garamond" panose="02020404030301010803" pitchFamily="18" charset="0"/>
              </a:rPr>
              <a:t>Δ) </a:t>
            </a:r>
            <a:r>
              <a:rPr lang="el-GR" sz="2100" dirty="0">
                <a:latin typeface="Garamond" panose="02020404030301010803" pitchFamily="18" charset="0"/>
              </a:rPr>
              <a:t>Ο διεκπεραιωτής διευθυντής-ηγέτης αποτελεί τη συνισταμένη της κλασικής και νεοκλασικής προσέγγισης και προσπαθεί να πετύχει εξισορρόπηση μεταξύ των στόχων το σχολείου και των αναγκών των μελών του. Η δυνατότητα ενός διευθυντή σχολείου να ασκήσει </a:t>
            </a:r>
            <a:r>
              <a:rPr lang="el-GR" sz="2100" dirty="0" err="1">
                <a:latin typeface="Garamond" panose="02020404030301010803" pitchFamily="18" charset="0"/>
              </a:rPr>
              <a:t>διεκπεραιωτική</a:t>
            </a:r>
            <a:r>
              <a:rPr lang="el-GR" sz="2100" dirty="0">
                <a:latin typeface="Garamond" panose="02020404030301010803" pitchFamily="18" charset="0"/>
              </a:rPr>
              <a:t> συμπεριφορά εξαρτάται από 3 παράγοντες: την εξουσία που του παρέχει η διευθυντική θέση, την ωριμότητα του διδακτικού προσωπικού και τις ικανότητες που διαθέτει.</a:t>
            </a:r>
          </a:p>
          <a:p>
            <a:pPr indent="180000" algn="just">
              <a:lnSpc>
                <a:spcPct val="110000"/>
              </a:lnSpc>
            </a:pPr>
            <a:r>
              <a:rPr lang="el-GR" sz="2100" dirty="0">
                <a:latin typeface="Garamond" panose="02020404030301010803" pitchFamily="18" charset="0"/>
              </a:rPr>
              <a:t>Εκ πρώτης όψεως ο διευθυντής του ελληνικού σχολείου δεν μπορεί να ασκήσει </a:t>
            </a:r>
            <a:r>
              <a:rPr lang="el-GR" sz="2100" dirty="0" err="1">
                <a:latin typeface="Garamond" panose="02020404030301010803" pitchFamily="18" charset="0"/>
              </a:rPr>
              <a:t>διεκπεραιωτική</a:t>
            </a:r>
            <a:r>
              <a:rPr lang="el-GR" sz="2100" dirty="0">
                <a:latin typeface="Garamond" panose="02020404030301010803" pitchFamily="18" charset="0"/>
              </a:rPr>
              <a:t> συμπεριφορά αφού δεν έχει την εξουσία να χορηγεί άδειες απουσίας. Αν όμως στην περίπτωση μας ο διευθυντής διέθετε τις πρέπουσες ηγετικές ικανότητες και αν υπήρχε η ανάλογη ωριμότητα των μελών της σχολικής κοινότητας θα μπορούσε να ασκήσει ηγετική δράση πείθοντας άλλον εκπαιδευτικό κα αντικαταστήσει τον κ. Α. για να αποφευχθούν οι δυσλειτουργίες του σχολείου.</a:t>
            </a:r>
            <a:endParaRPr lang="en-US" sz="2100"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96167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D7F42822-2B8F-B894-3E5E-C27228EC345D}"/>
              </a:ext>
            </a:extLst>
          </p:cNvPr>
          <p:cNvSpPr txBox="1"/>
          <p:nvPr/>
        </p:nvSpPr>
        <p:spPr>
          <a:xfrm>
            <a:off x="309276" y="846477"/>
            <a:ext cx="3746670" cy="29531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solidFill>
                  <a:schemeClr val="tx1"/>
                </a:solidFill>
                <a:latin typeface="Garamond" panose="02020404030301010803" pitchFamily="18" charset="0"/>
                <a:ea typeface="+mj-ea"/>
                <a:cs typeface="+mj-cs"/>
              </a:rPr>
              <a:t>Περί</a:t>
            </a:r>
            <a:r>
              <a:rPr lang="en-US" sz="3600" b="1" kern="1200" dirty="0">
                <a:solidFill>
                  <a:schemeClr val="tx1"/>
                </a:solidFill>
                <a:latin typeface="Garamond" panose="02020404030301010803" pitchFamily="18" charset="0"/>
                <a:ea typeface="+mj-ea"/>
                <a:cs typeface="+mj-cs"/>
              </a:rPr>
              <a:t>πτωση </a:t>
            </a:r>
            <a:r>
              <a:rPr lang="el-GR" sz="3600" b="1" kern="1200" dirty="0">
                <a:solidFill>
                  <a:schemeClr val="tx1"/>
                </a:solidFill>
                <a:latin typeface="Garamond" panose="02020404030301010803" pitchFamily="18" charset="0"/>
                <a:ea typeface="+mj-ea"/>
                <a:cs typeface="+mj-cs"/>
              </a:rPr>
              <a:t>2</a:t>
            </a:r>
            <a:r>
              <a:rPr lang="en-US" sz="3600" b="1" kern="1200" baseline="30000" dirty="0">
                <a:solidFill>
                  <a:schemeClr val="tx1"/>
                </a:solidFill>
                <a:latin typeface="Garamond" panose="02020404030301010803" pitchFamily="18" charset="0"/>
                <a:ea typeface="+mj-ea"/>
                <a:cs typeface="+mj-cs"/>
              </a:rPr>
              <a:t>η</a:t>
            </a:r>
            <a:r>
              <a:rPr lang="en-US" sz="3600" b="1" kern="1200" dirty="0">
                <a:solidFill>
                  <a:schemeClr val="tx1"/>
                </a:solidFill>
                <a:latin typeface="Garamond" panose="02020404030301010803" pitchFamily="18" charset="0"/>
                <a:ea typeface="+mj-ea"/>
                <a:cs typeface="+mj-cs"/>
              </a:rPr>
              <a:t> </a:t>
            </a:r>
            <a:r>
              <a:rPr lang="el-GR" sz="3600" b="1" kern="1200" dirty="0">
                <a:solidFill>
                  <a:schemeClr val="tx1"/>
                </a:solidFill>
                <a:latin typeface="Garamond" panose="02020404030301010803" pitchFamily="18" charset="0"/>
                <a:ea typeface="+mj-ea"/>
                <a:cs typeface="+mj-cs"/>
              </a:rPr>
              <a:t>Εφαρμογή διοικητικών αρχών</a:t>
            </a:r>
            <a:endParaRPr lang="en-US" sz="3600" b="1" kern="1200" dirty="0">
              <a:solidFill>
                <a:schemeClr val="tx1"/>
              </a:solidFill>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181384" y="452761"/>
            <a:ext cx="7701340" cy="5691928"/>
          </a:xfrm>
          <a:prstGeom prst="rect">
            <a:avLst/>
          </a:prstGeom>
        </p:spPr>
        <p:txBody>
          <a:bodyPr vert="horz" lIns="91440" tIns="45720" rIns="91440" bIns="45720" rtlCol="0" anchor="ctr">
            <a:normAutofit fontScale="92500" lnSpcReduction="20000"/>
          </a:bodyPr>
          <a:lstStyle/>
          <a:p>
            <a:pPr indent="180000" algn="just"/>
            <a:endParaRPr lang="el-GR" dirty="0">
              <a:latin typeface="Garamond" panose="02020404030301010803" pitchFamily="18" charset="0"/>
            </a:endParaRPr>
          </a:p>
          <a:p>
            <a:pPr indent="180000" algn="just"/>
            <a:endParaRPr lang="el-GR" dirty="0">
              <a:latin typeface="Garamond" panose="02020404030301010803" pitchFamily="18" charset="0"/>
            </a:endParaRPr>
          </a:p>
          <a:p>
            <a:pPr indent="180000" algn="just"/>
            <a:endParaRPr lang="el-GR" dirty="0">
              <a:latin typeface="Garamond" panose="02020404030301010803" pitchFamily="18" charset="0"/>
            </a:endParaRPr>
          </a:p>
          <a:p>
            <a:pPr indent="180000" algn="just"/>
            <a:endParaRPr lang="el-GR" dirty="0">
              <a:latin typeface="Garamond" panose="02020404030301010803" pitchFamily="18" charset="0"/>
            </a:endParaRPr>
          </a:p>
          <a:p>
            <a:pPr indent="180000" algn="just"/>
            <a:r>
              <a:rPr lang="el-GR" sz="2000" dirty="0">
                <a:latin typeface="Garamond" panose="02020404030301010803" pitchFamily="18" charset="0"/>
              </a:rPr>
              <a:t>Ο κ Β. υπηρετεί ως υποδιευθυντής σε γυμνάσιο της Λαμίας και το πρωί της … έδωσε εντολή στην κ. Φ., εκπαιδευτικό του σχολείου, για την περάτωση διοικητικού έργου μετά τη λήξη του ωραρίου της. Το μεσημέρι της ίδιας μέρας ο κ. Π., διευθυντής του σχολείου, κάλεσε την κ. Φ. στο γραφείο του και της ανέθεσε κάποιο άλλο διοικητικό έργο. Με τη σειρά της η κ. Φ. ανέφερε στο διευθυντή της το διοικητικό έργο που της είχε αναθέσει ο υποδιευθυντής του σχολείου κ. Β. Ύστερα από αυτόν το διάλογο ο κ. Π. είπε σε έντονο ύφος: «θα κάνεις αυτό που σου λέει ο διευθυντής σου». Μετά από αυτό το γεγονός η κ. Φ. εκτέλεσε την εντολή του διευθυντή της.</a:t>
            </a: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Ο υποδιευθυντής του σχολείου την επόμενη μέρα έκανε έγγραφη αναφορά στην κ. Φ. επειδή δεν εκτέλεσε σχετική εντολή του. Επισημαίνουμε ότι με το υπ’ </a:t>
            </a:r>
            <a:r>
              <a:rPr lang="el-GR" sz="2000" dirty="0" err="1">
                <a:latin typeface="Garamond" panose="02020404030301010803" pitchFamily="18" charset="0"/>
              </a:rPr>
              <a:t>αριθμ</a:t>
            </a:r>
            <a:r>
              <a:rPr lang="el-GR" sz="2000" dirty="0">
                <a:latin typeface="Garamond" panose="02020404030301010803" pitchFamily="18" charset="0"/>
              </a:rPr>
              <a:t> …2/7.9.10 Πρακτικό του συλλόγου διδασκόντων ανατέθηκαν συγκεκριμένες διοικητικές αρμοδιότητες στον υποδιευθυντή του σχολείου.</a:t>
            </a: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r>
              <a:rPr lang="en-US" sz="2000" b="1" dirty="0" err="1">
                <a:latin typeface="Garamond" panose="02020404030301010803" pitchFamily="18" charset="0"/>
              </a:rPr>
              <a:t>Με</a:t>
            </a:r>
            <a:r>
              <a:rPr lang="en-US" sz="2000" b="1" dirty="0">
                <a:latin typeface="Garamond" panose="02020404030301010803" pitchFamily="18" charset="0"/>
              </a:rPr>
              <a:t> β</a:t>
            </a:r>
            <a:r>
              <a:rPr lang="en-US" sz="2000" b="1" dirty="0" err="1">
                <a:latin typeface="Garamond" panose="02020404030301010803" pitchFamily="18" charset="0"/>
              </a:rPr>
              <a:t>άση</a:t>
            </a:r>
            <a:r>
              <a:rPr lang="en-US" sz="2000" b="1" dirty="0">
                <a:latin typeface="Garamond" panose="02020404030301010803" pitchFamily="18" charset="0"/>
              </a:rPr>
              <a:t> τα παραπ</a:t>
            </a:r>
            <a:r>
              <a:rPr lang="en-US" sz="2000" b="1" dirty="0" err="1">
                <a:latin typeface="Garamond" panose="02020404030301010803" pitchFamily="18" charset="0"/>
              </a:rPr>
              <a:t>άνω</a:t>
            </a:r>
            <a:r>
              <a:rPr lang="en-US" sz="2000" b="1" dirty="0">
                <a:latin typeface="Garamond" panose="02020404030301010803" pitchFamily="18" charset="0"/>
              </a:rPr>
              <a:t> </a:t>
            </a:r>
            <a:r>
              <a:rPr lang="en-US" sz="2000" b="1" dirty="0" err="1">
                <a:latin typeface="Garamond" panose="02020404030301010803" pitchFamily="18" charset="0"/>
              </a:rPr>
              <a:t>δεδομέν</a:t>
            </a:r>
            <a:r>
              <a:rPr lang="en-US" sz="2000" b="1" dirty="0">
                <a:latin typeface="Garamond" panose="02020404030301010803" pitchFamily="18" charset="0"/>
              </a:rPr>
              <a:t>α και έχοντας κατά νου τις προσεγγίσεις της διοικητικής σκέψης απαντήστε στα εξής ερωτήματα:</a:t>
            </a:r>
          </a:p>
          <a:p>
            <a:pPr indent="180000" algn="just"/>
            <a:endParaRPr lang="el-GR" dirty="0">
              <a:latin typeface="Garamond" panose="02020404030301010803" pitchFamily="18" charset="0"/>
            </a:endParaRPr>
          </a:p>
          <a:p>
            <a:pPr indent="180000" algn="just"/>
            <a:endParaRPr lang="el-GR"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7944870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id="{D7F42822-2B8F-B894-3E5E-C27228EC345D}"/>
              </a:ext>
            </a:extLst>
          </p:cNvPr>
          <p:cNvSpPr txBox="1"/>
          <p:nvPr/>
        </p:nvSpPr>
        <p:spPr>
          <a:xfrm>
            <a:off x="5140171" y="407987"/>
            <a:ext cx="6408361"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err="1">
                <a:latin typeface="Garamond" panose="02020404030301010803" pitchFamily="18" charset="0"/>
                <a:ea typeface="+mj-ea"/>
                <a:cs typeface="+mj-cs"/>
              </a:rPr>
              <a:t>Περί</a:t>
            </a:r>
            <a:r>
              <a:rPr lang="en-US" sz="3700" b="1" dirty="0">
                <a:latin typeface="Garamond" panose="02020404030301010803" pitchFamily="18" charset="0"/>
                <a:ea typeface="+mj-ea"/>
                <a:cs typeface="+mj-cs"/>
              </a:rPr>
              <a:t>πτωση </a:t>
            </a:r>
            <a:r>
              <a:rPr lang="el-GR" sz="3700" b="1" dirty="0">
                <a:latin typeface="Garamond" panose="02020404030301010803" pitchFamily="18" charset="0"/>
                <a:ea typeface="+mj-ea"/>
                <a:cs typeface="+mj-cs"/>
              </a:rPr>
              <a:t>2</a:t>
            </a:r>
            <a:r>
              <a:rPr lang="en-US" sz="3700" b="1" dirty="0">
                <a:latin typeface="Garamond" panose="02020404030301010803" pitchFamily="18" charset="0"/>
                <a:ea typeface="+mj-ea"/>
                <a:cs typeface="+mj-cs"/>
              </a:rPr>
              <a:t>η </a:t>
            </a:r>
            <a:endParaRPr lang="el-GR" sz="3700" b="1" dirty="0">
              <a:latin typeface="Garamond" panose="02020404030301010803" pitchFamily="18" charset="0"/>
              <a:ea typeface="+mj-ea"/>
              <a:cs typeface="+mj-cs"/>
            </a:endParaRPr>
          </a:p>
          <a:p>
            <a:pPr algn="ctr">
              <a:lnSpc>
                <a:spcPct val="90000"/>
              </a:lnSpc>
              <a:spcBef>
                <a:spcPct val="0"/>
              </a:spcBef>
              <a:spcAft>
                <a:spcPts val="600"/>
              </a:spcAft>
            </a:pPr>
            <a:r>
              <a:rPr lang="el-GR" sz="3700" b="1" dirty="0">
                <a:latin typeface="Garamond" panose="02020404030301010803" pitchFamily="18" charset="0"/>
                <a:ea typeface="+mj-ea"/>
                <a:cs typeface="+mj-cs"/>
              </a:rPr>
              <a:t>Εφαρμογή διοικητικών αρχών</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340861899"/>
              </p:ext>
            </p:extLst>
          </p:nvPr>
        </p:nvGraphicFramePr>
        <p:xfrm>
          <a:off x="4752975" y="1868487"/>
          <a:ext cx="67955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63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554823"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078027" y="407988"/>
            <a:ext cx="6470505" cy="7549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643022" y="1260629"/>
            <a:ext cx="6578353" cy="4959196"/>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Α</a:t>
            </a:r>
            <a:r>
              <a:rPr lang="en-US" dirty="0">
                <a:latin typeface="Garamond" panose="02020404030301010803" pitchFamily="18" charset="0"/>
              </a:rPr>
              <a:t>) </a:t>
            </a:r>
            <a:r>
              <a:rPr lang="el-GR" dirty="0">
                <a:latin typeface="Garamond" panose="02020404030301010803" pitchFamily="18" charset="0"/>
              </a:rPr>
              <a:t>Απουσιάζει η αρχή της ενότητας εντολών ή διεύθυνσης, βάσει της οποίας ένας εργαζόμενος πρέπει να παίρνει εντολές μόνο από ένα προϊστάμενο και πάντοτε πρέπει να υπάρχει μια κεφαλή και ένα σχέδιο δράσης για μια ομάδα εργασιών που αποβλέπουν στην πραγματοποίηση του ίδιου στόχου (αποτελεσματική λειτουργία του σχολείου)</a:t>
            </a:r>
            <a:r>
              <a:rPr lang="en-US" dirty="0">
                <a:latin typeface="Garamond" panose="02020404030301010803" pitchFamily="18" charset="0"/>
              </a:rPr>
              <a:t>.</a:t>
            </a:r>
            <a:r>
              <a:rPr lang="el-GR" dirty="0">
                <a:latin typeface="Garamond" panose="02020404030301010803" pitchFamily="18" charset="0"/>
              </a:rPr>
              <a:t> Αυτό είναι απαραίτητο για να μην υπάρχει σύγχυση και σύγκρουση εντολών και καθηκόντων που δημιουργούν προβλήματα στη λειτουργία και συμπεριφορά των εργαζομένων και της οργάνωσης συνολικά.</a:t>
            </a:r>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sz="1100" dirty="0"/>
          </a:p>
          <a:p>
            <a:pPr indent="-228600">
              <a:lnSpc>
                <a:spcPct val="90000"/>
              </a:lnSpc>
              <a:buFont typeface="Arial" panose="020B0604020202020204" pitchFamily="34" charset="0"/>
              <a:buChar char="•"/>
            </a:pPr>
            <a:endParaRPr lang="en-US" sz="1100" dirty="0"/>
          </a:p>
          <a:p>
            <a:pPr indent="180000" algn="just"/>
            <a:r>
              <a:rPr lang="el-GR" dirty="0">
                <a:latin typeface="Garamond" panose="02020404030301010803" pitchFamily="18" charset="0"/>
              </a:rPr>
              <a:t>Β</a:t>
            </a:r>
            <a:r>
              <a:rPr lang="en-US" dirty="0">
                <a:latin typeface="Garamond" panose="02020404030301010803" pitchFamily="18" charset="0"/>
              </a:rPr>
              <a:t>)</a:t>
            </a:r>
            <a:r>
              <a:rPr lang="el-GR" dirty="0">
                <a:latin typeface="Garamond" panose="02020404030301010803" pitchFamily="18" charset="0"/>
              </a:rPr>
              <a:t> Χωρίς αντίρρηση θα εκτελούσαμε την εντολή του κ. Π. γιατί ως επικεφαλής του σχολείου είναι πηγή της εξουσίας και επομένως υπεύθυνος για την ομαλή λειτουργία του σχολείου που ηγείται. Ισχύει η ρήση «αρχηγού παρόντος πάσα αρχή </a:t>
            </a:r>
            <a:r>
              <a:rPr lang="el-GR" dirty="0" err="1">
                <a:latin typeface="Garamond" panose="02020404030301010803" pitchFamily="18" charset="0"/>
              </a:rPr>
              <a:t>παυσάτω</a:t>
            </a:r>
            <a:r>
              <a:rPr lang="el-GR" dirty="0">
                <a:latin typeface="Garamond" panose="02020404030301010803" pitchFamily="18" charset="0"/>
              </a:rPr>
              <a:t>».</a:t>
            </a: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4042102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5" y="10"/>
            <a:ext cx="4526100"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526100" y="775605"/>
            <a:ext cx="6695275" cy="4351338"/>
          </a:xfrm>
          <a:prstGeom prst="rect">
            <a:avLst/>
          </a:prstGeom>
        </p:spPr>
        <p:txBody>
          <a:bodyPr vert="horz" lIns="91440" tIns="45720" rIns="91440" bIns="45720" rtlCol="0">
            <a:normAutofit/>
          </a:bodyPr>
          <a:lstStyle/>
          <a:p>
            <a:pPr indent="180000" algn="just"/>
            <a:r>
              <a:rPr lang="el-GR" sz="1700" dirty="0">
                <a:latin typeface="Garamond" panose="02020404030301010803" pitchFamily="18" charset="0"/>
              </a:rPr>
              <a:t>Γ</a:t>
            </a:r>
            <a:r>
              <a:rPr lang="en-US" dirty="0">
                <a:latin typeface="Garamond" panose="02020404030301010803" pitchFamily="18" charset="0"/>
              </a:rPr>
              <a:t>) </a:t>
            </a:r>
            <a:r>
              <a:rPr lang="el-GR" dirty="0">
                <a:latin typeface="Garamond" panose="02020404030301010803" pitchFamily="18" charset="0"/>
              </a:rPr>
              <a:t>Στο πλαίσιο της συλλογικότητας, ο διευθυντής και ο υποδιευθυντής μιας σχολικής μονάδας μπορούν να έχουν μια αρμονική συνεργασία αν μεταξύ τους υπάρχει </a:t>
            </a:r>
            <a:r>
              <a:rPr lang="el-GR" b="1" dirty="0">
                <a:latin typeface="Garamond" panose="02020404030301010803" pitchFamily="18" charset="0"/>
              </a:rPr>
              <a:t>πνεύμα αλληλοκατανόησης, αμοιβαίας εμπιστοσύνης, αμφίδρομης επικοινωνίας, κατανόησης και σεβασμού στο χαρακτήρα του άλλου και ορθή κατανομή αρμοδιοτήτων</a:t>
            </a:r>
            <a:r>
              <a:rPr lang="en-US" dirty="0">
                <a:latin typeface="Garamond" panose="02020404030301010803" pitchFamily="18" charset="0"/>
              </a:rPr>
              <a:t>.</a:t>
            </a:r>
            <a:endParaRPr lang="el-GR" dirty="0">
              <a:latin typeface="Garamond" panose="02020404030301010803" pitchFamily="18" charset="0"/>
            </a:endParaRPr>
          </a:p>
          <a:p>
            <a:pPr indent="180000" algn="just"/>
            <a:endParaRPr lang="el-GR" dirty="0">
              <a:latin typeface="Garamond" panose="02020404030301010803" pitchFamily="18" charset="0"/>
            </a:endParaRP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Δ</a:t>
            </a:r>
            <a:r>
              <a:rPr lang="en-US" dirty="0">
                <a:latin typeface="Garamond" panose="02020404030301010803" pitchFamily="18" charset="0"/>
              </a:rPr>
              <a:t>) </a:t>
            </a:r>
            <a:r>
              <a:rPr lang="el-GR" dirty="0">
                <a:latin typeface="Garamond" panose="02020404030301010803" pitchFamily="18" charset="0"/>
              </a:rPr>
              <a:t>Ναι, σύμφωνα με την υπ’ </a:t>
            </a:r>
            <a:r>
              <a:rPr lang="el-GR" dirty="0" err="1">
                <a:latin typeface="Garamond" panose="02020404030301010803" pitchFamily="18" charset="0"/>
              </a:rPr>
              <a:t>αριθμ</a:t>
            </a:r>
            <a:r>
              <a:rPr lang="en-US" dirty="0">
                <a:latin typeface="Garamond" panose="02020404030301010803" pitchFamily="18" charset="0"/>
              </a:rPr>
              <a:t>.</a:t>
            </a:r>
            <a:r>
              <a:rPr lang="el-GR" dirty="0">
                <a:latin typeface="Garamond" panose="02020404030301010803" pitchFamily="18" charset="0"/>
              </a:rPr>
              <a:t> Δ1 105657/16.10.2002 (ΦΕΚ 1340 </a:t>
            </a:r>
            <a:r>
              <a:rPr lang="el-GR" dirty="0" err="1">
                <a:latin typeface="Garamond" panose="02020404030301010803" pitchFamily="18" charset="0"/>
              </a:rPr>
              <a:t>τ.Β</a:t>
            </a:r>
            <a:r>
              <a:rPr lang="el-GR" dirty="0">
                <a:latin typeface="Garamond" panose="02020404030301010803" pitchFamily="18" charset="0"/>
              </a:rPr>
              <a:t>’) υπουργική απόφαση σύμφωνα με την οποία οι εκπαιδευτικοί Β/</a:t>
            </a:r>
            <a:r>
              <a:rPr lang="el-GR" dirty="0" err="1">
                <a:latin typeface="Garamond" panose="02020404030301010803" pitchFamily="18" charset="0"/>
              </a:rPr>
              <a:t>θμιας</a:t>
            </a:r>
            <a:r>
              <a:rPr lang="el-GR" dirty="0">
                <a:latin typeface="Garamond" panose="02020404030301010803" pitchFamily="18" charset="0"/>
              </a:rPr>
              <a:t> και Α/</a:t>
            </a:r>
            <a:r>
              <a:rPr lang="el-GR" dirty="0" err="1">
                <a:latin typeface="Garamond" panose="02020404030301010803" pitchFamily="18" charset="0"/>
              </a:rPr>
              <a:t>θμιας</a:t>
            </a:r>
            <a:r>
              <a:rPr lang="el-GR" dirty="0">
                <a:latin typeface="Garamond" panose="02020404030301010803" pitchFamily="18" charset="0"/>
              </a:rPr>
              <a:t> εκπαίδευσης αναλαμβάνουν και </a:t>
            </a:r>
            <a:r>
              <a:rPr lang="el-GR" dirty="0" err="1">
                <a:latin typeface="Garamond" panose="02020404030301010803" pitchFamily="18" charset="0"/>
              </a:rPr>
              <a:t>εξωδιδακτικές</a:t>
            </a:r>
            <a:r>
              <a:rPr lang="el-GR" dirty="0">
                <a:latin typeface="Garamond" panose="02020404030301010803" pitchFamily="18" charset="0"/>
              </a:rPr>
              <a:t> εργασίες του σχολείου συμβάλλοντας έμπρακτα στη συλλογική λειτουργία του.</a:t>
            </a: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045838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D7F42822-2B8F-B894-3E5E-C27228EC345D}"/>
              </a:ext>
            </a:extLst>
          </p:cNvPr>
          <p:cNvSpPr txBox="1"/>
          <p:nvPr/>
        </p:nvSpPr>
        <p:spPr>
          <a:xfrm>
            <a:off x="527482" y="1592201"/>
            <a:ext cx="4038600" cy="346807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solidFill>
                  <a:schemeClr val="tx1"/>
                </a:solidFill>
                <a:latin typeface="Garamond" panose="02020404030301010803" pitchFamily="18" charset="0"/>
                <a:ea typeface="+mj-ea"/>
                <a:cs typeface="+mj-cs"/>
              </a:rPr>
              <a:t>Περί</a:t>
            </a:r>
            <a:r>
              <a:rPr lang="en-US" sz="3600" b="1" kern="1200" dirty="0">
                <a:solidFill>
                  <a:schemeClr val="tx1"/>
                </a:solidFill>
                <a:latin typeface="Garamond" panose="02020404030301010803" pitchFamily="18" charset="0"/>
                <a:ea typeface="+mj-ea"/>
                <a:cs typeface="+mj-cs"/>
              </a:rPr>
              <a:t>πτωση </a:t>
            </a:r>
            <a:r>
              <a:rPr lang="el-GR" sz="3600" b="1" kern="1200" dirty="0">
                <a:solidFill>
                  <a:schemeClr val="tx1"/>
                </a:solidFill>
                <a:latin typeface="Garamond" panose="02020404030301010803" pitchFamily="18" charset="0"/>
                <a:ea typeface="+mj-ea"/>
                <a:cs typeface="+mj-cs"/>
              </a:rPr>
              <a:t>3</a:t>
            </a:r>
            <a:r>
              <a:rPr lang="en-US" sz="3600" b="1" kern="1200" baseline="30000" dirty="0">
                <a:solidFill>
                  <a:schemeClr val="tx1"/>
                </a:solidFill>
                <a:latin typeface="Garamond" panose="02020404030301010803" pitchFamily="18" charset="0"/>
                <a:ea typeface="+mj-ea"/>
                <a:cs typeface="+mj-cs"/>
              </a:rPr>
              <a:t>η</a:t>
            </a:r>
            <a:r>
              <a:rPr lang="en-US" sz="3600" b="1" kern="1200" dirty="0">
                <a:solidFill>
                  <a:schemeClr val="tx1"/>
                </a:solidFill>
                <a:latin typeface="Garamond" panose="02020404030301010803" pitchFamily="18" charset="0"/>
                <a:ea typeface="+mj-ea"/>
                <a:cs typeface="+mj-cs"/>
              </a:rPr>
              <a:t> </a:t>
            </a:r>
            <a:endParaRPr lang="el-GR" sz="3600" b="1" kern="1200" dirty="0">
              <a:solidFill>
                <a:schemeClr val="tx1"/>
              </a:solidFill>
              <a:latin typeface="Garamond" panose="02020404030301010803" pitchFamily="18" charset="0"/>
              <a:ea typeface="+mj-ea"/>
              <a:cs typeface="+mj-cs"/>
            </a:endParaRPr>
          </a:p>
          <a:p>
            <a:pPr algn="ctr">
              <a:lnSpc>
                <a:spcPct val="90000"/>
              </a:lnSpc>
              <a:spcBef>
                <a:spcPct val="0"/>
              </a:spcBef>
              <a:spcAft>
                <a:spcPts val="600"/>
              </a:spcAft>
            </a:pPr>
            <a:r>
              <a:rPr lang="el-GR" sz="3600" b="1" kern="1200" dirty="0">
                <a:solidFill>
                  <a:schemeClr val="tx1"/>
                </a:solidFill>
                <a:latin typeface="Garamond" panose="02020404030301010803" pitchFamily="18" charset="0"/>
                <a:ea typeface="+mj-ea"/>
                <a:cs typeface="+mj-cs"/>
              </a:rPr>
              <a:t>Άλλο διοίκηση και άλλο εκτέλεση</a:t>
            </a:r>
            <a:endParaRPr lang="en-US" sz="3600" b="1" kern="1200" dirty="0">
              <a:solidFill>
                <a:schemeClr val="tx1"/>
              </a:solidFill>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749553" y="713313"/>
            <a:ext cx="6604247" cy="5431376"/>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endParaRPr lang="en-US" sz="1400" dirty="0"/>
          </a:p>
          <a:p>
            <a:pPr indent="180000" algn="just"/>
            <a:r>
              <a:rPr lang="el-GR" sz="2000" dirty="0">
                <a:latin typeface="Garamond" panose="02020404030301010803" pitchFamily="18" charset="0"/>
              </a:rPr>
              <a:t>Ο κ. Σωτηρίου είναι υποδιευθυντής σχολικής μονάδας β/</a:t>
            </a:r>
            <a:r>
              <a:rPr lang="el-GR" sz="2000" dirty="0" err="1">
                <a:latin typeface="Garamond" panose="02020404030301010803" pitchFamily="18" charset="0"/>
              </a:rPr>
              <a:t>θμιας</a:t>
            </a:r>
            <a:r>
              <a:rPr lang="el-GR" sz="2000" dirty="0">
                <a:latin typeface="Garamond" panose="02020404030301010803" pitchFamily="18" charset="0"/>
              </a:rPr>
              <a:t> εκπαίδευσης</a:t>
            </a:r>
            <a:r>
              <a:rPr lang="en-US" sz="2000" dirty="0">
                <a:latin typeface="Garamond" panose="02020404030301010803" pitchFamily="18" charset="0"/>
              </a:rPr>
              <a:t>. </a:t>
            </a:r>
            <a:r>
              <a:rPr lang="el-GR" sz="2000" dirty="0">
                <a:latin typeface="Garamond" panose="02020404030301010803" pitchFamily="18" charset="0"/>
              </a:rPr>
              <a:t>Σε συνεργασία με το διευθυντή του τον βοηθάει για την εύρυθμη και αποτελεσματική λειτουργία του σχολείου και σε περίπτωση απουσίας τον αναπληρώνει. Ο κ. Σωτηρίου συντάσσει τα απογραφικά δελτία, συμπληρώνει και </a:t>
            </a:r>
            <a:r>
              <a:rPr lang="el-GR" sz="2000" dirty="0" err="1">
                <a:latin typeface="Garamond" panose="02020404030301010803" pitchFamily="18" charset="0"/>
              </a:rPr>
              <a:t>απόστέλλει</a:t>
            </a:r>
            <a:r>
              <a:rPr lang="el-GR" sz="2000" dirty="0">
                <a:latin typeface="Garamond" panose="02020404030301010803" pitchFamily="18" charset="0"/>
              </a:rPr>
              <a:t> στις αρμόδιες υπηρεσίες του κράτους τα στατιστικά στοιχεία, καταρτίζει το πρόγραμμα για τους επόπτες της ημέρας σε συνεργασία με τους διδάσκοντες και έχει την ευθύνη για την εφαρμογή του, κ.α.</a:t>
            </a:r>
            <a:endParaRPr lang="en-US" sz="2000" dirty="0">
              <a:latin typeface="Garamond" panose="02020404030301010803" pitchFamily="18" charset="0"/>
            </a:endParaRPr>
          </a:p>
          <a:p>
            <a:pPr indent="-228600">
              <a:lnSpc>
                <a:spcPct val="90000"/>
              </a:lnSpc>
              <a:buFont typeface="Arial" panose="020B0604020202020204" pitchFamily="34" charset="0"/>
              <a:buChar char="•"/>
            </a:pPr>
            <a:endParaRPr lang="en-US" sz="2000" b="1" dirty="0">
              <a:latin typeface="Garamond" panose="02020404030301010803" pitchFamily="18" charset="0"/>
            </a:endParaRPr>
          </a:p>
          <a:p>
            <a:pPr indent="-228600">
              <a:lnSpc>
                <a:spcPct val="90000"/>
              </a:lnSpc>
              <a:buFont typeface="Arial" panose="020B0604020202020204" pitchFamily="34" charset="0"/>
              <a:buChar char="•"/>
            </a:pPr>
            <a:endParaRPr lang="en-US" sz="2000" b="1" dirty="0">
              <a:latin typeface="Garamond" panose="02020404030301010803" pitchFamily="18" charset="0"/>
            </a:endParaRPr>
          </a:p>
          <a:p>
            <a:pPr indent="-228600">
              <a:lnSpc>
                <a:spcPct val="90000"/>
              </a:lnSpc>
              <a:buFont typeface="Arial" panose="020B0604020202020204" pitchFamily="34" charset="0"/>
              <a:buChar char="•"/>
            </a:pPr>
            <a:r>
              <a:rPr lang="en-US" sz="2000" b="1" dirty="0" err="1">
                <a:latin typeface="Garamond" panose="02020404030301010803" pitchFamily="18" charset="0"/>
              </a:rPr>
              <a:t>Με</a:t>
            </a:r>
            <a:r>
              <a:rPr lang="en-US" sz="2000" b="1" dirty="0">
                <a:latin typeface="Garamond" panose="02020404030301010803" pitchFamily="18" charset="0"/>
              </a:rPr>
              <a:t> β</a:t>
            </a:r>
            <a:r>
              <a:rPr lang="en-US" sz="2000" b="1" dirty="0" err="1">
                <a:latin typeface="Garamond" panose="02020404030301010803" pitchFamily="18" charset="0"/>
              </a:rPr>
              <a:t>άση</a:t>
            </a:r>
            <a:r>
              <a:rPr lang="en-US" sz="2000" b="1" dirty="0">
                <a:latin typeface="Garamond" panose="02020404030301010803" pitchFamily="18" charset="0"/>
              </a:rPr>
              <a:t> </a:t>
            </a:r>
            <a:r>
              <a:rPr lang="el-GR" sz="2000" b="1" dirty="0">
                <a:latin typeface="Garamond" panose="02020404030301010803" pitchFamily="18" charset="0"/>
              </a:rPr>
              <a:t>τις παραπάνω ενέργειες του κ. Σωτηρίου να εξετάσετε αν ο συγκεκριμένος υποδιευθυντής ασκεί διοίκηση.</a:t>
            </a:r>
            <a:endParaRPr lang="en-US" sz="2000" dirty="0">
              <a:latin typeface="Garamond" panose="02020404030301010803" pitchFamily="18" charset="0"/>
            </a:endParaRPr>
          </a:p>
          <a:p>
            <a:pPr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6176373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326423"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4855591" y="407987"/>
            <a:ext cx="6692941" cy="93254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Προτεινόμενη Απάντηση</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447713" y="1868487"/>
            <a:ext cx="7492753" cy="4351338"/>
          </a:xfrm>
          <a:prstGeom prst="rect">
            <a:avLst/>
          </a:prstGeom>
        </p:spPr>
        <p:txBody>
          <a:bodyPr vert="horz" lIns="91440" tIns="45720" rIns="91440" bIns="45720" rtlCol="0">
            <a:normAutofit/>
          </a:bodyPr>
          <a:lstStyle/>
          <a:p>
            <a:pPr indent="180000" algn="just"/>
            <a:r>
              <a:rPr lang="el-GR" sz="1900" dirty="0">
                <a:latin typeface="Garamond" panose="02020404030301010803" pitchFamily="18" charset="0"/>
              </a:rPr>
              <a:t>Οι ενέργειες του κ. Σωτηρίου έχουν στοιχεία τόσο της διοίκησης όσο και της εκτέλεσης. </a:t>
            </a:r>
          </a:p>
          <a:p>
            <a:pPr indent="180000" algn="just"/>
            <a:r>
              <a:rPr lang="el-GR" sz="1900" dirty="0">
                <a:latin typeface="Garamond" panose="02020404030301010803" pitchFamily="18" charset="0"/>
              </a:rPr>
              <a:t>Όταν αναπληρώνει το διευθυντή του σχολείου (προγραμματίζει, οργανώνει, διευθύνει και ελέγχει) και έχει την ευθύνη για την εφαρμογή του προγράμματος εφημερίας, ασκεί διοίκηση.</a:t>
            </a:r>
          </a:p>
          <a:p>
            <a:pPr indent="180000" algn="just"/>
            <a:r>
              <a:rPr lang="el-GR" sz="1900" dirty="0">
                <a:latin typeface="Garamond" panose="02020404030301010803" pitchFamily="18" charset="0"/>
              </a:rPr>
              <a:t>Όταν συντάσσει τα απογραφικά δελτία, συμπληρώνει και αποστέλλει στις αρμόδιες υπηρεσίες, καταρτίζει το πρόγραμμα για τους επόπτες της ημέρας, τότε λέμε ότι κάνει εκτελεστική εργασία γιατί είναι υποχρεωμένος να εκτελεί τις εντολές ή τις αποφάσεις κάποιου ανώτερου διοικητικού οργάνου (δηλ. του διευθυντή). Ανάλογη ιεραρχική σχέση υπάρχει ανάμεσα στο διευθυντή σχολείου και στο προϊστάμενο Γραφείου εκπαίδευσης, κ.α.</a:t>
            </a:r>
            <a:endParaRPr lang="en-US" sz="1900" dirty="0">
              <a:latin typeface="Garamond" panose="02020404030301010803" pitchFamily="18" charset="0"/>
            </a:endParaRPr>
          </a:p>
          <a:p>
            <a:pPr indent="-228600">
              <a:buFont typeface="Arial" panose="020B0604020202020204" pitchFamily="34" charset="0"/>
              <a:buChar char="•"/>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19686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4222414" y="1221320"/>
            <a:ext cx="7599006" cy="5411898"/>
            <a:chOff x="1652691" y="1154900"/>
            <a:chExt cx="2835932" cy="5411898"/>
          </a:xfrm>
        </p:grpSpPr>
        <p:sp>
          <p:nvSpPr>
            <p:cNvPr id="5" name="TextBox 4">
              <a:extLst>
                <a:ext uri="{FF2B5EF4-FFF2-40B4-BE49-F238E27FC236}">
                  <a16:creationId xmlns:a16="http://schemas.microsoft.com/office/drawing/2014/main" id="{347C8284-E213-48BC-B9A2-36341C433E41}"/>
                </a:ext>
              </a:extLst>
            </p:cNvPr>
            <p:cNvSpPr txBox="1"/>
            <p:nvPr/>
          </p:nvSpPr>
          <p:spPr>
            <a:xfrm>
              <a:off x="1652691" y="1550040"/>
              <a:ext cx="2835932" cy="5016758"/>
            </a:xfrm>
            <a:prstGeom prst="rect">
              <a:avLst/>
            </a:prstGeom>
            <a:noFill/>
          </p:spPr>
          <p:txBody>
            <a:bodyPr wrap="square" rtlCol="0">
              <a:spAutoFit/>
            </a:bodyPr>
            <a:lstStyle/>
            <a:p>
              <a:pPr algn="ctr"/>
              <a:r>
                <a:rPr lang="el-GR" altLang="ko-KR" sz="2000" dirty="0">
                  <a:latin typeface="Garamond" panose="02020404030301010803" pitchFamily="18" charset="0"/>
                  <a:cs typeface="Times New Roman" panose="02020603050405020304" pitchFamily="18" charset="0"/>
                </a:rPr>
                <a:t>3 κατηγορίες στόχων θα πρέπει να λαμβάνονται υπόψη στην περίπτωση των σχολικών οργανισμών (</a:t>
              </a:r>
              <a:r>
                <a:rPr lang="en-US" altLang="ko-KR" sz="2000" dirty="0" err="1">
                  <a:latin typeface="Garamond" panose="02020404030301010803" pitchFamily="18" charset="0"/>
                  <a:cs typeface="Times New Roman" panose="02020603050405020304" pitchFamily="18" charset="0"/>
                </a:rPr>
                <a:t>Paisey</a:t>
              </a:r>
              <a:r>
                <a:rPr lang="el-GR" altLang="ko-KR" sz="2000" dirty="0">
                  <a:latin typeface="Garamond" panose="02020404030301010803" pitchFamily="18" charset="0"/>
                  <a:cs typeface="Times New Roman" panose="02020603050405020304" pitchFamily="18" charset="0"/>
                </a:rPr>
                <a:t>,1992):</a:t>
              </a:r>
            </a:p>
            <a:p>
              <a:pPr marL="285750" indent="-285750" algn="just">
                <a:buFont typeface="Wingdings" panose="05000000000000000000" pitchFamily="2" charset="2"/>
                <a:buChar char="ü"/>
              </a:pPr>
              <a:r>
                <a:rPr lang="el-GR" altLang="ko-KR" sz="2000" b="1" dirty="0">
                  <a:solidFill>
                    <a:schemeClr val="accent3">
                      <a:lumMod val="75000"/>
                    </a:schemeClr>
                  </a:solidFill>
                  <a:latin typeface="Garamond" panose="02020404030301010803" pitchFamily="18" charset="0"/>
                  <a:cs typeface="Times New Roman" panose="02020603050405020304" pitchFamily="18" charset="0"/>
                </a:rPr>
                <a:t>Οι προσωπικοί στόχοι</a:t>
              </a:r>
              <a:r>
                <a:rPr lang="el-GR" altLang="ko-KR" sz="2000" dirty="0">
                  <a:latin typeface="Garamond" panose="02020404030301010803" pitchFamily="18" charset="0"/>
                  <a:cs typeface="Times New Roman" panose="02020603050405020304" pitchFamily="18" charset="0"/>
                </a:rPr>
                <a:t>: διατυπώνονται από δασκάλους ή μαθητές και προδιαγράφουν αλλαγές που οι άνθρωποι επιθυμούν για τον εαυτό τους, τις εργασιακές συνθήκες και τους όρους απασχόλησής τους.</a:t>
              </a:r>
            </a:p>
            <a:p>
              <a:pPr marL="285750" indent="-285750" algn="just">
                <a:buFont typeface="Wingdings" panose="05000000000000000000" pitchFamily="2" charset="2"/>
                <a:buChar char="ü"/>
              </a:pPr>
              <a:r>
                <a:rPr lang="el-GR" altLang="ko-KR" sz="2000" b="1" dirty="0">
                  <a:solidFill>
                    <a:schemeClr val="accent3">
                      <a:lumMod val="75000"/>
                    </a:schemeClr>
                  </a:solidFill>
                  <a:latin typeface="Garamond" panose="02020404030301010803" pitchFamily="18" charset="0"/>
                  <a:cs typeface="Times New Roman" panose="02020603050405020304" pitchFamily="18" charset="0"/>
                </a:rPr>
                <a:t>Οι εκπαιδευτικοί στόχοι</a:t>
              </a:r>
              <a:r>
                <a:rPr lang="el-GR" altLang="ko-KR" sz="2000" dirty="0">
                  <a:latin typeface="Garamond" panose="02020404030301010803" pitchFamily="18" charset="0"/>
                  <a:cs typeface="Times New Roman" panose="02020603050405020304" pitchFamily="18" charset="0"/>
                </a:rPr>
                <a:t>: αναφέρονται στις αλλαγές των δομών που επιδιώκονται χωριστά από τα άτομα (δασκάλους, μαθητές), περιλαμβάνουν αλλαγές στη γνώση, στις ικανότητες και στις συνήθειες και κατά κύριο λόγο έχουν να κάνουν  με αλλαγές στη συμπεριφορά του μαθητή.</a:t>
              </a:r>
            </a:p>
            <a:p>
              <a:pPr marL="285750" indent="-285750" algn="just">
                <a:buFont typeface="Wingdings" panose="05000000000000000000" pitchFamily="2" charset="2"/>
                <a:buChar char="ü"/>
              </a:pPr>
              <a:r>
                <a:rPr lang="el-GR" altLang="ko-KR" sz="2000" b="1" dirty="0">
                  <a:solidFill>
                    <a:schemeClr val="accent3">
                      <a:lumMod val="75000"/>
                    </a:schemeClr>
                  </a:solidFill>
                  <a:latin typeface="Garamond" panose="02020404030301010803" pitchFamily="18" charset="0"/>
                  <a:cs typeface="Times New Roman" panose="02020603050405020304" pitchFamily="18" charset="0"/>
                </a:rPr>
                <a:t>Οι στόχοι μέσων (πόρων)</a:t>
              </a:r>
              <a:r>
                <a:rPr lang="el-GR" altLang="ko-KR" sz="2000" dirty="0">
                  <a:latin typeface="Garamond" panose="02020404030301010803" pitchFamily="18" charset="0"/>
                  <a:cs typeface="Times New Roman" panose="02020603050405020304" pitchFamily="18" charset="0"/>
                </a:rPr>
                <a:t>: αναφέρονται πρωτίστως στα υλικοτεχνικά μέσα που χρειάζεται ο εκπαιδευτικός για να γίνει εφικτή η διδασκαλία ή που απαιτούνται για να κάνουν της εργασία τους οι μαθητές ή και τα δύο.</a:t>
              </a:r>
            </a:p>
            <a:p>
              <a:pPr indent="361950" algn="r"/>
              <a:r>
                <a:rPr lang="el-GR" altLang="ko-KR" sz="2000" dirty="0">
                  <a:latin typeface="Garamond" panose="02020404030301010803" pitchFamily="18" charset="0"/>
                  <a:cs typeface="Times New Roman" panose="02020603050405020304" pitchFamily="18" charset="0"/>
                </a:rPr>
                <a:t>(Σαΐτη &amp; Σαΐτης, 2011)</a:t>
              </a:r>
              <a:endParaRPr lang="en-US" altLang="ko-KR" sz="2000" dirty="0">
                <a:latin typeface="Garamond" panose="020204040303010108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652691" y="1154900"/>
              <a:ext cx="2835932" cy="523220"/>
            </a:xfrm>
            <a:prstGeom prst="rect">
              <a:avLst/>
            </a:prstGeom>
            <a:noFill/>
          </p:spPr>
          <p:txBody>
            <a:bodyPr wrap="square" rtlCol="0">
              <a:spAutoFit/>
            </a:bodyPr>
            <a:lstStyle/>
            <a:p>
              <a:pPr algn="ctr"/>
              <a:r>
                <a:rPr lang="el-GR" altLang="ko-KR" sz="2800" b="1" dirty="0">
                  <a:solidFill>
                    <a:schemeClr val="accent1"/>
                  </a:solidFill>
                  <a:latin typeface="Garamond" panose="02020404030301010803" pitchFamily="18" charset="0"/>
                  <a:cs typeface="Arial" pitchFamily="34" charset="0"/>
                </a:rPr>
                <a:t>1.2. Σκοπός του Σχολείου</a:t>
              </a:r>
              <a:endParaRPr lang="ko-KR" altLang="en-US" sz="2800" b="1" dirty="0">
                <a:solidFill>
                  <a:schemeClr val="accent1"/>
                </a:solidFill>
                <a:latin typeface="Garamond" panose="02020404030301010803" pitchFamily="18" charset="0"/>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7307643" y="108269"/>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38" name="Εικόνα 37">
            <a:extLst>
              <a:ext uri="{FF2B5EF4-FFF2-40B4-BE49-F238E27FC236}">
                <a16:creationId xmlns:a16="http://schemas.microsoft.com/office/drawing/2014/main" id="{84EC308B-9D4A-78AC-E80A-FE998F671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4613645"/>
            <a:ext cx="2438550" cy="1624684"/>
          </a:xfrm>
          <a:prstGeom prst="rect">
            <a:avLst/>
          </a:prstGeom>
          <a:ln>
            <a:noFill/>
          </a:ln>
          <a:effectLst>
            <a:softEdge rad="112500"/>
          </a:effectLst>
        </p:spPr>
      </p:pic>
    </p:spTree>
    <p:extLst>
      <p:ext uri="{BB962C8B-B14F-4D97-AF65-F5344CB8AC3E}">
        <p14:creationId xmlns:p14="http://schemas.microsoft.com/office/powerpoint/2010/main" val="18328313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D7F42822-2B8F-B894-3E5E-C27228EC345D}"/>
              </a:ext>
            </a:extLst>
          </p:cNvPr>
          <p:cNvSpPr txBox="1"/>
          <p:nvPr/>
        </p:nvSpPr>
        <p:spPr>
          <a:xfrm>
            <a:off x="364932" y="1042456"/>
            <a:ext cx="4038600" cy="3494704"/>
          </a:xfrm>
          <a:prstGeom prst="rect">
            <a:avLst/>
          </a:prstGeom>
        </p:spPr>
        <p:txBody>
          <a:bodyPr vert="horz" lIns="91440" tIns="45720" rIns="91440" bIns="45720" rtlCol="0" anchor="ctr">
            <a:normAutofit/>
          </a:bodyPr>
          <a:lstStyle/>
          <a:p>
            <a:pPr algn="ctr">
              <a:spcBef>
                <a:spcPct val="0"/>
              </a:spcBef>
            </a:pPr>
            <a:r>
              <a:rPr lang="en-US" sz="3600" b="1" kern="1200" dirty="0" err="1">
                <a:solidFill>
                  <a:schemeClr val="tx1"/>
                </a:solidFill>
                <a:latin typeface="Garamond" panose="02020404030301010803" pitchFamily="18" charset="0"/>
                <a:ea typeface="+mj-ea"/>
                <a:cs typeface="+mj-cs"/>
              </a:rPr>
              <a:t>Περί</a:t>
            </a:r>
            <a:r>
              <a:rPr lang="en-US" sz="3600" b="1" kern="1200" dirty="0">
                <a:solidFill>
                  <a:schemeClr val="tx1"/>
                </a:solidFill>
                <a:latin typeface="Garamond" panose="02020404030301010803" pitchFamily="18" charset="0"/>
                <a:ea typeface="+mj-ea"/>
                <a:cs typeface="+mj-cs"/>
              </a:rPr>
              <a:t>πτωση </a:t>
            </a:r>
            <a:r>
              <a:rPr lang="el-GR" sz="3600" b="1" kern="1200" dirty="0">
                <a:solidFill>
                  <a:schemeClr val="tx1"/>
                </a:solidFill>
                <a:latin typeface="Garamond" panose="02020404030301010803" pitchFamily="18" charset="0"/>
                <a:ea typeface="+mj-ea"/>
                <a:cs typeface="+mj-cs"/>
              </a:rPr>
              <a:t>4</a:t>
            </a:r>
            <a:r>
              <a:rPr lang="en-US" sz="3600" b="1" kern="1200" baseline="30000" dirty="0">
                <a:solidFill>
                  <a:schemeClr val="tx1"/>
                </a:solidFill>
                <a:latin typeface="Garamond" panose="02020404030301010803" pitchFamily="18" charset="0"/>
                <a:ea typeface="+mj-ea"/>
                <a:cs typeface="+mj-cs"/>
              </a:rPr>
              <a:t>η</a:t>
            </a:r>
            <a:r>
              <a:rPr lang="en-US" sz="3600" b="1" kern="1200" dirty="0">
                <a:solidFill>
                  <a:schemeClr val="tx1"/>
                </a:solidFill>
                <a:latin typeface="Garamond" panose="02020404030301010803" pitchFamily="18" charset="0"/>
                <a:ea typeface="+mj-ea"/>
                <a:cs typeface="+mj-cs"/>
              </a:rPr>
              <a:t> </a:t>
            </a:r>
          </a:p>
          <a:p>
            <a:pPr algn="ctr">
              <a:spcBef>
                <a:spcPct val="0"/>
              </a:spcBef>
            </a:pPr>
            <a:r>
              <a:rPr lang="el-GR" sz="3600" b="1" kern="1200" dirty="0">
                <a:solidFill>
                  <a:schemeClr val="tx1"/>
                </a:solidFill>
                <a:latin typeface="Garamond" panose="02020404030301010803" pitchFamily="18" charset="0"/>
                <a:ea typeface="+mj-ea"/>
                <a:cs typeface="+mj-cs"/>
              </a:rPr>
              <a:t>Δυσκολίες αλλαγής διοικητικής φιλοσοφίας ενός οργανισμού</a:t>
            </a:r>
            <a:endParaRPr lang="en-US" sz="3600" b="1" kern="1200" dirty="0">
              <a:solidFill>
                <a:schemeClr val="tx1"/>
              </a:solidFill>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426052" y="509127"/>
            <a:ext cx="7401016" cy="5431376"/>
          </a:xfrm>
          <a:prstGeom prst="rect">
            <a:avLst/>
          </a:prstGeom>
        </p:spPr>
        <p:txBody>
          <a:bodyPr vert="horz" lIns="91440" tIns="45720" rIns="91440" bIns="45720" rtlCol="0" anchor="ctr">
            <a:normAutofit fontScale="92500" lnSpcReduction="10000"/>
          </a:bodyPr>
          <a:lstStyle/>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Ιδιωτικό εκπαιδευτήριο της Πάτρας έχει μεγάλη φήμη για τις επιτυχίες των τροφίμων του σε ‘περιζήτητα’ πανεπιστημιακά τμήματα</a:t>
            </a:r>
            <a:r>
              <a:rPr lang="en-US" sz="2000" dirty="0">
                <a:latin typeface="Garamond" panose="02020404030301010803" pitchFamily="18" charset="0"/>
              </a:rPr>
              <a:t>.</a:t>
            </a:r>
            <a:r>
              <a:rPr lang="el-GR" sz="2000" dirty="0">
                <a:latin typeface="Garamond" panose="02020404030301010803" pitchFamily="18" charset="0"/>
              </a:rPr>
              <a:t> Οι εκπαιδευτικοί που διδάσκουν στους μαθητές της Γ’ Λυκείου επιλέγονται από τη διοίκηση του εν λόγω εκπαιδευτηρίου βάσει αυστηρών τεστ ικανοτήτων. Από την αρχή της σχολικής χρονιάς στους εκπαιδευτικούς αυτούς δίνεται ο βασικός στόχος που σχετίζεται άμεσα με την επιτυχία περισσοτέρων υποψηφίων φοιτητών στα ΑΕΙ της χώρας, σε σύγκριση με την προηγούμενη σχολική χρονιά και αν τον πετύχουν θα αμειφθούν με ένα σημαντικό χρηματικό ποσό ο καθένας τους. Σημειώνεται ότι τα τρία τελευταία χρόνια οι επιτυχίες του συγκεκριμένου εκπαιδευτηρίου βρίσκονται σε καθοδική πορεία, γεγονός που ανάγκασε τη διοίκηση μέσω ειδικών και έμπειρων στελεχών, να μελετήσουν την αναδιοργάνωση του εκπαιδευτηρίου και να υποβάλλουν προτάσεις εκσυγχρονισμού των διαδικασιών λειτουργίας του.</a:t>
            </a:r>
          </a:p>
          <a:p>
            <a:pPr indent="180000" algn="just"/>
            <a:endParaRPr lang="el-GR" sz="2000" dirty="0">
              <a:latin typeface="Garamond" panose="02020404030301010803" pitchFamily="18" charset="0"/>
            </a:endParaRPr>
          </a:p>
          <a:p>
            <a:pPr indent="180000" algn="just"/>
            <a:r>
              <a:rPr lang="en-US" sz="2000" b="1" dirty="0" err="1">
                <a:latin typeface="Garamond" panose="02020404030301010803" pitchFamily="18" charset="0"/>
              </a:rPr>
              <a:t>Με</a:t>
            </a:r>
            <a:r>
              <a:rPr lang="en-US" sz="2000" b="1" dirty="0">
                <a:latin typeface="Garamond" panose="02020404030301010803" pitchFamily="18" charset="0"/>
              </a:rPr>
              <a:t> β</a:t>
            </a:r>
            <a:r>
              <a:rPr lang="en-US" sz="2000" b="1" dirty="0" err="1">
                <a:latin typeface="Garamond" panose="02020404030301010803" pitchFamily="18" charset="0"/>
              </a:rPr>
              <a:t>άση</a:t>
            </a:r>
            <a:r>
              <a:rPr lang="en-US" sz="2000" b="1" dirty="0">
                <a:latin typeface="Garamond" panose="02020404030301010803" pitchFamily="18" charset="0"/>
              </a:rPr>
              <a:t> τα παραπ</a:t>
            </a:r>
            <a:r>
              <a:rPr lang="en-US" sz="2000" b="1" dirty="0" err="1">
                <a:latin typeface="Garamond" panose="02020404030301010803" pitchFamily="18" charset="0"/>
              </a:rPr>
              <a:t>άνω</a:t>
            </a:r>
            <a:r>
              <a:rPr lang="en-US" sz="2000" b="1" dirty="0">
                <a:latin typeface="Garamond" panose="02020404030301010803" pitchFamily="18" charset="0"/>
              </a:rPr>
              <a:t> </a:t>
            </a:r>
            <a:r>
              <a:rPr lang="en-US" sz="2000" b="1" dirty="0" err="1">
                <a:latin typeface="Garamond" panose="02020404030301010803" pitchFamily="18" charset="0"/>
              </a:rPr>
              <a:t>δεδομέν</a:t>
            </a:r>
            <a:r>
              <a:rPr lang="en-US" sz="2000" b="1" dirty="0">
                <a:latin typeface="Garamond" panose="02020404030301010803" pitchFamily="18" charset="0"/>
              </a:rPr>
              <a:t>α και έχοντας κατά νου τις προσεγγίσεις της διοικητικής σκέψης απαντήστε στα εξής ερωτήματα</a:t>
            </a:r>
            <a:r>
              <a:rPr lang="el-GR" sz="2000" b="1" dirty="0">
                <a:latin typeface="Garamond" panose="02020404030301010803" pitchFamily="18" charset="0"/>
              </a:rPr>
              <a:t>:</a:t>
            </a:r>
            <a:endParaRPr lang="en-US" sz="2000" dirty="0">
              <a:latin typeface="Garamond" panose="02020404030301010803" pitchFamily="18" charset="0"/>
            </a:endParaRPr>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523429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id="{D7F42822-2B8F-B894-3E5E-C27228EC345D}"/>
              </a:ext>
            </a:extLst>
          </p:cNvPr>
          <p:cNvSpPr txBox="1"/>
          <p:nvPr/>
        </p:nvSpPr>
        <p:spPr>
          <a:xfrm>
            <a:off x="5140171" y="407987"/>
            <a:ext cx="6408361" cy="1325563"/>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3700" b="1" dirty="0" err="1">
                <a:latin typeface="Garamond" panose="02020404030301010803" pitchFamily="18" charset="0"/>
                <a:ea typeface="+mj-ea"/>
                <a:cs typeface="+mj-cs"/>
              </a:rPr>
              <a:t>Περί</a:t>
            </a:r>
            <a:r>
              <a:rPr lang="en-US" sz="3700" b="1" dirty="0">
                <a:latin typeface="Garamond" panose="02020404030301010803" pitchFamily="18" charset="0"/>
                <a:ea typeface="+mj-ea"/>
                <a:cs typeface="+mj-cs"/>
              </a:rPr>
              <a:t>πτωση </a:t>
            </a:r>
            <a:r>
              <a:rPr lang="el-GR" sz="3700" b="1" dirty="0">
                <a:latin typeface="Garamond" panose="02020404030301010803" pitchFamily="18" charset="0"/>
                <a:ea typeface="+mj-ea"/>
                <a:cs typeface="+mj-cs"/>
              </a:rPr>
              <a:t>4</a:t>
            </a:r>
            <a:r>
              <a:rPr lang="en-US" sz="3700" b="1" dirty="0">
                <a:latin typeface="Garamond" panose="02020404030301010803" pitchFamily="18" charset="0"/>
                <a:ea typeface="+mj-ea"/>
                <a:cs typeface="+mj-cs"/>
              </a:rPr>
              <a:t>η </a:t>
            </a:r>
            <a:endParaRPr lang="el-GR" sz="3700" b="1" dirty="0">
              <a:latin typeface="Garamond" panose="02020404030301010803" pitchFamily="18" charset="0"/>
              <a:ea typeface="+mj-ea"/>
              <a:cs typeface="+mj-cs"/>
            </a:endParaRPr>
          </a:p>
          <a:p>
            <a:pPr algn="ctr">
              <a:lnSpc>
                <a:spcPct val="90000"/>
              </a:lnSpc>
              <a:spcBef>
                <a:spcPct val="0"/>
              </a:spcBef>
              <a:spcAft>
                <a:spcPts val="600"/>
              </a:spcAft>
            </a:pPr>
            <a:r>
              <a:rPr lang="el-GR" sz="3700" b="1" dirty="0">
                <a:latin typeface="Garamond" panose="02020404030301010803" pitchFamily="18" charset="0"/>
                <a:ea typeface="+mj-ea"/>
                <a:cs typeface="+mj-cs"/>
              </a:rPr>
              <a:t>Δυσκολίες αλλαγής διοικητικής φιλοσοφίας ενός οργανισμού</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1635208349"/>
              </p:ext>
            </p:extLst>
          </p:nvPr>
        </p:nvGraphicFramePr>
        <p:xfrm>
          <a:off x="4752975" y="1868487"/>
          <a:ext cx="67955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422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051394" y="407987"/>
            <a:ext cx="64971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855591" y="1868487"/>
            <a:ext cx="7004976" cy="4351338"/>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Α) Η επιλογή του διδακτικού προσωπικού βάσει αυστηρών </a:t>
            </a:r>
            <a:r>
              <a:rPr lang="en-US" dirty="0">
                <a:latin typeface="Garamond" panose="02020404030301010803" pitchFamily="18" charset="0"/>
              </a:rPr>
              <a:t>test </a:t>
            </a:r>
            <a:r>
              <a:rPr lang="el-GR" dirty="0">
                <a:latin typeface="Garamond" panose="02020404030301010803" pitchFamily="18" charset="0"/>
              </a:rPr>
              <a:t>ικανοτήτων, η </a:t>
            </a:r>
            <a:r>
              <a:rPr lang="el-GR" dirty="0" err="1">
                <a:latin typeface="Garamond" panose="02020404030301010803" pitchFamily="18" charset="0"/>
              </a:rPr>
              <a:t>στοχοθεσία</a:t>
            </a:r>
            <a:r>
              <a:rPr lang="el-GR" dirty="0">
                <a:latin typeface="Garamond" panose="02020404030301010803" pitchFamily="18" charset="0"/>
              </a:rPr>
              <a:t> και η υλική ανταμοιβή ανάλογα με το βαθμό επιτυχίας είναι τεχνικές του </a:t>
            </a:r>
            <a:r>
              <a:rPr lang="el-GR" dirty="0" err="1">
                <a:latin typeface="Garamond" panose="02020404030301010803" pitchFamily="18" charset="0"/>
              </a:rPr>
              <a:t>Τειλορισμού</a:t>
            </a:r>
            <a:r>
              <a:rPr lang="el-GR" dirty="0">
                <a:latin typeface="Garamond" panose="02020404030301010803" pitchFamily="18" charset="0"/>
              </a:rPr>
              <a:t>.</a:t>
            </a:r>
          </a:p>
          <a:p>
            <a:pPr indent="180000"/>
            <a:endParaRPr lang="el-GR" dirty="0">
              <a:latin typeface="Garamond" panose="02020404030301010803" pitchFamily="18" charset="0"/>
            </a:endParaRPr>
          </a:p>
          <a:p>
            <a:pPr indent="180000" algn="just"/>
            <a:r>
              <a:rPr lang="el-GR" dirty="0">
                <a:latin typeface="Garamond" panose="02020404030301010803" pitchFamily="18" charset="0"/>
              </a:rPr>
              <a:t>Β) Είναι μια αρκετά δύσκολη προσπάθεια, αν όχι αδύνατη, διότι απαιτείται ξαφνικά από όλα τα διοικητικά στελέχη – που για αρκετά χρόνια έχουν συνηθίσει σε έναν συγκεκριμένο τρόπο σκέψης να σχεδιάσουν και να οριοθετήσουν μια νέα πορεία για το εκπαιδευτήριο. Για να συμβεί, πρέπει οι διοικούντες να αλλάξουν τη διοικητική φιλοσοφία του οργανισμού, πράγμα που εκ πρώτης όψης φαίνεται δύσκολο αφού, απλούστατα, η συνήθεια αποτελεί βασικό εμπόδιο σε κάθε ενέργεια που επιδιώκει αλλαγές στο κατεστημένο.</a:t>
            </a:r>
            <a:r>
              <a:rPr lang="en-US" dirty="0">
                <a:latin typeface="Garamond" panose="02020404030301010803" pitchFamily="18" charset="0"/>
              </a:rPr>
              <a:t> </a:t>
            </a:r>
            <a:r>
              <a:rPr lang="el-GR" dirty="0">
                <a:latin typeface="Garamond" panose="02020404030301010803" pitchFamily="18" charset="0"/>
              </a:rPr>
              <a:t>Μέσω ειδικού προγράμματος επιμόρφωσης όλων των διοικητικών στελεχών και κατάλληλων </a:t>
            </a:r>
            <a:r>
              <a:rPr lang="el-GR" dirty="0" err="1">
                <a:latin typeface="Garamond" panose="02020404030301010803" pitchFamily="18" charset="0"/>
              </a:rPr>
              <a:t>επιμορφωτών</a:t>
            </a:r>
            <a:r>
              <a:rPr lang="el-GR" dirty="0">
                <a:latin typeface="Garamond" panose="02020404030301010803" pitchFamily="18" charset="0"/>
              </a:rPr>
              <a:t> μπορεί να υπάρξει σταδιακά αλλαγή στην </a:t>
            </a:r>
            <a:r>
              <a:rPr lang="el-GR" dirty="0" err="1">
                <a:latin typeface="Garamond" panose="02020404030301010803" pitchFamily="18" charset="0"/>
              </a:rPr>
              <a:t>οργανωσιακή</a:t>
            </a:r>
            <a:r>
              <a:rPr lang="el-GR" dirty="0">
                <a:latin typeface="Garamond" panose="02020404030301010803" pitchFamily="18" charset="0"/>
              </a:rPr>
              <a:t> κουλτούρα και κατ’ επέκταση στον τομέα της διοίκησης του εκπαιδευτηρίου.</a:t>
            </a:r>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687914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D7F42822-2B8F-B894-3E5E-C27228EC345D}"/>
              </a:ext>
            </a:extLst>
          </p:cNvPr>
          <p:cNvSpPr txBox="1"/>
          <p:nvPr/>
        </p:nvSpPr>
        <p:spPr>
          <a:xfrm>
            <a:off x="281497" y="953010"/>
            <a:ext cx="4038600" cy="23938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solidFill>
                  <a:schemeClr val="tx1"/>
                </a:solidFill>
                <a:latin typeface="Garamond" panose="02020404030301010803" pitchFamily="18" charset="0"/>
                <a:ea typeface="+mj-ea"/>
                <a:cs typeface="+mj-cs"/>
              </a:rPr>
              <a:t>Περί</a:t>
            </a:r>
            <a:r>
              <a:rPr lang="en-US" sz="3600" b="1" kern="1200" dirty="0">
                <a:solidFill>
                  <a:schemeClr val="tx1"/>
                </a:solidFill>
                <a:latin typeface="Garamond" panose="02020404030301010803" pitchFamily="18" charset="0"/>
                <a:ea typeface="+mj-ea"/>
                <a:cs typeface="+mj-cs"/>
              </a:rPr>
              <a:t>πτωση </a:t>
            </a:r>
            <a:r>
              <a:rPr lang="el-GR" sz="3600" b="1" kern="1200" dirty="0">
                <a:solidFill>
                  <a:schemeClr val="tx1"/>
                </a:solidFill>
                <a:latin typeface="Garamond" panose="02020404030301010803" pitchFamily="18" charset="0"/>
                <a:ea typeface="+mj-ea"/>
                <a:cs typeface="+mj-cs"/>
              </a:rPr>
              <a:t>5</a:t>
            </a:r>
            <a:r>
              <a:rPr lang="en-US" sz="3600" b="1" kern="1200" baseline="30000" dirty="0">
                <a:solidFill>
                  <a:schemeClr val="tx1"/>
                </a:solidFill>
                <a:latin typeface="Garamond" panose="02020404030301010803" pitchFamily="18" charset="0"/>
                <a:ea typeface="+mj-ea"/>
                <a:cs typeface="+mj-cs"/>
              </a:rPr>
              <a:t>η</a:t>
            </a:r>
            <a:r>
              <a:rPr lang="en-US" sz="3600" b="1" kern="1200" dirty="0">
                <a:solidFill>
                  <a:schemeClr val="tx1"/>
                </a:solidFill>
                <a:latin typeface="Garamond" panose="02020404030301010803" pitchFamily="18" charset="0"/>
                <a:ea typeface="+mj-ea"/>
                <a:cs typeface="+mj-cs"/>
              </a:rPr>
              <a:t> </a:t>
            </a:r>
          </a:p>
          <a:p>
            <a:pPr algn="ctr">
              <a:lnSpc>
                <a:spcPct val="90000"/>
              </a:lnSpc>
              <a:spcBef>
                <a:spcPct val="0"/>
              </a:spcBef>
              <a:spcAft>
                <a:spcPts val="600"/>
              </a:spcAft>
            </a:pPr>
            <a:r>
              <a:rPr lang="el-GR" sz="3600" b="1" kern="1200" dirty="0">
                <a:solidFill>
                  <a:schemeClr val="tx1"/>
                </a:solidFill>
                <a:latin typeface="Garamond" panose="02020404030301010803" pitchFamily="18" charset="0"/>
                <a:ea typeface="+mj-ea"/>
                <a:cs typeface="+mj-cs"/>
              </a:rPr>
              <a:t>Παράνομη ενέργεια διευθυντή σχολείου</a:t>
            </a:r>
            <a:endParaRPr lang="en-US" sz="3600" b="1" kern="1200" dirty="0">
              <a:solidFill>
                <a:schemeClr val="tx1"/>
              </a:solidFill>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320098" y="328474"/>
            <a:ext cx="7664756" cy="5816215"/>
          </a:xfrm>
          <a:prstGeom prst="rect">
            <a:avLst/>
          </a:prstGeom>
        </p:spPr>
        <p:txBody>
          <a:bodyPr vert="horz" lIns="91440" tIns="45720" rIns="91440" bIns="45720" rtlCol="0" anchor="ctr">
            <a:normAutofit/>
          </a:bodyPr>
          <a:lstStyle/>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Ο κ. Χρήστου είναι διευθυντής σε σχολείο του νομού Αττικής και έχει προϋπηρεσία 30 χρόνια. Στο ίδιο σχολείο υπηρετεί η κ. Ελένη αναπληρώτρια δασκάλα. Στις 10/10/200.., η κ. Ελένη ζήτησε με αίτηση άδεια μίας ημέρας προκειμένου να τακτοποιήσει ένα σοβαρό οικογενειακό πρόβλημα. Ο κ. Χρήστου επέστρεψε την αίτησή της λέγοντάς της: «Εμείς εδώ δε χρησιμοποιούμε αιτήσεις για χορήγηση κανονικής άδειας. Απλούστατα, όταν θα απουσιάσεις, θα ειδοποιήσουμε τους γονείς να μη στείλουν τα παιδιά τους στο σχολείο …». Η νέα εκπαιδευτικός έμεινε άφωνη και αναρωτήθηκε, αν αυτά που διδάσκονται οι φοιτητές στα ΑΕΙ της χώρας εφαρμόζονται στην πράξη και το σπουδαιότερο εάν ο συγκεκριμένος διευθυντής εκτελούσε νόμιμα τα καθήκοντά του.</a:t>
            </a:r>
          </a:p>
          <a:p>
            <a:pPr indent="180000" algn="just"/>
            <a:endParaRPr lang="el-GR" sz="2000" b="1" dirty="0">
              <a:latin typeface="Garamond" panose="02020404030301010803" pitchFamily="18" charset="0"/>
            </a:endParaRPr>
          </a:p>
          <a:p>
            <a:pPr indent="180000" algn="just"/>
            <a:r>
              <a:rPr lang="en-US" sz="2000" b="1" dirty="0" err="1">
                <a:latin typeface="Garamond" panose="02020404030301010803" pitchFamily="18" charset="0"/>
              </a:rPr>
              <a:t>Με</a:t>
            </a:r>
            <a:r>
              <a:rPr lang="en-US" sz="2000" b="1" dirty="0">
                <a:latin typeface="Garamond" panose="02020404030301010803" pitchFamily="18" charset="0"/>
              </a:rPr>
              <a:t> β</a:t>
            </a:r>
            <a:r>
              <a:rPr lang="en-US" sz="2000" b="1" dirty="0" err="1">
                <a:latin typeface="Garamond" panose="02020404030301010803" pitchFamily="18" charset="0"/>
              </a:rPr>
              <a:t>άση</a:t>
            </a:r>
            <a:r>
              <a:rPr lang="en-US" sz="2000" b="1" dirty="0">
                <a:latin typeface="Garamond" panose="02020404030301010803" pitchFamily="18" charset="0"/>
              </a:rPr>
              <a:t> τα παραπ</a:t>
            </a:r>
            <a:r>
              <a:rPr lang="en-US" sz="2000" b="1" dirty="0" err="1">
                <a:latin typeface="Garamond" panose="02020404030301010803" pitchFamily="18" charset="0"/>
              </a:rPr>
              <a:t>άνω</a:t>
            </a:r>
            <a:r>
              <a:rPr lang="en-US" sz="2000" b="1" dirty="0">
                <a:latin typeface="Garamond" panose="02020404030301010803" pitchFamily="18" charset="0"/>
              </a:rPr>
              <a:t> </a:t>
            </a:r>
            <a:r>
              <a:rPr lang="en-US" sz="2000" b="1" dirty="0" err="1">
                <a:latin typeface="Garamond" panose="02020404030301010803" pitchFamily="18" charset="0"/>
              </a:rPr>
              <a:t>δεδομέν</a:t>
            </a:r>
            <a:r>
              <a:rPr lang="en-US" sz="2000" b="1" dirty="0">
                <a:latin typeface="Garamond" panose="02020404030301010803" pitchFamily="18" charset="0"/>
              </a:rPr>
              <a:t>α και έχοντας κατά νου τις προσεγγίσεις της διοικητικής σκέψης απαντήστε στα εξής ερωτήματα</a:t>
            </a:r>
            <a:r>
              <a:rPr lang="el-GR" sz="2000" b="1" dirty="0">
                <a:latin typeface="Garamond" panose="02020404030301010803" pitchFamily="18" charset="0"/>
              </a:rPr>
              <a:t>:</a:t>
            </a:r>
            <a:endParaRPr lang="en-US" sz="2000" dirty="0">
              <a:latin typeface="Garamond" panose="02020404030301010803" pitchFamily="18" charset="0"/>
            </a:endParaRPr>
          </a:p>
          <a:p>
            <a:pPr indent="-228600">
              <a:lnSpc>
                <a:spcPct val="90000"/>
              </a:lnSpc>
              <a:buFont typeface="Arial" panose="020B0604020202020204" pitchFamily="34" charset="0"/>
              <a:buChar char="•"/>
            </a:pPr>
            <a:endParaRPr lang="en-US" sz="1700" dirty="0"/>
          </a:p>
          <a:p>
            <a:pPr indent="180000" algn="just"/>
            <a:endParaRPr lang="en-US" sz="2000" dirty="0">
              <a:latin typeface="Garamond" panose="02020404030301010803" pitchFamily="18" charset="0"/>
            </a:endParaRPr>
          </a:p>
          <a:p>
            <a:pPr indent="-228600">
              <a:lnSpc>
                <a:spcPct val="90000"/>
              </a:lnSpc>
              <a:buFont typeface="Arial" panose="020B0604020202020204" pitchFamily="34" charset="0"/>
              <a:buChar char="•"/>
            </a:pPr>
            <a:endParaRPr lang="en-US" sz="1700" dirty="0"/>
          </a:p>
          <a:p>
            <a:pPr indent="-228600">
              <a:lnSpc>
                <a:spcPct val="90000"/>
              </a:lnSpc>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735003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id="{D7F42822-2B8F-B894-3E5E-C27228EC345D}"/>
              </a:ext>
            </a:extLst>
          </p:cNvPr>
          <p:cNvSpPr txBox="1"/>
          <p:nvPr/>
        </p:nvSpPr>
        <p:spPr>
          <a:xfrm>
            <a:off x="5140171" y="407987"/>
            <a:ext cx="6408361"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err="1">
                <a:latin typeface="Garamond" panose="02020404030301010803" pitchFamily="18" charset="0"/>
                <a:ea typeface="+mj-ea"/>
                <a:cs typeface="+mj-cs"/>
              </a:rPr>
              <a:t>Περί</a:t>
            </a:r>
            <a:r>
              <a:rPr lang="en-US" sz="3700" b="1" dirty="0">
                <a:latin typeface="Garamond" panose="02020404030301010803" pitchFamily="18" charset="0"/>
                <a:ea typeface="+mj-ea"/>
                <a:cs typeface="+mj-cs"/>
              </a:rPr>
              <a:t>πτωση </a:t>
            </a:r>
            <a:r>
              <a:rPr lang="el-GR" sz="3700" b="1" dirty="0">
                <a:latin typeface="Garamond" panose="02020404030301010803" pitchFamily="18" charset="0"/>
                <a:ea typeface="+mj-ea"/>
                <a:cs typeface="+mj-cs"/>
              </a:rPr>
              <a:t>2</a:t>
            </a:r>
            <a:r>
              <a:rPr lang="en-US" sz="3700" b="1" dirty="0">
                <a:latin typeface="Garamond" panose="02020404030301010803" pitchFamily="18" charset="0"/>
                <a:ea typeface="+mj-ea"/>
                <a:cs typeface="+mj-cs"/>
              </a:rPr>
              <a:t>η </a:t>
            </a:r>
            <a:endParaRPr lang="el-GR" sz="3700" b="1" dirty="0">
              <a:latin typeface="Garamond" panose="02020404030301010803" pitchFamily="18" charset="0"/>
              <a:ea typeface="+mj-ea"/>
              <a:cs typeface="+mj-cs"/>
            </a:endParaRPr>
          </a:p>
          <a:p>
            <a:pPr algn="ctr">
              <a:lnSpc>
                <a:spcPct val="90000"/>
              </a:lnSpc>
              <a:spcBef>
                <a:spcPct val="0"/>
              </a:spcBef>
              <a:spcAft>
                <a:spcPts val="600"/>
              </a:spcAft>
            </a:pPr>
            <a:r>
              <a:rPr lang="el-GR" sz="3700" b="1" dirty="0">
                <a:latin typeface="Garamond" panose="02020404030301010803" pitchFamily="18" charset="0"/>
                <a:ea typeface="+mj-ea"/>
                <a:cs typeface="+mj-cs"/>
              </a:rPr>
              <a:t>Εφαρμογή διοικητικών αρχών</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1443821251"/>
              </p:ext>
            </p:extLst>
          </p:nvPr>
        </p:nvGraphicFramePr>
        <p:xfrm>
          <a:off x="4752975" y="1868487"/>
          <a:ext cx="67955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998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5" y="10"/>
            <a:ext cx="409997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4208016" y="407987"/>
            <a:ext cx="7340516" cy="82232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208017" y="1518082"/>
            <a:ext cx="7617040" cy="4931931"/>
          </a:xfrm>
          <a:prstGeom prst="rect">
            <a:avLst/>
          </a:prstGeom>
        </p:spPr>
        <p:txBody>
          <a:bodyPr vert="horz" lIns="91440" tIns="45720" rIns="91440" bIns="45720" rtlCol="0">
            <a:normAutofit lnSpcReduction="10000"/>
          </a:bodyPr>
          <a:lstStyle/>
          <a:p>
            <a:pPr indent="180000" algn="just"/>
            <a:r>
              <a:rPr lang="el-GR" dirty="0">
                <a:latin typeface="Garamond" panose="02020404030301010803" pitchFamily="18" charset="0"/>
              </a:rPr>
              <a:t>Α) Το σχολείο είναι δημόσια υπηρεσία και λειτουργεί βάσει συγκεκριμένων κανόνων δικαίου</a:t>
            </a:r>
            <a:r>
              <a:rPr lang="en-US" dirty="0">
                <a:latin typeface="Garamond" panose="02020404030301010803" pitchFamily="18" charset="0"/>
              </a:rPr>
              <a:t>.</a:t>
            </a:r>
            <a:r>
              <a:rPr lang="el-GR" dirty="0">
                <a:latin typeface="Garamond" panose="02020404030301010803" pitchFamily="18" charset="0"/>
              </a:rPr>
              <a:t> Ο διευθυντής σχολείου κ. Χρήστου δεν ακολούθησε τη νόμιμη διαδικασία χορήγησης άδειας απουσίας (άρθρο 48 του ν. 3528/2007-ΦΕΚ 26, </a:t>
            </a:r>
            <a:r>
              <a:rPr lang="el-GR" dirty="0" err="1">
                <a:latin typeface="Garamond" panose="02020404030301010803" pitchFamily="18" charset="0"/>
              </a:rPr>
              <a:t>τ.Α</a:t>
            </a:r>
            <a:r>
              <a:rPr lang="el-GR" dirty="0">
                <a:latin typeface="Garamond" panose="02020404030301010803" pitchFamily="18" charset="0"/>
              </a:rPr>
              <a:t>’) στην κ. Ελένη, εκπαιδευτικό του σχολείου, και άρα αγνοεί τη </a:t>
            </a:r>
            <a:r>
              <a:rPr lang="el-GR" b="1" dirty="0">
                <a:latin typeface="Garamond" panose="02020404030301010803" pitchFamily="18" charset="0"/>
              </a:rPr>
              <a:t>βασική αρχή της νομιμότητας </a:t>
            </a:r>
            <a:r>
              <a:rPr lang="el-GR" dirty="0">
                <a:latin typeface="Garamond" panose="02020404030301010803" pitchFamily="18" charset="0"/>
              </a:rPr>
              <a:t>(άρθρο 26 παρ. 2, άρθρο 43 παρ. 1 και 2, άρθρο 50 και 82 του ισχύοντος Συντάγματος) σύμφωνα με την οποία η διοίκηση οφείλει ή μπορεί να προβαίνει στις ενέργειες εκείνες που τις επιβάλουν ή τις επιτρέπουν οι κανόνες δικαίου.</a:t>
            </a: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Β) Ασφαλώς, ο κ. Χρήστου ως διευθυντής σχολείου δεν ενήργησε στο πλαίσιο της ισχύουσας νομοθεσίας, υπήρξε παράβαση του υπηρεσιακού του καθήκοντος.</a:t>
            </a: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Γ) Δεχόμενοι ότι: (α) ο ηγέτης πρέπει να λειτουργεί ο ίδιος ως παράδειγμα προς μίμηση και (β) η δική του «ορατή συμπεριφορά» έχει μεγάλη αξία για τη μετάδοση των παραδοχών και των αξιών του σε άλλα μέλη της οργάνωσης, ιδίως στα νεοδιοριζόμενα, η στάση και η διοικητική συμπεριφορά του κ. Χρήστου αποτελεί παράδειγμα προς αποφυγή.  Δεν αμαυρώνει μόνο την εικόνα του δημόσιου σχολείου και γενικά της δημόσιας διοίκησης αλλά επηρεάζει αρνητικά και την προσαρμογή των νέων εκπαιδευτικών στο σχολικό περιβάλλον. </a:t>
            </a:r>
            <a:endParaRPr lang="en-US" dirty="0">
              <a:latin typeface="Garamond" panose="02020404030301010803" pitchFamily="18" charset="0"/>
            </a:endParaRPr>
          </a:p>
          <a:p>
            <a:pPr indent="180000" algn="just">
              <a:buFont typeface="Arial" panose="020B0604020202020204" pitchFamily="34" charset="0"/>
              <a:buChar char="•"/>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5788677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310EA-3C15-43D8-387B-4238CFFBFD2F}"/>
              </a:ext>
            </a:extLst>
          </p:cNvPr>
          <p:cNvSpPr txBox="1"/>
          <p:nvPr/>
        </p:nvSpPr>
        <p:spPr>
          <a:xfrm>
            <a:off x="215660" y="401129"/>
            <a:ext cx="11153955" cy="2862322"/>
          </a:xfrm>
          <a:prstGeom prst="rect">
            <a:avLst/>
          </a:prstGeom>
          <a:noFill/>
        </p:spPr>
        <p:txBody>
          <a:bodyPr wrap="square" rtlCol="0">
            <a:spAutoFit/>
          </a:bodyPr>
          <a:lstStyle/>
          <a:p>
            <a:r>
              <a:rPr lang="el-GR" dirty="0">
                <a:solidFill>
                  <a:schemeClr val="bg1"/>
                </a:solidFill>
              </a:rPr>
              <a:t>Βιβλιογραφία:</a:t>
            </a:r>
          </a:p>
          <a:p>
            <a:pPr marL="285750" indent="-285750">
              <a:buFont typeface="Wingdings" panose="05000000000000000000" pitchFamily="2" charset="2"/>
              <a:buChar char="§"/>
            </a:pPr>
            <a:r>
              <a:rPr lang="el-GR" dirty="0">
                <a:solidFill>
                  <a:schemeClr val="bg1"/>
                </a:solidFill>
              </a:rPr>
              <a:t>Κατσαρός, Ι. (2008). </a:t>
            </a:r>
            <a:r>
              <a:rPr lang="el-GR" i="1" dirty="0">
                <a:solidFill>
                  <a:schemeClr val="bg1"/>
                </a:solidFill>
              </a:rPr>
              <a:t>Οργάνωση και Διοίκηση της Εκπαίδευσης</a:t>
            </a:r>
            <a:r>
              <a:rPr lang="el-GR" dirty="0">
                <a:solidFill>
                  <a:schemeClr val="bg1"/>
                </a:solidFill>
              </a:rPr>
              <a:t>. ΥΠΑΙΘ. Παιδαγωγικό Ινστιτούτο. Αθήνα.</a:t>
            </a:r>
          </a:p>
          <a:p>
            <a:pPr marL="285750" indent="-285750">
              <a:buFont typeface="Wingdings" panose="05000000000000000000" pitchFamily="2" charset="2"/>
              <a:buChar char="§"/>
            </a:pPr>
            <a:r>
              <a:rPr lang="el-GR" dirty="0">
                <a:solidFill>
                  <a:schemeClr val="bg1"/>
                </a:solidFill>
              </a:rPr>
              <a:t>Σαΐτη, Α &amp; Σαΐτης, Χ. (2011). </a:t>
            </a:r>
            <a:r>
              <a:rPr lang="el-GR" i="1" dirty="0">
                <a:solidFill>
                  <a:schemeClr val="bg1"/>
                </a:solidFill>
              </a:rPr>
              <a:t>Εισαγωγή στη Διοίκηση της Εκπαίδευση. Τόμος Α. Θεωρία και Μελέτη Περιπτώσεων</a:t>
            </a:r>
            <a:r>
              <a:rPr lang="el-GR" dirty="0">
                <a:solidFill>
                  <a:schemeClr val="bg1"/>
                </a:solidFill>
              </a:rPr>
              <a:t>.</a:t>
            </a:r>
          </a:p>
          <a:p>
            <a:pPr marL="285750" indent="-285750">
              <a:buFont typeface="Wingdings" panose="05000000000000000000" pitchFamily="2" charset="2"/>
              <a:buChar char="§"/>
            </a:pPr>
            <a:r>
              <a:rPr lang="el-GR" dirty="0">
                <a:solidFill>
                  <a:schemeClr val="bg1"/>
                </a:solidFill>
              </a:rPr>
              <a:t>Σαΐτη, Α &amp; Σαΐτης, Χ. (2011). </a:t>
            </a:r>
            <a:r>
              <a:rPr lang="el-GR" i="1" dirty="0">
                <a:solidFill>
                  <a:schemeClr val="bg1"/>
                </a:solidFill>
              </a:rPr>
              <a:t>Εισαγωγή στη Διοίκηση της Εκπαίδευση. Τόμος Β. Εκπαιδευτική Νομοθεσία και Ερμηνεία – Ανάλυση Περιπτώσεων</a:t>
            </a:r>
            <a:r>
              <a:rPr lang="el-GR" dirty="0">
                <a:solidFill>
                  <a:schemeClr val="bg1"/>
                </a:solidFill>
              </a:rPr>
              <a:t>.</a:t>
            </a:r>
          </a:p>
          <a:p>
            <a:pPr marL="285750" indent="-285750">
              <a:buFont typeface="Wingdings" panose="05000000000000000000" pitchFamily="2" charset="2"/>
              <a:buChar char="§"/>
            </a:pPr>
            <a:r>
              <a:rPr lang="el-GR" dirty="0">
                <a:solidFill>
                  <a:schemeClr val="bg1"/>
                </a:solidFill>
              </a:rPr>
              <a:t>Χατζηπαναγιώτου, Π. (2014). Σημειώσεις μαθήματος «</a:t>
            </a:r>
            <a:r>
              <a:rPr lang="en-US" dirty="0">
                <a:solidFill>
                  <a:schemeClr val="bg1"/>
                </a:solidFill>
              </a:rPr>
              <a:t>EDG 652 </a:t>
            </a:r>
            <a:r>
              <a:rPr lang="el-GR" dirty="0">
                <a:solidFill>
                  <a:schemeClr val="bg1"/>
                </a:solidFill>
              </a:rPr>
              <a:t>Διοίκηση Εκπαιδευτικών Μονάδων». Ευρωπαϊκό Πανεπιστήμιο Κύπρου.</a:t>
            </a:r>
          </a:p>
          <a:p>
            <a:pPr marL="285750" indent="-285750">
              <a:buFont typeface="Wingdings" panose="05000000000000000000" pitchFamily="2" charset="2"/>
              <a:buChar char="§"/>
            </a:pPr>
            <a:endParaRPr lang="el-GR" dirty="0">
              <a:solidFill>
                <a:schemeClr val="bg1"/>
              </a:solidFill>
            </a:endParaRPr>
          </a:p>
          <a:p>
            <a:r>
              <a:rPr lang="el-GR" dirty="0">
                <a:solidFill>
                  <a:schemeClr val="bg1"/>
                </a:solidFill>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80B0D7-AC60-4553-9F90-6E0D8E2EB25F}"/>
              </a:ext>
            </a:extLst>
          </p:cNvPr>
          <p:cNvSpPr txBox="1"/>
          <p:nvPr/>
        </p:nvSpPr>
        <p:spPr>
          <a:xfrm>
            <a:off x="624500" y="2811463"/>
            <a:ext cx="4777152" cy="923330"/>
          </a:xfrm>
          <a:prstGeom prst="rect">
            <a:avLst/>
          </a:prstGeom>
          <a:noFill/>
        </p:spPr>
        <p:txBody>
          <a:bodyPr wrap="square" rtlCol="0" anchor="ctr">
            <a:spAutoFit/>
          </a:bodyPr>
          <a:lstStyle/>
          <a:p>
            <a:pPr algn="r"/>
            <a:r>
              <a:rPr lang="en-US" altLang="ko-KR" sz="5400" dirty="0">
                <a:solidFill>
                  <a:schemeClr val="bg1"/>
                </a:solidFill>
                <a:cs typeface="Arial" pitchFamily="34" charset="0"/>
              </a:rPr>
              <a:t>THANK YOU</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4AC462-760F-4059-9BF8-2EAFFDE1E32F}"/>
              </a:ext>
            </a:extLst>
          </p:cNvPr>
          <p:cNvGrpSpPr/>
          <p:nvPr/>
        </p:nvGrpSpPr>
        <p:grpSpPr>
          <a:xfrm>
            <a:off x="4426948" y="558614"/>
            <a:ext cx="7078993" cy="4022065"/>
            <a:chOff x="1402342" y="492194"/>
            <a:chExt cx="2954016" cy="4022065"/>
          </a:xfrm>
        </p:grpSpPr>
        <p:sp>
          <p:nvSpPr>
            <p:cNvPr id="5" name="TextBox 4">
              <a:extLst>
                <a:ext uri="{FF2B5EF4-FFF2-40B4-BE49-F238E27FC236}">
                  <a16:creationId xmlns:a16="http://schemas.microsoft.com/office/drawing/2014/main" id="{347C8284-E213-48BC-B9A2-36341C433E41}"/>
                </a:ext>
              </a:extLst>
            </p:cNvPr>
            <p:cNvSpPr txBox="1"/>
            <p:nvPr/>
          </p:nvSpPr>
          <p:spPr>
            <a:xfrm>
              <a:off x="1520426" y="1036384"/>
              <a:ext cx="2835932" cy="3477875"/>
            </a:xfrm>
            <a:prstGeom prst="rect">
              <a:avLst/>
            </a:prstGeom>
            <a:noFill/>
          </p:spPr>
          <p:txBody>
            <a:bodyPr wrap="square" rtlCol="0">
              <a:spAutoFit/>
            </a:bodyPr>
            <a:lstStyle/>
            <a:p>
              <a:pPr algn="ctr"/>
              <a:r>
                <a:rPr lang="el-GR" altLang="ko-KR" sz="2000" dirty="0">
                  <a:latin typeface="Garamond" panose="02020404030301010803" pitchFamily="18" charset="0"/>
                  <a:cs typeface="Times New Roman" panose="02020603050405020304" pitchFamily="18" charset="0"/>
                </a:rPr>
                <a:t>3 κύριες </a:t>
              </a:r>
              <a:r>
                <a:rPr lang="el-GR" altLang="ko-KR" sz="2000" b="1" dirty="0">
                  <a:latin typeface="Garamond" panose="02020404030301010803" pitchFamily="18" charset="0"/>
                  <a:cs typeface="Times New Roman" panose="02020603050405020304" pitchFamily="18" charset="0"/>
                </a:rPr>
                <a:t>λειτουργίες</a:t>
              </a:r>
              <a:r>
                <a:rPr lang="el-GR" altLang="ko-KR" sz="2000" dirty="0">
                  <a:latin typeface="Garamond" panose="02020404030301010803" pitchFamily="18" charset="0"/>
                  <a:cs typeface="Times New Roman" panose="02020603050405020304" pitchFamily="18" charset="0"/>
                </a:rPr>
                <a:t> σχολικών οργανισμών (= ομάδες ενεργειών που σχετίζονται μεταξύ τους και αποβλέπουν στην πραγματοποίηση ενός επιμέρους συγκεκριμένου έργου):</a:t>
              </a:r>
            </a:p>
            <a:p>
              <a:pPr marL="285750" indent="-285750" algn="just">
                <a:buFont typeface="Wingdings" panose="05000000000000000000" pitchFamily="2" charset="2"/>
                <a:buChar char="ü"/>
              </a:pPr>
              <a:r>
                <a:rPr lang="el-GR" altLang="ko-KR" sz="2000" b="1" dirty="0">
                  <a:solidFill>
                    <a:schemeClr val="accent3">
                      <a:lumMod val="75000"/>
                    </a:schemeClr>
                  </a:solidFill>
                  <a:latin typeface="Garamond" panose="02020404030301010803" pitchFamily="18" charset="0"/>
                  <a:cs typeface="Times New Roman" panose="02020603050405020304" pitchFamily="18" charset="0"/>
                </a:rPr>
                <a:t>Λειτουργία του εξοπλισμού</a:t>
              </a:r>
              <a:r>
                <a:rPr lang="el-GR" altLang="ko-KR" sz="2000" dirty="0">
                  <a:latin typeface="Garamond" panose="02020404030301010803" pitchFamily="18" charset="0"/>
                  <a:cs typeface="Times New Roman" panose="02020603050405020304" pitchFamily="18" charset="0"/>
                </a:rPr>
                <a:t>: σχετίζεται με τη μετάδοση γνώσεων, ικανοτήτων και δεξιοτήτων στα νέα κυρίως άτομα και </a:t>
              </a:r>
              <a:r>
                <a:rPr lang="el-GR" altLang="ko-KR" sz="2000" dirty="0" err="1">
                  <a:latin typeface="Garamond" panose="02020404030301010803" pitchFamily="18" charset="0"/>
                  <a:cs typeface="Times New Roman" panose="02020603050405020304" pitchFamily="18" charset="0"/>
                </a:rPr>
                <a:t>κατ’επέκταση</a:t>
              </a:r>
              <a:r>
                <a:rPr lang="el-GR" altLang="ko-KR" sz="2000" dirty="0">
                  <a:latin typeface="Garamond" panose="02020404030301010803" pitchFamily="18" charset="0"/>
                  <a:cs typeface="Times New Roman" panose="02020603050405020304" pitchFamily="18" charset="0"/>
                </a:rPr>
                <a:t> δημιουργεί εξειδικευμένο εργατικό δυναμικό.</a:t>
              </a:r>
            </a:p>
            <a:p>
              <a:pPr marL="285750" indent="-285750" algn="just">
                <a:buFont typeface="Wingdings" panose="05000000000000000000" pitchFamily="2" charset="2"/>
                <a:buChar char="ü"/>
              </a:pPr>
              <a:r>
                <a:rPr lang="el-GR" altLang="ko-KR" sz="2000" b="1" dirty="0">
                  <a:solidFill>
                    <a:schemeClr val="accent3">
                      <a:lumMod val="75000"/>
                    </a:schemeClr>
                  </a:solidFill>
                  <a:latin typeface="Garamond" panose="02020404030301010803" pitchFamily="18" charset="0"/>
                  <a:cs typeface="Times New Roman" panose="02020603050405020304" pitchFamily="18" charset="0"/>
                </a:rPr>
                <a:t>Λειτουργία επιλογής</a:t>
              </a:r>
              <a:r>
                <a:rPr lang="el-GR" altLang="ko-KR" sz="2000" dirty="0">
                  <a:latin typeface="Garamond" panose="02020404030301010803" pitchFamily="18" charset="0"/>
                  <a:cs typeface="Times New Roman" panose="02020603050405020304" pitchFamily="18" charset="0"/>
                </a:rPr>
                <a:t>: στοχεύει στον καταμερισμό των κοινωνικών θέσεων με βάση την αξιολόγηση των αποτελεσμάτων της μάθησης.</a:t>
              </a:r>
            </a:p>
            <a:p>
              <a:pPr marL="285750" indent="-285750" algn="just">
                <a:buFont typeface="Wingdings" panose="05000000000000000000" pitchFamily="2" charset="2"/>
                <a:buChar char="ü"/>
              </a:pPr>
              <a:r>
                <a:rPr lang="el-GR" altLang="ko-KR" sz="2000" b="1" dirty="0">
                  <a:solidFill>
                    <a:schemeClr val="accent3">
                      <a:lumMod val="75000"/>
                    </a:schemeClr>
                  </a:solidFill>
                  <a:latin typeface="Garamond" panose="02020404030301010803" pitchFamily="18" charset="0"/>
                  <a:cs typeface="Times New Roman" panose="02020603050405020304" pitchFamily="18" charset="0"/>
                </a:rPr>
                <a:t>Λειτουργία νομιμοποίησης (ή ενσωμάτωσης)</a:t>
              </a:r>
              <a:r>
                <a:rPr lang="el-GR" altLang="ko-KR" sz="2000" dirty="0">
                  <a:latin typeface="Garamond" panose="02020404030301010803" pitchFamily="18" charset="0"/>
                  <a:cs typeface="Times New Roman" panose="02020603050405020304" pitchFamily="18" charset="0"/>
                </a:rPr>
                <a:t>: επιδιώκει την πολιτική οργάνωση της κοινωνίας.</a:t>
              </a:r>
            </a:p>
            <a:p>
              <a:pPr indent="361950" algn="r"/>
              <a:r>
                <a:rPr lang="el-GR" altLang="ko-KR" sz="2000" dirty="0">
                  <a:latin typeface="Garamond" panose="02020404030301010803" pitchFamily="18" charset="0"/>
                  <a:cs typeface="Times New Roman" panose="02020603050405020304" pitchFamily="18" charset="0"/>
                </a:rPr>
                <a:t>(Σαΐτη &amp; Σαΐτης, 2011)</a:t>
              </a:r>
              <a:endParaRPr lang="en-US" altLang="ko-KR" sz="2000" dirty="0">
                <a:latin typeface="Garamond" panose="02020404030301010803"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841097-2ABE-41E5-B9B3-0BED9FF5E18F}"/>
                </a:ext>
              </a:extLst>
            </p:cNvPr>
            <p:cNvSpPr txBox="1"/>
            <p:nvPr/>
          </p:nvSpPr>
          <p:spPr>
            <a:xfrm>
              <a:off x="1402342" y="492194"/>
              <a:ext cx="2835932" cy="523220"/>
            </a:xfrm>
            <a:prstGeom prst="rect">
              <a:avLst/>
            </a:prstGeom>
            <a:noFill/>
          </p:spPr>
          <p:txBody>
            <a:bodyPr wrap="square" rtlCol="0">
              <a:spAutoFit/>
            </a:bodyPr>
            <a:lstStyle/>
            <a:p>
              <a:pPr algn="ctr"/>
              <a:r>
                <a:rPr lang="el-GR" altLang="ko-KR" sz="2800" b="1" dirty="0">
                  <a:solidFill>
                    <a:schemeClr val="accent1"/>
                  </a:solidFill>
                  <a:latin typeface="Garamond" panose="02020404030301010803" pitchFamily="18" charset="0"/>
                  <a:cs typeface="Arial" pitchFamily="34" charset="0"/>
                </a:rPr>
                <a:t>1.3. Λειτουργίες του Σχολείου</a:t>
              </a:r>
              <a:endParaRPr lang="ko-KR" altLang="en-US" sz="2800" b="1" dirty="0">
                <a:solidFill>
                  <a:schemeClr val="accent1"/>
                </a:solidFill>
                <a:latin typeface="Garamond" panose="02020404030301010803" pitchFamily="18" charset="0"/>
                <a:cs typeface="Arial" pitchFamily="34" charset="0"/>
              </a:endParaRPr>
            </a:p>
          </p:txBody>
        </p:sp>
      </p:grpSp>
      <p:grpSp>
        <p:nvGrpSpPr>
          <p:cNvPr id="2" name="Group 124">
            <a:extLst>
              <a:ext uri="{FF2B5EF4-FFF2-40B4-BE49-F238E27FC236}">
                <a16:creationId xmlns:a16="http://schemas.microsoft.com/office/drawing/2014/main" id="{4354176C-DF2C-D1C4-E84D-4586114B2D6F}"/>
              </a:ext>
            </a:extLst>
          </p:cNvPr>
          <p:cNvGrpSpPr/>
          <p:nvPr/>
        </p:nvGrpSpPr>
        <p:grpSpPr>
          <a:xfrm>
            <a:off x="11076111" y="84480"/>
            <a:ext cx="1075426" cy="983412"/>
            <a:chOff x="3628070" y="1816928"/>
            <a:chExt cx="7441805" cy="4801543"/>
          </a:xfrm>
        </p:grpSpPr>
        <p:grpSp>
          <p:nvGrpSpPr>
            <p:cNvPr id="6" name="Group 95">
              <a:extLst>
                <a:ext uri="{FF2B5EF4-FFF2-40B4-BE49-F238E27FC236}">
                  <a16:creationId xmlns:a16="http://schemas.microsoft.com/office/drawing/2014/main" id="{60B13509-A6E2-B164-413E-AFC9762F3450}"/>
                </a:ext>
              </a:extLst>
            </p:cNvPr>
            <p:cNvGrpSpPr/>
            <p:nvPr/>
          </p:nvGrpSpPr>
          <p:grpSpPr>
            <a:xfrm flipH="1">
              <a:off x="3628070" y="1816928"/>
              <a:ext cx="7441805" cy="4801543"/>
              <a:chOff x="1070741" y="2355612"/>
              <a:chExt cx="3613027" cy="2331169"/>
            </a:xfrm>
          </p:grpSpPr>
          <p:sp>
            <p:nvSpPr>
              <p:cNvPr id="25" name="Freeform 2">
                <a:extLst>
                  <a:ext uri="{FF2B5EF4-FFF2-40B4-BE49-F238E27FC236}">
                    <a16:creationId xmlns:a16="http://schemas.microsoft.com/office/drawing/2014/main" id="{46AEC3FA-A9ED-C304-B35C-74758F06CBAE}"/>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97">
                <a:extLst>
                  <a:ext uri="{FF2B5EF4-FFF2-40B4-BE49-F238E27FC236}">
                    <a16:creationId xmlns:a16="http://schemas.microsoft.com/office/drawing/2014/main" id="{778C6ABF-8763-89C4-BBB5-EF5756C17FFD}"/>
                  </a:ext>
                </a:extLst>
              </p:cNvPr>
              <p:cNvGrpSpPr/>
              <p:nvPr/>
            </p:nvGrpSpPr>
            <p:grpSpPr>
              <a:xfrm rot="3660000">
                <a:off x="1772640" y="2273771"/>
                <a:ext cx="112390" cy="1065317"/>
                <a:chOff x="1039691" y="2468855"/>
                <a:chExt cx="190176" cy="1802639"/>
              </a:xfrm>
            </p:grpSpPr>
            <p:sp>
              <p:nvSpPr>
                <p:cNvPr id="35" name="Rectangle 106">
                  <a:extLst>
                    <a:ext uri="{FF2B5EF4-FFF2-40B4-BE49-F238E27FC236}">
                      <a16:creationId xmlns:a16="http://schemas.microsoft.com/office/drawing/2014/main" id="{110E5197-833F-7A5A-EBB5-D9E33CEF900F}"/>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07">
                  <a:extLst>
                    <a:ext uri="{FF2B5EF4-FFF2-40B4-BE49-F238E27FC236}">
                      <a16:creationId xmlns:a16="http://schemas.microsoft.com/office/drawing/2014/main" id="{11321C37-4A79-7238-DB73-BE7A22B8A26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98">
                <a:extLst>
                  <a:ext uri="{FF2B5EF4-FFF2-40B4-BE49-F238E27FC236}">
                    <a16:creationId xmlns:a16="http://schemas.microsoft.com/office/drawing/2014/main" id="{4442F16F-2159-184B-A812-99D0F56710F1}"/>
                  </a:ext>
                </a:extLst>
              </p:cNvPr>
              <p:cNvGrpSpPr/>
              <p:nvPr/>
            </p:nvGrpSpPr>
            <p:grpSpPr>
              <a:xfrm>
                <a:off x="1314845" y="3097544"/>
                <a:ext cx="136170" cy="1065354"/>
                <a:chOff x="1093356" y="2490394"/>
                <a:chExt cx="230413" cy="1802702"/>
              </a:xfrm>
            </p:grpSpPr>
            <p:sp>
              <p:nvSpPr>
                <p:cNvPr id="33" name="Rectangle 104">
                  <a:extLst>
                    <a:ext uri="{FF2B5EF4-FFF2-40B4-BE49-F238E27FC236}">
                      <a16:creationId xmlns:a16="http://schemas.microsoft.com/office/drawing/2014/main" id="{A83D4BD1-E5EC-F95F-B892-87DB009162F4}"/>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105">
                  <a:extLst>
                    <a:ext uri="{FF2B5EF4-FFF2-40B4-BE49-F238E27FC236}">
                      <a16:creationId xmlns:a16="http://schemas.microsoft.com/office/drawing/2014/main" id="{2F73BB43-06F2-EC7E-34E7-DDB7ED4DF972}"/>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99">
                <a:extLst>
                  <a:ext uri="{FF2B5EF4-FFF2-40B4-BE49-F238E27FC236}">
                    <a16:creationId xmlns:a16="http://schemas.microsoft.com/office/drawing/2014/main" id="{82EBD736-1A7F-56CF-5D12-4C7EFBC6EBCB}"/>
                  </a:ext>
                </a:extLst>
              </p:cNvPr>
              <p:cNvGrpSpPr/>
              <p:nvPr/>
            </p:nvGrpSpPr>
            <p:grpSpPr>
              <a:xfrm>
                <a:off x="1243434" y="2957732"/>
                <a:ext cx="279625" cy="279625"/>
                <a:chOff x="3275856" y="4077072"/>
                <a:chExt cx="504056" cy="504056"/>
              </a:xfrm>
            </p:grpSpPr>
            <p:sp>
              <p:nvSpPr>
                <p:cNvPr id="31" name="Oval 102">
                  <a:extLst>
                    <a:ext uri="{FF2B5EF4-FFF2-40B4-BE49-F238E27FC236}">
                      <a16:creationId xmlns:a16="http://schemas.microsoft.com/office/drawing/2014/main" id="{248DA796-752E-E850-662B-E7498C1A21A4}"/>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03">
                  <a:extLst>
                    <a:ext uri="{FF2B5EF4-FFF2-40B4-BE49-F238E27FC236}">
                      <a16:creationId xmlns:a16="http://schemas.microsoft.com/office/drawing/2014/main" id="{C9616671-F989-904A-1676-D4536C85D76E}"/>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ounded Rectangle 14">
                <a:extLst>
                  <a:ext uri="{FF2B5EF4-FFF2-40B4-BE49-F238E27FC236}">
                    <a16:creationId xmlns:a16="http://schemas.microsoft.com/office/drawing/2014/main" id="{54571062-9DE3-9076-C230-B093BF584969}"/>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Diagonal Stripe 101">
                <a:extLst>
                  <a:ext uri="{FF2B5EF4-FFF2-40B4-BE49-F238E27FC236}">
                    <a16:creationId xmlns:a16="http://schemas.microsoft.com/office/drawing/2014/main" id="{D039BE6F-AA68-B377-6282-48719B3A0F25}"/>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108">
              <a:extLst>
                <a:ext uri="{FF2B5EF4-FFF2-40B4-BE49-F238E27FC236}">
                  <a16:creationId xmlns:a16="http://schemas.microsoft.com/office/drawing/2014/main" id="{802C088C-28BA-B88F-A323-6A2BDE3555B2}"/>
                </a:ext>
              </a:extLst>
            </p:cNvPr>
            <p:cNvGrpSpPr/>
            <p:nvPr/>
          </p:nvGrpSpPr>
          <p:grpSpPr>
            <a:xfrm>
              <a:off x="6327040" y="4165068"/>
              <a:ext cx="2122406" cy="1866023"/>
              <a:chOff x="3983887" y="4061275"/>
              <a:chExt cx="2122406" cy="1866023"/>
            </a:xfrm>
          </p:grpSpPr>
          <p:grpSp>
            <p:nvGrpSpPr>
              <p:cNvPr id="10" name="Group 109">
                <a:extLst>
                  <a:ext uri="{FF2B5EF4-FFF2-40B4-BE49-F238E27FC236}">
                    <a16:creationId xmlns:a16="http://schemas.microsoft.com/office/drawing/2014/main" id="{74A25DDA-57F1-BBBB-7AF3-5147F53DCA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3" name="Freeform 15">
                  <a:extLst>
                    <a:ext uri="{FF2B5EF4-FFF2-40B4-BE49-F238E27FC236}">
                      <a16:creationId xmlns:a16="http://schemas.microsoft.com/office/drawing/2014/main" id="{0D060E98-AEC6-A58F-F73A-5470C1CDF499}"/>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4" name="Rectangle 22">
                  <a:extLst>
                    <a:ext uri="{FF2B5EF4-FFF2-40B4-BE49-F238E27FC236}">
                      <a16:creationId xmlns:a16="http://schemas.microsoft.com/office/drawing/2014/main" id="{F18186DC-70DB-E819-E4B6-79A0DCE7ED1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Group 110">
                <a:extLst>
                  <a:ext uri="{FF2B5EF4-FFF2-40B4-BE49-F238E27FC236}">
                    <a16:creationId xmlns:a16="http://schemas.microsoft.com/office/drawing/2014/main" id="{0D1E5A38-7D7D-1A15-369D-A8AB8DCAF78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1" name="Freeform 18">
                  <a:extLst>
                    <a:ext uri="{FF2B5EF4-FFF2-40B4-BE49-F238E27FC236}">
                      <a16:creationId xmlns:a16="http://schemas.microsoft.com/office/drawing/2014/main" id="{ED834FCA-2CF4-A79B-6F6D-799D81DC64C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19">
                  <a:extLst>
                    <a:ext uri="{FF2B5EF4-FFF2-40B4-BE49-F238E27FC236}">
                      <a16:creationId xmlns:a16="http://schemas.microsoft.com/office/drawing/2014/main" id="{517F3FA5-22C7-FA83-A38E-EE40CDC0D7FA}"/>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2" name="Group 111">
                <a:extLst>
                  <a:ext uri="{FF2B5EF4-FFF2-40B4-BE49-F238E27FC236}">
                    <a16:creationId xmlns:a16="http://schemas.microsoft.com/office/drawing/2014/main" id="{FE6662B6-D976-78C0-BEC1-36D695611E0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9" name="Freeform 21">
                  <a:extLst>
                    <a:ext uri="{FF2B5EF4-FFF2-40B4-BE49-F238E27FC236}">
                      <a16:creationId xmlns:a16="http://schemas.microsoft.com/office/drawing/2014/main" id="{4854D4D3-E032-7D50-D724-46D6C98D28C4}"/>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id="{FE3C09BE-9D7D-7367-247A-D8700275C55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12">
                <a:extLst>
                  <a:ext uri="{FF2B5EF4-FFF2-40B4-BE49-F238E27FC236}">
                    <a16:creationId xmlns:a16="http://schemas.microsoft.com/office/drawing/2014/main" id="{C4DF506B-2A06-9055-5ECA-27F0C7320BC7}"/>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7" name="Freeform 24">
                  <a:extLst>
                    <a:ext uri="{FF2B5EF4-FFF2-40B4-BE49-F238E27FC236}">
                      <a16:creationId xmlns:a16="http://schemas.microsoft.com/office/drawing/2014/main" id="{ACAE1A4A-5781-EE47-6636-99F39202EA27}"/>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Rectangle 22">
                  <a:extLst>
                    <a:ext uri="{FF2B5EF4-FFF2-40B4-BE49-F238E27FC236}">
                      <a16:creationId xmlns:a16="http://schemas.microsoft.com/office/drawing/2014/main" id="{ABA0BB0B-667E-00F9-2028-1458E2A6F6D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4" name="Group 113">
                <a:extLst>
                  <a:ext uri="{FF2B5EF4-FFF2-40B4-BE49-F238E27FC236}">
                    <a16:creationId xmlns:a16="http://schemas.microsoft.com/office/drawing/2014/main" id="{DBE84DE5-8F6E-7BD1-27F2-5209BF14E65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5" name="Freeform 27">
                  <a:extLst>
                    <a:ext uri="{FF2B5EF4-FFF2-40B4-BE49-F238E27FC236}">
                      <a16:creationId xmlns:a16="http://schemas.microsoft.com/office/drawing/2014/main" id="{0A1D422C-0B51-2C27-2F3E-8809DFC9F6B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28">
                  <a:extLst>
                    <a:ext uri="{FF2B5EF4-FFF2-40B4-BE49-F238E27FC236}">
                      <a16:creationId xmlns:a16="http://schemas.microsoft.com/office/drawing/2014/main" id="{64C1D23A-AA00-9672-7BDD-D3D2AF6FF6A1}"/>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38" name="Εικόνα 37">
            <a:extLst>
              <a:ext uri="{FF2B5EF4-FFF2-40B4-BE49-F238E27FC236}">
                <a16:creationId xmlns:a16="http://schemas.microsoft.com/office/drawing/2014/main" id="{84EC308B-9D4A-78AC-E80A-FE998F671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04" y="4613645"/>
            <a:ext cx="2438550" cy="1624684"/>
          </a:xfrm>
          <a:prstGeom prst="rect">
            <a:avLst/>
          </a:prstGeom>
          <a:ln>
            <a:noFill/>
          </a:ln>
          <a:effectLst>
            <a:softEdge rad="112500"/>
          </a:effectLst>
        </p:spPr>
      </p:pic>
      <p:graphicFrame>
        <p:nvGraphicFramePr>
          <p:cNvPr id="8" name="Πίνακας 36">
            <a:extLst>
              <a:ext uri="{FF2B5EF4-FFF2-40B4-BE49-F238E27FC236}">
                <a16:creationId xmlns:a16="http://schemas.microsoft.com/office/drawing/2014/main" id="{B8FE7042-7C0B-1C53-A0EF-5DF074416B0C}"/>
              </a:ext>
            </a:extLst>
          </p:cNvPr>
          <p:cNvGraphicFramePr>
            <a:graphicFrameLocks noGrp="1"/>
          </p:cNvGraphicFramePr>
          <p:nvPr>
            <p:extLst>
              <p:ext uri="{D42A27DB-BD31-4B8C-83A1-F6EECF244321}">
                <p14:modId xmlns:p14="http://schemas.microsoft.com/office/powerpoint/2010/main" val="4264638616"/>
              </p:ext>
            </p:extLst>
          </p:nvPr>
        </p:nvGraphicFramePr>
        <p:xfrm>
          <a:off x="5226936" y="4772613"/>
          <a:ext cx="6270974" cy="1310640"/>
        </p:xfrm>
        <a:graphic>
          <a:graphicData uri="http://schemas.openxmlformats.org/drawingml/2006/table">
            <a:tbl>
              <a:tblPr firstRow="1" bandRow="1">
                <a:tableStyleId>{D27102A9-8310-4765-A935-A1911B00CA55}</a:tableStyleId>
              </a:tblPr>
              <a:tblGrid>
                <a:gridCol w="3243103">
                  <a:extLst>
                    <a:ext uri="{9D8B030D-6E8A-4147-A177-3AD203B41FA5}">
                      <a16:colId xmlns:a16="http://schemas.microsoft.com/office/drawing/2014/main" val="259284911"/>
                    </a:ext>
                  </a:extLst>
                </a:gridCol>
                <a:gridCol w="3027871">
                  <a:extLst>
                    <a:ext uri="{9D8B030D-6E8A-4147-A177-3AD203B41FA5}">
                      <a16:colId xmlns:a16="http://schemas.microsoft.com/office/drawing/2014/main" val="4061096371"/>
                    </a:ext>
                  </a:extLst>
                </a:gridCol>
              </a:tblGrid>
              <a:tr h="370840">
                <a:tc>
                  <a:txBody>
                    <a:bodyPr/>
                    <a:lstStyle/>
                    <a:p>
                      <a:pPr algn="ctr"/>
                      <a:r>
                        <a:rPr lang="el-GR" sz="2000" dirty="0">
                          <a:latin typeface="Garamond" panose="02020404030301010803" pitchFamily="18" charset="0"/>
                          <a:cs typeface="Times New Roman" panose="02020603050405020304" pitchFamily="18" charset="0"/>
                        </a:rPr>
                        <a:t>Παραγωγικές Λειτουργίες</a:t>
                      </a:r>
                    </a:p>
                    <a:p>
                      <a:pPr algn="ctr"/>
                      <a:r>
                        <a:rPr lang="el-GR" sz="2000" b="0" dirty="0">
                          <a:latin typeface="Garamond" panose="02020404030301010803" pitchFamily="18" charset="0"/>
                          <a:cs typeface="Times New Roman" panose="02020603050405020304" pitchFamily="18" charset="0"/>
                        </a:rPr>
                        <a:t>αποβλέπουν στην παροχή υπηρεσιών</a:t>
                      </a:r>
                    </a:p>
                  </a:txBody>
                  <a:tcPr/>
                </a:tc>
                <a:tc>
                  <a:txBody>
                    <a:bodyPr/>
                    <a:lstStyle/>
                    <a:p>
                      <a:pPr algn="ctr"/>
                      <a:r>
                        <a:rPr lang="el-GR" sz="2000" dirty="0">
                          <a:latin typeface="Garamond" panose="02020404030301010803" pitchFamily="18" charset="0"/>
                          <a:cs typeface="Times New Roman" panose="02020603050405020304" pitchFamily="18" charset="0"/>
                        </a:rPr>
                        <a:t>Διοικητικές Λειτουργίες</a:t>
                      </a:r>
                    </a:p>
                    <a:p>
                      <a:pPr algn="ctr"/>
                      <a:r>
                        <a:rPr lang="el-GR" sz="2000" b="0" dirty="0">
                          <a:latin typeface="Garamond" panose="02020404030301010803" pitchFamily="18" charset="0"/>
                          <a:cs typeface="Times New Roman" panose="02020603050405020304" pitchFamily="18" charset="0"/>
                        </a:rPr>
                        <a:t>εξασφαλίζουν την ύπαρξη των πρώτων</a:t>
                      </a:r>
                    </a:p>
                    <a:p>
                      <a:endParaRPr lang="el-GR" sz="2000" dirty="0">
                        <a:latin typeface="Garamond" panose="02020404030301010803" pitchFamily="18" charset="0"/>
                        <a:cs typeface="Times New Roman" panose="02020603050405020304" pitchFamily="18" charset="0"/>
                      </a:endParaRPr>
                    </a:p>
                  </a:txBody>
                  <a:tcPr/>
                </a:tc>
                <a:extLst>
                  <a:ext uri="{0D108BD9-81ED-4DB2-BD59-A6C34878D82A}">
                    <a16:rowId xmlns:a16="http://schemas.microsoft.com/office/drawing/2014/main" val="1168757709"/>
                  </a:ext>
                </a:extLst>
              </a:tr>
            </a:tbl>
          </a:graphicData>
        </a:graphic>
      </p:graphicFrame>
      <p:sp>
        <p:nvSpPr>
          <p:cNvPr id="37" name="TextBox 36">
            <a:extLst>
              <a:ext uri="{FF2B5EF4-FFF2-40B4-BE49-F238E27FC236}">
                <a16:creationId xmlns:a16="http://schemas.microsoft.com/office/drawing/2014/main" id="{8E41B022-DE6B-0942-E740-A60AB6B4EB5B}"/>
              </a:ext>
            </a:extLst>
          </p:cNvPr>
          <p:cNvSpPr txBox="1"/>
          <p:nvPr/>
        </p:nvSpPr>
        <p:spPr>
          <a:xfrm>
            <a:off x="10019620" y="6237611"/>
            <a:ext cx="1742536" cy="677108"/>
          </a:xfrm>
          <a:prstGeom prst="rect">
            <a:avLst/>
          </a:prstGeom>
          <a:noFill/>
        </p:spPr>
        <p:txBody>
          <a:bodyPr wrap="square" rtlCol="0">
            <a:spAutoFit/>
          </a:bodyPr>
          <a:lstStyle/>
          <a:p>
            <a:r>
              <a:rPr lang="el-GR" altLang="ko-KR" sz="2000" dirty="0">
                <a:latin typeface="Garamond" panose="02020404030301010803" pitchFamily="18" charset="0"/>
                <a:cs typeface="Times New Roman" panose="02020603050405020304" pitchFamily="18" charset="0"/>
              </a:rPr>
              <a:t>(Σαΐτης, 1994)</a:t>
            </a:r>
            <a:endParaRPr lang="en-US" altLang="ko-KR" sz="2000" dirty="0">
              <a:latin typeface="Garamond" panose="02020404030301010803" pitchFamily="18" charset="0"/>
              <a:cs typeface="Times New Roman" panose="02020603050405020304" pitchFamily="18" charset="0"/>
            </a:endParaRPr>
          </a:p>
          <a:p>
            <a:pPr algn="r"/>
            <a:endParaRPr lang="el-GR" dirty="0"/>
          </a:p>
        </p:txBody>
      </p:sp>
    </p:spTree>
    <p:extLst>
      <p:ext uri="{BB962C8B-B14F-4D97-AF65-F5344CB8AC3E}">
        <p14:creationId xmlns:p14="http://schemas.microsoft.com/office/powerpoint/2010/main" val="373929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55953862-FF69-493E-88B3-247BB4AA18FF}"/>
              </a:ext>
            </a:extLst>
          </p:cNvPr>
          <p:cNvGrpSpPr/>
          <p:nvPr/>
        </p:nvGrpSpPr>
        <p:grpSpPr>
          <a:xfrm>
            <a:off x="10088992" y="1183372"/>
            <a:ext cx="815482" cy="2093505"/>
            <a:chOff x="10088992" y="2028102"/>
            <a:chExt cx="815482" cy="2093505"/>
          </a:xfrm>
        </p:grpSpPr>
        <p:grpSp>
          <p:nvGrpSpPr>
            <p:cNvPr id="35" name="Group 34">
              <a:extLst>
                <a:ext uri="{FF2B5EF4-FFF2-40B4-BE49-F238E27FC236}">
                  <a16:creationId xmlns:a16="http://schemas.microsoft.com/office/drawing/2014/main" id="{3D7521A8-3272-4411-BC2D-DD9392416104}"/>
                </a:ext>
              </a:extLst>
            </p:cNvPr>
            <p:cNvGrpSpPr/>
            <p:nvPr/>
          </p:nvGrpSpPr>
          <p:grpSpPr>
            <a:xfrm rot="10800000">
              <a:off x="10088992" y="2028102"/>
              <a:ext cx="815482" cy="891098"/>
              <a:chOff x="2195736" y="5121188"/>
              <a:chExt cx="901189" cy="900100"/>
            </a:xfrm>
          </p:grpSpPr>
          <p:sp>
            <p:nvSpPr>
              <p:cNvPr id="47" name="Rectangle 8">
                <a:extLst>
                  <a:ext uri="{FF2B5EF4-FFF2-40B4-BE49-F238E27FC236}">
                    <a16:creationId xmlns:a16="http://schemas.microsoft.com/office/drawing/2014/main" id="{273DA02B-3C1C-4AEB-8CE7-9F74BDA54D3E}"/>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8" name="Rectangle 8">
                <a:extLst>
                  <a:ext uri="{FF2B5EF4-FFF2-40B4-BE49-F238E27FC236}">
                    <a16:creationId xmlns:a16="http://schemas.microsoft.com/office/drawing/2014/main" id="{6B9DAAFA-CF5B-46CB-8A14-C09E5F120F83}"/>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9" name="Rectangle 8">
                <a:extLst>
                  <a:ext uri="{FF2B5EF4-FFF2-40B4-BE49-F238E27FC236}">
                    <a16:creationId xmlns:a16="http://schemas.microsoft.com/office/drawing/2014/main" id="{3F079F27-E713-4910-BC54-69ACC5BED5BB}"/>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0" name="Rectangle 8">
                <a:extLst>
                  <a:ext uri="{FF2B5EF4-FFF2-40B4-BE49-F238E27FC236}">
                    <a16:creationId xmlns:a16="http://schemas.microsoft.com/office/drawing/2014/main" id="{65929128-62D4-4975-BAC4-792E60A2F6AE}"/>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1" name="Rectangle 8">
                <a:extLst>
                  <a:ext uri="{FF2B5EF4-FFF2-40B4-BE49-F238E27FC236}">
                    <a16:creationId xmlns:a16="http://schemas.microsoft.com/office/drawing/2014/main" id="{89DBB112-E277-46AC-A767-EAAFDDD91242}"/>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accent6">
                      <a:lumMod val="50000"/>
                    </a:schemeClr>
                  </a:gs>
                  <a:gs pos="100000">
                    <a:schemeClr val="accent6">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grpSp>
        <p:grpSp>
          <p:nvGrpSpPr>
            <p:cNvPr id="39" name="Group 38">
              <a:extLst>
                <a:ext uri="{FF2B5EF4-FFF2-40B4-BE49-F238E27FC236}">
                  <a16:creationId xmlns:a16="http://schemas.microsoft.com/office/drawing/2014/main" id="{85C09020-167F-4F41-B150-5FE24940A532}"/>
                </a:ext>
              </a:extLst>
            </p:cNvPr>
            <p:cNvGrpSpPr/>
            <p:nvPr/>
          </p:nvGrpSpPr>
          <p:grpSpPr>
            <a:xfrm rot="10800000">
              <a:off x="10088992" y="2838426"/>
              <a:ext cx="815482" cy="1283181"/>
              <a:chOff x="6012160" y="5085257"/>
              <a:chExt cx="713025" cy="1121963"/>
            </a:xfrm>
          </p:grpSpPr>
          <p:sp>
            <p:nvSpPr>
              <p:cNvPr id="44" name="Rectangle 2">
                <a:extLst>
                  <a:ext uri="{FF2B5EF4-FFF2-40B4-BE49-F238E27FC236}">
                    <a16:creationId xmlns:a16="http://schemas.microsoft.com/office/drawing/2014/main" id="{1DE292CA-3E63-4428-BD83-180199DE4710}"/>
                  </a:ext>
                </a:extLst>
              </p:cNvPr>
              <p:cNvSpPr/>
              <p:nvPr/>
            </p:nvSpPr>
            <p:spPr>
              <a:xfrm>
                <a:off x="6012160"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5" name="Rectangle 2">
                <a:extLst>
                  <a:ext uri="{FF2B5EF4-FFF2-40B4-BE49-F238E27FC236}">
                    <a16:creationId xmlns:a16="http://schemas.microsoft.com/office/drawing/2014/main" id="{0A4B0379-8A08-4537-8F68-151EBD7709CF}"/>
                  </a:ext>
                </a:extLst>
              </p:cNvPr>
              <p:cNvSpPr/>
              <p:nvPr/>
            </p:nvSpPr>
            <p:spPr>
              <a:xfrm>
                <a:off x="624987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6" name="Rectangle 2">
                <a:extLst>
                  <a:ext uri="{FF2B5EF4-FFF2-40B4-BE49-F238E27FC236}">
                    <a16:creationId xmlns:a16="http://schemas.microsoft.com/office/drawing/2014/main" id="{DB452BB1-40D7-4E7B-AA42-8A1017B4C8D8}"/>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grpSp>
      </p:grpSp>
      <p:grpSp>
        <p:nvGrpSpPr>
          <p:cNvPr id="40" name="Group 39">
            <a:extLst>
              <a:ext uri="{FF2B5EF4-FFF2-40B4-BE49-F238E27FC236}">
                <a16:creationId xmlns:a16="http://schemas.microsoft.com/office/drawing/2014/main" id="{EB7292CD-8FB8-403F-B9EF-8204D15B9835}"/>
              </a:ext>
            </a:extLst>
          </p:cNvPr>
          <p:cNvGrpSpPr/>
          <p:nvPr/>
        </p:nvGrpSpPr>
        <p:grpSpPr>
          <a:xfrm rot="10800000">
            <a:off x="10088992" y="3179993"/>
            <a:ext cx="815482" cy="3494703"/>
            <a:chOff x="6012160" y="2852937"/>
            <a:chExt cx="713025" cy="3055630"/>
          </a:xfrm>
        </p:grpSpPr>
        <p:sp>
          <p:nvSpPr>
            <p:cNvPr id="41" name="Rectangle 40">
              <a:extLst>
                <a:ext uri="{FF2B5EF4-FFF2-40B4-BE49-F238E27FC236}">
                  <a16:creationId xmlns:a16="http://schemas.microsoft.com/office/drawing/2014/main" id="{3726865B-E1AE-4E4A-8239-DDCA2546C286}"/>
                </a:ext>
              </a:extLst>
            </p:cNvPr>
            <p:cNvSpPr/>
            <p:nvPr/>
          </p:nvSpPr>
          <p:spPr>
            <a:xfrm>
              <a:off x="6487585" y="2852937"/>
              <a:ext cx="237600" cy="305563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42" name="Rectangle 41">
              <a:extLst>
                <a:ext uri="{FF2B5EF4-FFF2-40B4-BE49-F238E27FC236}">
                  <a16:creationId xmlns:a16="http://schemas.microsoft.com/office/drawing/2014/main" id="{833B4DE4-31A5-475C-8EEC-132BDA123DAC}"/>
                </a:ext>
              </a:extLst>
            </p:cNvPr>
            <p:cNvSpPr/>
            <p:nvPr/>
          </p:nvSpPr>
          <p:spPr>
            <a:xfrm>
              <a:off x="6250133" y="2852937"/>
              <a:ext cx="237600" cy="305563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43" name="Rectangle 42">
              <a:extLst>
                <a:ext uri="{FF2B5EF4-FFF2-40B4-BE49-F238E27FC236}">
                  <a16:creationId xmlns:a16="http://schemas.microsoft.com/office/drawing/2014/main" id="{AFF280E6-DB0E-4872-BEBC-4E450D309EE3}"/>
                </a:ext>
              </a:extLst>
            </p:cNvPr>
            <p:cNvSpPr/>
            <p:nvPr/>
          </p:nvSpPr>
          <p:spPr>
            <a:xfrm>
              <a:off x="6012160" y="2852937"/>
              <a:ext cx="237600" cy="30556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11573197" cy="1110946"/>
          </a:xfrm>
        </p:spPr>
        <p:txBody>
          <a:bodyPr/>
          <a:lstStyle/>
          <a:p>
            <a:pPr>
              <a:lnSpc>
                <a:spcPct val="100000"/>
              </a:lnSpc>
              <a:spcBef>
                <a:spcPts val="0"/>
              </a:spcBef>
            </a:pPr>
            <a:r>
              <a:rPr lang="el-GR" sz="4000" b="1" dirty="0">
                <a:latin typeface="Garamond" panose="02020404030301010803" pitchFamily="18" charset="0"/>
                <a:cs typeface="Times New Roman" panose="02020603050405020304" pitchFamily="18" charset="0"/>
              </a:rPr>
              <a:t>Λειτουργίες Σύγχρονου Σχολείου</a:t>
            </a:r>
          </a:p>
          <a:p>
            <a:pPr>
              <a:lnSpc>
                <a:spcPct val="100000"/>
              </a:lnSpc>
              <a:spcBef>
                <a:spcPts val="0"/>
              </a:spcBef>
            </a:pPr>
            <a:r>
              <a:rPr lang="el-GR" sz="2800" b="1" dirty="0">
                <a:latin typeface="Garamond" panose="02020404030301010803" pitchFamily="18" charset="0"/>
                <a:cs typeface="Times New Roman" panose="02020603050405020304" pitchFamily="18" charset="0"/>
              </a:rPr>
              <a:t>(Γκότοβος, 1990; Κωνσταντίνου, 1998)</a:t>
            </a:r>
            <a:endParaRPr lang="en-US" sz="2800" b="1" dirty="0">
              <a:latin typeface="Garamond" panose="02020404030301010803"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AEF4185-AFEA-4CE5-BAB6-0AAC487C71E9}"/>
              </a:ext>
            </a:extLst>
          </p:cNvPr>
          <p:cNvGrpSpPr/>
          <p:nvPr/>
        </p:nvGrpSpPr>
        <p:grpSpPr>
          <a:xfrm>
            <a:off x="1799982" y="1613931"/>
            <a:ext cx="6369247" cy="1479924"/>
            <a:chOff x="6210998" y="1433695"/>
            <a:chExt cx="3125843" cy="1479924"/>
          </a:xfrm>
        </p:grpSpPr>
        <p:sp>
          <p:nvSpPr>
            <p:cNvPr id="5" name="TextBox 4">
              <a:extLst>
                <a:ext uri="{FF2B5EF4-FFF2-40B4-BE49-F238E27FC236}">
                  <a16:creationId xmlns:a16="http://schemas.microsoft.com/office/drawing/2014/main" id="{D607E7B1-879B-41F5-9A03-064A639DE10C}"/>
                </a:ext>
              </a:extLst>
            </p:cNvPr>
            <p:cNvSpPr txBox="1"/>
            <p:nvPr/>
          </p:nvSpPr>
          <p:spPr>
            <a:xfrm>
              <a:off x="6210998" y="1433695"/>
              <a:ext cx="2931973" cy="400110"/>
            </a:xfrm>
            <a:prstGeom prst="rect">
              <a:avLst/>
            </a:prstGeom>
            <a:noFill/>
          </p:spPr>
          <p:txBody>
            <a:bodyPr wrap="square" rtlCol="0">
              <a:spAutoFit/>
            </a:bodyPr>
            <a:lstStyle/>
            <a:p>
              <a:r>
                <a:rPr lang="el-GR" altLang="ko-KR" sz="2000" b="1" dirty="0">
                  <a:solidFill>
                    <a:schemeClr val="tx1">
                      <a:lumMod val="75000"/>
                      <a:lumOff val="25000"/>
                    </a:schemeClr>
                  </a:solidFill>
                  <a:latin typeface="Garamond" panose="02020404030301010803" pitchFamily="18" charset="0"/>
                  <a:cs typeface="Arial" pitchFamily="34" charset="0"/>
                </a:rPr>
                <a:t>Η Κοινωνιοκοποιητική Λειτουργία</a:t>
              </a:r>
              <a:endParaRPr lang="ko-KR" altLang="en-US" sz="2000" b="1" dirty="0">
                <a:solidFill>
                  <a:schemeClr val="tx1">
                    <a:lumMod val="75000"/>
                    <a:lumOff val="25000"/>
                  </a:schemeClr>
                </a:solidFill>
                <a:latin typeface="Garamond" panose="02020404030301010803" pitchFamily="18" charset="0"/>
                <a:cs typeface="Arial" pitchFamily="34" charset="0"/>
              </a:endParaRPr>
            </a:p>
          </p:txBody>
        </p:sp>
        <p:sp>
          <p:nvSpPr>
            <p:cNvPr id="6" name="TextBox 5">
              <a:extLst>
                <a:ext uri="{FF2B5EF4-FFF2-40B4-BE49-F238E27FC236}">
                  <a16:creationId xmlns:a16="http://schemas.microsoft.com/office/drawing/2014/main" id="{3F396320-498B-4CE6-AEE5-D2C437C28381}"/>
                </a:ext>
              </a:extLst>
            </p:cNvPr>
            <p:cNvSpPr txBox="1"/>
            <p:nvPr/>
          </p:nvSpPr>
          <p:spPr>
            <a:xfrm>
              <a:off x="6210998" y="1682513"/>
              <a:ext cx="3125843" cy="1231106"/>
            </a:xfrm>
            <a:prstGeom prst="rect">
              <a:avLst/>
            </a:prstGeom>
            <a:noFill/>
          </p:spPr>
          <p:txBody>
            <a:bodyPr wrap="square" rtlCol="0">
              <a:spAutoFit/>
            </a:bodyPr>
            <a:lstStyle/>
            <a:p>
              <a:pPr algn="just"/>
              <a:r>
                <a:rPr lang="el-GR" altLang="ko-KR" dirty="0">
                  <a:latin typeface="Garamond" panose="02020404030301010803" pitchFamily="18" charset="0"/>
                  <a:cs typeface="Times New Roman" panose="02020603050405020304" pitchFamily="18" charset="0"/>
                </a:rPr>
                <a:t>Το σχολείο επιδιώκει τη διατήρηση και την προώθηση του </a:t>
              </a:r>
              <a:r>
                <a:rPr lang="el-GR" altLang="ko-KR" dirty="0" err="1">
                  <a:latin typeface="Garamond" panose="02020404030301010803" pitchFamily="18" charset="0"/>
                  <a:cs typeface="Times New Roman" panose="02020603050405020304" pitchFamily="18" charset="0"/>
                </a:rPr>
                <a:t>κοινωνικο</a:t>
              </a:r>
              <a:r>
                <a:rPr lang="el-GR" altLang="ko-KR" dirty="0">
                  <a:latin typeface="Garamond" panose="02020404030301010803" pitchFamily="18" charset="0"/>
                  <a:cs typeface="Times New Roman" panose="02020603050405020304" pitchFamily="18" charset="0"/>
                </a:rPr>
                <a:t>-πολιτισμικού συστήματος</a:t>
              </a:r>
              <a:r>
                <a:rPr lang="en-US" altLang="ko-KR" dirty="0">
                  <a:latin typeface="Garamond" panose="02020404030301010803" pitchFamily="18" charset="0"/>
                  <a:cs typeface="Times New Roman" panose="02020603050405020304" pitchFamily="18" charset="0"/>
                </a:rPr>
                <a:t>.</a:t>
              </a:r>
              <a:r>
                <a:rPr lang="el-GR" altLang="ko-KR" dirty="0">
                  <a:latin typeface="Garamond" panose="02020404030301010803" pitchFamily="18" charset="0"/>
                  <a:cs typeface="Times New Roman" panose="02020603050405020304" pitchFamily="18" charset="0"/>
                </a:rPr>
                <a:t> Προσαρμόζει τους μαθητές στα πολιτισμικά-κανονιστικά στοιχεία (αξίες, κανόνες, πρακτικές) του κοινωνικού τους περιβάλλοντος</a:t>
              </a:r>
              <a:r>
                <a:rPr lang="el-GR" altLang="ko-KR" sz="2000" dirty="0">
                  <a:latin typeface="Garamond" panose="02020404030301010803" pitchFamily="18" charset="0"/>
                  <a:cs typeface="Times New Roman" panose="02020603050405020304" pitchFamily="18" charset="0"/>
                </a:rPr>
                <a:t>.</a:t>
              </a:r>
              <a:endParaRPr lang="ko-KR" altLang="en-US" sz="2000" dirty="0">
                <a:latin typeface="Garamond" panose="02020404030301010803"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EB2ECC7-651F-4348-B378-80D491AB2C47}"/>
              </a:ext>
            </a:extLst>
          </p:cNvPr>
          <p:cNvGrpSpPr/>
          <p:nvPr/>
        </p:nvGrpSpPr>
        <p:grpSpPr>
          <a:xfrm>
            <a:off x="1793159" y="3011677"/>
            <a:ext cx="6369247" cy="1172148"/>
            <a:chOff x="6210998" y="1433695"/>
            <a:chExt cx="2931973" cy="1172148"/>
          </a:xfrm>
        </p:grpSpPr>
        <p:sp>
          <p:nvSpPr>
            <p:cNvPr id="8" name="TextBox 7">
              <a:extLst>
                <a:ext uri="{FF2B5EF4-FFF2-40B4-BE49-F238E27FC236}">
                  <a16:creationId xmlns:a16="http://schemas.microsoft.com/office/drawing/2014/main" id="{118FBB3D-3471-4A49-B05F-FF39D760829B}"/>
                </a:ext>
              </a:extLst>
            </p:cNvPr>
            <p:cNvSpPr txBox="1"/>
            <p:nvPr/>
          </p:nvSpPr>
          <p:spPr>
            <a:xfrm>
              <a:off x="6210998" y="1433695"/>
              <a:ext cx="2931973" cy="400110"/>
            </a:xfrm>
            <a:prstGeom prst="rect">
              <a:avLst/>
            </a:prstGeom>
            <a:noFill/>
          </p:spPr>
          <p:txBody>
            <a:bodyPr wrap="square" rtlCol="0">
              <a:spAutoFit/>
            </a:bodyPr>
            <a:lstStyle/>
            <a:p>
              <a:r>
                <a:rPr lang="el-GR" altLang="ko-KR" sz="2000" b="1" dirty="0">
                  <a:solidFill>
                    <a:schemeClr val="tx1">
                      <a:lumMod val="75000"/>
                      <a:lumOff val="25000"/>
                    </a:schemeClr>
                  </a:solidFill>
                  <a:latin typeface="Garamond" panose="02020404030301010803" pitchFamily="18" charset="0"/>
                  <a:cs typeface="Arial" pitchFamily="34" charset="0"/>
                </a:rPr>
                <a:t>Η Μαθησιακή Λειτουργία</a:t>
              </a:r>
              <a:endParaRPr lang="ko-KR" altLang="en-US" sz="2000" b="1" dirty="0">
                <a:solidFill>
                  <a:schemeClr val="tx1">
                    <a:lumMod val="75000"/>
                    <a:lumOff val="25000"/>
                  </a:schemeClr>
                </a:solidFill>
                <a:latin typeface="Garamond" panose="02020404030301010803" pitchFamily="18" charset="0"/>
                <a:cs typeface="Arial" pitchFamily="34" charset="0"/>
              </a:endParaRPr>
            </a:p>
          </p:txBody>
        </p:sp>
        <p:sp>
          <p:nvSpPr>
            <p:cNvPr id="9" name="TextBox 8">
              <a:extLst>
                <a:ext uri="{FF2B5EF4-FFF2-40B4-BE49-F238E27FC236}">
                  <a16:creationId xmlns:a16="http://schemas.microsoft.com/office/drawing/2014/main" id="{DC53FC56-36C0-48BA-A9F6-3CDAAC6C03DA}"/>
                </a:ext>
              </a:extLst>
            </p:cNvPr>
            <p:cNvSpPr txBox="1"/>
            <p:nvPr/>
          </p:nvSpPr>
          <p:spPr>
            <a:xfrm>
              <a:off x="6210998" y="1682513"/>
              <a:ext cx="2931973" cy="923330"/>
            </a:xfrm>
            <a:prstGeom prst="rect">
              <a:avLst/>
            </a:prstGeom>
            <a:noFill/>
          </p:spPr>
          <p:txBody>
            <a:bodyPr wrap="square" rtlCol="0">
              <a:spAutoFit/>
            </a:bodyPr>
            <a:lstStyle/>
            <a:p>
              <a:pPr algn="just"/>
              <a:r>
                <a:rPr lang="el-GR" altLang="ko-KR" dirty="0">
                  <a:solidFill>
                    <a:schemeClr val="tx1">
                      <a:lumMod val="75000"/>
                      <a:lumOff val="25000"/>
                    </a:schemeClr>
                  </a:solidFill>
                  <a:latin typeface="Garamond" panose="02020404030301010803" pitchFamily="18" charset="0"/>
                  <a:cs typeface="Times New Roman" panose="02020603050405020304" pitchFamily="18" charset="0"/>
                </a:rPr>
                <a:t>Το σχολείο παρέχει στους μαθητές εκείνα τα στοιχεία (π.χ. γραφή, ανάγνωση) που αποτελούν αντικείμενο μάθησης και διαπαιδαγώγησης</a:t>
              </a:r>
              <a:r>
                <a:rPr lang="el-GR" altLang="ko-KR" sz="16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ko-KR" altLang="en-US" sz="1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7A923C82-DD59-4F4E-804A-9BF2C1B4C4A9}"/>
              </a:ext>
            </a:extLst>
          </p:cNvPr>
          <p:cNvGrpSpPr/>
          <p:nvPr/>
        </p:nvGrpSpPr>
        <p:grpSpPr>
          <a:xfrm>
            <a:off x="1793160" y="3978694"/>
            <a:ext cx="6194720" cy="1172148"/>
            <a:chOff x="6210998" y="1433695"/>
            <a:chExt cx="2931973" cy="1172148"/>
          </a:xfrm>
        </p:grpSpPr>
        <p:sp>
          <p:nvSpPr>
            <p:cNvPr id="11" name="TextBox 10">
              <a:extLst>
                <a:ext uri="{FF2B5EF4-FFF2-40B4-BE49-F238E27FC236}">
                  <a16:creationId xmlns:a16="http://schemas.microsoft.com/office/drawing/2014/main" id="{0847FD02-B908-45C2-AD37-17B00E235B89}"/>
                </a:ext>
              </a:extLst>
            </p:cNvPr>
            <p:cNvSpPr txBox="1"/>
            <p:nvPr/>
          </p:nvSpPr>
          <p:spPr>
            <a:xfrm>
              <a:off x="6210998" y="1433695"/>
              <a:ext cx="2931973" cy="400110"/>
            </a:xfrm>
            <a:prstGeom prst="rect">
              <a:avLst/>
            </a:prstGeom>
            <a:noFill/>
          </p:spPr>
          <p:txBody>
            <a:bodyPr wrap="square" rtlCol="0">
              <a:spAutoFit/>
            </a:bodyPr>
            <a:lstStyle/>
            <a:p>
              <a:r>
                <a:rPr lang="el-GR" altLang="ko-KR" sz="2000" b="1" dirty="0">
                  <a:solidFill>
                    <a:schemeClr val="tx1">
                      <a:lumMod val="75000"/>
                      <a:lumOff val="25000"/>
                    </a:schemeClr>
                  </a:solidFill>
                  <a:latin typeface="Garamond" panose="02020404030301010803" pitchFamily="18" charset="0"/>
                  <a:cs typeface="Arial" pitchFamily="34" charset="0"/>
                </a:rPr>
                <a:t>Η Επιλεκτική Λειτουργία</a:t>
              </a:r>
              <a:endParaRPr lang="ko-KR" altLang="en-US" sz="2000" b="1" dirty="0">
                <a:solidFill>
                  <a:schemeClr val="tx1">
                    <a:lumMod val="75000"/>
                    <a:lumOff val="25000"/>
                  </a:schemeClr>
                </a:solidFill>
                <a:latin typeface="Garamond" panose="02020404030301010803" pitchFamily="18" charset="0"/>
                <a:cs typeface="Arial" pitchFamily="34" charset="0"/>
              </a:endParaRPr>
            </a:p>
          </p:txBody>
        </p:sp>
        <p:sp>
          <p:nvSpPr>
            <p:cNvPr id="12" name="TextBox 11">
              <a:extLst>
                <a:ext uri="{FF2B5EF4-FFF2-40B4-BE49-F238E27FC236}">
                  <a16:creationId xmlns:a16="http://schemas.microsoft.com/office/drawing/2014/main" id="{F9BFE937-4AFB-4521-91D8-998E85D6765D}"/>
                </a:ext>
              </a:extLst>
            </p:cNvPr>
            <p:cNvSpPr txBox="1"/>
            <p:nvPr/>
          </p:nvSpPr>
          <p:spPr>
            <a:xfrm>
              <a:off x="6210998" y="1682513"/>
              <a:ext cx="2931973" cy="923330"/>
            </a:xfrm>
            <a:prstGeom prst="rect">
              <a:avLst/>
            </a:prstGeom>
            <a:noFill/>
          </p:spPr>
          <p:txBody>
            <a:bodyPr wrap="square" rtlCol="0">
              <a:spAutoFit/>
            </a:bodyPr>
            <a:lstStyle/>
            <a:p>
              <a:pPr algn="just"/>
              <a:r>
                <a:rPr lang="el-GR" altLang="ko-KR" dirty="0">
                  <a:solidFill>
                    <a:schemeClr val="tx1">
                      <a:lumMod val="75000"/>
                      <a:lumOff val="25000"/>
                    </a:schemeClr>
                  </a:solidFill>
                  <a:latin typeface="Garamond" panose="02020404030301010803" pitchFamily="18" charset="0"/>
                  <a:cs typeface="Times New Roman" panose="02020603050405020304" pitchFamily="18" charset="0"/>
                </a:rPr>
                <a:t>Αντιστοιχεί σε εκείνο το είδος της σχολικής μάθησης που σχετίζεται με την αξιολόγηση της επίδοσης (ή της εκτίμησης της αξίας)  του μαθητή.</a:t>
              </a:r>
              <a:endParaRPr lang="ko-KR" altLang="en-US" dirty="0">
                <a:solidFill>
                  <a:schemeClr val="tx1">
                    <a:lumMod val="75000"/>
                    <a:lumOff val="25000"/>
                  </a:schemeClr>
                </a:solidFill>
                <a:latin typeface="Garamond" panose="02020404030301010803"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C8A3E1BD-9F4C-456B-8C06-92F15C778514}"/>
              </a:ext>
            </a:extLst>
          </p:cNvPr>
          <p:cNvGrpSpPr/>
          <p:nvPr/>
        </p:nvGrpSpPr>
        <p:grpSpPr>
          <a:xfrm>
            <a:off x="1743527" y="5116659"/>
            <a:ext cx="6408301" cy="1202354"/>
            <a:chOff x="6197943" y="1387595"/>
            <a:chExt cx="3061723" cy="1202354"/>
          </a:xfrm>
        </p:grpSpPr>
        <p:sp>
          <p:nvSpPr>
            <p:cNvPr id="14" name="TextBox 13">
              <a:extLst>
                <a:ext uri="{FF2B5EF4-FFF2-40B4-BE49-F238E27FC236}">
                  <a16:creationId xmlns:a16="http://schemas.microsoft.com/office/drawing/2014/main" id="{A1203F3F-51F8-4594-A340-C5A962F73B79}"/>
                </a:ext>
              </a:extLst>
            </p:cNvPr>
            <p:cNvSpPr txBox="1"/>
            <p:nvPr/>
          </p:nvSpPr>
          <p:spPr>
            <a:xfrm>
              <a:off x="6197943" y="1387595"/>
              <a:ext cx="2931973" cy="400110"/>
            </a:xfrm>
            <a:prstGeom prst="rect">
              <a:avLst/>
            </a:prstGeom>
            <a:noFill/>
          </p:spPr>
          <p:txBody>
            <a:bodyPr wrap="square" rtlCol="0">
              <a:spAutoFit/>
            </a:bodyPr>
            <a:lstStyle/>
            <a:p>
              <a:r>
                <a:rPr lang="el-GR" altLang="ko-KR" sz="2000" b="1" dirty="0">
                  <a:solidFill>
                    <a:schemeClr val="tx1">
                      <a:lumMod val="75000"/>
                      <a:lumOff val="25000"/>
                    </a:schemeClr>
                  </a:solidFill>
                  <a:latin typeface="Garamond" panose="02020404030301010803" pitchFamily="18" charset="0"/>
                  <a:cs typeface="Arial" pitchFamily="34" charset="0"/>
                </a:rPr>
                <a:t>Η </a:t>
              </a:r>
              <a:r>
                <a:rPr lang="el-GR" altLang="ko-KR" sz="2000" b="1" dirty="0" err="1">
                  <a:solidFill>
                    <a:schemeClr val="tx1">
                      <a:lumMod val="75000"/>
                      <a:lumOff val="25000"/>
                    </a:schemeClr>
                  </a:solidFill>
                  <a:latin typeface="Garamond" panose="02020404030301010803" pitchFamily="18" charset="0"/>
                  <a:cs typeface="Arial" pitchFamily="34" charset="0"/>
                </a:rPr>
                <a:t>Κουστωδιακή</a:t>
              </a:r>
              <a:r>
                <a:rPr lang="el-GR" altLang="ko-KR" sz="2000" b="1" dirty="0">
                  <a:solidFill>
                    <a:schemeClr val="tx1">
                      <a:lumMod val="75000"/>
                      <a:lumOff val="25000"/>
                    </a:schemeClr>
                  </a:solidFill>
                  <a:latin typeface="Garamond" panose="02020404030301010803" pitchFamily="18" charset="0"/>
                  <a:cs typeface="Arial" pitchFamily="34" charset="0"/>
                </a:rPr>
                <a:t> Λειτουργία</a:t>
              </a:r>
              <a:endParaRPr lang="ko-KR" altLang="en-US" sz="2000" b="1" dirty="0">
                <a:solidFill>
                  <a:schemeClr val="tx1">
                    <a:lumMod val="75000"/>
                    <a:lumOff val="25000"/>
                  </a:schemeClr>
                </a:solidFill>
                <a:latin typeface="Garamond" panose="02020404030301010803" pitchFamily="18" charset="0"/>
                <a:cs typeface="Arial" pitchFamily="34" charset="0"/>
              </a:endParaRPr>
            </a:p>
          </p:txBody>
        </p:sp>
        <p:sp>
          <p:nvSpPr>
            <p:cNvPr id="15" name="TextBox 14">
              <a:extLst>
                <a:ext uri="{FF2B5EF4-FFF2-40B4-BE49-F238E27FC236}">
                  <a16:creationId xmlns:a16="http://schemas.microsoft.com/office/drawing/2014/main" id="{055BEC2C-9B1D-4521-89BC-9D48B4CBAEF2}"/>
                </a:ext>
              </a:extLst>
            </p:cNvPr>
            <p:cNvSpPr txBox="1"/>
            <p:nvPr/>
          </p:nvSpPr>
          <p:spPr>
            <a:xfrm>
              <a:off x="6225649" y="1666619"/>
              <a:ext cx="3034017" cy="923330"/>
            </a:xfrm>
            <a:prstGeom prst="rect">
              <a:avLst/>
            </a:prstGeom>
            <a:noFill/>
          </p:spPr>
          <p:txBody>
            <a:bodyPr wrap="square" rtlCol="0">
              <a:spAutoFit/>
            </a:bodyPr>
            <a:lstStyle/>
            <a:p>
              <a:pPr algn="just"/>
              <a:r>
                <a:rPr lang="el-GR" altLang="ko-KR" dirty="0">
                  <a:solidFill>
                    <a:schemeClr val="tx1">
                      <a:lumMod val="75000"/>
                      <a:lumOff val="25000"/>
                    </a:schemeClr>
                  </a:solidFill>
                  <a:latin typeface="Garamond" panose="02020404030301010803" pitchFamily="18" charset="0"/>
                  <a:cs typeface="Times New Roman" panose="02020603050405020304" pitchFamily="18" charset="0"/>
                </a:rPr>
                <a:t>Συνδέεται άμεσα με την οικογένεια και την οικονομία. Η παρουσία των μαθητών στο σχολείο επιτρέπει στους γονείς των μαθητών να διαθέσουν την εργατική τους δύναμη στον τομέα της </a:t>
              </a:r>
              <a:r>
                <a:rPr lang="el-GR" altLang="ko-KR" dirty="0" err="1">
                  <a:solidFill>
                    <a:schemeClr val="tx1">
                      <a:lumMod val="75000"/>
                      <a:lumOff val="25000"/>
                    </a:schemeClr>
                  </a:solidFill>
                  <a:latin typeface="Garamond" panose="02020404030301010803" pitchFamily="18" charset="0"/>
                  <a:cs typeface="Times New Roman" panose="02020603050405020304" pitchFamily="18" charset="0"/>
                </a:rPr>
                <a:t>αποσχόλησης</a:t>
              </a:r>
              <a:r>
                <a:rPr lang="el-GR" altLang="ko-KR" dirty="0">
                  <a:solidFill>
                    <a:schemeClr val="tx1">
                      <a:lumMod val="75000"/>
                      <a:lumOff val="25000"/>
                    </a:schemeClr>
                  </a:solidFill>
                  <a:latin typeface="Garamond" panose="02020404030301010803" pitchFamily="18" charset="0"/>
                  <a:cs typeface="Times New Roman" panose="02020603050405020304" pitchFamily="18" charset="0"/>
                </a:rPr>
                <a:t>.</a:t>
              </a:r>
              <a:endParaRPr lang="ko-KR" altLang="en-US" dirty="0">
                <a:solidFill>
                  <a:schemeClr val="tx1">
                    <a:lumMod val="75000"/>
                    <a:lumOff val="25000"/>
                  </a:schemeClr>
                </a:solidFill>
                <a:latin typeface="Garamond" panose="02020404030301010803" pitchFamily="18" charset="0"/>
                <a:cs typeface="Times New Roman" panose="02020603050405020304" pitchFamily="18" charset="0"/>
              </a:endParaRPr>
            </a:p>
          </p:txBody>
        </p:sp>
      </p:grpSp>
      <p:sp>
        <p:nvSpPr>
          <p:cNvPr id="20" name="자유형: 도형 45">
            <a:extLst>
              <a:ext uri="{FF2B5EF4-FFF2-40B4-BE49-F238E27FC236}">
                <a16:creationId xmlns:a16="http://schemas.microsoft.com/office/drawing/2014/main" id="{94362A76-DEC1-41EF-8F53-862B02A30B55}"/>
              </a:ext>
            </a:extLst>
          </p:cNvPr>
          <p:cNvSpPr>
            <a:spLocks/>
          </p:cNvSpPr>
          <p:nvPr/>
        </p:nvSpPr>
        <p:spPr bwMode="auto">
          <a:xfrm rot="20197951">
            <a:off x="8805959" y="1183667"/>
            <a:ext cx="1973124" cy="2786761"/>
          </a:xfrm>
          <a:custGeom>
            <a:avLst/>
            <a:gdLst>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550990 w 1973124"/>
              <a:gd name="connsiteY5" fmla="*/ 1343267 h 2786761"/>
              <a:gd name="connsiteX6" fmla="*/ 1631419 w 1973124"/>
              <a:gd name="connsiteY6" fmla="*/ 1469698 h 2786761"/>
              <a:gd name="connsiteX7" fmla="*/ 1953526 w 1973124"/>
              <a:gd name="connsiteY7" fmla="*/ 1980230 h 2786761"/>
              <a:gd name="connsiteX8" fmla="*/ 1953526 w 1973124"/>
              <a:gd name="connsiteY8" fmla="*/ 2145345 h 2786761"/>
              <a:gd name="connsiteX9" fmla="*/ 1621859 w 1973124"/>
              <a:gd name="connsiteY9" fmla="*/ 2750772 h 2786761"/>
              <a:gd name="connsiteX10" fmla="*/ 1595729 w 1973124"/>
              <a:gd name="connsiteY10" fmla="*/ 2786761 h 2786761"/>
              <a:gd name="connsiteX11" fmla="*/ 1641772 w 1973124"/>
              <a:gd name="connsiteY11" fmla="*/ 2615786 h 2786761"/>
              <a:gd name="connsiteX12" fmla="*/ 1235705 w 1973124"/>
              <a:gd name="connsiteY12" fmla="*/ 1975930 h 2786761"/>
              <a:gd name="connsiteX13" fmla="*/ 1238040 w 1973124"/>
              <a:gd name="connsiteY13" fmla="*/ 1970527 h 2786761"/>
              <a:gd name="connsiteX14" fmla="*/ 680015 w 1973124"/>
              <a:gd name="connsiteY14" fmla="*/ 1091225 h 2786761"/>
              <a:gd name="connsiteX15" fmla="*/ 676399 w 1973124"/>
              <a:gd name="connsiteY15" fmla="*/ 1099593 h 2786761"/>
              <a:gd name="connsiteX16" fmla="*/ 676171 w 1973124"/>
              <a:gd name="connsiteY16" fmla="*/ 1099233 h 2786761"/>
              <a:gd name="connsiteX17" fmla="*/ 619390 w 1973124"/>
              <a:gd name="connsiteY17" fmla="*/ 1230650 h 2786761"/>
              <a:gd name="connsiteX18" fmla="*/ 0 w 1973124"/>
              <a:gd name="connsiteY18" fmla="*/ 0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631419 w 1973124"/>
              <a:gd name="connsiteY5" fmla="*/ 1469698 h 2786761"/>
              <a:gd name="connsiteX6" fmla="*/ 1953526 w 1973124"/>
              <a:gd name="connsiteY6" fmla="*/ 1980230 h 2786761"/>
              <a:gd name="connsiteX7" fmla="*/ 1953526 w 1973124"/>
              <a:gd name="connsiteY7" fmla="*/ 2145345 h 2786761"/>
              <a:gd name="connsiteX8" fmla="*/ 1621859 w 1973124"/>
              <a:gd name="connsiteY8" fmla="*/ 2750772 h 2786761"/>
              <a:gd name="connsiteX9" fmla="*/ 1595729 w 1973124"/>
              <a:gd name="connsiteY9" fmla="*/ 2786761 h 2786761"/>
              <a:gd name="connsiteX10" fmla="*/ 1641772 w 1973124"/>
              <a:gd name="connsiteY10" fmla="*/ 2615786 h 2786761"/>
              <a:gd name="connsiteX11" fmla="*/ 1235705 w 1973124"/>
              <a:gd name="connsiteY11" fmla="*/ 1975930 h 2786761"/>
              <a:gd name="connsiteX12" fmla="*/ 1238040 w 1973124"/>
              <a:gd name="connsiteY12" fmla="*/ 1970527 h 2786761"/>
              <a:gd name="connsiteX13" fmla="*/ 680015 w 1973124"/>
              <a:gd name="connsiteY13" fmla="*/ 1091225 h 2786761"/>
              <a:gd name="connsiteX14" fmla="*/ 676399 w 1973124"/>
              <a:gd name="connsiteY14" fmla="*/ 1099593 h 2786761"/>
              <a:gd name="connsiteX15" fmla="*/ 676171 w 1973124"/>
              <a:gd name="connsiteY15" fmla="*/ 1099233 h 2786761"/>
              <a:gd name="connsiteX16" fmla="*/ 619390 w 1973124"/>
              <a:gd name="connsiteY16" fmla="*/ 1230650 h 2786761"/>
              <a:gd name="connsiteX17" fmla="*/ 0 w 1973124"/>
              <a:gd name="connsiteY17" fmla="*/ 0 h 2786761"/>
              <a:gd name="connsiteX18" fmla="*/ 1017383 w 1973124"/>
              <a:gd name="connsiteY18"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953526 w 1973124"/>
              <a:gd name="connsiteY5" fmla="*/ 1980230 h 2786761"/>
              <a:gd name="connsiteX6" fmla="*/ 1953526 w 1973124"/>
              <a:gd name="connsiteY6" fmla="*/ 2145345 h 2786761"/>
              <a:gd name="connsiteX7" fmla="*/ 1621859 w 1973124"/>
              <a:gd name="connsiteY7" fmla="*/ 2750772 h 2786761"/>
              <a:gd name="connsiteX8" fmla="*/ 1595729 w 1973124"/>
              <a:gd name="connsiteY8" fmla="*/ 2786761 h 2786761"/>
              <a:gd name="connsiteX9" fmla="*/ 1641772 w 1973124"/>
              <a:gd name="connsiteY9" fmla="*/ 2615786 h 2786761"/>
              <a:gd name="connsiteX10" fmla="*/ 1235705 w 1973124"/>
              <a:gd name="connsiteY10" fmla="*/ 1975930 h 2786761"/>
              <a:gd name="connsiteX11" fmla="*/ 1238040 w 1973124"/>
              <a:gd name="connsiteY11" fmla="*/ 1970527 h 2786761"/>
              <a:gd name="connsiteX12" fmla="*/ 680015 w 1973124"/>
              <a:gd name="connsiteY12" fmla="*/ 1091225 h 2786761"/>
              <a:gd name="connsiteX13" fmla="*/ 676399 w 1973124"/>
              <a:gd name="connsiteY13" fmla="*/ 1099593 h 2786761"/>
              <a:gd name="connsiteX14" fmla="*/ 676171 w 1973124"/>
              <a:gd name="connsiteY14" fmla="*/ 1099233 h 2786761"/>
              <a:gd name="connsiteX15" fmla="*/ 619390 w 1973124"/>
              <a:gd name="connsiteY15" fmla="*/ 1230650 h 2786761"/>
              <a:gd name="connsiteX16" fmla="*/ 0 w 1973124"/>
              <a:gd name="connsiteY16" fmla="*/ 0 h 2786761"/>
              <a:gd name="connsiteX17" fmla="*/ 1017383 w 1973124"/>
              <a:gd name="connsiteY17"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953526 w 1973124"/>
              <a:gd name="connsiteY4" fmla="*/ 1980230 h 2786761"/>
              <a:gd name="connsiteX5" fmla="*/ 1953526 w 1973124"/>
              <a:gd name="connsiteY5" fmla="*/ 2145345 h 2786761"/>
              <a:gd name="connsiteX6" fmla="*/ 1621859 w 1973124"/>
              <a:gd name="connsiteY6" fmla="*/ 2750772 h 2786761"/>
              <a:gd name="connsiteX7" fmla="*/ 1595729 w 1973124"/>
              <a:gd name="connsiteY7" fmla="*/ 2786761 h 2786761"/>
              <a:gd name="connsiteX8" fmla="*/ 1641772 w 1973124"/>
              <a:gd name="connsiteY8" fmla="*/ 2615786 h 2786761"/>
              <a:gd name="connsiteX9" fmla="*/ 1235705 w 1973124"/>
              <a:gd name="connsiteY9" fmla="*/ 1975930 h 2786761"/>
              <a:gd name="connsiteX10" fmla="*/ 1238040 w 1973124"/>
              <a:gd name="connsiteY10" fmla="*/ 1970527 h 2786761"/>
              <a:gd name="connsiteX11" fmla="*/ 680015 w 1973124"/>
              <a:gd name="connsiteY11" fmla="*/ 1091225 h 2786761"/>
              <a:gd name="connsiteX12" fmla="*/ 676399 w 1973124"/>
              <a:gd name="connsiteY12" fmla="*/ 1099593 h 2786761"/>
              <a:gd name="connsiteX13" fmla="*/ 676171 w 1973124"/>
              <a:gd name="connsiteY13" fmla="*/ 1099233 h 2786761"/>
              <a:gd name="connsiteX14" fmla="*/ 619390 w 1973124"/>
              <a:gd name="connsiteY14" fmla="*/ 1230650 h 2786761"/>
              <a:gd name="connsiteX15" fmla="*/ 0 w 1973124"/>
              <a:gd name="connsiteY15" fmla="*/ 0 h 2786761"/>
              <a:gd name="connsiteX16" fmla="*/ 1017383 w 1973124"/>
              <a:gd name="connsiteY16"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1238040 w 1973124"/>
              <a:gd name="connsiteY9" fmla="*/ 1970527 h 2786761"/>
              <a:gd name="connsiteX10" fmla="*/ 680015 w 1973124"/>
              <a:gd name="connsiteY10" fmla="*/ 1091225 h 2786761"/>
              <a:gd name="connsiteX11" fmla="*/ 676399 w 1973124"/>
              <a:gd name="connsiteY11" fmla="*/ 1099593 h 2786761"/>
              <a:gd name="connsiteX12" fmla="*/ 676171 w 1973124"/>
              <a:gd name="connsiteY12" fmla="*/ 1099233 h 2786761"/>
              <a:gd name="connsiteX13" fmla="*/ 619390 w 1973124"/>
              <a:gd name="connsiteY13" fmla="*/ 1230650 h 2786761"/>
              <a:gd name="connsiteX14" fmla="*/ 0 w 1973124"/>
              <a:gd name="connsiteY14" fmla="*/ 0 h 2786761"/>
              <a:gd name="connsiteX15" fmla="*/ 1017383 w 1973124"/>
              <a:gd name="connsiteY15"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680015 w 1973124"/>
              <a:gd name="connsiteY9" fmla="*/ 1091225 h 2786761"/>
              <a:gd name="connsiteX10" fmla="*/ 676399 w 1973124"/>
              <a:gd name="connsiteY10" fmla="*/ 1099593 h 2786761"/>
              <a:gd name="connsiteX11" fmla="*/ 676171 w 1973124"/>
              <a:gd name="connsiteY11" fmla="*/ 1099233 h 2786761"/>
              <a:gd name="connsiteX12" fmla="*/ 619390 w 1973124"/>
              <a:gd name="connsiteY12" fmla="*/ 1230650 h 2786761"/>
              <a:gd name="connsiteX13" fmla="*/ 0 w 1973124"/>
              <a:gd name="connsiteY13" fmla="*/ 0 h 2786761"/>
              <a:gd name="connsiteX14" fmla="*/ 1017383 w 1973124"/>
              <a:gd name="connsiteY14" fmla="*/ 309509 h 2786761"/>
              <a:gd name="connsiteX0" fmla="*/ 1017383 w 1973124"/>
              <a:gd name="connsiteY0" fmla="*/ 309509 h 2786761"/>
              <a:gd name="connsiteX1" fmla="*/ 969191 w 1973124"/>
              <a:gd name="connsiteY1" fmla="*/ 421047 h 2786761"/>
              <a:gd name="connsiteX2" fmla="*/ 1953526 w 1973124"/>
              <a:gd name="connsiteY2" fmla="*/ 1980230 h 2786761"/>
              <a:gd name="connsiteX3" fmla="*/ 1953526 w 1973124"/>
              <a:gd name="connsiteY3" fmla="*/ 2145345 h 2786761"/>
              <a:gd name="connsiteX4" fmla="*/ 1621859 w 1973124"/>
              <a:gd name="connsiteY4" fmla="*/ 2750772 h 2786761"/>
              <a:gd name="connsiteX5" fmla="*/ 1595729 w 1973124"/>
              <a:gd name="connsiteY5" fmla="*/ 2786761 h 2786761"/>
              <a:gd name="connsiteX6" fmla="*/ 1641772 w 1973124"/>
              <a:gd name="connsiteY6" fmla="*/ 2615786 h 2786761"/>
              <a:gd name="connsiteX7" fmla="*/ 1235705 w 1973124"/>
              <a:gd name="connsiteY7" fmla="*/ 1975930 h 2786761"/>
              <a:gd name="connsiteX8" fmla="*/ 680015 w 1973124"/>
              <a:gd name="connsiteY8" fmla="*/ 1091225 h 2786761"/>
              <a:gd name="connsiteX9" fmla="*/ 676399 w 1973124"/>
              <a:gd name="connsiteY9" fmla="*/ 1099593 h 2786761"/>
              <a:gd name="connsiteX10" fmla="*/ 676171 w 1973124"/>
              <a:gd name="connsiteY10" fmla="*/ 1099233 h 2786761"/>
              <a:gd name="connsiteX11" fmla="*/ 619390 w 1973124"/>
              <a:gd name="connsiteY11" fmla="*/ 1230650 h 2786761"/>
              <a:gd name="connsiteX12" fmla="*/ 0 w 1973124"/>
              <a:gd name="connsiteY12" fmla="*/ 0 h 2786761"/>
              <a:gd name="connsiteX13" fmla="*/ 1017383 w 1973124"/>
              <a:gd name="connsiteY13" fmla="*/ 309509 h 27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124" h="2786761">
                <a:moveTo>
                  <a:pt x="1017383" y="309509"/>
                </a:moveTo>
                <a:lnTo>
                  <a:pt x="969191" y="421047"/>
                </a:lnTo>
                <a:lnTo>
                  <a:pt x="1953526" y="1980230"/>
                </a:lnTo>
                <a:cubicBezTo>
                  <a:pt x="1979657" y="2026801"/>
                  <a:pt x="1979657" y="2100891"/>
                  <a:pt x="1953526" y="2145345"/>
                </a:cubicBezTo>
                <a:lnTo>
                  <a:pt x="1621859" y="2750772"/>
                </a:lnTo>
                <a:cubicBezTo>
                  <a:pt x="1615830" y="2763475"/>
                  <a:pt x="1619287" y="2727809"/>
                  <a:pt x="1595729" y="2786761"/>
                </a:cubicBezTo>
                <a:cubicBezTo>
                  <a:pt x="1631911" y="2723254"/>
                  <a:pt x="1649498" y="2658463"/>
                  <a:pt x="1641772" y="2615786"/>
                </a:cubicBezTo>
                <a:lnTo>
                  <a:pt x="1235705" y="1975930"/>
                </a:lnTo>
                <a:lnTo>
                  <a:pt x="680015" y="1091225"/>
                </a:lnTo>
                <a:lnTo>
                  <a:pt x="676399" y="1099593"/>
                </a:lnTo>
                <a:lnTo>
                  <a:pt x="676171" y="1099233"/>
                </a:lnTo>
                <a:lnTo>
                  <a:pt x="619390" y="1230650"/>
                </a:lnTo>
                <a:lnTo>
                  <a:pt x="0" y="0"/>
                </a:lnTo>
                <a:lnTo>
                  <a:pt x="1017383" y="309509"/>
                </a:lnTo>
                <a:close/>
              </a:path>
            </a:pathLst>
          </a:custGeom>
          <a:gradFill flip="none" rotWithShape="1">
            <a:gsLst>
              <a:gs pos="0">
                <a:schemeClr val="accent5">
                  <a:lumMod val="75000"/>
                </a:schemeClr>
              </a:gs>
              <a:gs pos="100000">
                <a:schemeClr val="accent5"/>
              </a:gs>
            </a:gsLst>
            <a:lin ang="54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ko-KR" altLang="en-US" sz="2700">
              <a:solidFill>
                <a:schemeClr val="tx1">
                  <a:lumMod val="65000"/>
                  <a:lumOff val="35000"/>
                </a:schemeClr>
              </a:solidFill>
            </a:endParaRPr>
          </a:p>
        </p:txBody>
      </p:sp>
      <p:sp>
        <p:nvSpPr>
          <p:cNvPr id="21" name="자유형: 도형 46">
            <a:extLst>
              <a:ext uri="{FF2B5EF4-FFF2-40B4-BE49-F238E27FC236}">
                <a16:creationId xmlns:a16="http://schemas.microsoft.com/office/drawing/2014/main" id="{13BB27D7-6EC2-49BE-A485-1B3D8E2ECAA4}"/>
              </a:ext>
            </a:extLst>
          </p:cNvPr>
          <p:cNvSpPr>
            <a:spLocks/>
          </p:cNvSpPr>
          <p:nvPr/>
        </p:nvSpPr>
        <p:spPr bwMode="auto">
          <a:xfrm rot="20197951">
            <a:off x="8805959" y="2177130"/>
            <a:ext cx="1973124" cy="2786761"/>
          </a:xfrm>
          <a:custGeom>
            <a:avLst/>
            <a:gdLst>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550990 w 1973124"/>
              <a:gd name="connsiteY5" fmla="*/ 1343267 h 2786761"/>
              <a:gd name="connsiteX6" fmla="*/ 1631419 w 1973124"/>
              <a:gd name="connsiteY6" fmla="*/ 1469698 h 2786761"/>
              <a:gd name="connsiteX7" fmla="*/ 1953526 w 1973124"/>
              <a:gd name="connsiteY7" fmla="*/ 1980230 h 2786761"/>
              <a:gd name="connsiteX8" fmla="*/ 1953526 w 1973124"/>
              <a:gd name="connsiteY8" fmla="*/ 2145345 h 2786761"/>
              <a:gd name="connsiteX9" fmla="*/ 1621859 w 1973124"/>
              <a:gd name="connsiteY9" fmla="*/ 2750772 h 2786761"/>
              <a:gd name="connsiteX10" fmla="*/ 1595729 w 1973124"/>
              <a:gd name="connsiteY10" fmla="*/ 2786761 h 2786761"/>
              <a:gd name="connsiteX11" fmla="*/ 1641772 w 1973124"/>
              <a:gd name="connsiteY11" fmla="*/ 2615786 h 2786761"/>
              <a:gd name="connsiteX12" fmla="*/ 1235705 w 1973124"/>
              <a:gd name="connsiteY12" fmla="*/ 1975930 h 2786761"/>
              <a:gd name="connsiteX13" fmla="*/ 1238040 w 1973124"/>
              <a:gd name="connsiteY13" fmla="*/ 1970527 h 2786761"/>
              <a:gd name="connsiteX14" fmla="*/ 680015 w 1973124"/>
              <a:gd name="connsiteY14" fmla="*/ 1091225 h 2786761"/>
              <a:gd name="connsiteX15" fmla="*/ 676399 w 1973124"/>
              <a:gd name="connsiteY15" fmla="*/ 1099593 h 2786761"/>
              <a:gd name="connsiteX16" fmla="*/ 676171 w 1973124"/>
              <a:gd name="connsiteY16" fmla="*/ 1099233 h 2786761"/>
              <a:gd name="connsiteX17" fmla="*/ 619390 w 1973124"/>
              <a:gd name="connsiteY17" fmla="*/ 1230650 h 2786761"/>
              <a:gd name="connsiteX18" fmla="*/ 0 w 1973124"/>
              <a:gd name="connsiteY18" fmla="*/ 0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631419 w 1973124"/>
              <a:gd name="connsiteY5" fmla="*/ 1469698 h 2786761"/>
              <a:gd name="connsiteX6" fmla="*/ 1953526 w 1973124"/>
              <a:gd name="connsiteY6" fmla="*/ 1980230 h 2786761"/>
              <a:gd name="connsiteX7" fmla="*/ 1953526 w 1973124"/>
              <a:gd name="connsiteY7" fmla="*/ 2145345 h 2786761"/>
              <a:gd name="connsiteX8" fmla="*/ 1621859 w 1973124"/>
              <a:gd name="connsiteY8" fmla="*/ 2750772 h 2786761"/>
              <a:gd name="connsiteX9" fmla="*/ 1595729 w 1973124"/>
              <a:gd name="connsiteY9" fmla="*/ 2786761 h 2786761"/>
              <a:gd name="connsiteX10" fmla="*/ 1641772 w 1973124"/>
              <a:gd name="connsiteY10" fmla="*/ 2615786 h 2786761"/>
              <a:gd name="connsiteX11" fmla="*/ 1235705 w 1973124"/>
              <a:gd name="connsiteY11" fmla="*/ 1975930 h 2786761"/>
              <a:gd name="connsiteX12" fmla="*/ 1238040 w 1973124"/>
              <a:gd name="connsiteY12" fmla="*/ 1970527 h 2786761"/>
              <a:gd name="connsiteX13" fmla="*/ 680015 w 1973124"/>
              <a:gd name="connsiteY13" fmla="*/ 1091225 h 2786761"/>
              <a:gd name="connsiteX14" fmla="*/ 676399 w 1973124"/>
              <a:gd name="connsiteY14" fmla="*/ 1099593 h 2786761"/>
              <a:gd name="connsiteX15" fmla="*/ 676171 w 1973124"/>
              <a:gd name="connsiteY15" fmla="*/ 1099233 h 2786761"/>
              <a:gd name="connsiteX16" fmla="*/ 619390 w 1973124"/>
              <a:gd name="connsiteY16" fmla="*/ 1230650 h 2786761"/>
              <a:gd name="connsiteX17" fmla="*/ 0 w 1973124"/>
              <a:gd name="connsiteY17" fmla="*/ 0 h 2786761"/>
              <a:gd name="connsiteX18" fmla="*/ 1017383 w 1973124"/>
              <a:gd name="connsiteY18"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953526 w 1973124"/>
              <a:gd name="connsiteY5" fmla="*/ 1980230 h 2786761"/>
              <a:gd name="connsiteX6" fmla="*/ 1953526 w 1973124"/>
              <a:gd name="connsiteY6" fmla="*/ 2145345 h 2786761"/>
              <a:gd name="connsiteX7" fmla="*/ 1621859 w 1973124"/>
              <a:gd name="connsiteY7" fmla="*/ 2750772 h 2786761"/>
              <a:gd name="connsiteX8" fmla="*/ 1595729 w 1973124"/>
              <a:gd name="connsiteY8" fmla="*/ 2786761 h 2786761"/>
              <a:gd name="connsiteX9" fmla="*/ 1641772 w 1973124"/>
              <a:gd name="connsiteY9" fmla="*/ 2615786 h 2786761"/>
              <a:gd name="connsiteX10" fmla="*/ 1235705 w 1973124"/>
              <a:gd name="connsiteY10" fmla="*/ 1975930 h 2786761"/>
              <a:gd name="connsiteX11" fmla="*/ 1238040 w 1973124"/>
              <a:gd name="connsiteY11" fmla="*/ 1970527 h 2786761"/>
              <a:gd name="connsiteX12" fmla="*/ 680015 w 1973124"/>
              <a:gd name="connsiteY12" fmla="*/ 1091225 h 2786761"/>
              <a:gd name="connsiteX13" fmla="*/ 676399 w 1973124"/>
              <a:gd name="connsiteY13" fmla="*/ 1099593 h 2786761"/>
              <a:gd name="connsiteX14" fmla="*/ 676171 w 1973124"/>
              <a:gd name="connsiteY14" fmla="*/ 1099233 h 2786761"/>
              <a:gd name="connsiteX15" fmla="*/ 619390 w 1973124"/>
              <a:gd name="connsiteY15" fmla="*/ 1230650 h 2786761"/>
              <a:gd name="connsiteX16" fmla="*/ 0 w 1973124"/>
              <a:gd name="connsiteY16" fmla="*/ 0 h 2786761"/>
              <a:gd name="connsiteX17" fmla="*/ 1017383 w 1973124"/>
              <a:gd name="connsiteY17"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953526 w 1973124"/>
              <a:gd name="connsiteY4" fmla="*/ 1980230 h 2786761"/>
              <a:gd name="connsiteX5" fmla="*/ 1953526 w 1973124"/>
              <a:gd name="connsiteY5" fmla="*/ 2145345 h 2786761"/>
              <a:gd name="connsiteX6" fmla="*/ 1621859 w 1973124"/>
              <a:gd name="connsiteY6" fmla="*/ 2750772 h 2786761"/>
              <a:gd name="connsiteX7" fmla="*/ 1595729 w 1973124"/>
              <a:gd name="connsiteY7" fmla="*/ 2786761 h 2786761"/>
              <a:gd name="connsiteX8" fmla="*/ 1641772 w 1973124"/>
              <a:gd name="connsiteY8" fmla="*/ 2615786 h 2786761"/>
              <a:gd name="connsiteX9" fmla="*/ 1235705 w 1973124"/>
              <a:gd name="connsiteY9" fmla="*/ 1975930 h 2786761"/>
              <a:gd name="connsiteX10" fmla="*/ 1238040 w 1973124"/>
              <a:gd name="connsiteY10" fmla="*/ 1970527 h 2786761"/>
              <a:gd name="connsiteX11" fmla="*/ 680015 w 1973124"/>
              <a:gd name="connsiteY11" fmla="*/ 1091225 h 2786761"/>
              <a:gd name="connsiteX12" fmla="*/ 676399 w 1973124"/>
              <a:gd name="connsiteY12" fmla="*/ 1099593 h 2786761"/>
              <a:gd name="connsiteX13" fmla="*/ 676171 w 1973124"/>
              <a:gd name="connsiteY13" fmla="*/ 1099233 h 2786761"/>
              <a:gd name="connsiteX14" fmla="*/ 619390 w 1973124"/>
              <a:gd name="connsiteY14" fmla="*/ 1230650 h 2786761"/>
              <a:gd name="connsiteX15" fmla="*/ 0 w 1973124"/>
              <a:gd name="connsiteY15" fmla="*/ 0 h 2786761"/>
              <a:gd name="connsiteX16" fmla="*/ 1017383 w 1973124"/>
              <a:gd name="connsiteY16"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1238040 w 1973124"/>
              <a:gd name="connsiteY9" fmla="*/ 1970527 h 2786761"/>
              <a:gd name="connsiteX10" fmla="*/ 680015 w 1973124"/>
              <a:gd name="connsiteY10" fmla="*/ 1091225 h 2786761"/>
              <a:gd name="connsiteX11" fmla="*/ 676399 w 1973124"/>
              <a:gd name="connsiteY11" fmla="*/ 1099593 h 2786761"/>
              <a:gd name="connsiteX12" fmla="*/ 676171 w 1973124"/>
              <a:gd name="connsiteY12" fmla="*/ 1099233 h 2786761"/>
              <a:gd name="connsiteX13" fmla="*/ 619390 w 1973124"/>
              <a:gd name="connsiteY13" fmla="*/ 1230650 h 2786761"/>
              <a:gd name="connsiteX14" fmla="*/ 0 w 1973124"/>
              <a:gd name="connsiteY14" fmla="*/ 0 h 2786761"/>
              <a:gd name="connsiteX15" fmla="*/ 1017383 w 1973124"/>
              <a:gd name="connsiteY15"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680015 w 1973124"/>
              <a:gd name="connsiteY9" fmla="*/ 1091225 h 2786761"/>
              <a:gd name="connsiteX10" fmla="*/ 676399 w 1973124"/>
              <a:gd name="connsiteY10" fmla="*/ 1099593 h 2786761"/>
              <a:gd name="connsiteX11" fmla="*/ 676171 w 1973124"/>
              <a:gd name="connsiteY11" fmla="*/ 1099233 h 2786761"/>
              <a:gd name="connsiteX12" fmla="*/ 619390 w 1973124"/>
              <a:gd name="connsiteY12" fmla="*/ 1230650 h 2786761"/>
              <a:gd name="connsiteX13" fmla="*/ 0 w 1973124"/>
              <a:gd name="connsiteY13" fmla="*/ 0 h 2786761"/>
              <a:gd name="connsiteX14" fmla="*/ 1017383 w 1973124"/>
              <a:gd name="connsiteY14" fmla="*/ 309509 h 2786761"/>
              <a:gd name="connsiteX0" fmla="*/ 1017383 w 1973124"/>
              <a:gd name="connsiteY0" fmla="*/ 309509 h 2786761"/>
              <a:gd name="connsiteX1" fmla="*/ 969191 w 1973124"/>
              <a:gd name="connsiteY1" fmla="*/ 421047 h 2786761"/>
              <a:gd name="connsiteX2" fmla="*/ 1953526 w 1973124"/>
              <a:gd name="connsiteY2" fmla="*/ 1980230 h 2786761"/>
              <a:gd name="connsiteX3" fmla="*/ 1953526 w 1973124"/>
              <a:gd name="connsiteY3" fmla="*/ 2145345 h 2786761"/>
              <a:gd name="connsiteX4" fmla="*/ 1621859 w 1973124"/>
              <a:gd name="connsiteY4" fmla="*/ 2750772 h 2786761"/>
              <a:gd name="connsiteX5" fmla="*/ 1595729 w 1973124"/>
              <a:gd name="connsiteY5" fmla="*/ 2786761 h 2786761"/>
              <a:gd name="connsiteX6" fmla="*/ 1641772 w 1973124"/>
              <a:gd name="connsiteY6" fmla="*/ 2615786 h 2786761"/>
              <a:gd name="connsiteX7" fmla="*/ 1235705 w 1973124"/>
              <a:gd name="connsiteY7" fmla="*/ 1975930 h 2786761"/>
              <a:gd name="connsiteX8" fmla="*/ 680015 w 1973124"/>
              <a:gd name="connsiteY8" fmla="*/ 1091225 h 2786761"/>
              <a:gd name="connsiteX9" fmla="*/ 676399 w 1973124"/>
              <a:gd name="connsiteY9" fmla="*/ 1099593 h 2786761"/>
              <a:gd name="connsiteX10" fmla="*/ 676171 w 1973124"/>
              <a:gd name="connsiteY10" fmla="*/ 1099233 h 2786761"/>
              <a:gd name="connsiteX11" fmla="*/ 619390 w 1973124"/>
              <a:gd name="connsiteY11" fmla="*/ 1230650 h 2786761"/>
              <a:gd name="connsiteX12" fmla="*/ 0 w 1973124"/>
              <a:gd name="connsiteY12" fmla="*/ 0 h 2786761"/>
              <a:gd name="connsiteX13" fmla="*/ 1017383 w 1973124"/>
              <a:gd name="connsiteY13" fmla="*/ 309509 h 27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124" h="2786761">
                <a:moveTo>
                  <a:pt x="1017383" y="309509"/>
                </a:moveTo>
                <a:lnTo>
                  <a:pt x="969191" y="421047"/>
                </a:lnTo>
                <a:lnTo>
                  <a:pt x="1953526" y="1980230"/>
                </a:lnTo>
                <a:cubicBezTo>
                  <a:pt x="1979657" y="2026801"/>
                  <a:pt x="1979657" y="2100891"/>
                  <a:pt x="1953526" y="2145345"/>
                </a:cubicBezTo>
                <a:lnTo>
                  <a:pt x="1621859" y="2750772"/>
                </a:lnTo>
                <a:cubicBezTo>
                  <a:pt x="1615830" y="2763475"/>
                  <a:pt x="1619287" y="2727809"/>
                  <a:pt x="1595729" y="2786761"/>
                </a:cubicBezTo>
                <a:cubicBezTo>
                  <a:pt x="1631911" y="2723254"/>
                  <a:pt x="1649498" y="2658463"/>
                  <a:pt x="1641772" y="2615786"/>
                </a:cubicBezTo>
                <a:lnTo>
                  <a:pt x="1235705" y="1975930"/>
                </a:lnTo>
                <a:lnTo>
                  <a:pt x="680015" y="1091225"/>
                </a:lnTo>
                <a:lnTo>
                  <a:pt x="676399" y="1099593"/>
                </a:lnTo>
                <a:lnTo>
                  <a:pt x="676171" y="1099233"/>
                </a:lnTo>
                <a:lnTo>
                  <a:pt x="619390" y="1230650"/>
                </a:lnTo>
                <a:lnTo>
                  <a:pt x="0" y="0"/>
                </a:lnTo>
                <a:lnTo>
                  <a:pt x="1017383" y="309509"/>
                </a:lnTo>
                <a:close/>
              </a:path>
            </a:pathLst>
          </a:custGeom>
          <a:gradFill flip="none" rotWithShape="1">
            <a:gsLst>
              <a:gs pos="0">
                <a:schemeClr val="accent4">
                  <a:lumMod val="75000"/>
                </a:schemeClr>
              </a:gs>
              <a:gs pos="100000">
                <a:schemeClr val="accent4"/>
              </a:gs>
            </a:gsLst>
            <a:lin ang="54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ko-KR" altLang="en-US" sz="2700"/>
          </a:p>
        </p:txBody>
      </p:sp>
      <p:sp>
        <p:nvSpPr>
          <p:cNvPr id="22" name="자유형: 도형 47">
            <a:extLst>
              <a:ext uri="{FF2B5EF4-FFF2-40B4-BE49-F238E27FC236}">
                <a16:creationId xmlns:a16="http://schemas.microsoft.com/office/drawing/2014/main" id="{734B2433-BA45-456B-A1EE-C4EE9F26AB6F}"/>
              </a:ext>
            </a:extLst>
          </p:cNvPr>
          <p:cNvSpPr>
            <a:spLocks/>
          </p:cNvSpPr>
          <p:nvPr/>
        </p:nvSpPr>
        <p:spPr bwMode="auto">
          <a:xfrm rot="20197951">
            <a:off x="8805959" y="3170593"/>
            <a:ext cx="1973124" cy="2786761"/>
          </a:xfrm>
          <a:custGeom>
            <a:avLst/>
            <a:gdLst>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550990 w 1973124"/>
              <a:gd name="connsiteY5" fmla="*/ 1343267 h 2786761"/>
              <a:gd name="connsiteX6" fmla="*/ 1631419 w 1973124"/>
              <a:gd name="connsiteY6" fmla="*/ 1469698 h 2786761"/>
              <a:gd name="connsiteX7" fmla="*/ 1953526 w 1973124"/>
              <a:gd name="connsiteY7" fmla="*/ 1980230 h 2786761"/>
              <a:gd name="connsiteX8" fmla="*/ 1953526 w 1973124"/>
              <a:gd name="connsiteY8" fmla="*/ 2145345 h 2786761"/>
              <a:gd name="connsiteX9" fmla="*/ 1621859 w 1973124"/>
              <a:gd name="connsiteY9" fmla="*/ 2750772 h 2786761"/>
              <a:gd name="connsiteX10" fmla="*/ 1595729 w 1973124"/>
              <a:gd name="connsiteY10" fmla="*/ 2786761 h 2786761"/>
              <a:gd name="connsiteX11" fmla="*/ 1641772 w 1973124"/>
              <a:gd name="connsiteY11" fmla="*/ 2615786 h 2786761"/>
              <a:gd name="connsiteX12" fmla="*/ 1235705 w 1973124"/>
              <a:gd name="connsiteY12" fmla="*/ 1975930 h 2786761"/>
              <a:gd name="connsiteX13" fmla="*/ 1238040 w 1973124"/>
              <a:gd name="connsiteY13" fmla="*/ 1970527 h 2786761"/>
              <a:gd name="connsiteX14" fmla="*/ 680015 w 1973124"/>
              <a:gd name="connsiteY14" fmla="*/ 1091225 h 2786761"/>
              <a:gd name="connsiteX15" fmla="*/ 676399 w 1973124"/>
              <a:gd name="connsiteY15" fmla="*/ 1099593 h 2786761"/>
              <a:gd name="connsiteX16" fmla="*/ 676171 w 1973124"/>
              <a:gd name="connsiteY16" fmla="*/ 1099233 h 2786761"/>
              <a:gd name="connsiteX17" fmla="*/ 619390 w 1973124"/>
              <a:gd name="connsiteY17" fmla="*/ 1230650 h 2786761"/>
              <a:gd name="connsiteX18" fmla="*/ 0 w 1973124"/>
              <a:gd name="connsiteY18" fmla="*/ 0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631419 w 1973124"/>
              <a:gd name="connsiteY5" fmla="*/ 1469698 h 2786761"/>
              <a:gd name="connsiteX6" fmla="*/ 1953526 w 1973124"/>
              <a:gd name="connsiteY6" fmla="*/ 1980230 h 2786761"/>
              <a:gd name="connsiteX7" fmla="*/ 1953526 w 1973124"/>
              <a:gd name="connsiteY7" fmla="*/ 2145345 h 2786761"/>
              <a:gd name="connsiteX8" fmla="*/ 1621859 w 1973124"/>
              <a:gd name="connsiteY8" fmla="*/ 2750772 h 2786761"/>
              <a:gd name="connsiteX9" fmla="*/ 1595729 w 1973124"/>
              <a:gd name="connsiteY9" fmla="*/ 2786761 h 2786761"/>
              <a:gd name="connsiteX10" fmla="*/ 1641772 w 1973124"/>
              <a:gd name="connsiteY10" fmla="*/ 2615786 h 2786761"/>
              <a:gd name="connsiteX11" fmla="*/ 1235705 w 1973124"/>
              <a:gd name="connsiteY11" fmla="*/ 1975930 h 2786761"/>
              <a:gd name="connsiteX12" fmla="*/ 1238040 w 1973124"/>
              <a:gd name="connsiteY12" fmla="*/ 1970527 h 2786761"/>
              <a:gd name="connsiteX13" fmla="*/ 680015 w 1973124"/>
              <a:gd name="connsiteY13" fmla="*/ 1091225 h 2786761"/>
              <a:gd name="connsiteX14" fmla="*/ 676399 w 1973124"/>
              <a:gd name="connsiteY14" fmla="*/ 1099593 h 2786761"/>
              <a:gd name="connsiteX15" fmla="*/ 676171 w 1973124"/>
              <a:gd name="connsiteY15" fmla="*/ 1099233 h 2786761"/>
              <a:gd name="connsiteX16" fmla="*/ 619390 w 1973124"/>
              <a:gd name="connsiteY16" fmla="*/ 1230650 h 2786761"/>
              <a:gd name="connsiteX17" fmla="*/ 0 w 1973124"/>
              <a:gd name="connsiteY17" fmla="*/ 0 h 2786761"/>
              <a:gd name="connsiteX18" fmla="*/ 1017383 w 1973124"/>
              <a:gd name="connsiteY18"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953526 w 1973124"/>
              <a:gd name="connsiteY5" fmla="*/ 1980230 h 2786761"/>
              <a:gd name="connsiteX6" fmla="*/ 1953526 w 1973124"/>
              <a:gd name="connsiteY6" fmla="*/ 2145345 h 2786761"/>
              <a:gd name="connsiteX7" fmla="*/ 1621859 w 1973124"/>
              <a:gd name="connsiteY7" fmla="*/ 2750772 h 2786761"/>
              <a:gd name="connsiteX8" fmla="*/ 1595729 w 1973124"/>
              <a:gd name="connsiteY8" fmla="*/ 2786761 h 2786761"/>
              <a:gd name="connsiteX9" fmla="*/ 1641772 w 1973124"/>
              <a:gd name="connsiteY9" fmla="*/ 2615786 h 2786761"/>
              <a:gd name="connsiteX10" fmla="*/ 1235705 w 1973124"/>
              <a:gd name="connsiteY10" fmla="*/ 1975930 h 2786761"/>
              <a:gd name="connsiteX11" fmla="*/ 1238040 w 1973124"/>
              <a:gd name="connsiteY11" fmla="*/ 1970527 h 2786761"/>
              <a:gd name="connsiteX12" fmla="*/ 680015 w 1973124"/>
              <a:gd name="connsiteY12" fmla="*/ 1091225 h 2786761"/>
              <a:gd name="connsiteX13" fmla="*/ 676399 w 1973124"/>
              <a:gd name="connsiteY13" fmla="*/ 1099593 h 2786761"/>
              <a:gd name="connsiteX14" fmla="*/ 676171 w 1973124"/>
              <a:gd name="connsiteY14" fmla="*/ 1099233 h 2786761"/>
              <a:gd name="connsiteX15" fmla="*/ 619390 w 1973124"/>
              <a:gd name="connsiteY15" fmla="*/ 1230650 h 2786761"/>
              <a:gd name="connsiteX16" fmla="*/ 0 w 1973124"/>
              <a:gd name="connsiteY16" fmla="*/ 0 h 2786761"/>
              <a:gd name="connsiteX17" fmla="*/ 1017383 w 1973124"/>
              <a:gd name="connsiteY17"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953526 w 1973124"/>
              <a:gd name="connsiteY4" fmla="*/ 1980230 h 2786761"/>
              <a:gd name="connsiteX5" fmla="*/ 1953526 w 1973124"/>
              <a:gd name="connsiteY5" fmla="*/ 2145345 h 2786761"/>
              <a:gd name="connsiteX6" fmla="*/ 1621859 w 1973124"/>
              <a:gd name="connsiteY6" fmla="*/ 2750772 h 2786761"/>
              <a:gd name="connsiteX7" fmla="*/ 1595729 w 1973124"/>
              <a:gd name="connsiteY7" fmla="*/ 2786761 h 2786761"/>
              <a:gd name="connsiteX8" fmla="*/ 1641772 w 1973124"/>
              <a:gd name="connsiteY8" fmla="*/ 2615786 h 2786761"/>
              <a:gd name="connsiteX9" fmla="*/ 1235705 w 1973124"/>
              <a:gd name="connsiteY9" fmla="*/ 1975930 h 2786761"/>
              <a:gd name="connsiteX10" fmla="*/ 1238040 w 1973124"/>
              <a:gd name="connsiteY10" fmla="*/ 1970527 h 2786761"/>
              <a:gd name="connsiteX11" fmla="*/ 680015 w 1973124"/>
              <a:gd name="connsiteY11" fmla="*/ 1091225 h 2786761"/>
              <a:gd name="connsiteX12" fmla="*/ 676399 w 1973124"/>
              <a:gd name="connsiteY12" fmla="*/ 1099593 h 2786761"/>
              <a:gd name="connsiteX13" fmla="*/ 676171 w 1973124"/>
              <a:gd name="connsiteY13" fmla="*/ 1099233 h 2786761"/>
              <a:gd name="connsiteX14" fmla="*/ 619390 w 1973124"/>
              <a:gd name="connsiteY14" fmla="*/ 1230650 h 2786761"/>
              <a:gd name="connsiteX15" fmla="*/ 0 w 1973124"/>
              <a:gd name="connsiteY15" fmla="*/ 0 h 2786761"/>
              <a:gd name="connsiteX16" fmla="*/ 1017383 w 1973124"/>
              <a:gd name="connsiteY16"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1238040 w 1973124"/>
              <a:gd name="connsiteY9" fmla="*/ 1970527 h 2786761"/>
              <a:gd name="connsiteX10" fmla="*/ 680015 w 1973124"/>
              <a:gd name="connsiteY10" fmla="*/ 1091225 h 2786761"/>
              <a:gd name="connsiteX11" fmla="*/ 676399 w 1973124"/>
              <a:gd name="connsiteY11" fmla="*/ 1099593 h 2786761"/>
              <a:gd name="connsiteX12" fmla="*/ 676171 w 1973124"/>
              <a:gd name="connsiteY12" fmla="*/ 1099233 h 2786761"/>
              <a:gd name="connsiteX13" fmla="*/ 619390 w 1973124"/>
              <a:gd name="connsiteY13" fmla="*/ 1230650 h 2786761"/>
              <a:gd name="connsiteX14" fmla="*/ 0 w 1973124"/>
              <a:gd name="connsiteY14" fmla="*/ 0 h 2786761"/>
              <a:gd name="connsiteX15" fmla="*/ 1017383 w 1973124"/>
              <a:gd name="connsiteY15"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680015 w 1973124"/>
              <a:gd name="connsiteY9" fmla="*/ 1091225 h 2786761"/>
              <a:gd name="connsiteX10" fmla="*/ 676399 w 1973124"/>
              <a:gd name="connsiteY10" fmla="*/ 1099593 h 2786761"/>
              <a:gd name="connsiteX11" fmla="*/ 676171 w 1973124"/>
              <a:gd name="connsiteY11" fmla="*/ 1099233 h 2786761"/>
              <a:gd name="connsiteX12" fmla="*/ 619390 w 1973124"/>
              <a:gd name="connsiteY12" fmla="*/ 1230650 h 2786761"/>
              <a:gd name="connsiteX13" fmla="*/ 0 w 1973124"/>
              <a:gd name="connsiteY13" fmla="*/ 0 h 2786761"/>
              <a:gd name="connsiteX14" fmla="*/ 1017383 w 1973124"/>
              <a:gd name="connsiteY14" fmla="*/ 309509 h 2786761"/>
              <a:gd name="connsiteX0" fmla="*/ 1017383 w 1973124"/>
              <a:gd name="connsiteY0" fmla="*/ 309509 h 2786761"/>
              <a:gd name="connsiteX1" fmla="*/ 969191 w 1973124"/>
              <a:gd name="connsiteY1" fmla="*/ 421047 h 2786761"/>
              <a:gd name="connsiteX2" fmla="*/ 1953526 w 1973124"/>
              <a:gd name="connsiteY2" fmla="*/ 1980230 h 2786761"/>
              <a:gd name="connsiteX3" fmla="*/ 1953526 w 1973124"/>
              <a:gd name="connsiteY3" fmla="*/ 2145345 h 2786761"/>
              <a:gd name="connsiteX4" fmla="*/ 1621859 w 1973124"/>
              <a:gd name="connsiteY4" fmla="*/ 2750772 h 2786761"/>
              <a:gd name="connsiteX5" fmla="*/ 1595729 w 1973124"/>
              <a:gd name="connsiteY5" fmla="*/ 2786761 h 2786761"/>
              <a:gd name="connsiteX6" fmla="*/ 1641772 w 1973124"/>
              <a:gd name="connsiteY6" fmla="*/ 2615786 h 2786761"/>
              <a:gd name="connsiteX7" fmla="*/ 1235705 w 1973124"/>
              <a:gd name="connsiteY7" fmla="*/ 1975930 h 2786761"/>
              <a:gd name="connsiteX8" fmla="*/ 680015 w 1973124"/>
              <a:gd name="connsiteY8" fmla="*/ 1091225 h 2786761"/>
              <a:gd name="connsiteX9" fmla="*/ 676399 w 1973124"/>
              <a:gd name="connsiteY9" fmla="*/ 1099593 h 2786761"/>
              <a:gd name="connsiteX10" fmla="*/ 676171 w 1973124"/>
              <a:gd name="connsiteY10" fmla="*/ 1099233 h 2786761"/>
              <a:gd name="connsiteX11" fmla="*/ 619390 w 1973124"/>
              <a:gd name="connsiteY11" fmla="*/ 1230650 h 2786761"/>
              <a:gd name="connsiteX12" fmla="*/ 0 w 1973124"/>
              <a:gd name="connsiteY12" fmla="*/ 0 h 2786761"/>
              <a:gd name="connsiteX13" fmla="*/ 1017383 w 1973124"/>
              <a:gd name="connsiteY13" fmla="*/ 309509 h 27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124" h="2786761">
                <a:moveTo>
                  <a:pt x="1017383" y="309509"/>
                </a:moveTo>
                <a:lnTo>
                  <a:pt x="969191" y="421047"/>
                </a:lnTo>
                <a:lnTo>
                  <a:pt x="1953526" y="1980230"/>
                </a:lnTo>
                <a:cubicBezTo>
                  <a:pt x="1979657" y="2026801"/>
                  <a:pt x="1979657" y="2100891"/>
                  <a:pt x="1953526" y="2145345"/>
                </a:cubicBezTo>
                <a:lnTo>
                  <a:pt x="1621859" y="2750772"/>
                </a:lnTo>
                <a:cubicBezTo>
                  <a:pt x="1615830" y="2763475"/>
                  <a:pt x="1619287" y="2727809"/>
                  <a:pt x="1595729" y="2786761"/>
                </a:cubicBezTo>
                <a:cubicBezTo>
                  <a:pt x="1631911" y="2723254"/>
                  <a:pt x="1649498" y="2658463"/>
                  <a:pt x="1641772" y="2615786"/>
                </a:cubicBezTo>
                <a:lnTo>
                  <a:pt x="1235705" y="1975930"/>
                </a:lnTo>
                <a:lnTo>
                  <a:pt x="680015" y="1091225"/>
                </a:lnTo>
                <a:lnTo>
                  <a:pt x="676399" y="1099593"/>
                </a:lnTo>
                <a:lnTo>
                  <a:pt x="676171" y="1099233"/>
                </a:lnTo>
                <a:lnTo>
                  <a:pt x="619390" y="1230650"/>
                </a:lnTo>
                <a:lnTo>
                  <a:pt x="0" y="0"/>
                </a:lnTo>
                <a:lnTo>
                  <a:pt x="1017383" y="309509"/>
                </a:lnTo>
                <a:close/>
              </a:path>
            </a:pathLst>
          </a:custGeom>
          <a:gradFill flip="none" rotWithShape="1">
            <a:gsLst>
              <a:gs pos="0">
                <a:schemeClr val="accent3">
                  <a:lumMod val="75000"/>
                </a:schemeClr>
              </a:gs>
              <a:gs pos="100000">
                <a:srgbClr val="8EC043"/>
              </a:gs>
            </a:gsLst>
            <a:lin ang="54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ko-KR" altLang="en-US" sz="2700"/>
          </a:p>
        </p:txBody>
      </p:sp>
      <p:sp>
        <p:nvSpPr>
          <p:cNvPr id="23" name="TextBox 22">
            <a:extLst>
              <a:ext uri="{FF2B5EF4-FFF2-40B4-BE49-F238E27FC236}">
                <a16:creationId xmlns:a16="http://schemas.microsoft.com/office/drawing/2014/main" id="{6B5F550D-5B90-4E01-84B8-C2CCD5AE1448}"/>
              </a:ext>
            </a:extLst>
          </p:cNvPr>
          <p:cNvSpPr txBox="1"/>
          <p:nvPr/>
        </p:nvSpPr>
        <p:spPr>
          <a:xfrm rot="2040000">
            <a:off x="8365220" y="2412341"/>
            <a:ext cx="3719288" cy="400110"/>
          </a:xfrm>
          <a:prstGeom prst="rect">
            <a:avLst/>
          </a:prstGeom>
          <a:noFill/>
        </p:spPr>
        <p:txBody>
          <a:bodyPr wrap="none" rtlCol="0">
            <a:spAutoFit/>
          </a:bodyPr>
          <a:lstStyle/>
          <a:p>
            <a:r>
              <a:rPr lang="el-GR" altLang="ko-KR" sz="2000" b="1" dirty="0">
                <a:solidFill>
                  <a:schemeClr val="accent2"/>
                </a:solidFill>
                <a:latin typeface="Garamond" panose="02020404030301010803" pitchFamily="18" charset="0"/>
                <a:cs typeface="Arial" pitchFamily="34" charset="0"/>
              </a:rPr>
              <a:t>Η Κοινωνιοκοποιητική Λειτουργία</a:t>
            </a:r>
            <a:endParaRPr lang="ko-KR" altLang="en-US" sz="2000" b="1" dirty="0">
              <a:solidFill>
                <a:schemeClr val="accent2"/>
              </a:solidFill>
              <a:latin typeface="Garamond" panose="02020404030301010803" pitchFamily="18" charset="0"/>
              <a:cs typeface="Arial" pitchFamily="34" charset="0"/>
            </a:endParaRPr>
          </a:p>
        </p:txBody>
      </p:sp>
      <p:sp>
        <p:nvSpPr>
          <p:cNvPr id="24" name="TextBox 23">
            <a:extLst>
              <a:ext uri="{FF2B5EF4-FFF2-40B4-BE49-F238E27FC236}">
                <a16:creationId xmlns:a16="http://schemas.microsoft.com/office/drawing/2014/main" id="{C2C53517-DD9E-4372-9D9A-FDDCDBC133EE}"/>
              </a:ext>
            </a:extLst>
          </p:cNvPr>
          <p:cNvSpPr txBox="1"/>
          <p:nvPr/>
        </p:nvSpPr>
        <p:spPr>
          <a:xfrm rot="2040000">
            <a:off x="8715025" y="3334131"/>
            <a:ext cx="2834430" cy="400110"/>
          </a:xfrm>
          <a:prstGeom prst="rect">
            <a:avLst/>
          </a:prstGeom>
          <a:noFill/>
        </p:spPr>
        <p:txBody>
          <a:bodyPr wrap="none" rtlCol="0">
            <a:spAutoFit/>
          </a:bodyPr>
          <a:lstStyle/>
          <a:p>
            <a:r>
              <a:rPr lang="el-GR" altLang="ko-KR" sz="2000" b="1" dirty="0">
                <a:solidFill>
                  <a:schemeClr val="accent2"/>
                </a:solidFill>
                <a:latin typeface="Garamond" panose="02020404030301010803" pitchFamily="18" charset="0"/>
                <a:cs typeface="Arial" pitchFamily="34" charset="0"/>
              </a:rPr>
              <a:t>Η Μαθησιακή Λειτουργία</a:t>
            </a:r>
            <a:endParaRPr lang="ko-KR" altLang="en-US" sz="2000" b="1" dirty="0">
              <a:solidFill>
                <a:schemeClr val="accent2"/>
              </a:solidFill>
              <a:latin typeface="Garamond" panose="02020404030301010803" pitchFamily="18" charset="0"/>
              <a:cs typeface="Arial" pitchFamily="34" charset="0"/>
            </a:endParaRPr>
          </a:p>
        </p:txBody>
      </p:sp>
      <p:sp>
        <p:nvSpPr>
          <p:cNvPr id="25" name="TextBox 24">
            <a:extLst>
              <a:ext uri="{FF2B5EF4-FFF2-40B4-BE49-F238E27FC236}">
                <a16:creationId xmlns:a16="http://schemas.microsoft.com/office/drawing/2014/main" id="{4913A163-F930-4727-B536-151F4DCEF110}"/>
              </a:ext>
            </a:extLst>
          </p:cNvPr>
          <p:cNvSpPr txBox="1"/>
          <p:nvPr/>
        </p:nvSpPr>
        <p:spPr>
          <a:xfrm rot="2040000">
            <a:off x="8734261" y="4328261"/>
            <a:ext cx="2795958" cy="400110"/>
          </a:xfrm>
          <a:prstGeom prst="rect">
            <a:avLst/>
          </a:prstGeom>
          <a:noFill/>
        </p:spPr>
        <p:txBody>
          <a:bodyPr wrap="none" rtlCol="0">
            <a:spAutoFit/>
          </a:bodyPr>
          <a:lstStyle/>
          <a:p>
            <a:r>
              <a:rPr lang="el-GR" altLang="ko-KR" sz="2000" b="1" dirty="0">
                <a:solidFill>
                  <a:schemeClr val="accent2"/>
                </a:solidFill>
                <a:latin typeface="Garamond" panose="02020404030301010803" pitchFamily="18" charset="0"/>
                <a:cs typeface="Arial" pitchFamily="34" charset="0"/>
              </a:rPr>
              <a:t>Η Επιλεκτική Λειτουργία</a:t>
            </a:r>
            <a:endParaRPr lang="ko-KR" altLang="en-US" sz="2000" b="1" dirty="0">
              <a:solidFill>
                <a:schemeClr val="accent2"/>
              </a:solidFill>
              <a:latin typeface="Garamond" panose="02020404030301010803" pitchFamily="18" charset="0"/>
              <a:cs typeface="Arial" pitchFamily="34" charset="0"/>
            </a:endParaRPr>
          </a:p>
        </p:txBody>
      </p:sp>
      <p:sp>
        <p:nvSpPr>
          <p:cNvPr id="31" name="자유형: 도형 48">
            <a:extLst>
              <a:ext uri="{FF2B5EF4-FFF2-40B4-BE49-F238E27FC236}">
                <a16:creationId xmlns:a16="http://schemas.microsoft.com/office/drawing/2014/main" id="{43DD4483-CF64-465D-9230-487E90203DCB}"/>
              </a:ext>
            </a:extLst>
          </p:cNvPr>
          <p:cNvSpPr>
            <a:spLocks/>
          </p:cNvSpPr>
          <p:nvPr/>
        </p:nvSpPr>
        <p:spPr bwMode="auto">
          <a:xfrm rot="20197951">
            <a:off x="8805959" y="4164056"/>
            <a:ext cx="1973124" cy="2786761"/>
          </a:xfrm>
          <a:custGeom>
            <a:avLst/>
            <a:gdLst>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550990 w 1973124"/>
              <a:gd name="connsiteY5" fmla="*/ 1343267 h 2786761"/>
              <a:gd name="connsiteX6" fmla="*/ 1631419 w 1973124"/>
              <a:gd name="connsiteY6" fmla="*/ 1469698 h 2786761"/>
              <a:gd name="connsiteX7" fmla="*/ 1953526 w 1973124"/>
              <a:gd name="connsiteY7" fmla="*/ 1980230 h 2786761"/>
              <a:gd name="connsiteX8" fmla="*/ 1953526 w 1973124"/>
              <a:gd name="connsiteY8" fmla="*/ 2145345 h 2786761"/>
              <a:gd name="connsiteX9" fmla="*/ 1621859 w 1973124"/>
              <a:gd name="connsiteY9" fmla="*/ 2750772 h 2786761"/>
              <a:gd name="connsiteX10" fmla="*/ 1595729 w 1973124"/>
              <a:gd name="connsiteY10" fmla="*/ 2786761 h 2786761"/>
              <a:gd name="connsiteX11" fmla="*/ 1641772 w 1973124"/>
              <a:gd name="connsiteY11" fmla="*/ 2615786 h 2786761"/>
              <a:gd name="connsiteX12" fmla="*/ 1235705 w 1973124"/>
              <a:gd name="connsiteY12" fmla="*/ 1975930 h 2786761"/>
              <a:gd name="connsiteX13" fmla="*/ 1238040 w 1973124"/>
              <a:gd name="connsiteY13" fmla="*/ 1970527 h 2786761"/>
              <a:gd name="connsiteX14" fmla="*/ 680015 w 1973124"/>
              <a:gd name="connsiteY14" fmla="*/ 1091225 h 2786761"/>
              <a:gd name="connsiteX15" fmla="*/ 676399 w 1973124"/>
              <a:gd name="connsiteY15" fmla="*/ 1099593 h 2786761"/>
              <a:gd name="connsiteX16" fmla="*/ 676171 w 1973124"/>
              <a:gd name="connsiteY16" fmla="*/ 1099233 h 2786761"/>
              <a:gd name="connsiteX17" fmla="*/ 619390 w 1973124"/>
              <a:gd name="connsiteY17" fmla="*/ 1230650 h 2786761"/>
              <a:gd name="connsiteX18" fmla="*/ 0 w 1973124"/>
              <a:gd name="connsiteY18" fmla="*/ 0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631419 w 1973124"/>
              <a:gd name="connsiteY5" fmla="*/ 1469698 h 2786761"/>
              <a:gd name="connsiteX6" fmla="*/ 1953526 w 1973124"/>
              <a:gd name="connsiteY6" fmla="*/ 1980230 h 2786761"/>
              <a:gd name="connsiteX7" fmla="*/ 1953526 w 1973124"/>
              <a:gd name="connsiteY7" fmla="*/ 2145345 h 2786761"/>
              <a:gd name="connsiteX8" fmla="*/ 1621859 w 1973124"/>
              <a:gd name="connsiteY8" fmla="*/ 2750772 h 2786761"/>
              <a:gd name="connsiteX9" fmla="*/ 1595729 w 1973124"/>
              <a:gd name="connsiteY9" fmla="*/ 2786761 h 2786761"/>
              <a:gd name="connsiteX10" fmla="*/ 1641772 w 1973124"/>
              <a:gd name="connsiteY10" fmla="*/ 2615786 h 2786761"/>
              <a:gd name="connsiteX11" fmla="*/ 1235705 w 1973124"/>
              <a:gd name="connsiteY11" fmla="*/ 1975930 h 2786761"/>
              <a:gd name="connsiteX12" fmla="*/ 1238040 w 1973124"/>
              <a:gd name="connsiteY12" fmla="*/ 1970527 h 2786761"/>
              <a:gd name="connsiteX13" fmla="*/ 680015 w 1973124"/>
              <a:gd name="connsiteY13" fmla="*/ 1091225 h 2786761"/>
              <a:gd name="connsiteX14" fmla="*/ 676399 w 1973124"/>
              <a:gd name="connsiteY14" fmla="*/ 1099593 h 2786761"/>
              <a:gd name="connsiteX15" fmla="*/ 676171 w 1973124"/>
              <a:gd name="connsiteY15" fmla="*/ 1099233 h 2786761"/>
              <a:gd name="connsiteX16" fmla="*/ 619390 w 1973124"/>
              <a:gd name="connsiteY16" fmla="*/ 1230650 h 2786761"/>
              <a:gd name="connsiteX17" fmla="*/ 0 w 1973124"/>
              <a:gd name="connsiteY17" fmla="*/ 0 h 2786761"/>
              <a:gd name="connsiteX18" fmla="*/ 1017383 w 1973124"/>
              <a:gd name="connsiteY18"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553109 w 1973124"/>
              <a:gd name="connsiteY4" fmla="*/ 1338363 h 2786761"/>
              <a:gd name="connsiteX5" fmla="*/ 1953526 w 1973124"/>
              <a:gd name="connsiteY5" fmla="*/ 1980230 h 2786761"/>
              <a:gd name="connsiteX6" fmla="*/ 1953526 w 1973124"/>
              <a:gd name="connsiteY6" fmla="*/ 2145345 h 2786761"/>
              <a:gd name="connsiteX7" fmla="*/ 1621859 w 1973124"/>
              <a:gd name="connsiteY7" fmla="*/ 2750772 h 2786761"/>
              <a:gd name="connsiteX8" fmla="*/ 1595729 w 1973124"/>
              <a:gd name="connsiteY8" fmla="*/ 2786761 h 2786761"/>
              <a:gd name="connsiteX9" fmla="*/ 1641772 w 1973124"/>
              <a:gd name="connsiteY9" fmla="*/ 2615786 h 2786761"/>
              <a:gd name="connsiteX10" fmla="*/ 1235705 w 1973124"/>
              <a:gd name="connsiteY10" fmla="*/ 1975930 h 2786761"/>
              <a:gd name="connsiteX11" fmla="*/ 1238040 w 1973124"/>
              <a:gd name="connsiteY11" fmla="*/ 1970527 h 2786761"/>
              <a:gd name="connsiteX12" fmla="*/ 680015 w 1973124"/>
              <a:gd name="connsiteY12" fmla="*/ 1091225 h 2786761"/>
              <a:gd name="connsiteX13" fmla="*/ 676399 w 1973124"/>
              <a:gd name="connsiteY13" fmla="*/ 1099593 h 2786761"/>
              <a:gd name="connsiteX14" fmla="*/ 676171 w 1973124"/>
              <a:gd name="connsiteY14" fmla="*/ 1099233 h 2786761"/>
              <a:gd name="connsiteX15" fmla="*/ 619390 w 1973124"/>
              <a:gd name="connsiteY15" fmla="*/ 1230650 h 2786761"/>
              <a:gd name="connsiteX16" fmla="*/ 0 w 1973124"/>
              <a:gd name="connsiteY16" fmla="*/ 0 h 2786761"/>
              <a:gd name="connsiteX17" fmla="*/ 1017383 w 1973124"/>
              <a:gd name="connsiteY17"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449599 w 1973124"/>
              <a:gd name="connsiteY3" fmla="*/ 1174342 h 2786761"/>
              <a:gd name="connsiteX4" fmla="*/ 1953526 w 1973124"/>
              <a:gd name="connsiteY4" fmla="*/ 1980230 h 2786761"/>
              <a:gd name="connsiteX5" fmla="*/ 1953526 w 1973124"/>
              <a:gd name="connsiteY5" fmla="*/ 2145345 h 2786761"/>
              <a:gd name="connsiteX6" fmla="*/ 1621859 w 1973124"/>
              <a:gd name="connsiteY6" fmla="*/ 2750772 h 2786761"/>
              <a:gd name="connsiteX7" fmla="*/ 1595729 w 1973124"/>
              <a:gd name="connsiteY7" fmla="*/ 2786761 h 2786761"/>
              <a:gd name="connsiteX8" fmla="*/ 1641772 w 1973124"/>
              <a:gd name="connsiteY8" fmla="*/ 2615786 h 2786761"/>
              <a:gd name="connsiteX9" fmla="*/ 1235705 w 1973124"/>
              <a:gd name="connsiteY9" fmla="*/ 1975930 h 2786761"/>
              <a:gd name="connsiteX10" fmla="*/ 1238040 w 1973124"/>
              <a:gd name="connsiteY10" fmla="*/ 1970527 h 2786761"/>
              <a:gd name="connsiteX11" fmla="*/ 680015 w 1973124"/>
              <a:gd name="connsiteY11" fmla="*/ 1091225 h 2786761"/>
              <a:gd name="connsiteX12" fmla="*/ 676399 w 1973124"/>
              <a:gd name="connsiteY12" fmla="*/ 1099593 h 2786761"/>
              <a:gd name="connsiteX13" fmla="*/ 676171 w 1973124"/>
              <a:gd name="connsiteY13" fmla="*/ 1099233 h 2786761"/>
              <a:gd name="connsiteX14" fmla="*/ 619390 w 1973124"/>
              <a:gd name="connsiteY14" fmla="*/ 1230650 h 2786761"/>
              <a:gd name="connsiteX15" fmla="*/ 0 w 1973124"/>
              <a:gd name="connsiteY15" fmla="*/ 0 h 2786761"/>
              <a:gd name="connsiteX16" fmla="*/ 1017383 w 1973124"/>
              <a:gd name="connsiteY16"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1238040 w 1973124"/>
              <a:gd name="connsiteY9" fmla="*/ 1970527 h 2786761"/>
              <a:gd name="connsiteX10" fmla="*/ 680015 w 1973124"/>
              <a:gd name="connsiteY10" fmla="*/ 1091225 h 2786761"/>
              <a:gd name="connsiteX11" fmla="*/ 676399 w 1973124"/>
              <a:gd name="connsiteY11" fmla="*/ 1099593 h 2786761"/>
              <a:gd name="connsiteX12" fmla="*/ 676171 w 1973124"/>
              <a:gd name="connsiteY12" fmla="*/ 1099233 h 2786761"/>
              <a:gd name="connsiteX13" fmla="*/ 619390 w 1973124"/>
              <a:gd name="connsiteY13" fmla="*/ 1230650 h 2786761"/>
              <a:gd name="connsiteX14" fmla="*/ 0 w 1973124"/>
              <a:gd name="connsiteY14" fmla="*/ 0 h 2786761"/>
              <a:gd name="connsiteX15" fmla="*/ 1017383 w 1973124"/>
              <a:gd name="connsiteY15" fmla="*/ 309509 h 2786761"/>
              <a:gd name="connsiteX0" fmla="*/ 1017383 w 1973124"/>
              <a:gd name="connsiteY0" fmla="*/ 309509 h 2786761"/>
              <a:gd name="connsiteX1" fmla="*/ 969191 w 1973124"/>
              <a:gd name="connsiteY1" fmla="*/ 421047 h 2786761"/>
              <a:gd name="connsiteX2" fmla="*/ 1072281 w 1973124"/>
              <a:gd name="connsiteY2" fmla="*/ 581879 h 2786761"/>
              <a:gd name="connsiteX3" fmla="*/ 1953526 w 1973124"/>
              <a:gd name="connsiteY3" fmla="*/ 1980230 h 2786761"/>
              <a:gd name="connsiteX4" fmla="*/ 1953526 w 1973124"/>
              <a:gd name="connsiteY4" fmla="*/ 2145345 h 2786761"/>
              <a:gd name="connsiteX5" fmla="*/ 1621859 w 1973124"/>
              <a:gd name="connsiteY5" fmla="*/ 2750772 h 2786761"/>
              <a:gd name="connsiteX6" fmla="*/ 1595729 w 1973124"/>
              <a:gd name="connsiteY6" fmla="*/ 2786761 h 2786761"/>
              <a:gd name="connsiteX7" fmla="*/ 1641772 w 1973124"/>
              <a:gd name="connsiteY7" fmla="*/ 2615786 h 2786761"/>
              <a:gd name="connsiteX8" fmla="*/ 1235705 w 1973124"/>
              <a:gd name="connsiteY8" fmla="*/ 1975930 h 2786761"/>
              <a:gd name="connsiteX9" fmla="*/ 680015 w 1973124"/>
              <a:gd name="connsiteY9" fmla="*/ 1091225 h 2786761"/>
              <a:gd name="connsiteX10" fmla="*/ 676399 w 1973124"/>
              <a:gd name="connsiteY10" fmla="*/ 1099593 h 2786761"/>
              <a:gd name="connsiteX11" fmla="*/ 676171 w 1973124"/>
              <a:gd name="connsiteY11" fmla="*/ 1099233 h 2786761"/>
              <a:gd name="connsiteX12" fmla="*/ 619390 w 1973124"/>
              <a:gd name="connsiteY12" fmla="*/ 1230650 h 2786761"/>
              <a:gd name="connsiteX13" fmla="*/ 0 w 1973124"/>
              <a:gd name="connsiteY13" fmla="*/ 0 h 2786761"/>
              <a:gd name="connsiteX14" fmla="*/ 1017383 w 1973124"/>
              <a:gd name="connsiteY14" fmla="*/ 309509 h 2786761"/>
              <a:gd name="connsiteX0" fmla="*/ 1017383 w 1973124"/>
              <a:gd name="connsiteY0" fmla="*/ 309509 h 2786761"/>
              <a:gd name="connsiteX1" fmla="*/ 969191 w 1973124"/>
              <a:gd name="connsiteY1" fmla="*/ 421047 h 2786761"/>
              <a:gd name="connsiteX2" fmla="*/ 1953526 w 1973124"/>
              <a:gd name="connsiteY2" fmla="*/ 1980230 h 2786761"/>
              <a:gd name="connsiteX3" fmla="*/ 1953526 w 1973124"/>
              <a:gd name="connsiteY3" fmla="*/ 2145345 h 2786761"/>
              <a:gd name="connsiteX4" fmla="*/ 1621859 w 1973124"/>
              <a:gd name="connsiteY4" fmla="*/ 2750772 h 2786761"/>
              <a:gd name="connsiteX5" fmla="*/ 1595729 w 1973124"/>
              <a:gd name="connsiteY5" fmla="*/ 2786761 h 2786761"/>
              <a:gd name="connsiteX6" fmla="*/ 1641772 w 1973124"/>
              <a:gd name="connsiteY6" fmla="*/ 2615786 h 2786761"/>
              <a:gd name="connsiteX7" fmla="*/ 1235705 w 1973124"/>
              <a:gd name="connsiteY7" fmla="*/ 1975930 h 2786761"/>
              <a:gd name="connsiteX8" fmla="*/ 680015 w 1973124"/>
              <a:gd name="connsiteY8" fmla="*/ 1091225 h 2786761"/>
              <a:gd name="connsiteX9" fmla="*/ 676399 w 1973124"/>
              <a:gd name="connsiteY9" fmla="*/ 1099593 h 2786761"/>
              <a:gd name="connsiteX10" fmla="*/ 676171 w 1973124"/>
              <a:gd name="connsiteY10" fmla="*/ 1099233 h 2786761"/>
              <a:gd name="connsiteX11" fmla="*/ 619390 w 1973124"/>
              <a:gd name="connsiteY11" fmla="*/ 1230650 h 2786761"/>
              <a:gd name="connsiteX12" fmla="*/ 0 w 1973124"/>
              <a:gd name="connsiteY12" fmla="*/ 0 h 2786761"/>
              <a:gd name="connsiteX13" fmla="*/ 1017383 w 1973124"/>
              <a:gd name="connsiteY13" fmla="*/ 309509 h 278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124" h="2786761">
                <a:moveTo>
                  <a:pt x="1017383" y="309509"/>
                </a:moveTo>
                <a:lnTo>
                  <a:pt x="969191" y="421047"/>
                </a:lnTo>
                <a:lnTo>
                  <a:pt x="1953526" y="1980230"/>
                </a:lnTo>
                <a:cubicBezTo>
                  <a:pt x="1979657" y="2026801"/>
                  <a:pt x="1979657" y="2100891"/>
                  <a:pt x="1953526" y="2145345"/>
                </a:cubicBezTo>
                <a:lnTo>
                  <a:pt x="1621859" y="2750772"/>
                </a:lnTo>
                <a:cubicBezTo>
                  <a:pt x="1615830" y="2763475"/>
                  <a:pt x="1619287" y="2727809"/>
                  <a:pt x="1595729" y="2786761"/>
                </a:cubicBezTo>
                <a:cubicBezTo>
                  <a:pt x="1631911" y="2723254"/>
                  <a:pt x="1649498" y="2658463"/>
                  <a:pt x="1641772" y="2615786"/>
                </a:cubicBezTo>
                <a:lnTo>
                  <a:pt x="1235705" y="1975930"/>
                </a:lnTo>
                <a:lnTo>
                  <a:pt x="680015" y="1091225"/>
                </a:lnTo>
                <a:lnTo>
                  <a:pt x="676399" y="1099593"/>
                </a:lnTo>
                <a:lnTo>
                  <a:pt x="676171" y="1099233"/>
                </a:lnTo>
                <a:lnTo>
                  <a:pt x="619390" y="1230650"/>
                </a:lnTo>
                <a:lnTo>
                  <a:pt x="0" y="0"/>
                </a:lnTo>
                <a:lnTo>
                  <a:pt x="1017383" y="309509"/>
                </a:lnTo>
                <a:close/>
              </a:path>
            </a:pathLst>
          </a:custGeom>
          <a:gradFill flip="none" rotWithShape="1">
            <a:gsLst>
              <a:gs pos="0">
                <a:schemeClr val="accent1">
                  <a:lumMod val="75000"/>
                </a:schemeClr>
              </a:gs>
              <a:gs pos="98000">
                <a:schemeClr val="accent1"/>
              </a:gs>
            </a:gsLst>
            <a:lin ang="54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ko-KR" altLang="en-US" sz="2700" dirty="0"/>
          </a:p>
        </p:txBody>
      </p:sp>
      <p:sp>
        <p:nvSpPr>
          <p:cNvPr id="26" name="TextBox 25">
            <a:extLst>
              <a:ext uri="{FF2B5EF4-FFF2-40B4-BE49-F238E27FC236}">
                <a16:creationId xmlns:a16="http://schemas.microsoft.com/office/drawing/2014/main" id="{A8C2BA50-BB9C-411E-B519-A5537FF9D52E}"/>
              </a:ext>
            </a:extLst>
          </p:cNvPr>
          <p:cNvSpPr txBox="1"/>
          <p:nvPr/>
        </p:nvSpPr>
        <p:spPr>
          <a:xfrm rot="2040000">
            <a:off x="8617242" y="5322391"/>
            <a:ext cx="3029997" cy="400110"/>
          </a:xfrm>
          <a:prstGeom prst="rect">
            <a:avLst/>
          </a:prstGeom>
          <a:noFill/>
        </p:spPr>
        <p:txBody>
          <a:bodyPr wrap="none" rtlCol="0">
            <a:spAutoFit/>
          </a:bodyPr>
          <a:lstStyle/>
          <a:p>
            <a:r>
              <a:rPr lang="el-GR" altLang="ko-KR" sz="2000" b="1" dirty="0">
                <a:solidFill>
                  <a:schemeClr val="accent2"/>
                </a:solidFill>
                <a:latin typeface="Garamond" panose="02020404030301010803" pitchFamily="18" charset="0"/>
                <a:cs typeface="Arial" pitchFamily="34" charset="0"/>
              </a:rPr>
              <a:t>Η </a:t>
            </a:r>
            <a:r>
              <a:rPr lang="el-GR" altLang="ko-KR" sz="2000" b="1" dirty="0" err="1">
                <a:solidFill>
                  <a:schemeClr val="accent2"/>
                </a:solidFill>
                <a:latin typeface="Garamond" panose="02020404030301010803" pitchFamily="18" charset="0"/>
                <a:cs typeface="Arial" pitchFamily="34" charset="0"/>
              </a:rPr>
              <a:t>Κουστωδιακή</a:t>
            </a:r>
            <a:r>
              <a:rPr lang="el-GR" altLang="ko-KR" sz="2000" b="1" dirty="0">
                <a:solidFill>
                  <a:schemeClr val="accent2"/>
                </a:solidFill>
                <a:latin typeface="Garamond" panose="02020404030301010803" pitchFamily="18" charset="0"/>
                <a:cs typeface="Arial" pitchFamily="34" charset="0"/>
              </a:rPr>
              <a:t> Λειτουργία</a:t>
            </a:r>
            <a:endParaRPr lang="ko-KR" altLang="en-US" sz="2000" b="1" dirty="0">
              <a:solidFill>
                <a:schemeClr val="accent2"/>
              </a:solidFill>
              <a:latin typeface="Garamond" panose="02020404030301010803" pitchFamily="18" charset="0"/>
              <a:cs typeface="Arial" pitchFamily="34" charset="0"/>
            </a:endParaRPr>
          </a:p>
        </p:txBody>
      </p:sp>
      <p:sp>
        <p:nvSpPr>
          <p:cNvPr id="37" name="Hexagon 1">
            <a:extLst>
              <a:ext uri="{FF2B5EF4-FFF2-40B4-BE49-F238E27FC236}">
                <a16:creationId xmlns:a16="http://schemas.microsoft.com/office/drawing/2014/main" id="{4DB916CD-BBB6-471E-9DA4-F4D9F787C3FE}"/>
              </a:ext>
            </a:extLst>
          </p:cNvPr>
          <p:cNvSpPr/>
          <p:nvPr/>
        </p:nvSpPr>
        <p:spPr>
          <a:xfrm flipH="1" flipV="1">
            <a:off x="10088695" y="6515550"/>
            <a:ext cx="815480" cy="318294"/>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38" name="Oval 37">
            <a:extLst>
              <a:ext uri="{FF2B5EF4-FFF2-40B4-BE49-F238E27FC236}">
                <a16:creationId xmlns:a16="http://schemas.microsoft.com/office/drawing/2014/main" id="{F622D78A-F3EF-4778-80D3-77AA528429EC}"/>
              </a:ext>
            </a:extLst>
          </p:cNvPr>
          <p:cNvSpPr/>
          <p:nvPr/>
        </p:nvSpPr>
        <p:spPr>
          <a:xfrm rot="10800000">
            <a:off x="10383550" y="6612937"/>
            <a:ext cx="225768" cy="123519"/>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ea typeface="+mj-ea"/>
            </a:endParaRPr>
          </a:p>
        </p:txBody>
      </p:sp>
      <p:sp>
        <p:nvSpPr>
          <p:cNvPr id="3" name="Teardrop 6">
            <a:extLst>
              <a:ext uri="{FF2B5EF4-FFF2-40B4-BE49-F238E27FC236}">
                <a16:creationId xmlns:a16="http://schemas.microsoft.com/office/drawing/2014/main" id="{717490C0-6A1C-426A-2BA0-0B740F98CBAD}"/>
              </a:ext>
            </a:extLst>
          </p:cNvPr>
          <p:cNvSpPr/>
          <p:nvPr/>
        </p:nvSpPr>
        <p:spPr>
          <a:xfrm rot="8100000">
            <a:off x="1319074" y="1630807"/>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Teardrop 6">
            <a:extLst>
              <a:ext uri="{FF2B5EF4-FFF2-40B4-BE49-F238E27FC236}">
                <a16:creationId xmlns:a16="http://schemas.microsoft.com/office/drawing/2014/main" id="{A8D5F1EB-85DD-D788-F017-3906A3723EA8}"/>
              </a:ext>
            </a:extLst>
          </p:cNvPr>
          <p:cNvSpPr/>
          <p:nvPr/>
        </p:nvSpPr>
        <p:spPr>
          <a:xfrm rot="8100000">
            <a:off x="1288797" y="2912447"/>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Teardrop 6">
            <a:extLst>
              <a:ext uri="{FF2B5EF4-FFF2-40B4-BE49-F238E27FC236}">
                <a16:creationId xmlns:a16="http://schemas.microsoft.com/office/drawing/2014/main" id="{75963B02-6F00-8305-6AFF-A8A5B8B53ABF}"/>
              </a:ext>
            </a:extLst>
          </p:cNvPr>
          <p:cNvSpPr/>
          <p:nvPr/>
        </p:nvSpPr>
        <p:spPr>
          <a:xfrm rot="8100000">
            <a:off x="1327328" y="3956871"/>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Teardrop 6">
            <a:extLst>
              <a:ext uri="{FF2B5EF4-FFF2-40B4-BE49-F238E27FC236}">
                <a16:creationId xmlns:a16="http://schemas.microsoft.com/office/drawing/2014/main" id="{840C1216-8F31-A058-70D6-A6229C81F575}"/>
              </a:ext>
            </a:extLst>
          </p:cNvPr>
          <p:cNvSpPr/>
          <p:nvPr/>
        </p:nvSpPr>
        <p:spPr>
          <a:xfrm rot="8100000">
            <a:off x="1307799" y="5055786"/>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827296069"/>
      </p:ext>
    </p:extLst>
  </p:cSld>
  <p:clrMapOvr>
    <a:masterClrMapping/>
  </p:clrMapOvr>
</p:sld>
</file>

<file path=ppt/theme/theme1.xml><?xml version="1.0" encoding="utf-8"?>
<a:theme xmlns:a="http://schemas.openxmlformats.org/drawingml/2006/main" name="Cover and End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4158</TotalTime>
  <Words>8297</Words>
  <Application>Microsoft Office PowerPoint</Application>
  <PresentationFormat>Ευρεία οθόνη</PresentationFormat>
  <Paragraphs>598</Paragraphs>
  <Slides>77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77</vt:i4>
      </vt:variant>
    </vt:vector>
  </HeadingPairs>
  <TitlesOfParts>
    <vt:vector size="85" baseType="lpstr">
      <vt:lpstr>Arial</vt:lpstr>
      <vt:lpstr>Calibri</vt:lpstr>
      <vt:lpstr>Garamond</vt:lpstr>
      <vt:lpstr>Times New Roman</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ΕΙΡΗΝΗ ΚΑΤΣΑΡΟΥ</cp:lastModifiedBy>
  <cp:revision>70</cp:revision>
  <dcterms:created xsi:type="dcterms:W3CDTF">2020-01-20T05:08:25Z</dcterms:created>
  <dcterms:modified xsi:type="dcterms:W3CDTF">2023-02-12T15:56:43Z</dcterms:modified>
</cp:coreProperties>
</file>