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F79FC1-CD68-404F-8959-BE56EBA8D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36CB6C6-6432-494D-AABD-C62619692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0B43CAB-D8CC-43D0-A730-F1F30D16E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E1E4FB-29FA-4277-A2D1-A98C3A55F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2D43D07-A464-4936-AF2E-9BACF0072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42539B-B81C-4894-978C-C493B1B0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DD09EDA-D21B-4E1B-BCD9-8E6CEB08A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EA5587-8B71-49C6-B5C1-348ABA9F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D4A5E3-0174-440A-AA5F-5C81157F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77120E-A767-454B-BAB7-34A52AB72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3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9A4E5D5-1710-45BF-AC9E-DFE0BD77D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89600A7-462C-4FF1-AD30-52AAE7EBB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4DF80-F5AC-4304-84AC-7E643065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C995AD-7A6A-44B2-8B0E-A2976D4C3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B0DF05-B52E-40AB-A194-114E0F831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2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8BD494-4ED7-4B8F-B472-F80D68031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94A59B-2F92-441F-AAAD-9A4373E70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8DB086-9904-44B8-A0A3-984ACFCF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9CB7B5-C88F-4689-855B-21E634D4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57B9427-41E4-40C8-BDBE-FABF473D9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645E11-4295-4BD1-AFA8-A7E23E0EA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AC381E-9871-48DF-A636-D2B532080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1E08D9-FDB7-4994-9ABA-8E60959C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10FC11-D041-4944-8689-12479B39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30673CF-9BAC-4B5A-B2AB-1A4C56FF4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3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05B8C5-5AF3-4A65-8648-BE65C5D6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D265A8-DC73-494F-9962-F1189CB4B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8252F41-3C2D-4357-B0CE-4F7D55037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DC20A7A-7B36-479A-A1BC-2E48311F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59AAFF9-9B3E-4CBA-8A57-245BD394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1C88022-C302-46C7-BF20-6A4A2CF6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9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072CDE-F587-4E02-8576-FC5DB4E31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8455879-235E-4E42-9FB7-B0254EA9A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42A8B96-5BA5-4CE5-A0DB-527896A87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126DB94-CF94-4183-B965-5B9FB472A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4AA88DF-28D0-41E2-A5C3-62BE966E28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9F5909E-80C5-4C8C-BD70-A8EE0F56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1F8749E-E329-4B60-A647-04E3DA0C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8117F77-F7D5-4912-9BB6-8B3D8D23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A20EF7-A540-4925-A058-360D7A96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FC86E2E-EB17-44C2-9773-E6D70C075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543A505-35DA-46CE-9519-F60D3998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8DE86EE-A574-4767-AC9D-454FC7A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F832835-0B9E-4FD3-BE45-D8A8B073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08D30D3-A902-4E26-9BDD-DAC14450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FF4ED5A-1606-4DD2-89CF-6956471E3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3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DA9B4E-178D-4D05-8A19-DE5889377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16E6DD-1955-468C-B196-9FE045488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9AF8803-E99F-4E36-A268-1CB72CB49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221D7D6-676C-45EC-B1E0-D3D053F6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7E5148-E113-4F0C-A7EF-A0270A595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6897CC5-CAF0-447A-90B6-0594F8A8B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9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2BB0D7-2091-4DF0-9FB8-979DC5F1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6C88918-AAEB-4039-8E1D-C435C0561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A568906-98B8-408C-981B-02C9444C9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9F10386-2BEE-4770-9088-D37E47F6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60BDCF4-56F3-48DE-8935-9F9600004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1976251-0AA7-4304-87EC-30A47004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3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7295D44-F7A3-4BC6-910D-E8353879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6426177-CB3C-4B68-A916-92244E20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13B5D64-A20C-4389-9C7B-141DC84E4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18717-893B-4F43-86B4-31458BEF8375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8AABEA-6B2E-4AA6-83B7-83978ADB0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C7844A2-DE66-4E03-B63E-B5D3E3CC7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C67CF-0528-42F4-A6F6-FE92EE69B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56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CFFD69-34C7-4B4F-84AD-C69951EE0C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800" dirty="0" err="1"/>
              <a:t>Ασκηση</a:t>
            </a:r>
            <a:r>
              <a:rPr lang="el-GR" sz="4800" dirty="0"/>
              <a:t> </a:t>
            </a:r>
            <a:r>
              <a:rPr lang="el-GR" sz="4800" dirty="0" err="1"/>
              <a:t>σταθερης</a:t>
            </a:r>
            <a:r>
              <a:rPr lang="el-GR" sz="4800" dirty="0"/>
              <a:t> </a:t>
            </a:r>
            <a:r>
              <a:rPr lang="el-GR" sz="4800" dirty="0" err="1"/>
              <a:t>αποσβεσης</a:t>
            </a:r>
            <a:endParaRPr lang="en-US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2AFA51D-613E-4332-91E7-FC2AE29188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ΟΔΥΣΣΕΑΣ ΜΑΝΩΛΙΑΔΗΣ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7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911A98-8FA9-4C2A-8D1A-3DFE38F2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br>
              <a:rPr lang="en-US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E125BC-92FF-4B74-A4C2-005C11185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Για τον </a:t>
            </a:r>
            <a:r>
              <a:rPr lang="el-GR" dirty="0" err="1"/>
              <a:t>εξοπλισµό</a:t>
            </a:r>
            <a:r>
              <a:rPr lang="el-GR" dirty="0"/>
              <a:t> που </a:t>
            </a:r>
            <a:r>
              <a:rPr lang="el-GR" dirty="0" err="1"/>
              <a:t>χρησιµοποιεί</a:t>
            </a:r>
            <a:r>
              <a:rPr lang="el-GR" dirty="0"/>
              <a:t> µ</a:t>
            </a:r>
            <a:r>
              <a:rPr lang="el-GR" dirty="0" err="1"/>
              <a:t>ια</a:t>
            </a:r>
            <a:r>
              <a:rPr lang="el-GR" dirty="0"/>
              <a:t> τεχνική εταιρεία δίνονται τα εξής στοιχεία: Κ</a:t>
            </a:r>
            <a:r>
              <a:rPr lang="el-GR" baseline="-25000" dirty="0"/>
              <a:t>0</a:t>
            </a:r>
            <a:r>
              <a:rPr lang="el-GR" dirty="0"/>
              <a:t> = €  25Χ10</a:t>
            </a:r>
            <a:r>
              <a:rPr lang="el-GR" baseline="30000" dirty="0"/>
              <a:t>3</a:t>
            </a:r>
            <a:r>
              <a:rPr lang="el-GR" dirty="0"/>
              <a:t>	Κ</a:t>
            </a:r>
            <a:r>
              <a:rPr lang="el-GR" baseline="-25000" dirty="0"/>
              <a:t>Τ</a:t>
            </a:r>
            <a:r>
              <a:rPr lang="el-GR" dirty="0"/>
              <a:t> = €0Χ10</a:t>
            </a:r>
            <a:r>
              <a:rPr lang="el-GR" baseline="30000" dirty="0"/>
              <a:t>3</a:t>
            </a:r>
            <a:endParaRPr lang="en-US" dirty="0"/>
          </a:p>
          <a:p>
            <a:r>
              <a:rPr lang="el-GR" dirty="0"/>
              <a:t>Ν = 8 χρόνια	</a:t>
            </a:r>
            <a:r>
              <a:rPr lang="el-GR" dirty="0" err="1"/>
              <a:t>επιτοκιο</a:t>
            </a:r>
            <a:r>
              <a:rPr lang="el-GR" dirty="0"/>
              <a:t> 8%</a:t>
            </a:r>
          </a:p>
          <a:p>
            <a:r>
              <a:rPr lang="el-GR" dirty="0"/>
              <a:t>Υποθέτοντας σταθερή απόσβεση για κάθε περίοδο, να υπολογιστεί η ετήσια απόσβεση, η λογιστική αξία στο τέλος κάθε έτους, και η παρούσα αξία της συνολικής απόσβεσης.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9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ADD43E-4C4B-4FE1-A86E-093785D57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Αποσβεση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E5DC96-6601-4FEA-8940-303F75EBC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προς απόσβεση αξία Α = Κ</a:t>
            </a:r>
            <a:r>
              <a:rPr lang="el-GR" baseline="-25000" dirty="0"/>
              <a:t>0</a:t>
            </a:r>
            <a:r>
              <a:rPr lang="el-GR" dirty="0"/>
              <a:t> - Κ</a:t>
            </a:r>
            <a:r>
              <a:rPr lang="el-GR" baseline="-25000" dirty="0"/>
              <a:t>Τ</a:t>
            </a:r>
            <a:r>
              <a:rPr lang="el-GR" dirty="0"/>
              <a:t> </a:t>
            </a:r>
            <a:r>
              <a:rPr lang="el-GR" dirty="0" err="1"/>
              <a:t>κατανέµεται</a:t>
            </a:r>
            <a:r>
              <a:rPr lang="el-GR" dirty="0"/>
              <a:t> σε Ν ίσα µ</a:t>
            </a:r>
            <a:r>
              <a:rPr lang="el-GR" dirty="0" err="1"/>
              <a:t>έρη</a:t>
            </a:r>
            <a:r>
              <a:rPr lang="el-GR" dirty="0"/>
              <a:t>, οπότε: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			</a:t>
            </a:r>
            <a:r>
              <a:rPr lang="el-GR" dirty="0" err="1"/>
              <a:t>Α</a:t>
            </a:r>
            <a:r>
              <a:rPr lang="el-GR" baseline="-25000" dirty="0" err="1"/>
              <a:t>κ</a:t>
            </a:r>
            <a:r>
              <a:rPr lang="el-GR" dirty="0"/>
              <a:t> = {Κ</a:t>
            </a:r>
            <a:r>
              <a:rPr lang="el-GR" baseline="-25000" dirty="0"/>
              <a:t>0</a:t>
            </a:r>
            <a:r>
              <a:rPr lang="el-GR" dirty="0"/>
              <a:t> – Κ</a:t>
            </a:r>
            <a:r>
              <a:rPr lang="el-GR" baseline="-25000" dirty="0"/>
              <a:t>Τ</a:t>
            </a:r>
            <a:r>
              <a:rPr lang="el-GR" dirty="0"/>
              <a:t>}/Ν=(25000-0)/8=3125</a:t>
            </a:r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737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C83B46-FC87-4E3E-A2E7-84A0B623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Λογιστική </a:t>
            </a:r>
            <a:r>
              <a:rPr lang="el-GR" dirty="0" err="1"/>
              <a:t>αξια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D14386-ADF8-4DA4-9C47-B59DB6CB8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Κ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=25000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25000-3175=21875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Κ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25000-2Χ3175=18750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25000-3Χ3175=15625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25000-4Χ3175=12500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25000-5Χ3175=9375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25000-6Χ3175=6250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25000-7Χ3175=3125</a:t>
            </a:r>
          </a:p>
          <a:p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l-G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=25000-8Χ3175=0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28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A310A2-34AB-401A-821E-F96D2A075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0612AA1-2468-404E-ACEC-00935CCDF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61" y="2328415"/>
            <a:ext cx="10711939" cy="164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28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7F1D37-F45C-4C5D-A85B-5B3352BC5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4CC2C48D-9AB2-4D9D-8961-5D2C3BCCCD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5187" y="2653506"/>
            <a:ext cx="538162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3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7101F8-5892-4291-B726-7C453D323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467465-8061-4D3C-87F1-13E0A0237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το επιτόκιο είναι 8% ποια είναι η παρούσα αξία της συνολικής απόσβεσης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5845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</Words>
  <Application>Microsoft Office PowerPoint</Application>
  <PresentationFormat>Ευρεία οθόνη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Θέμα του Office</vt:lpstr>
      <vt:lpstr>Ασκηση σταθερης αποσβεσης</vt:lpstr>
      <vt:lpstr>Ασκηση </vt:lpstr>
      <vt:lpstr>Αποσβεση </vt:lpstr>
      <vt:lpstr>Λογιστική αξια </vt:lpstr>
      <vt:lpstr>Παρουσίαση του PowerPoint</vt:lpstr>
      <vt:lpstr>Παρουσίαση του PowerPoint</vt:lpstr>
      <vt:lpstr>Ασκηση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Ασκηση σταθερης αποσβεσης</dc:title>
  <dc:creator>o m</dc:creator>
  <cp:lastModifiedBy>o m</cp:lastModifiedBy>
  <cp:revision>2</cp:revision>
  <dcterms:created xsi:type="dcterms:W3CDTF">2020-04-13T14:49:16Z</dcterms:created>
  <dcterms:modified xsi:type="dcterms:W3CDTF">2020-04-13T15:06:11Z</dcterms:modified>
</cp:coreProperties>
</file>