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55"/>
  </p:notesMasterIdLst>
  <p:sldIdLst>
    <p:sldId id="354" r:id="rId4"/>
    <p:sldId id="347" r:id="rId5"/>
    <p:sldId id="416" r:id="rId6"/>
    <p:sldId id="429" r:id="rId7"/>
    <p:sldId id="372" r:id="rId8"/>
    <p:sldId id="430" r:id="rId9"/>
    <p:sldId id="426" r:id="rId10"/>
    <p:sldId id="442" r:id="rId11"/>
    <p:sldId id="487" r:id="rId12"/>
    <p:sldId id="488" r:id="rId13"/>
    <p:sldId id="427" r:id="rId14"/>
    <p:sldId id="461" r:id="rId15"/>
    <p:sldId id="489" r:id="rId16"/>
    <p:sldId id="465" r:id="rId17"/>
    <p:sldId id="490" r:id="rId18"/>
    <p:sldId id="491" r:id="rId19"/>
    <p:sldId id="492" r:id="rId20"/>
    <p:sldId id="493" r:id="rId21"/>
    <p:sldId id="428" r:id="rId22"/>
    <p:sldId id="494" r:id="rId23"/>
    <p:sldId id="495" r:id="rId24"/>
    <p:sldId id="496" r:id="rId25"/>
    <p:sldId id="497" r:id="rId26"/>
    <p:sldId id="498" r:id="rId27"/>
    <p:sldId id="473" r:id="rId28"/>
    <p:sldId id="393" r:id="rId29"/>
    <p:sldId id="431" r:id="rId30"/>
    <p:sldId id="394" r:id="rId31"/>
    <p:sldId id="403" r:id="rId32"/>
    <p:sldId id="434" r:id="rId33"/>
    <p:sldId id="477" r:id="rId34"/>
    <p:sldId id="478" r:id="rId35"/>
    <p:sldId id="405" r:id="rId36"/>
    <p:sldId id="484" r:id="rId37"/>
    <p:sldId id="435" r:id="rId38"/>
    <p:sldId id="436" r:id="rId39"/>
    <p:sldId id="437" r:id="rId40"/>
    <p:sldId id="438" r:id="rId41"/>
    <p:sldId id="408" r:id="rId42"/>
    <p:sldId id="439" r:id="rId43"/>
    <p:sldId id="485" r:id="rId44"/>
    <p:sldId id="440" r:id="rId45"/>
    <p:sldId id="479" r:id="rId46"/>
    <p:sldId id="480" r:id="rId47"/>
    <p:sldId id="441" r:id="rId48"/>
    <p:sldId id="486" r:id="rId49"/>
    <p:sldId id="481" r:id="rId50"/>
    <p:sldId id="483" r:id="rId51"/>
    <p:sldId id="482" r:id="rId52"/>
    <p:sldId id="355" r:id="rId53"/>
    <p:sldId id="34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0D848-507C-41E1-AEBE-7E099307906D}" v="1495" dt="2023-03-12T17:21:38.42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584" autoAdjust="0"/>
    <p:restoredTop sz="94660"/>
  </p:normalViewPr>
  <p:slideViewPr>
    <p:cSldViewPr snapToGrid="0" showGuides="1">
      <p:cViewPr>
        <p:scale>
          <a:sx n="100" d="100"/>
          <a:sy n="100" d="100"/>
        </p:scale>
        <p:origin x="-5" y="3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ΙΡΗΝΗ ΚΑΤΣΑΡΟΥ" userId="3d7c3f3ab11cf231" providerId="LiveId" clId="{A550D848-507C-41E1-AEBE-7E099307906D}"/>
    <pc:docChg chg="undo custSel addSld delSld modSld sldOrd">
      <pc:chgData name="ΕΙΡΗΝΗ ΚΑΤΣΑΡΟΥ" userId="3d7c3f3ab11cf231" providerId="LiveId" clId="{A550D848-507C-41E1-AEBE-7E099307906D}" dt="2023-03-12T17:29:21.192" v="21479" actId="20577"/>
      <pc:docMkLst>
        <pc:docMk/>
      </pc:docMkLst>
      <pc:sldChg chg="addSp modSp mod">
        <pc:chgData name="ΕΙΡΗΝΗ ΚΑΤΣΑΡΟΥ" userId="3d7c3f3ab11cf231" providerId="LiveId" clId="{A550D848-507C-41E1-AEBE-7E099307906D}" dt="2023-03-12T12:59:54.384" v="260" actId="1076"/>
        <pc:sldMkLst>
          <pc:docMk/>
          <pc:sldMk cId="3148822504" sldId="347"/>
        </pc:sldMkLst>
        <pc:spChg chg="mod">
          <ac:chgData name="ΕΙΡΗΝΗ ΚΑΤΣΑΡΟΥ" userId="3d7c3f3ab11cf231" providerId="LiveId" clId="{A550D848-507C-41E1-AEBE-7E099307906D}" dt="2023-03-12T12:59:34.488" v="256" actId="1076"/>
          <ac:spMkLst>
            <pc:docMk/>
            <pc:sldMk cId="3148822504" sldId="347"/>
            <ac:spMk id="2" creationId="{D6994617-B159-23D2-F81A-3C8E6CB367BA}"/>
          </ac:spMkLst>
        </pc:spChg>
        <pc:spChg chg="mod">
          <ac:chgData name="ΕΙΡΗΝΗ ΚΑΤΣΑΡΟΥ" userId="3d7c3f3ab11cf231" providerId="LiveId" clId="{A550D848-507C-41E1-AEBE-7E099307906D}" dt="2023-03-12T12:59:37.056" v="257" actId="1076"/>
          <ac:spMkLst>
            <pc:docMk/>
            <pc:sldMk cId="3148822504" sldId="347"/>
            <ac:spMk id="3" creationId="{238781E8-39E0-7ED7-802B-0E8E0E9B55A8}"/>
          </ac:spMkLst>
        </pc:spChg>
        <pc:spChg chg="mod">
          <ac:chgData name="ΕΙΡΗΝΗ ΚΑΤΣΑΡΟΥ" userId="3d7c3f3ab11cf231" providerId="LiveId" clId="{A550D848-507C-41E1-AEBE-7E099307906D}" dt="2023-03-12T12:59:40.691" v="258" actId="14100"/>
          <ac:spMkLst>
            <pc:docMk/>
            <pc:sldMk cId="3148822504" sldId="347"/>
            <ac:spMk id="6" creationId="{FC8CD7E6-2BAC-74A1-5DBD-3ABD4492A7EF}"/>
          </ac:spMkLst>
        </pc:spChg>
        <pc:spChg chg="mod">
          <ac:chgData name="ΕΙΡΗΝΗ ΚΑΤΣΑΡΟΥ" userId="3d7c3f3ab11cf231" providerId="LiveId" clId="{A550D848-507C-41E1-AEBE-7E099307906D}" dt="2023-03-12T12:58:37.641" v="186" actId="207"/>
          <ac:spMkLst>
            <pc:docMk/>
            <pc:sldMk cId="3148822504" sldId="347"/>
            <ac:spMk id="10" creationId="{A959A2A3-9DB2-BCC9-5631-02DC6B62DFA5}"/>
          </ac:spMkLst>
        </pc:spChg>
        <pc:spChg chg="mod">
          <ac:chgData name="ΕΙΡΗΝΗ ΚΑΤΣΑΡΟΥ" userId="3d7c3f3ab11cf231" providerId="LiveId" clId="{A550D848-507C-41E1-AEBE-7E099307906D}" dt="2023-03-12T12:56:32.899" v="131" actId="20577"/>
          <ac:spMkLst>
            <pc:docMk/>
            <pc:sldMk cId="3148822504" sldId="347"/>
            <ac:spMk id="11" creationId="{165B8408-DF83-4102-9CE6-165CC54D8F30}"/>
          </ac:spMkLst>
        </pc:spChg>
        <pc:spChg chg="mod">
          <ac:chgData name="ΕΙΡΗΝΗ ΚΑΤΣΑΡΟΥ" userId="3d7c3f3ab11cf231" providerId="LiveId" clId="{A550D848-507C-41E1-AEBE-7E099307906D}" dt="2023-03-12T12:58:53.931" v="209" actId="20577"/>
          <ac:spMkLst>
            <pc:docMk/>
            <pc:sldMk cId="3148822504" sldId="347"/>
            <ac:spMk id="13" creationId="{F1899F43-47F4-A937-AC79-E682C40A565B}"/>
          </ac:spMkLst>
        </pc:spChg>
        <pc:spChg chg="mod">
          <ac:chgData name="ΕΙΡΗΝΗ ΚΑΤΣΑΡΟΥ" userId="3d7c3f3ab11cf231" providerId="LiveId" clId="{A550D848-507C-41E1-AEBE-7E099307906D}" dt="2023-03-12T12:58:44.713" v="189" actId="20577"/>
          <ac:spMkLst>
            <pc:docMk/>
            <pc:sldMk cId="3148822504" sldId="347"/>
            <ac:spMk id="15" creationId="{8ABBE7AB-64AC-7E7A-F867-4DA84377A940}"/>
          </ac:spMkLst>
        </pc:spChg>
        <pc:spChg chg="mod">
          <ac:chgData name="ΕΙΡΗΝΗ ΚΑΤΣΑΡΟΥ" userId="3d7c3f3ab11cf231" providerId="LiveId" clId="{A550D848-507C-41E1-AEBE-7E099307906D}" dt="2023-03-12T12:56:42.031" v="145" actId="20577"/>
          <ac:spMkLst>
            <pc:docMk/>
            <pc:sldMk cId="3148822504" sldId="347"/>
            <ac:spMk id="18" creationId="{0BA65369-09F1-438D-BA4F-EB6DB36C23ED}"/>
          </ac:spMkLst>
        </pc:spChg>
        <pc:spChg chg="mod">
          <ac:chgData name="ΕΙΡΗΝΗ ΚΑΤΣΑΡΟΥ" userId="3d7c3f3ab11cf231" providerId="LiveId" clId="{A550D848-507C-41E1-AEBE-7E099307906D}" dt="2023-03-12T12:59:45.752" v="259" actId="1076"/>
          <ac:spMkLst>
            <pc:docMk/>
            <pc:sldMk cId="3148822504" sldId="347"/>
            <ac:spMk id="25" creationId="{83F348DA-2905-40BE-BD83-B536C04DE678}"/>
          </ac:spMkLst>
        </pc:spChg>
        <pc:grpChg chg="add mod">
          <ac:chgData name="ΕΙΡΗΝΗ ΚΑΤΣΑΡΟΥ" userId="3d7c3f3ab11cf231" providerId="LiveId" clId="{A550D848-507C-41E1-AEBE-7E099307906D}" dt="2023-03-12T12:59:54.384" v="260" actId="1076"/>
          <ac:grpSpMkLst>
            <pc:docMk/>
            <pc:sldMk cId="3148822504" sldId="347"/>
            <ac:grpSpMk id="8" creationId="{6CAD808A-6FBB-F8BA-464E-FE7CC447B3E1}"/>
          </ac:grpSpMkLst>
        </pc:grpChg>
        <pc:grpChg chg="mod">
          <ac:chgData name="ΕΙΡΗΝΗ ΚΑΤΣΑΡΟΥ" userId="3d7c3f3ab11cf231" providerId="LiveId" clId="{A550D848-507C-41E1-AEBE-7E099307906D}" dt="2023-03-12T12:57:57.363" v="178" actId="1076"/>
          <ac:grpSpMkLst>
            <pc:docMk/>
            <pc:sldMk cId="3148822504" sldId="347"/>
            <ac:grpSpMk id="12" creationId="{FD49D2C0-5951-4E76-AE78-FEBD174179B9}"/>
          </ac:grpSpMkLst>
        </pc:grpChg>
        <pc:grpChg chg="mod">
          <ac:chgData name="ΕΙΡΗΝΗ ΚΑΤΣΑΡΟΥ" userId="3d7c3f3ab11cf231" providerId="LiveId" clId="{A550D848-507C-41E1-AEBE-7E099307906D}" dt="2023-03-12T12:58:02.291" v="180" actId="1076"/>
          <ac:grpSpMkLst>
            <pc:docMk/>
            <pc:sldMk cId="3148822504" sldId="347"/>
            <ac:grpSpMk id="19" creationId="{724DF2F2-F6FA-4A1B-9581-10F070613814}"/>
          </ac:grpSpMkLst>
        </pc:grpChg>
      </pc:sldChg>
      <pc:sldChg chg="modSp mod">
        <pc:chgData name="ΕΙΡΗΝΗ ΚΑΤΣΑΡΟΥ" userId="3d7c3f3ab11cf231" providerId="LiveId" clId="{A550D848-507C-41E1-AEBE-7E099307906D}" dt="2023-03-12T12:39:09.838" v="64" actId="6549"/>
        <pc:sldMkLst>
          <pc:docMk/>
          <pc:sldMk cId="2581868938" sldId="354"/>
        </pc:sldMkLst>
        <pc:spChg chg="mod">
          <ac:chgData name="ΕΙΡΗΝΗ ΚΑΤΣΑΡΟΥ" userId="3d7c3f3ab11cf231" providerId="LiveId" clId="{A550D848-507C-41E1-AEBE-7E099307906D}" dt="2023-03-12T12:39:09.838" v="64" actId="6549"/>
          <ac:spMkLst>
            <pc:docMk/>
            <pc:sldMk cId="2581868938" sldId="354"/>
            <ac:spMk id="6" creationId="{1CD4A43C-BAAB-20EB-332D-616C6A2A8810}"/>
          </ac:spMkLst>
        </pc:spChg>
      </pc:sldChg>
      <pc:sldChg chg="modSp mod">
        <pc:chgData name="ΕΙΡΗΝΗ ΚΑΤΣΑΡΟΥ" userId="3d7c3f3ab11cf231" providerId="LiveId" clId="{A550D848-507C-41E1-AEBE-7E099307906D}" dt="2023-03-12T13:07:48.214" v="1193" actId="20577"/>
        <pc:sldMkLst>
          <pc:docMk/>
          <pc:sldMk cId="3369519981" sldId="393"/>
        </pc:sldMkLst>
        <pc:spChg chg="mod">
          <ac:chgData name="ΕΙΡΗΝΗ ΚΑΤΣΑΡΟΥ" userId="3d7c3f3ab11cf231" providerId="LiveId" clId="{A550D848-507C-41E1-AEBE-7E099307906D}" dt="2023-03-12T13:01:00.688" v="293" actId="20577"/>
          <ac:spMkLst>
            <pc:docMk/>
            <pc:sldMk cId="3369519981" sldId="393"/>
            <ac:spMk id="4" creationId="{D7F42822-2B8F-B894-3E5E-C27228EC345D}"/>
          </ac:spMkLst>
        </pc:spChg>
        <pc:spChg chg="mod">
          <ac:chgData name="ΕΙΡΗΝΗ ΚΑΤΣΑΡΟΥ" userId="3d7c3f3ab11cf231" providerId="LiveId" clId="{A550D848-507C-41E1-AEBE-7E099307906D}" dt="2023-03-12T13:07:48.214" v="1193" actId="20577"/>
          <ac:spMkLst>
            <pc:docMk/>
            <pc:sldMk cId="3369519981" sldId="393"/>
            <ac:spMk id="5" creationId="{35DF4799-A56B-05CE-FC3B-1826326BA490}"/>
          </ac:spMkLst>
        </pc:spChg>
      </pc:sldChg>
      <pc:sldChg chg="addSp modSp mod">
        <pc:chgData name="ΕΙΡΗΝΗ ΚΑΤΣΑΡΟΥ" userId="3d7c3f3ab11cf231" providerId="LiveId" clId="{A550D848-507C-41E1-AEBE-7E099307906D}" dt="2023-03-12T13:21:50.349" v="2427"/>
        <pc:sldMkLst>
          <pc:docMk/>
          <pc:sldMk cId="3866629391" sldId="394"/>
        </pc:sldMkLst>
        <pc:spChg chg="add mod">
          <ac:chgData name="ΕΙΡΗΝΗ ΚΑΤΣΑΡΟΥ" userId="3d7c3f3ab11cf231" providerId="LiveId" clId="{A550D848-507C-41E1-AEBE-7E099307906D}" dt="2023-03-12T13:12:24.382" v="1889"/>
          <ac:spMkLst>
            <pc:docMk/>
            <pc:sldMk cId="3866629391" sldId="394"/>
            <ac:spMk id="2" creationId="{2FF276CB-B1C8-6A6E-9DCE-FC6DEECA219F}"/>
          </ac:spMkLst>
        </pc:spChg>
        <pc:spChg chg="add mod">
          <ac:chgData name="ΕΙΡΗΝΗ ΚΑΤΣΑΡΟΥ" userId="3d7c3f3ab11cf231" providerId="LiveId" clId="{A550D848-507C-41E1-AEBE-7E099307906D}" dt="2023-03-12T13:12:33.570" v="1891"/>
          <ac:spMkLst>
            <pc:docMk/>
            <pc:sldMk cId="3866629391" sldId="394"/>
            <ac:spMk id="3" creationId="{FB130070-9959-7486-3D9D-8828C621D519}"/>
          </ac:spMkLst>
        </pc:spChg>
        <pc:spChg chg="mod">
          <ac:chgData name="ΕΙΡΗΝΗ ΚΑΤΣΑΡΟΥ" userId="3d7c3f3ab11cf231" providerId="LiveId" clId="{A550D848-507C-41E1-AEBE-7E099307906D}" dt="2023-03-12T13:19:45.266" v="2306" actId="1076"/>
          <ac:spMkLst>
            <pc:docMk/>
            <pc:sldMk cId="3866629391" sldId="394"/>
            <ac:spMk id="4" creationId="{D7F42822-2B8F-B894-3E5E-C27228EC345D}"/>
          </ac:spMkLst>
        </pc:spChg>
        <pc:spChg chg="add mod">
          <ac:chgData name="ΕΙΡΗΝΗ ΚΑΤΣΑΡΟΥ" userId="3d7c3f3ab11cf231" providerId="LiveId" clId="{A550D848-507C-41E1-AEBE-7E099307906D}" dt="2023-03-12T13:19:50.714" v="2308" actId="1076"/>
          <ac:spMkLst>
            <pc:docMk/>
            <pc:sldMk cId="3866629391" sldId="394"/>
            <ac:spMk id="5" creationId="{0A42289E-89C6-866D-A352-ABE487AB5D61}"/>
          </ac:spMkLst>
        </pc:spChg>
        <pc:spChg chg="add mod">
          <ac:chgData name="ΕΙΡΗΝΗ ΚΑΤΣΑΡΟΥ" userId="3d7c3f3ab11cf231" providerId="LiveId" clId="{A550D848-507C-41E1-AEBE-7E099307906D}" dt="2023-03-12T13:19:53.194" v="2309" actId="1076"/>
          <ac:spMkLst>
            <pc:docMk/>
            <pc:sldMk cId="3866629391" sldId="394"/>
            <ac:spMk id="6" creationId="{07BC8745-FCC9-5BBA-D05F-06DB9AB457A1}"/>
          </ac:spMkLst>
        </pc:spChg>
        <pc:spChg chg="add mod">
          <ac:chgData name="ΕΙΡΗΝΗ ΚΑΤΣΑΡΟΥ" userId="3d7c3f3ab11cf231" providerId="LiveId" clId="{A550D848-507C-41E1-AEBE-7E099307906D}" dt="2023-03-12T13:19:58.866" v="2311" actId="1076"/>
          <ac:spMkLst>
            <pc:docMk/>
            <pc:sldMk cId="3866629391" sldId="394"/>
            <ac:spMk id="7" creationId="{3269C4D5-B806-06F8-96A6-954677B62B13}"/>
          </ac:spMkLst>
        </pc:spChg>
        <pc:spChg chg="add mod">
          <ac:chgData name="ΕΙΡΗΝΗ ΚΑΤΣΑΡΟΥ" userId="3d7c3f3ab11cf231" providerId="LiveId" clId="{A550D848-507C-41E1-AEBE-7E099307906D}" dt="2023-03-12T13:19:54.922" v="2310" actId="1076"/>
          <ac:spMkLst>
            <pc:docMk/>
            <pc:sldMk cId="3866629391" sldId="394"/>
            <ac:spMk id="8" creationId="{C73D773E-0190-6404-7393-C997FEB75111}"/>
          </ac:spMkLst>
        </pc:spChg>
        <pc:spChg chg="add mod">
          <ac:chgData name="ΕΙΡΗΝΗ ΚΑΤΣΑΡΟΥ" userId="3d7c3f3ab11cf231" providerId="LiveId" clId="{A550D848-507C-41E1-AEBE-7E099307906D}" dt="2023-03-12T13:20:06.932" v="2313" actId="1076"/>
          <ac:spMkLst>
            <pc:docMk/>
            <pc:sldMk cId="3866629391" sldId="394"/>
            <ac:spMk id="9" creationId="{73656776-AD13-D7B8-092F-93C0181874C7}"/>
          </ac:spMkLst>
        </pc:spChg>
        <pc:spChg chg="add mod">
          <ac:chgData name="ΕΙΡΗΝΗ ΚΑΤΣΑΡΟΥ" userId="3d7c3f3ab11cf231" providerId="LiveId" clId="{A550D848-507C-41E1-AEBE-7E099307906D}" dt="2023-03-12T13:21:14.710" v="2424" actId="113"/>
          <ac:spMkLst>
            <pc:docMk/>
            <pc:sldMk cId="3866629391" sldId="394"/>
            <ac:spMk id="10" creationId="{BEEB54C1-D304-348E-6452-F15A2026A352}"/>
          </ac:spMkLst>
        </pc:spChg>
        <pc:graphicFrameChg chg="mod">
          <ac:chgData name="ΕΙΡΗΝΗ ΚΑΤΣΑΡΟΥ" userId="3d7c3f3ab11cf231" providerId="LiveId" clId="{A550D848-507C-41E1-AEBE-7E099307906D}" dt="2023-03-12T13:21:50.349" v="2427"/>
          <ac:graphicFrameMkLst>
            <pc:docMk/>
            <pc:sldMk cId="3866629391" sldId="394"/>
            <ac:graphicFrameMk id="43" creationId="{8840C080-C466-4E3C-9859-A35C5FCF346F}"/>
          </ac:graphicFrameMkLst>
        </pc:graphicFrameChg>
      </pc:sldChg>
      <pc:sldChg chg="del">
        <pc:chgData name="ΕΙΡΗΝΗ ΚΑΤΣΑΡΟΥ" userId="3d7c3f3ab11cf231" providerId="LiveId" clId="{A550D848-507C-41E1-AEBE-7E099307906D}" dt="2023-03-12T13:56:05.297" v="5036" actId="2696"/>
        <pc:sldMkLst>
          <pc:docMk/>
          <pc:sldMk cId="53863415" sldId="396"/>
        </pc:sldMkLst>
      </pc:sldChg>
      <pc:sldChg chg="del">
        <pc:chgData name="ΕΙΡΗΝΗ ΚΑΤΣΑΡΟΥ" userId="3d7c3f3ab11cf231" providerId="LiveId" clId="{A550D848-507C-41E1-AEBE-7E099307906D}" dt="2023-03-12T14:39:47.232" v="9027" actId="2696"/>
        <pc:sldMkLst>
          <pc:docMk/>
          <pc:sldMk cId="2557422253" sldId="399"/>
        </pc:sldMkLst>
      </pc:sldChg>
      <pc:sldChg chg="modSp mod">
        <pc:chgData name="ΕΙΡΗΝΗ ΚΑΤΣΑΡΟΥ" userId="3d7c3f3ab11cf231" providerId="LiveId" clId="{A550D848-507C-41E1-AEBE-7E099307906D}" dt="2023-03-12T13:38:54.662" v="3860" actId="27636"/>
        <pc:sldMkLst>
          <pc:docMk/>
          <pc:sldMk cId="442878631" sldId="403"/>
        </pc:sldMkLst>
        <pc:spChg chg="mod">
          <ac:chgData name="ΕΙΡΗΝΗ ΚΑΤΣΑΡΟΥ" userId="3d7c3f3ab11cf231" providerId="LiveId" clId="{A550D848-507C-41E1-AEBE-7E099307906D}" dt="2023-03-12T13:37:46.188" v="3677" actId="1076"/>
          <ac:spMkLst>
            <pc:docMk/>
            <pc:sldMk cId="442878631" sldId="403"/>
            <ac:spMk id="4" creationId="{D7F42822-2B8F-B894-3E5E-C27228EC345D}"/>
          </ac:spMkLst>
        </pc:spChg>
        <pc:spChg chg="mod">
          <ac:chgData name="ΕΙΡΗΝΗ ΚΑΤΣΑΡΟΥ" userId="3d7c3f3ab11cf231" providerId="LiveId" clId="{A550D848-507C-41E1-AEBE-7E099307906D}" dt="2023-03-12T13:38:54.662" v="3860" actId="27636"/>
          <ac:spMkLst>
            <pc:docMk/>
            <pc:sldMk cId="442878631" sldId="403"/>
            <ac:spMk id="5" creationId="{35DF4799-A56B-05CE-FC3B-1826326BA490}"/>
          </ac:spMkLst>
        </pc:spChg>
      </pc:sldChg>
      <pc:sldChg chg="del">
        <pc:chgData name="ΕΙΡΗΝΗ ΚΑΤΣΑΡΟΥ" userId="3d7c3f3ab11cf231" providerId="LiveId" clId="{A550D848-507C-41E1-AEBE-7E099307906D}" dt="2023-03-12T13:39:01.319" v="3861" actId="2696"/>
        <pc:sldMkLst>
          <pc:docMk/>
          <pc:sldMk cId="2496167333" sldId="404"/>
        </pc:sldMkLst>
      </pc:sldChg>
      <pc:sldChg chg="modSp mod">
        <pc:chgData name="ΕΙΡΗΝΗ ΚΑΤΣΑΡΟΥ" userId="3d7c3f3ab11cf231" providerId="LiveId" clId="{A550D848-507C-41E1-AEBE-7E099307906D}" dt="2023-03-12T15:37:03.814" v="13932" actId="20577"/>
        <pc:sldMkLst>
          <pc:docMk/>
          <pc:sldMk cId="4042102321" sldId="405"/>
        </pc:sldMkLst>
        <pc:spChg chg="mod">
          <ac:chgData name="ΕΙΡΗΝΗ ΚΑΤΣΑΡΟΥ" userId="3d7c3f3ab11cf231" providerId="LiveId" clId="{A550D848-507C-41E1-AEBE-7E099307906D}" dt="2023-03-12T15:37:03.814" v="13932" actId="20577"/>
          <ac:spMkLst>
            <pc:docMk/>
            <pc:sldMk cId="4042102321" sldId="405"/>
            <ac:spMk id="5" creationId="{35DF4799-A56B-05CE-FC3B-1826326BA490}"/>
          </ac:spMkLst>
        </pc:spChg>
      </pc:sldChg>
      <pc:sldChg chg="modSp mod">
        <pc:chgData name="ΕΙΡΗΝΗ ΚΑΤΣΑΡΟΥ" userId="3d7c3f3ab11cf231" providerId="LiveId" clId="{A550D848-507C-41E1-AEBE-7E099307906D}" dt="2023-03-12T16:02:26.383" v="15804" actId="113"/>
        <pc:sldMkLst>
          <pc:docMk/>
          <pc:sldMk cId="2687914328" sldId="408"/>
        </pc:sldMkLst>
        <pc:spChg chg="mod">
          <ac:chgData name="ΕΙΡΗΝΗ ΚΑΤΣΑΡΟΥ" userId="3d7c3f3ab11cf231" providerId="LiveId" clId="{A550D848-507C-41E1-AEBE-7E099307906D}" dt="2023-03-12T16:02:26.383" v="15804" actId="113"/>
          <ac:spMkLst>
            <pc:docMk/>
            <pc:sldMk cId="2687914328" sldId="408"/>
            <ac:spMk id="5" creationId="{35DF4799-A56B-05CE-FC3B-1826326BA490}"/>
          </ac:spMkLst>
        </pc:spChg>
      </pc:sldChg>
      <pc:sldChg chg="modSp mod">
        <pc:chgData name="ΕΙΡΗΝΗ ΚΑΤΣΑΡΟΥ" userId="3d7c3f3ab11cf231" providerId="LiveId" clId="{A550D848-507C-41E1-AEBE-7E099307906D}" dt="2023-03-12T13:00:08.608" v="261"/>
        <pc:sldMkLst>
          <pc:docMk/>
          <pc:sldMk cId="2156917374" sldId="416"/>
        </pc:sldMkLst>
        <pc:spChg chg="mod">
          <ac:chgData name="ΕΙΡΗΝΗ ΚΑΤΣΑΡΟΥ" userId="3d7c3f3ab11cf231" providerId="LiveId" clId="{A550D848-507C-41E1-AEBE-7E099307906D}" dt="2023-03-12T13:00:08.608" v="261"/>
          <ac:spMkLst>
            <pc:docMk/>
            <pc:sldMk cId="2156917374" sldId="416"/>
            <ac:spMk id="3" creationId="{DB767AAC-D353-62DB-8CEB-CB082DC16DB9}"/>
          </ac:spMkLst>
        </pc:spChg>
      </pc:sldChg>
      <pc:sldChg chg="modSp mod">
        <pc:chgData name="ΕΙΡΗΝΗ ΚΑΤΣΑΡΟΥ" userId="3d7c3f3ab11cf231" providerId="LiveId" clId="{A550D848-507C-41E1-AEBE-7E099307906D}" dt="2023-03-12T13:15:20.521" v="1978" actId="20577"/>
        <pc:sldMkLst>
          <pc:docMk/>
          <pc:sldMk cId="4060790336" sldId="431"/>
        </pc:sldMkLst>
        <pc:spChg chg="mod">
          <ac:chgData name="ΕΙΡΗΝΗ ΚΑΤΣΑΡΟΥ" userId="3d7c3f3ab11cf231" providerId="LiveId" clId="{A550D848-507C-41E1-AEBE-7E099307906D}" dt="2023-03-12T13:15:20.521" v="1978" actId="20577"/>
          <ac:spMkLst>
            <pc:docMk/>
            <pc:sldMk cId="4060790336" sldId="431"/>
            <ac:spMk id="5" creationId="{35DF4799-A56B-05CE-FC3B-1826326BA490}"/>
          </ac:spMkLst>
        </pc:spChg>
      </pc:sldChg>
      <pc:sldChg chg="del">
        <pc:chgData name="ΕΙΡΗΝΗ ΚΑΤΣΑΡΟΥ" userId="3d7c3f3ab11cf231" providerId="LiveId" clId="{A550D848-507C-41E1-AEBE-7E099307906D}" dt="2023-03-12T13:12:14.903" v="1887" actId="2696"/>
        <pc:sldMkLst>
          <pc:docMk/>
          <pc:sldMk cId="2903586540" sldId="433"/>
        </pc:sldMkLst>
      </pc:sldChg>
      <pc:sldChg chg="modSp mod">
        <pc:chgData name="ΕΙΡΗΝΗ ΚΑΤΣΑΡΟΥ" userId="3d7c3f3ab11cf231" providerId="LiveId" clId="{A550D848-507C-41E1-AEBE-7E099307906D}" dt="2023-03-12T13:52:11.149" v="4551" actId="20577"/>
        <pc:sldMkLst>
          <pc:docMk/>
          <pc:sldMk cId="4186465869" sldId="434"/>
        </pc:sldMkLst>
        <pc:spChg chg="mod">
          <ac:chgData name="ΕΙΡΗΝΗ ΚΑΤΣΑΡΟΥ" userId="3d7c3f3ab11cf231" providerId="LiveId" clId="{A550D848-507C-41E1-AEBE-7E099307906D}" dt="2023-03-12T13:40:17.626" v="3901" actId="20577"/>
          <ac:spMkLst>
            <pc:docMk/>
            <pc:sldMk cId="4186465869" sldId="434"/>
            <ac:spMk id="4" creationId="{D7F42822-2B8F-B894-3E5E-C27228EC345D}"/>
          </ac:spMkLst>
        </pc:spChg>
        <pc:spChg chg="mod">
          <ac:chgData name="ΕΙΡΗΝΗ ΚΑΤΣΑΡΟΥ" userId="3d7c3f3ab11cf231" providerId="LiveId" clId="{A550D848-507C-41E1-AEBE-7E099307906D}" dt="2023-03-12T13:52:11.149" v="4551" actId="20577"/>
          <ac:spMkLst>
            <pc:docMk/>
            <pc:sldMk cId="4186465869" sldId="434"/>
            <ac:spMk id="5" creationId="{35DF4799-A56B-05CE-FC3B-1826326BA490}"/>
          </ac:spMkLst>
        </pc:spChg>
      </pc:sldChg>
      <pc:sldChg chg="modSp mod">
        <pc:chgData name="ΕΙΡΗΝΗ ΚΑΤΣΑΡΟΥ" userId="3d7c3f3ab11cf231" providerId="LiveId" clId="{A550D848-507C-41E1-AEBE-7E099307906D}" dt="2023-03-12T14:14:30.471" v="6237" actId="20577"/>
        <pc:sldMkLst>
          <pc:docMk/>
          <pc:sldMk cId="1666134332" sldId="435"/>
        </pc:sldMkLst>
        <pc:spChg chg="mod">
          <ac:chgData name="ΕΙΡΗΝΗ ΚΑΤΣΑΡΟΥ" userId="3d7c3f3ab11cf231" providerId="LiveId" clId="{A550D848-507C-41E1-AEBE-7E099307906D}" dt="2023-03-12T14:00:43.309" v="5444" actId="20577"/>
          <ac:spMkLst>
            <pc:docMk/>
            <pc:sldMk cId="1666134332" sldId="435"/>
            <ac:spMk id="4" creationId="{D7F42822-2B8F-B894-3E5E-C27228EC345D}"/>
          </ac:spMkLst>
        </pc:spChg>
        <pc:spChg chg="mod">
          <ac:chgData name="ΕΙΡΗΝΗ ΚΑΤΣΑΡΟΥ" userId="3d7c3f3ab11cf231" providerId="LiveId" clId="{A550D848-507C-41E1-AEBE-7E099307906D}" dt="2023-03-12T14:14:30.471" v="6237" actId="20577"/>
          <ac:spMkLst>
            <pc:docMk/>
            <pc:sldMk cId="1666134332" sldId="435"/>
            <ac:spMk id="5" creationId="{35DF4799-A56B-05CE-FC3B-1826326BA490}"/>
          </ac:spMkLst>
        </pc:spChg>
      </pc:sldChg>
      <pc:sldChg chg="modSp mod">
        <pc:chgData name="ΕΙΡΗΝΗ ΚΑΤΣΑΡΟΥ" userId="3d7c3f3ab11cf231" providerId="LiveId" clId="{A550D848-507C-41E1-AEBE-7E099307906D}" dt="2023-03-12T14:20:21.834" v="7047" actId="5793"/>
        <pc:sldMkLst>
          <pc:docMk/>
          <pc:sldMk cId="3691102211" sldId="436"/>
        </pc:sldMkLst>
        <pc:spChg chg="mod">
          <ac:chgData name="ΕΙΡΗΝΗ ΚΑΤΣΑΡΟΥ" userId="3d7c3f3ab11cf231" providerId="LiveId" clId="{A550D848-507C-41E1-AEBE-7E099307906D}" dt="2023-03-12T14:20:21.834" v="7047" actId="5793"/>
          <ac:spMkLst>
            <pc:docMk/>
            <pc:sldMk cId="3691102211" sldId="436"/>
            <ac:spMk id="5" creationId="{35DF4799-A56B-05CE-FC3B-1826326BA490}"/>
          </ac:spMkLst>
        </pc:spChg>
      </pc:sldChg>
      <pc:sldChg chg="modSp mod">
        <pc:chgData name="ΕΙΡΗΝΗ ΚΑΤΣΑΡΟΥ" userId="3d7c3f3ab11cf231" providerId="LiveId" clId="{A550D848-507C-41E1-AEBE-7E099307906D}" dt="2023-03-12T14:25:42.518" v="7648" actId="20577"/>
        <pc:sldMkLst>
          <pc:docMk/>
          <pc:sldMk cId="3091503127" sldId="437"/>
        </pc:sldMkLst>
        <pc:spChg chg="mod">
          <ac:chgData name="ΕΙΡΗΝΗ ΚΑΤΣΑΡΟΥ" userId="3d7c3f3ab11cf231" providerId="LiveId" clId="{A550D848-507C-41E1-AEBE-7E099307906D}" dt="2023-03-12T14:25:42.518" v="7648" actId="20577"/>
          <ac:spMkLst>
            <pc:docMk/>
            <pc:sldMk cId="3091503127" sldId="437"/>
            <ac:spMk id="5" creationId="{35DF4799-A56B-05CE-FC3B-1826326BA490}"/>
          </ac:spMkLst>
        </pc:spChg>
      </pc:sldChg>
      <pc:sldChg chg="modSp mod">
        <pc:chgData name="ΕΙΡΗΝΗ ΚΑΤΣΑΡΟΥ" userId="3d7c3f3ab11cf231" providerId="LiveId" clId="{A550D848-507C-41E1-AEBE-7E099307906D}" dt="2023-03-12T14:24:42.964" v="7516"/>
        <pc:sldMkLst>
          <pc:docMk/>
          <pc:sldMk cId="147244157" sldId="438"/>
        </pc:sldMkLst>
        <pc:spChg chg="mod">
          <ac:chgData name="ΕΙΡΗΝΗ ΚΑΤΣΑΡΟΥ" userId="3d7c3f3ab11cf231" providerId="LiveId" clId="{A550D848-507C-41E1-AEBE-7E099307906D}" dt="2023-03-12T14:23:10.108" v="7324" actId="20577"/>
          <ac:spMkLst>
            <pc:docMk/>
            <pc:sldMk cId="147244157" sldId="438"/>
            <ac:spMk id="4" creationId="{D7F42822-2B8F-B894-3E5E-C27228EC345D}"/>
          </ac:spMkLst>
        </pc:spChg>
        <pc:graphicFrameChg chg="mod">
          <ac:chgData name="ΕΙΡΗΝΗ ΚΑΤΣΑΡΟΥ" userId="3d7c3f3ab11cf231" providerId="LiveId" clId="{A550D848-507C-41E1-AEBE-7E099307906D}" dt="2023-03-12T14:24:42.964" v="7516"/>
          <ac:graphicFrameMkLst>
            <pc:docMk/>
            <pc:sldMk cId="147244157" sldId="438"/>
            <ac:graphicFrameMk id="43" creationId="{8840C080-C466-4E3C-9859-A35C5FCF346F}"/>
          </ac:graphicFrameMkLst>
        </pc:graphicFrameChg>
      </pc:sldChg>
      <pc:sldChg chg="delSp modSp mod">
        <pc:chgData name="ΕΙΡΗΝΗ ΚΑΤΣΑΡΟΥ" userId="3d7c3f3ab11cf231" providerId="LiveId" clId="{A550D848-507C-41E1-AEBE-7E099307906D}" dt="2023-03-12T16:23:16.733" v="17624" actId="27636"/>
        <pc:sldMkLst>
          <pc:docMk/>
          <pc:sldMk cId="1724102751" sldId="439"/>
        </pc:sldMkLst>
        <pc:spChg chg="del">
          <ac:chgData name="ΕΙΡΗΝΗ ΚΑΤΣΑΡΟΥ" userId="3d7c3f3ab11cf231" providerId="LiveId" clId="{A550D848-507C-41E1-AEBE-7E099307906D}" dt="2023-03-12T16:02:59.265" v="15806" actId="21"/>
          <ac:spMkLst>
            <pc:docMk/>
            <pc:sldMk cId="1724102751" sldId="439"/>
            <ac:spMk id="4" creationId="{D7F42822-2B8F-B894-3E5E-C27228EC345D}"/>
          </ac:spMkLst>
        </pc:spChg>
        <pc:spChg chg="mod">
          <ac:chgData name="ΕΙΡΗΝΗ ΚΑΤΣΑΡΟΥ" userId="3d7c3f3ab11cf231" providerId="LiveId" clId="{A550D848-507C-41E1-AEBE-7E099307906D}" dt="2023-03-12T16:23:16.733" v="17624" actId="27636"/>
          <ac:spMkLst>
            <pc:docMk/>
            <pc:sldMk cId="1724102751" sldId="439"/>
            <ac:spMk id="5" creationId="{35DF4799-A56B-05CE-FC3B-1826326BA490}"/>
          </ac:spMkLst>
        </pc:spChg>
        <pc:picChg chg="mod">
          <ac:chgData name="ΕΙΡΗΝΗ ΚΑΤΣΑΡΟΥ" userId="3d7c3f3ab11cf231" providerId="LiveId" clId="{A550D848-507C-41E1-AEBE-7E099307906D}" dt="2023-03-12T16:11:03.545" v="16391" actId="14100"/>
          <ac:picMkLst>
            <pc:docMk/>
            <pc:sldMk cId="1724102751" sldId="439"/>
            <ac:picMk id="7" creationId="{81FFDA69-140E-E30A-A43B-82E4770D0A1E}"/>
          </ac:picMkLst>
        </pc:picChg>
      </pc:sldChg>
      <pc:sldChg chg="modSp mod">
        <pc:chgData name="ΕΙΡΗΝΗ ΚΑΤΣΑΡΟΥ" userId="3d7c3f3ab11cf231" providerId="LiveId" clId="{A550D848-507C-41E1-AEBE-7E099307906D}" dt="2023-03-12T14:35:52.261" v="8579" actId="20577"/>
        <pc:sldMkLst>
          <pc:docMk/>
          <pc:sldMk cId="3168361077" sldId="440"/>
        </pc:sldMkLst>
        <pc:spChg chg="mod">
          <ac:chgData name="ΕΙΡΗΝΗ ΚΑΤΣΑΡΟΥ" userId="3d7c3f3ab11cf231" providerId="LiveId" clId="{A550D848-507C-41E1-AEBE-7E099307906D}" dt="2023-03-12T14:27:32.080" v="7697" actId="20577"/>
          <ac:spMkLst>
            <pc:docMk/>
            <pc:sldMk cId="3168361077" sldId="440"/>
            <ac:spMk id="4" creationId="{D7F42822-2B8F-B894-3E5E-C27228EC345D}"/>
          </ac:spMkLst>
        </pc:spChg>
        <pc:spChg chg="mod">
          <ac:chgData name="ΕΙΡΗΝΗ ΚΑΤΣΑΡΟΥ" userId="3d7c3f3ab11cf231" providerId="LiveId" clId="{A550D848-507C-41E1-AEBE-7E099307906D}" dt="2023-03-12T14:35:52.261" v="8579" actId="20577"/>
          <ac:spMkLst>
            <pc:docMk/>
            <pc:sldMk cId="3168361077" sldId="440"/>
            <ac:spMk id="5" creationId="{35DF4799-A56B-05CE-FC3B-1826326BA490}"/>
          </ac:spMkLst>
        </pc:spChg>
      </pc:sldChg>
      <pc:sldChg chg="modSp mod">
        <pc:chgData name="ΕΙΡΗΝΗ ΚΑΤΣΑΡΟΥ" userId="3d7c3f3ab11cf231" providerId="LiveId" clId="{A550D848-507C-41E1-AEBE-7E099307906D}" dt="2023-03-12T17:21:43.855" v="20494" actId="5793"/>
        <pc:sldMkLst>
          <pc:docMk/>
          <pc:sldMk cId="3183012957" sldId="441"/>
        </pc:sldMkLst>
        <pc:spChg chg="mod">
          <ac:chgData name="ΕΙΡΗΝΗ ΚΑΤΣΑΡΟΥ" userId="3d7c3f3ab11cf231" providerId="LiveId" clId="{A550D848-507C-41E1-AEBE-7E099307906D}" dt="2023-03-12T17:21:43.855" v="20494" actId="5793"/>
          <ac:spMkLst>
            <pc:docMk/>
            <pc:sldMk cId="3183012957" sldId="441"/>
            <ac:spMk id="5" creationId="{35DF4799-A56B-05CE-FC3B-1826326BA490}"/>
          </ac:spMkLst>
        </pc:spChg>
      </pc:sldChg>
      <pc:sldChg chg="modSp add mod ord">
        <pc:chgData name="ΕΙΡΗΝΗ ΚΑΤΣΑΡΟΥ" userId="3d7c3f3ab11cf231" providerId="LiveId" clId="{A550D848-507C-41E1-AEBE-7E099307906D}" dt="2023-03-12T13:55:50.580" v="5034" actId="20577"/>
        <pc:sldMkLst>
          <pc:docMk/>
          <pc:sldMk cId="3636620144" sldId="477"/>
        </pc:sldMkLst>
        <pc:spChg chg="mod">
          <ac:chgData name="ΕΙΡΗΝΗ ΚΑΤΣΑΡΟΥ" userId="3d7c3f3ab11cf231" providerId="LiveId" clId="{A550D848-507C-41E1-AEBE-7E099307906D}" dt="2023-03-12T13:55:50.580" v="5034" actId="20577"/>
          <ac:spMkLst>
            <pc:docMk/>
            <pc:sldMk cId="3636620144" sldId="477"/>
            <ac:spMk id="5" creationId="{35DF4799-A56B-05CE-FC3B-1826326BA490}"/>
          </ac:spMkLst>
        </pc:spChg>
      </pc:sldChg>
      <pc:sldChg chg="modSp add mod ord">
        <pc:chgData name="ΕΙΡΗΝΗ ΚΑΤΣΑΡΟΥ" userId="3d7c3f3ab11cf231" providerId="LiveId" clId="{A550D848-507C-41E1-AEBE-7E099307906D}" dt="2023-03-12T13:59:25.546" v="5404" actId="20577"/>
        <pc:sldMkLst>
          <pc:docMk/>
          <pc:sldMk cId="244838235" sldId="478"/>
        </pc:sldMkLst>
        <pc:spChg chg="mod">
          <ac:chgData name="ΕΙΡΗΝΗ ΚΑΤΣΑΡΟΥ" userId="3d7c3f3ab11cf231" providerId="LiveId" clId="{A550D848-507C-41E1-AEBE-7E099307906D}" dt="2023-03-12T13:56:45.219" v="5063" actId="14100"/>
          <ac:spMkLst>
            <pc:docMk/>
            <pc:sldMk cId="244838235" sldId="478"/>
            <ac:spMk id="4" creationId="{D7F42822-2B8F-B894-3E5E-C27228EC345D}"/>
          </ac:spMkLst>
        </pc:spChg>
        <pc:spChg chg="mod">
          <ac:chgData name="ΕΙΡΗΝΗ ΚΑΤΣΑΡΟΥ" userId="3d7c3f3ab11cf231" providerId="LiveId" clId="{A550D848-507C-41E1-AEBE-7E099307906D}" dt="2023-03-12T13:57:56.243" v="5219" actId="1076"/>
          <ac:spMkLst>
            <pc:docMk/>
            <pc:sldMk cId="244838235" sldId="478"/>
            <ac:spMk id="5" creationId="{0A42289E-89C6-866D-A352-ABE487AB5D61}"/>
          </ac:spMkLst>
        </pc:spChg>
        <pc:spChg chg="mod">
          <ac:chgData name="ΕΙΡΗΝΗ ΚΑΤΣΑΡΟΥ" userId="3d7c3f3ab11cf231" providerId="LiveId" clId="{A550D848-507C-41E1-AEBE-7E099307906D}" dt="2023-03-12T13:58:33.098" v="5307" actId="20577"/>
          <ac:spMkLst>
            <pc:docMk/>
            <pc:sldMk cId="244838235" sldId="478"/>
            <ac:spMk id="7" creationId="{3269C4D5-B806-06F8-96A6-954677B62B13}"/>
          </ac:spMkLst>
        </pc:spChg>
        <pc:spChg chg="mod">
          <ac:chgData name="ΕΙΡΗΝΗ ΚΑΤΣΑΡΟΥ" userId="3d7c3f3ab11cf231" providerId="LiveId" clId="{A550D848-507C-41E1-AEBE-7E099307906D}" dt="2023-03-12T13:59:25.546" v="5404" actId="20577"/>
          <ac:spMkLst>
            <pc:docMk/>
            <pc:sldMk cId="244838235" sldId="478"/>
            <ac:spMk id="10" creationId="{BEEB54C1-D304-348E-6452-F15A2026A352}"/>
          </ac:spMkLst>
        </pc:spChg>
        <pc:graphicFrameChg chg="mod">
          <ac:chgData name="ΕΙΡΗΝΗ ΚΑΤΣΑΡΟΥ" userId="3d7c3f3ab11cf231" providerId="LiveId" clId="{A550D848-507C-41E1-AEBE-7E099307906D}" dt="2023-03-12T13:57:50.130" v="5218" actId="313"/>
          <ac:graphicFrameMkLst>
            <pc:docMk/>
            <pc:sldMk cId="244838235" sldId="478"/>
            <ac:graphicFrameMk id="43" creationId="{8840C080-C466-4E3C-9859-A35C5FCF346F}"/>
          </ac:graphicFrameMkLst>
        </pc:graphicFrameChg>
      </pc:sldChg>
      <pc:sldChg chg="modSp add mod ord">
        <pc:chgData name="ΕΙΡΗΝΗ ΚΑΤΣΑΡΟΥ" userId="3d7c3f3ab11cf231" providerId="LiveId" clId="{A550D848-507C-41E1-AEBE-7E099307906D}" dt="2023-03-12T14:54:58.247" v="10519" actId="1076"/>
        <pc:sldMkLst>
          <pc:docMk/>
          <pc:sldMk cId="1113475135" sldId="479"/>
        </pc:sldMkLst>
        <pc:spChg chg="mod">
          <ac:chgData name="ΕΙΡΗΝΗ ΚΑΤΣΑΡΟΥ" userId="3d7c3f3ab11cf231" providerId="LiveId" clId="{A550D848-507C-41E1-AEBE-7E099307906D}" dt="2023-03-12T14:54:58.247" v="10519" actId="1076"/>
          <ac:spMkLst>
            <pc:docMk/>
            <pc:sldMk cId="1113475135" sldId="479"/>
            <ac:spMk id="5" creationId="{35DF4799-A56B-05CE-FC3B-1826326BA490}"/>
          </ac:spMkLst>
        </pc:spChg>
      </pc:sldChg>
      <pc:sldChg chg="addSp delSp modSp add mod ord">
        <pc:chgData name="ΕΙΡΗΝΗ ΚΑΤΣΑΡΟΥ" userId="3d7c3f3ab11cf231" providerId="LiveId" clId="{A550D848-507C-41E1-AEBE-7E099307906D}" dt="2023-03-12T14:56:18.593" v="10625" actId="1076"/>
        <pc:sldMkLst>
          <pc:docMk/>
          <pc:sldMk cId="1344111314" sldId="480"/>
        </pc:sldMkLst>
        <pc:spChg chg="add mod">
          <ac:chgData name="ΕΙΡΗΝΗ ΚΑΤΣΑΡΟΥ" userId="3d7c3f3ab11cf231" providerId="LiveId" clId="{A550D848-507C-41E1-AEBE-7E099307906D}" dt="2023-03-12T14:56:18.593" v="10625" actId="1076"/>
          <ac:spMkLst>
            <pc:docMk/>
            <pc:sldMk cId="1344111314" sldId="480"/>
            <ac:spMk id="2" creationId="{45161784-FE69-F863-6EEB-9069FF9E0A00}"/>
          </ac:spMkLst>
        </pc:spChg>
        <pc:spChg chg="mod">
          <ac:chgData name="ΕΙΡΗΝΗ ΚΑΤΣΑΡΟΥ" userId="3d7c3f3ab11cf231" providerId="LiveId" clId="{A550D848-507C-41E1-AEBE-7E099307906D}" dt="2023-03-12T14:40:42.471" v="9090" actId="20577"/>
          <ac:spMkLst>
            <pc:docMk/>
            <pc:sldMk cId="1344111314" sldId="480"/>
            <ac:spMk id="4" creationId="{D7F42822-2B8F-B894-3E5E-C27228EC345D}"/>
          </ac:spMkLst>
        </pc:spChg>
        <pc:spChg chg="del">
          <ac:chgData name="ΕΙΡΗΝΗ ΚΑΤΣΑΡΟΥ" userId="3d7c3f3ab11cf231" providerId="LiveId" clId="{A550D848-507C-41E1-AEBE-7E099307906D}" dt="2023-03-12T14:46:49.241" v="9696" actId="21"/>
          <ac:spMkLst>
            <pc:docMk/>
            <pc:sldMk cId="1344111314" sldId="480"/>
            <ac:spMk id="5" creationId="{0A42289E-89C6-866D-A352-ABE487AB5D61}"/>
          </ac:spMkLst>
        </pc:spChg>
        <pc:spChg chg="del">
          <ac:chgData name="ΕΙΡΗΝΗ ΚΑΤΣΑΡΟΥ" userId="3d7c3f3ab11cf231" providerId="LiveId" clId="{A550D848-507C-41E1-AEBE-7E099307906D}" dt="2023-03-12T14:46:55.336" v="9698" actId="21"/>
          <ac:spMkLst>
            <pc:docMk/>
            <pc:sldMk cId="1344111314" sldId="480"/>
            <ac:spMk id="6" creationId="{07BC8745-FCC9-5BBA-D05F-06DB9AB457A1}"/>
          </ac:spMkLst>
        </pc:spChg>
        <pc:spChg chg="del mod">
          <ac:chgData name="ΕΙΡΗΝΗ ΚΑΤΣΑΡΟΥ" userId="3d7c3f3ab11cf231" providerId="LiveId" clId="{A550D848-507C-41E1-AEBE-7E099307906D}" dt="2023-03-12T14:46:52.900" v="9697" actId="21"/>
          <ac:spMkLst>
            <pc:docMk/>
            <pc:sldMk cId="1344111314" sldId="480"/>
            <ac:spMk id="7" creationId="{3269C4D5-B806-06F8-96A6-954677B62B13}"/>
          </ac:spMkLst>
        </pc:spChg>
        <pc:spChg chg="del">
          <ac:chgData name="ΕΙΡΗΝΗ ΚΑΤΣΑΡΟΥ" userId="3d7c3f3ab11cf231" providerId="LiveId" clId="{A550D848-507C-41E1-AEBE-7E099307906D}" dt="2023-03-12T14:47:00.096" v="9699" actId="21"/>
          <ac:spMkLst>
            <pc:docMk/>
            <pc:sldMk cId="1344111314" sldId="480"/>
            <ac:spMk id="8" creationId="{C73D773E-0190-6404-7393-C997FEB75111}"/>
          </ac:spMkLst>
        </pc:spChg>
        <pc:spChg chg="del">
          <ac:chgData name="ΕΙΡΗΝΗ ΚΑΤΣΑΡΟΥ" userId="3d7c3f3ab11cf231" providerId="LiveId" clId="{A550D848-507C-41E1-AEBE-7E099307906D}" dt="2023-03-12T14:47:07.139" v="9701" actId="21"/>
          <ac:spMkLst>
            <pc:docMk/>
            <pc:sldMk cId="1344111314" sldId="480"/>
            <ac:spMk id="9" creationId="{73656776-AD13-D7B8-092F-93C0181874C7}"/>
          </ac:spMkLst>
        </pc:spChg>
        <pc:spChg chg="del mod">
          <ac:chgData name="ΕΙΡΗΝΗ ΚΑΤΣΑΡΟΥ" userId="3d7c3f3ab11cf231" providerId="LiveId" clId="{A550D848-507C-41E1-AEBE-7E099307906D}" dt="2023-03-12T14:47:03.755" v="9700" actId="21"/>
          <ac:spMkLst>
            <pc:docMk/>
            <pc:sldMk cId="1344111314" sldId="480"/>
            <ac:spMk id="10" creationId="{BEEB54C1-D304-348E-6452-F15A2026A352}"/>
          </ac:spMkLst>
        </pc:spChg>
        <pc:graphicFrameChg chg="mod">
          <ac:chgData name="ΕΙΡΗΝΗ ΚΑΤΣΑΡΟΥ" userId="3d7c3f3ab11cf231" providerId="LiveId" clId="{A550D848-507C-41E1-AEBE-7E099307906D}" dt="2023-03-12T14:55:17.039" v="10521" actId="1076"/>
          <ac:graphicFrameMkLst>
            <pc:docMk/>
            <pc:sldMk cId="1344111314" sldId="480"/>
            <ac:graphicFrameMk id="43" creationId="{8840C080-C466-4E3C-9859-A35C5FCF346F}"/>
          </ac:graphicFrameMkLst>
        </pc:graphicFrameChg>
      </pc:sldChg>
      <pc:sldChg chg="add del">
        <pc:chgData name="ΕΙΡΗΝΗ ΚΑΤΣΑΡΟΥ" userId="3d7c3f3ab11cf231" providerId="LiveId" clId="{A550D848-507C-41E1-AEBE-7E099307906D}" dt="2023-03-12T14:39:59.875" v="9029" actId="2696"/>
        <pc:sldMkLst>
          <pc:docMk/>
          <pc:sldMk cId="3978944413" sldId="480"/>
        </pc:sldMkLst>
      </pc:sldChg>
      <pc:sldChg chg="modSp add mod ord">
        <pc:chgData name="ΕΙΡΗΝΗ ΚΑΤΣΑΡΟΥ" userId="3d7c3f3ab11cf231" providerId="LiveId" clId="{A550D848-507C-41E1-AEBE-7E099307906D}" dt="2023-03-12T15:00:38.006" v="11142" actId="20577"/>
        <pc:sldMkLst>
          <pc:docMk/>
          <pc:sldMk cId="1212763380" sldId="481"/>
        </pc:sldMkLst>
        <pc:spChg chg="mod">
          <ac:chgData name="ΕΙΡΗΝΗ ΚΑΤΣΑΡΟΥ" userId="3d7c3f3ab11cf231" providerId="LiveId" clId="{A550D848-507C-41E1-AEBE-7E099307906D}" dt="2023-03-12T14:56:48.392" v="10671" actId="20577"/>
          <ac:spMkLst>
            <pc:docMk/>
            <pc:sldMk cId="1212763380" sldId="481"/>
            <ac:spMk id="4" creationId="{D7F42822-2B8F-B894-3E5E-C27228EC345D}"/>
          </ac:spMkLst>
        </pc:spChg>
        <pc:spChg chg="mod">
          <ac:chgData name="ΕΙΡΗΝΗ ΚΑΤΣΑΡΟΥ" userId="3d7c3f3ab11cf231" providerId="LiveId" clId="{A550D848-507C-41E1-AEBE-7E099307906D}" dt="2023-03-12T15:00:38.006" v="11142" actId="20577"/>
          <ac:spMkLst>
            <pc:docMk/>
            <pc:sldMk cId="1212763380" sldId="481"/>
            <ac:spMk id="5" creationId="{35DF4799-A56B-05CE-FC3B-1826326BA490}"/>
          </ac:spMkLst>
        </pc:spChg>
      </pc:sldChg>
      <pc:sldChg chg="modSp add mod ord">
        <pc:chgData name="ΕΙΡΗΝΗ ΚΑΤΣΑΡΟΥ" userId="3d7c3f3ab11cf231" providerId="LiveId" clId="{A550D848-507C-41E1-AEBE-7E099307906D}" dt="2023-03-12T15:17:38.383" v="12683" actId="20577"/>
        <pc:sldMkLst>
          <pc:docMk/>
          <pc:sldMk cId="3582217693" sldId="482"/>
        </pc:sldMkLst>
        <pc:spChg chg="mod">
          <ac:chgData name="ΕΙΡΗΝΗ ΚΑΤΣΑΡΟΥ" userId="3d7c3f3ab11cf231" providerId="LiveId" clId="{A550D848-507C-41E1-AEBE-7E099307906D}" dt="2023-03-12T15:17:38.383" v="12683" actId="20577"/>
          <ac:spMkLst>
            <pc:docMk/>
            <pc:sldMk cId="3582217693" sldId="482"/>
            <ac:spMk id="5" creationId="{35DF4799-A56B-05CE-FC3B-1826326BA490}"/>
          </ac:spMkLst>
        </pc:spChg>
      </pc:sldChg>
      <pc:sldChg chg="delSp modSp add mod ord">
        <pc:chgData name="ΕΙΡΗΝΗ ΚΑΤΣΑΡΟΥ" userId="3d7c3f3ab11cf231" providerId="LiveId" clId="{A550D848-507C-41E1-AEBE-7E099307906D}" dt="2023-03-12T15:03:28.610" v="11439" actId="313"/>
        <pc:sldMkLst>
          <pc:docMk/>
          <pc:sldMk cId="2438366748" sldId="483"/>
        </pc:sldMkLst>
        <pc:spChg chg="mod">
          <ac:chgData name="ΕΙΡΗΝΗ ΚΑΤΣΑΡΟΥ" userId="3d7c3f3ab11cf231" providerId="LiveId" clId="{A550D848-507C-41E1-AEBE-7E099307906D}" dt="2023-03-12T14:57:39.097" v="10722" actId="20577"/>
          <ac:spMkLst>
            <pc:docMk/>
            <pc:sldMk cId="2438366748" sldId="483"/>
            <ac:spMk id="4" creationId="{D7F42822-2B8F-B894-3E5E-C27228EC345D}"/>
          </ac:spMkLst>
        </pc:spChg>
        <pc:spChg chg="mod">
          <ac:chgData name="ΕΙΡΗΝΗ ΚΑΤΣΑΡΟΥ" userId="3d7c3f3ab11cf231" providerId="LiveId" clId="{A550D848-507C-41E1-AEBE-7E099307906D}" dt="2023-03-12T15:01:19.127" v="11215" actId="1076"/>
          <ac:spMkLst>
            <pc:docMk/>
            <pc:sldMk cId="2438366748" sldId="483"/>
            <ac:spMk id="5" creationId="{0A42289E-89C6-866D-A352-ABE487AB5D61}"/>
          </ac:spMkLst>
        </pc:spChg>
        <pc:spChg chg="mod">
          <ac:chgData name="ΕΙΡΗΝΗ ΚΑΤΣΑΡΟΥ" userId="3d7c3f3ab11cf231" providerId="LiveId" clId="{A550D848-507C-41E1-AEBE-7E099307906D}" dt="2023-03-12T15:01:23.928" v="11216" actId="1076"/>
          <ac:spMkLst>
            <pc:docMk/>
            <pc:sldMk cId="2438366748" sldId="483"/>
            <ac:spMk id="6" creationId="{07BC8745-FCC9-5BBA-D05F-06DB9AB457A1}"/>
          </ac:spMkLst>
        </pc:spChg>
        <pc:spChg chg="mod">
          <ac:chgData name="ΕΙΡΗΝΗ ΚΑΤΣΑΡΟΥ" userId="3d7c3f3ab11cf231" providerId="LiveId" clId="{A550D848-507C-41E1-AEBE-7E099307906D}" dt="2023-03-12T15:02:06.928" v="11329" actId="20577"/>
          <ac:spMkLst>
            <pc:docMk/>
            <pc:sldMk cId="2438366748" sldId="483"/>
            <ac:spMk id="7" creationId="{3269C4D5-B806-06F8-96A6-954677B62B13}"/>
          </ac:spMkLst>
        </pc:spChg>
        <pc:spChg chg="del">
          <ac:chgData name="ΕΙΡΗΝΗ ΚΑΤΣΑΡΟΥ" userId="3d7c3f3ab11cf231" providerId="LiveId" clId="{A550D848-507C-41E1-AEBE-7E099307906D}" dt="2023-03-12T14:57:19.886" v="10678" actId="21"/>
          <ac:spMkLst>
            <pc:docMk/>
            <pc:sldMk cId="2438366748" sldId="483"/>
            <ac:spMk id="8" creationId="{C73D773E-0190-6404-7393-C997FEB75111}"/>
          </ac:spMkLst>
        </pc:spChg>
        <pc:spChg chg="del">
          <ac:chgData name="ΕΙΡΗΝΗ ΚΑΤΣΑΡΟΥ" userId="3d7c3f3ab11cf231" providerId="LiveId" clId="{A550D848-507C-41E1-AEBE-7E099307906D}" dt="2023-03-12T14:57:26.030" v="10680" actId="21"/>
          <ac:spMkLst>
            <pc:docMk/>
            <pc:sldMk cId="2438366748" sldId="483"/>
            <ac:spMk id="9" creationId="{73656776-AD13-D7B8-092F-93C0181874C7}"/>
          </ac:spMkLst>
        </pc:spChg>
        <pc:spChg chg="del">
          <ac:chgData name="ΕΙΡΗΝΗ ΚΑΤΣΑΡΟΥ" userId="3d7c3f3ab11cf231" providerId="LiveId" clId="{A550D848-507C-41E1-AEBE-7E099307906D}" dt="2023-03-12T14:57:23.468" v="10679" actId="21"/>
          <ac:spMkLst>
            <pc:docMk/>
            <pc:sldMk cId="2438366748" sldId="483"/>
            <ac:spMk id="10" creationId="{BEEB54C1-D304-348E-6452-F15A2026A352}"/>
          </ac:spMkLst>
        </pc:spChg>
        <pc:graphicFrameChg chg="mod">
          <ac:chgData name="ΕΙΡΗΝΗ ΚΑΤΣΑΡΟΥ" userId="3d7c3f3ab11cf231" providerId="LiveId" clId="{A550D848-507C-41E1-AEBE-7E099307906D}" dt="2023-03-12T15:03:28.610" v="11439" actId="313"/>
          <ac:graphicFrameMkLst>
            <pc:docMk/>
            <pc:sldMk cId="2438366748" sldId="483"/>
            <ac:graphicFrameMk id="43" creationId="{8840C080-C466-4E3C-9859-A35C5FCF346F}"/>
          </ac:graphicFrameMkLst>
        </pc:graphicFrameChg>
      </pc:sldChg>
      <pc:sldChg chg="delSp modSp add mod">
        <pc:chgData name="ΕΙΡΗΝΗ ΚΑΤΣΑΡΟΥ" userId="3d7c3f3ab11cf231" providerId="LiveId" clId="{A550D848-507C-41E1-AEBE-7E099307906D}" dt="2023-03-12T16:02:46.320" v="15805" actId="21"/>
        <pc:sldMkLst>
          <pc:docMk/>
          <pc:sldMk cId="1690537422" sldId="484"/>
        </pc:sldMkLst>
        <pc:spChg chg="del">
          <ac:chgData name="ΕΙΡΗΝΗ ΚΑΤΣΑΡΟΥ" userId="3d7c3f3ab11cf231" providerId="LiveId" clId="{A550D848-507C-41E1-AEBE-7E099307906D}" dt="2023-03-12T16:02:46.320" v="15805" actId="21"/>
          <ac:spMkLst>
            <pc:docMk/>
            <pc:sldMk cId="1690537422" sldId="484"/>
            <ac:spMk id="4" creationId="{D7F42822-2B8F-B894-3E5E-C27228EC345D}"/>
          </ac:spMkLst>
        </pc:spChg>
        <pc:spChg chg="mod">
          <ac:chgData name="ΕΙΡΗΝΗ ΚΑΤΣΑΡΟΥ" userId="3d7c3f3ab11cf231" providerId="LiveId" clId="{A550D848-507C-41E1-AEBE-7E099307906D}" dt="2023-03-12T15:52:45.865" v="15270" actId="20577"/>
          <ac:spMkLst>
            <pc:docMk/>
            <pc:sldMk cId="1690537422" sldId="484"/>
            <ac:spMk id="5" creationId="{35DF4799-A56B-05CE-FC3B-1826326BA490}"/>
          </ac:spMkLst>
        </pc:spChg>
      </pc:sldChg>
      <pc:sldChg chg="modSp add mod">
        <pc:chgData name="ΕΙΡΗΝΗ ΚΑΤΣΑΡΟΥ" userId="3d7c3f3ab11cf231" providerId="LiveId" clId="{A550D848-507C-41E1-AEBE-7E099307906D}" dt="2023-03-12T16:51:57.939" v="19369" actId="1076"/>
        <pc:sldMkLst>
          <pc:docMk/>
          <pc:sldMk cId="2272445572" sldId="485"/>
        </pc:sldMkLst>
        <pc:spChg chg="mod">
          <ac:chgData name="ΕΙΡΗΝΗ ΚΑΤΣΑΡΟΥ" userId="3d7c3f3ab11cf231" providerId="LiveId" clId="{A550D848-507C-41E1-AEBE-7E099307906D}" dt="2023-03-12T16:51:57.939" v="19369" actId="1076"/>
          <ac:spMkLst>
            <pc:docMk/>
            <pc:sldMk cId="2272445572" sldId="485"/>
            <ac:spMk id="5" creationId="{35DF4799-A56B-05CE-FC3B-1826326BA490}"/>
          </ac:spMkLst>
        </pc:spChg>
      </pc:sldChg>
      <pc:sldChg chg="delSp modSp add mod">
        <pc:chgData name="ΕΙΡΗΝΗ ΚΑΤΣΑΡΟΥ" userId="3d7c3f3ab11cf231" providerId="LiveId" clId="{A550D848-507C-41E1-AEBE-7E099307906D}" dt="2023-03-12T17:29:21.192" v="21479" actId="20577"/>
        <pc:sldMkLst>
          <pc:docMk/>
          <pc:sldMk cId="426197317" sldId="486"/>
        </pc:sldMkLst>
        <pc:spChg chg="del">
          <ac:chgData name="ΕΙΡΗΝΗ ΚΑΤΣΑΡΟΥ" userId="3d7c3f3ab11cf231" providerId="LiveId" clId="{A550D848-507C-41E1-AEBE-7E099307906D}" dt="2023-03-12T17:22:00.137" v="20497" actId="21"/>
          <ac:spMkLst>
            <pc:docMk/>
            <pc:sldMk cId="426197317" sldId="486"/>
            <ac:spMk id="4" creationId="{D7F42822-2B8F-B894-3E5E-C27228EC345D}"/>
          </ac:spMkLst>
        </pc:spChg>
        <pc:spChg chg="mod">
          <ac:chgData name="ΕΙΡΗΝΗ ΚΑΤΣΑΡΟΥ" userId="3d7c3f3ab11cf231" providerId="LiveId" clId="{A550D848-507C-41E1-AEBE-7E099307906D}" dt="2023-03-12T17:29:21.192" v="21479" actId="20577"/>
          <ac:spMkLst>
            <pc:docMk/>
            <pc:sldMk cId="426197317" sldId="486"/>
            <ac:spMk id="5" creationId="{35DF4799-A56B-05CE-FC3B-1826326BA490}"/>
          </ac:spMkLst>
        </pc:spChg>
      </pc:sldChg>
    </pc:docChg>
  </pc:docChgLst>
  <pc:docChgLst>
    <pc:chgData name="ΕΙΡΗΝΗ ΚΑΤΣΑΡΟΥ" userId="3d7c3f3ab11cf231" providerId="LiveId" clId="{3EB95190-A47F-422E-BAD5-42FE9BAA652A}"/>
    <pc:docChg chg="undo redo custSel addSld delSld modSld sldOrd">
      <pc:chgData name="ΕΙΡΗΝΗ ΚΑΤΣΑΡΟΥ" userId="3d7c3f3ab11cf231" providerId="LiveId" clId="{3EB95190-A47F-422E-BAD5-42FE9BAA652A}" dt="2023-03-05T18:21:10.758" v="40809" actId="5793"/>
      <pc:docMkLst>
        <pc:docMk/>
      </pc:docMkLst>
      <pc:sldChg chg="del">
        <pc:chgData name="ΕΙΡΗΝΗ ΚΑΤΣΑΡΟΥ" userId="3d7c3f3ab11cf231" providerId="LiveId" clId="{3EB95190-A47F-422E-BAD5-42FE9BAA652A}" dt="2023-03-04T17:39:56.047" v="3275" actId="2696"/>
        <pc:sldMkLst>
          <pc:docMk/>
          <pc:sldMk cId="141078548" sldId="260"/>
        </pc:sldMkLst>
      </pc:sldChg>
      <pc:sldChg chg="del">
        <pc:chgData name="ΕΙΡΗΝΗ ΚΑΤΣΑΡΟΥ" userId="3d7c3f3ab11cf231" providerId="LiveId" clId="{3EB95190-A47F-422E-BAD5-42FE9BAA652A}" dt="2023-03-04T17:39:45.036" v="3260" actId="2696"/>
        <pc:sldMkLst>
          <pc:docMk/>
          <pc:sldMk cId="4179153492" sldId="299"/>
        </pc:sldMkLst>
      </pc:sldChg>
      <pc:sldChg chg="del">
        <pc:chgData name="ΕΙΡΗΝΗ ΚΑΤΣΑΡΟΥ" userId="3d7c3f3ab11cf231" providerId="LiveId" clId="{3EB95190-A47F-422E-BAD5-42FE9BAA652A}" dt="2023-03-04T17:39:50.694" v="3267" actId="2696"/>
        <pc:sldMkLst>
          <pc:docMk/>
          <pc:sldMk cId="689816630" sldId="300"/>
        </pc:sldMkLst>
      </pc:sldChg>
      <pc:sldChg chg="del">
        <pc:chgData name="ΕΙΡΗΝΗ ΚΑΤΣΑΡΟΥ" userId="3d7c3f3ab11cf231" providerId="LiveId" clId="{3EB95190-A47F-422E-BAD5-42FE9BAA652A}" dt="2023-03-04T17:39:47.824" v="3264" actId="2696"/>
        <pc:sldMkLst>
          <pc:docMk/>
          <pc:sldMk cId="3827296069" sldId="313"/>
        </pc:sldMkLst>
      </pc:sldChg>
      <pc:sldChg chg="del">
        <pc:chgData name="ΕΙΡΗΝΗ ΚΑΤΣΑΡΟΥ" userId="3d7c3f3ab11cf231" providerId="LiveId" clId="{3EB95190-A47F-422E-BAD5-42FE9BAA652A}" dt="2023-03-04T17:39:57.171" v="3276" actId="2696"/>
        <pc:sldMkLst>
          <pc:docMk/>
          <pc:sldMk cId="3668670005" sldId="314"/>
        </pc:sldMkLst>
      </pc:sldChg>
      <pc:sldChg chg="addSp delSp modSp del mod ord setBg">
        <pc:chgData name="ΕΙΡΗΝΗ ΚΑΤΣΑΡΟΥ" userId="3d7c3f3ab11cf231" providerId="LiveId" clId="{3EB95190-A47F-422E-BAD5-42FE9BAA652A}" dt="2023-03-04T17:52:20.736" v="3415" actId="2696"/>
        <pc:sldMkLst>
          <pc:docMk/>
          <pc:sldMk cId="3253058185" sldId="338"/>
        </pc:sldMkLst>
        <pc:spChg chg="add del mod">
          <ac:chgData name="ΕΙΡΗΝΗ ΚΑΤΣΑΡΟΥ" userId="3d7c3f3ab11cf231" providerId="LiveId" clId="{3EB95190-A47F-422E-BAD5-42FE9BAA652A}" dt="2023-03-04T17:51:52.238" v="3395" actId="26606"/>
          <ac:spMkLst>
            <pc:docMk/>
            <pc:sldMk cId="3253058185" sldId="338"/>
            <ac:spMk id="3" creationId="{F9E6E75A-1EDE-7DD1-5751-1BEF7DEE0327}"/>
          </ac:spMkLst>
        </pc:spChg>
        <pc:spChg chg="mod ord">
          <ac:chgData name="ΕΙΡΗΝΗ ΚΑΤΣΑΡΟΥ" userId="3d7c3f3ab11cf231" providerId="LiveId" clId="{3EB95190-A47F-422E-BAD5-42FE9BAA652A}" dt="2023-03-04T17:51:53.687" v="3397" actId="1076"/>
          <ac:spMkLst>
            <pc:docMk/>
            <pc:sldMk cId="3253058185" sldId="338"/>
            <ac:spMk id="7" creationId="{99A83BA2-06F7-43B1-BA30-3956D3B6017C}"/>
          </ac:spMkLst>
        </pc:spChg>
        <pc:spChg chg="mod">
          <ac:chgData name="ΕΙΡΗΝΗ ΚΑΤΣΑΡΟΥ" userId="3d7c3f3ab11cf231" providerId="LiveId" clId="{3EB95190-A47F-422E-BAD5-42FE9BAA652A}" dt="2023-03-04T17:52:11.855" v="3414" actId="20577"/>
          <ac:spMkLst>
            <pc:docMk/>
            <pc:sldMk cId="3253058185" sldId="338"/>
            <ac:spMk id="9" creationId="{697DDB08-3F3C-41B7-888C-C668AA23F17A}"/>
          </ac:spMkLst>
        </pc:spChg>
        <pc:spChg chg="mod">
          <ac:chgData name="ΕΙΡΗΝΗ ΚΑΤΣΑΡΟΥ" userId="3d7c3f3ab11cf231" providerId="LiveId" clId="{3EB95190-A47F-422E-BAD5-42FE9BAA652A}" dt="2023-03-04T17:51:52.238" v="3395" actId="26606"/>
          <ac:spMkLst>
            <pc:docMk/>
            <pc:sldMk cId="3253058185" sldId="338"/>
            <ac:spMk id="11" creationId="{B47DB712-0C91-BADA-02E0-5CDDB16673FC}"/>
          </ac:spMkLst>
        </pc:spChg>
        <pc:spChg chg="add del">
          <ac:chgData name="ΕΙΡΗΝΗ ΚΑΤΣΑΡΟΥ" userId="3d7c3f3ab11cf231" providerId="LiveId" clId="{3EB95190-A47F-422E-BAD5-42FE9BAA652A}" dt="2023-03-04T17:51:52.238" v="3395" actId="26606"/>
          <ac:spMkLst>
            <pc:docMk/>
            <pc:sldMk cId="3253058185" sldId="338"/>
            <ac:spMk id="17" creationId="{FCEC2294-5A7B-45E5-9251-C1AA89F4ADCF}"/>
          </ac:spMkLst>
        </pc:spChg>
        <pc:picChg chg="del">
          <ac:chgData name="ΕΙΡΗΝΗ ΚΑΤΣΑΡΟΥ" userId="3d7c3f3ab11cf231" providerId="LiveId" clId="{3EB95190-A47F-422E-BAD5-42FE9BAA652A}" dt="2023-03-04T17:46:44.232" v="3325" actId="21"/>
          <ac:picMkLst>
            <pc:docMk/>
            <pc:sldMk cId="3253058185" sldId="338"/>
            <ac:picMk id="6" creationId="{D2224FDF-613C-1958-F337-22136B370BAB}"/>
          </ac:picMkLst>
        </pc:picChg>
        <pc:picChg chg="add del">
          <ac:chgData name="ΕΙΡΗΝΗ ΚΑΤΣΑΡΟΥ" userId="3d7c3f3ab11cf231" providerId="LiveId" clId="{3EB95190-A47F-422E-BAD5-42FE9BAA652A}" dt="2023-03-04T17:51:52.238" v="3395" actId="26606"/>
          <ac:picMkLst>
            <pc:docMk/>
            <pc:sldMk cId="3253058185" sldId="338"/>
            <ac:picMk id="13" creationId="{4F978ECB-56F5-3303-3DCB-6CAA430E38C1}"/>
          </ac:picMkLst>
        </pc:picChg>
        <pc:cxnChg chg="add del">
          <ac:chgData name="ΕΙΡΗΝΗ ΚΑΤΣΑΡΟΥ" userId="3d7c3f3ab11cf231" providerId="LiveId" clId="{3EB95190-A47F-422E-BAD5-42FE9BAA652A}" dt="2023-03-04T17:51:52.238" v="3395" actId="26606"/>
          <ac:cxnSpMkLst>
            <pc:docMk/>
            <pc:sldMk cId="3253058185" sldId="338"/>
            <ac:cxnSpMk id="19" creationId="{67182200-4859-4C8D-BCBB-55B245C28BA3}"/>
          </ac:cxnSpMkLst>
        </pc:cxnChg>
      </pc:sldChg>
      <pc:sldChg chg="del">
        <pc:chgData name="ΕΙΡΗΝΗ ΚΑΤΣΑΡΟΥ" userId="3d7c3f3ab11cf231" providerId="LiveId" clId="{3EB95190-A47F-422E-BAD5-42FE9BAA652A}" dt="2023-03-04T17:39:45.953" v="3261" actId="2696"/>
        <pc:sldMkLst>
          <pc:docMk/>
          <pc:sldMk cId="685291171" sldId="356"/>
        </pc:sldMkLst>
      </pc:sldChg>
      <pc:sldChg chg="del">
        <pc:chgData name="ΕΙΡΗΝΗ ΚΑΤΣΑΡΟΥ" userId="3d7c3f3ab11cf231" providerId="LiveId" clId="{3EB95190-A47F-422E-BAD5-42FE9BAA652A}" dt="2023-03-04T17:39:46.652" v="3262" actId="2696"/>
        <pc:sldMkLst>
          <pc:docMk/>
          <pc:sldMk cId="1832831389" sldId="357"/>
        </pc:sldMkLst>
      </pc:sldChg>
      <pc:sldChg chg="del">
        <pc:chgData name="ΕΙΡΗΝΗ ΚΑΤΣΑΡΟΥ" userId="3d7c3f3ab11cf231" providerId="LiveId" clId="{3EB95190-A47F-422E-BAD5-42FE9BAA652A}" dt="2023-03-04T17:39:47.273" v="3263" actId="2696"/>
        <pc:sldMkLst>
          <pc:docMk/>
          <pc:sldMk cId="3739294403" sldId="358"/>
        </pc:sldMkLst>
      </pc:sldChg>
      <pc:sldChg chg="del">
        <pc:chgData name="ΕΙΡΗΝΗ ΚΑΤΣΑΡΟΥ" userId="3d7c3f3ab11cf231" providerId="LiveId" clId="{3EB95190-A47F-422E-BAD5-42FE9BAA652A}" dt="2023-03-04T17:39:48.636" v="3265" actId="2696"/>
        <pc:sldMkLst>
          <pc:docMk/>
          <pc:sldMk cId="2570380322" sldId="359"/>
        </pc:sldMkLst>
      </pc:sldChg>
      <pc:sldChg chg="del">
        <pc:chgData name="ΕΙΡΗΝΗ ΚΑΤΣΑΡΟΥ" userId="3d7c3f3ab11cf231" providerId="LiveId" clId="{3EB95190-A47F-422E-BAD5-42FE9BAA652A}" dt="2023-03-04T17:39:49.213" v="3266" actId="2696"/>
        <pc:sldMkLst>
          <pc:docMk/>
          <pc:sldMk cId="4082610853" sldId="360"/>
        </pc:sldMkLst>
      </pc:sldChg>
      <pc:sldChg chg="del">
        <pc:chgData name="ΕΙΡΗΝΗ ΚΑΤΣΑΡΟΥ" userId="3d7c3f3ab11cf231" providerId="LiveId" clId="{3EB95190-A47F-422E-BAD5-42FE9BAA652A}" dt="2023-03-04T17:39:51.492" v="3268" actId="2696"/>
        <pc:sldMkLst>
          <pc:docMk/>
          <pc:sldMk cId="3203468257" sldId="361"/>
        </pc:sldMkLst>
      </pc:sldChg>
      <pc:sldChg chg="del">
        <pc:chgData name="ΕΙΡΗΝΗ ΚΑΤΣΑΡΟΥ" userId="3d7c3f3ab11cf231" providerId="LiveId" clId="{3EB95190-A47F-422E-BAD5-42FE9BAA652A}" dt="2023-03-04T17:39:52.084" v="3269" actId="2696"/>
        <pc:sldMkLst>
          <pc:docMk/>
          <pc:sldMk cId="190924434" sldId="362"/>
        </pc:sldMkLst>
      </pc:sldChg>
      <pc:sldChg chg="del">
        <pc:chgData name="ΕΙΡΗΝΗ ΚΑΤΣΑΡΟΥ" userId="3d7c3f3ab11cf231" providerId="LiveId" clId="{3EB95190-A47F-422E-BAD5-42FE9BAA652A}" dt="2023-03-04T17:39:52.613" v="3270" actId="2696"/>
        <pc:sldMkLst>
          <pc:docMk/>
          <pc:sldMk cId="2197986951" sldId="363"/>
        </pc:sldMkLst>
      </pc:sldChg>
      <pc:sldChg chg="del">
        <pc:chgData name="ΕΙΡΗΝΗ ΚΑΤΣΑΡΟΥ" userId="3d7c3f3ab11cf231" providerId="LiveId" clId="{3EB95190-A47F-422E-BAD5-42FE9BAA652A}" dt="2023-03-04T17:39:53.336" v="3271" actId="2696"/>
        <pc:sldMkLst>
          <pc:docMk/>
          <pc:sldMk cId="1210145706" sldId="364"/>
        </pc:sldMkLst>
      </pc:sldChg>
      <pc:sldChg chg="del">
        <pc:chgData name="ΕΙΡΗΝΗ ΚΑΤΣΑΡΟΥ" userId="3d7c3f3ab11cf231" providerId="LiveId" clId="{3EB95190-A47F-422E-BAD5-42FE9BAA652A}" dt="2023-03-04T17:39:54.018" v="3272" actId="2696"/>
        <pc:sldMkLst>
          <pc:docMk/>
          <pc:sldMk cId="1550207988" sldId="365"/>
        </pc:sldMkLst>
      </pc:sldChg>
      <pc:sldChg chg="del">
        <pc:chgData name="ΕΙΡΗΝΗ ΚΑΤΣΑΡΟΥ" userId="3d7c3f3ab11cf231" providerId="LiveId" clId="{3EB95190-A47F-422E-BAD5-42FE9BAA652A}" dt="2023-03-04T17:39:54.705" v="3273" actId="2696"/>
        <pc:sldMkLst>
          <pc:docMk/>
          <pc:sldMk cId="2313944003" sldId="366"/>
        </pc:sldMkLst>
      </pc:sldChg>
      <pc:sldChg chg="del">
        <pc:chgData name="ΕΙΡΗΝΗ ΚΑΤΣΑΡΟΥ" userId="3d7c3f3ab11cf231" providerId="LiveId" clId="{3EB95190-A47F-422E-BAD5-42FE9BAA652A}" dt="2023-03-04T17:39:55.361" v="3274" actId="2696"/>
        <pc:sldMkLst>
          <pc:docMk/>
          <pc:sldMk cId="1118210148" sldId="367"/>
        </pc:sldMkLst>
      </pc:sldChg>
      <pc:sldChg chg="del">
        <pc:chgData name="ΕΙΡΗΝΗ ΚΑΤΣΑΡΟΥ" userId="3d7c3f3ab11cf231" providerId="LiveId" clId="{3EB95190-A47F-422E-BAD5-42FE9BAA652A}" dt="2023-03-04T17:39:57.626" v="3277" actId="2696"/>
        <pc:sldMkLst>
          <pc:docMk/>
          <pc:sldMk cId="390914455" sldId="368"/>
        </pc:sldMkLst>
      </pc:sldChg>
      <pc:sldChg chg="del">
        <pc:chgData name="ΕΙΡΗΝΗ ΚΑΤΣΑΡΟΥ" userId="3d7c3f3ab11cf231" providerId="LiveId" clId="{3EB95190-A47F-422E-BAD5-42FE9BAA652A}" dt="2023-03-04T17:39:58.626" v="3278" actId="2696"/>
        <pc:sldMkLst>
          <pc:docMk/>
          <pc:sldMk cId="1070330473" sldId="369"/>
        </pc:sldMkLst>
      </pc:sldChg>
      <pc:sldChg chg="del">
        <pc:chgData name="ΕΙΡΗΝΗ ΚΑΤΣΑΡΟΥ" userId="3d7c3f3ab11cf231" providerId="LiveId" clId="{3EB95190-A47F-422E-BAD5-42FE9BAA652A}" dt="2023-03-04T17:40:01.691" v="3279" actId="2696"/>
        <pc:sldMkLst>
          <pc:docMk/>
          <pc:sldMk cId="1152159172" sldId="371"/>
        </pc:sldMkLst>
      </pc:sldChg>
      <pc:sldChg chg="addSp delSp modSp mod ord">
        <pc:chgData name="ΕΙΡΗΝΗ ΚΑΤΣΑΡΟΥ" userId="3d7c3f3ab11cf231" providerId="LiveId" clId="{3EB95190-A47F-422E-BAD5-42FE9BAA652A}" dt="2023-03-04T17:21:12.410" v="1945" actId="255"/>
        <pc:sldMkLst>
          <pc:docMk/>
          <pc:sldMk cId="2559004841" sldId="372"/>
        </pc:sldMkLst>
        <pc:spChg chg="add del mod">
          <ac:chgData name="ΕΙΡΗΝΗ ΚΑΤΣΑΡΟΥ" userId="3d7c3f3ab11cf231" providerId="LiveId" clId="{3EB95190-A47F-422E-BAD5-42FE9BAA652A}" dt="2023-03-04T17:10:16.784" v="1642"/>
          <ac:spMkLst>
            <pc:docMk/>
            <pc:sldMk cId="2559004841" sldId="372"/>
            <ac:spMk id="2" creationId="{1F45DD02-2468-9AF8-00A6-754325AB50BB}"/>
          </ac:spMkLst>
        </pc:spChg>
        <pc:spChg chg="add mod">
          <ac:chgData name="ΕΙΡΗΝΗ ΚΑΤΣΑΡΟΥ" userId="3d7c3f3ab11cf231" providerId="LiveId" clId="{3EB95190-A47F-422E-BAD5-42FE9BAA652A}" dt="2023-03-04T17:21:12.410" v="1945" actId="255"/>
          <ac:spMkLst>
            <pc:docMk/>
            <pc:sldMk cId="2559004841" sldId="372"/>
            <ac:spMk id="3" creationId="{6CF1D2B4-0875-8288-2D05-1C8D85224D2E}"/>
          </ac:spMkLst>
        </pc:spChg>
        <pc:spChg chg="mod">
          <ac:chgData name="ΕΙΡΗΝΗ ΚΑΤΣΑΡΟΥ" userId="3d7c3f3ab11cf231" providerId="LiveId" clId="{3EB95190-A47F-422E-BAD5-42FE9BAA652A}" dt="2023-03-04T17:15:05.163" v="1925" actId="26606"/>
          <ac:spMkLst>
            <pc:docMk/>
            <pc:sldMk cId="2559004841" sldId="372"/>
            <ac:spMk id="10" creationId="{47CB9539-9C1D-C1B1-41FF-32292F994CC7}"/>
          </ac:spMkLst>
        </pc:spChg>
        <pc:spChg chg="mod">
          <ac:chgData name="ΕΙΡΗΝΗ ΚΑΤΣΑΡΟΥ" userId="3d7c3f3ab11cf231" providerId="LiveId" clId="{3EB95190-A47F-422E-BAD5-42FE9BAA652A}" dt="2023-03-04T17:19:12.268" v="1941" actId="1076"/>
          <ac:spMkLst>
            <pc:docMk/>
            <pc:sldMk cId="2559004841" sldId="372"/>
            <ac:spMk id="12" creationId="{71EA3740-303A-E435-BD11-6ECE78E37653}"/>
          </ac:spMkLst>
        </pc:spChg>
        <pc:spChg chg="add del">
          <ac:chgData name="ΕΙΡΗΝΗ ΚΑΤΣΑΡΟΥ" userId="3d7c3f3ab11cf231" providerId="LiveId" clId="{3EB95190-A47F-422E-BAD5-42FE9BAA652A}" dt="2023-03-04T17:15:05.163" v="1925" actId="26606"/>
          <ac:spMkLst>
            <pc:docMk/>
            <pc:sldMk cId="2559004841" sldId="372"/>
            <ac:spMk id="23" creationId="{2EB492CD-616E-47F8-933B-5E2D952A0593}"/>
          </ac:spMkLst>
        </pc:spChg>
        <pc:spChg chg="add del">
          <ac:chgData name="ΕΙΡΗΝΗ ΚΑΤΣΑΡΟΥ" userId="3d7c3f3ab11cf231" providerId="LiveId" clId="{3EB95190-A47F-422E-BAD5-42FE9BAA652A}" dt="2023-03-04T17:15:05.163" v="1925" actId="26606"/>
          <ac:spMkLst>
            <pc:docMk/>
            <pc:sldMk cId="2559004841" sldId="372"/>
            <ac:spMk id="25" creationId="{59383CF9-23B5-4335-9B21-1791C4CF1C75}"/>
          </ac:spMkLst>
        </pc:spChg>
        <pc:spChg chg="add del">
          <ac:chgData name="ΕΙΡΗΝΗ ΚΑΤΣΑΡΟΥ" userId="3d7c3f3ab11cf231" providerId="LiveId" clId="{3EB95190-A47F-422E-BAD5-42FE9BAA652A}" dt="2023-03-04T17:15:05.163" v="1925" actId="26606"/>
          <ac:spMkLst>
            <pc:docMk/>
            <pc:sldMk cId="2559004841" sldId="372"/>
            <ac:spMk id="27" creationId="{0007FE00-9498-4706-B255-6437B0252C02}"/>
          </ac:spMkLst>
        </pc:spChg>
        <pc:spChg chg="add del">
          <ac:chgData name="ΕΙΡΗΝΗ ΚΑΤΣΑΡΟΥ" userId="3d7c3f3ab11cf231" providerId="LiveId" clId="{3EB95190-A47F-422E-BAD5-42FE9BAA652A}" dt="2023-03-04T17:15:05.163" v="1925" actId="26606"/>
          <ac:spMkLst>
            <pc:docMk/>
            <pc:sldMk cId="2559004841" sldId="372"/>
            <ac:spMk id="32" creationId="{76EFD3D9-44F0-4267-BCC1-1613E79D8274}"/>
          </ac:spMkLst>
        </pc:spChg>
        <pc:spChg chg="add del">
          <ac:chgData name="ΕΙΡΗΝΗ ΚΑΤΣΑΡΟΥ" userId="3d7c3f3ab11cf231" providerId="LiveId" clId="{3EB95190-A47F-422E-BAD5-42FE9BAA652A}" dt="2023-03-04T17:15:05.163" v="1925" actId="26606"/>
          <ac:spMkLst>
            <pc:docMk/>
            <pc:sldMk cId="2559004841" sldId="372"/>
            <ac:spMk id="34" creationId="{A779A851-95D6-41AF-937A-B0E4B7F6FA8D}"/>
          </ac:spMkLst>
        </pc:spChg>
        <pc:spChg chg="add del">
          <ac:chgData name="ΕΙΡΗΝΗ ΚΑΤΣΑΡΟΥ" userId="3d7c3f3ab11cf231" providerId="LiveId" clId="{3EB95190-A47F-422E-BAD5-42FE9BAA652A}" dt="2023-03-04T17:15:05.163" v="1925" actId="26606"/>
          <ac:spMkLst>
            <pc:docMk/>
            <pc:sldMk cId="2559004841" sldId="372"/>
            <ac:spMk id="36" creationId="{953FB2E7-B6CB-429C-81EB-D9516D6D5C8D}"/>
          </ac:spMkLst>
        </pc:spChg>
        <pc:spChg chg="add del">
          <ac:chgData name="ΕΙΡΗΝΗ ΚΑΤΣΑΡΟΥ" userId="3d7c3f3ab11cf231" providerId="LiveId" clId="{3EB95190-A47F-422E-BAD5-42FE9BAA652A}" dt="2023-03-04T17:15:05.163" v="1925" actId="26606"/>
          <ac:spMkLst>
            <pc:docMk/>
            <pc:sldMk cId="2559004841" sldId="372"/>
            <ac:spMk id="38" creationId="{2EC40DB1-B719-4A13-9A4D-0966B4B27866}"/>
          </ac:spMkLst>
        </pc:spChg>
        <pc:spChg chg="add del">
          <ac:chgData name="ΕΙΡΗΝΗ ΚΑΤΣΑΡΟΥ" userId="3d7c3f3ab11cf231" providerId="LiveId" clId="{3EB95190-A47F-422E-BAD5-42FE9BAA652A}" dt="2023-03-04T17:15:05.163" v="1925" actId="26606"/>
          <ac:spMkLst>
            <pc:docMk/>
            <pc:sldMk cId="2559004841" sldId="372"/>
            <ac:spMk id="40" creationId="{82211336-CFF3-412D-868A-6679C1004C45}"/>
          </ac:spMkLst>
        </pc:spChg>
        <pc:picChg chg="add mod">
          <ac:chgData name="ΕΙΡΗΝΗ ΚΑΤΣΑΡΟΥ" userId="3d7c3f3ab11cf231" providerId="LiveId" clId="{3EB95190-A47F-422E-BAD5-42FE9BAA652A}" dt="2023-03-04T17:19:50.975" v="1944" actId="962"/>
          <ac:picMkLst>
            <pc:docMk/>
            <pc:sldMk cId="2559004841" sldId="372"/>
            <ac:picMk id="5" creationId="{0390DF74-ED41-6924-9315-3A0DD4C97C8D}"/>
          </ac:picMkLst>
        </pc:picChg>
      </pc:sldChg>
      <pc:sldChg chg="del">
        <pc:chgData name="ΕΙΡΗΝΗ ΚΑΤΣΑΡΟΥ" userId="3d7c3f3ab11cf231" providerId="LiveId" clId="{3EB95190-A47F-422E-BAD5-42FE9BAA652A}" dt="2023-03-04T17:40:02.170" v="3280" actId="2696"/>
        <pc:sldMkLst>
          <pc:docMk/>
          <pc:sldMk cId="746530484" sldId="373"/>
        </pc:sldMkLst>
      </pc:sldChg>
      <pc:sldChg chg="del">
        <pc:chgData name="ΕΙΡΗΝΗ ΚΑΤΣΑΡΟΥ" userId="3d7c3f3ab11cf231" providerId="LiveId" clId="{3EB95190-A47F-422E-BAD5-42FE9BAA652A}" dt="2023-03-04T17:40:04.528" v="3282" actId="2696"/>
        <pc:sldMkLst>
          <pc:docMk/>
          <pc:sldMk cId="496785295" sldId="374"/>
        </pc:sldMkLst>
      </pc:sldChg>
      <pc:sldChg chg="del">
        <pc:chgData name="ΕΙΡΗΝΗ ΚΑΤΣΑΡΟΥ" userId="3d7c3f3ab11cf231" providerId="LiveId" clId="{3EB95190-A47F-422E-BAD5-42FE9BAA652A}" dt="2023-03-04T17:40:05.987" v="3284" actId="2696"/>
        <pc:sldMkLst>
          <pc:docMk/>
          <pc:sldMk cId="2943647911" sldId="375"/>
        </pc:sldMkLst>
      </pc:sldChg>
      <pc:sldChg chg="del">
        <pc:chgData name="ΕΙΡΗΝΗ ΚΑΤΣΑΡΟΥ" userId="3d7c3f3ab11cf231" providerId="LiveId" clId="{3EB95190-A47F-422E-BAD5-42FE9BAA652A}" dt="2023-03-04T17:40:06.610" v="3285" actId="2696"/>
        <pc:sldMkLst>
          <pc:docMk/>
          <pc:sldMk cId="438606812" sldId="376"/>
        </pc:sldMkLst>
      </pc:sldChg>
      <pc:sldChg chg="del">
        <pc:chgData name="ΕΙΡΗΝΗ ΚΑΤΣΑΡΟΥ" userId="3d7c3f3ab11cf231" providerId="LiveId" clId="{3EB95190-A47F-422E-BAD5-42FE9BAA652A}" dt="2023-03-04T17:40:08.473" v="3288" actId="2696"/>
        <pc:sldMkLst>
          <pc:docMk/>
          <pc:sldMk cId="2780839818" sldId="377"/>
        </pc:sldMkLst>
      </pc:sldChg>
      <pc:sldChg chg="del">
        <pc:chgData name="ΕΙΡΗΝΗ ΚΑΤΣΑΡΟΥ" userId="3d7c3f3ab11cf231" providerId="LiveId" clId="{3EB95190-A47F-422E-BAD5-42FE9BAA652A}" dt="2023-03-04T17:40:05.162" v="3283" actId="2696"/>
        <pc:sldMkLst>
          <pc:docMk/>
          <pc:sldMk cId="2911097897" sldId="378"/>
        </pc:sldMkLst>
      </pc:sldChg>
      <pc:sldChg chg="del">
        <pc:chgData name="ΕΙΡΗΝΗ ΚΑΤΣΑΡΟΥ" userId="3d7c3f3ab11cf231" providerId="LiveId" clId="{3EB95190-A47F-422E-BAD5-42FE9BAA652A}" dt="2023-03-04T17:40:07.972" v="3287" actId="2696"/>
        <pc:sldMkLst>
          <pc:docMk/>
          <pc:sldMk cId="2351802006" sldId="379"/>
        </pc:sldMkLst>
      </pc:sldChg>
      <pc:sldChg chg="del">
        <pc:chgData name="ΕΙΡΗΝΗ ΚΑΤΣΑΡΟΥ" userId="3d7c3f3ab11cf231" providerId="LiveId" clId="{3EB95190-A47F-422E-BAD5-42FE9BAA652A}" dt="2023-03-04T17:40:10.820" v="3290" actId="2696"/>
        <pc:sldMkLst>
          <pc:docMk/>
          <pc:sldMk cId="1687662710" sldId="380"/>
        </pc:sldMkLst>
      </pc:sldChg>
      <pc:sldChg chg="del">
        <pc:chgData name="ΕΙΡΗΝΗ ΚΑΤΣΑΡΟΥ" userId="3d7c3f3ab11cf231" providerId="LiveId" clId="{3EB95190-A47F-422E-BAD5-42FE9BAA652A}" dt="2023-03-04T17:40:18.601" v="3302" actId="2696"/>
        <pc:sldMkLst>
          <pc:docMk/>
          <pc:sldMk cId="2538949729" sldId="381"/>
        </pc:sldMkLst>
      </pc:sldChg>
      <pc:sldChg chg="del">
        <pc:chgData name="ΕΙΡΗΝΗ ΚΑΤΣΑΡΟΥ" userId="3d7c3f3ab11cf231" providerId="LiveId" clId="{3EB95190-A47F-422E-BAD5-42FE9BAA652A}" dt="2023-03-04T17:40:11.189" v="3291" actId="2696"/>
        <pc:sldMkLst>
          <pc:docMk/>
          <pc:sldMk cId="3003058801" sldId="382"/>
        </pc:sldMkLst>
      </pc:sldChg>
      <pc:sldChg chg="del">
        <pc:chgData name="ΕΙΡΗΝΗ ΚΑΤΣΑΡΟΥ" userId="3d7c3f3ab11cf231" providerId="LiveId" clId="{3EB95190-A47F-422E-BAD5-42FE9BAA652A}" dt="2023-03-04T17:40:12.012" v="3292" actId="2696"/>
        <pc:sldMkLst>
          <pc:docMk/>
          <pc:sldMk cId="4221354589" sldId="383"/>
        </pc:sldMkLst>
      </pc:sldChg>
      <pc:sldChg chg="del">
        <pc:chgData name="ΕΙΡΗΝΗ ΚΑΤΣΑΡΟΥ" userId="3d7c3f3ab11cf231" providerId="LiveId" clId="{3EB95190-A47F-422E-BAD5-42FE9BAA652A}" dt="2023-03-04T17:40:12.350" v="3293" actId="2696"/>
        <pc:sldMkLst>
          <pc:docMk/>
          <pc:sldMk cId="168693031" sldId="384"/>
        </pc:sldMkLst>
      </pc:sldChg>
      <pc:sldChg chg="del">
        <pc:chgData name="ΕΙΡΗΝΗ ΚΑΤΣΑΡΟΥ" userId="3d7c3f3ab11cf231" providerId="LiveId" clId="{3EB95190-A47F-422E-BAD5-42FE9BAA652A}" dt="2023-03-04T17:40:13.120" v="3294" actId="2696"/>
        <pc:sldMkLst>
          <pc:docMk/>
          <pc:sldMk cId="1002518666" sldId="385"/>
        </pc:sldMkLst>
      </pc:sldChg>
      <pc:sldChg chg="del">
        <pc:chgData name="ΕΙΡΗΝΗ ΚΑΤΣΑΡΟΥ" userId="3d7c3f3ab11cf231" providerId="LiveId" clId="{3EB95190-A47F-422E-BAD5-42FE9BAA652A}" dt="2023-03-04T17:40:13.748" v="3295" actId="2696"/>
        <pc:sldMkLst>
          <pc:docMk/>
          <pc:sldMk cId="2300749688" sldId="386"/>
        </pc:sldMkLst>
      </pc:sldChg>
      <pc:sldChg chg="del">
        <pc:chgData name="ΕΙΡΗΝΗ ΚΑΤΣΑΡΟΥ" userId="3d7c3f3ab11cf231" providerId="LiveId" clId="{3EB95190-A47F-422E-BAD5-42FE9BAA652A}" dt="2023-03-04T17:40:19" v="3303" actId="2696"/>
        <pc:sldMkLst>
          <pc:docMk/>
          <pc:sldMk cId="1069551800" sldId="387"/>
        </pc:sldMkLst>
      </pc:sldChg>
      <pc:sldChg chg="del">
        <pc:chgData name="ΕΙΡΗΝΗ ΚΑΤΣΑΡΟΥ" userId="3d7c3f3ab11cf231" providerId="LiveId" clId="{3EB95190-A47F-422E-BAD5-42FE9BAA652A}" dt="2023-03-04T17:40:20.157" v="3304" actId="2696"/>
        <pc:sldMkLst>
          <pc:docMk/>
          <pc:sldMk cId="3874870829" sldId="388"/>
        </pc:sldMkLst>
      </pc:sldChg>
      <pc:sldChg chg="del">
        <pc:chgData name="ΕΙΡΗΝΗ ΚΑΤΣΑΡΟΥ" userId="3d7c3f3ab11cf231" providerId="LiveId" clId="{3EB95190-A47F-422E-BAD5-42FE9BAA652A}" dt="2023-03-04T17:40:25.696" v="3311" actId="2696"/>
        <pc:sldMkLst>
          <pc:docMk/>
          <pc:sldMk cId="1976079553" sldId="389"/>
        </pc:sldMkLst>
      </pc:sldChg>
      <pc:sldChg chg="addSp delSp modSp del mod">
        <pc:chgData name="ΕΙΡΗΝΗ ΚΑΤΣΑΡΟΥ" userId="3d7c3f3ab11cf231" providerId="LiveId" clId="{3EB95190-A47F-422E-BAD5-42FE9BAA652A}" dt="2023-03-04T17:42:08.556" v="3314" actId="2696"/>
        <pc:sldMkLst>
          <pc:docMk/>
          <pc:sldMk cId="3188244214" sldId="390"/>
        </pc:sldMkLst>
        <pc:spChg chg="mod">
          <ac:chgData name="ΕΙΡΗΝΗ ΚΑΤΣΑΡΟΥ" userId="3d7c3f3ab11cf231" providerId="LiveId" clId="{3EB95190-A47F-422E-BAD5-42FE9BAA652A}" dt="2023-03-04T17:41:57.002" v="3313" actId="26606"/>
          <ac:spMkLst>
            <pc:docMk/>
            <pc:sldMk cId="3188244214" sldId="390"/>
            <ac:spMk id="4" creationId="{D7F42822-2B8F-B894-3E5E-C27228EC345D}"/>
          </ac:spMkLst>
        </pc:spChg>
        <pc:spChg chg="mod">
          <ac:chgData name="ΕΙΡΗΝΗ ΚΑΤΣΑΡΟΥ" userId="3d7c3f3ab11cf231" providerId="LiveId" clId="{3EB95190-A47F-422E-BAD5-42FE9BAA652A}" dt="2023-03-04T17:41:57.002" v="3313" actId="26606"/>
          <ac:spMkLst>
            <pc:docMk/>
            <pc:sldMk cId="3188244214" sldId="390"/>
            <ac:spMk id="5" creationId="{35DF4799-A56B-05CE-FC3B-1826326BA490}"/>
          </ac:spMkLst>
        </pc:spChg>
        <pc:spChg chg="del">
          <ac:chgData name="ΕΙΡΗΝΗ ΚΑΤΣΑΡΟΥ" userId="3d7c3f3ab11cf231" providerId="LiveId" clId="{3EB95190-A47F-422E-BAD5-42FE9BAA652A}" dt="2023-03-04T17:41:57.002" v="3313" actId="26606"/>
          <ac:spMkLst>
            <pc:docMk/>
            <pc:sldMk cId="3188244214" sldId="390"/>
            <ac:spMk id="21" creationId="{17718681-A12E-49D6-9925-DD7C68176D61}"/>
          </ac:spMkLst>
        </pc:spChg>
        <pc:spChg chg="del">
          <ac:chgData name="ΕΙΡΗΝΗ ΚΑΤΣΑΡΟΥ" userId="3d7c3f3ab11cf231" providerId="LiveId" clId="{3EB95190-A47F-422E-BAD5-42FE9BAA652A}" dt="2023-03-04T17:41:57.002" v="3313" actId="26606"/>
          <ac:spMkLst>
            <pc:docMk/>
            <pc:sldMk cId="3188244214" sldId="390"/>
            <ac:spMk id="23" creationId="{FBD77573-9EF2-4C35-8285-A1CF6FBB0EA5}"/>
          </ac:spMkLst>
        </pc:spChg>
        <pc:spChg chg="add">
          <ac:chgData name="ΕΙΡΗΝΗ ΚΑΤΣΑΡΟΥ" userId="3d7c3f3ab11cf231" providerId="LiveId" clId="{3EB95190-A47F-422E-BAD5-42FE9BAA652A}" dt="2023-03-04T17:41:57.002" v="3313" actId="26606"/>
          <ac:spMkLst>
            <pc:docMk/>
            <pc:sldMk cId="3188244214" sldId="390"/>
            <ac:spMk id="28" creationId="{A5F185B5-6FB4-45DC-9AE7-F7A26BD7E782}"/>
          </ac:spMkLst>
        </pc:spChg>
        <pc:spChg chg="add">
          <ac:chgData name="ΕΙΡΗΝΗ ΚΑΤΣΑΡΟΥ" userId="3d7c3f3ab11cf231" providerId="LiveId" clId="{3EB95190-A47F-422E-BAD5-42FE9BAA652A}" dt="2023-03-04T17:41:57.002" v="3313" actId="26606"/>
          <ac:spMkLst>
            <pc:docMk/>
            <pc:sldMk cId="3188244214" sldId="390"/>
            <ac:spMk id="30" creationId="{EA5B116B-4263-41E0-B09F-AAFE919C0971}"/>
          </ac:spMkLst>
        </pc:spChg>
        <pc:cxnChg chg="add">
          <ac:chgData name="ΕΙΡΗΝΗ ΚΑΤΣΑΡΟΥ" userId="3d7c3f3ab11cf231" providerId="LiveId" clId="{3EB95190-A47F-422E-BAD5-42FE9BAA652A}" dt="2023-03-04T17:41:57.002" v="3313" actId="26606"/>
          <ac:cxnSpMkLst>
            <pc:docMk/>
            <pc:sldMk cId="3188244214" sldId="390"/>
            <ac:cxnSpMk id="32" creationId="{B5F2DA1D-C1F2-44D4-8BB3-F29B9DD0B2F9}"/>
          </ac:cxnSpMkLst>
        </pc:cxnChg>
        <pc:cxnChg chg="add">
          <ac:chgData name="ΕΙΡΗΝΗ ΚΑΤΣΑΡΟΥ" userId="3d7c3f3ab11cf231" providerId="LiveId" clId="{3EB95190-A47F-422E-BAD5-42FE9BAA652A}" dt="2023-03-04T17:41:57.002" v="3313" actId="26606"/>
          <ac:cxnSpMkLst>
            <pc:docMk/>
            <pc:sldMk cId="3188244214" sldId="390"/>
            <ac:cxnSpMk id="34" creationId="{A6C6FECB-D48F-4DB7-A7B4-3A9E377B13CB}"/>
          </ac:cxnSpMkLst>
        </pc:cxnChg>
      </pc:sldChg>
      <pc:sldChg chg="addSp delSp modSp mod">
        <pc:chgData name="ΕΙΡΗΝΗ ΚΑΤΣΑΡΟΥ" userId="3d7c3f3ab11cf231" providerId="LiveId" clId="{3EB95190-A47F-422E-BAD5-42FE9BAA652A}" dt="2023-03-04T17:58:42.422" v="3923" actId="20577"/>
        <pc:sldMkLst>
          <pc:docMk/>
          <pc:sldMk cId="3369519981" sldId="393"/>
        </pc:sldMkLst>
        <pc:spChg chg="mod">
          <ac:chgData name="ΕΙΡΗΝΗ ΚΑΤΣΑΡΟΥ" userId="3d7c3f3ab11cf231" providerId="LiveId" clId="{3EB95190-A47F-422E-BAD5-42FE9BAA652A}" dt="2023-03-04T17:54:31.745" v="3480" actId="14100"/>
          <ac:spMkLst>
            <pc:docMk/>
            <pc:sldMk cId="3369519981" sldId="393"/>
            <ac:spMk id="4" creationId="{D7F42822-2B8F-B894-3E5E-C27228EC345D}"/>
          </ac:spMkLst>
        </pc:spChg>
        <pc:spChg chg="mod">
          <ac:chgData name="ΕΙΡΗΝΗ ΚΑΤΣΑΡΟΥ" userId="3d7c3f3ab11cf231" providerId="LiveId" clId="{3EB95190-A47F-422E-BAD5-42FE9BAA652A}" dt="2023-03-04T17:58:42.422" v="3923" actId="20577"/>
          <ac:spMkLst>
            <pc:docMk/>
            <pc:sldMk cId="3369519981" sldId="393"/>
            <ac:spMk id="5" creationId="{35DF4799-A56B-05CE-FC3B-1826326BA490}"/>
          </ac:spMkLst>
        </pc:spChg>
        <pc:spChg chg="add del">
          <ac:chgData name="ΕΙΡΗΝΗ ΚΑΤΣΑΡΟΥ" userId="3d7c3f3ab11cf231" providerId="LiveId" clId="{3EB95190-A47F-422E-BAD5-42FE9BAA652A}" dt="2023-03-04T17:54:01.367" v="3473" actId="26606"/>
          <ac:spMkLst>
            <pc:docMk/>
            <pc:sldMk cId="3369519981" sldId="393"/>
            <ac:spMk id="10" creationId="{17718681-A12E-49D6-9925-DD7C68176D61}"/>
          </ac:spMkLst>
        </pc:spChg>
        <pc:spChg chg="add del">
          <ac:chgData name="ΕΙΡΗΝΗ ΚΑΤΣΑΡΟΥ" userId="3d7c3f3ab11cf231" providerId="LiveId" clId="{3EB95190-A47F-422E-BAD5-42FE9BAA652A}" dt="2023-03-04T17:54:01.367" v="3473" actId="26606"/>
          <ac:spMkLst>
            <pc:docMk/>
            <pc:sldMk cId="3369519981" sldId="393"/>
            <ac:spMk id="12" creationId="{FBD77573-9EF2-4C35-8285-A1CF6FBB0EA5}"/>
          </ac:spMkLst>
        </pc:spChg>
        <pc:spChg chg="add">
          <ac:chgData name="ΕΙΡΗΝΗ ΚΑΤΣΑΡΟΥ" userId="3d7c3f3ab11cf231" providerId="LiveId" clId="{3EB95190-A47F-422E-BAD5-42FE9BAA652A}" dt="2023-03-04T17:54:01.367" v="3473" actId="26606"/>
          <ac:spMkLst>
            <pc:docMk/>
            <pc:sldMk cId="3369519981" sldId="393"/>
            <ac:spMk id="17" creationId="{DBF61EA3-B236-439E-9C0B-340980D56BEE}"/>
          </ac:spMkLst>
        </pc:spChg>
        <pc:spChg chg="add del">
          <ac:chgData name="ΕΙΡΗΝΗ ΚΑΤΣΑΡΟΥ" userId="3d7c3f3ab11cf231" providerId="LiveId" clId="{3EB95190-A47F-422E-BAD5-42FE9BAA652A}" dt="2023-03-04T17:44:20.488" v="3322" actId="26606"/>
          <ac:spMkLst>
            <pc:docMk/>
            <pc:sldMk cId="3369519981" sldId="393"/>
            <ac:spMk id="18" creationId="{460B0EFB-53ED-4F35-B05D-F658EA021C65}"/>
          </ac:spMkLst>
        </pc:spChg>
        <pc:spChg chg="add del">
          <ac:chgData name="ΕΙΡΗΝΗ ΚΑΤΣΑΡΟΥ" userId="3d7c3f3ab11cf231" providerId="LiveId" clId="{3EB95190-A47F-422E-BAD5-42FE9BAA652A}" dt="2023-03-04T17:44:20.488" v="3322" actId="26606"/>
          <ac:spMkLst>
            <pc:docMk/>
            <pc:sldMk cId="3369519981" sldId="393"/>
            <ac:spMk id="20" creationId="{835EF3DD-7D43-4A27-8967-A92FD8CC9365}"/>
          </ac:spMkLst>
        </pc:spChg>
        <pc:spChg chg="add">
          <ac:chgData name="ΕΙΡΗΝΗ ΚΑΤΣΑΡΟΥ" userId="3d7c3f3ab11cf231" providerId="LiveId" clId="{3EB95190-A47F-422E-BAD5-42FE9BAA652A}" dt="2023-03-04T17:54:01.367" v="3473" actId="26606"/>
          <ac:spMkLst>
            <pc:docMk/>
            <pc:sldMk cId="3369519981" sldId="393"/>
            <ac:spMk id="23" creationId="{E659831F-0D9A-4C63-9EBB-8435B85A440F}"/>
          </ac:spMkLst>
        </pc:spChg>
        <pc:spChg chg="add del">
          <ac:chgData name="ΕΙΡΗΝΗ ΚΑΤΣΑΡΟΥ" userId="3d7c3f3ab11cf231" providerId="LiveId" clId="{3EB95190-A47F-422E-BAD5-42FE9BAA652A}" dt="2023-03-04T17:44:18.504" v="3320" actId="26606"/>
          <ac:spMkLst>
            <pc:docMk/>
            <pc:sldMk cId="3369519981" sldId="393"/>
            <ac:spMk id="25" creationId="{9CE0A68D-28EF-49D9-B84B-5DAB38714976}"/>
          </ac:spMkLst>
        </pc:spChg>
        <pc:spChg chg="add del">
          <ac:chgData name="ΕΙΡΗΝΗ ΚΑΤΣΑΡΟΥ" userId="3d7c3f3ab11cf231" providerId="LiveId" clId="{3EB95190-A47F-422E-BAD5-42FE9BAA652A}" dt="2023-03-04T17:44:18.504" v="3320" actId="26606"/>
          <ac:spMkLst>
            <pc:docMk/>
            <pc:sldMk cId="3369519981" sldId="393"/>
            <ac:spMk id="27" creationId="{1FA0C3DC-24DE-44E3-9D41-CAA5F3B20751}"/>
          </ac:spMkLst>
        </pc:spChg>
        <pc:grpChg chg="add">
          <ac:chgData name="ΕΙΡΗΝΗ ΚΑΤΣΑΡΟΥ" userId="3d7c3f3ab11cf231" providerId="LiveId" clId="{3EB95190-A47F-422E-BAD5-42FE9BAA652A}" dt="2023-03-04T17:54:01.367" v="3473" actId="26606"/>
          <ac:grpSpMkLst>
            <pc:docMk/>
            <pc:sldMk cId="3369519981" sldId="393"/>
            <ac:grpSpMk id="19" creationId="{28FAF094-D087-493F-8DF9-A486C2D6BBAA}"/>
          </ac:grpSpMkLst>
        </pc:grpChg>
        <pc:picChg chg="add del mod ord">
          <ac:chgData name="ΕΙΡΗΝΗ ΚΑΤΣΑΡΟΥ" userId="3d7c3f3ab11cf231" providerId="LiveId" clId="{3EB95190-A47F-422E-BAD5-42FE9BAA652A}" dt="2023-03-04T17:44:20.488" v="3322" actId="26606"/>
          <ac:picMkLst>
            <pc:docMk/>
            <pc:sldMk cId="3369519981" sldId="393"/>
            <ac:picMk id="14" creationId="{9847B181-7E65-2172-BA3E-3133CB5EC513}"/>
          </ac:picMkLst>
        </pc:picChg>
      </pc:sldChg>
      <pc:sldChg chg="modSp mod">
        <pc:chgData name="ΕΙΡΗΝΗ ΚΑΤΣΑΡΟΥ" userId="3d7c3f3ab11cf231" providerId="LiveId" clId="{3EB95190-A47F-422E-BAD5-42FE9BAA652A}" dt="2023-03-04T18:24:38.251" v="6777" actId="20577"/>
        <pc:sldMkLst>
          <pc:docMk/>
          <pc:sldMk cId="3866629391" sldId="394"/>
        </pc:sldMkLst>
        <pc:spChg chg="mod">
          <ac:chgData name="ΕΙΡΗΝΗ ΚΑΤΣΑΡΟΥ" userId="3d7c3f3ab11cf231" providerId="LiveId" clId="{3EB95190-A47F-422E-BAD5-42FE9BAA652A}" dt="2023-03-04T18:09:44.990" v="5386" actId="20577"/>
          <ac:spMkLst>
            <pc:docMk/>
            <pc:sldMk cId="3866629391" sldId="394"/>
            <ac:spMk id="4" creationId="{D7F42822-2B8F-B894-3E5E-C27228EC345D}"/>
          </ac:spMkLst>
        </pc:spChg>
        <pc:graphicFrameChg chg="mod">
          <ac:chgData name="ΕΙΡΗΝΗ ΚΑΤΣΑΡΟΥ" userId="3d7c3f3ab11cf231" providerId="LiveId" clId="{3EB95190-A47F-422E-BAD5-42FE9BAA652A}" dt="2023-03-04T18:24:38.251" v="6777" actId="20577"/>
          <ac:graphicFrameMkLst>
            <pc:docMk/>
            <pc:sldMk cId="3866629391" sldId="394"/>
            <ac:graphicFrameMk id="43" creationId="{8840C080-C466-4E3C-9859-A35C5FCF346F}"/>
          </ac:graphicFrameMkLst>
        </pc:graphicFrameChg>
      </pc:sldChg>
      <pc:sldChg chg="del">
        <pc:chgData name="ΕΙΡΗΝΗ ΚΑΤΣΑΡΟΥ" userId="3d7c3f3ab11cf231" providerId="LiveId" clId="{3EB95190-A47F-422E-BAD5-42FE9BAA652A}" dt="2023-03-04T19:04:50.609" v="9082" actId="2696"/>
        <pc:sldMkLst>
          <pc:docMk/>
          <pc:sldMk cId="1794487027" sldId="395"/>
        </pc:sldMkLst>
      </pc:sldChg>
      <pc:sldChg chg="modSp">
        <pc:chgData name="ΕΙΡΗΝΗ ΚΑΤΣΑΡΟΥ" userId="3d7c3f3ab11cf231" providerId="LiveId" clId="{3EB95190-A47F-422E-BAD5-42FE9BAA652A}" dt="2023-03-04T19:21:18.960" v="10743" actId="20577"/>
        <pc:sldMkLst>
          <pc:docMk/>
          <pc:sldMk cId="53863415" sldId="396"/>
        </pc:sldMkLst>
        <pc:graphicFrameChg chg="mod">
          <ac:chgData name="ΕΙΡΗΝΗ ΚΑΤΣΑΡΟΥ" userId="3d7c3f3ab11cf231" providerId="LiveId" clId="{3EB95190-A47F-422E-BAD5-42FE9BAA652A}" dt="2023-03-04T19:21:18.960" v="10743" actId="20577"/>
          <ac:graphicFrameMkLst>
            <pc:docMk/>
            <pc:sldMk cId="53863415" sldId="396"/>
            <ac:graphicFrameMk id="43" creationId="{8840C080-C466-4E3C-9859-A35C5FCF346F}"/>
          </ac:graphicFrameMkLst>
        </pc:graphicFrameChg>
      </pc:sldChg>
      <pc:sldChg chg="del">
        <pc:chgData name="ΕΙΡΗΝΗ ΚΑΤΣΑΡΟΥ" userId="3d7c3f3ab11cf231" providerId="LiveId" clId="{3EB95190-A47F-422E-BAD5-42FE9BAA652A}" dt="2023-03-04T19:37:42.475" v="12124" actId="2696"/>
        <pc:sldMkLst>
          <pc:docMk/>
          <pc:sldMk cId="2617637311" sldId="397"/>
        </pc:sldMkLst>
      </pc:sldChg>
      <pc:sldChg chg="del">
        <pc:chgData name="ΕΙΡΗΝΗ ΚΑΤΣΑΡΟΥ" userId="3d7c3f3ab11cf231" providerId="LiveId" clId="{3EB95190-A47F-422E-BAD5-42FE9BAA652A}" dt="2023-03-04T20:14:57.969" v="16205" actId="2696"/>
        <pc:sldMkLst>
          <pc:docMk/>
          <pc:sldMk cId="1523429770" sldId="398"/>
        </pc:sldMkLst>
      </pc:sldChg>
      <pc:sldChg chg="modSp mod">
        <pc:chgData name="ΕΙΡΗΝΗ ΚΑΤΣΑΡΟΥ" userId="3d7c3f3ab11cf231" providerId="LiveId" clId="{3EB95190-A47F-422E-BAD5-42FE9BAA652A}" dt="2023-03-04T20:24:41.188" v="17595" actId="20577"/>
        <pc:sldMkLst>
          <pc:docMk/>
          <pc:sldMk cId="2557422253" sldId="399"/>
        </pc:sldMkLst>
        <pc:spChg chg="mod">
          <ac:chgData name="ΕΙΡΗΝΗ ΚΑΤΣΑΡΟΥ" userId="3d7c3f3ab11cf231" providerId="LiveId" clId="{3EB95190-A47F-422E-BAD5-42FE9BAA652A}" dt="2023-03-04T20:23:18.473" v="17406" actId="20577"/>
          <ac:spMkLst>
            <pc:docMk/>
            <pc:sldMk cId="2557422253" sldId="399"/>
            <ac:spMk id="4" creationId="{D7F42822-2B8F-B894-3E5E-C27228EC345D}"/>
          </ac:spMkLst>
        </pc:spChg>
        <pc:graphicFrameChg chg="mod">
          <ac:chgData name="ΕΙΡΗΝΗ ΚΑΤΣΑΡΟΥ" userId="3d7c3f3ab11cf231" providerId="LiveId" clId="{3EB95190-A47F-422E-BAD5-42FE9BAA652A}" dt="2023-03-04T20:24:41.188" v="17595" actId="20577"/>
          <ac:graphicFrameMkLst>
            <pc:docMk/>
            <pc:sldMk cId="2557422253" sldId="399"/>
            <ac:graphicFrameMk id="43" creationId="{8840C080-C466-4E3C-9859-A35C5FCF346F}"/>
          </ac:graphicFrameMkLst>
        </pc:graphicFrameChg>
      </pc:sldChg>
      <pc:sldChg chg="del">
        <pc:chgData name="ΕΙΡΗΝΗ ΚΑΤΣΑΡΟΥ" userId="3d7c3f3ab11cf231" providerId="LiveId" clId="{3EB95190-A47F-422E-BAD5-42FE9BAA652A}" dt="2023-03-04T20:27:51.606" v="17597" actId="2696"/>
        <pc:sldMkLst>
          <pc:docMk/>
          <pc:sldMk cId="2735003332" sldId="400"/>
        </pc:sldMkLst>
      </pc:sldChg>
      <pc:sldChg chg="del">
        <pc:chgData name="ΕΙΡΗΝΗ ΚΑΤΣΑΡΟΥ" userId="3d7c3f3ab11cf231" providerId="LiveId" clId="{3EB95190-A47F-422E-BAD5-42FE9BAA652A}" dt="2023-03-04T20:11:48.788" v="16061" actId="2696"/>
        <pc:sldMkLst>
          <pc:docMk/>
          <pc:sldMk cId="2389998789" sldId="401"/>
        </pc:sldMkLst>
      </pc:sldChg>
      <pc:sldChg chg="modSp mod">
        <pc:chgData name="ΕΙΡΗΝΗ ΚΑΤΣΑΡΟΥ" userId="3d7c3f3ab11cf231" providerId="LiveId" clId="{3EB95190-A47F-422E-BAD5-42FE9BAA652A}" dt="2023-03-04T18:58:31.672" v="8650" actId="27636"/>
        <pc:sldMkLst>
          <pc:docMk/>
          <pc:sldMk cId="442878631" sldId="403"/>
        </pc:sldMkLst>
        <pc:spChg chg="mod">
          <ac:chgData name="ΕΙΡΗΝΗ ΚΑΤΣΑΡΟΥ" userId="3d7c3f3ab11cf231" providerId="LiveId" clId="{3EB95190-A47F-422E-BAD5-42FE9BAA652A}" dt="2023-03-04T18:58:31.672" v="8650" actId="27636"/>
          <ac:spMkLst>
            <pc:docMk/>
            <pc:sldMk cId="442878631" sldId="403"/>
            <ac:spMk id="4" creationId="{D7F42822-2B8F-B894-3E5E-C27228EC345D}"/>
          </ac:spMkLst>
        </pc:spChg>
        <pc:spChg chg="mod">
          <ac:chgData name="ΕΙΡΗΝΗ ΚΑΤΣΑΡΟΥ" userId="3d7c3f3ab11cf231" providerId="LiveId" clId="{3EB95190-A47F-422E-BAD5-42FE9BAA652A}" dt="2023-03-04T18:58:24.953" v="8648" actId="27636"/>
          <ac:spMkLst>
            <pc:docMk/>
            <pc:sldMk cId="442878631" sldId="403"/>
            <ac:spMk id="5" creationId="{35DF4799-A56B-05CE-FC3B-1826326BA490}"/>
          </ac:spMkLst>
        </pc:spChg>
      </pc:sldChg>
      <pc:sldChg chg="modSp mod">
        <pc:chgData name="ΕΙΡΗΝΗ ΚΑΤΣΑΡΟΥ" userId="3d7c3f3ab11cf231" providerId="LiveId" clId="{3EB95190-A47F-422E-BAD5-42FE9BAA652A}" dt="2023-03-04T19:01:56.177" v="9072" actId="313"/>
        <pc:sldMkLst>
          <pc:docMk/>
          <pc:sldMk cId="2496167333" sldId="404"/>
        </pc:sldMkLst>
        <pc:spChg chg="mod">
          <ac:chgData name="ΕΙΡΗΝΗ ΚΑΤΣΑΡΟΥ" userId="3d7c3f3ab11cf231" providerId="LiveId" clId="{3EB95190-A47F-422E-BAD5-42FE9BAA652A}" dt="2023-03-04T19:01:56.177" v="9072" actId="313"/>
          <ac:spMkLst>
            <pc:docMk/>
            <pc:sldMk cId="2496167333" sldId="404"/>
            <ac:spMk id="5" creationId="{35DF4799-A56B-05CE-FC3B-1826326BA490}"/>
          </ac:spMkLst>
        </pc:spChg>
      </pc:sldChg>
      <pc:sldChg chg="modSp mod">
        <pc:chgData name="ΕΙΡΗΝΗ ΚΑΤΣΑΡΟΥ" userId="3d7c3f3ab11cf231" providerId="LiveId" clId="{3EB95190-A47F-422E-BAD5-42FE9BAA652A}" dt="2023-03-04T19:36:20.052" v="12116" actId="20577"/>
        <pc:sldMkLst>
          <pc:docMk/>
          <pc:sldMk cId="4042102321" sldId="405"/>
        </pc:sldMkLst>
        <pc:spChg chg="mod">
          <ac:chgData name="ΕΙΡΗΝΗ ΚΑΤΣΑΡΟΥ" userId="3d7c3f3ab11cf231" providerId="LiveId" clId="{3EB95190-A47F-422E-BAD5-42FE9BAA652A}" dt="2023-03-04T19:36:20.052" v="12116" actId="20577"/>
          <ac:spMkLst>
            <pc:docMk/>
            <pc:sldMk cId="4042102321" sldId="405"/>
            <ac:spMk id="5" creationId="{35DF4799-A56B-05CE-FC3B-1826326BA490}"/>
          </ac:spMkLst>
        </pc:spChg>
      </pc:sldChg>
      <pc:sldChg chg="modSp del mod">
        <pc:chgData name="ΕΙΡΗΝΗ ΚΑΤΣΑΡΟΥ" userId="3d7c3f3ab11cf231" providerId="LiveId" clId="{3EB95190-A47F-422E-BAD5-42FE9BAA652A}" dt="2023-03-04T19:36:43.683" v="12117" actId="2696"/>
        <pc:sldMkLst>
          <pc:docMk/>
          <pc:sldMk cId="2045838646" sldId="406"/>
        </pc:sldMkLst>
        <pc:spChg chg="mod">
          <ac:chgData name="ΕΙΡΗΝΗ ΚΑΤΣΑΡΟΥ" userId="3d7c3f3ab11cf231" providerId="LiveId" clId="{3EB95190-A47F-422E-BAD5-42FE9BAA652A}" dt="2023-03-04T19:34:29.923" v="11836" actId="20577"/>
          <ac:spMkLst>
            <pc:docMk/>
            <pc:sldMk cId="2045838646" sldId="406"/>
            <ac:spMk id="5" creationId="{35DF4799-A56B-05CE-FC3B-1826326BA490}"/>
          </ac:spMkLst>
        </pc:spChg>
      </pc:sldChg>
      <pc:sldChg chg="del">
        <pc:chgData name="ΕΙΡΗΝΗ ΚΑΤΣΑΡΟΥ" userId="3d7c3f3ab11cf231" providerId="LiveId" clId="{3EB95190-A47F-422E-BAD5-42FE9BAA652A}" dt="2023-03-04T19:59:58.794" v="14676" actId="2696"/>
        <pc:sldMkLst>
          <pc:docMk/>
          <pc:sldMk cId="3196860781" sldId="407"/>
        </pc:sldMkLst>
      </pc:sldChg>
      <pc:sldChg chg="modSp mod ord">
        <pc:chgData name="ΕΙΡΗΝΗ ΚΑΤΣΑΡΟΥ" userId="3d7c3f3ab11cf231" providerId="LiveId" clId="{3EB95190-A47F-422E-BAD5-42FE9BAA652A}" dt="2023-03-04T20:08:37.155" v="15681" actId="20577"/>
        <pc:sldMkLst>
          <pc:docMk/>
          <pc:sldMk cId="2687914328" sldId="408"/>
        </pc:sldMkLst>
        <pc:spChg chg="mod">
          <ac:chgData name="ΕΙΡΗΝΗ ΚΑΤΣΑΡΟΥ" userId="3d7c3f3ab11cf231" providerId="LiveId" clId="{3EB95190-A47F-422E-BAD5-42FE9BAA652A}" dt="2023-03-04T20:08:37.155" v="15681" actId="20577"/>
          <ac:spMkLst>
            <pc:docMk/>
            <pc:sldMk cId="2687914328" sldId="408"/>
            <ac:spMk id="5" creationId="{35DF4799-A56B-05CE-FC3B-1826326BA490}"/>
          </ac:spMkLst>
        </pc:spChg>
      </pc:sldChg>
      <pc:sldChg chg="del">
        <pc:chgData name="ΕΙΡΗΝΗ ΚΑΤΣΑΡΟΥ" userId="3d7c3f3ab11cf231" providerId="LiveId" clId="{3EB95190-A47F-422E-BAD5-42FE9BAA652A}" dt="2023-03-04T20:11:46.738" v="16060" actId="2696"/>
        <pc:sldMkLst>
          <pc:docMk/>
          <pc:sldMk cId="2578867730" sldId="409"/>
        </pc:sldMkLst>
      </pc:sldChg>
      <pc:sldChg chg="del">
        <pc:chgData name="ΕΙΡΗΝΗ ΚΑΤΣΑΡΟΥ" userId="3d7c3f3ab11cf231" providerId="LiveId" clId="{3EB95190-A47F-422E-BAD5-42FE9BAA652A}" dt="2023-03-04T17:40:17.805" v="3301" actId="2696"/>
        <pc:sldMkLst>
          <pc:docMk/>
          <pc:sldMk cId="2796159391" sldId="410"/>
        </pc:sldMkLst>
      </pc:sldChg>
      <pc:sldChg chg="del">
        <pc:chgData name="ΕΙΡΗΝΗ ΚΑΤΣΑΡΟΥ" userId="3d7c3f3ab11cf231" providerId="LiveId" clId="{3EB95190-A47F-422E-BAD5-42FE9BAA652A}" dt="2023-03-04T17:40:14.290" v="3296" actId="2696"/>
        <pc:sldMkLst>
          <pc:docMk/>
          <pc:sldMk cId="2771275169" sldId="411"/>
        </pc:sldMkLst>
      </pc:sldChg>
      <pc:sldChg chg="del">
        <pc:chgData name="ΕΙΡΗΝΗ ΚΑΤΣΑΡΟΥ" userId="3d7c3f3ab11cf231" providerId="LiveId" clId="{3EB95190-A47F-422E-BAD5-42FE9BAA652A}" dt="2023-03-04T17:40:14.900" v="3297" actId="2696"/>
        <pc:sldMkLst>
          <pc:docMk/>
          <pc:sldMk cId="1119917368" sldId="412"/>
        </pc:sldMkLst>
      </pc:sldChg>
      <pc:sldChg chg="del">
        <pc:chgData name="ΕΙΡΗΝΗ ΚΑΤΣΑΡΟΥ" userId="3d7c3f3ab11cf231" providerId="LiveId" clId="{3EB95190-A47F-422E-BAD5-42FE9BAA652A}" dt="2023-03-04T17:40:16.132" v="3298" actId="2696"/>
        <pc:sldMkLst>
          <pc:docMk/>
          <pc:sldMk cId="233305434" sldId="413"/>
        </pc:sldMkLst>
      </pc:sldChg>
      <pc:sldChg chg="del">
        <pc:chgData name="ΕΙΡΗΝΗ ΚΑΤΣΑΡΟΥ" userId="3d7c3f3ab11cf231" providerId="LiveId" clId="{3EB95190-A47F-422E-BAD5-42FE9BAA652A}" dt="2023-03-04T17:40:16.671" v="3299" actId="2696"/>
        <pc:sldMkLst>
          <pc:docMk/>
          <pc:sldMk cId="408072485" sldId="414"/>
        </pc:sldMkLst>
      </pc:sldChg>
      <pc:sldChg chg="del">
        <pc:chgData name="ΕΙΡΗΝΗ ΚΑΤΣΑΡΟΥ" userId="3d7c3f3ab11cf231" providerId="LiveId" clId="{3EB95190-A47F-422E-BAD5-42FE9BAA652A}" dt="2023-03-04T17:40:07.690" v="3286" actId="2696"/>
        <pc:sldMkLst>
          <pc:docMk/>
          <pc:sldMk cId="1527641046" sldId="415"/>
        </pc:sldMkLst>
      </pc:sldChg>
      <pc:sldChg chg="del">
        <pc:chgData name="ΕΙΡΗΝΗ ΚΑΤΣΑΡΟΥ" userId="3d7c3f3ab11cf231" providerId="LiveId" clId="{3EB95190-A47F-422E-BAD5-42FE9BAA652A}" dt="2023-03-04T17:40:03.069" v="3281" actId="2696"/>
        <pc:sldMkLst>
          <pc:docMk/>
          <pc:sldMk cId="3508601769" sldId="417"/>
        </pc:sldMkLst>
      </pc:sldChg>
      <pc:sldChg chg="del">
        <pc:chgData name="ΕΙΡΗΝΗ ΚΑΤΣΑΡΟΥ" userId="3d7c3f3ab11cf231" providerId="LiveId" clId="{3EB95190-A47F-422E-BAD5-42FE9BAA652A}" dt="2023-03-04T17:40:10.043" v="3289" actId="2696"/>
        <pc:sldMkLst>
          <pc:docMk/>
          <pc:sldMk cId="101679480" sldId="418"/>
        </pc:sldMkLst>
      </pc:sldChg>
      <pc:sldChg chg="del">
        <pc:chgData name="ΕΙΡΗΝΗ ΚΑΤΣΑΡΟΥ" userId="3d7c3f3ab11cf231" providerId="LiveId" clId="{3EB95190-A47F-422E-BAD5-42FE9BAA652A}" dt="2023-03-04T17:40:17.224" v="3300" actId="2696"/>
        <pc:sldMkLst>
          <pc:docMk/>
          <pc:sldMk cId="363749296" sldId="419"/>
        </pc:sldMkLst>
      </pc:sldChg>
      <pc:sldChg chg="del">
        <pc:chgData name="ΕΙΡΗΝΗ ΚΑΤΣΑΡΟΥ" userId="3d7c3f3ab11cf231" providerId="LiveId" clId="{3EB95190-A47F-422E-BAD5-42FE9BAA652A}" dt="2023-03-04T17:40:20.677" v="3305" actId="2696"/>
        <pc:sldMkLst>
          <pc:docMk/>
          <pc:sldMk cId="3538796565" sldId="420"/>
        </pc:sldMkLst>
      </pc:sldChg>
      <pc:sldChg chg="del">
        <pc:chgData name="ΕΙΡΗΝΗ ΚΑΤΣΑΡΟΥ" userId="3d7c3f3ab11cf231" providerId="LiveId" clId="{3EB95190-A47F-422E-BAD5-42FE9BAA652A}" dt="2023-03-04T17:40:21.501" v="3306" actId="2696"/>
        <pc:sldMkLst>
          <pc:docMk/>
          <pc:sldMk cId="2135957450" sldId="421"/>
        </pc:sldMkLst>
      </pc:sldChg>
      <pc:sldChg chg="del">
        <pc:chgData name="ΕΙΡΗΝΗ ΚΑΤΣΑΡΟΥ" userId="3d7c3f3ab11cf231" providerId="LiveId" clId="{3EB95190-A47F-422E-BAD5-42FE9BAA652A}" dt="2023-03-04T17:40:22.993" v="3307" actId="2696"/>
        <pc:sldMkLst>
          <pc:docMk/>
          <pc:sldMk cId="954203662" sldId="422"/>
        </pc:sldMkLst>
      </pc:sldChg>
      <pc:sldChg chg="del">
        <pc:chgData name="ΕΙΡΗΝΗ ΚΑΤΣΑΡΟΥ" userId="3d7c3f3ab11cf231" providerId="LiveId" clId="{3EB95190-A47F-422E-BAD5-42FE9BAA652A}" dt="2023-03-04T17:40:24.017" v="3308" actId="2696"/>
        <pc:sldMkLst>
          <pc:docMk/>
          <pc:sldMk cId="2997787583" sldId="423"/>
        </pc:sldMkLst>
      </pc:sldChg>
      <pc:sldChg chg="del">
        <pc:chgData name="ΕΙΡΗΝΗ ΚΑΤΣΑΡΟΥ" userId="3d7c3f3ab11cf231" providerId="LiveId" clId="{3EB95190-A47F-422E-BAD5-42FE9BAA652A}" dt="2023-03-04T17:40:24.532" v="3309" actId="2696"/>
        <pc:sldMkLst>
          <pc:docMk/>
          <pc:sldMk cId="890936354" sldId="424"/>
        </pc:sldMkLst>
      </pc:sldChg>
      <pc:sldChg chg="del">
        <pc:chgData name="ΕΙΡΗΝΗ ΚΑΤΣΑΡΟΥ" userId="3d7c3f3ab11cf231" providerId="LiveId" clId="{3EB95190-A47F-422E-BAD5-42FE9BAA652A}" dt="2023-03-04T17:40:25.082" v="3310" actId="2696"/>
        <pc:sldMkLst>
          <pc:docMk/>
          <pc:sldMk cId="4054908595" sldId="425"/>
        </pc:sldMkLst>
      </pc:sldChg>
      <pc:sldChg chg="modSp add mod">
        <pc:chgData name="ΕΙΡΗΝΗ ΚΑΤΣΑΡΟΥ" userId="3d7c3f3ab11cf231" providerId="LiveId" clId="{3EB95190-A47F-422E-BAD5-42FE9BAA652A}" dt="2023-03-04T16:12:48.012" v="25" actId="20577"/>
        <pc:sldMkLst>
          <pc:docMk/>
          <pc:sldMk cId="2356654742" sldId="426"/>
        </pc:sldMkLst>
        <pc:spChg chg="mod">
          <ac:chgData name="ΕΙΡΗΝΗ ΚΑΤΣΑΡΟΥ" userId="3d7c3f3ab11cf231" providerId="LiveId" clId="{3EB95190-A47F-422E-BAD5-42FE9BAA652A}" dt="2023-03-04T16:12:48.012" v="25" actId="20577"/>
          <ac:spMkLst>
            <pc:docMk/>
            <pc:sldMk cId="2356654742" sldId="426"/>
            <ac:spMk id="3" creationId="{DB767AAC-D353-62DB-8CEB-CB082DC16DB9}"/>
          </ac:spMkLst>
        </pc:spChg>
      </pc:sldChg>
      <pc:sldChg chg="new del">
        <pc:chgData name="ΕΙΡΗΝΗ ΚΑΤΣΑΡΟΥ" userId="3d7c3f3ab11cf231" providerId="LiveId" clId="{3EB95190-A47F-422E-BAD5-42FE9BAA652A}" dt="2023-03-04T16:12:24.656" v="7" actId="680"/>
        <pc:sldMkLst>
          <pc:docMk/>
          <pc:sldMk cId="3054231805" sldId="426"/>
        </pc:sldMkLst>
      </pc:sldChg>
      <pc:sldChg chg="modSp add mod">
        <pc:chgData name="ΕΙΡΗΝΗ ΚΑΤΣΑΡΟΥ" userId="3d7c3f3ab11cf231" providerId="LiveId" clId="{3EB95190-A47F-422E-BAD5-42FE9BAA652A}" dt="2023-03-04T16:13:42.418" v="82" actId="1076"/>
        <pc:sldMkLst>
          <pc:docMk/>
          <pc:sldMk cId="2547873648" sldId="427"/>
        </pc:sldMkLst>
        <pc:spChg chg="mod">
          <ac:chgData name="ΕΙΡΗΝΗ ΚΑΤΣΑΡΟΥ" userId="3d7c3f3ab11cf231" providerId="LiveId" clId="{3EB95190-A47F-422E-BAD5-42FE9BAA652A}" dt="2023-03-04T16:13:42.418" v="82" actId="1076"/>
          <ac:spMkLst>
            <pc:docMk/>
            <pc:sldMk cId="2547873648" sldId="427"/>
            <ac:spMk id="3" creationId="{DB767AAC-D353-62DB-8CEB-CB082DC16DB9}"/>
          </ac:spMkLst>
        </pc:spChg>
      </pc:sldChg>
      <pc:sldChg chg="new del">
        <pc:chgData name="ΕΙΡΗΝΗ ΚΑΤΣΑΡΟΥ" userId="3d7c3f3ab11cf231" providerId="LiveId" clId="{3EB95190-A47F-422E-BAD5-42FE9BAA652A}" dt="2023-03-04T16:14:39.300" v="87" actId="680"/>
        <pc:sldMkLst>
          <pc:docMk/>
          <pc:sldMk cId="982538392" sldId="428"/>
        </pc:sldMkLst>
      </pc:sldChg>
      <pc:sldChg chg="delSp add del setBg delDesignElem">
        <pc:chgData name="ΕΙΡΗΝΗ ΚΑΤΣΑΡΟΥ" userId="3d7c3f3ab11cf231" providerId="LiveId" clId="{3EB95190-A47F-422E-BAD5-42FE9BAA652A}" dt="2023-03-04T16:14:25.342" v="85" actId="2696"/>
        <pc:sldMkLst>
          <pc:docMk/>
          <pc:sldMk cId="1174378423" sldId="428"/>
        </pc:sldMkLst>
        <pc:spChg chg="del">
          <ac:chgData name="ΕΙΡΗΝΗ ΚΑΤΣΑΡΟΥ" userId="3d7c3f3ab11cf231" providerId="LiveId" clId="{3EB95190-A47F-422E-BAD5-42FE9BAA652A}" dt="2023-03-04T16:14:08.749" v="84"/>
          <ac:spMkLst>
            <pc:docMk/>
            <pc:sldMk cId="1174378423" sldId="428"/>
            <ac:spMk id="23" creationId="{2EB492CD-616E-47F8-933B-5E2D952A0593}"/>
          </ac:spMkLst>
        </pc:spChg>
        <pc:spChg chg="del">
          <ac:chgData name="ΕΙΡΗΝΗ ΚΑΤΣΑΡΟΥ" userId="3d7c3f3ab11cf231" providerId="LiveId" clId="{3EB95190-A47F-422E-BAD5-42FE9BAA652A}" dt="2023-03-04T16:14:08.749" v="84"/>
          <ac:spMkLst>
            <pc:docMk/>
            <pc:sldMk cId="1174378423" sldId="428"/>
            <ac:spMk id="25" creationId="{59383CF9-23B5-4335-9B21-1791C4CF1C75}"/>
          </ac:spMkLst>
        </pc:spChg>
        <pc:spChg chg="del">
          <ac:chgData name="ΕΙΡΗΝΗ ΚΑΤΣΑΡΟΥ" userId="3d7c3f3ab11cf231" providerId="LiveId" clId="{3EB95190-A47F-422E-BAD5-42FE9BAA652A}" dt="2023-03-04T16:14:08.749" v="84"/>
          <ac:spMkLst>
            <pc:docMk/>
            <pc:sldMk cId="1174378423" sldId="428"/>
            <ac:spMk id="27" creationId="{0007FE00-9498-4706-B255-6437B0252C02}"/>
          </ac:spMkLst>
        </pc:spChg>
      </pc:sldChg>
      <pc:sldChg chg="modSp add mod">
        <pc:chgData name="ΕΙΡΗΝΗ ΚΑΤΣΑΡΟΥ" userId="3d7c3f3ab11cf231" providerId="LiveId" clId="{3EB95190-A47F-422E-BAD5-42FE9BAA652A}" dt="2023-03-05T17:19:06.792" v="37446" actId="1076"/>
        <pc:sldMkLst>
          <pc:docMk/>
          <pc:sldMk cId="3124689645" sldId="428"/>
        </pc:sldMkLst>
        <pc:spChg chg="mod">
          <ac:chgData name="ΕΙΡΗΝΗ ΚΑΤΣΑΡΟΥ" userId="3d7c3f3ab11cf231" providerId="LiveId" clId="{3EB95190-A47F-422E-BAD5-42FE9BAA652A}" dt="2023-03-05T17:19:06.792" v="37446" actId="1076"/>
          <ac:spMkLst>
            <pc:docMk/>
            <pc:sldMk cId="3124689645" sldId="428"/>
            <ac:spMk id="3" creationId="{DB767AAC-D353-62DB-8CEB-CB082DC16DB9}"/>
          </ac:spMkLst>
        </pc:spChg>
      </pc:sldChg>
      <pc:sldChg chg="addSp delSp modSp new mod ord setBg">
        <pc:chgData name="ΕΙΡΗΝΗ ΚΑΤΣΑΡΟΥ" userId="3d7c3f3ab11cf231" providerId="LiveId" clId="{3EB95190-A47F-422E-BAD5-42FE9BAA652A}" dt="2023-03-04T17:16:40.135" v="1929" actId="1440"/>
        <pc:sldMkLst>
          <pc:docMk/>
          <pc:sldMk cId="1791065687" sldId="429"/>
        </pc:sldMkLst>
        <pc:spChg chg="add del mod">
          <ac:chgData name="ΕΙΡΗΝΗ ΚΑΤΣΑΡΟΥ" userId="3d7c3f3ab11cf231" providerId="LiveId" clId="{3EB95190-A47F-422E-BAD5-42FE9BAA652A}" dt="2023-03-04T16:49:07.650" v="990" actId="931"/>
          <ac:spMkLst>
            <pc:docMk/>
            <pc:sldMk cId="1791065687" sldId="429"/>
            <ac:spMk id="2" creationId="{C541E90D-98C7-A6F6-FF68-873B710C70A9}"/>
          </ac:spMkLst>
        </pc:spChg>
        <pc:spChg chg="del">
          <ac:chgData name="ΕΙΡΗΝΗ ΚΑΤΣΑΡΟΥ" userId="3d7c3f3ab11cf231" providerId="LiveId" clId="{3EB95190-A47F-422E-BAD5-42FE9BAA652A}" dt="2023-03-04T16:21:26.426" v="122" actId="21"/>
          <ac:spMkLst>
            <pc:docMk/>
            <pc:sldMk cId="1791065687" sldId="429"/>
            <ac:spMk id="3" creationId="{70690B35-F007-B4D2-1A7E-BA6501C18614}"/>
          </ac:spMkLst>
        </pc:spChg>
        <pc:spChg chg="add del">
          <ac:chgData name="ΕΙΡΗΝΗ ΚΑΤΣΑΡΟΥ" userId="3d7c3f3ab11cf231" providerId="LiveId" clId="{3EB95190-A47F-422E-BAD5-42FE9BAA652A}" dt="2023-03-04T16:21:41.208" v="124" actId="11529"/>
          <ac:spMkLst>
            <pc:docMk/>
            <pc:sldMk cId="1791065687" sldId="429"/>
            <ac:spMk id="4" creationId="{FEBE15EC-1A90-404D-4476-CE0AB838F89E}"/>
          </ac:spMkLst>
        </pc:spChg>
        <pc:spChg chg="add mod">
          <ac:chgData name="ΕΙΡΗΝΗ ΚΑΤΣΑΡΟΥ" userId="3d7c3f3ab11cf231" providerId="LiveId" clId="{3EB95190-A47F-422E-BAD5-42FE9BAA652A}" dt="2023-03-04T17:08:05.531" v="1613" actId="2711"/>
          <ac:spMkLst>
            <pc:docMk/>
            <pc:sldMk cId="1791065687" sldId="429"/>
            <ac:spMk id="5" creationId="{DA634718-FC1A-A724-73B0-4EEF6F7ED9E0}"/>
          </ac:spMkLst>
        </pc:spChg>
        <pc:spChg chg="add mod ord">
          <ac:chgData name="ΕΙΡΗΝΗ ΚΑΤΣΑΡΟΥ" userId="3d7c3f3ab11cf231" providerId="LiveId" clId="{3EB95190-A47F-422E-BAD5-42FE9BAA652A}" dt="2023-03-04T17:07:57.050" v="1611" actId="14100"/>
          <ac:spMkLst>
            <pc:docMk/>
            <pc:sldMk cId="1791065687" sldId="429"/>
            <ac:spMk id="8" creationId="{22111064-B4A0-039C-C34E-ED1CFD314C38}"/>
          </ac:spMkLst>
        </pc:spChg>
        <pc:spChg chg="add del mod">
          <ac:chgData name="ΕΙΡΗΝΗ ΚΑΤΣΑΡΟΥ" userId="3d7c3f3ab11cf231" providerId="LiveId" clId="{3EB95190-A47F-422E-BAD5-42FE9BAA652A}" dt="2023-03-04T16:49:42.140" v="993" actId="21"/>
          <ac:spMkLst>
            <pc:docMk/>
            <pc:sldMk cId="1791065687" sldId="429"/>
            <ac:spMk id="12" creationId="{3994EAEA-878E-92C7-2634-3173ACCD4F31}"/>
          </ac:spMkLst>
        </pc:spChg>
        <pc:spChg chg="add del mod">
          <ac:chgData name="ΕΙΡΗΝΗ ΚΑΤΣΑΡΟΥ" userId="3d7c3f3ab11cf231" providerId="LiveId" clId="{3EB95190-A47F-422E-BAD5-42FE9BAA652A}" dt="2023-03-04T16:50:14.560" v="996" actId="931"/>
          <ac:spMkLst>
            <pc:docMk/>
            <pc:sldMk cId="1791065687" sldId="429"/>
            <ac:spMk id="14" creationId="{C3A9EF80-CF54-5A6E-0777-E2A9268956DB}"/>
          </ac:spMkLst>
        </pc:spChg>
        <pc:spChg chg="add del">
          <ac:chgData name="ΕΙΡΗΝΗ ΚΑΤΣΑΡΟΥ" userId="3d7c3f3ab11cf231" providerId="LiveId" clId="{3EB95190-A47F-422E-BAD5-42FE9BAA652A}" dt="2023-03-04T16:49:55.355" v="994" actId="26606"/>
          <ac:spMkLst>
            <pc:docMk/>
            <pc:sldMk cId="1791065687" sldId="429"/>
            <ac:spMk id="15" creationId="{5E39A796-BE83-48B1-B33F-35C4A32AAB57}"/>
          </ac:spMkLst>
        </pc:spChg>
        <pc:spChg chg="add del">
          <ac:chgData name="ΕΙΡΗΝΗ ΚΑΤΣΑΡΟΥ" userId="3d7c3f3ab11cf231" providerId="LiveId" clId="{3EB95190-A47F-422E-BAD5-42FE9BAA652A}" dt="2023-03-04T16:49:55.355" v="994" actId="26606"/>
          <ac:spMkLst>
            <pc:docMk/>
            <pc:sldMk cId="1791065687" sldId="429"/>
            <ac:spMk id="17" creationId="{72F84B47-E267-4194-8194-831DB7B5547F}"/>
          </ac:spMkLst>
        </pc:spChg>
        <pc:spChg chg="add del mod">
          <ac:chgData name="ΕΙΡΗΝΗ ΚΑΤΣΑΡΟΥ" userId="3d7c3f3ab11cf231" providerId="LiveId" clId="{3EB95190-A47F-422E-BAD5-42FE9BAA652A}" dt="2023-03-04T16:50:22.692" v="998" actId="21"/>
          <ac:spMkLst>
            <pc:docMk/>
            <pc:sldMk cId="1791065687" sldId="429"/>
            <ac:spMk id="20" creationId="{E103F595-646B-B282-F81B-03DC478C9FDE}"/>
          </ac:spMkLst>
        </pc:spChg>
        <pc:spChg chg="add del">
          <ac:chgData name="ΕΙΡΗΝΗ ΚΑΤΣΑΡΟΥ" userId="3d7c3f3ab11cf231" providerId="LiveId" clId="{3EB95190-A47F-422E-BAD5-42FE9BAA652A}" dt="2023-03-04T17:00:46.587" v="1544" actId="26606"/>
          <ac:spMkLst>
            <pc:docMk/>
            <pc:sldMk cId="1791065687" sldId="429"/>
            <ac:spMk id="27" creationId="{5E39A796-BE83-48B1-B33F-35C4A32AAB57}"/>
          </ac:spMkLst>
        </pc:spChg>
        <pc:spChg chg="add del">
          <ac:chgData name="ΕΙΡΗΝΗ ΚΑΤΣΑΡΟΥ" userId="3d7c3f3ab11cf231" providerId="LiveId" clId="{3EB95190-A47F-422E-BAD5-42FE9BAA652A}" dt="2023-03-04T17:00:46.587" v="1544" actId="26606"/>
          <ac:spMkLst>
            <pc:docMk/>
            <pc:sldMk cId="1791065687" sldId="429"/>
            <ac:spMk id="29" creationId="{72F84B47-E267-4194-8194-831DB7B5547F}"/>
          </ac:spMkLst>
        </pc:spChg>
        <pc:spChg chg="add del">
          <ac:chgData name="ΕΙΡΗΝΗ ΚΑΤΣΑΡΟΥ" userId="3d7c3f3ab11cf231" providerId="LiveId" clId="{3EB95190-A47F-422E-BAD5-42FE9BAA652A}" dt="2023-03-04T17:03:26.501" v="1577" actId="26606"/>
          <ac:spMkLst>
            <pc:docMk/>
            <pc:sldMk cId="1791065687" sldId="429"/>
            <ac:spMk id="34" creationId="{DBC6133C-0615-4CE4-9132-37E609A9BDFA}"/>
          </ac:spMkLst>
        </pc:spChg>
        <pc:spChg chg="add del">
          <ac:chgData name="ΕΙΡΗΝΗ ΚΑΤΣΑΡΟΥ" userId="3d7c3f3ab11cf231" providerId="LiveId" clId="{3EB95190-A47F-422E-BAD5-42FE9BAA652A}" dt="2023-03-04T17:03:26.501" v="1577" actId="26606"/>
          <ac:spMkLst>
            <pc:docMk/>
            <pc:sldMk cId="1791065687" sldId="429"/>
            <ac:spMk id="36" creationId="{169CC832-2974-4E8D-90ED-3E2941BA7336}"/>
          </ac:spMkLst>
        </pc:spChg>
        <pc:spChg chg="add del">
          <ac:chgData name="ΕΙΡΗΝΗ ΚΑΤΣΑΡΟΥ" userId="3d7c3f3ab11cf231" providerId="LiveId" clId="{3EB95190-A47F-422E-BAD5-42FE9BAA652A}" dt="2023-03-04T17:03:26.501" v="1577" actId="26606"/>
          <ac:spMkLst>
            <pc:docMk/>
            <pc:sldMk cId="1791065687" sldId="429"/>
            <ac:spMk id="38" creationId="{55222F96-971A-4F90-B841-6BAB416C7AC1}"/>
          </ac:spMkLst>
        </pc:spChg>
        <pc:spChg chg="add del">
          <ac:chgData name="ΕΙΡΗΝΗ ΚΑΤΣΑΡΟΥ" userId="3d7c3f3ab11cf231" providerId="LiveId" clId="{3EB95190-A47F-422E-BAD5-42FE9BAA652A}" dt="2023-03-04T17:03:26.501" v="1577" actId="26606"/>
          <ac:spMkLst>
            <pc:docMk/>
            <pc:sldMk cId="1791065687" sldId="429"/>
            <ac:spMk id="40" creationId="{08980754-6F4B-43C9-B9BE-127B6BED6586}"/>
          </ac:spMkLst>
        </pc:spChg>
        <pc:spChg chg="add del">
          <ac:chgData name="ΕΙΡΗΝΗ ΚΑΤΣΑΡΟΥ" userId="3d7c3f3ab11cf231" providerId="LiveId" clId="{3EB95190-A47F-422E-BAD5-42FE9BAA652A}" dt="2023-03-04T17:03:26.501" v="1577" actId="26606"/>
          <ac:spMkLst>
            <pc:docMk/>
            <pc:sldMk cId="1791065687" sldId="429"/>
            <ac:spMk id="42" creationId="{2C1BBA94-3F40-40AA-8BB9-E69E25E537C1}"/>
          </ac:spMkLst>
        </pc:spChg>
        <pc:spChg chg="add">
          <ac:chgData name="ΕΙΡΗΝΗ ΚΑΤΣΑΡΟΥ" userId="3d7c3f3ab11cf231" providerId="LiveId" clId="{3EB95190-A47F-422E-BAD5-42FE9BAA652A}" dt="2023-03-04T17:03:26.501" v="1577" actId="26606"/>
          <ac:spMkLst>
            <pc:docMk/>
            <pc:sldMk cId="1791065687" sldId="429"/>
            <ac:spMk id="47" creationId="{2EB492CD-616E-47F8-933B-5E2D952A0593}"/>
          </ac:spMkLst>
        </pc:spChg>
        <pc:spChg chg="add">
          <ac:chgData name="ΕΙΡΗΝΗ ΚΑΤΣΑΡΟΥ" userId="3d7c3f3ab11cf231" providerId="LiveId" clId="{3EB95190-A47F-422E-BAD5-42FE9BAA652A}" dt="2023-03-04T17:03:26.501" v="1577" actId="26606"/>
          <ac:spMkLst>
            <pc:docMk/>
            <pc:sldMk cId="1791065687" sldId="429"/>
            <ac:spMk id="49" creationId="{59383CF9-23B5-4335-9B21-1791C4CF1C75}"/>
          </ac:spMkLst>
        </pc:spChg>
        <pc:spChg chg="add">
          <ac:chgData name="ΕΙΡΗΝΗ ΚΑΤΣΑΡΟΥ" userId="3d7c3f3ab11cf231" providerId="LiveId" clId="{3EB95190-A47F-422E-BAD5-42FE9BAA652A}" dt="2023-03-04T17:03:26.501" v="1577" actId="26606"/>
          <ac:spMkLst>
            <pc:docMk/>
            <pc:sldMk cId="1791065687" sldId="429"/>
            <ac:spMk id="51" creationId="{0007FE00-9498-4706-B255-6437B0252C02}"/>
          </ac:spMkLst>
        </pc:spChg>
        <pc:picChg chg="add del mod">
          <ac:chgData name="ΕΙΡΗΝΗ ΚΑΤΣΑΡΟΥ" userId="3d7c3f3ab11cf231" providerId="LiveId" clId="{3EB95190-A47F-422E-BAD5-42FE9BAA652A}" dt="2023-03-04T16:32:51.024" v="163" actId="931"/>
          <ac:picMkLst>
            <pc:docMk/>
            <pc:sldMk cId="1791065687" sldId="429"/>
            <ac:picMk id="7" creationId="{082EA834-68DA-863D-B67F-958D23321E8B}"/>
          </ac:picMkLst>
        </pc:picChg>
        <pc:picChg chg="add del mod ord">
          <ac:chgData name="ΕΙΡΗΝΗ ΚΑΤΣΑΡΟΥ" userId="3d7c3f3ab11cf231" providerId="LiveId" clId="{3EB95190-A47F-422E-BAD5-42FE9BAA652A}" dt="2023-03-04T16:50:08.050" v="995" actId="21"/>
          <ac:picMkLst>
            <pc:docMk/>
            <pc:sldMk cId="1791065687" sldId="429"/>
            <ac:picMk id="10" creationId="{759C18EE-FDC9-F9A0-D026-36A14765FD9B}"/>
          </ac:picMkLst>
        </pc:picChg>
        <pc:picChg chg="add del mod">
          <ac:chgData name="ΕΙΡΗΝΗ ΚΑΤΣΑΡΟΥ" userId="3d7c3f3ab11cf231" providerId="LiveId" clId="{3EB95190-A47F-422E-BAD5-42FE9BAA652A}" dt="2023-03-04T16:50:18.665" v="997" actId="21"/>
          <ac:picMkLst>
            <pc:docMk/>
            <pc:sldMk cId="1791065687" sldId="429"/>
            <ac:picMk id="18" creationId="{15077BC4-8FD2-2963-DBE7-7BB8B38A2415}"/>
          </ac:picMkLst>
        </pc:picChg>
        <pc:picChg chg="add del mod">
          <ac:chgData name="ΕΙΡΗΝΗ ΚΑΤΣΑΡΟΥ" userId="3d7c3f3ab11cf231" providerId="LiveId" clId="{3EB95190-A47F-422E-BAD5-42FE9BAA652A}" dt="2023-03-04T17:16:40.135" v="1929" actId="1440"/>
          <ac:picMkLst>
            <pc:docMk/>
            <pc:sldMk cId="1791065687" sldId="429"/>
            <ac:picMk id="22" creationId="{E7C4C2E7-6284-62A1-0F48-F311E47C668A}"/>
          </ac:picMkLst>
        </pc:picChg>
      </pc:sldChg>
      <pc:sldChg chg="addSp delSp modSp add mod setBg delDesignElem">
        <pc:chgData name="ΕΙΡΗΝΗ ΚΑΤΣΑΡΟΥ" userId="3d7c3f3ab11cf231" providerId="LiveId" clId="{3EB95190-A47F-422E-BAD5-42FE9BAA652A}" dt="2023-03-04T17:39:14.145" v="3259" actId="208"/>
        <pc:sldMkLst>
          <pc:docMk/>
          <pc:sldMk cId="1726678399" sldId="430"/>
        </pc:sldMkLst>
        <pc:spChg chg="add mod">
          <ac:chgData name="ΕΙΡΗΝΗ ΚΑΤΣΑΡΟΥ" userId="3d7c3f3ab11cf231" providerId="LiveId" clId="{3EB95190-A47F-422E-BAD5-42FE9BAA652A}" dt="2023-03-04T17:31:32.578" v="2830" actId="14100"/>
          <ac:spMkLst>
            <pc:docMk/>
            <pc:sldMk cId="1726678399" sldId="430"/>
            <ac:spMk id="2" creationId="{433578DF-8BC5-BE66-6547-BD3F6B31D2E0}"/>
          </ac:spMkLst>
        </pc:spChg>
        <pc:spChg chg="mod">
          <ac:chgData name="ΕΙΡΗΝΗ ΚΑΤΣΑΡΟΥ" userId="3d7c3f3ab11cf231" providerId="LiveId" clId="{3EB95190-A47F-422E-BAD5-42FE9BAA652A}" dt="2023-03-04T17:38:40.650" v="3255" actId="1076"/>
          <ac:spMkLst>
            <pc:docMk/>
            <pc:sldMk cId="1726678399" sldId="430"/>
            <ac:spMk id="5" creationId="{DA634718-FC1A-A724-73B0-4EEF6F7ED9E0}"/>
          </ac:spMkLst>
        </pc:spChg>
        <pc:spChg chg="mod">
          <ac:chgData name="ΕΙΡΗΝΗ ΚΑΤΣΑΡΟΥ" userId="3d7c3f3ab11cf231" providerId="LiveId" clId="{3EB95190-A47F-422E-BAD5-42FE9BAA652A}" dt="2023-03-04T17:37:36.413" v="3254" actId="20577"/>
          <ac:spMkLst>
            <pc:docMk/>
            <pc:sldMk cId="1726678399" sldId="430"/>
            <ac:spMk id="8" creationId="{22111064-B4A0-039C-C34E-ED1CFD314C38}"/>
          </ac:spMkLst>
        </pc:spChg>
        <pc:spChg chg="del">
          <ac:chgData name="ΕΙΡΗΝΗ ΚΑΤΣΑΡΟΥ" userId="3d7c3f3ab11cf231" providerId="LiveId" clId="{3EB95190-A47F-422E-BAD5-42FE9BAA652A}" dt="2023-03-04T17:21:41.937" v="1947"/>
          <ac:spMkLst>
            <pc:docMk/>
            <pc:sldMk cId="1726678399" sldId="430"/>
            <ac:spMk id="47" creationId="{2EB492CD-616E-47F8-933B-5E2D952A0593}"/>
          </ac:spMkLst>
        </pc:spChg>
        <pc:spChg chg="del">
          <ac:chgData name="ΕΙΡΗΝΗ ΚΑΤΣΑΡΟΥ" userId="3d7c3f3ab11cf231" providerId="LiveId" clId="{3EB95190-A47F-422E-BAD5-42FE9BAA652A}" dt="2023-03-04T17:21:41.937" v="1947"/>
          <ac:spMkLst>
            <pc:docMk/>
            <pc:sldMk cId="1726678399" sldId="430"/>
            <ac:spMk id="49" creationId="{59383CF9-23B5-4335-9B21-1791C4CF1C75}"/>
          </ac:spMkLst>
        </pc:spChg>
        <pc:spChg chg="del">
          <ac:chgData name="ΕΙΡΗΝΗ ΚΑΤΣΑΡΟΥ" userId="3d7c3f3ab11cf231" providerId="LiveId" clId="{3EB95190-A47F-422E-BAD5-42FE9BAA652A}" dt="2023-03-04T17:21:41.937" v="1947"/>
          <ac:spMkLst>
            <pc:docMk/>
            <pc:sldMk cId="1726678399" sldId="430"/>
            <ac:spMk id="51" creationId="{0007FE00-9498-4706-B255-6437B0252C02}"/>
          </ac:spMkLst>
        </pc:spChg>
        <pc:picChg chg="del">
          <ac:chgData name="ΕΙΡΗΝΗ ΚΑΤΣΑΡΟΥ" userId="3d7c3f3ab11cf231" providerId="LiveId" clId="{3EB95190-A47F-422E-BAD5-42FE9BAA652A}" dt="2023-03-04T17:21:45.918" v="1948" actId="21"/>
          <ac:picMkLst>
            <pc:docMk/>
            <pc:sldMk cId="1726678399" sldId="430"/>
            <ac:picMk id="22" creationId="{E7C4C2E7-6284-62A1-0F48-F311E47C668A}"/>
          </ac:picMkLst>
        </pc:picChg>
        <pc:cxnChg chg="add mod">
          <ac:chgData name="ΕΙΡΗΝΗ ΚΑΤΣΑΡΟΥ" userId="3d7c3f3ab11cf231" providerId="LiveId" clId="{3EB95190-A47F-422E-BAD5-42FE9BAA652A}" dt="2023-03-04T17:39:14.145" v="3259" actId="208"/>
          <ac:cxnSpMkLst>
            <pc:docMk/>
            <pc:sldMk cId="1726678399" sldId="430"/>
            <ac:cxnSpMk id="4" creationId="{79F31B8B-407C-EEE8-67C0-2E25F10239D1}"/>
          </ac:cxnSpMkLst>
        </pc:cxnChg>
      </pc:sldChg>
      <pc:sldChg chg="delSp add del setBg delDesignElem">
        <pc:chgData name="ΕΙΡΗΝΗ ΚΑΤΣΑΡΟΥ" userId="3d7c3f3ab11cf231" providerId="LiveId" clId="{3EB95190-A47F-422E-BAD5-42FE9BAA652A}" dt="2023-03-04T17:58:36.278" v="3922" actId="2696"/>
        <pc:sldMkLst>
          <pc:docMk/>
          <pc:sldMk cId="453870567" sldId="431"/>
        </pc:sldMkLst>
        <pc:spChg chg="del">
          <ac:chgData name="ΕΙΡΗΝΗ ΚΑΤΣΑΡΟΥ" userId="3d7c3f3ab11cf231" providerId="LiveId" clId="{3EB95190-A47F-422E-BAD5-42FE9BAA652A}" dt="2023-03-04T17:58:30.049" v="3921"/>
          <ac:spMkLst>
            <pc:docMk/>
            <pc:sldMk cId="453870567" sldId="431"/>
            <ac:spMk id="17" creationId="{DBF61EA3-B236-439E-9C0B-340980D56BEE}"/>
          </ac:spMkLst>
        </pc:spChg>
        <pc:spChg chg="del">
          <ac:chgData name="ΕΙΡΗΝΗ ΚΑΤΣΑΡΟΥ" userId="3d7c3f3ab11cf231" providerId="LiveId" clId="{3EB95190-A47F-422E-BAD5-42FE9BAA652A}" dt="2023-03-04T17:58:30.049" v="3921"/>
          <ac:spMkLst>
            <pc:docMk/>
            <pc:sldMk cId="453870567" sldId="431"/>
            <ac:spMk id="23" creationId="{E659831F-0D9A-4C63-9EBB-8435B85A440F}"/>
          </ac:spMkLst>
        </pc:spChg>
        <pc:grpChg chg="del">
          <ac:chgData name="ΕΙΡΗΝΗ ΚΑΤΣΑΡΟΥ" userId="3d7c3f3ab11cf231" providerId="LiveId" clId="{3EB95190-A47F-422E-BAD5-42FE9BAA652A}" dt="2023-03-04T17:58:30.049" v="3921"/>
          <ac:grpSpMkLst>
            <pc:docMk/>
            <pc:sldMk cId="453870567" sldId="431"/>
            <ac:grpSpMk id="19" creationId="{28FAF094-D087-493F-8DF9-A486C2D6BBAA}"/>
          </ac:grpSpMkLst>
        </pc:grpChg>
      </pc:sldChg>
      <pc:sldChg chg="addSp delSp modSp add mod setBg delDesignElem">
        <pc:chgData name="ΕΙΡΗΝΗ ΚΑΤΣΑΡΟΥ" userId="3d7c3f3ab11cf231" providerId="LiveId" clId="{3EB95190-A47F-422E-BAD5-42FE9BAA652A}" dt="2023-03-04T18:08:53.917" v="5341" actId="14100"/>
        <pc:sldMkLst>
          <pc:docMk/>
          <pc:sldMk cId="4060790336" sldId="431"/>
        </pc:sldMkLst>
        <pc:spChg chg="del mod">
          <ac:chgData name="ΕΙΡΗΝΗ ΚΑΤΣΑΡΟΥ" userId="3d7c3f3ab11cf231" providerId="LiveId" clId="{3EB95190-A47F-422E-BAD5-42FE9BAA652A}" dt="2023-03-04T17:59:23.917" v="3927" actId="21"/>
          <ac:spMkLst>
            <pc:docMk/>
            <pc:sldMk cId="4060790336" sldId="431"/>
            <ac:spMk id="4" creationId="{D7F42822-2B8F-B894-3E5E-C27228EC345D}"/>
          </ac:spMkLst>
        </pc:spChg>
        <pc:spChg chg="mod">
          <ac:chgData name="ΕΙΡΗΝΗ ΚΑΤΣΑΡΟΥ" userId="3d7c3f3ab11cf231" providerId="LiveId" clId="{3EB95190-A47F-422E-BAD5-42FE9BAA652A}" dt="2023-03-04T18:08:53.917" v="5341" actId="14100"/>
          <ac:spMkLst>
            <pc:docMk/>
            <pc:sldMk cId="4060790336" sldId="431"/>
            <ac:spMk id="5" creationId="{35DF4799-A56B-05CE-FC3B-1826326BA490}"/>
          </ac:spMkLst>
        </pc:spChg>
        <pc:spChg chg="add">
          <ac:chgData name="ΕΙΡΗΝΗ ΚΑΤΣΑΡΟΥ" userId="3d7c3f3ab11cf231" providerId="LiveId" clId="{3EB95190-A47F-422E-BAD5-42FE9BAA652A}" dt="2023-03-04T17:59:02.431" v="3926" actId="26606"/>
          <ac:spMkLst>
            <pc:docMk/>
            <pc:sldMk cId="4060790336" sldId="431"/>
            <ac:spMk id="10" creationId="{DBF61EA3-B236-439E-9C0B-340980D56BEE}"/>
          </ac:spMkLst>
        </pc:spChg>
        <pc:spChg chg="add">
          <ac:chgData name="ΕΙΡΗΝΗ ΚΑΤΣΑΡΟΥ" userId="3d7c3f3ab11cf231" providerId="LiveId" clId="{3EB95190-A47F-422E-BAD5-42FE9BAA652A}" dt="2023-03-04T17:59:02.431" v="3926" actId="26606"/>
          <ac:spMkLst>
            <pc:docMk/>
            <pc:sldMk cId="4060790336" sldId="431"/>
            <ac:spMk id="16" creationId="{E659831F-0D9A-4C63-9EBB-8435B85A440F}"/>
          </ac:spMkLst>
        </pc:spChg>
        <pc:spChg chg="del">
          <ac:chgData name="ΕΙΡΗΝΗ ΚΑΤΣΑΡΟΥ" userId="3d7c3f3ab11cf231" providerId="LiveId" clId="{3EB95190-A47F-422E-BAD5-42FE9BAA652A}" dt="2023-03-04T17:58:51.482" v="3925"/>
          <ac:spMkLst>
            <pc:docMk/>
            <pc:sldMk cId="4060790336" sldId="431"/>
            <ac:spMk id="17" creationId="{DBF61EA3-B236-439E-9C0B-340980D56BEE}"/>
          </ac:spMkLst>
        </pc:spChg>
        <pc:spChg chg="del">
          <ac:chgData name="ΕΙΡΗΝΗ ΚΑΤΣΑΡΟΥ" userId="3d7c3f3ab11cf231" providerId="LiveId" clId="{3EB95190-A47F-422E-BAD5-42FE9BAA652A}" dt="2023-03-04T17:58:51.482" v="3925"/>
          <ac:spMkLst>
            <pc:docMk/>
            <pc:sldMk cId="4060790336" sldId="431"/>
            <ac:spMk id="23" creationId="{E659831F-0D9A-4C63-9EBB-8435B85A440F}"/>
          </ac:spMkLst>
        </pc:spChg>
        <pc:grpChg chg="add">
          <ac:chgData name="ΕΙΡΗΝΗ ΚΑΤΣΑΡΟΥ" userId="3d7c3f3ab11cf231" providerId="LiveId" clId="{3EB95190-A47F-422E-BAD5-42FE9BAA652A}" dt="2023-03-04T17:59:02.431" v="3926" actId="26606"/>
          <ac:grpSpMkLst>
            <pc:docMk/>
            <pc:sldMk cId="4060790336" sldId="431"/>
            <ac:grpSpMk id="12" creationId="{28FAF094-D087-493F-8DF9-A486C2D6BBAA}"/>
          </ac:grpSpMkLst>
        </pc:grpChg>
        <pc:grpChg chg="del">
          <ac:chgData name="ΕΙΡΗΝΗ ΚΑΤΣΑΡΟΥ" userId="3d7c3f3ab11cf231" providerId="LiveId" clId="{3EB95190-A47F-422E-BAD5-42FE9BAA652A}" dt="2023-03-04T17:58:51.482" v="3925"/>
          <ac:grpSpMkLst>
            <pc:docMk/>
            <pc:sldMk cId="4060790336" sldId="431"/>
            <ac:grpSpMk id="19" creationId="{28FAF094-D087-493F-8DF9-A486C2D6BBAA}"/>
          </ac:grpSpMkLst>
        </pc:grpChg>
      </pc:sldChg>
      <pc:sldChg chg="delSp add del setBg delDesignElem">
        <pc:chgData name="ΕΙΡΗΝΗ ΚΑΤΣΑΡΟΥ" userId="3d7c3f3ab11cf231" providerId="LiveId" clId="{3EB95190-A47F-422E-BAD5-42FE9BAA652A}" dt="2023-03-04T18:11:05.258" v="5390" actId="2696"/>
        <pc:sldMkLst>
          <pc:docMk/>
          <pc:sldMk cId="2631416714" sldId="432"/>
        </pc:sldMkLst>
        <pc:spChg chg="del">
          <ac:chgData name="ΕΙΡΗΝΗ ΚΑΤΣΑΡΟΥ" userId="3d7c3f3ab11cf231" providerId="LiveId" clId="{3EB95190-A47F-422E-BAD5-42FE9BAA652A}" dt="2023-03-04T18:09:08.863" v="5343"/>
          <ac:spMkLst>
            <pc:docMk/>
            <pc:sldMk cId="2631416714" sldId="432"/>
            <ac:spMk id="10" creationId="{DBF61EA3-B236-439E-9C0B-340980D56BEE}"/>
          </ac:spMkLst>
        </pc:spChg>
        <pc:spChg chg="del">
          <ac:chgData name="ΕΙΡΗΝΗ ΚΑΤΣΑΡΟΥ" userId="3d7c3f3ab11cf231" providerId="LiveId" clId="{3EB95190-A47F-422E-BAD5-42FE9BAA652A}" dt="2023-03-04T18:09:08.863" v="5343"/>
          <ac:spMkLst>
            <pc:docMk/>
            <pc:sldMk cId="2631416714" sldId="432"/>
            <ac:spMk id="16" creationId="{E659831F-0D9A-4C63-9EBB-8435B85A440F}"/>
          </ac:spMkLst>
        </pc:spChg>
        <pc:grpChg chg="del">
          <ac:chgData name="ΕΙΡΗΝΗ ΚΑΤΣΑΡΟΥ" userId="3d7c3f3ab11cf231" providerId="LiveId" clId="{3EB95190-A47F-422E-BAD5-42FE9BAA652A}" dt="2023-03-04T18:09:08.863" v="5343"/>
          <ac:grpSpMkLst>
            <pc:docMk/>
            <pc:sldMk cId="2631416714" sldId="432"/>
            <ac:grpSpMk id="12" creationId="{28FAF094-D087-493F-8DF9-A486C2D6BBAA}"/>
          </ac:grpSpMkLst>
        </pc:grpChg>
      </pc:sldChg>
      <pc:sldChg chg="addSp delSp modSp add mod setBg delDesignElem">
        <pc:chgData name="ΕΙΡΗΝΗ ΚΑΤΣΑΡΟΥ" userId="3d7c3f3ab11cf231" providerId="LiveId" clId="{3EB95190-A47F-422E-BAD5-42FE9BAA652A}" dt="2023-03-04T18:18:35.769" v="6437" actId="20577"/>
        <pc:sldMkLst>
          <pc:docMk/>
          <pc:sldMk cId="2903586540" sldId="433"/>
        </pc:sldMkLst>
        <pc:spChg chg="del mod">
          <ac:chgData name="ΕΙΡΗΝΗ ΚΑΤΣΑΡΟΥ" userId="3d7c3f3ab11cf231" providerId="LiveId" clId="{3EB95190-A47F-422E-BAD5-42FE9BAA652A}" dt="2023-03-04T18:11:16.375" v="5391" actId="21"/>
          <ac:spMkLst>
            <pc:docMk/>
            <pc:sldMk cId="2903586540" sldId="433"/>
            <ac:spMk id="4" creationId="{D7F42822-2B8F-B894-3E5E-C27228EC345D}"/>
          </ac:spMkLst>
        </pc:spChg>
        <pc:spChg chg="mod">
          <ac:chgData name="ΕΙΡΗΝΗ ΚΑΤΣΑΡΟΥ" userId="3d7c3f3ab11cf231" providerId="LiveId" clId="{3EB95190-A47F-422E-BAD5-42FE9BAA652A}" dt="2023-03-04T18:18:35.769" v="6437" actId="20577"/>
          <ac:spMkLst>
            <pc:docMk/>
            <pc:sldMk cId="2903586540" sldId="433"/>
            <ac:spMk id="5" creationId="{35DF4799-A56B-05CE-FC3B-1826326BA490}"/>
          </ac:spMkLst>
        </pc:spChg>
        <pc:spChg chg="add">
          <ac:chgData name="ΕΙΡΗΝΗ ΚΑΤΣΑΡΟΥ" userId="3d7c3f3ab11cf231" providerId="LiveId" clId="{3EB95190-A47F-422E-BAD5-42FE9BAA652A}" dt="2023-03-04T18:11:00.331" v="5389" actId="26606"/>
          <ac:spMkLst>
            <pc:docMk/>
            <pc:sldMk cId="2903586540" sldId="433"/>
            <ac:spMk id="10" creationId="{DBF61EA3-B236-439E-9C0B-340980D56BEE}"/>
          </ac:spMkLst>
        </pc:spChg>
        <pc:spChg chg="add">
          <ac:chgData name="ΕΙΡΗΝΗ ΚΑΤΣΑΡΟΥ" userId="3d7c3f3ab11cf231" providerId="LiveId" clId="{3EB95190-A47F-422E-BAD5-42FE9BAA652A}" dt="2023-03-04T18:11:00.331" v="5389" actId="26606"/>
          <ac:spMkLst>
            <pc:docMk/>
            <pc:sldMk cId="2903586540" sldId="433"/>
            <ac:spMk id="16" creationId="{E659831F-0D9A-4C63-9EBB-8435B85A440F}"/>
          </ac:spMkLst>
        </pc:spChg>
        <pc:spChg chg="del">
          <ac:chgData name="ΕΙΡΗΝΗ ΚΑΤΣΑΡΟΥ" userId="3d7c3f3ab11cf231" providerId="LiveId" clId="{3EB95190-A47F-422E-BAD5-42FE9BAA652A}" dt="2023-03-04T18:10:40.252" v="5388"/>
          <ac:spMkLst>
            <pc:docMk/>
            <pc:sldMk cId="2903586540" sldId="433"/>
            <ac:spMk id="17" creationId="{DBF61EA3-B236-439E-9C0B-340980D56BEE}"/>
          </ac:spMkLst>
        </pc:spChg>
        <pc:spChg chg="del">
          <ac:chgData name="ΕΙΡΗΝΗ ΚΑΤΣΑΡΟΥ" userId="3d7c3f3ab11cf231" providerId="LiveId" clId="{3EB95190-A47F-422E-BAD5-42FE9BAA652A}" dt="2023-03-04T18:10:40.252" v="5388"/>
          <ac:spMkLst>
            <pc:docMk/>
            <pc:sldMk cId="2903586540" sldId="433"/>
            <ac:spMk id="23" creationId="{E659831F-0D9A-4C63-9EBB-8435B85A440F}"/>
          </ac:spMkLst>
        </pc:spChg>
        <pc:grpChg chg="add">
          <ac:chgData name="ΕΙΡΗΝΗ ΚΑΤΣΑΡΟΥ" userId="3d7c3f3ab11cf231" providerId="LiveId" clId="{3EB95190-A47F-422E-BAD5-42FE9BAA652A}" dt="2023-03-04T18:11:00.331" v="5389" actId="26606"/>
          <ac:grpSpMkLst>
            <pc:docMk/>
            <pc:sldMk cId="2903586540" sldId="433"/>
            <ac:grpSpMk id="12" creationId="{28FAF094-D087-493F-8DF9-A486C2D6BBAA}"/>
          </ac:grpSpMkLst>
        </pc:grpChg>
        <pc:grpChg chg="del">
          <ac:chgData name="ΕΙΡΗΝΗ ΚΑΤΣΑΡΟΥ" userId="3d7c3f3ab11cf231" providerId="LiveId" clId="{3EB95190-A47F-422E-BAD5-42FE9BAA652A}" dt="2023-03-04T18:10:40.252" v="5388"/>
          <ac:grpSpMkLst>
            <pc:docMk/>
            <pc:sldMk cId="2903586540" sldId="433"/>
            <ac:grpSpMk id="19" creationId="{28FAF094-D087-493F-8DF9-A486C2D6BBAA}"/>
          </ac:grpSpMkLst>
        </pc:grpChg>
      </pc:sldChg>
      <pc:sldChg chg="addSp delSp modSp add mod setBg delDesignElem">
        <pc:chgData name="ΕΙΡΗΝΗ ΚΑΤΣΑΡΟΥ" userId="3d7c3f3ab11cf231" providerId="LiveId" clId="{3EB95190-A47F-422E-BAD5-42FE9BAA652A}" dt="2023-03-04T19:19:15.147" v="10447" actId="20577"/>
        <pc:sldMkLst>
          <pc:docMk/>
          <pc:sldMk cId="4186465869" sldId="434"/>
        </pc:sldMkLst>
        <pc:spChg chg="mod">
          <ac:chgData name="ΕΙΡΗΝΗ ΚΑΤΣΑΡΟΥ" userId="3d7c3f3ab11cf231" providerId="LiveId" clId="{3EB95190-A47F-422E-BAD5-42FE9BAA652A}" dt="2023-03-04T19:05:32.786" v="9163" actId="947"/>
          <ac:spMkLst>
            <pc:docMk/>
            <pc:sldMk cId="4186465869" sldId="434"/>
            <ac:spMk id="4" creationId="{D7F42822-2B8F-B894-3E5E-C27228EC345D}"/>
          </ac:spMkLst>
        </pc:spChg>
        <pc:spChg chg="mod">
          <ac:chgData name="ΕΙΡΗΝΗ ΚΑΤΣΑΡΟΥ" userId="3d7c3f3ab11cf231" providerId="LiveId" clId="{3EB95190-A47F-422E-BAD5-42FE9BAA652A}" dt="2023-03-04T19:19:15.147" v="10447" actId="20577"/>
          <ac:spMkLst>
            <pc:docMk/>
            <pc:sldMk cId="4186465869" sldId="434"/>
            <ac:spMk id="5" creationId="{35DF4799-A56B-05CE-FC3B-1826326BA490}"/>
          </ac:spMkLst>
        </pc:spChg>
        <pc:spChg chg="add">
          <ac:chgData name="ΕΙΡΗΝΗ ΚΑΤΣΑΡΟΥ" userId="3d7c3f3ab11cf231" providerId="LiveId" clId="{3EB95190-A47F-422E-BAD5-42FE9BAA652A}" dt="2023-03-04T19:04:45.816" v="9081" actId="26606"/>
          <ac:spMkLst>
            <pc:docMk/>
            <pc:sldMk cId="4186465869" sldId="434"/>
            <ac:spMk id="10" creationId="{DBF61EA3-B236-439E-9C0B-340980D56BEE}"/>
          </ac:spMkLst>
        </pc:spChg>
        <pc:spChg chg="add">
          <ac:chgData name="ΕΙΡΗΝΗ ΚΑΤΣΑΡΟΥ" userId="3d7c3f3ab11cf231" providerId="LiveId" clId="{3EB95190-A47F-422E-BAD5-42FE9BAA652A}" dt="2023-03-04T19:04:45.816" v="9081" actId="26606"/>
          <ac:spMkLst>
            <pc:docMk/>
            <pc:sldMk cId="4186465869" sldId="434"/>
            <ac:spMk id="16" creationId="{E659831F-0D9A-4C63-9EBB-8435B85A440F}"/>
          </ac:spMkLst>
        </pc:spChg>
        <pc:spChg chg="del">
          <ac:chgData name="ΕΙΡΗΝΗ ΚΑΤΣΑΡΟΥ" userId="3d7c3f3ab11cf231" providerId="LiveId" clId="{3EB95190-A47F-422E-BAD5-42FE9BAA652A}" dt="2023-03-04T19:04:26.065" v="9080"/>
          <ac:spMkLst>
            <pc:docMk/>
            <pc:sldMk cId="4186465869" sldId="434"/>
            <ac:spMk id="17" creationId="{DBF61EA3-B236-439E-9C0B-340980D56BEE}"/>
          </ac:spMkLst>
        </pc:spChg>
        <pc:spChg chg="del">
          <ac:chgData name="ΕΙΡΗΝΗ ΚΑΤΣΑΡΟΥ" userId="3d7c3f3ab11cf231" providerId="LiveId" clId="{3EB95190-A47F-422E-BAD5-42FE9BAA652A}" dt="2023-03-04T19:04:26.065" v="9080"/>
          <ac:spMkLst>
            <pc:docMk/>
            <pc:sldMk cId="4186465869" sldId="434"/>
            <ac:spMk id="23" creationId="{E659831F-0D9A-4C63-9EBB-8435B85A440F}"/>
          </ac:spMkLst>
        </pc:spChg>
        <pc:grpChg chg="add">
          <ac:chgData name="ΕΙΡΗΝΗ ΚΑΤΣΑΡΟΥ" userId="3d7c3f3ab11cf231" providerId="LiveId" clId="{3EB95190-A47F-422E-BAD5-42FE9BAA652A}" dt="2023-03-04T19:04:45.816" v="9081" actId="26606"/>
          <ac:grpSpMkLst>
            <pc:docMk/>
            <pc:sldMk cId="4186465869" sldId="434"/>
            <ac:grpSpMk id="12" creationId="{28FAF094-D087-493F-8DF9-A486C2D6BBAA}"/>
          </ac:grpSpMkLst>
        </pc:grpChg>
        <pc:grpChg chg="del">
          <ac:chgData name="ΕΙΡΗΝΗ ΚΑΤΣΑΡΟΥ" userId="3d7c3f3ab11cf231" providerId="LiveId" clId="{3EB95190-A47F-422E-BAD5-42FE9BAA652A}" dt="2023-03-04T19:04:26.065" v="9080"/>
          <ac:grpSpMkLst>
            <pc:docMk/>
            <pc:sldMk cId="4186465869" sldId="434"/>
            <ac:grpSpMk id="19" creationId="{28FAF094-D087-493F-8DF9-A486C2D6BBAA}"/>
          </ac:grpSpMkLst>
        </pc:grpChg>
      </pc:sldChg>
      <pc:sldChg chg="delSp add del setBg delDesignElem">
        <pc:chgData name="ΕΙΡΗΝΗ ΚΑΤΣΑΡΟΥ" userId="3d7c3f3ab11cf231" providerId="LiveId" clId="{3EB95190-A47F-422E-BAD5-42FE9BAA652A}" dt="2023-03-04T19:03:54.027" v="9077" actId="2696"/>
        <pc:sldMkLst>
          <pc:docMk/>
          <pc:sldMk cId="4196326133" sldId="434"/>
        </pc:sldMkLst>
        <pc:spChg chg="del">
          <ac:chgData name="ΕΙΡΗΝΗ ΚΑΤΣΑΡΟΥ" userId="3d7c3f3ab11cf231" providerId="LiveId" clId="{3EB95190-A47F-422E-BAD5-42FE9BAA652A}" dt="2023-03-04T19:02:40.536" v="9074"/>
          <ac:spMkLst>
            <pc:docMk/>
            <pc:sldMk cId="4196326133" sldId="434"/>
            <ac:spMk id="17" creationId="{DBF61EA3-B236-439E-9C0B-340980D56BEE}"/>
          </ac:spMkLst>
        </pc:spChg>
        <pc:spChg chg="del">
          <ac:chgData name="ΕΙΡΗΝΗ ΚΑΤΣΑΡΟΥ" userId="3d7c3f3ab11cf231" providerId="LiveId" clId="{3EB95190-A47F-422E-BAD5-42FE9BAA652A}" dt="2023-03-04T19:02:40.536" v="9074"/>
          <ac:spMkLst>
            <pc:docMk/>
            <pc:sldMk cId="4196326133" sldId="434"/>
            <ac:spMk id="23" creationId="{E659831F-0D9A-4C63-9EBB-8435B85A440F}"/>
          </ac:spMkLst>
        </pc:spChg>
        <pc:grpChg chg="del">
          <ac:chgData name="ΕΙΡΗΝΗ ΚΑΤΣΑΡΟΥ" userId="3d7c3f3ab11cf231" providerId="LiveId" clId="{3EB95190-A47F-422E-BAD5-42FE9BAA652A}" dt="2023-03-04T19:02:40.536" v="9074"/>
          <ac:grpSpMkLst>
            <pc:docMk/>
            <pc:sldMk cId="4196326133" sldId="434"/>
            <ac:grpSpMk id="19" creationId="{28FAF094-D087-493F-8DF9-A486C2D6BBAA}"/>
          </ac:grpSpMkLst>
        </pc:grpChg>
      </pc:sldChg>
      <pc:sldChg chg="delSp add del setBg delDesignElem">
        <pc:chgData name="ΕΙΡΗΝΗ ΚΑΤΣΑΡΟΥ" userId="3d7c3f3ab11cf231" providerId="LiveId" clId="{3EB95190-A47F-422E-BAD5-42FE9BAA652A}" dt="2023-03-04T19:03:54.980" v="9078" actId="2696"/>
        <pc:sldMkLst>
          <pc:docMk/>
          <pc:sldMk cId="393083391" sldId="435"/>
        </pc:sldMkLst>
        <pc:spChg chg="del">
          <ac:chgData name="ΕΙΡΗΝΗ ΚΑΤΣΑΡΟΥ" userId="3d7c3f3ab11cf231" providerId="LiveId" clId="{3EB95190-A47F-422E-BAD5-42FE9BAA652A}" dt="2023-03-04T19:03:20.791" v="9076"/>
          <ac:spMkLst>
            <pc:docMk/>
            <pc:sldMk cId="393083391" sldId="435"/>
            <ac:spMk id="17" creationId="{DBF61EA3-B236-439E-9C0B-340980D56BEE}"/>
          </ac:spMkLst>
        </pc:spChg>
        <pc:spChg chg="del">
          <ac:chgData name="ΕΙΡΗΝΗ ΚΑΤΣΑΡΟΥ" userId="3d7c3f3ab11cf231" providerId="LiveId" clId="{3EB95190-A47F-422E-BAD5-42FE9BAA652A}" dt="2023-03-04T19:03:20.791" v="9076"/>
          <ac:spMkLst>
            <pc:docMk/>
            <pc:sldMk cId="393083391" sldId="435"/>
            <ac:spMk id="23" creationId="{E659831F-0D9A-4C63-9EBB-8435B85A440F}"/>
          </ac:spMkLst>
        </pc:spChg>
        <pc:grpChg chg="del">
          <ac:chgData name="ΕΙΡΗΝΗ ΚΑΤΣΑΡΟΥ" userId="3d7c3f3ab11cf231" providerId="LiveId" clId="{3EB95190-A47F-422E-BAD5-42FE9BAA652A}" dt="2023-03-04T19:03:20.791" v="9076"/>
          <ac:grpSpMkLst>
            <pc:docMk/>
            <pc:sldMk cId="393083391" sldId="435"/>
            <ac:grpSpMk id="19" creationId="{28FAF094-D087-493F-8DF9-A486C2D6BBAA}"/>
          </ac:grpSpMkLst>
        </pc:grpChg>
      </pc:sldChg>
      <pc:sldChg chg="addSp delSp modSp add mod setBg delDesignElem">
        <pc:chgData name="ΕΙΡΗΝΗ ΚΑΤΣΑΡΟΥ" userId="3d7c3f3ab11cf231" providerId="LiveId" clId="{3EB95190-A47F-422E-BAD5-42FE9BAA652A}" dt="2023-03-04T19:44:49.392" v="12909" actId="123"/>
        <pc:sldMkLst>
          <pc:docMk/>
          <pc:sldMk cId="1666134332" sldId="435"/>
        </pc:sldMkLst>
        <pc:spChg chg="mod">
          <ac:chgData name="ΕΙΡΗΝΗ ΚΑΤΣΑΡΟΥ" userId="3d7c3f3ab11cf231" providerId="LiveId" clId="{3EB95190-A47F-422E-BAD5-42FE9BAA652A}" dt="2023-03-04T19:38:22.825" v="12179" actId="14100"/>
          <ac:spMkLst>
            <pc:docMk/>
            <pc:sldMk cId="1666134332" sldId="435"/>
            <ac:spMk id="4" creationId="{D7F42822-2B8F-B894-3E5E-C27228EC345D}"/>
          </ac:spMkLst>
        </pc:spChg>
        <pc:spChg chg="mod">
          <ac:chgData name="ΕΙΡΗΝΗ ΚΑΤΣΑΡΟΥ" userId="3d7c3f3ab11cf231" providerId="LiveId" clId="{3EB95190-A47F-422E-BAD5-42FE9BAA652A}" dt="2023-03-04T19:44:49.392" v="12909" actId="123"/>
          <ac:spMkLst>
            <pc:docMk/>
            <pc:sldMk cId="1666134332" sldId="435"/>
            <ac:spMk id="5" creationId="{35DF4799-A56B-05CE-FC3B-1826326BA490}"/>
          </ac:spMkLst>
        </pc:spChg>
        <pc:spChg chg="add">
          <ac:chgData name="ΕΙΡΗΝΗ ΚΑΤΣΑΡΟΥ" userId="3d7c3f3ab11cf231" providerId="LiveId" clId="{3EB95190-A47F-422E-BAD5-42FE9BAA652A}" dt="2023-03-04T19:37:36.791" v="12122" actId="26606"/>
          <ac:spMkLst>
            <pc:docMk/>
            <pc:sldMk cId="1666134332" sldId="435"/>
            <ac:spMk id="7" creationId="{DBF61EA3-B236-439E-9C0B-340980D56BEE}"/>
          </ac:spMkLst>
        </pc:spChg>
        <pc:spChg chg="add">
          <ac:chgData name="ΕΙΡΗΝΗ ΚΑΤΣΑΡΟΥ" userId="3d7c3f3ab11cf231" providerId="LiveId" clId="{3EB95190-A47F-422E-BAD5-42FE9BAA652A}" dt="2023-03-04T19:37:36.791" v="12122" actId="26606"/>
          <ac:spMkLst>
            <pc:docMk/>
            <pc:sldMk cId="1666134332" sldId="435"/>
            <ac:spMk id="9" creationId="{E659831F-0D9A-4C63-9EBB-8435B85A440F}"/>
          </ac:spMkLst>
        </pc:spChg>
        <pc:spChg chg="del">
          <ac:chgData name="ΕΙΡΗΝΗ ΚΑΤΣΑΡΟΥ" userId="3d7c3f3ab11cf231" providerId="LiveId" clId="{3EB95190-A47F-422E-BAD5-42FE9BAA652A}" dt="2023-03-04T19:36:49.964" v="12119"/>
          <ac:spMkLst>
            <pc:docMk/>
            <pc:sldMk cId="1666134332" sldId="435"/>
            <ac:spMk id="10" creationId="{DBF61EA3-B236-439E-9C0B-340980D56BEE}"/>
          </ac:spMkLst>
        </pc:spChg>
        <pc:spChg chg="del">
          <ac:chgData name="ΕΙΡΗΝΗ ΚΑΤΣΑΡΟΥ" userId="3d7c3f3ab11cf231" providerId="LiveId" clId="{3EB95190-A47F-422E-BAD5-42FE9BAA652A}" dt="2023-03-04T19:36:49.964" v="12119"/>
          <ac:spMkLst>
            <pc:docMk/>
            <pc:sldMk cId="1666134332" sldId="435"/>
            <ac:spMk id="16" creationId="{E659831F-0D9A-4C63-9EBB-8435B85A440F}"/>
          </ac:spMkLst>
        </pc:spChg>
        <pc:grpChg chg="add">
          <ac:chgData name="ΕΙΡΗΝΗ ΚΑΤΣΑΡΟΥ" userId="3d7c3f3ab11cf231" providerId="LiveId" clId="{3EB95190-A47F-422E-BAD5-42FE9BAA652A}" dt="2023-03-04T19:37:36.791" v="12122" actId="26606"/>
          <ac:grpSpMkLst>
            <pc:docMk/>
            <pc:sldMk cId="1666134332" sldId="435"/>
            <ac:grpSpMk id="8" creationId="{28FAF094-D087-493F-8DF9-A486C2D6BBAA}"/>
          </ac:grpSpMkLst>
        </pc:grpChg>
        <pc:grpChg chg="del">
          <ac:chgData name="ΕΙΡΗΝΗ ΚΑΤΣΑΡΟΥ" userId="3d7c3f3ab11cf231" providerId="LiveId" clId="{3EB95190-A47F-422E-BAD5-42FE9BAA652A}" dt="2023-03-04T19:36:49.964" v="12119"/>
          <ac:grpSpMkLst>
            <pc:docMk/>
            <pc:sldMk cId="1666134332" sldId="435"/>
            <ac:grpSpMk id="12" creationId="{28FAF094-D087-493F-8DF9-A486C2D6BBAA}"/>
          </ac:grpSpMkLst>
        </pc:grpChg>
      </pc:sldChg>
      <pc:sldChg chg="delSp add del setBg delDesignElem">
        <pc:chgData name="ΕΙΡΗΝΗ ΚΑΤΣΑΡΟΥ" userId="3d7c3f3ab11cf231" providerId="LiveId" clId="{3EB95190-A47F-422E-BAD5-42FE9BAA652A}" dt="2023-03-04T19:37:40.125" v="12123" actId="2696"/>
        <pc:sldMkLst>
          <pc:docMk/>
          <pc:sldMk cId="2119583743" sldId="436"/>
        </pc:sldMkLst>
        <pc:spChg chg="del">
          <ac:chgData name="ΕΙΡΗΝΗ ΚΑΤΣΑΡΟΥ" userId="3d7c3f3ab11cf231" providerId="LiveId" clId="{3EB95190-A47F-422E-BAD5-42FE9BAA652A}" dt="2023-03-04T19:37:17.647" v="12121"/>
          <ac:spMkLst>
            <pc:docMk/>
            <pc:sldMk cId="2119583743" sldId="436"/>
            <ac:spMk id="10" creationId="{DBF61EA3-B236-439E-9C0B-340980D56BEE}"/>
          </ac:spMkLst>
        </pc:spChg>
        <pc:spChg chg="del">
          <ac:chgData name="ΕΙΡΗΝΗ ΚΑΤΣΑΡΟΥ" userId="3d7c3f3ab11cf231" providerId="LiveId" clId="{3EB95190-A47F-422E-BAD5-42FE9BAA652A}" dt="2023-03-04T19:37:17.647" v="12121"/>
          <ac:spMkLst>
            <pc:docMk/>
            <pc:sldMk cId="2119583743" sldId="436"/>
            <ac:spMk id="16" creationId="{E659831F-0D9A-4C63-9EBB-8435B85A440F}"/>
          </ac:spMkLst>
        </pc:spChg>
        <pc:grpChg chg="del">
          <ac:chgData name="ΕΙΡΗΝΗ ΚΑΤΣΑΡΟΥ" userId="3d7c3f3ab11cf231" providerId="LiveId" clId="{3EB95190-A47F-422E-BAD5-42FE9BAA652A}" dt="2023-03-04T19:37:17.647" v="12121"/>
          <ac:grpSpMkLst>
            <pc:docMk/>
            <pc:sldMk cId="2119583743" sldId="436"/>
            <ac:grpSpMk id="12" creationId="{28FAF094-D087-493F-8DF9-A486C2D6BBAA}"/>
          </ac:grpSpMkLst>
        </pc:grpChg>
      </pc:sldChg>
      <pc:sldChg chg="addSp delSp modSp add mod setBg delDesignElem">
        <pc:chgData name="ΕΙΡΗΝΗ ΚΑΤΣΑΡΟΥ" userId="3d7c3f3ab11cf231" providerId="LiveId" clId="{3EB95190-A47F-422E-BAD5-42FE9BAA652A}" dt="2023-03-04T19:48:27.960" v="13323" actId="1076"/>
        <pc:sldMkLst>
          <pc:docMk/>
          <pc:sldMk cId="3691102211" sldId="436"/>
        </pc:sldMkLst>
        <pc:spChg chg="del mod">
          <ac:chgData name="ΕΙΡΗΝΗ ΚΑΤΣΑΡΟΥ" userId="3d7c3f3ab11cf231" providerId="LiveId" clId="{3EB95190-A47F-422E-BAD5-42FE9BAA652A}" dt="2023-03-04T19:45:04.796" v="12913" actId="21"/>
          <ac:spMkLst>
            <pc:docMk/>
            <pc:sldMk cId="3691102211" sldId="436"/>
            <ac:spMk id="4" creationId="{D7F42822-2B8F-B894-3E5E-C27228EC345D}"/>
          </ac:spMkLst>
        </pc:spChg>
        <pc:spChg chg="mod">
          <ac:chgData name="ΕΙΡΗΝΗ ΚΑΤΣΑΡΟΥ" userId="3d7c3f3ab11cf231" providerId="LiveId" clId="{3EB95190-A47F-422E-BAD5-42FE9BAA652A}" dt="2023-03-04T19:48:27.960" v="13323" actId="1076"/>
          <ac:spMkLst>
            <pc:docMk/>
            <pc:sldMk cId="3691102211" sldId="436"/>
            <ac:spMk id="5" creationId="{35DF4799-A56B-05CE-FC3B-1826326BA490}"/>
          </ac:spMkLst>
        </pc:spChg>
        <pc:spChg chg="del">
          <ac:chgData name="ΕΙΡΗΝΗ ΚΑΤΣΑΡΟΥ" userId="3d7c3f3ab11cf231" providerId="LiveId" clId="{3EB95190-A47F-422E-BAD5-42FE9BAA652A}" dt="2023-03-04T19:44:54.652" v="12911"/>
          <ac:spMkLst>
            <pc:docMk/>
            <pc:sldMk cId="3691102211" sldId="436"/>
            <ac:spMk id="7" creationId="{DBF61EA3-B236-439E-9C0B-340980D56BEE}"/>
          </ac:spMkLst>
        </pc:spChg>
        <pc:spChg chg="del">
          <ac:chgData name="ΕΙΡΗΝΗ ΚΑΤΣΑΡΟΥ" userId="3d7c3f3ab11cf231" providerId="LiveId" clId="{3EB95190-A47F-422E-BAD5-42FE9BAA652A}" dt="2023-03-04T19:44:54.652" v="12911"/>
          <ac:spMkLst>
            <pc:docMk/>
            <pc:sldMk cId="3691102211" sldId="436"/>
            <ac:spMk id="9" creationId="{E659831F-0D9A-4C63-9EBB-8435B85A440F}"/>
          </ac:spMkLst>
        </pc:spChg>
        <pc:spChg chg="add">
          <ac:chgData name="ΕΙΡΗΝΗ ΚΑΤΣΑΡΟΥ" userId="3d7c3f3ab11cf231" providerId="LiveId" clId="{3EB95190-A47F-422E-BAD5-42FE9BAA652A}" dt="2023-03-04T19:45:01.404" v="12912" actId="26606"/>
          <ac:spMkLst>
            <pc:docMk/>
            <pc:sldMk cId="3691102211" sldId="436"/>
            <ac:spMk id="10" creationId="{DBF61EA3-B236-439E-9C0B-340980D56BEE}"/>
          </ac:spMkLst>
        </pc:spChg>
        <pc:spChg chg="add">
          <ac:chgData name="ΕΙΡΗΝΗ ΚΑΤΣΑΡΟΥ" userId="3d7c3f3ab11cf231" providerId="LiveId" clId="{3EB95190-A47F-422E-BAD5-42FE9BAA652A}" dt="2023-03-04T19:45:01.404" v="12912" actId="26606"/>
          <ac:spMkLst>
            <pc:docMk/>
            <pc:sldMk cId="3691102211" sldId="436"/>
            <ac:spMk id="16" creationId="{E659831F-0D9A-4C63-9EBB-8435B85A440F}"/>
          </ac:spMkLst>
        </pc:spChg>
        <pc:grpChg chg="del">
          <ac:chgData name="ΕΙΡΗΝΗ ΚΑΤΣΑΡΟΥ" userId="3d7c3f3ab11cf231" providerId="LiveId" clId="{3EB95190-A47F-422E-BAD5-42FE9BAA652A}" dt="2023-03-04T19:44:54.652" v="12911"/>
          <ac:grpSpMkLst>
            <pc:docMk/>
            <pc:sldMk cId="3691102211" sldId="436"/>
            <ac:grpSpMk id="8" creationId="{28FAF094-D087-493F-8DF9-A486C2D6BBAA}"/>
          </ac:grpSpMkLst>
        </pc:grpChg>
        <pc:grpChg chg="add">
          <ac:chgData name="ΕΙΡΗΝΗ ΚΑΤΣΑΡΟΥ" userId="3d7c3f3ab11cf231" providerId="LiveId" clId="{3EB95190-A47F-422E-BAD5-42FE9BAA652A}" dt="2023-03-04T19:45:01.404" v="12912" actId="26606"/>
          <ac:grpSpMkLst>
            <pc:docMk/>
            <pc:sldMk cId="3691102211" sldId="436"/>
            <ac:grpSpMk id="12" creationId="{28FAF094-D087-493F-8DF9-A486C2D6BBAA}"/>
          </ac:grpSpMkLst>
        </pc:grpChg>
      </pc:sldChg>
      <pc:sldChg chg="addSp delSp modSp add mod setBg delDesignElem">
        <pc:chgData name="ΕΙΡΗΝΗ ΚΑΤΣΑΡΟΥ" userId="3d7c3f3ab11cf231" providerId="LiveId" clId="{3EB95190-A47F-422E-BAD5-42FE9BAA652A}" dt="2023-03-04T19:56:28.056" v="14312" actId="20577"/>
        <pc:sldMkLst>
          <pc:docMk/>
          <pc:sldMk cId="3091503127" sldId="437"/>
        </pc:sldMkLst>
        <pc:spChg chg="del mod">
          <ac:chgData name="ΕΙΡΗΝΗ ΚΑΤΣΑΡΟΥ" userId="3d7c3f3ab11cf231" providerId="LiveId" clId="{3EB95190-A47F-422E-BAD5-42FE9BAA652A}" dt="2023-03-04T19:48:50.690" v="13327" actId="21"/>
          <ac:spMkLst>
            <pc:docMk/>
            <pc:sldMk cId="3091503127" sldId="437"/>
            <ac:spMk id="4" creationId="{D7F42822-2B8F-B894-3E5E-C27228EC345D}"/>
          </ac:spMkLst>
        </pc:spChg>
        <pc:spChg chg="mod">
          <ac:chgData name="ΕΙΡΗΝΗ ΚΑΤΣΑΡΟΥ" userId="3d7c3f3ab11cf231" providerId="LiveId" clId="{3EB95190-A47F-422E-BAD5-42FE9BAA652A}" dt="2023-03-04T19:56:28.056" v="14312" actId="20577"/>
          <ac:spMkLst>
            <pc:docMk/>
            <pc:sldMk cId="3091503127" sldId="437"/>
            <ac:spMk id="5" creationId="{35DF4799-A56B-05CE-FC3B-1826326BA490}"/>
          </ac:spMkLst>
        </pc:spChg>
        <pc:spChg chg="del">
          <ac:chgData name="ΕΙΡΗΝΗ ΚΑΤΣΑΡΟΥ" userId="3d7c3f3ab11cf231" providerId="LiveId" clId="{3EB95190-A47F-422E-BAD5-42FE9BAA652A}" dt="2023-03-04T19:48:38.085" v="13325"/>
          <ac:spMkLst>
            <pc:docMk/>
            <pc:sldMk cId="3091503127" sldId="437"/>
            <ac:spMk id="7" creationId="{DBF61EA3-B236-439E-9C0B-340980D56BEE}"/>
          </ac:spMkLst>
        </pc:spChg>
        <pc:spChg chg="del">
          <ac:chgData name="ΕΙΡΗΝΗ ΚΑΤΣΑΡΟΥ" userId="3d7c3f3ab11cf231" providerId="LiveId" clId="{3EB95190-A47F-422E-BAD5-42FE9BAA652A}" dt="2023-03-04T19:48:38.085" v="13325"/>
          <ac:spMkLst>
            <pc:docMk/>
            <pc:sldMk cId="3091503127" sldId="437"/>
            <ac:spMk id="9" creationId="{E659831F-0D9A-4C63-9EBB-8435B85A440F}"/>
          </ac:spMkLst>
        </pc:spChg>
        <pc:spChg chg="add">
          <ac:chgData name="ΕΙΡΗΝΗ ΚΑΤΣΑΡΟΥ" userId="3d7c3f3ab11cf231" providerId="LiveId" clId="{3EB95190-A47F-422E-BAD5-42FE9BAA652A}" dt="2023-03-04T19:48:42.600" v="13326" actId="26606"/>
          <ac:spMkLst>
            <pc:docMk/>
            <pc:sldMk cId="3091503127" sldId="437"/>
            <ac:spMk id="10" creationId="{DBF61EA3-B236-439E-9C0B-340980D56BEE}"/>
          </ac:spMkLst>
        </pc:spChg>
        <pc:spChg chg="add">
          <ac:chgData name="ΕΙΡΗΝΗ ΚΑΤΣΑΡΟΥ" userId="3d7c3f3ab11cf231" providerId="LiveId" clId="{3EB95190-A47F-422E-BAD5-42FE9BAA652A}" dt="2023-03-04T19:48:42.600" v="13326" actId="26606"/>
          <ac:spMkLst>
            <pc:docMk/>
            <pc:sldMk cId="3091503127" sldId="437"/>
            <ac:spMk id="16" creationId="{E659831F-0D9A-4C63-9EBB-8435B85A440F}"/>
          </ac:spMkLst>
        </pc:spChg>
        <pc:grpChg chg="del">
          <ac:chgData name="ΕΙΡΗΝΗ ΚΑΤΣΑΡΟΥ" userId="3d7c3f3ab11cf231" providerId="LiveId" clId="{3EB95190-A47F-422E-BAD5-42FE9BAA652A}" dt="2023-03-04T19:48:38.085" v="13325"/>
          <ac:grpSpMkLst>
            <pc:docMk/>
            <pc:sldMk cId="3091503127" sldId="437"/>
            <ac:grpSpMk id="8" creationId="{28FAF094-D087-493F-8DF9-A486C2D6BBAA}"/>
          </ac:grpSpMkLst>
        </pc:grpChg>
        <pc:grpChg chg="add">
          <ac:chgData name="ΕΙΡΗΝΗ ΚΑΤΣΑΡΟΥ" userId="3d7c3f3ab11cf231" providerId="LiveId" clId="{3EB95190-A47F-422E-BAD5-42FE9BAA652A}" dt="2023-03-04T19:48:42.600" v="13326" actId="26606"/>
          <ac:grpSpMkLst>
            <pc:docMk/>
            <pc:sldMk cId="3091503127" sldId="437"/>
            <ac:grpSpMk id="12" creationId="{28FAF094-D087-493F-8DF9-A486C2D6BBAA}"/>
          </ac:grpSpMkLst>
        </pc:grpChg>
      </pc:sldChg>
      <pc:sldChg chg="addSp delSp add del setBg delDesignElem">
        <pc:chgData name="ΕΙΡΗΝΗ ΚΑΤΣΑΡΟΥ" userId="3d7c3f3ab11cf231" providerId="LiveId" clId="{3EB95190-A47F-422E-BAD5-42FE9BAA652A}" dt="2023-03-04T19:48:09.663" v="13322"/>
        <pc:sldMkLst>
          <pc:docMk/>
          <pc:sldMk cId="3215808346" sldId="437"/>
        </pc:sldMkLst>
        <pc:spChg chg="add del">
          <ac:chgData name="ΕΙΡΗΝΗ ΚΑΤΣΑΡΟΥ" userId="3d7c3f3ab11cf231" providerId="LiveId" clId="{3EB95190-A47F-422E-BAD5-42FE9BAA652A}" dt="2023-03-04T19:48:09.663" v="13322"/>
          <ac:spMkLst>
            <pc:docMk/>
            <pc:sldMk cId="3215808346" sldId="437"/>
            <ac:spMk id="10" creationId="{DBF61EA3-B236-439E-9C0B-340980D56BEE}"/>
          </ac:spMkLst>
        </pc:spChg>
        <pc:spChg chg="add del">
          <ac:chgData name="ΕΙΡΗΝΗ ΚΑΤΣΑΡΟΥ" userId="3d7c3f3ab11cf231" providerId="LiveId" clId="{3EB95190-A47F-422E-BAD5-42FE9BAA652A}" dt="2023-03-04T19:48:09.663" v="13322"/>
          <ac:spMkLst>
            <pc:docMk/>
            <pc:sldMk cId="3215808346" sldId="437"/>
            <ac:spMk id="16" creationId="{E659831F-0D9A-4C63-9EBB-8435B85A440F}"/>
          </ac:spMkLst>
        </pc:spChg>
        <pc:grpChg chg="add del">
          <ac:chgData name="ΕΙΡΗΝΗ ΚΑΤΣΑΡΟΥ" userId="3d7c3f3ab11cf231" providerId="LiveId" clId="{3EB95190-A47F-422E-BAD5-42FE9BAA652A}" dt="2023-03-04T19:48:09.663" v="13322"/>
          <ac:grpSpMkLst>
            <pc:docMk/>
            <pc:sldMk cId="3215808346" sldId="437"/>
            <ac:grpSpMk id="12" creationId="{28FAF094-D087-493F-8DF9-A486C2D6BBAA}"/>
          </ac:grpSpMkLst>
        </pc:grpChg>
      </pc:sldChg>
      <pc:sldChg chg="modSp add mod">
        <pc:chgData name="ΕΙΡΗΝΗ ΚΑΤΣΑΡΟΥ" userId="3d7c3f3ab11cf231" providerId="LiveId" clId="{3EB95190-A47F-422E-BAD5-42FE9BAA652A}" dt="2023-03-04T19:59:09.190" v="14675" actId="20577"/>
        <pc:sldMkLst>
          <pc:docMk/>
          <pc:sldMk cId="147244157" sldId="438"/>
        </pc:sldMkLst>
        <pc:spChg chg="mod">
          <ac:chgData name="ΕΙΡΗΝΗ ΚΑΤΣΑΡΟΥ" userId="3d7c3f3ab11cf231" providerId="LiveId" clId="{3EB95190-A47F-422E-BAD5-42FE9BAA652A}" dt="2023-03-04T19:57:08.129" v="14359" actId="20577"/>
          <ac:spMkLst>
            <pc:docMk/>
            <pc:sldMk cId="147244157" sldId="438"/>
            <ac:spMk id="4" creationId="{D7F42822-2B8F-B894-3E5E-C27228EC345D}"/>
          </ac:spMkLst>
        </pc:spChg>
        <pc:graphicFrameChg chg="mod">
          <ac:chgData name="ΕΙΡΗΝΗ ΚΑΤΣΑΡΟΥ" userId="3d7c3f3ab11cf231" providerId="LiveId" clId="{3EB95190-A47F-422E-BAD5-42FE9BAA652A}" dt="2023-03-04T19:59:09.190" v="14675" actId="20577"/>
          <ac:graphicFrameMkLst>
            <pc:docMk/>
            <pc:sldMk cId="147244157" sldId="438"/>
            <ac:graphicFrameMk id="43" creationId="{8840C080-C466-4E3C-9859-A35C5FCF346F}"/>
          </ac:graphicFrameMkLst>
        </pc:graphicFrameChg>
      </pc:sldChg>
      <pc:sldChg chg="delSp modSp add mod setBg delDesignElem">
        <pc:chgData name="ΕΙΡΗΝΗ ΚΑΤΣΑΡΟΥ" userId="3d7c3f3ab11cf231" providerId="LiveId" clId="{3EB95190-A47F-422E-BAD5-42FE9BAA652A}" dt="2023-03-04T20:11:38.606" v="16059" actId="20577"/>
        <pc:sldMkLst>
          <pc:docMk/>
          <pc:sldMk cId="1724102751" sldId="439"/>
        </pc:sldMkLst>
        <pc:spChg chg="mod">
          <ac:chgData name="ΕΙΡΗΝΗ ΚΑΤΣΑΡΟΥ" userId="3d7c3f3ab11cf231" providerId="LiveId" clId="{3EB95190-A47F-422E-BAD5-42FE9BAA652A}" dt="2023-03-04T20:11:38.606" v="16059" actId="20577"/>
          <ac:spMkLst>
            <pc:docMk/>
            <pc:sldMk cId="1724102751" sldId="439"/>
            <ac:spMk id="5" creationId="{35DF4799-A56B-05CE-FC3B-1826326BA490}"/>
          </ac:spMkLst>
        </pc:spChg>
        <pc:spChg chg="del">
          <ac:chgData name="ΕΙΡΗΝΗ ΚΑΤΣΑΡΟΥ" userId="3d7c3f3ab11cf231" providerId="LiveId" clId="{3EB95190-A47F-422E-BAD5-42FE9BAA652A}" dt="2023-03-04T20:08:56.385" v="15683"/>
          <ac:spMkLst>
            <pc:docMk/>
            <pc:sldMk cId="1724102751" sldId="439"/>
            <ac:spMk id="9" creationId="{460B0EFB-53ED-4F35-B05D-F658EA021C65}"/>
          </ac:spMkLst>
        </pc:spChg>
        <pc:spChg chg="del">
          <ac:chgData name="ΕΙΡΗΝΗ ΚΑΤΣΑΡΟΥ" userId="3d7c3f3ab11cf231" providerId="LiveId" clId="{3EB95190-A47F-422E-BAD5-42FE9BAA652A}" dt="2023-03-04T20:08:56.385" v="15683"/>
          <ac:spMkLst>
            <pc:docMk/>
            <pc:sldMk cId="1724102751" sldId="439"/>
            <ac:spMk id="10" creationId="{835EF3DD-7D43-4A27-8967-A92FD8CC9365}"/>
          </ac:spMkLst>
        </pc:spChg>
      </pc:sldChg>
      <pc:sldChg chg="addSp delSp modSp add mod setBg delDesignElem">
        <pc:chgData name="ΕΙΡΗΝΗ ΚΑΤΣΑΡΟΥ" userId="3d7c3f3ab11cf231" providerId="LiveId" clId="{3EB95190-A47F-422E-BAD5-42FE9BAA652A}" dt="2023-03-04T20:22:52.123" v="17383" actId="313"/>
        <pc:sldMkLst>
          <pc:docMk/>
          <pc:sldMk cId="3168361077" sldId="440"/>
        </pc:sldMkLst>
        <pc:spChg chg="mod">
          <ac:chgData name="ΕΙΡΗΝΗ ΚΑΤΣΑΡΟΥ" userId="3d7c3f3ab11cf231" providerId="LiveId" clId="{3EB95190-A47F-422E-BAD5-42FE9BAA652A}" dt="2023-03-04T20:13:19.710" v="16089" actId="20577"/>
          <ac:spMkLst>
            <pc:docMk/>
            <pc:sldMk cId="3168361077" sldId="440"/>
            <ac:spMk id="4" creationId="{D7F42822-2B8F-B894-3E5E-C27228EC345D}"/>
          </ac:spMkLst>
        </pc:spChg>
        <pc:spChg chg="mod">
          <ac:chgData name="ΕΙΡΗΝΗ ΚΑΤΣΑΡΟΥ" userId="3d7c3f3ab11cf231" providerId="LiveId" clId="{3EB95190-A47F-422E-BAD5-42FE9BAA652A}" dt="2023-03-04T20:22:52.123" v="17383" actId="313"/>
          <ac:spMkLst>
            <pc:docMk/>
            <pc:sldMk cId="3168361077" sldId="440"/>
            <ac:spMk id="5" creationId="{35DF4799-A56B-05CE-FC3B-1826326BA490}"/>
          </ac:spMkLst>
        </pc:spChg>
        <pc:spChg chg="del">
          <ac:chgData name="ΕΙΡΗΝΗ ΚΑΤΣΑΡΟΥ" userId="3d7c3f3ab11cf231" providerId="LiveId" clId="{3EB95190-A47F-422E-BAD5-42FE9BAA652A}" dt="2023-03-04T20:12:49.375" v="16063"/>
          <ac:spMkLst>
            <pc:docMk/>
            <pc:sldMk cId="3168361077" sldId="440"/>
            <ac:spMk id="7" creationId="{DBF61EA3-B236-439E-9C0B-340980D56BEE}"/>
          </ac:spMkLst>
        </pc:spChg>
        <pc:spChg chg="del">
          <ac:chgData name="ΕΙΡΗΝΗ ΚΑΤΣΑΡΟΥ" userId="3d7c3f3ab11cf231" providerId="LiveId" clId="{3EB95190-A47F-422E-BAD5-42FE9BAA652A}" dt="2023-03-04T20:12:49.375" v="16063"/>
          <ac:spMkLst>
            <pc:docMk/>
            <pc:sldMk cId="3168361077" sldId="440"/>
            <ac:spMk id="9" creationId="{E659831F-0D9A-4C63-9EBB-8435B85A440F}"/>
          </ac:spMkLst>
        </pc:spChg>
        <pc:spChg chg="add">
          <ac:chgData name="ΕΙΡΗΝΗ ΚΑΤΣΑΡΟΥ" userId="3d7c3f3ab11cf231" providerId="LiveId" clId="{3EB95190-A47F-422E-BAD5-42FE9BAA652A}" dt="2023-03-04T20:12:53.929" v="16064" actId="26606"/>
          <ac:spMkLst>
            <pc:docMk/>
            <pc:sldMk cId="3168361077" sldId="440"/>
            <ac:spMk id="10" creationId="{DBF61EA3-B236-439E-9C0B-340980D56BEE}"/>
          </ac:spMkLst>
        </pc:spChg>
        <pc:spChg chg="add">
          <ac:chgData name="ΕΙΡΗΝΗ ΚΑΤΣΑΡΟΥ" userId="3d7c3f3ab11cf231" providerId="LiveId" clId="{3EB95190-A47F-422E-BAD5-42FE9BAA652A}" dt="2023-03-04T20:12:53.929" v="16064" actId="26606"/>
          <ac:spMkLst>
            <pc:docMk/>
            <pc:sldMk cId="3168361077" sldId="440"/>
            <ac:spMk id="16" creationId="{E659831F-0D9A-4C63-9EBB-8435B85A440F}"/>
          </ac:spMkLst>
        </pc:spChg>
        <pc:grpChg chg="del">
          <ac:chgData name="ΕΙΡΗΝΗ ΚΑΤΣΑΡΟΥ" userId="3d7c3f3ab11cf231" providerId="LiveId" clId="{3EB95190-A47F-422E-BAD5-42FE9BAA652A}" dt="2023-03-04T20:12:49.375" v="16063"/>
          <ac:grpSpMkLst>
            <pc:docMk/>
            <pc:sldMk cId="3168361077" sldId="440"/>
            <ac:grpSpMk id="8" creationId="{28FAF094-D087-493F-8DF9-A486C2D6BBAA}"/>
          </ac:grpSpMkLst>
        </pc:grpChg>
        <pc:grpChg chg="add">
          <ac:chgData name="ΕΙΡΗΝΗ ΚΑΤΣΑΡΟΥ" userId="3d7c3f3ab11cf231" providerId="LiveId" clId="{3EB95190-A47F-422E-BAD5-42FE9BAA652A}" dt="2023-03-04T20:12:53.929" v="16064" actId="26606"/>
          <ac:grpSpMkLst>
            <pc:docMk/>
            <pc:sldMk cId="3168361077" sldId="440"/>
            <ac:grpSpMk id="12" creationId="{28FAF094-D087-493F-8DF9-A486C2D6BBAA}"/>
          </ac:grpSpMkLst>
        </pc:grpChg>
      </pc:sldChg>
      <pc:sldChg chg="modSp add mod">
        <pc:chgData name="ΕΙΡΗΝΗ ΚΑΤΣΑΡΟΥ" userId="3d7c3f3ab11cf231" providerId="LiveId" clId="{3EB95190-A47F-422E-BAD5-42FE9BAA652A}" dt="2023-03-04T20:40:40.426" v="19059" actId="20577"/>
        <pc:sldMkLst>
          <pc:docMk/>
          <pc:sldMk cId="3183012957" sldId="441"/>
        </pc:sldMkLst>
        <pc:spChg chg="mod">
          <ac:chgData name="ΕΙΡΗΝΗ ΚΑΤΣΑΡΟΥ" userId="3d7c3f3ab11cf231" providerId="LiveId" clId="{3EB95190-A47F-422E-BAD5-42FE9BAA652A}" dt="2023-03-04T20:38:13.928" v="18751" actId="1076"/>
          <ac:spMkLst>
            <pc:docMk/>
            <pc:sldMk cId="3183012957" sldId="441"/>
            <ac:spMk id="4" creationId="{D7F42822-2B8F-B894-3E5E-C27228EC345D}"/>
          </ac:spMkLst>
        </pc:spChg>
        <pc:spChg chg="mod">
          <ac:chgData name="ΕΙΡΗΝΗ ΚΑΤΣΑΡΟΥ" userId="3d7c3f3ab11cf231" providerId="LiveId" clId="{3EB95190-A47F-422E-BAD5-42FE9BAA652A}" dt="2023-03-04T20:40:40.426" v="19059" actId="20577"/>
          <ac:spMkLst>
            <pc:docMk/>
            <pc:sldMk cId="3183012957" sldId="441"/>
            <ac:spMk id="5" creationId="{35DF4799-A56B-05CE-FC3B-1826326BA490}"/>
          </ac:spMkLst>
        </pc:spChg>
      </pc:sldChg>
      <pc:sldChg chg="addSp delSp modSp add mod setBg delDesignElem">
        <pc:chgData name="ΕΙΡΗΝΗ ΚΑΤΣΑΡΟΥ" userId="3d7c3f3ab11cf231" providerId="LiveId" clId="{3EB95190-A47F-422E-BAD5-42FE9BAA652A}" dt="2023-03-05T16:30:44.512" v="34503" actId="20577"/>
        <pc:sldMkLst>
          <pc:docMk/>
          <pc:sldMk cId="3781921144" sldId="442"/>
        </pc:sldMkLst>
        <pc:spChg chg="add mod">
          <ac:chgData name="ΕΙΡΗΝΗ ΚΑΤΣΑΡΟΥ" userId="3d7c3f3ab11cf231" providerId="LiveId" clId="{3EB95190-A47F-422E-BAD5-42FE9BAA652A}" dt="2023-03-05T16:30:44.512" v="34503" actId="20577"/>
          <ac:spMkLst>
            <pc:docMk/>
            <pc:sldMk cId="3781921144" sldId="442"/>
            <ac:spMk id="2" creationId="{C2127059-2E59-CD50-7947-6D5D6EED328D}"/>
          </ac:spMkLst>
        </pc:spChg>
        <pc:spChg chg="add del">
          <ac:chgData name="ΕΙΡΗΝΗ ΚΑΤΣΑΡΟΥ" userId="3d7c3f3ab11cf231" providerId="LiveId" clId="{3EB95190-A47F-422E-BAD5-42FE9BAA652A}" dt="2023-03-05T12:08:59.824" v="19458" actId="21"/>
          <ac:spMkLst>
            <pc:docMk/>
            <pc:sldMk cId="3781921144" sldId="442"/>
            <ac:spMk id="3" creationId="{D257E433-B7AD-AEB5-9B47-91597B2A2FBA}"/>
          </ac:spMkLst>
        </pc:spChg>
        <pc:spChg chg="mod">
          <ac:chgData name="ΕΙΡΗΝΗ ΚΑΤΣΑΡΟΥ" userId="3d7c3f3ab11cf231" providerId="LiveId" clId="{3EB95190-A47F-422E-BAD5-42FE9BAA652A}" dt="2023-03-05T16:12:00.284" v="33536" actId="20577"/>
          <ac:spMkLst>
            <pc:docMk/>
            <pc:sldMk cId="3781921144" sldId="442"/>
            <ac:spMk id="5" creationId="{DA634718-FC1A-A724-73B0-4EEF6F7ED9E0}"/>
          </ac:spMkLst>
        </pc:spChg>
        <pc:spChg chg="del mod">
          <ac:chgData name="ΕΙΡΗΝΗ ΚΑΤΣΑΡΟΥ" userId="3d7c3f3ab11cf231" providerId="LiveId" clId="{3EB95190-A47F-422E-BAD5-42FE9BAA652A}" dt="2023-03-05T12:04:29.021" v="19108" actId="21"/>
          <ac:spMkLst>
            <pc:docMk/>
            <pc:sldMk cId="3781921144" sldId="442"/>
            <ac:spMk id="8" creationId="{22111064-B4A0-039C-C34E-ED1CFD314C38}"/>
          </ac:spMkLst>
        </pc:spChg>
        <pc:spChg chg="add del">
          <ac:chgData name="ΕΙΡΗΝΗ ΚΑΤΣΑΡΟΥ" userId="3d7c3f3ab11cf231" providerId="LiveId" clId="{3EB95190-A47F-422E-BAD5-42FE9BAA652A}" dt="2023-03-05T12:17:09.192" v="20215" actId="26606"/>
          <ac:spMkLst>
            <pc:docMk/>
            <pc:sldMk cId="3781921144" sldId="442"/>
            <ac:spMk id="10" creationId="{B6CDA21F-E7AF-4C75-8395-33F58D5B0E45}"/>
          </ac:spMkLst>
        </pc:spChg>
        <pc:spChg chg="add del">
          <ac:chgData name="ΕΙΡΗΝΗ ΚΑΤΣΑΡΟΥ" userId="3d7c3f3ab11cf231" providerId="LiveId" clId="{3EB95190-A47F-422E-BAD5-42FE9BAA652A}" dt="2023-03-05T12:17:09.192" v="20215" actId="26606"/>
          <ac:spMkLst>
            <pc:docMk/>
            <pc:sldMk cId="3781921144" sldId="442"/>
            <ac:spMk id="17" creationId="{D5B0017B-2ECA-49AF-B397-DC140825DF8D}"/>
          </ac:spMkLst>
        </pc:spChg>
        <pc:spChg chg="add">
          <ac:chgData name="ΕΙΡΗΝΗ ΚΑΤΣΑΡΟΥ" userId="3d7c3f3ab11cf231" providerId="LiveId" clId="{3EB95190-A47F-422E-BAD5-42FE9BAA652A}" dt="2023-03-05T12:17:09.192" v="20215" actId="26606"/>
          <ac:spMkLst>
            <pc:docMk/>
            <pc:sldMk cId="3781921144" sldId="442"/>
            <ac:spMk id="24" creationId="{4DA718D0-4865-4629-8134-44F68D41D574}"/>
          </ac:spMkLst>
        </pc:spChg>
        <pc:spChg chg="add">
          <ac:chgData name="ΕΙΡΗΝΗ ΚΑΤΣΑΡΟΥ" userId="3d7c3f3ab11cf231" providerId="LiveId" clId="{3EB95190-A47F-422E-BAD5-42FE9BAA652A}" dt="2023-03-05T12:17:09.192" v="20215" actId="26606"/>
          <ac:spMkLst>
            <pc:docMk/>
            <pc:sldMk cId="3781921144" sldId="442"/>
            <ac:spMk id="30" creationId="{CBC4F608-B4B8-48C3-9572-C0F061B1CD99}"/>
          </ac:spMkLst>
        </pc:spChg>
        <pc:spChg chg="del">
          <ac:chgData name="ΕΙΡΗΝΗ ΚΑΤΣΑΡΟΥ" userId="3d7c3f3ab11cf231" providerId="LiveId" clId="{3EB95190-A47F-422E-BAD5-42FE9BAA652A}" dt="2023-03-05T12:02:39.835" v="19061"/>
          <ac:spMkLst>
            <pc:docMk/>
            <pc:sldMk cId="3781921144" sldId="442"/>
            <ac:spMk id="47" creationId="{2EB492CD-616E-47F8-933B-5E2D952A0593}"/>
          </ac:spMkLst>
        </pc:spChg>
        <pc:spChg chg="del">
          <ac:chgData name="ΕΙΡΗΝΗ ΚΑΤΣΑΡΟΥ" userId="3d7c3f3ab11cf231" providerId="LiveId" clId="{3EB95190-A47F-422E-BAD5-42FE9BAA652A}" dt="2023-03-05T12:02:39.835" v="19061"/>
          <ac:spMkLst>
            <pc:docMk/>
            <pc:sldMk cId="3781921144" sldId="442"/>
            <ac:spMk id="49" creationId="{59383CF9-23B5-4335-9B21-1791C4CF1C75}"/>
          </ac:spMkLst>
        </pc:spChg>
        <pc:spChg chg="del">
          <ac:chgData name="ΕΙΡΗΝΗ ΚΑΤΣΑΡΟΥ" userId="3d7c3f3ab11cf231" providerId="LiveId" clId="{3EB95190-A47F-422E-BAD5-42FE9BAA652A}" dt="2023-03-05T12:02:39.835" v="19061"/>
          <ac:spMkLst>
            <pc:docMk/>
            <pc:sldMk cId="3781921144" sldId="442"/>
            <ac:spMk id="51" creationId="{0007FE00-9498-4706-B255-6437B0252C02}"/>
          </ac:spMkLst>
        </pc:spChg>
        <pc:grpChg chg="add del">
          <ac:chgData name="ΕΙΡΗΝΗ ΚΑΤΣΑΡΟΥ" userId="3d7c3f3ab11cf231" providerId="LiveId" clId="{3EB95190-A47F-422E-BAD5-42FE9BAA652A}" dt="2023-03-05T12:17:09.192" v="20215" actId="26606"/>
          <ac:grpSpMkLst>
            <pc:docMk/>
            <pc:sldMk cId="3781921144" sldId="442"/>
            <ac:grpSpMk id="12" creationId="{AE1C45F0-260A-458C-96ED-C1F6D2151219}"/>
          </ac:grpSpMkLst>
        </pc:grpChg>
        <pc:grpChg chg="add">
          <ac:chgData name="ΕΙΡΗΝΗ ΚΑΤΣΑΡΟΥ" userId="3d7c3f3ab11cf231" providerId="LiveId" clId="{3EB95190-A47F-422E-BAD5-42FE9BAA652A}" dt="2023-03-05T12:17:09.192" v="20215" actId="26606"/>
          <ac:grpSpMkLst>
            <pc:docMk/>
            <pc:sldMk cId="3781921144" sldId="442"/>
            <ac:grpSpMk id="26" creationId="{65167ED7-6315-43AB-B1B6-C326D5FD8F84}"/>
          </ac:grpSpMkLst>
        </pc:grpChg>
        <pc:picChg chg="del">
          <ac:chgData name="ΕΙΡΗΝΗ ΚΑΤΣΑΡΟΥ" userId="3d7c3f3ab11cf231" providerId="LiveId" clId="{3EB95190-A47F-422E-BAD5-42FE9BAA652A}" dt="2023-03-05T12:02:45.218" v="19062" actId="21"/>
          <ac:picMkLst>
            <pc:docMk/>
            <pc:sldMk cId="3781921144" sldId="442"/>
            <ac:picMk id="22" creationId="{E7C4C2E7-6284-62A1-0F48-F311E47C668A}"/>
          </ac:picMkLst>
        </pc:picChg>
        <pc:cxnChg chg="add mod">
          <ac:chgData name="ΕΙΡΗΝΗ ΚΑΤΣΑΡΟΥ" userId="3d7c3f3ab11cf231" providerId="LiveId" clId="{3EB95190-A47F-422E-BAD5-42FE9BAA652A}" dt="2023-03-05T12:20:05.410" v="20254" actId="1076"/>
          <ac:cxnSpMkLst>
            <pc:docMk/>
            <pc:sldMk cId="3781921144" sldId="442"/>
            <ac:cxnSpMk id="4" creationId="{17003135-4453-6F84-ABE1-0421B005313A}"/>
          </ac:cxnSpMkLst>
        </pc:cxnChg>
        <pc:cxnChg chg="add del">
          <ac:chgData name="ΕΙΡΗΝΗ ΚΑΤΣΑΡΟΥ" userId="3d7c3f3ab11cf231" providerId="LiveId" clId="{3EB95190-A47F-422E-BAD5-42FE9BAA652A}" dt="2023-03-05T12:17:09.192" v="20215" actId="26606"/>
          <ac:cxnSpMkLst>
            <pc:docMk/>
            <pc:sldMk cId="3781921144" sldId="442"/>
            <ac:cxnSpMk id="19" creationId="{6CF1BAF6-AD41-4082-B212-8A1F9A2E8779}"/>
          </ac:cxnSpMkLst>
        </pc:cxnChg>
      </pc:sldChg>
      <pc:sldChg chg="addSp delSp modSp add mod setBg delDesignElem">
        <pc:chgData name="ΕΙΡΗΝΗ ΚΑΤΣΑΡΟΥ" userId="3d7c3f3ab11cf231" providerId="LiveId" clId="{3EB95190-A47F-422E-BAD5-42FE9BAA652A}" dt="2023-03-05T16:38:23.315" v="34531" actId="20577"/>
        <pc:sldMkLst>
          <pc:docMk/>
          <pc:sldMk cId="77803661" sldId="443"/>
        </pc:sldMkLst>
        <pc:spChg chg="mod">
          <ac:chgData name="ΕΙΡΗΝΗ ΚΑΤΣΑΡΟΥ" userId="3d7c3f3ab11cf231" providerId="LiveId" clId="{3EB95190-A47F-422E-BAD5-42FE9BAA652A}" dt="2023-03-05T16:14:16.479" v="33545" actId="113"/>
          <ac:spMkLst>
            <pc:docMk/>
            <pc:sldMk cId="77803661" sldId="443"/>
            <ac:spMk id="2" creationId="{C2127059-2E59-CD50-7947-6D5D6EED328D}"/>
          </ac:spMkLst>
        </pc:spChg>
        <pc:spChg chg="add del">
          <ac:chgData name="ΕΙΡΗΝΗ ΚΑΤΣΑΡΟΥ" userId="3d7c3f3ab11cf231" providerId="LiveId" clId="{3EB95190-A47F-422E-BAD5-42FE9BAA652A}" dt="2023-03-05T16:14:17.032" v="33546" actId="21"/>
          <ac:spMkLst>
            <pc:docMk/>
            <pc:sldMk cId="77803661" sldId="443"/>
            <ac:spMk id="5" creationId="{DA634718-FC1A-A724-73B0-4EEF6F7ED9E0}"/>
          </ac:spMkLst>
        </pc:spChg>
        <pc:spChg chg="add del mod">
          <ac:chgData name="ΕΙΡΗΝΗ ΚΑΤΣΑΡΟΥ" userId="3d7c3f3ab11cf231" providerId="LiveId" clId="{3EB95190-A47F-422E-BAD5-42FE9BAA652A}" dt="2023-03-05T16:37:43.226" v="34525" actId="21"/>
          <ac:spMkLst>
            <pc:docMk/>
            <pc:sldMk cId="77803661" sldId="443"/>
            <ac:spMk id="11" creationId="{F44F6C75-6D0B-45A1-6B00-0E1E3B61F0A7}"/>
          </ac:spMkLst>
        </pc:spChg>
        <pc:spChg chg="add mod">
          <ac:chgData name="ΕΙΡΗΝΗ ΚΑΤΣΑΡΟΥ" userId="3d7c3f3ab11cf231" providerId="LiveId" clId="{3EB95190-A47F-422E-BAD5-42FE9BAA652A}" dt="2023-03-05T16:37:37.502" v="34524" actId="1076"/>
          <ac:spMkLst>
            <pc:docMk/>
            <pc:sldMk cId="77803661" sldId="443"/>
            <ac:spMk id="12" creationId="{DD1C89A7-C11E-4A39-DAE7-84C29BEC913F}"/>
          </ac:spMkLst>
        </pc:spChg>
        <pc:spChg chg="add mod">
          <ac:chgData name="ΕΙΡΗΝΗ ΚΑΤΣΑΡΟΥ" userId="3d7c3f3ab11cf231" providerId="LiveId" clId="{3EB95190-A47F-422E-BAD5-42FE9BAA652A}" dt="2023-03-05T16:38:23.315" v="34531" actId="20577"/>
          <ac:spMkLst>
            <pc:docMk/>
            <pc:sldMk cId="77803661" sldId="443"/>
            <ac:spMk id="13" creationId="{24B8E10E-9218-9BBC-F334-71F57D2EE00D}"/>
          </ac:spMkLst>
        </pc:spChg>
        <pc:spChg chg="del">
          <ac:chgData name="ΕΙΡΗΝΗ ΚΑΤΣΑΡΟΥ" userId="3d7c3f3ab11cf231" providerId="LiveId" clId="{3EB95190-A47F-422E-BAD5-42FE9BAA652A}" dt="2023-03-05T12:23:34.158" v="20288"/>
          <ac:spMkLst>
            <pc:docMk/>
            <pc:sldMk cId="77803661" sldId="443"/>
            <ac:spMk id="24" creationId="{4DA718D0-4865-4629-8134-44F68D41D574}"/>
          </ac:spMkLst>
        </pc:spChg>
        <pc:spChg chg="del">
          <ac:chgData name="ΕΙΡΗΝΗ ΚΑΤΣΑΡΟΥ" userId="3d7c3f3ab11cf231" providerId="LiveId" clId="{3EB95190-A47F-422E-BAD5-42FE9BAA652A}" dt="2023-03-05T12:23:34.158" v="20288"/>
          <ac:spMkLst>
            <pc:docMk/>
            <pc:sldMk cId="77803661" sldId="443"/>
            <ac:spMk id="30" creationId="{CBC4F608-B4B8-48C3-9572-C0F061B1CD99}"/>
          </ac:spMkLst>
        </pc:spChg>
        <pc:grpChg chg="del">
          <ac:chgData name="ΕΙΡΗΝΗ ΚΑΤΣΑΡΟΥ" userId="3d7c3f3ab11cf231" providerId="LiveId" clId="{3EB95190-A47F-422E-BAD5-42FE9BAA652A}" dt="2023-03-05T12:23:34.158" v="20288"/>
          <ac:grpSpMkLst>
            <pc:docMk/>
            <pc:sldMk cId="77803661" sldId="443"/>
            <ac:grpSpMk id="26" creationId="{65167ED7-6315-43AB-B1B6-C326D5FD8F84}"/>
          </ac:grpSpMkLst>
        </pc:grpChg>
        <pc:picChg chg="add mod">
          <ac:chgData name="ΕΙΡΗΝΗ ΚΑΤΣΑΡΟΥ" userId="3d7c3f3ab11cf231" providerId="LiveId" clId="{3EB95190-A47F-422E-BAD5-42FE9BAA652A}" dt="2023-03-05T12:34:11.070" v="20603" actId="14100"/>
          <ac:picMkLst>
            <pc:docMk/>
            <pc:sldMk cId="77803661" sldId="443"/>
            <ac:picMk id="6" creationId="{6B6EC92A-F29D-242C-FB68-25AC88A7A992}"/>
          </ac:picMkLst>
        </pc:picChg>
        <pc:picChg chg="add del mod">
          <ac:chgData name="ΕΙΡΗΝΗ ΚΑΤΣΑΡΟΥ" userId="3d7c3f3ab11cf231" providerId="LiveId" clId="{3EB95190-A47F-422E-BAD5-42FE9BAA652A}" dt="2023-03-05T12:33:11.114" v="20599" actId="21"/>
          <ac:picMkLst>
            <pc:docMk/>
            <pc:sldMk cId="77803661" sldId="443"/>
            <ac:picMk id="8" creationId="{AEF5E1CE-158C-67BC-6F13-BBE77DEFF059}"/>
          </ac:picMkLst>
        </pc:picChg>
        <pc:picChg chg="add mod">
          <ac:chgData name="ΕΙΡΗΝΗ ΚΑΤΣΑΡΟΥ" userId="3d7c3f3ab11cf231" providerId="LiveId" clId="{3EB95190-A47F-422E-BAD5-42FE9BAA652A}" dt="2023-03-05T12:34:24.686" v="20607" actId="1076"/>
          <ac:picMkLst>
            <pc:docMk/>
            <pc:sldMk cId="77803661" sldId="443"/>
            <ac:picMk id="10" creationId="{68D43D8A-E200-471D-D90F-A116DCF21229}"/>
          </ac:picMkLst>
        </pc:picChg>
        <pc:cxnChg chg="add del">
          <ac:chgData name="ΕΙΡΗΝΗ ΚΑΤΣΑΡΟΥ" userId="3d7c3f3ab11cf231" providerId="LiveId" clId="{3EB95190-A47F-422E-BAD5-42FE9BAA652A}" dt="2023-03-05T16:14:24.413" v="33547" actId="21"/>
          <ac:cxnSpMkLst>
            <pc:docMk/>
            <pc:sldMk cId="77803661" sldId="443"/>
            <ac:cxnSpMk id="4" creationId="{17003135-4453-6F84-ABE1-0421B005313A}"/>
          </ac:cxnSpMkLst>
        </pc:cxnChg>
      </pc:sldChg>
      <pc:sldChg chg="addSp delSp modSp add mod">
        <pc:chgData name="ΕΙΡΗΝΗ ΚΑΤΣΑΡΟΥ" userId="3d7c3f3ab11cf231" providerId="LiveId" clId="{3EB95190-A47F-422E-BAD5-42FE9BAA652A}" dt="2023-03-05T16:39:00.088" v="34535" actId="207"/>
        <pc:sldMkLst>
          <pc:docMk/>
          <pc:sldMk cId="1574521708" sldId="444"/>
        </pc:sldMkLst>
        <pc:spChg chg="mod">
          <ac:chgData name="ΕΙΡΗΝΗ ΚΑΤΣΑΡΟΥ" userId="3d7c3f3ab11cf231" providerId="LiveId" clId="{3EB95190-A47F-422E-BAD5-42FE9BAA652A}" dt="2023-03-05T12:42:47.633" v="21386" actId="20577"/>
          <ac:spMkLst>
            <pc:docMk/>
            <pc:sldMk cId="1574521708" sldId="444"/>
            <ac:spMk id="2" creationId="{C2127059-2E59-CD50-7947-6D5D6EED328D}"/>
          </ac:spMkLst>
        </pc:spChg>
        <pc:spChg chg="add mod">
          <ac:chgData name="ΕΙΡΗΝΗ ΚΑΤΣΑΡΟΥ" userId="3d7c3f3ab11cf231" providerId="LiveId" clId="{3EB95190-A47F-422E-BAD5-42FE9BAA652A}" dt="2023-03-05T16:39:00.088" v="34535" actId="207"/>
          <ac:spMkLst>
            <pc:docMk/>
            <pc:sldMk cId="1574521708" sldId="444"/>
            <ac:spMk id="8" creationId="{2D3FC51E-C58E-A18B-EECA-40F32168D2BA}"/>
          </ac:spMkLst>
        </pc:spChg>
        <pc:spChg chg="add mod">
          <ac:chgData name="ΕΙΡΗΝΗ ΚΑΤΣΑΡΟΥ" userId="3d7c3f3ab11cf231" providerId="LiveId" clId="{3EB95190-A47F-422E-BAD5-42FE9BAA652A}" dt="2023-03-05T16:38:55.193" v="34534" actId="20577"/>
          <ac:spMkLst>
            <pc:docMk/>
            <pc:sldMk cId="1574521708" sldId="444"/>
            <ac:spMk id="9" creationId="{736A7B72-A847-F531-7B23-C1CB569A21F9}"/>
          </ac:spMkLst>
        </pc:spChg>
        <pc:picChg chg="del">
          <ac:chgData name="ΕΙΡΗΝΗ ΚΑΤΣΑΡΟΥ" userId="3d7c3f3ab11cf231" providerId="LiveId" clId="{3EB95190-A47F-422E-BAD5-42FE9BAA652A}" dt="2023-03-05T12:34:36.480" v="20610" actId="21"/>
          <ac:picMkLst>
            <pc:docMk/>
            <pc:sldMk cId="1574521708" sldId="444"/>
            <ac:picMk id="6" creationId="{6B6EC92A-F29D-242C-FB68-25AC88A7A992}"/>
          </ac:picMkLst>
        </pc:picChg>
        <pc:picChg chg="add mod">
          <ac:chgData name="ΕΙΡΗΝΗ ΚΑΤΣΑΡΟΥ" userId="3d7c3f3ab11cf231" providerId="LiveId" clId="{3EB95190-A47F-422E-BAD5-42FE9BAA652A}" dt="2023-03-05T12:43:05.081" v="21391" actId="1076"/>
          <ac:picMkLst>
            <pc:docMk/>
            <pc:sldMk cId="1574521708" sldId="444"/>
            <ac:picMk id="7" creationId="{171B2232-FF45-C869-0EAE-B1FA8B06EB3E}"/>
          </ac:picMkLst>
        </pc:picChg>
        <pc:picChg chg="del">
          <ac:chgData name="ΕΙΡΗΝΗ ΚΑΤΣΑΡΟΥ" userId="3d7c3f3ab11cf231" providerId="LiveId" clId="{3EB95190-A47F-422E-BAD5-42FE9BAA652A}" dt="2023-03-05T12:34:34.571" v="20609" actId="21"/>
          <ac:picMkLst>
            <pc:docMk/>
            <pc:sldMk cId="1574521708" sldId="444"/>
            <ac:picMk id="10" creationId="{68D43D8A-E200-471D-D90F-A116DCF21229}"/>
          </ac:picMkLst>
        </pc:picChg>
      </pc:sldChg>
      <pc:sldChg chg="delSp modSp add mod">
        <pc:chgData name="ΕΙΡΗΝΗ ΚΑΤΣΑΡΟΥ" userId="3d7c3f3ab11cf231" providerId="LiveId" clId="{3EB95190-A47F-422E-BAD5-42FE9BAA652A}" dt="2023-03-05T12:47:48.503" v="21467" actId="20577"/>
        <pc:sldMkLst>
          <pc:docMk/>
          <pc:sldMk cId="3926468456" sldId="445"/>
        </pc:sldMkLst>
        <pc:spChg chg="mod">
          <ac:chgData name="ΕΙΡΗΝΗ ΚΑΤΣΑΡΟΥ" userId="3d7c3f3ab11cf231" providerId="LiveId" clId="{3EB95190-A47F-422E-BAD5-42FE9BAA652A}" dt="2023-03-05T12:47:48.503" v="21467" actId="20577"/>
          <ac:spMkLst>
            <pc:docMk/>
            <pc:sldMk cId="3926468456" sldId="445"/>
            <ac:spMk id="2" creationId="{C2127059-2E59-CD50-7947-6D5D6EED328D}"/>
          </ac:spMkLst>
        </pc:spChg>
        <pc:spChg chg="mod">
          <ac:chgData name="ΕΙΡΗΝΗ ΚΑΤΣΑΡΟΥ" userId="3d7c3f3ab11cf231" providerId="LiveId" clId="{3EB95190-A47F-422E-BAD5-42FE9BAA652A}" dt="2023-03-05T12:43:41.001" v="21416" actId="20577"/>
          <ac:spMkLst>
            <pc:docMk/>
            <pc:sldMk cId="3926468456" sldId="445"/>
            <ac:spMk id="5" creationId="{DA634718-FC1A-A724-73B0-4EEF6F7ED9E0}"/>
          </ac:spMkLst>
        </pc:spChg>
        <pc:picChg chg="del">
          <ac:chgData name="ΕΙΡΗΝΗ ΚΑΤΣΑΡΟΥ" userId="3d7c3f3ab11cf231" providerId="LiveId" clId="{3EB95190-A47F-422E-BAD5-42FE9BAA652A}" dt="2023-03-05T12:43:27.463" v="21393" actId="21"/>
          <ac:picMkLst>
            <pc:docMk/>
            <pc:sldMk cId="3926468456" sldId="445"/>
            <ac:picMk id="7" creationId="{171B2232-FF45-C869-0EAE-B1FA8B06EB3E}"/>
          </ac:picMkLst>
        </pc:picChg>
      </pc:sldChg>
      <pc:sldChg chg="modSp add mod">
        <pc:chgData name="ΕΙΡΗΝΗ ΚΑΤΣΑΡΟΥ" userId="3d7c3f3ab11cf231" providerId="LiveId" clId="{3EB95190-A47F-422E-BAD5-42FE9BAA652A}" dt="2023-03-05T12:49:49.168" v="21536" actId="14100"/>
        <pc:sldMkLst>
          <pc:docMk/>
          <pc:sldMk cId="2673239073" sldId="446"/>
        </pc:sldMkLst>
        <pc:spChg chg="mod">
          <ac:chgData name="ΕΙΡΗΝΗ ΚΑΤΣΑΡΟΥ" userId="3d7c3f3ab11cf231" providerId="LiveId" clId="{3EB95190-A47F-422E-BAD5-42FE9BAA652A}" dt="2023-03-05T12:49:49.168" v="21536" actId="14100"/>
          <ac:spMkLst>
            <pc:docMk/>
            <pc:sldMk cId="2673239073" sldId="446"/>
            <ac:spMk id="2" creationId="{C2127059-2E59-CD50-7947-6D5D6EED328D}"/>
          </ac:spMkLst>
        </pc:spChg>
        <pc:spChg chg="mod">
          <ac:chgData name="ΕΙΡΗΝΗ ΚΑΤΣΑΡΟΥ" userId="3d7c3f3ab11cf231" providerId="LiveId" clId="{3EB95190-A47F-422E-BAD5-42FE9BAA652A}" dt="2023-03-05T12:49:37.797" v="21534" actId="27636"/>
          <ac:spMkLst>
            <pc:docMk/>
            <pc:sldMk cId="2673239073" sldId="446"/>
            <ac:spMk id="5" creationId="{DA634718-FC1A-A724-73B0-4EEF6F7ED9E0}"/>
          </ac:spMkLst>
        </pc:spChg>
      </pc:sldChg>
      <pc:sldChg chg="add del">
        <pc:chgData name="ΕΙΡΗΝΗ ΚΑΤΣΑΡΟΥ" userId="3d7c3f3ab11cf231" providerId="LiveId" clId="{3EB95190-A47F-422E-BAD5-42FE9BAA652A}" dt="2023-03-05T12:52:20.701" v="21548" actId="2696"/>
        <pc:sldMkLst>
          <pc:docMk/>
          <pc:sldMk cId="265604453" sldId="447"/>
        </pc:sldMkLst>
      </pc:sldChg>
      <pc:sldChg chg="addSp delSp modSp add del mod">
        <pc:chgData name="ΕΙΡΗΝΗ ΚΑΤΣΑΡΟΥ" userId="3d7c3f3ab11cf231" providerId="LiveId" clId="{3EB95190-A47F-422E-BAD5-42FE9BAA652A}" dt="2023-03-05T12:52:12.145" v="21546" actId="2696"/>
        <pc:sldMkLst>
          <pc:docMk/>
          <pc:sldMk cId="780966123" sldId="447"/>
        </pc:sldMkLst>
        <pc:spChg chg="mod">
          <ac:chgData name="ΕΙΡΗΝΗ ΚΑΤΣΑΡΟΥ" userId="3d7c3f3ab11cf231" providerId="LiveId" clId="{3EB95190-A47F-422E-BAD5-42FE9BAA652A}" dt="2023-03-05T12:51:24.908" v="21541" actId="1076"/>
          <ac:spMkLst>
            <pc:docMk/>
            <pc:sldMk cId="780966123" sldId="447"/>
            <ac:spMk id="2" creationId="{C2127059-2E59-CD50-7947-6D5D6EED328D}"/>
          </ac:spMkLst>
        </pc:spChg>
        <pc:spChg chg="add del mod">
          <ac:chgData name="ΕΙΡΗΝΗ ΚΑΤΣΑΡΟΥ" userId="3d7c3f3ab11cf231" providerId="LiveId" clId="{3EB95190-A47F-422E-BAD5-42FE9BAA652A}" dt="2023-03-05T12:52:09.528" v="21545"/>
          <ac:spMkLst>
            <pc:docMk/>
            <pc:sldMk cId="780966123" sldId="447"/>
            <ac:spMk id="3" creationId="{B855E328-D7D8-794C-1FB9-5EF0AA47B807}"/>
          </ac:spMkLst>
        </pc:spChg>
        <pc:cxnChg chg="mod">
          <ac:chgData name="ΕΙΡΗΝΗ ΚΑΤΣΑΡΟΥ" userId="3d7c3f3ab11cf231" providerId="LiveId" clId="{3EB95190-A47F-422E-BAD5-42FE9BAA652A}" dt="2023-03-05T12:51:46.505" v="21542" actId="1076"/>
          <ac:cxnSpMkLst>
            <pc:docMk/>
            <pc:sldMk cId="780966123" sldId="447"/>
            <ac:cxnSpMk id="4" creationId="{17003135-4453-6F84-ABE1-0421B005313A}"/>
          </ac:cxnSpMkLst>
        </pc:cxnChg>
      </pc:sldChg>
      <pc:sldChg chg="modSp add mod">
        <pc:chgData name="ΕΙΡΗΝΗ ΚΑΤΣΑΡΟΥ" userId="3d7c3f3ab11cf231" providerId="LiveId" clId="{3EB95190-A47F-422E-BAD5-42FE9BAA652A}" dt="2023-03-05T12:53:49.095" v="21619" actId="123"/>
        <pc:sldMkLst>
          <pc:docMk/>
          <pc:sldMk cId="1722738709" sldId="447"/>
        </pc:sldMkLst>
        <pc:spChg chg="mod">
          <ac:chgData name="ΕΙΡΗΝΗ ΚΑΤΣΑΡΟΥ" userId="3d7c3f3ab11cf231" providerId="LiveId" clId="{3EB95190-A47F-422E-BAD5-42FE9BAA652A}" dt="2023-03-05T12:53:49.095" v="21619" actId="123"/>
          <ac:spMkLst>
            <pc:docMk/>
            <pc:sldMk cId="1722738709" sldId="447"/>
            <ac:spMk id="2" creationId="{C2127059-2E59-CD50-7947-6D5D6EED328D}"/>
          </ac:spMkLst>
        </pc:spChg>
        <pc:spChg chg="mod">
          <ac:chgData name="ΕΙΡΗΝΗ ΚΑΤΣΑΡΟΥ" userId="3d7c3f3ab11cf231" providerId="LiveId" clId="{3EB95190-A47F-422E-BAD5-42FE9BAA652A}" dt="2023-03-05T12:53:08.283" v="21608" actId="20577"/>
          <ac:spMkLst>
            <pc:docMk/>
            <pc:sldMk cId="1722738709" sldId="447"/>
            <ac:spMk id="5" creationId="{DA634718-FC1A-A724-73B0-4EEF6F7ED9E0}"/>
          </ac:spMkLst>
        </pc:spChg>
      </pc:sldChg>
      <pc:sldChg chg="modSp add mod">
        <pc:chgData name="ΕΙΡΗΝΗ ΚΑΤΣΑΡΟΥ" userId="3d7c3f3ab11cf231" providerId="LiveId" clId="{3EB95190-A47F-422E-BAD5-42FE9BAA652A}" dt="2023-03-05T12:54:49.221" v="21645" actId="255"/>
        <pc:sldMkLst>
          <pc:docMk/>
          <pc:sldMk cId="423378704" sldId="448"/>
        </pc:sldMkLst>
        <pc:spChg chg="mod">
          <ac:chgData name="ΕΙΡΗΝΗ ΚΑΤΣΑΡΟΥ" userId="3d7c3f3ab11cf231" providerId="LiveId" clId="{3EB95190-A47F-422E-BAD5-42FE9BAA652A}" dt="2023-03-05T12:54:49.221" v="21645" actId="255"/>
          <ac:spMkLst>
            <pc:docMk/>
            <pc:sldMk cId="423378704" sldId="448"/>
            <ac:spMk id="2" creationId="{C2127059-2E59-CD50-7947-6D5D6EED328D}"/>
          </ac:spMkLst>
        </pc:spChg>
        <pc:spChg chg="mod">
          <ac:chgData name="ΕΙΡΗΝΗ ΚΑΤΣΑΡΟΥ" userId="3d7c3f3ab11cf231" providerId="LiveId" clId="{3EB95190-A47F-422E-BAD5-42FE9BAA652A}" dt="2023-03-05T12:54:26.915" v="21640" actId="20577"/>
          <ac:spMkLst>
            <pc:docMk/>
            <pc:sldMk cId="423378704" sldId="448"/>
            <ac:spMk id="5" creationId="{DA634718-FC1A-A724-73B0-4EEF6F7ED9E0}"/>
          </ac:spMkLst>
        </pc:spChg>
      </pc:sldChg>
      <pc:sldChg chg="addSp modSp add mod">
        <pc:chgData name="ΕΙΡΗΝΗ ΚΑΤΣΑΡΟΥ" userId="3d7c3f3ab11cf231" providerId="LiveId" clId="{3EB95190-A47F-422E-BAD5-42FE9BAA652A}" dt="2023-03-05T12:59:12.951" v="21728" actId="14100"/>
        <pc:sldMkLst>
          <pc:docMk/>
          <pc:sldMk cId="3681737643" sldId="449"/>
        </pc:sldMkLst>
        <pc:spChg chg="mod">
          <ac:chgData name="ΕΙΡΗΝΗ ΚΑΤΣΑΡΟΥ" userId="3d7c3f3ab11cf231" providerId="LiveId" clId="{3EB95190-A47F-422E-BAD5-42FE9BAA652A}" dt="2023-03-05T12:58:41.192" v="21721" actId="14100"/>
          <ac:spMkLst>
            <pc:docMk/>
            <pc:sldMk cId="3681737643" sldId="449"/>
            <ac:spMk id="2" creationId="{C2127059-2E59-CD50-7947-6D5D6EED328D}"/>
          </ac:spMkLst>
        </pc:spChg>
        <pc:spChg chg="add mod">
          <ac:chgData name="ΕΙΡΗΝΗ ΚΑΤΣΑΡΟΥ" userId="3d7c3f3ab11cf231" providerId="LiveId" clId="{3EB95190-A47F-422E-BAD5-42FE9BAA652A}" dt="2023-03-05T12:58:50.920" v="21723" actId="14100"/>
          <ac:spMkLst>
            <pc:docMk/>
            <pc:sldMk cId="3681737643" sldId="449"/>
            <ac:spMk id="3" creationId="{057FEFEC-90A5-6E36-3EA0-202D0EEB3F73}"/>
          </ac:spMkLst>
        </pc:spChg>
        <pc:spChg chg="mod">
          <ac:chgData name="ΕΙΡΗΝΗ ΚΑΤΣΑΡΟΥ" userId="3d7c3f3ab11cf231" providerId="LiveId" clId="{3EB95190-A47F-422E-BAD5-42FE9BAA652A}" dt="2023-03-05T12:55:26.822" v="21675" actId="20577"/>
          <ac:spMkLst>
            <pc:docMk/>
            <pc:sldMk cId="3681737643" sldId="449"/>
            <ac:spMk id="5" creationId="{DA634718-FC1A-A724-73B0-4EEF6F7ED9E0}"/>
          </ac:spMkLst>
        </pc:spChg>
        <pc:cxnChg chg="add mod">
          <ac:chgData name="ΕΙΡΗΝΗ ΚΑΤΣΑΡΟΥ" userId="3d7c3f3ab11cf231" providerId="LiveId" clId="{3EB95190-A47F-422E-BAD5-42FE9BAA652A}" dt="2023-03-05T12:58:44.431" v="21722" actId="1076"/>
          <ac:cxnSpMkLst>
            <pc:docMk/>
            <pc:sldMk cId="3681737643" sldId="449"/>
            <ac:cxnSpMk id="6" creationId="{760DAD2E-040D-4394-A2B8-0C0A1EC956ED}"/>
          </ac:cxnSpMkLst>
        </pc:cxnChg>
        <pc:cxnChg chg="add mod">
          <ac:chgData name="ΕΙΡΗΝΗ ΚΑΤΣΑΡΟΥ" userId="3d7c3f3ab11cf231" providerId="LiveId" clId="{3EB95190-A47F-422E-BAD5-42FE9BAA652A}" dt="2023-03-05T12:59:12.951" v="21728" actId="14100"/>
          <ac:cxnSpMkLst>
            <pc:docMk/>
            <pc:sldMk cId="3681737643" sldId="449"/>
            <ac:cxnSpMk id="7" creationId="{9CA1858E-0206-35B5-E49C-23C0274D4D63}"/>
          </ac:cxnSpMkLst>
        </pc:cxnChg>
      </pc:sldChg>
      <pc:sldChg chg="addSp modSp add mod">
        <pc:chgData name="ΕΙΡΗΝΗ ΚΑΤΣΑΡΟΥ" userId="3d7c3f3ab11cf231" providerId="LiveId" clId="{3EB95190-A47F-422E-BAD5-42FE9BAA652A}" dt="2023-03-05T13:29:56.197" v="24307" actId="113"/>
        <pc:sldMkLst>
          <pc:docMk/>
          <pc:sldMk cId="3975090431" sldId="450"/>
        </pc:sldMkLst>
        <pc:spChg chg="mod">
          <ac:chgData name="ΕΙΡΗΝΗ ΚΑΤΣΑΡΟΥ" userId="3d7c3f3ab11cf231" providerId="LiveId" clId="{3EB95190-A47F-422E-BAD5-42FE9BAA652A}" dt="2023-03-05T13:29:56.197" v="24307" actId="113"/>
          <ac:spMkLst>
            <pc:docMk/>
            <pc:sldMk cId="3975090431" sldId="450"/>
            <ac:spMk id="2" creationId="{C2127059-2E59-CD50-7947-6D5D6EED328D}"/>
          </ac:spMkLst>
        </pc:spChg>
        <pc:spChg chg="add mod">
          <ac:chgData name="ΕΙΡΗΝΗ ΚΑΤΣΑΡΟΥ" userId="3d7c3f3ab11cf231" providerId="LiveId" clId="{3EB95190-A47F-422E-BAD5-42FE9BAA652A}" dt="2023-03-05T13:29:42.976" v="24291" actId="113"/>
          <ac:spMkLst>
            <pc:docMk/>
            <pc:sldMk cId="3975090431" sldId="450"/>
            <ac:spMk id="3" creationId="{B0066B4B-0B34-F680-31CE-85FE68BF8468}"/>
          </ac:spMkLst>
        </pc:spChg>
        <pc:spChg chg="mod">
          <ac:chgData name="ΕΙΡΗΝΗ ΚΑΤΣΑΡΟΥ" userId="3d7c3f3ab11cf231" providerId="LiveId" clId="{3EB95190-A47F-422E-BAD5-42FE9BAA652A}" dt="2023-03-05T13:00:14.508" v="21758" actId="20577"/>
          <ac:spMkLst>
            <pc:docMk/>
            <pc:sldMk cId="3975090431" sldId="450"/>
            <ac:spMk id="5" creationId="{DA634718-FC1A-A724-73B0-4EEF6F7ED9E0}"/>
          </ac:spMkLst>
        </pc:spChg>
      </pc:sldChg>
      <pc:sldChg chg="addSp delSp modSp add mod">
        <pc:chgData name="ΕΙΡΗΝΗ ΚΑΤΣΑΡΟΥ" userId="3d7c3f3ab11cf231" providerId="LiveId" clId="{3EB95190-A47F-422E-BAD5-42FE9BAA652A}" dt="2023-03-05T13:14:05.347" v="22765" actId="14100"/>
        <pc:sldMkLst>
          <pc:docMk/>
          <pc:sldMk cId="1085783299" sldId="451"/>
        </pc:sldMkLst>
        <pc:spChg chg="mod">
          <ac:chgData name="ΕΙΡΗΝΗ ΚΑΤΣΑΡΟΥ" userId="3d7c3f3ab11cf231" providerId="LiveId" clId="{3EB95190-A47F-422E-BAD5-42FE9BAA652A}" dt="2023-03-05T13:05:57.623" v="21892" actId="1076"/>
          <ac:spMkLst>
            <pc:docMk/>
            <pc:sldMk cId="1085783299" sldId="451"/>
            <ac:spMk id="2" creationId="{C2127059-2E59-CD50-7947-6D5D6EED328D}"/>
          </ac:spMkLst>
        </pc:spChg>
        <pc:spChg chg="del">
          <ac:chgData name="ΕΙΡΗΝΗ ΚΑΤΣΑΡΟΥ" userId="3d7c3f3ab11cf231" providerId="LiveId" clId="{3EB95190-A47F-422E-BAD5-42FE9BAA652A}" dt="2023-03-05T13:04:31.284" v="21841" actId="21"/>
          <ac:spMkLst>
            <pc:docMk/>
            <pc:sldMk cId="1085783299" sldId="451"/>
            <ac:spMk id="3" creationId="{B0066B4B-0B34-F680-31CE-85FE68BF8468}"/>
          </ac:spMkLst>
        </pc:spChg>
        <pc:spChg chg="mod">
          <ac:chgData name="ΕΙΡΗΝΗ ΚΑΤΣΑΡΟΥ" userId="3d7c3f3ab11cf231" providerId="LiveId" clId="{3EB95190-A47F-422E-BAD5-42FE9BAA652A}" dt="2023-03-05T13:05:51.245" v="21891" actId="20577"/>
          <ac:spMkLst>
            <pc:docMk/>
            <pc:sldMk cId="1085783299" sldId="451"/>
            <ac:spMk id="5" creationId="{DA634718-FC1A-A724-73B0-4EEF6F7ED9E0}"/>
          </ac:spMkLst>
        </pc:spChg>
        <pc:spChg chg="add mod">
          <ac:chgData name="ΕΙΡΗΝΗ ΚΑΤΣΑΡΟΥ" userId="3d7c3f3ab11cf231" providerId="LiveId" clId="{3EB95190-A47F-422E-BAD5-42FE9BAA652A}" dt="2023-03-05T13:13:59.376" v="22763" actId="1076"/>
          <ac:spMkLst>
            <pc:docMk/>
            <pc:sldMk cId="1085783299" sldId="451"/>
            <ac:spMk id="7" creationId="{7AE0639E-0783-07A0-F836-23488E7AFB21}"/>
          </ac:spMkLst>
        </pc:spChg>
        <pc:graphicFrameChg chg="add mod modGraphic">
          <ac:chgData name="ΕΙΡΗΝΗ ΚΑΤΣΑΡΟΥ" userId="3d7c3f3ab11cf231" providerId="LiveId" clId="{3EB95190-A47F-422E-BAD5-42FE9BAA652A}" dt="2023-03-05T13:14:05.347" v="22765" actId="14100"/>
          <ac:graphicFrameMkLst>
            <pc:docMk/>
            <pc:sldMk cId="1085783299" sldId="451"/>
            <ac:graphicFrameMk id="6" creationId="{8B8A6901-7F38-72B6-766E-95A78CD252CB}"/>
          </ac:graphicFrameMkLst>
        </pc:graphicFrameChg>
        <pc:cxnChg chg="mod">
          <ac:chgData name="ΕΙΡΗΝΗ ΚΑΤΣΑΡΟΥ" userId="3d7c3f3ab11cf231" providerId="LiveId" clId="{3EB95190-A47F-422E-BAD5-42FE9BAA652A}" dt="2023-03-05T13:05:50.876" v="21890" actId="1076"/>
          <ac:cxnSpMkLst>
            <pc:docMk/>
            <pc:sldMk cId="1085783299" sldId="451"/>
            <ac:cxnSpMk id="4" creationId="{17003135-4453-6F84-ABE1-0421B005313A}"/>
          </ac:cxnSpMkLst>
        </pc:cxnChg>
      </pc:sldChg>
      <pc:sldChg chg="addSp delSp modSp add mod">
        <pc:chgData name="ΕΙΡΗΝΗ ΚΑΤΣΑΡΟΥ" userId="3d7c3f3ab11cf231" providerId="LiveId" clId="{3EB95190-A47F-422E-BAD5-42FE9BAA652A}" dt="2023-03-05T17:16:51.809" v="37387" actId="20577"/>
        <pc:sldMkLst>
          <pc:docMk/>
          <pc:sldMk cId="2974609695" sldId="452"/>
        </pc:sldMkLst>
        <pc:spChg chg="mod">
          <ac:chgData name="ΕΙΡΗΝΗ ΚΑΤΣΑΡΟΥ" userId="3d7c3f3ab11cf231" providerId="LiveId" clId="{3EB95190-A47F-422E-BAD5-42FE9BAA652A}" dt="2023-03-05T17:16:28.823" v="37381" actId="20577"/>
          <ac:spMkLst>
            <pc:docMk/>
            <pc:sldMk cId="2974609695" sldId="452"/>
            <ac:spMk id="2" creationId="{C2127059-2E59-CD50-7947-6D5D6EED328D}"/>
          </ac:spMkLst>
        </pc:spChg>
        <pc:spChg chg="add mod">
          <ac:chgData name="ΕΙΡΗΝΗ ΚΑΤΣΑΡΟΥ" userId="3d7c3f3ab11cf231" providerId="LiveId" clId="{3EB95190-A47F-422E-BAD5-42FE9BAA652A}" dt="2023-03-05T17:15:53.311" v="37373" actId="207"/>
          <ac:spMkLst>
            <pc:docMk/>
            <pc:sldMk cId="2974609695" sldId="452"/>
            <ac:spMk id="3" creationId="{CD4CE082-B49F-913D-BB67-4E4F74A7C706}"/>
          </ac:spMkLst>
        </pc:spChg>
        <pc:spChg chg="add mod">
          <ac:chgData name="ΕΙΡΗΝΗ ΚΑΤΣΑΡΟΥ" userId="3d7c3f3ab11cf231" providerId="LiveId" clId="{3EB95190-A47F-422E-BAD5-42FE9BAA652A}" dt="2023-03-05T17:16:06.868" v="37376" actId="20577"/>
          <ac:spMkLst>
            <pc:docMk/>
            <pc:sldMk cId="2974609695" sldId="452"/>
            <ac:spMk id="6" creationId="{157EE45B-46B4-BF75-9CCF-513D4CC646DA}"/>
          </ac:spMkLst>
        </pc:spChg>
        <pc:spChg chg="add mod">
          <ac:chgData name="ΕΙΡΗΝΗ ΚΑΤΣΑΡΟΥ" userId="3d7c3f3ab11cf231" providerId="LiveId" clId="{3EB95190-A47F-422E-BAD5-42FE9BAA652A}" dt="2023-03-05T17:16:39.685" v="37383" actId="207"/>
          <ac:spMkLst>
            <pc:docMk/>
            <pc:sldMk cId="2974609695" sldId="452"/>
            <ac:spMk id="8" creationId="{3AA41751-07EA-5407-AB73-BAA6B88C9FCA}"/>
          </ac:spMkLst>
        </pc:spChg>
        <pc:spChg chg="add mod">
          <ac:chgData name="ΕΙΡΗΝΗ ΚΑΤΣΑΡΟΥ" userId="3d7c3f3ab11cf231" providerId="LiveId" clId="{3EB95190-A47F-422E-BAD5-42FE9BAA652A}" dt="2023-03-05T17:16:51.809" v="37387" actId="20577"/>
          <ac:spMkLst>
            <pc:docMk/>
            <pc:sldMk cId="2974609695" sldId="452"/>
            <ac:spMk id="9" creationId="{F73F5482-B53C-393F-C78D-8FE301815625}"/>
          </ac:spMkLst>
        </pc:spChg>
        <pc:picChg chg="del">
          <ac:chgData name="ΕΙΡΗΝΗ ΚΑΤΣΑΡΟΥ" userId="3d7c3f3ab11cf231" providerId="LiveId" clId="{3EB95190-A47F-422E-BAD5-42FE9BAA652A}" dt="2023-03-05T13:11:42.493" v="22478" actId="21"/>
          <ac:picMkLst>
            <pc:docMk/>
            <pc:sldMk cId="2974609695" sldId="452"/>
            <ac:picMk id="7" creationId="{171B2232-FF45-C869-0EAE-B1FA8B06EB3E}"/>
          </ac:picMkLst>
        </pc:picChg>
      </pc:sldChg>
      <pc:sldChg chg="modSp add del mod">
        <pc:chgData name="ΕΙΡΗΝΗ ΚΑΤΣΑΡΟΥ" userId="3d7c3f3ab11cf231" providerId="LiveId" clId="{3EB95190-A47F-422E-BAD5-42FE9BAA652A}" dt="2023-03-05T13:24:27.823" v="23939" actId="2696"/>
        <pc:sldMkLst>
          <pc:docMk/>
          <pc:sldMk cId="1358059980" sldId="453"/>
        </pc:sldMkLst>
        <pc:spChg chg="mod">
          <ac:chgData name="ΕΙΡΗΝΗ ΚΑΤΣΑΡΟΥ" userId="3d7c3f3ab11cf231" providerId="LiveId" clId="{3EB95190-A47F-422E-BAD5-42FE9BAA652A}" dt="2023-03-05T13:21:12.893" v="23574" actId="20577"/>
          <ac:spMkLst>
            <pc:docMk/>
            <pc:sldMk cId="1358059980" sldId="453"/>
            <ac:spMk id="2" creationId="{C2127059-2E59-CD50-7947-6D5D6EED328D}"/>
          </ac:spMkLst>
        </pc:spChg>
      </pc:sldChg>
      <pc:sldChg chg="addSp modSp add mod">
        <pc:chgData name="ΕΙΡΗΝΗ ΚΑΤΣΑΡΟΥ" userId="3d7c3f3ab11cf231" providerId="LiveId" clId="{3EB95190-A47F-422E-BAD5-42FE9BAA652A}" dt="2023-03-05T17:18:04.370" v="37406" actId="1076"/>
        <pc:sldMkLst>
          <pc:docMk/>
          <pc:sldMk cId="3704386865" sldId="454"/>
        </pc:sldMkLst>
        <pc:spChg chg="mod">
          <ac:chgData name="ΕΙΡΗΝΗ ΚΑΤΣΑΡΟΥ" userId="3d7c3f3ab11cf231" providerId="LiveId" clId="{3EB95190-A47F-422E-BAD5-42FE9BAA652A}" dt="2023-03-05T17:17:53.120" v="37404" actId="20577"/>
          <ac:spMkLst>
            <pc:docMk/>
            <pc:sldMk cId="3704386865" sldId="454"/>
            <ac:spMk id="2" creationId="{C2127059-2E59-CD50-7947-6D5D6EED328D}"/>
          </ac:spMkLst>
        </pc:spChg>
        <pc:spChg chg="add mod">
          <ac:chgData name="ΕΙΡΗΝΗ ΚΑΤΣΑΡΟΥ" userId="3d7c3f3ab11cf231" providerId="LiveId" clId="{3EB95190-A47F-422E-BAD5-42FE9BAA652A}" dt="2023-03-05T17:17:58.972" v="37405" actId="1076"/>
          <ac:spMkLst>
            <pc:docMk/>
            <pc:sldMk cId="3704386865" sldId="454"/>
            <ac:spMk id="3" creationId="{50A63264-AE98-1DC1-42B5-9A35A3DA280E}"/>
          </ac:spMkLst>
        </pc:spChg>
        <pc:spChg chg="add mod">
          <ac:chgData name="ΕΙΡΗΝΗ ΚΑΤΣΑΡΟΥ" userId="3d7c3f3ab11cf231" providerId="LiveId" clId="{3EB95190-A47F-422E-BAD5-42FE9BAA652A}" dt="2023-03-05T17:17:11.321" v="37392" actId="207"/>
          <ac:spMkLst>
            <pc:docMk/>
            <pc:sldMk cId="3704386865" sldId="454"/>
            <ac:spMk id="6" creationId="{3EA91954-D490-2B13-0942-78801329F14A}"/>
          </ac:spMkLst>
        </pc:spChg>
        <pc:spChg chg="add mod">
          <ac:chgData name="ΕΙΡΗΝΗ ΚΑΤΣΑΡΟΥ" userId="3d7c3f3ab11cf231" providerId="LiveId" clId="{3EB95190-A47F-422E-BAD5-42FE9BAA652A}" dt="2023-03-05T17:17:43.520" v="37402" actId="20577"/>
          <ac:spMkLst>
            <pc:docMk/>
            <pc:sldMk cId="3704386865" sldId="454"/>
            <ac:spMk id="7" creationId="{084554F8-36C3-39A7-3086-0695CF873D2C}"/>
          </ac:spMkLst>
        </pc:spChg>
        <pc:spChg chg="add mod">
          <ac:chgData name="ΕΙΡΗΝΗ ΚΑΤΣΑΡΟΥ" userId="3d7c3f3ab11cf231" providerId="LiveId" clId="{3EB95190-A47F-422E-BAD5-42FE9BAA652A}" dt="2023-03-05T17:18:04.370" v="37406" actId="1076"/>
          <ac:spMkLst>
            <pc:docMk/>
            <pc:sldMk cId="3704386865" sldId="454"/>
            <ac:spMk id="8" creationId="{E43D894A-D5B2-0EE0-04B0-A5B50AB148E1}"/>
          </ac:spMkLst>
        </pc:spChg>
      </pc:sldChg>
      <pc:sldChg chg="delSp add del setBg delDesignElem">
        <pc:chgData name="ΕΙΡΗΝΗ ΚΑΤΣΑΡΟΥ" userId="3d7c3f3ab11cf231" providerId="LiveId" clId="{3EB95190-A47F-422E-BAD5-42FE9BAA652A}" dt="2023-03-05T13:29:06.466" v="24255" actId="2696"/>
        <pc:sldMkLst>
          <pc:docMk/>
          <pc:sldMk cId="268275871" sldId="455"/>
        </pc:sldMkLst>
        <pc:spChg chg="del">
          <ac:chgData name="ΕΙΡΗΝΗ ΚΑΤΣΑΡΟΥ" userId="3d7c3f3ab11cf231" providerId="LiveId" clId="{3EB95190-A47F-422E-BAD5-42FE9BAA652A}" dt="2023-03-05T13:28:13.769" v="24251"/>
          <ac:spMkLst>
            <pc:docMk/>
            <pc:sldMk cId="268275871" sldId="455"/>
            <ac:spMk id="24" creationId="{4DA718D0-4865-4629-8134-44F68D41D574}"/>
          </ac:spMkLst>
        </pc:spChg>
        <pc:spChg chg="del">
          <ac:chgData name="ΕΙΡΗΝΗ ΚΑΤΣΑΡΟΥ" userId="3d7c3f3ab11cf231" providerId="LiveId" clId="{3EB95190-A47F-422E-BAD5-42FE9BAA652A}" dt="2023-03-05T13:28:13.769" v="24251"/>
          <ac:spMkLst>
            <pc:docMk/>
            <pc:sldMk cId="268275871" sldId="455"/>
            <ac:spMk id="30" creationId="{CBC4F608-B4B8-48C3-9572-C0F061B1CD99}"/>
          </ac:spMkLst>
        </pc:spChg>
        <pc:grpChg chg="del">
          <ac:chgData name="ΕΙΡΗΝΗ ΚΑΤΣΑΡΟΥ" userId="3d7c3f3ab11cf231" providerId="LiveId" clId="{3EB95190-A47F-422E-BAD5-42FE9BAA652A}" dt="2023-03-05T13:28:13.769" v="24251"/>
          <ac:grpSpMkLst>
            <pc:docMk/>
            <pc:sldMk cId="268275871" sldId="455"/>
            <ac:grpSpMk id="26" creationId="{65167ED7-6315-43AB-B1B6-C326D5FD8F84}"/>
          </ac:grpSpMkLst>
        </pc:grpChg>
      </pc:sldChg>
      <pc:sldChg chg="modSp add del mod">
        <pc:chgData name="ΕΙΡΗΝΗ ΚΑΤΣΑΡΟΥ" userId="3d7c3f3ab11cf231" providerId="LiveId" clId="{3EB95190-A47F-422E-BAD5-42FE9BAA652A}" dt="2023-03-05T13:24:48.720" v="23944" actId="2696"/>
        <pc:sldMkLst>
          <pc:docMk/>
          <pc:sldMk cId="3269714799" sldId="455"/>
        </pc:sldMkLst>
        <pc:spChg chg="mod">
          <ac:chgData name="ΕΙΡΗΝΗ ΚΑΤΣΑΡΟΥ" userId="3d7c3f3ab11cf231" providerId="LiveId" clId="{3EB95190-A47F-422E-BAD5-42FE9BAA652A}" dt="2023-03-05T13:24:35.575" v="23940" actId="6549"/>
          <ac:spMkLst>
            <pc:docMk/>
            <pc:sldMk cId="3269714799" sldId="455"/>
            <ac:spMk id="2" creationId="{C2127059-2E59-CD50-7947-6D5D6EED328D}"/>
          </ac:spMkLst>
        </pc:spChg>
      </pc:sldChg>
      <pc:sldChg chg="modSp add mod ord">
        <pc:chgData name="ΕΙΡΗΝΗ ΚΑΤΣΑΡΟΥ" userId="3d7c3f3ab11cf231" providerId="LiveId" clId="{3EB95190-A47F-422E-BAD5-42FE9BAA652A}" dt="2023-03-05T13:43:10.634" v="25447" actId="113"/>
        <pc:sldMkLst>
          <pc:docMk/>
          <pc:sldMk cId="1465105445" sldId="456"/>
        </pc:sldMkLst>
        <pc:spChg chg="mod">
          <ac:chgData name="ΕΙΡΗΝΗ ΚΑΤΣΑΡΟΥ" userId="3d7c3f3ab11cf231" providerId="LiveId" clId="{3EB95190-A47F-422E-BAD5-42FE9BAA652A}" dt="2023-03-05T13:43:10.634" v="25447" actId="113"/>
          <ac:spMkLst>
            <pc:docMk/>
            <pc:sldMk cId="1465105445" sldId="456"/>
            <ac:spMk id="2" creationId="{C2127059-2E59-CD50-7947-6D5D6EED328D}"/>
          </ac:spMkLst>
        </pc:spChg>
        <pc:spChg chg="mod">
          <ac:chgData name="ΕΙΡΗΝΗ ΚΑΤΣΑΡΟΥ" userId="3d7c3f3ab11cf231" providerId="LiveId" clId="{3EB95190-A47F-422E-BAD5-42FE9BAA652A}" dt="2023-03-05T13:29:31.445" v="24290" actId="6549"/>
          <ac:spMkLst>
            <pc:docMk/>
            <pc:sldMk cId="1465105445" sldId="456"/>
            <ac:spMk id="5" creationId="{DA634718-FC1A-A724-73B0-4EEF6F7ED9E0}"/>
          </ac:spMkLst>
        </pc:spChg>
      </pc:sldChg>
      <pc:sldChg chg="delSp modSp add mod">
        <pc:chgData name="ΕΙΡΗΝΗ ΚΑΤΣΑΡΟΥ" userId="3d7c3f3ab11cf231" providerId="LiveId" clId="{3EB95190-A47F-422E-BAD5-42FE9BAA652A}" dt="2023-03-05T13:51:04.119" v="26151" actId="113"/>
        <pc:sldMkLst>
          <pc:docMk/>
          <pc:sldMk cId="3103075963" sldId="457"/>
        </pc:sldMkLst>
        <pc:spChg chg="mod">
          <ac:chgData name="ΕΙΡΗΝΗ ΚΑΤΣΑΡΟΥ" userId="3d7c3f3ab11cf231" providerId="LiveId" clId="{3EB95190-A47F-422E-BAD5-42FE9BAA652A}" dt="2023-03-05T13:51:04.119" v="26151" actId="113"/>
          <ac:spMkLst>
            <pc:docMk/>
            <pc:sldMk cId="3103075963" sldId="457"/>
            <ac:spMk id="2" creationId="{C2127059-2E59-CD50-7947-6D5D6EED328D}"/>
          </ac:spMkLst>
        </pc:spChg>
        <pc:spChg chg="del">
          <ac:chgData name="ΕΙΡΗΝΗ ΚΑΤΣΑΡΟΥ" userId="3d7c3f3ab11cf231" providerId="LiveId" clId="{3EB95190-A47F-422E-BAD5-42FE9BAA652A}" dt="2023-03-05T13:43:40.591" v="25450" actId="21"/>
          <ac:spMkLst>
            <pc:docMk/>
            <pc:sldMk cId="3103075963" sldId="457"/>
            <ac:spMk id="5" creationId="{DA634718-FC1A-A724-73B0-4EEF6F7ED9E0}"/>
          </ac:spMkLst>
        </pc:spChg>
        <pc:cxnChg chg="del">
          <ac:chgData name="ΕΙΡΗΝΗ ΚΑΤΣΑΡΟΥ" userId="3d7c3f3ab11cf231" providerId="LiveId" clId="{3EB95190-A47F-422E-BAD5-42FE9BAA652A}" dt="2023-03-05T13:43:37.730" v="25449" actId="21"/>
          <ac:cxnSpMkLst>
            <pc:docMk/>
            <pc:sldMk cId="3103075963" sldId="457"/>
            <ac:cxnSpMk id="4" creationId="{17003135-4453-6F84-ABE1-0421B005313A}"/>
          </ac:cxnSpMkLst>
        </pc:cxnChg>
      </pc:sldChg>
      <pc:sldChg chg="modSp add mod ord">
        <pc:chgData name="ΕΙΡΗΝΗ ΚΑΤΣΑΡΟΥ" userId="3d7c3f3ab11cf231" providerId="LiveId" clId="{3EB95190-A47F-422E-BAD5-42FE9BAA652A}" dt="2023-03-05T15:47:59.253" v="33440" actId="20577"/>
        <pc:sldMkLst>
          <pc:docMk/>
          <pc:sldMk cId="1243422133" sldId="458"/>
        </pc:sldMkLst>
        <pc:spChg chg="mod">
          <ac:chgData name="ΕΙΡΗΝΗ ΚΑΤΣΑΡΟΥ" userId="3d7c3f3ab11cf231" providerId="LiveId" clId="{3EB95190-A47F-422E-BAD5-42FE9BAA652A}" dt="2023-03-05T14:19:17.705" v="28400" actId="113"/>
          <ac:spMkLst>
            <pc:docMk/>
            <pc:sldMk cId="1243422133" sldId="458"/>
            <ac:spMk id="2" creationId="{C2127059-2E59-CD50-7947-6D5D6EED328D}"/>
          </ac:spMkLst>
        </pc:spChg>
        <pc:spChg chg="mod">
          <ac:chgData name="ΕΙΡΗΝΗ ΚΑΤΣΑΡΟΥ" userId="3d7c3f3ab11cf231" providerId="LiveId" clId="{3EB95190-A47F-422E-BAD5-42FE9BAA652A}" dt="2023-03-05T15:47:59.253" v="33440" actId="20577"/>
          <ac:spMkLst>
            <pc:docMk/>
            <pc:sldMk cId="1243422133" sldId="458"/>
            <ac:spMk id="5" creationId="{DA634718-FC1A-A724-73B0-4EEF6F7ED9E0}"/>
          </ac:spMkLst>
        </pc:spChg>
      </pc:sldChg>
      <pc:sldChg chg="delSp modSp add mod">
        <pc:chgData name="ΕΙΡΗΝΗ ΚΑΤΣΑΡΟΥ" userId="3d7c3f3ab11cf231" providerId="LiveId" clId="{3EB95190-A47F-422E-BAD5-42FE9BAA652A}" dt="2023-03-05T14:19:25.454" v="28402" actId="113"/>
        <pc:sldMkLst>
          <pc:docMk/>
          <pc:sldMk cId="271401028" sldId="459"/>
        </pc:sldMkLst>
        <pc:spChg chg="mod">
          <ac:chgData name="ΕΙΡΗΝΗ ΚΑΤΣΑΡΟΥ" userId="3d7c3f3ab11cf231" providerId="LiveId" clId="{3EB95190-A47F-422E-BAD5-42FE9BAA652A}" dt="2023-03-05T14:19:25.454" v="28402" actId="113"/>
          <ac:spMkLst>
            <pc:docMk/>
            <pc:sldMk cId="271401028" sldId="459"/>
            <ac:spMk id="2" creationId="{C2127059-2E59-CD50-7947-6D5D6EED328D}"/>
          </ac:spMkLst>
        </pc:spChg>
        <pc:spChg chg="del">
          <ac:chgData name="ΕΙΡΗΝΗ ΚΑΤΣΑΡΟΥ" userId="3d7c3f3ab11cf231" providerId="LiveId" clId="{3EB95190-A47F-422E-BAD5-42FE9BAA652A}" dt="2023-03-05T14:15:23.977" v="28193" actId="21"/>
          <ac:spMkLst>
            <pc:docMk/>
            <pc:sldMk cId="271401028" sldId="459"/>
            <ac:spMk id="5" creationId="{DA634718-FC1A-A724-73B0-4EEF6F7ED9E0}"/>
          </ac:spMkLst>
        </pc:spChg>
        <pc:cxnChg chg="del">
          <ac:chgData name="ΕΙΡΗΝΗ ΚΑΤΣΑΡΟΥ" userId="3d7c3f3ab11cf231" providerId="LiveId" clId="{3EB95190-A47F-422E-BAD5-42FE9BAA652A}" dt="2023-03-05T14:15:20.902" v="28192" actId="21"/>
          <ac:cxnSpMkLst>
            <pc:docMk/>
            <pc:sldMk cId="271401028" sldId="459"/>
            <ac:cxnSpMk id="4" creationId="{17003135-4453-6F84-ABE1-0421B005313A}"/>
          </ac:cxnSpMkLst>
        </pc:cxnChg>
      </pc:sldChg>
      <pc:sldChg chg="modSp add mod ord">
        <pc:chgData name="ΕΙΡΗΝΗ ΚΑΤΣΑΡΟΥ" userId="3d7c3f3ab11cf231" providerId="LiveId" clId="{3EB95190-A47F-422E-BAD5-42FE9BAA652A}" dt="2023-03-05T14:46:59.833" v="29642" actId="20577"/>
        <pc:sldMkLst>
          <pc:docMk/>
          <pc:sldMk cId="3262745221" sldId="460"/>
        </pc:sldMkLst>
        <pc:spChg chg="mod">
          <ac:chgData name="ΕΙΡΗΝΗ ΚΑΤΣΑΡΟΥ" userId="3d7c3f3ab11cf231" providerId="LiveId" clId="{3EB95190-A47F-422E-BAD5-42FE9BAA652A}" dt="2023-03-05T14:46:59.833" v="29642" actId="20577"/>
          <ac:spMkLst>
            <pc:docMk/>
            <pc:sldMk cId="3262745221" sldId="460"/>
            <ac:spMk id="2" creationId="{C2127059-2E59-CD50-7947-6D5D6EED328D}"/>
          </ac:spMkLst>
        </pc:spChg>
        <pc:spChg chg="mod">
          <ac:chgData name="ΕΙΡΗΝΗ ΚΑΤΣΑΡΟΥ" userId="3d7c3f3ab11cf231" providerId="LiveId" clId="{3EB95190-A47F-422E-BAD5-42FE9BAA652A}" dt="2023-03-05T14:15:44.289" v="28218" actId="20577"/>
          <ac:spMkLst>
            <pc:docMk/>
            <pc:sldMk cId="3262745221" sldId="460"/>
            <ac:spMk id="5" creationId="{DA634718-FC1A-A724-73B0-4EEF6F7ED9E0}"/>
          </ac:spMkLst>
        </pc:spChg>
      </pc:sldChg>
      <pc:sldChg chg="modSp add mod ord">
        <pc:chgData name="ΕΙΡΗΝΗ ΚΑΤΣΑΡΟΥ" userId="3d7c3f3ab11cf231" providerId="LiveId" clId="{3EB95190-A47F-422E-BAD5-42FE9BAA652A}" dt="2023-03-05T15:04:13.434" v="30682" actId="20577"/>
        <pc:sldMkLst>
          <pc:docMk/>
          <pc:sldMk cId="1993691305" sldId="461"/>
        </pc:sldMkLst>
        <pc:spChg chg="mod">
          <ac:chgData name="ΕΙΡΗΝΗ ΚΑΤΣΑΡΟΥ" userId="3d7c3f3ab11cf231" providerId="LiveId" clId="{3EB95190-A47F-422E-BAD5-42FE9BAA652A}" dt="2023-03-05T15:04:13.434" v="30682" actId="20577"/>
          <ac:spMkLst>
            <pc:docMk/>
            <pc:sldMk cId="1993691305" sldId="461"/>
            <ac:spMk id="2" creationId="{C2127059-2E59-CD50-7947-6D5D6EED328D}"/>
          </ac:spMkLst>
        </pc:spChg>
      </pc:sldChg>
      <pc:sldChg chg="modSp add mod ord">
        <pc:chgData name="ΕΙΡΗΝΗ ΚΑΤΣΑΡΟΥ" userId="3d7c3f3ab11cf231" providerId="LiveId" clId="{3EB95190-A47F-422E-BAD5-42FE9BAA652A}" dt="2023-03-05T15:16:22.461" v="31549" actId="20577"/>
        <pc:sldMkLst>
          <pc:docMk/>
          <pc:sldMk cId="1211570210" sldId="462"/>
        </pc:sldMkLst>
        <pc:spChg chg="mod">
          <ac:chgData name="ΕΙΡΗΝΗ ΚΑΤΣΑΡΟΥ" userId="3d7c3f3ab11cf231" providerId="LiveId" clId="{3EB95190-A47F-422E-BAD5-42FE9BAA652A}" dt="2023-03-05T15:16:22.461" v="31549" actId="20577"/>
          <ac:spMkLst>
            <pc:docMk/>
            <pc:sldMk cId="1211570210" sldId="462"/>
            <ac:spMk id="2" creationId="{C2127059-2E59-CD50-7947-6D5D6EED328D}"/>
          </ac:spMkLst>
        </pc:spChg>
      </pc:sldChg>
      <pc:sldChg chg="add del">
        <pc:chgData name="ΕΙΡΗΝΗ ΚΑΤΣΑΡΟΥ" userId="3d7c3f3ab11cf231" providerId="LiveId" clId="{3EB95190-A47F-422E-BAD5-42FE9BAA652A}" dt="2023-03-05T15:04:34.939" v="30684" actId="2890"/>
        <pc:sldMkLst>
          <pc:docMk/>
          <pc:sldMk cId="1393759755" sldId="462"/>
        </pc:sldMkLst>
      </pc:sldChg>
      <pc:sldChg chg="addSp delSp modSp new mod ord setBg">
        <pc:chgData name="ΕΙΡΗΝΗ ΚΑΤΣΑΡΟΥ" userId="3d7c3f3ab11cf231" providerId="LiveId" clId="{3EB95190-A47F-422E-BAD5-42FE9BAA652A}" dt="2023-03-05T16:01:04.014" v="33445" actId="26606"/>
        <pc:sldMkLst>
          <pc:docMk/>
          <pc:sldMk cId="1036517272" sldId="463"/>
        </pc:sldMkLst>
        <pc:spChg chg="add">
          <ac:chgData name="ΕΙΡΗΝΗ ΚΑΤΣΑΡΟΥ" userId="3d7c3f3ab11cf231" providerId="LiveId" clId="{3EB95190-A47F-422E-BAD5-42FE9BAA652A}" dt="2023-03-05T16:01:04.014" v="33445" actId="26606"/>
          <ac:spMkLst>
            <pc:docMk/>
            <pc:sldMk cId="1036517272" sldId="463"/>
            <ac:spMk id="10" creationId="{F3060C83-F051-4F0E-ABAD-AA0DFC48B218}"/>
          </ac:spMkLst>
        </pc:spChg>
        <pc:spChg chg="add">
          <ac:chgData name="ΕΙΡΗΝΗ ΚΑΤΣΑΡΟΥ" userId="3d7c3f3ab11cf231" providerId="LiveId" clId="{3EB95190-A47F-422E-BAD5-42FE9BAA652A}" dt="2023-03-05T16:01:04.014" v="33445" actId="26606"/>
          <ac:spMkLst>
            <pc:docMk/>
            <pc:sldMk cId="1036517272" sldId="463"/>
            <ac:spMk id="12" creationId="{83C98ABE-055B-441F-B07E-44F97F083C39}"/>
          </ac:spMkLst>
        </pc:spChg>
        <pc:spChg chg="add">
          <ac:chgData name="ΕΙΡΗΝΗ ΚΑΤΣΑΡΟΥ" userId="3d7c3f3ab11cf231" providerId="LiveId" clId="{3EB95190-A47F-422E-BAD5-42FE9BAA652A}" dt="2023-03-05T16:01:04.014" v="33445" actId="26606"/>
          <ac:spMkLst>
            <pc:docMk/>
            <pc:sldMk cId="1036517272" sldId="463"/>
            <ac:spMk id="14" creationId="{29FDB030-9B49-4CED-8CCD-4D99382388AC}"/>
          </ac:spMkLst>
        </pc:spChg>
        <pc:spChg chg="add">
          <ac:chgData name="ΕΙΡΗΝΗ ΚΑΤΣΑΡΟΥ" userId="3d7c3f3ab11cf231" providerId="LiveId" clId="{3EB95190-A47F-422E-BAD5-42FE9BAA652A}" dt="2023-03-05T16:01:04.014" v="33445" actId="26606"/>
          <ac:spMkLst>
            <pc:docMk/>
            <pc:sldMk cId="1036517272" sldId="463"/>
            <ac:spMk id="16" creationId="{3783CA14-24A1-485C-8B30-D6A5D87987AD}"/>
          </ac:spMkLst>
        </pc:spChg>
        <pc:spChg chg="add">
          <ac:chgData name="ΕΙΡΗΝΗ ΚΑΤΣΑΡΟΥ" userId="3d7c3f3ab11cf231" providerId="LiveId" clId="{3EB95190-A47F-422E-BAD5-42FE9BAA652A}" dt="2023-03-05T16:01:04.014" v="33445" actId="26606"/>
          <ac:spMkLst>
            <pc:docMk/>
            <pc:sldMk cId="1036517272" sldId="463"/>
            <ac:spMk id="18" creationId="{9A97C86A-04D6-40F7-AE84-31AB43E6A846}"/>
          </ac:spMkLst>
        </pc:spChg>
        <pc:spChg chg="add">
          <ac:chgData name="ΕΙΡΗΝΗ ΚΑΤΣΑΡΟΥ" userId="3d7c3f3ab11cf231" providerId="LiveId" clId="{3EB95190-A47F-422E-BAD5-42FE9BAA652A}" dt="2023-03-05T16:01:04.014" v="33445" actId="26606"/>
          <ac:spMkLst>
            <pc:docMk/>
            <pc:sldMk cId="1036517272" sldId="463"/>
            <ac:spMk id="20" creationId="{FF9F2414-84E8-453E-B1F3-389FDE8192D9}"/>
          </ac:spMkLst>
        </pc:spChg>
        <pc:spChg chg="add">
          <ac:chgData name="ΕΙΡΗΝΗ ΚΑΤΣΑΡΟΥ" userId="3d7c3f3ab11cf231" providerId="LiveId" clId="{3EB95190-A47F-422E-BAD5-42FE9BAA652A}" dt="2023-03-05T16:01:04.014" v="33445" actId="26606"/>
          <ac:spMkLst>
            <pc:docMk/>
            <pc:sldMk cId="1036517272" sldId="463"/>
            <ac:spMk id="22" creationId="{3ECA69A1-7536-43AC-85EF-C7106179F5ED}"/>
          </ac:spMkLst>
        </pc:spChg>
        <pc:picChg chg="add del mod">
          <ac:chgData name="ΕΙΡΗΝΗ ΚΑΤΣΑΡΟΥ" userId="3d7c3f3ab11cf231" providerId="LiveId" clId="{3EB95190-A47F-422E-BAD5-42FE9BAA652A}" dt="2023-03-05T16:00:07.925" v="33441" actId="21"/>
          <ac:picMkLst>
            <pc:docMk/>
            <pc:sldMk cId="1036517272" sldId="463"/>
            <ac:picMk id="3" creationId="{E92F2605-961B-8090-15EC-56172347659C}"/>
          </ac:picMkLst>
        </pc:picChg>
        <pc:picChg chg="add mod">
          <ac:chgData name="ΕΙΡΗΝΗ ΚΑΤΣΑΡΟΥ" userId="3d7c3f3ab11cf231" providerId="LiveId" clId="{3EB95190-A47F-422E-BAD5-42FE9BAA652A}" dt="2023-03-05T16:01:04.014" v="33445" actId="26606"/>
          <ac:picMkLst>
            <pc:docMk/>
            <pc:sldMk cId="1036517272" sldId="463"/>
            <ac:picMk id="5" creationId="{27CDA248-B4E5-2441-8DA4-C24FD71786C8}"/>
          </ac:picMkLst>
        </pc:picChg>
      </pc:sldChg>
      <pc:sldChg chg="modSp add mod">
        <pc:chgData name="ΕΙΡΗΝΗ ΚΑΤΣΑΡΟΥ" userId="3d7c3f3ab11cf231" providerId="LiveId" clId="{3EB95190-A47F-422E-BAD5-42FE9BAA652A}" dt="2023-03-05T15:35:07.125" v="32788" actId="20577"/>
        <pc:sldMkLst>
          <pc:docMk/>
          <pc:sldMk cId="436000496" sldId="464"/>
        </pc:sldMkLst>
        <pc:spChg chg="mod">
          <ac:chgData name="ΕΙΡΗΝΗ ΚΑΤΣΑΡΟΥ" userId="3d7c3f3ab11cf231" providerId="LiveId" clId="{3EB95190-A47F-422E-BAD5-42FE9BAA652A}" dt="2023-03-05T15:35:07.125" v="32788" actId="20577"/>
          <ac:spMkLst>
            <pc:docMk/>
            <pc:sldMk cId="436000496" sldId="464"/>
            <ac:spMk id="2" creationId="{C2127059-2E59-CD50-7947-6D5D6EED328D}"/>
          </ac:spMkLst>
        </pc:spChg>
      </pc:sldChg>
      <pc:sldChg chg="modSp add mod ord">
        <pc:chgData name="ΕΙΡΗΝΗ ΚΑΤΣΑΡΟΥ" userId="3d7c3f3ab11cf231" providerId="LiveId" clId="{3EB95190-A47F-422E-BAD5-42FE9BAA652A}" dt="2023-03-05T15:44:47.868" v="33433" actId="313"/>
        <pc:sldMkLst>
          <pc:docMk/>
          <pc:sldMk cId="1923581680" sldId="465"/>
        </pc:sldMkLst>
        <pc:spChg chg="mod">
          <ac:chgData name="ΕΙΡΗΝΗ ΚΑΤΣΑΡΟΥ" userId="3d7c3f3ab11cf231" providerId="LiveId" clId="{3EB95190-A47F-422E-BAD5-42FE9BAA652A}" dt="2023-03-05T15:44:47.868" v="33433" actId="313"/>
          <ac:spMkLst>
            <pc:docMk/>
            <pc:sldMk cId="1923581680" sldId="465"/>
            <ac:spMk id="2" creationId="{C2127059-2E59-CD50-7947-6D5D6EED328D}"/>
          </ac:spMkLst>
        </pc:spChg>
        <pc:spChg chg="mod">
          <ac:chgData name="ΕΙΡΗΝΗ ΚΑΤΣΑΡΟΥ" userId="3d7c3f3ab11cf231" providerId="LiveId" clId="{3EB95190-A47F-422E-BAD5-42FE9BAA652A}" dt="2023-03-05T15:40:48.049" v="32869" actId="20577"/>
          <ac:spMkLst>
            <pc:docMk/>
            <pc:sldMk cId="1923581680" sldId="465"/>
            <ac:spMk id="5" creationId="{DA634718-FC1A-A724-73B0-4EEF6F7ED9E0}"/>
          </ac:spMkLst>
        </pc:spChg>
      </pc:sldChg>
      <pc:sldChg chg="addSp delSp modSp new mod setBg">
        <pc:chgData name="ΕΙΡΗΝΗ ΚΑΤΣΑΡΟΥ" userId="3d7c3f3ab11cf231" providerId="LiveId" clId="{3EB95190-A47F-422E-BAD5-42FE9BAA652A}" dt="2023-03-05T16:05:18.178" v="33449" actId="1076"/>
        <pc:sldMkLst>
          <pc:docMk/>
          <pc:sldMk cId="1979130558" sldId="466"/>
        </pc:sldMkLst>
        <pc:spChg chg="add">
          <ac:chgData name="ΕΙΡΗΝΗ ΚΑΤΣΑΡΟΥ" userId="3d7c3f3ab11cf231" providerId="LiveId" clId="{3EB95190-A47F-422E-BAD5-42FE9BAA652A}" dt="2023-03-05T15:40:12.110" v="32807" actId="26606"/>
          <ac:spMkLst>
            <pc:docMk/>
            <pc:sldMk cId="1979130558" sldId="466"/>
            <ac:spMk id="7" creationId="{F3060C83-F051-4F0E-ABAD-AA0DFC48B218}"/>
          </ac:spMkLst>
        </pc:spChg>
        <pc:spChg chg="add del">
          <ac:chgData name="ΕΙΡΗΝΗ ΚΑΤΣΑΡΟΥ" userId="3d7c3f3ab11cf231" providerId="LiveId" clId="{3EB95190-A47F-422E-BAD5-42FE9BAA652A}" dt="2023-03-05T15:39:34.591" v="32802" actId="26606"/>
          <ac:spMkLst>
            <pc:docMk/>
            <pc:sldMk cId="1979130558" sldId="466"/>
            <ac:spMk id="8" creationId="{86FF76B9-219D-4469-AF87-0236D29032F1}"/>
          </ac:spMkLst>
        </pc:spChg>
        <pc:spChg chg="add">
          <ac:chgData name="ΕΙΡΗΝΗ ΚΑΤΣΑΡΟΥ" userId="3d7c3f3ab11cf231" providerId="LiveId" clId="{3EB95190-A47F-422E-BAD5-42FE9BAA652A}" dt="2023-03-05T15:40:12.110" v="32807" actId="26606"/>
          <ac:spMkLst>
            <pc:docMk/>
            <pc:sldMk cId="1979130558" sldId="466"/>
            <ac:spMk id="9" creationId="{29FDB030-9B49-4CED-8CCD-4D99382388AC}"/>
          </ac:spMkLst>
        </pc:spChg>
        <pc:spChg chg="add">
          <ac:chgData name="ΕΙΡΗΝΗ ΚΑΤΣΑΡΟΥ" userId="3d7c3f3ab11cf231" providerId="LiveId" clId="{3EB95190-A47F-422E-BAD5-42FE9BAA652A}" dt="2023-03-05T15:40:12.110" v="32807" actId="26606"/>
          <ac:spMkLst>
            <pc:docMk/>
            <pc:sldMk cId="1979130558" sldId="466"/>
            <ac:spMk id="11" creationId="{3783CA14-24A1-485C-8B30-D6A5D87987AD}"/>
          </ac:spMkLst>
        </pc:spChg>
        <pc:spChg chg="add">
          <ac:chgData name="ΕΙΡΗΝΗ ΚΑΤΣΑΡΟΥ" userId="3d7c3f3ab11cf231" providerId="LiveId" clId="{3EB95190-A47F-422E-BAD5-42FE9BAA652A}" dt="2023-03-05T15:40:12.110" v="32807" actId="26606"/>
          <ac:spMkLst>
            <pc:docMk/>
            <pc:sldMk cId="1979130558" sldId="466"/>
            <ac:spMk id="12" creationId="{83C98ABE-055B-441F-B07E-44F97F083C39}"/>
          </ac:spMkLst>
        </pc:spChg>
        <pc:spChg chg="add del">
          <ac:chgData name="ΕΙΡΗΝΗ ΚΑΤΣΑΡΟΥ" userId="3d7c3f3ab11cf231" providerId="LiveId" clId="{3EB95190-A47F-422E-BAD5-42FE9BAA652A}" dt="2023-03-05T15:39:34.591" v="32802" actId="26606"/>
          <ac:spMkLst>
            <pc:docMk/>
            <pc:sldMk cId="1979130558" sldId="466"/>
            <ac:spMk id="14" creationId="{2E80C965-DB6D-4F81-9E9E-B027384D0BD6}"/>
          </ac:spMkLst>
        </pc:spChg>
        <pc:spChg chg="add del">
          <ac:chgData name="ΕΙΡΗΝΗ ΚΑΤΣΑΡΟΥ" userId="3d7c3f3ab11cf231" providerId="LiveId" clId="{3EB95190-A47F-422E-BAD5-42FE9BAA652A}" dt="2023-03-05T15:39:34.591" v="32802" actId="26606"/>
          <ac:spMkLst>
            <pc:docMk/>
            <pc:sldMk cId="1979130558" sldId="466"/>
            <ac:spMk id="16" creationId="{633C5E46-DAC5-4661-9C87-22B08E2A512F}"/>
          </ac:spMkLst>
        </pc:spChg>
        <pc:spChg chg="add">
          <ac:chgData name="ΕΙΡΗΝΗ ΚΑΤΣΑΡΟΥ" userId="3d7c3f3ab11cf231" providerId="LiveId" clId="{3EB95190-A47F-422E-BAD5-42FE9BAA652A}" dt="2023-03-05T15:40:12.110" v="32807" actId="26606"/>
          <ac:spMkLst>
            <pc:docMk/>
            <pc:sldMk cId="1979130558" sldId="466"/>
            <ac:spMk id="18" creationId="{9A97C86A-04D6-40F7-AE84-31AB43E6A846}"/>
          </ac:spMkLst>
        </pc:spChg>
        <pc:spChg chg="add">
          <ac:chgData name="ΕΙΡΗΝΗ ΚΑΤΣΑΡΟΥ" userId="3d7c3f3ab11cf231" providerId="LiveId" clId="{3EB95190-A47F-422E-BAD5-42FE9BAA652A}" dt="2023-03-05T15:40:12.110" v="32807" actId="26606"/>
          <ac:spMkLst>
            <pc:docMk/>
            <pc:sldMk cId="1979130558" sldId="466"/>
            <ac:spMk id="20" creationId="{FF9F2414-84E8-453E-B1F3-389FDE8192D9}"/>
          </ac:spMkLst>
        </pc:spChg>
        <pc:spChg chg="add">
          <ac:chgData name="ΕΙΡΗΝΗ ΚΑΤΣΑΡΟΥ" userId="3d7c3f3ab11cf231" providerId="LiveId" clId="{3EB95190-A47F-422E-BAD5-42FE9BAA652A}" dt="2023-03-05T15:40:12.110" v="32807" actId="26606"/>
          <ac:spMkLst>
            <pc:docMk/>
            <pc:sldMk cId="1979130558" sldId="466"/>
            <ac:spMk id="22" creationId="{3ECA69A1-7536-43AC-85EF-C7106179F5ED}"/>
          </ac:spMkLst>
        </pc:spChg>
        <pc:grpChg chg="add del">
          <ac:chgData name="ΕΙΡΗΝΗ ΚΑΤΣΑΡΟΥ" userId="3d7c3f3ab11cf231" providerId="LiveId" clId="{3EB95190-A47F-422E-BAD5-42FE9BAA652A}" dt="2023-03-05T15:39:34.591" v="32802" actId="26606"/>
          <ac:grpSpMkLst>
            <pc:docMk/>
            <pc:sldMk cId="1979130558" sldId="466"/>
            <ac:grpSpMk id="10" creationId="{DB88BD78-87E1-424D-B479-C37D8E41B12E}"/>
          </ac:grpSpMkLst>
        </pc:grpChg>
        <pc:picChg chg="add del mod">
          <ac:chgData name="ΕΙΡΗΝΗ ΚΑΤΣΑΡΟΥ" userId="3d7c3f3ab11cf231" providerId="LiveId" clId="{3EB95190-A47F-422E-BAD5-42FE9BAA652A}" dt="2023-03-05T15:39:48.185" v="32803" actId="21"/>
          <ac:picMkLst>
            <pc:docMk/>
            <pc:sldMk cId="1979130558" sldId="466"/>
            <ac:picMk id="3" creationId="{B3536C19-1656-C9B5-D02B-F63DA48D7204}"/>
          </ac:picMkLst>
        </pc:picChg>
        <pc:picChg chg="add del mod">
          <ac:chgData name="ΕΙΡΗΝΗ ΚΑΤΣΑΡΟΥ" userId="3d7c3f3ab11cf231" providerId="LiveId" clId="{3EB95190-A47F-422E-BAD5-42FE9BAA652A}" dt="2023-03-05T16:04:40.040" v="33446" actId="21"/>
          <ac:picMkLst>
            <pc:docMk/>
            <pc:sldMk cId="1979130558" sldId="466"/>
            <ac:picMk id="5" creationId="{1756615B-CDDE-3DB6-DA7E-4A05A37B4AD2}"/>
          </ac:picMkLst>
        </pc:picChg>
        <pc:picChg chg="add mod">
          <ac:chgData name="ΕΙΡΗΝΗ ΚΑΤΣΑΡΟΥ" userId="3d7c3f3ab11cf231" providerId="LiveId" clId="{3EB95190-A47F-422E-BAD5-42FE9BAA652A}" dt="2023-03-05T16:05:18.178" v="33449" actId="1076"/>
          <ac:picMkLst>
            <pc:docMk/>
            <pc:sldMk cId="1979130558" sldId="466"/>
            <ac:picMk id="13" creationId="{F9207BEF-50A5-70D5-3ABA-16E71DBCFADF}"/>
          </ac:picMkLst>
        </pc:picChg>
      </pc:sldChg>
      <pc:sldChg chg="addSp modSp new del mod ord">
        <pc:chgData name="ΕΙΡΗΝΗ ΚΑΤΣΑΡΟΥ" userId="3d7c3f3ab11cf231" providerId="LiveId" clId="{3EB95190-A47F-422E-BAD5-42FE9BAA652A}" dt="2023-03-05T16:34:54.048" v="34514" actId="2696"/>
        <pc:sldMkLst>
          <pc:docMk/>
          <pc:sldMk cId="3957540564" sldId="467"/>
        </pc:sldMkLst>
        <pc:picChg chg="add mod">
          <ac:chgData name="ΕΙΡΗΝΗ ΚΑΤΣΑΡΟΥ" userId="3d7c3f3ab11cf231" providerId="LiveId" clId="{3EB95190-A47F-422E-BAD5-42FE9BAA652A}" dt="2023-03-05T16:34:07.445" v="34505" actId="1440"/>
          <ac:picMkLst>
            <pc:docMk/>
            <pc:sldMk cId="3957540564" sldId="467"/>
            <ac:picMk id="3" creationId="{7F911D3D-3CF7-F385-66B9-2FC9BC8646BF}"/>
          </ac:picMkLst>
        </pc:picChg>
      </pc:sldChg>
      <pc:sldChg chg="modSp add mod">
        <pc:chgData name="ΕΙΡΗΝΗ ΚΑΤΣΑΡΟΥ" userId="3d7c3f3ab11cf231" providerId="LiveId" clId="{3EB95190-A47F-422E-BAD5-42FE9BAA652A}" dt="2023-03-05T16:14:49.739" v="33548" actId="20577"/>
        <pc:sldMkLst>
          <pc:docMk/>
          <pc:sldMk cId="3532072235" sldId="468"/>
        </pc:sldMkLst>
        <pc:spChg chg="mod">
          <ac:chgData name="ΕΙΡΗΝΗ ΚΑΤΣΑΡΟΥ" userId="3d7c3f3ab11cf231" providerId="LiveId" clId="{3EB95190-A47F-422E-BAD5-42FE9BAA652A}" dt="2023-03-05T16:14:49.739" v="33548" actId="20577"/>
          <ac:spMkLst>
            <pc:docMk/>
            <pc:sldMk cId="3532072235" sldId="468"/>
            <ac:spMk id="5" creationId="{DA634718-FC1A-A724-73B0-4EEF6F7ED9E0}"/>
          </ac:spMkLst>
        </pc:spChg>
      </pc:sldChg>
      <pc:sldChg chg="addSp delSp modSp add mod">
        <pc:chgData name="ΕΙΡΗΝΗ ΚΑΤΣΑΡΟΥ" userId="3d7c3f3ab11cf231" providerId="LiveId" clId="{3EB95190-A47F-422E-BAD5-42FE9BAA652A}" dt="2023-03-05T17:15:17.628" v="37371" actId="1076"/>
        <pc:sldMkLst>
          <pc:docMk/>
          <pc:sldMk cId="2436522076" sldId="469"/>
        </pc:sldMkLst>
        <pc:spChg chg="mod">
          <ac:chgData name="ΕΙΡΗΝΗ ΚΑΤΣΑΡΟΥ" userId="3d7c3f3ab11cf231" providerId="LiveId" clId="{3EB95190-A47F-422E-BAD5-42FE9BAA652A}" dt="2023-03-05T16:34:36.871" v="34509" actId="6549"/>
          <ac:spMkLst>
            <pc:docMk/>
            <pc:sldMk cId="2436522076" sldId="469"/>
            <ac:spMk id="2" creationId="{C2127059-2E59-CD50-7947-6D5D6EED328D}"/>
          </ac:spMkLst>
        </pc:spChg>
        <pc:spChg chg="del">
          <ac:chgData name="ΕΙΡΗΝΗ ΚΑΤΣΑΡΟΥ" userId="3d7c3f3ab11cf231" providerId="LiveId" clId="{3EB95190-A47F-422E-BAD5-42FE9BAA652A}" dt="2023-03-05T16:34:30.741" v="34507" actId="21"/>
          <ac:spMkLst>
            <pc:docMk/>
            <pc:sldMk cId="2436522076" sldId="469"/>
            <ac:spMk id="5" creationId="{DA634718-FC1A-A724-73B0-4EEF6F7ED9E0}"/>
          </ac:spMkLst>
        </pc:spChg>
        <pc:picChg chg="add mod">
          <ac:chgData name="ΕΙΡΗΝΗ ΚΑΤΣΑΡΟΥ" userId="3d7c3f3ab11cf231" providerId="LiveId" clId="{3EB95190-A47F-422E-BAD5-42FE9BAA652A}" dt="2023-03-05T17:15:04.556" v="37367" actId="1076"/>
          <ac:picMkLst>
            <pc:docMk/>
            <pc:sldMk cId="2436522076" sldId="469"/>
            <ac:picMk id="3" creationId="{7B0B72C8-94AD-A590-5DF8-607FEED7A2E6}"/>
          </ac:picMkLst>
        </pc:picChg>
        <pc:picChg chg="add mod">
          <ac:chgData name="ΕΙΡΗΝΗ ΚΑΤΣΑΡΟΥ" userId="3d7c3f3ab11cf231" providerId="LiveId" clId="{3EB95190-A47F-422E-BAD5-42FE9BAA652A}" dt="2023-03-05T17:15:17.628" v="37371" actId="1076"/>
          <ac:picMkLst>
            <pc:docMk/>
            <pc:sldMk cId="2436522076" sldId="469"/>
            <ac:picMk id="7" creationId="{2D766A70-A9D5-66A2-888E-8201AFD28D4B}"/>
          </ac:picMkLst>
        </pc:picChg>
        <pc:cxnChg chg="del">
          <ac:chgData name="ΕΙΡΗΝΗ ΚΑΤΣΑΡΟΥ" userId="3d7c3f3ab11cf231" providerId="LiveId" clId="{3EB95190-A47F-422E-BAD5-42FE9BAA652A}" dt="2023-03-05T16:34:33.904" v="34508" actId="21"/>
          <ac:cxnSpMkLst>
            <pc:docMk/>
            <pc:sldMk cId="2436522076" sldId="469"/>
            <ac:cxnSpMk id="4" creationId="{17003135-4453-6F84-ABE1-0421B005313A}"/>
          </ac:cxnSpMkLst>
        </pc:cxnChg>
      </pc:sldChg>
      <pc:sldChg chg="delSp modSp add mod">
        <pc:chgData name="ΕΙΡΗΝΗ ΚΑΤΣΑΡΟΥ" userId="3d7c3f3ab11cf231" providerId="LiveId" clId="{3EB95190-A47F-422E-BAD5-42FE9BAA652A}" dt="2023-03-05T16:56:14.228" v="36045" actId="14100"/>
        <pc:sldMkLst>
          <pc:docMk/>
          <pc:sldMk cId="3986254049" sldId="470"/>
        </pc:sldMkLst>
        <pc:spChg chg="mod">
          <ac:chgData name="ΕΙΡΗΝΗ ΚΑΤΣΑΡΟΥ" userId="3d7c3f3ab11cf231" providerId="LiveId" clId="{3EB95190-A47F-422E-BAD5-42FE9BAA652A}" dt="2023-03-05T16:56:14.228" v="36045" actId="14100"/>
          <ac:spMkLst>
            <pc:docMk/>
            <pc:sldMk cId="3986254049" sldId="470"/>
            <ac:spMk id="2" creationId="{C2127059-2E59-CD50-7947-6D5D6EED328D}"/>
          </ac:spMkLst>
        </pc:spChg>
        <pc:picChg chg="del">
          <ac:chgData name="ΕΙΡΗΝΗ ΚΑΤΣΑΡΟΥ" userId="3d7c3f3ab11cf231" providerId="LiveId" clId="{3EB95190-A47F-422E-BAD5-42FE9BAA652A}" dt="2023-03-05T16:39:51.199" v="34538" actId="21"/>
          <ac:picMkLst>
            <pc:docMk/>
            <pc:sldMk cId="3986254049" sldId="470"/>
            <ac:picMk id="6" creationId="{6B6EC92A-F29D-242C-FB68-25AC88A7A992}"/>
          </ac:picMkLst>
        </pc:picChg>
        <pc:picChg chg="del">
          <ac:chgData name="ΕΙΡΗΝΗ ΚΑΤΣΑΡΟΥ" userId="3d7c3f3ab11cf231" providerId="LiveId" clId="{3EB95190-A47F-422E-BAD5-42FE9BAA652A}" dt="2023-03-05T16:39:48.947" v="34537" actId="21"/>
          <ac:picMkLst>
            <pc:docMk/>
            <pc:sldMk cId="3986254049" sldId="470"/>
            <ac:picMk id="10" creationId="{68D43D8A-E200-471D-D90F-A116DCF21229}"/>
          </ac:picMkLst>
        </pc:picChg>
      </pc:sldChg>
      <pc:sldChg chg="modSp add mod">
        <pc:chgData name="ΕΙΡΗΝΗ ΚΑΤΣΑΡΟΥ" userId="3d7c3f3ab11cf231" providerId="LiveId" clId="{3EB95190-A47F-422E-BAD5-42FE9BAA652A}" dt="2023-03-05T17:00:42.312" v="36530" actId="1076"/>
        <pc:sldMkLst>
          <pc:docMk/>
          <pc:sldMk cId="2529200085" sldId="471"/>
        </pc:sldMkLst>
        <pc:spChg chg="mod">
          <ac:chgData name="ΕΙΡΗΝΗ ΚΑΤΣΑΡΟΥ" userId="3d7c3f3ab11cf231" providerId="LiveId" clId="{3EB95190-A47F-422E-BAD5-42FE9BAA652A}" dt="2023-03-05T17:00:42.312" v="36530" actId="1076"/>
          <ac:spMkLst>
            <pc:docMk/>
            <pc:sldMk cId="2529200085" sldId="471"/>
            <ac:spMk id="2" creationId="{C2127059-2E59-CD50-7947-6D5D6EED328D}"/>
          </ac:spMkLst>
        </pc:spChg>
      </pc:sldChg>
      <pc:sldChg chg="addSp modSp add mod ord">
        <pc:chgData name="ΕΙΡΗΝΗ ΚΑΤΣΑΡΟΥ" userId="3d7c3f3ab11cf231" providerId="LiveId" clId="{3EB95190-A47F-422E-BAD5-42FE9BAA652A}" dt="2023-03-05T17:12:19.427" v="37361" actId="1076"/>
        <pc:sldMkLst>
          <pc:docMk/>
          <pc:sldMk cId="3716808452" sldId="472"/>
        </pc:sldMkLst>
        <pc:spChg chg="mod">
          <ac:chgData name="ΕΙΡΗΝΗ ΚΑΤΣΑΡΟΥ" userId="3d7c3f3ab11cf231" providerId="LiveId" clId="{3EB95190-A47F-422E-BAD5-42FE9BAA652A}" dt="2023-03-05T17:12:19.427" v="37361" actId="1076"/>
          <ac:spMkLst>
            <pc:docMk/>
            <pc:sldMk cId="3716808452" sldId="472"/>
            <ac:spMk id="2" creationId="{C2127059-2E59-CD50-7947-6D5D6EED328D}"/>
          </ac:spMkLst>
        </pc:spChg>
        <pc:picChg chg="add mod">
          <ac:chgData name="ΕΙΡΗΝΗ ΚΑΤΣΑΡΟΥ" userId="3d7c3f3ab11cf231" providerId="LiveId" clId="{3EB95190-A47F-422E-BAD5-42FE9BAA652A}" dt="2023-03-05T17:06:00.988" v="36629" actId="1076"/>
          <ac:picMkLst>
            <pc:docMk/>
            <pc:sldMk cId="3716808452" sldId="472"/>
            <ac:picMk id="6" creationId="{726B2EFD-BBE2-C00A-5451-3A456BADFEC3}"/>
          </ac:picMkLst>
        </pc:picChg>
      </pc:sldChg>
      <pc:sldChg chg="modSp add mod">
        <pc:chgData name="ΕΙΡΗΝΗ ΚΑΤΣΑΡΟΥ" userId="3d7c3f3ab11cf231" providerId="LiveId" clId="{3EB95190-A47F-422E-BAD5-42FE9BAA652A}" dt="2023-03-05T17:18:46.336" v="37408" actId="20577"/>
        <pc:sldMkLst>
          <pc:docMk/>
          <pc:sldMk cId="2714656386" sldId="473"/>
        </pc:sldMkLst>
        <pc:spChg chg="mod">
          <ac:chgData name="ΕΙΡΗΝΗ ΚΑΤΣΑΡΟΥ" userId="3d7c3f3ab11cf231" providerId="LiveId" clId="{3EB95190-A47F-422E-BAD5-42FE9BAA652A}" dt="2023-03-05T17:18:46.336" v="37408" actId="20577"/>
          <ac:spMkLst>
            <pc:docMk/>
            <pc:sldMk cId="2714656386" sldId="473"/>
            <ac:spMk id="3" creationId="{DB767AAC-D353-62DB-8CEB-CB082DC16DB9}"/>
          </ac:spMkLst>
        </pc:spChg>
      </pc:sldChg>
      <pc:sldChg chg="modSp add mod ord">
        <pc:chgData name="ΕΙΡΗΝΗ ΚΑΤΣΑΡΟΥ" userId="3d7c3f3ab11cf231" providerId="LiveId" clId="{3EB95190-A47F-422E-BAD5-42FE9BAA652A}" dt="2023-03-05T17:56:42.852" v="38611" actId="20577"/>
        <pc:sldMkLst>
          <pc:docMk/>
          <pc:sldMk cId="1629043516" sldId="474"/>
        </pc:sldMkLst>
        <pc:spChg chg="mod">
          <ac:chgData name="ΕΙΡΗΝΗ ΚΑΤΣΑΡΟΥ" userId="3d7c3f3ab11cf231" providerId="LiveId" clId="{3EB95190-A47F-422E-BAD5-42FE9BAA652A}" dt="2023-03-05T17:56:42.852" v="38611" actId="20577"/>
          <ac:spMkLst>
            <pc:docMk/>
            <pc:sldMk cId="1629043516" sldId="474"/>
            <ac:spMk id="2" creationId="{C2127059-2E59-CD50-7947-6D5D6EED328D}"/>
          </ac:spMkLst>
        </pc:spChg>
        <pc:spChg chg="mod">
          <ac:chgData name="ΕΙΡΗΝΗ ΚΑΤΣΑΡΟΥ" userId="3d7c3f3ab11cf231" providerId="LiveId" clId="{3EB95190-A47F-422E-BAD5-42FE9BAA652A}" dt="2023-03-05T17:27:51.878" v="37491" actId="20577"/>
          <ac:spMkLst>
            <pc:docMk/>
            <pc:sldMk cId="1629043516" sldId="474"/>
            <ac:spMk id="5" creationId="{DA634718-FC1A-A724-73B0-4EEF6F7ED9E0}"/>
          </ac:spMkLst>
        </pc:spChg>
      </pc:sldChg>
      <pc:sldChg chg="addSp delSp modSp add mod setBg delDesignElem">
        <pc:chgData name="ΕΙΡΗΝΗ ΚΑΤΣΑΡΟΥ" userId="3d7c3f3ab11cf231" providerId="LiveId" clId="{3EB95190-A47F-422E-BAD5-42FE9BAA652A}" dt="2023-03-05T18:10:56.427" v="39785" actId="20577"/>
        <pc:sldMkLst>
          <pc:docMk/>
          <pc:sldMk cId="4192812579" sldId="475"/>
        </pc:sldMkLst>
        <pc:spChg chg="mod">
          <ac:chgData name="ΕΙΡΗΝΗ ΚΑΤΣΑΡΟΥ" userId="3d7c3f3ab11cf231" providerId="LiveId" clId="{3EB95190-A47F-422E-BAD5-42FE9BAA652A}" dt="2023-03-05T18:10:56.427" v="39785" actId="20577"/>
          <ac:spMkLst>
            <pc:docMk/>
            <pc:sldMk cId="4192812579" sldId="475"/>
            <ac:spMk id="2" creationId="{C2127059-2E59-CD50-7947-6D5D6EED328D}"/>
          </ac:spMkLst>
        </pc:spChg>
        <pc:spChg chg="del">
          <ac:chgData name="ΕΙΡΗΝΗ ΚΑΤΣΑΡΟΥ" userId="3d7c3f3ab11cf231" providerId="LiveId" clId="{3EB95190-A47F-422E-BAD5-42FE9BAA652A}" dt="2023-03-05T17:57:11.470" v="38613"/>
          <ac:spMkLst>
            <pc:docMk/>
            <pc:sldMk cId="4192812579" sldId="475"/>
            <ac:spMk id="24" creationId="{4DA718D0-4865-4629-8134-44F68D41D574}"/>
          </ac:spMkLst>
        </pc:spChg>
        <pc:spChg chg="del">
          <ac:chgData name="ΕΙΡΗΝΗ ΚΑΤΣΑΡΟΥ" userId="3d7c3f3ab11cf231" providerId="LiveId" clId="{3EB95190-A47F-422E-BAD5-42FE9BAA652A}" dt="2023-03-05T17:57:11.470" v="38613"/>
          <ac:spMkLst>
            <pc:docMk/>
            <pc:sldMk cId="4192812579" sldId="475"/>
            <ac:spMk id="30" creationId="{CBC4F608-B4B8-48C3-9572-C0F061B1CD99}"/>
          </ac:spMkLst>
        </pc:spChg>
        <pc:grpChg chg="del">
          <ac:chgData name="ΕΙΡΗΝΗ ΚΑΤΣΑΡΟΥ" userId="3d7c3f3ab11cf231" providerId="LiveId" clId="{3EB95190-A47F-422E-BAD5-42FE9BAA652A}" dt="2023-03-05T17:57:11.470" v="38613"/>
          <ac:grpSpMkLst>
            <pc:docMk/>
            <pc:sldMk cId="4192812579" sldId="475"/>
            <ac:grpSpMk id="26" creationId="{65167ED7-6315-43AB-B1B6-C326D5FD8F84}"/>
          </ac:grpSpMkLst>
        </pc:grpChg>
        <pc:graphicFrameChg chg="add mod modGraphic">
          <ac:chgData name="ΕΙΡΗΝΗ ΚΑΤΣΑΡΟΥ" userId="3d7c3f3ab11cf231" providerId="LiveId" clId="{3EB95190-A47F-422E-BAD5-42FE9BAA652A}" dt="2023-03-05T18:09:12.568" v="39762" actId="1076"/>
          <ac:graphicFrameMkLst>
            <pc:docMk/>
            <pc:sldMk cId="4192812579" sldId="475"/>
            <ac:graphicFrameMk id="3" creationId="{FFCEF02E-8DEA-A5C1-09F8-9370C82BC605}"/>
          </ac:graphicFrameMkLst>
        </pc:graphicFrameChg>
      </pc:sldChg>
      <pc:sldChg chg="delSp modSp add mod ord setBg delDesignElem">
        <pc:chgData name="ΕΙΡΗΝΗ ΚΑΤΣΑΡΟΥ" userId="3d7c3f3ab11cf231" providerId="LiveId" clId="{3EB95190-A47F-422E-BAD5-42FE9BAA652A}" dt="2023-03-05T18:21:10.758" v="40809" actId="5793"/>
        <pc:sldMkLst>
          <pc:docMk/>
          <pc:sldMk cId="1908341750" sldId="476"/>
        </pc:sldMkLst>
        <pc:spChg chg="mod">
          <ac:chgData name="ΕΙΡΗΝΗ ΚΑΤΣΑΡΟΥ" userId="3d7c3f3ab11cf231" providerId="LiveId" clId="{3EB95190-A47F-422E-BAD5-42FE9BAA652A}" dt="2023-03-05T18:21:10.758" v="40809" actId="5793"/>
          <ac:spMkLst>
            <pc:docMk/>
            <pc:sldMk cId="1908341750" sldId="476"/>
            <ac:spMk id="2" creationId="{C2127059-2E59-CD50-7947-6D5D6EED328D}"/>
          </ac:spMkLst>
        </pc:spChg>
        <pc:spChg chg="mod">
          <ac:chgData name="ΕΙΡΗΝΗ ΚΑΤΣΑΡΟΥ" userId="3d7c3f3ab11cf231" providerId="LiveId" clId="{3EB95190-A47F-422E-BAD5-42FE9BAA652A}" dt="2023-03-05T18:11:57.140" v="39887" actId="20577"/>
          <ac:spMkLst>
            <pc:docMk/>
            <pc:sldMk cId="1908341750" sldId="476"/>
            <ac:spMk id="5" creationId="{DA634718-FC1A-A724-73B0-4EEF6F7ED9E0}"/>
          </ac:spMkLst>
        </pc:spChg>
        <pc:spChg chg="del">
          <ac:chgData name="ΕΙΡΗΝΗ ΚΑΤΣΑΡΟΥ" userId="3d7c3f3ab11cf231" providerId="LiveId" clId="{3EB95190-A47F-422E-BAD5-42FE9BAA652A}" dt="2023-03-05T18:11:18.714" v="39787"/>
          <ac:spMkLst>
            <pc:docMk/>
            <pc:sldMk cId="1908341750" sldId="476"/>
            <ac:spMk id="24" creationId="{4DA718D0-4865-4629-8134-44F68D41D574}"/>
          </ac:spMkLst>
        </pc:spChg>
        <pc:spChg chg="del">
          <ac:chgData name="ΕΙΡΗΝΗ ΚΑΤΣΑΡΟΥ" userId="3d7c3f3ab11cf231" providerId="LiveId" clId="{3EB95190-A47F-422E-BAD5-42FE9BAA652A}" dt="2023-03-05T18:11:18.714" v="39787"/>
          <ac:spMkLst>
            <pc:docMk/>
            <pc:sldMk cId="1908341750" sldId="476"/>
            <ac:spMk id="30" creationId="{CBC4F608-B4B8-48C3-9572-C0F061B1CD99}"/>
          </ac:spMkLst>
        </pc:spChg>
        <pc:grpChg chg="del">
          <ac:chgData name="ΕΙΡΗΝΗ ΚΑΤΣΑΡΟΥ" userId="3d7c3f3ab11cf231" providerId="LiveId" clId="{3EB95190-A47F-422E-BAD5-42FE9BAA652A}" dt="2023-03-05T18:11:18.714" v="39787"/>
          <ac:grpSpMkLst>
            <pc:docMk/>
            <pc:sldMk cId="1908341750" sldId="476"/>
            <ac:grpSpMk id="26" creationId="{65167ED7-6315-43AB-B1B6-C326D5FD8F84}"/>
          </ac:grpSpMkLst>
        </pc:grpChg>
      </pc:sldChg>
      <pc:sldChg chg="modSp add del mod">
        <pc:chgData name="ΕΙΡΗΝΗ ΚΑΤΣΑΡΟΥ" userId="3d7c3f3ab11cf231" providerId="LiveId" clId="{3EB95190-A47F-422E-BAD5-42FE9BAA652A}" dt="2023-03-05T18:10:23.131" v="39769" actId="2696"/>
        <pc:sldMkLst>
          <pc:docMk/>
          <pc:sldMk cId="2197262117" sldId="476"/>
        </pc:sldMkLst>
        <pc:spChg chg="mod">
          <ac:chgData name="ΕΙΡΗΝΗ ΚΑΤΣΑΡΟΥ" userId="3d7c3f3ab11cf231" providerId="LiveId" clId="{3EB95190-A47F-422E-BAD5-42FE9BAA652A}" dt="2023-03-05T18:10:06.153" v="39768" actId="1076"/>
          <ac:spMkLst>
            <pc:docMk/>
            <pc:sldMk cId="2197262117" sldId="476"/>
            <ac:spMk id="2" creationId="{C2127059-2E59-CD50-7947-6D5D6EED328D}"/>
          </ac:spMkLst>
        </pc:spChg>
      </pc:sldChg>
      <pc:sldChg chg="delSp modSp add del mod">
        <pc:chgData name="ΕΙΡΗΝΗ ΚΑΤΣΑΡΟΥ" userId="3d7c3f3ab11cf231" providerId="LiveId" clId="{3EB95190-A47F-422E-BAD5-42FE9BAA652A}" dt="2023-03-05T18:09:49.837" v="39766" actId="2696"/>
        <pc:sldMkLst>
          <pc:docMk/>
          <pc:sldMk cId="2833640360" sldId="476"/>
        </pc:sldMkLst>
        <pc:spChg chg="mod">
          <ac:chgData name="ΕΙΡΗΝΗ ΚΑΤΣΑΡΟΥ" userId="3d7c3f3ab11cf231" providerId="LiveId" clId="{3EB95190-A47F-422E-BAD5-42FE9BAA652A}" dt="2023-03-05T18:09:44.360" v="39765" actId="1076"/>
          <ac:spMkLst>
            <pc:docMk/>
            <pc:sldMk cId="2833640360" sldId="476"/>
            <ac:spMk id="2" creationId="{C2127059-2E59-CD50-7947-6D5D6EED328D}"/>
          </ac:spMkLst>
        </pc:spChg>
        <pc:graphicFrameChg chg="del">
          <ac:chgData name="ΕΙΡΗΝΗ ΚΑΤΣΑΡΟΥ" userId="3d7c3f3ab11cf231" providerId="LiveId" clId="{3EB95190-A47F-422E-BAD5-42FE9BAA652A}" dt="2023-03-05T18:09:30.209" v="39764" actId="21"/>
          <ac:graphicFrameMkLst>
            <pc:docMk/>
            <pc:sldMk cId="2833640360" sldId="476"/>
            <ac:graphicFrameMk id="3" creationId="{FFCEF02E-8DEA-A5C1-09F8-9370C82BC605}"/>
          </ac:graphicFrameMkLst>
        </pc:graphicFrameChg>
      </pc:sldChg>
      <pc:sldMasterChg chg="delSldLayout">
        <pc:chgData name="ΕΙΡΗΝΗ ΚΑΤΣΑΡΟΥ" userId="3d7c3f3ab11cf231" providerId="LiveId" clId="{3EB95190-A47F-422E-BAD5-42FE9BAA652A}" dt="2023-03-04T17:40:25.696" v="3311" actId="2696"/>
        <pc:sldMasterMkLst>
          <pc:docMk/>
          <pc:sldMasterMk cId="1615311501" sldId="2147483651"/>
        </pc:sldMasterMkLst>
        <pc:sldLayoutChg chg="del">
          <pc:chgData name="ΕΙΡΗΝΗ ΚΑΤΣΑΡΟΥ" userId="3d7c3f3ab11cf231" providerId="LiveId" clId="{3EB95190-A47F-422E-BAD5-42FE9BAA652A}" dt="2023-03-04T17:40:25.696" v="3311" actId="2696"/>
          <pc:sldLayoutMkLst>
            <pc:docMk/>
            <pc:sldMasterMk cId="1615311501" sldId="2147483651"/>
            <pc:sldLayoutMk cId="3856032734" sldId="2147483690"/>
          </pc:sldLayoutMkLst>
        </pc:sldLayoutChg>
      </pc:sldMasterChg>
    </pc:docChg>
  </pc:docChgLst>
  <pc:docChgLst>
    <pc:chgData name="ΕΙΡΗΝΗ ΚΑΤΣΑΡΟΥ" userId="3d7c3f3ab11cf231" providerId="LiveId" clId="{44695AAA-976B-459C-B6F4-897E977BD8BB}"/>
    <pc:docChg chg="undo custSel addSld delSld modSld sldOrd">
      <pc:chgData name="ΕΙΡΗΝΗ ΚΑΤΣΑΡΟΥ" userId="3d7c3f3ab11cf231" providerId="LiveId" clId="{44695AAA-976B-459C-B6F4-897E977BD8BB}" dt="2023-02-10T16:28:53.139" v="18992" actId="20577"/>
      <pc:docMkLst>
        <pc:docMk/>
      </pc:docMkLst>
      <pc:sldChg chg="del">
        <pc:chgData name="ΕΙΡΗΝΗ ΚΑΤΣΑΡΟΥ" userId="3d7c3f3ab11cf231" providerId="LiveId" clId="{44695AAA-976B-459C-B6F4-897E977BD8BB}" dt="2023-02-10T11:37:49.133" v="1723" actId="2696"/>
        <pc:sldMkLst>
          <pc:docMk/>
          <pc:sldMk cId="3979649407" sldId="259"/>
        </pc:sldMkLst>
      </pc:sldChg>
      <pc:sldChg chg="addSp delSp modSp mod">
        <pc:chgData name="ΕΙΡΗΝΗ ΚΑΤΣΑΡΟΥ" userId="3d7c3f3ab11cf231" providerId="LiveId" clId="{44695AAA-976B-459C-B6F4-897E977BD8BB}" dt="2023-02-10T16:00:46.452" v="16532" actId="20577"/>
        <pc:sldMkLst>
          <pc:docMk/>
          <pc:sldMk cId="141078548" sldId="260"/>
        </pc:sldMkLst>
        <pc:spChg chg="mod">
          <ac:chgData name="ΕΙΡΗΝΗ ΚΑΤΣΑΡΟΥ" userId="3d7c3f3ab11cf231" providerId="LiveId" clId="{44695AAA-976B-459C-B6F4-897E977BD8BB}" dt="2023-02-10T15:32:54.836" v="14855" actId="113"/>
          <ac:spMkLst>
            <pc:docMk/>
            <pc:sldMk cId="141078548" sldId="260"/>
            <ac:spMk id="2" creationId="{21BB3ACD-39D6-4B07-B165-F979837486AA}"/>
          </ac:spMkLst>
        </pc:spChg>
        <pc:spChg chg="del">
          <ac:chgData name="ΕΙΡΗΝΗ ΚΑΤΣΑΡΟΥ" userId="3d7c3f3ab11cf231" providerId="LiveId" clId="{44695AAA-976B-459C-B6F4-897E977BD8BB}" dt="2023-02-10T15:28:24.271" v="14699" actId="931"/>
          <ac:spMkLst>
            <pc:docMk/>
            <pc:sldMk cId="141078548" sldId="260"/>
            <ac:spMk id="4" creationId="{DE8C37F5-30A8-4683-839F-39637159C9F5}"/>
          </ac:spMkLst>
        </pc:spChg>
        <pc:spChg chg="mod">
          <ac:chgData name="ΕΙΡΗΝΗ ΚΑΤΣΑΡΟΥ" userId="3d7c3f3ab11cf231" providerId="LiveId" clId="{44695AAA-976B-459C-B6F4-897E977BD8BB}" dt="2023-02-10T15:30:53.173" v="14773" actId="1076"/>
          <ac:spMkLst>
            <pc:docMk/>
            <pc:sldMk cId="141078548" sldId="260"/>
            <ac:spMk id="6" creationId="{9A3B8707-9FF6-4ADD-9981-A509E15FB74D}"/>
          </ac:spMkLst>
        </pc:spChg>
        <pc:spChg chg="mod">
          <ac:chgData name="ΕΙΡΗΝΗ ΚΑΤΣΑΡΟΥ" userId="3d7c3f3ab11cf231" providerId="LiveId" clId="{44695AAA-976B-459C-B6F4-897E977BD8BB}" dt="2023-02-10T15:32:17.834" v="14814" actId="1076"/>
          <ac:spMkLst>
            <pc:docMk/>
            <pc:sldMk cId="141078548" sldId="260"/>
            <ac:spMk id="8" creationId="{B2E684E6-E821-4621-9B94-EFE47C9D651D}"/>
          </ac:spMkLst>
        </pc:spChg>
        <pc:spChg chg="mod">
          <ac:chgData name="ΕΙΡΗΝΗ ΚΑΤΣΑΡΟΥ" userId="3d7c3f3ab11cf231" providerId="LiveId" clId="{44695AAA-976B-459C-B6F4-897E977BD8BB}" dt="2023-02-10T15:30:55.402" v="14774" actId="1076"/>
          <ac:spMkLst>
            <pc:docMk/>
            <pc:sldMk cId="141078548" sldId="260"/>
            <ac:spMk id="9" creationId="{F3547202-6B2E-4F1D-B342-8268B9E48FEB}"/>
          </ac:spMkLst>
        </pc:spChg>
        <pc:spChg chg="mod">
          <ac:chgData name="ΕΙΡΗΝΗ ΚΑΤΣΑΡΟΥ" userId="3d7c3f3ab11cf231" providerId="LiveId" clId="{44695AAA-976B-459C-B6F4-897E977BD8BB}" dt="2023-02-10T16:00:46.452" v="16532" actId="20577"/>
          <ac:spMkLst>
            <pc:docMk/>
            <pc:sldMk cId="141078548" sldId="260"/>
            <ac:spMk id="10" creationId="{4FC46D3E-67F5-4E0D-982C-70E7EEF62081}"/>
          </ac:spMkLst>
        </pc:spChg>
        <pc:spChg chg="mod">
          <ac:chgData name="ΕΙΡΗΝΗ ΚΑΤΣΑΡΟΥ" userId="3d7c3f3ab11cf231" providerId="LiveId" clId="{44695AAA-976B-459C-B6F4-897E977BD8BB}" dt="2023-02-10T15:32:14.299" v="14813" actId="14100"/>
          <ac:spMkLst>
            <pc:docMk/>
            <pc:sldMk cId="141078548" sldId="260"/>
            <ac:spMk id="11" creationId="{6477573B-C3C4-4238-99BD-FE259DFFBD39}"/>
          </ac:spMkLst>
        </pc:spChg>
        <pc:spChg chg="del">
          <ac:chgData name="ΕΙΡΗΝΗ ΚΑΤΣΑΡΟΥ" userId="3d7c3f3ab11cf231" providerId="LiveId" clId="{44695AAA-976B-459C-B6F4-897E977BD8BB}" dt="2023-02-10T15:28:29.060" v="14700" actId="931"/>
          <ac:spMkLst>
            <pc:docMk/>
            <pc:sldMk cId="141078548" sldId="260"/>
            <ac:spMk id="12" creationId="{DA98F26A-9A12-4DF1-BB67-5E1D7BB44F67}"/>
          </ac:spMkLst>
        </pc:spChg>
        <pc:spChg chg="del">
          <ac:chgData name="ΕΙΡΗΝΗ ΚΑΤΣΑΡΟΥ" userId="3d7c3f3ab11cf231" providerId="LiveId" clId="{44695AAA-976B-459C-B6F4-897E977BD8BB}" dt="2023-02-10T15:32:21.969" v="14815" actId="931"/>
          <ac:spMkLst>
            <pc:docMk/>
            <pc:sldMk cId="141078548" sldId="260"/>
            <ac:spMk id="16" creationId="{EE939F80-7B5E-4B69-9FEF-00C8139E5EA1}"/>
          </ac:spMkLst>
        </pc:spChg>
        <pc:spChg chg="add mod">
          <ac:chgData name="ΕΙΡΗΝΗ ΚΑΤΣΑΡΟΥ" userId="3d7c3f3ab11cf231" providerId="LiveId" clId="{44695AAA-976B-459C-B6F4-897E977BD8BB}" dt="2023-02-10T15:41:43.122" v="15244" actId="14100"/>
          <ac:spMkLst>
            <pc:docMk/>
            <pc:sldMk cId="141078548" sldId="260"/>
            <ac:spMk id="20" creationId="{A591A21E-BA81-7273-0FCC-BCFD0B8D6E9D}"/>
          </ac:spMkLst>
        </pc:spChg>
        <pc:grpChg chg="del">
          <ac:chgData name="ΕΙΡΗΝΗ ΚΑΤΣΑΡΟΥ" userId="3d7c3f3ab11cf231" providerId="LiveId" clId="{44695AAA-976B-459C-B6F4-897E977BD8BB}" dt="2023-02-10T15:34:01.145" v="14856" actId="21"/>
          <ac:grpSpMkLst>
            <pc:docMk/>
            <pc:sldMk cId="141078548" sldId="260"/>
            <ac:grpSpMk id="34" creationId="{9AF2A2E4-B74E-4FD6-82F8-34B1ED495019}"/>
          </ac:grpSpMkLst>
        </pc:grpChg>
        <pc:grpChg chg="del">
          <ac:chgData name="ΕΙΡΗΝΗ ΚΑΤΣΑΡΟΥ" userId="3d7c3f3ab11cf231" providerId="LiveId" clId="{44695AAA-976B-459C-B6F4-897E977BD8BB}" dt="2023-02-10T15:34:05.258" v="14857" actId="21"/>
          <ac:grpSpMkLst>
            <pc:docMk/>
            <pc:sldMk cId="141078548" sldId="260"/>
            <ac:grpSpMk id="35" creationId="{37EB914B-832A-40C3-912E-05F959E5AAE0}"/>
          </ac:grpSpMkLst>
        </pc:grpChg>
        <pc:grpChg chg="del">
          <ac:chgData name="ΕΙΡΗΝΗ ΚΑΤΣΑΡΟΥ" userId="3d7c3f3ab11cf231" providerId="LiveId" clId="{44695AAA-976B-459C-B6F4-897E977BD8BB}" dt="2023-02-10T15:34:10.123" v="14858" actId="21"/>
          <ac:grpSpMkLst>
            <pc:docMk/>
            <pc:sldMk cId="141078548" sldId="260"/>
            <ac:grpSpMk id="41" creationId="{4F71E34C-438B-41BF-87B8-A579556F7815}"/>
          </ac:grpSpMkLst>
        </pc:grpChg>
        <pc:picChg chg="add mod">
          <ac:chgData name="ΕΙΡΗΝΗ ΚΑΤΣΑΡΟΥ" userId="3d7c3f3ab11cf231" providerId="LiveId" clId="{44695AAA-976B-459C-B6F4-897E977BD8BB}" dt="2023-02-10T15:28:24.271" v="14699" actId="931"/>
          <ac:picMkLst>
            <pc:docMk/>
            <pc:sldMk cId="141078548" sldId="260"/>
            <ac:picMk id="5" creationId="{79818918-B5DC-5DB8-6250-A930EBDAC100}"/>
          </ac:picMkLst>
        </pc:picChg>
        <pc:picChg chg="add mod">
          <ac:chgData name="ΕΙΡΗΝΗ ΚΑΤΣΑΡΟΥ" userId="3d7c3f3ab11cf231" providerId="LiveId" clId="{44695AAA-976B-459C-B6F4-897E977BD8BB}" dt="2023-02-10T15:28:29.060" v="14700" actId="931"/>
          <ac:picMkLst>
            <pc:docMk/>
            <pc:sldMk cId="141078548" sldId="260"/>
            <ac:picMk id="14" creationId="{EDDB2F07-154E-96E2-5111-8FFE40EDD142}"/>
          </ac:picMkLst>
        </pc:picChg>
        <pc:picChg chg="add mod">
          <ac:chgData name="ΕΙΡΗΝΗ ΚΑΤΣΑΡΟΥ" userId="3d7c3f3ab11cf231" providerId="LiveId" clId="{44695AAA-976B-459C-B6F4-897E977BD8BB}" dt="2023-02-10T15:32:21.969" v="14815" actId="931"/>
          <ac:picMkLst>
            <pc:docMk/>
            <pc:sldMk cId="141078548" sldId="260"/>
            <ac:picMk id="17" creationId="{74E65F28-23E3-9B73-C64D-4D55B42693B2}"/>
          </ac:picMkLst>
        </pc:picChg>
      </pc:sldChg>
      <pc:sldChg chg="del">
        <pc:chgData name="ΕΙΡΗΝΗ ΚΑΤΣΑΡΟΥ" userId="3d7c3f3ab11cf231" providerId="LiveId" clId="{44695AAA-976B-459C-B6F4-897E977BD8BB}" dt="2023-02-10T11:37:59.971" v="1724" actId="2696"/>
        <pc:sldMkLst>
          <pc:docMk/>
          <pc:sldMk cId="2737942562" sldId="298"/>
        </pc:sldMkLst>
      </pc:sldChg>
      <pc:sldChg chg="addSp delSp modSp mod ord">
        <pc:chgData name="ΕΙΡΗΝΗ ΚΑΤΣΑΡΟΥ" userId="3d7c3f3ab11cf231" providerId="LiveId" clId="{44695AAA-976B-459C-B6F4-897E977BD8BB}" dt="2023-02-10T12:35:22.517" v="4059" actId="20577"/>
        <pc:sldMkLst>
          <pc:docMk/>
          <pc:sldMk cId="4179153492" sldId="299"/>
        </pc:sldMkLst>
        <pc:spChg chg="del mod">
          <ac:chgData name="ΕΙΡΗΝΗ ΚΑΤΣΑΡΟΥ" userId="3d7c3f3ab11cf231" providerId="LiveId" clId="{44695AAA-976B-459C-B6F4-897E977BD8BB}" dt="2023-02-10T12:18:53.597" v="2786"/>
          <ac:spMkLst>
            <pc:docMk/>
            <pc:sldMk cId="4179153492" sldId="299"/>
            <ac:spMk id="3" creationId="{038B56C8-2ECC-40CE-8512-1AB853C9BE30}"/>
          </ac:spMkLst>
        </pc:spChg>
        <pc:spChg chg="mod">
          <ac:chgData name="ΕΙΡΗΝΗ ΚΑΤΣΑΡΟΥ" userId="3d7c3f3ab11cf231" providerId="LiveId" clId="{44695AAA-976B-459C-B6F4-897E977BD8BB}" dt="2023-02-10T12:16:15.985" v="2779" actId="113"/>
          <ac:spMkLst>
            <pc:docMk/>
            <pc:sldMk cId="4179153492" sldId="299"/>
            <ac:spMk id="5" creationId="{347C8284-E213-48BC-B9A2-36341C433E41}"/>
          </ac:spMkLst>
        </pc:spChg>
        <pc:spChg chg="mod">
          <ac:chgData name="ΕΙΡΗΝΗ ΚΑΤΣΑΡΟΥ" userId="3d7c3f3ab11cf231" providerId="LiveId" clId="{44695AAA-976B-459C-B6F4-897E977BD8BB}" dt="2023-02-10T12:35:22.517" v="4059" actId="20577"/>
          <ac:spMkLst>
            <pc:docMk/>
            <pc:sldMk cId="4179153492" sldId="299"/>
            <ac:spMk id="7" creationId="{88841097-2ABE-41E5-B9B3-0BED9FF5E18F}"/>
          </ac:spMkLst>
        </pc:spChg>
        <pc:spChg chg="del">
          <ac:chgData name="ΕΙΡΗΝΗ ΚΑΤΣΑΡΟΥ" userId="3d7c3f3ab11cf231" providerId="LiveId" clId="{44695AAA-976B-459C-B6F4-897E977BD8BB}" dt="2023-02-10T12:06:59.321" v="2061" actId="21"/>
          <ac:spMkLst>
            <pc:docMk/>
            <pc:sldMk cId="4179153492" sldId="299"/>
            <ac:spMk id="8" creationId="{79616CE9-E426-497C-85E1-4CF2D0329538}"/>
          </ac:spMkLst>
        </pc:spChg>
        <pc:spChg chg="mod">
          <ac:chgData name="ΕΙΡΗΝΗ ΚΑΤΣΑΡΟΥ" userId="3d7c3f3ab11cf231" providerId="LiveId" clId="{44695AAA-976B-459C-B6F4-897E977BD8BB}" dt="2023-02-10T12:06:37.165" v="2053"/>
          <ac:spMkLst>
            <pc:docMk/>
            <pc:sldMk cId="4179153492" sldId="299"/>
            <ac:spMk id="15" creationId="{0A1D422C-0B51-2C27-2F3E-8809DFC9F6B6}"/>
          </ac:spMkLst>
        </pc:spChg>
        <pc:spChg chg="mod">
          <ac:chgData name="ΕΙΡΗΝΗ ΚΑΤΣΑΡΟΥ" userId="3d7c3f3ab11cf231" providerId="LiveId" clId="{44695AAA-976B-459C-B6F4-897E977BD8BB}" dt="2023-02-10T12:06:37.165" v="2053"/>
          <ac:spMkLst>
            <pc:docMk/>
            <pc:sldMk cId="4179153492" sldId="299"/>
            <ac:spMk id="16" creationId="{64C1D23A-AA00-9672-7BDD-D3D2AF6FF6A1}"/>
          </ac:spMkLst>
        </pc:spChg>
        <pc:spChg chg="mod">
          <ac:chgData name="ΕΙΡΗΝΗ ΚΑΤΣΑΡΟΥ" userId="3d7c3f3ab11cf231" providerId="LiveId" clId="{44695AAA-976B-459C-B6F4-897E977BD8BB}" dt="2023-02-10T12:06:37.165" v="2053"/>
          <ac:spMkLst>
            <pc:docMk/>
            <pc:sldMk cId="4179153492" sldId="299"/>
            <ac:spMk id="17" creationId="{ACAE1A4A-5781-EE47-6636-99F39202EA27}"/>
          </ac:spMkLst>
        </pc:spChg>
        <pc:spChg chg="mod">
          <ac:chgData name="ΕΙΡΗΝΗ ΚΑΤΣΑΡΟΥ" userId="3d7c3f3ab11cf231" providerId="LiveId" clId="{44695AAA-976B-459C-B6F4-897E977BD8BB}" dt="2023-02-10T12:06:37.165" v="2053"/>
          <ac:spMkLst>
            <pc:docMk/>
            <pc:sldMk cId="4179153492" sldId="299"/>
            <ac:spMk id="18" creationId="{ABA0BB0B-667E-00F9-2028-1458E2A6F6D7}"/>
          </ac:spMkLst>
        </pc:spChg>
        <pc:spChg chg="mod">
          <ac:chgData name="ΕΙΡΗΝΗ ΚΑΤΣΑΡΟΥ" userId="3d7c3f3ab11cf231" providerId="LiveId" clId="{44695AAA-976B-459C-B6F4-897E977BD8BB}" dt="2023-02-10T12:06:37.165" v="2053"/>
          <ac:spMkLst>
            <pc:docMk/>
            <pc:sldMk cId="4179153492" sldId="299"/>
            <ac:spMk id="19" creationId="{4854D4D3-E032-7D50-D724-46D6C98D28C4}"/>
          </ac:spMkLst>
        </pc:spChg>
        <pc:spChg chg="mod">
          <ac:chgData name="ΕΙΡΗΝΗ ΚΑΤΣΑΡΟΥ" userId="3d7c3f3ab11cf231" providerId="LiveId" clId="{44695AAA-976B-459C-B6F4-897E977BD8BB}" dt="2023-02-10T12:06:37.165" v="2053"/>
          <ac:spMkLst>
            <pc:docMk/>
            <pc:sldMk cId="4179153492" sldId="299"/>
            <ac:spMk id="20" creationId="{FE3C09BE-9D7D-7367-247A-D8700275C55F}"/>
          </ac:spMkLst>
        </pc:spChg>
        <pc:spChg chg="mod">
          <ac:chgData name="ΕΙΡΗΝΗ ΚΑΤΣΑΡΟΥ" userId="3d7c3f3ab11cf231" providerId="LiveId" clId="{44695AAA-976B-459C-B6F4-897E977BD8BB}" dt="2023-02-10T12:06:37.165" v="2053"/>
          <ac:spMkLst>
            <pc:docMk/>
            <pc:sldMk cId="4179153492" sldId="299"/>
            <ac:spMk id="21" creationId="{ED834FCA-2CF4-A79B-6F6D-799D81DC64C5}"/>
          </ac:spMkLst>
        </pc:spChg>
        <pc:spChg chg="mod">
          <ac:chgData name="ΕΙΡΗΝΗ ΚΑΤΣΑΡΟΥ" userId="3d7c3f3ab11cf231" providerId="LiveId" clId="{44695AAA-976B-459C-B6F4-897E977BD8BB}" dt="2023-02-10T12:06:37.165" v="2053"/>
          <ac:spMkLst>
            <pc:docMk/>
            <pc:sldMk cId="4179153492" sldId="299"/>
            <ac:spMk id="22" creationId="{517F3FA5-22C7-FA83-A38E-EE40CDC0D7FA}"/>
          </ac:spMkLst>
        </pc:spChg>
        <pc:spChg chg="mod">
          <ac:chgData name="ΕΙΡΗΝΗ ΚΑΤΣΑΡΟΥ" userId="3d7c3f3ab11cf231" providerId="LiveId" clId="{44695AAA-976B-459C-B6F4-897E977BD8BB}" dt="2023-02-10T12:06:37.165" v="2053"/>
          <ac:spMkLst>
            <pc:docMk/>
            <pc:sldMk cId="4179153492" sldId="299"/>
            <ac:spMk id="23" creationId="{0D060E98-AEC6-A58F-F73A-5470C1CDF499}"/>
          </ac:spMkLst>
        </pc:spChg>
        <pc:spChg chg="mod">
          <ac:chgData name="ΕΙΡΗΝΗ ΚΑΤΣΑΡΟΥ" userId="3d7c3f3ab11cf231" providerId="LiveId" clId="{44695AAA-976B-459C-B6F4-897E977BD8BB}" dt="2023-02-10T12:06:37.165" v="2053"/>
          <ac:spMkLst>
            <pc:docMk/>
            <pc:sldMk cId="4179153492" sldId="299"/>
            <ac:spMk id="24" creationId="{F18186DC-70DB-E819-E4B6-79A0DCE7ED18}"/>
          </ac:spMkLst>
        </pc:spChg>
        <pc:spChg chg="mod">
          <ac:chgData name="ΕΙΡΗΝΗ ΚΑΤΣΑΡΟΥ" userId="3d7c3f3ab11cf231" providerId="LiveId" clId="{44695AAA-976B-459C-B6F4-897E977BD8BB}" dt="2023-02-10T12:06:37.165" v="2053"/>
          <ac:spMkLst>
            <pc:docMk/>
            <pc:sldMk cId="4179153492" sldId="299"/>
            <ac:spMk id="25" creationId="{46AEC3FA-A9ED-C304-B35C-74758F06CBAE}"/>
          </ac:spMkLst>
        </pc:spChg>
        <pc:spChg chg="mod">
          <ac:chgData name="ΕΙΡΗΝΗ ΚΑΤΣΑΡΟΥ" userId="3d7c3f3ab11cf231" providerId="LiveId" clId="{44695AAA-976B-459C-B6F4-897E977BD8BB}" dt="2023-02-10T12:06:37.165" v="2053"/>
          <ac:spMkLst>
            <pc:docMk/>
            <pc:sldMk cId="4179153492" sldId="299"/>
            <ac:spMk id="29" creationId="{54571062-9DE3-9076-C230-B093BF584969}"/>
          </ac:spMkLst>
        </pc:spChg>
        <pc:spChg chg="mod">
          <ac:chgData name="ΕΙΡΗΝΗ ΚΑΤΣΑΡΟΥ" userId="3d7c3f3ab11cf231" providerId="LiveId" clId="{44695AAA-976B-459C-B6F4-897E977BD8BB}" dt="2023-02-10T12:06:37.165" v="2053"/>
          <ac:spMkLst>
            <pc:docMk/>
            <pc:sldMk cId="4179153492" sldId="299"/>
            <ac:spMk id="30" creationId="{D039BE6F-AA68-B377-6282-48719B3A0F25}"/>
          </ac:spMkLst>
        </pc:spChg>
        <pc:spChg chg="mod">
          <ac:chgData name="ΕΙΡΗΝΗ ΚΑΤΣΑΡΟΥ" userId="3d7c3f3ab11cf231" providerId="LiveId" clId="{44695AAA-976B-459C-B6F4-897E977BD8BB}" dt="2023-02-10T12:06:37.165" v="2053"/>
          <ac:spMkLst>
            <pc:docMk/>
            <pc:sldMk cId="4179153492" sldId="299"/>
            <ac:spMk id="31" creationId="{248DA796-752E-E850-662B-E7498C1A21A4}"/>
          </ac:spMkLst>
        </pc:spChg>
        <pc:spChg chg="mod">
          <ac:chgData name="ΕΙΡΗΝΗ ΚΑΤΣΑΡΟΥ" userId="3d7c3f3ab11cf231" providerId="LiveId" clId="{44695AAA-976B-459C-B6F4-897E977BD8BB}" dt="2023-02-10T12:06:37.165" v="2053"/>
          <ac:spMkLst>
            <pc:docMk/>
            <pc:sldMk cId="4179153492" sldId="299"/>
            <ac:spMk id="32" creationId="{C9616671-F989-904A-1676-D4536C85D76E}"/>
          </ac:spMkLst>
        </pc:spChg>
        <pc:spChg chg="mod">
          <ac:chgData name="ΕΙΡΗΝΗ ΚΑΤΣΑΡΟΥ" userId="3d7c3f3ab11cf231" providerId="LiveId" clId="{44695AAA-976B-459C-B6F4-897E977BD8BB}" dt="2023-02-10T12:06:37.165" v="2053"/>
          <ac:spMkLst>
            <pc:docMk/>
            <pc:sldMk cId="4179153492" sldId="299"/>
            <ac:spMk id="33" creationId="{A83D4BD1-E5EC-F95F-B892-87DB009162F4}"/>
          </ac:spMkLst>
        </pc:spChg>
        <pc:spChg chg="mod">
          <ac:chgData name="ΕΙΡΗΝΗ ΚΑΤΣΑΡΟΥ" userId="3d7c3f3ab11cf231" providerId="LiveId" clId="{44695AAA-976B-459C-B6F4-897E977BD8BB}" dt="2023-02-10T12:06:37.165" v="2053"/>
          <ac:spMkLst>
            <pc:docMk/>
            <pc:sldMk cId="4179153492" sldId="299"/>
            <ac:spMk id="34" creationId="{2F73BB43-06F2-EC7E-34E7-DDB7ED4DF972}"/>
          </ac:spMkLst>
        </pc:spChg>
        <pc:spChg chg="mod">
          <ac:chgData name="ΕΙΡΗΝΗ ΚΑΤΣΑΡΟΥ" userId="3d7c3f3ab11cf231" providerId="LiveId" clId="{44695AAA-976B-459C-B6F4-897E977BD8BB}" dt="2023-02-10T12:06:37.165" v="2053"/>
          <ac:spMkLst>
            <pc:docMk/>
            <pc:sldMk cId="4179153492" sldId="299"/>
            <ac:spMk id="35" creationId="{110E5197-833F-7A5A-EBB5-D9E33CEF900F}"/>
          </ac:spMkLst>
        </pc:spChg>
        <pc:spChg chg="mod">
          <ac:chgData name="ΕΙΡΗΝΗ ΚΑΤΣΑΡΟΥ" userId="3d7c3f3ab11cf231" providerId="LiveId" clId="{44695AAA-976B-459C-B6F4-897E977BD8BB}" dt="2023-02-10T12:06:37.165" v="2053"/>
          <ac:spMkLst>
            <pc:docMk/>
            <pc:sldMk cId="4179153492" sldId="299"/>
            <ac:spMk id="36" creationId="{11321C37-4A79-7238-DB73-BE7A22B8A262}"/>
          </ac:spMkLst>
        </pc:spChg>
        <pc:grpChg chg="add mod">
          <ac:chgData name="ΕΙΡΗΝΗ ΚΑΤΣΑΡΟΥ" userId="3d7c3f3ab11cf231" providerId="LiveId" clId="{44695AAA-976B-459C-B6F4-897E977BD8BB}" dt="2023-02-10T12:07:02.121" v="2062" actId="1076"/>
          <ac:grpSpMkLst>
            <pc:docMk/>
            <pc:sldMk cId="4179153492" sldId="299"/>
            <ac:grpSpMk id="2" creationId="{4354176C-DF2C-D1C4-E84D-4586114B2D6F}"/>
          </ac:grpSpMkLst>
        </pc:grpChg>
        <pc:grpChg chg="mod">
          <ac:chgData name="ΕΙΡΗΝΗ ΚΑΤΣΑΡΟΥ" userId="3d7c3f3ab11cf231" providerId="LiveId" clId="{44695AAA-976B-459C-B6F4-897E977BD8BB}" dt="2023-02-10T12:12:47.647" v="2394" actId="14100"/>
          <ac:grpSpMkLst>
            <pc:docMk/>
            <pc:sldMk cId="4179153492" sldId="299"/>
            <ac:grpSpMk id="4" creationId="{F94AC462-760F-4059-9BF8-2EAFFDE1E32F}"/>
          </ac:grpSpMkLst>
        </pc:grpChg>
        <pc:grpChg chg="mod">
          <ac:chgData name="ΕΙΡΗΝΗ ΚΑΤΣΑΡΟΥ" userId="3d7c3f3ab11cf231" providerId="LiveId" clId="{44695AAA-976B-459C-B6F4-897E977BD8BB}" dt="2023-02-10T12:06:37.165" v="2053"/>
          <ac:grpSpMkLst>
            <pc:docMk/>
            <pc:sldMk cId="4179153492" sldId="299"/>
            <ac:grpSpMk id="6" creationId="{60B13509-A6E2-B164-413E-AFC9762F3450}"/>
          </ac:grpSpMkLst>
        </pc:grpChg>
        <pc:grpChg chg="mod">
          <ac:chgData name="ΕΙΡΗΝΗ ΚΑΤΣΑΡΟΥ" userId="3d7c3f3ab11cf231" providerId="LiveId" clId="{44695AAA-976B-459C-B6F4-897E977BD8BB}" dt="2023-02-10T12:06:37.165" v="2053"/>
          <ac:grpSpMkLst>
            <pc:docMk/>
            <pc:sldMk cId="4179153492" sldId="299"/>
            <ac:grpSpMk id="9" creationId="{802C088C-28BA-B88F-A323-6A2BDE3555B2}"/>
          </ac:grpSpMkLst>
        </pc:grpChg>
        <pc:grpChg chg="mod">
          <ac:chgData name="ΕΙΡΗΝΗ ΚΑΤΣΑΡΟΥ" userId="3d7c3f3ab11cf231" providerId="LiveId" clId="{44695AAA-976B-459C-B6F4-897E977BD8BB}" dt="2023-02-10T12:06:37.165" v="2053"/>
          <ac:grpSpMkLst>
            <pc:docMk/>
            <pc:sldMk cId="4179153492" sldId="299"/>
            <ac:grpSpMk id="10" creationId="{74A25DDA-57F1-BBBB-7AF3-5147F53DCA03}"/>
          </ac:grpSpMkLst>
        </pc:grpChg>
        <pc:grpChg chg="mod">
          <ac:chgData name="ΕΙΡΗΝΗ ΚΑΤΣΑΡΟΥ" userId="3d7c3f3ab11cf231" providerId="LiveId" clId="{44695AAA-976B-459C-B6F4-897E977BD8BB}" dt="2023-02-10T12:06:37.165" v="2053"/>
          <ac:grpSpMkLst>
            <pc:docMk/>
            <pc:sldMk cId="4179153492" sldId="299"/>
            <ac:grpSpMk id="11" creationId="{0D1E5A38-7D7D-1A15-369D-A8AB8DCAF78F}"/>
          </ac:grpSpMkLst>
        </pc:grpChg>
        <pc:grpChg chg="mod">
          <ac:chgData name="ΕΙΡΗΝΗ ΚΑΤΣΑΡΟΥ" userId="3d7c3f3ab11cf231" providerId="LiveId" clId="{44695AAA-976B-459C-B6F4-897E977BD8BB}" dt="2023-02-10T12:06:37.165" v="2053"/>
          <ac:grpSpMkLst>
            <pc:docMk/>
            <pc:sldMk cId="4179153492" sldId="299"/>
            <ac:grpSpMk id="12" creationId="{FE6662B6-D976-78C0-BEC1-36D695611E07}"/>
          </ac:grpSpMkLst>
        </pc:grpChg>
        <pc:grpChg chg="mod">
          <ac:chgData name="ΕΙΡΗΝΗ ΚΑΤΣΑΡΟΥ" userId="3d7c3f3ab11cf231" providerId="LiveId" clId="{44695AAA-976B-459C-B6F4-897E977BD8BB}" dt="2023-02-10T12:06:37.165" v="2053"/>
          <ac:grpSpMkLst>
            <pc:docMk/>
            <pc:sldMk cId="4179153492" sldId="299"/>
            <ac:grpSpMk id="13" creationId="{C4DF506B-2A06-9055-5ECA-27F0C7320BC7}"/>
          </ac:grpSpMkLst>
        </pc:grpChg>
        <pc:grpChg chg="mod">
          <ac:chgData name="ΕΙΡΗΝΗ ΚΑΤΣΑΡΟΥ" userId="3d7c3f3ab11cf231" providerId="LiveId" clId="{44695AAA-976B-459C-B6F4-897E977BD8BB}" dt="2023-02-10T12:06:37.165" v="2053"/>
          <ac:grpSpMkLst>
            <pc:docMk/>
            <pc:sldMk cId="4179153492" sldId="299"/>
            <ac:grpSpMk id="14" creationId="{DBE84DE5-8F6E-7BD1-27F2-5209BF14E651}"/>
          </ac:grpSpMkLst>
        </pc:grpChg>
        <pc:grpChg chg="mod">
          <ac:chgData name="ΕΙΡΗΝΗ ΚΑΤΣΑΡΟΥ" userId="3d7c3f3ab11cf231" providerId="LiveId" clId="{44695AAA-976B-459C-B6F4-897E977BD8BB}" dt="2023-02-10T12:06:37.165" v="2053"/>
          <ac:grpSpMkLst>
            <pc:docMk/>
            <pc:sldMk cId="4179153492" sldId="299"/>
            <ac:grpSpMk id="26" creationId="{778C6ABF-8763-89C4-BBB5-EF5756C17FFD}"/>
          </ac:grpSpMkLst>
        </pc:grpChg>
        <pc:grpChg chg="mod">
          <ac:chgData name="ΕΙΡΗΝΗ ΚΑΤΣΑΡΟΥ" userId="3d7c3f3ab11cf231" providerId="LiveId" clId="{44695AAA-976B-459C-B6F4-897E977BD8BB}" dt="2023-02-10T12:06:37.165" v="2053"/>
          <ac:grpSpMkLst>
            <pc:docMk/>
            <pc:sldMk cId="4179153492" sldId="299"/>
            <ac:grpSpMk id="27" creationId="{4442F16F-2159-184B-A812-99D0F56710F1}"/>
          </ac:grpSpMkLst>
        </pc:grpChg>
        <pc:grpChg chg="mod">
          <ac:chgData name="ΕΙΡΗΝΗ ΚΑΤΣΑΡΟΥ" userId="3d7c3f3ab11cf231" providerId="LiveId" clId="{44695AAA-976B-459C-B6F4-897E977BD8BB}" dt="2023-02-10T12:06:37.165" v="2053"/>
          <ac:grpSpMkLst>
            <pc:docMk/>
            <pc:sldMk cId="4179153492" sldId="299"/>
            <ac:grpSpMk id="28" creationId="{82EBD736-1A7F-56CF-5D12-4C7EFBC6EBCB}"/>
          </ac:grpSpMkLst>
        </pc:grpChg>
        <pc:picChg chg="add mod">
          <ac:chgData name="ΕΙΡΗΝΗ ΚΑΤΣΑΡΟΥ" userId="3d7c3f3ab11cf231" providerId="LiveId" clId="{44695AAA-976B-459C-B6F4-897E977BD8BB}" dt="2023-02-10T12:19:01.782" v="2787" actId="1440"/>
          <ac:picMkLst>
            <pc:docMk/>
            <pc:sldMk cId="4179153492" sldId="299"/>
            <ac:picMk id="38" creationId="{84EC308B-9D4A-78AC-E80A-FE998F6712A3}"/>
          </ac:picMkLst>
        </pc:picChg>
      </pc:sldChg>
      <pc:sldChg chg="addSp delSp modSp mod ord">
        <pc:chgData name="ΕΙΡΗΝΗ ΚΑΤΣΑΡΟΥ" userId="3d7c3f3ab11cf231" providerId="LiveId" clId="{44695AAA-976B-459C-B6F4-897E977BD8BB}" dt="2023-02-10T13:53:30.277" v="9531" actId="1076"/>
        <pc:sldMkLst>
          <pc:docMk/>
          <pc:sldMk cId="689816630" sldId="300"/>
        </pc:sldMkLst>
        <pc:spChg chg="add mod">
          <ac:chgData name="ΕΙΡΗΝΗ ΚΑΤΣΑΡΟΥ" userId="3d7c3f3ab11cf231" providerId="LiveId" clId="{44695AAA-976B-459C-B6F4-897E977BD8BB}" dt="2023-02-10T13:53:27.813" v="9530" actId="1076"/>
          <ac:spMkLst>
            <pc:docMk/>
            <pc:sldMk cId="689816630" sldId="300"/>
            <ac:spMk id="2" creationId="{AE955CE0-2927-DFBC-552F-5D9BC64026B3}"/>
          </ac:spMkLst>
        </pc:spChg>
        <pc:spChg chg="del">
          <ac:chgData name="ΕΙΡΗΝΗ ΚΑΤΣΑΡΟΥ" userId="3d7c3f3ab11cf231" providerId="LiveId" clId="{44695AAA-976B-459C-B6F4-897E977BD8BB}" dt="2023-02-10T13:45:16.274" v="9145" actId="21"/>
          <ac:spMkLst>
            <pc:docMk/>
            <pc:sldMk cId="689816630" sldId="300"/>
            <ac:spMk id="3" creationId="{EFDDFE08-D1A3-4890-B395-3D514078D9E9}"/>
          </ac:spMkLst>
        </pc:spChg>
        <pc:spChg chg="add del mod">
          <ac:chgData name="ΕΙΡΗΝΗ ΚΑΤΣΑΡΟΥ" userId="3d7c3f3ab11cf231" providerId="LiveId" clId="{44695AAA-976B-459C-B6F4-897E977BD8BB}" dt="2023-02-10T13:52:52.637" v="9522"/>
          <ac:spMkLst>
            <pc:docMk/>
            <pc:sldMk cId="689816630" sldId="300"/>
            <ac:spMk id="4" creationId="{B825BE2D-F8A7-5D8B-E26E-97350907C80E}"/>
          </ac:spMkLst>
        </pc:spChg>
        <pc:spChg chg="del">
          <ac:chgData name="ΕΙΡΗΝΗ ΚΑΤΣΑΡΟΥ" userId="3d7c3f3ab11cf231" providerId="LiveId" clId="{44695AAA-976B-459C-B6F4-897E977BD8BB}" dt="2023-02-10T13:45:44.126" v="9165" actId="21"/>
          <ac:spMkLst>
            <pc:docMk/>
            <pc:sldMk cId="689816630" sldId="300"/>
            <ac:spMk id="5" creationId="{547BB109-2120-4A79-9CF5-ADDE5C5D2578}"/>
          </ac:spMkLst>
        </pc:spChg>
        <pc:spChg chg="mod">
          <ac:chgData name="ΕΙΡΗΝΗ ΚΑΤΣΑΡΟΥ" userId="3d7c3f3ab11cf231" providerId="LiveId" clId="{44695AAA-976B-459C-B6F4-897E977BD8BB}" dt="2023-02-10T13:53:19.724" v="9527" actId="1076"/>
          <ac:spMkLst>
            <pc:docMk/>
            <pc:sldMk cId="689816630" sldId="300"/>
            <ac:spMk id="6" creationId="{7AE64934-A18B-4BDF-9BF1-7A04174B43B6}"/>
          </ac:spMkLst>
        </pc:spChg>
        <pc:spChg chg="mod">
          <ac:chgData name="ΕΙΡΗΝΗ ΚΑΤΣΑΡΟΥ" userId="3d7c3f3ab11cf231" providerId="LiveId" clId="{44695AAA-976B-459C-B6F4-897E977BD8BB}" dt="2023-02-10T13:53:17.005" v="9526" actId="1076"/>
          <ac:spMkLst>
            <pc:docMk/>
            <pc:sldMk cId="689816630" sldId="300"/>
            <ac:spMk id="7" creationId="{D1E612BF-D87D-44D0-833A-3DE485FBFBE8}"/>
          </ac:spMkLst>
        </pc:spChg>
        <pc:spChg chg="del">
          <ac:chgData name="ΕΙΡΗΝΗ ΚΑΤΣΑΡΟΥ" userId="3d7c3f3ab11cf231" providerId="LiveId" clId="{44695AAA-976B-459C-B6F4-897E977BD8BB}" dt="2023-02-10T13:53:09.984" v="9524" actId="21"/>
          <ac:spMkLst>
            <pc:docMk/>
            <pc:sldMk cId="689816630" sldId="300"/>
            <ac:spMk id="8" creationId="{B05E4111-AC83-45EB-B310-F33406A974FD}"/>
          </ac:spMkLst>
        </pc:spChg>
        <pc:spChg chg="del">
          <ac:chgData name="ΕΙΡΗΝΗ ΚΑΤΣΑΡΟΥ" userId="3d7c3f3ab11cf231" providerId="LiveId" clId="{44695AAA-976B-459C-B6F4-897E977BD8BB}" dt="2023-02-10T13:48:45.047" v="9361" actId="21"/>
          <ac:spMkLst>
            <pc:docMk/>
            <pc:sldMk cId="689816630" sldId="300"/>
            <ac:spMk id="9" creationId="{5AD961CF-A899-420B-A2B0-39349CC0D452}"/>
          </ac:spMkLst>
        </pc:spChg>
        <pc:spChg chg="mod">
          <ac:chgData name="ΕΙΡΗΝΗ ΚΑΤΣΑΡΟΥ" userId="3d7c3f3ab11cf231" providerId="LiveId" clId="{44695AAA-976B-459C-B6F4-897E977BD8BB}" dt="2023-02-10T13:53:24.981" v="9529" actId="1076"/>
          <ac:spMkLst>
            <pc:docMk/>
            <pc:sldMk cId="689816630" sldId="300"/>
            <ac:spMk id="10" creationId="{2E689932-DC62-4756-BBDA-80E255944F8B}"/>
          </ac:spMkLst>
        </pc:spChg>
        <pc:spChg chg="mod">
          <ac:chgData name="ΕΙΡΗΝΗ ΚΑΤΣΑΡΟΥ" userId="3d7c3f3ab11cf231" providerId="LiveId" clId="{44695AAA-976B-459C-B6F4-897E977BD8BB}" dt="2023-02-10T13:53:22.492" v="9528" actId="1076"/>
          <ac:spMkLst>
            <pc:docMk/>
            <pc:sldMk cId="689816630" sldId="300"/>
            <ac:spMk id="11" creationId="{B8459C8F-015D-4D91-B377-BA037331FFB6}"/>
          </ac:spMkLst>
        </pc:spChg>
        <pc:spChg chg="del">
          <ac:chgData name="ΕΙΡΗΝΗ ΚΑΤΣΑΡΟΥ" userId="3d7c3f3ab11cf231" providerId="LiveId" clId="{44695AAA-976B-459C-B6F4-897E977BD8BB}" dt="2023-02-10T13:53:12.796" v="9525" actId="21"/>
          <ac:spMkLst>
            <pc:docMk/>
            <pc:sldMk cId="689816630" sldId="300"/>
            <ac:spMk id="12" creationId="{6AD1C7AD-C749-4E15-89B1-FE6E8F911379}"/>
          </ac:spMkLst>
        </pc:spChg>
        <pc:picChg chg="add mod">
          <ac:chgData name="ΕΙΡΗΝΗ ΚΑΤΣΑΡΟΥ" userId="3d7c3f3ab11cf231" providerId="LiveId" clId="{44695AAA-976B-459C-B6F4-897E977BD8BB}" dt="2023-02-10T13:53:30.277" v="9531" actId="1076"/>
          <ac:picMkLst>
            <pc:docMk/>
            <pc:sldMk cId="689816630" sldId="300"/>
            <ac:picMk id="14" creationId="{FEAAC253-592E-A49F-5BAB-771380ECE77A}"/>
          </ac:picMkLst>
        </pc:picChg>
      </pc:sldChg>
      <pc:sldChg chg="del">
        <pc:chgData name="ΕΙΡΗΝΗ ΚΑΤΣΑΡΟΥ" userId="3d7c3f3ab11cf231" providerId="LiveId" clId="{44695AAA-976B-459C-B6F4-897E977BD8BB}" dt="2023-02-10T11:39:34.430" v="1747" actId="2696"/>
        <pc:sldMkLst>
          <pc:docMk/>
          <pc:sldMk cId="159771542" sldId="302"/>
        </pc:sldMkLst>
      </pc:sldChg>
      <pc:sldChg chg="del">
        <pc:chgData name="ΕΙΡΗΝΗ ΚΑΤΣΑΡΟΥ" userId="3d7c3f3ab11cf231" providerId="LiveId" clId="{44695AAA-976B-459C-B6F4-897E977BD8BB}" dt="2023-02-10T11:39:28.601" v="1746" actId="2696"/>
        <pc:sldMkLst>
          <pc:docMk/>
          <pc:sldMk cId="364121930" sldId="303"/>
        </pc:sldMkLst>
      </pc:sldChg>
      <pc:sldChg chg="del">
        <pc:chgData name="ΕΙΡΗΝΗ ΚΑΤΣΑΡΟΥ" userId="3d7c3f3ab11cf231" providerId="LiveId" clId="{44695AAA-976B-459C-B6F4-897E977BD8BB}" dt="2023-02-10T11:39:24.472" v="1743" actId="2696"/>
        <pc:sldMkLst>
          <pc:docMk/>
          <pc:sldMk cId="313758320" sldId="304"/>
        </pc:sldMkLst>
      </pc:sldChg>
      <pc:sldChg chg="del">
        <pc:chgData name="ΕΙΡΗΝΗ ΚΑΤΣΑΡΟΥ" userId="3d7c3f3ab11cf231" providerId="LiveId" clId="{44695AAA-976B-459C-B6F4-897E977BD8BB}" dt="2023-02-10T11:39:26.134" v="1744" actId="2696"/>
        <pc:sldMkLst>
          <pc:docMk/>
          <pc:sldMk cId="212682184" sldId="305"/>
        </pc:sldMkLst>
      </pc:sldChg>
      <pc:sldChg chg="del">
        <pc:chgData name="ΕΙΡΗΝΗ ΚΑΤΣΑΡΟΥ" userId="3d7c3f3ab11cf231" providerId="LiveId" clId="{44695AAA-976B-459C-B6F4-897E977BD8BB}" dt="2023-02-10T11:39:26.764" v="1745" actId="2696"/>
        <pc:sldMkLst>
          <pc:docMk/>
          <pc:sldMk cId="486176497" sldId="306"/>
        </pc:sldMkLst>
      </pc:sldChg>
      <pc:sldChg chg="del">
        <pc:chgData name="ΕΙΡΗΝΗ ΚΑΤΣΑΡΟΥ" userId="3d7c3f3ab11cf231" providerId="LiveId" clId="{44695AAA-976B-459C-B6F4-897E977BD8BB}" dt="2023-02-10T11:38:03.889" v="1725" actId="2696"/>
        <pc:sldMkLst>
          <pc:docMk/>
          <pc:sldMk cId="3423133475" sldId="307"/>
        </pc:sldMkLst>
      </pc:sldChg>
      <pc:sldChg chg="del">
        <pc:chgData name="ΕΙΡΗΝΗ ΚΑΤΣΑΡΟΥ" userId="3d7c3f3ab11cf231" providerId="LiveId" clId="{44695AAA-976B-459C-B6F4-897E977BD8BB}" dt="2023-02-10T11:38:10.289" v="1726" actId="2696"/>
        <pc:sldMkLst>
          <pc:docMk/>
          <pc:sldMk cId="2345629806" sldId="308"/>
        </pc:sldMkLst>
      </pc:sldChg>
      <pc:sldChg chg="del">
        <pc:chgData name="ΕΙΡΗΝΗ ΚΑΤΣΑΡΟΥ" userId="3d7c3f3ab11cf231" providerId="LiveId" clId="{44695AAA-976B-459C-B6F4-897E977BD8BB}" dt="2023-02-10T11:38:12.334" v="1727" actId="2696"/>
        <pc:sldMkLst>
          <pc:docMk/>
          <pc:sldMk cId="4201278032" sldId="309"/>
        </pc:sldMkLst>
      </pc:sldChg>
      <pc:sldChg chg="del">
        <pc:chgData name="ΕΙΡΗΝΗ ΚΑΤΣΑΡΟΥ" userId="3d7c3f3ab11cf231" providerId="LiveId" clId="{44695AAA-976B-459C-B6F4-897E977BD8BB}" dt="2023-02-10T11:38:13.522" v="1728" actId="2696"/>
        <pc:sldMkLst>
          <pc:docMk/>
          <pc:sldMk cId="1557309788" sldId="310"/>
        </pc:sldMkLst>
      </pc:sldChg>
      <pc:sldChg chg="del">
        <pc:chgData name="ΕΙΡΗΝΗ ΚΑΤΣΑΡΟΥ" userId="3d7c3f3ab11cf231" providerId="LiveId" clId="{44695AAA-976B-459C-B6F4-897E977BD8BB}" dt="2023-02-10T11:38:17.900" v="1729" actId="2696"/>
        <pc:sldMkLst>
          <pc:docMk/>
          <pc:sldMk cId="2498161071" sldId="311"/>
        </pc:sldMkLst>
      </pc:sldChg>
      <pc:sldChg chg="del">
        <pc:chgData name="ΕΙΡΗΝΗ ΚΑΤΣΑΡΟΥ" userId="3d7c3f3ab11cf231" providerId="LiveId" clId="{44695AAA-976B-459C-B6F4-897E977BD8BB}" dt="2023-02-10T11:38:22.285" v="1730" actId="2696"/>
        <pc:sldMkLst>
          <pc:docMk/>
          <pc:sldMk cId="1279224923" sldId="312"/>
        </pc:sldMkLst>
      </pc:sldChg>
      <pc:sldChg chg="addSp delSp modSp add del mod">
        <pc:chgData name="ΕΙΡΗΝΗ ΚΑΤΣΑΡΟΥ" userId="3d7c3f3ab11cf231" providerId="LiveId" clId="{44695AAA-976B-459C-B6F4-897E977BD8BB}" dt="2023-02-10T14:00:30.482" v="9532" actId="20577"/>
        <pc:sldMkLst>
          <pc:docMk/>
          <pc:sldMk cId="3827296069" sldId="313"/>
        </pc:sldMkLst>
        <pc:spChg chg="mod">
          <ac:chgData name="ΕΙΡΗΝΗ ΚΑΤΣΑΡΟΥ" userId="3d7c3f3ab11cf231" providerId="LiveId" clId="{44695AAA-976B-459C-B6F4-897E977BD8BB}" dt="2023-02-10T13:02:03.614" v="5962" actId="255"/>
          <ac:spMkLst>
            <pc:docMk/>
            <pc:sldMk cId="3827296069" sldId="313"/>
            <ac:spMk id="2" creationId="{D735F7F3-C1B5-4B60-A00A-4EB618DDFB5A}"/>
          </ac:spMkLst>
        </pc:spChg>
        <pc:spChg chg="add mod">
          <ac:chgData name="ΕΙΡΗΝΗ ΚΑΤΣΑΡΟΥ" userId="3d7c3f3ab11cf231" providerId="LiveId" clId="{44695AAA-976B-459C-B6F4-897E977BD8BB}" dt="2023-02-10T13:05:33.929" v="6204" actId="1076"/>
          <ac:spMkLst>
            <pc:docMk/>
            <pc:sldMk cId="3827296069" sldId="313"/>
            <ac:spMk id="3" creationId="{717490C0-6A1C-426A-2BA0-0B740F98CBAD}"/>
          </ac:spMkLst>
        </pc:spChg>
        <pc:spChg chg="mod">
          <ac:chgData name="ΕΙΡΗΝΗ ΚΑΤΣΑΡΟΥ" userId="3d7c3f3ab11cf231" providerId="LiveId" clId="{44695AAA-976B-459C-B6F4-897E977BD8BB}" dt="2023-02-10T13:06:05.964" v="6231" actId="1076"/>
          <ac:spMkLst>
            <pc:docMk/>
            <pc:sldMk cId="3827296069" sldId="313"/>
            <ac:spMk id="5" creationId="{D607E7B1-879B-41F5-9A03-064A639DE10C}"/>
          </ac:spMkLst>
        </pc:spChg>
        <pc:spChg chg="mod">
          <ac:chgData name="ΕΙΡΗΝΗ ΚΑΤΣΑΡΟΥ" userId="3d7c3f3ab11cf231" providerId="LiveId" clId="{44695AAA-976B-459C-B6F4-897E977BD8BB}" dt="2023-02-10T14:00:30.482" v="9532" actId="20577"/>
          <ac:spMkLst>
            <pc:docMk/>
            <pc:sldMk cId="3827296069" sldId="313"/>
            <ac:spMk id="6" creationId="{3F396320-498B-4CE6-AEE5-D2C437C28381}"/>
          </ac:spMkLst>
        </pc:spChg>
        <pc:spChg chg="mod">
          <ac:chgData name="ΕΙΡΗΝΗ ΚΑΤΣΑΡΟΥ" userId="3d7c3f3ab11cf231" providerId="LiveId" clId="{44695AAA-976B-459C-B6F4-897E977BD8BB}" dt="2023-02-10T13:05:58.197" v="6229" actId="20577"/>
          <ac:spMkLst>
            <pc:docMk/>
            <pc:sldMk cId="3827296069" sldId="313"/>
            <ac:spMk id="8" creationId="{118FBB3D-3471-4A49-B05F-FF39D760829B}"/>
          </ac:spMkLst>
        </pc:spChg>
        <pc:spChg chg="mod">
          <ac:chgData name="ΕΙΡΗΝΗ ΚΑΤΣΑΡΟΥ" userId="3d7c3f3ab11cf231" providerId="LiveId" clId="{44695AAA-976B-459C-B6F4-897E977BD8BB}" dt="2023-02-10T13:07:09.891" v="6379" actId="20577"/>
          <ac:spMkLst>
            <pc:docMk/>
            <pc:sldMk cId="3827296069" sldId="313"/>
            <ac:spMk id="9" creationId="{DC53FC56-36C0-48BA-A9F6-3CDAAC6C03DA}"/>
          </ac:spMkLst>
        </pc:spChg>
        <pc:spChg chg="mod">
          <ac:chgData name="ΕΙΡΗΝΗ ΚΑΤΣΑΡΟΥ" userId="3d7c3f3ab11cf231" providerId="LiveId" clId="{44695AAA-976B-459C-B6F4-897E977BD8BB}" dt="2023-02-10T13:09:01.131" v="6567" actId="1076"/>
          <ac:spMkLst>
            <pc:docMk/>
            <pc:sldMk cId="3827296069" sldId="313"/>
            <ac:spMk id="11" creationId="{0847FD02-B908-45C2-AD37-17B00E235B89}"/>
          </ac:spMkLst>
        </pc:spChg>
        <pc:spChg chg="mod">
          <ac:chgData name="ΕΙΡΗΝΗ ΚΑΤΣΑΡΟΥ" userId="3d7c3f3ab11cf231" providerId="LiveId" clId="{44695AAA-976B-459C-B6F4-897E977BD8BB}" dt="2023-02-10T13:08:56.860" v="6565" actId="123"/>
          <ac:spMkLst>
            <pc:docMk/>
            <pc:sldMk cId="3827296069" sldId="313"/>
            <ac:spMk id="12" creationId="{F9BFE937-4AFB-4521-91D8-998E85D6765D}"/>
          </ac:spMkLst>
        </pc:spChg>
        <pc:spChg chg="mod">
          <ac:chgData name="ΕΙΡΗΝΗ ΚΑΤΣΑΡΟΥ" userId="3d7c3f3ab11cf231" providerId="LiveId" clId="{44695AAA-976B-459C-B6F4-897E977BD8BB}" dt="2023-02-10T13:11:08.552" v="6832" actId="1076"/>
          <ac:spMkLst>
            <pc:docMk/>
            <pc:sldMk cId="3827296069" sldId="313"/>
            <ac:spMk id="14" creationId="{A1203F3F-51F8-4594-A340-C5A962F73B79}"/>
          </ac:spMkLst>
        </pc:spChg>
        <pc:spChg chg="mod">
          <ac:chgData name="ΕΙΡΗΝΗ ΚΑΤΣΑΡΟΥ" userId="3d7c3f3ab11cf231" providerId="LiveId" clId="{44695AAA-976B-459C-B6F4-897E977BD8BB}" dt="2023-02-10T13:11:31.572" v="6837" actId="123"/>
          <ac:spMkLst>
            <pc:docMk/>
            <pc:sldMk cId="3827296069" sldId="313"/>
            <ac:spMk id="15" creationId="{055BEC2C-9B1D-4521-89BC-9D48B4CBAEF2}"/>
          </ac:spMkLst>
        </pc:spChg>
        <pc:spChg chg="del mod">
          <ac:chgData name="ΕΙΡΗΝΗ ΚΑΤΣΑΡΟΥ" userId="3d7c3f3ab11cf231" providerId="LiveId" clId="{44695AAA-976B-459C-B6F4-897E977BD8BB}" dt="2023-02-10T13:05:31.602" v="6203" actId="21"/>
          <ac:spMkLst>
            <pc:docMk/>
            <pc:sldMk cId="3827296069" sldId="313"/>
            <ac:spMk id="16" creationId="{63D8FB7B-9159-454A-9417-3B55B7A92348}"/>
          </ac:spMkLst>
        </pc:spChg>
        <pc:spChg chg="del">
          <ac:chgData name="ΕΙΡΗΝΗ ΚΑΤΣΑΡΟΥ" userId="3d7c3f3ab11cf231" providerId="LiveId" clId="{44695AAA-976B-459C-B6F4-897E977BD8BB}" dt="2023-02-10T13:05:36.186" v="6205" actId="21"/>
          <ac:spMkLst>
            <pc:docMk/>
            <pc:sldMk cId="3827296069" sldId="313"/>
            <ac:spMk id="17" creationId="{20238622-2A06-4303-9348-74082ED04413}"/>
          </ac:spMkLst>
        </pc:spChg>
        <pc:spChg chg="del">
          <ac:chgData name="ΕΙΡΗΝΗ ΚΑΤΣΑΡΟΥ" userId="3d7c3f3ab11cf231" providerId="LiveId" clId="{44695AAA-976B-459C-B6F4-897E977BD8BB}" dt="2023-02-10T13:07:36.645" v="6384" actId="21"/>
          <ac:spMkLst>
            <pc:docMk/>
            <pc:sldMk cId="3827296069" sldId="313"/>
            <ac:spMk id="18" creationId="{FC2F1AE4-0382-4132-99D8-3220AF90266F}"/>
          </ac:spMkLst>
        </pc:spChg>
        <pc:spChg chg="del">
          <ac:chgData name="ΕΙΡΗΝΗ ΚΑΤΣΑΡΟΥ" userId="3d7c3f3ab11cf231" providerId="LiveId" clId="{44695AAA-976B-459C-B6F4-897E977BD8BB}" dt="2023-02-10T13:09:25.448" v="6570" actId="21"/>
          <ac:spMkLst>
            <pc:docMk/>
            <pc:sldMk cId="3827296069" sldId="313"/>
            <ac:spMk id="19" creationId="{DCE6915D-40DD-4936-8C59-9C85BEFE83BD}"/>
          </ac:spMkLst>
        </pc:spChg>
        <pc:spChg chg="mod">
          <ac:chgData name="ΕΙΡΗΝΗ ΚΑΤΣΑΡΟΥ" userId="3d7c3f3ab11cf231" providerId="LiveId" clId="{44695AAA-976B-459C-B6F4-897E977BD8BB}" dt="2023-02-10T13:02:42.263" v="5969" actId="207"/>
          <ac:spMkLst>
            <pc:docMk/>
            <pc:sldMk cId="3827296069" sldId="313"/>
            <ac:spMk id="23" creationId="{6B5F550D-5B90-4E01-84B8-C2CCD5AE1448}"/>
          </ac:spMkLst>
        </pc:spChg>
        <pc:spChg chg="mod">
          <ac:chgData name="ΕΙΡΗΝΗ ΚΑΤΣΑΡΟΥ" userId="3d7c3f3ab11cf231" providerId="LiveId" clId="{44695AAA-976B-459C-B6F4-897E977BD8BB}" dt="2023-02-10T13:07:31.301" v="6383" actId="108"/>
          <ac:spMkLst>
            <pc:docMk/>
            <pc:sldMk cId="3827296069" sldId="313"/>
            <ac:spMk id="24" creationId="{C2C53517-DD9E-4372-9D9A-FDDCDBC133EE}"/>
          </ac:spMkLst>
        </pc:spChg>
        <pc:spChg chg="mod">
          <ac:chgData name="ΕΙΡΗΝΗ ΚΑΤΣΑΡΟΥ" userId="3d7c3f3ab11cf231" providerId="LiveId" clId="{44695AAA-976B-459C-B6F4-897E977BD8BB}" dt="2023-02-10T13:09:21.130" v="6569" actId="108"/>
          <ac:spMkLst>
            <pc:docMk/>
            <pc:sldMk cId="3827296069" sldId="313"/>
            <ac:spMk id="25" creationId="{4913A163-F930-4727-B536-151F4DCEF110}"/>
          </ac:spMkLst>
        </pc:spChg>
        <pc:spChg chg="mod">
          <ac:chgData name="ΕΙΡΗΝΗ ΚΑΤΣΑΡΟΥ" userId="3d7c3f3ab11cf231" providerId="LiveId" clId="{44695AAA-976B-459C-B6F4-897E977BD8BB}" dt="2023-02-10T13:11:23.274" v="6834" actId="108"/>
          <ac:spMkLst>
            <pc:docMk/>
            <pc:sldMk cId="3827296069" sldId="313"/>
            <ac:spMk id="26" creationId="{A8C2BA50-BB9C-411E-B519-A5537FF9D52E}"/>
          </ac:spMkLst>
        </pc:spChg>
        <pc:spChg chg="del">
          <ac:chgData name="ΕΙΡΗΝΗ ΚΑΤΣΑΡΟΥ" userId="3d7c3f3ab11cf231" providerId="LiveId" clId="{44695AAA-976B-459C-B6F4-897E977BD8BB}" dt="2023-02-10T13:04:39.651" v="6197" actId="21"/>
          <ac:spMkLst>
            <pc:docMk/>
            <pc:sldMk cId="3827296069" sldId="313"/>
            <ac:spMk id="27" creationId="{9F991391-CFF3-42B6-A139-A23E2F99C5CE}"/>
          </ac:spMkLst>
        </pc:spChg>
        <pc:spChg chg="del">
          <ac:chgData name="ΕΙΡΗΝΗ ΚΑΤΣΑΡΟΥ" userId="3d7c3f3ab11cf231" providerId="LiveId" clId="{44695AAA-976B-459C-B6F4-897E977BD8BB}" dt="2023-02-10T13:04:36.309" v="6196" actId="21"/>
          <ac:spMkLst>
            <pc:docMk/>
            <pc:sldMk cId="3827296069" sldId="313"/>
            <ac:spMk id="28" creationId="{BE561B9E-1E2E-4597-BA3B-427161F5B364}"/>
          </ac:spMkLst>
        </pc:spChg>
        <pc:spChg chg="del">
          <ac:chgData name="ΕΙΡΗΝΗ ΚΑΤΣΑΡΟΥ" userId="3d7c3f3ab11cf231" providerId="LiveId" clId="{44695AAA-976B-459C-B6F4-897E977BD8BB}" dt="2023-02-10T13:04:43.081" v="6198" actId="21"/>
          <ac:spMkLst>
            <pc:docMk/>
            <pc:sldMk cId="3827296069" sldId="313"/>
            <ac:spMk id="29" creationId="{9F8F3E14-0979-4210-AC35-8BC71637CE2E}"/>
          </ac:spMkLst>
        </pc:spChg>
        <pc:spChg chg="del">
          <ac:chgData name="ΕΙΡΗΝΗ ΚΑΤΣΑΡΟΥ" userId="3d7c3f3ab11cf231" providerId="LiveId" clId="{44695AAA-976B-459C-B6F4-897E977BD8BB}" dt="2023-02-10T13:04:45.470" v="6199" actId="21"/>
          <ac:spMkLst>
            <pc:docMk/>
            <pc:sldMk cId="3827296069" sldId="313"/>
            <ac:spMk id="30" creationId="{39692A08-F373-44DA-8FE2-F8613D04A4D0}"/>
          </ac:spMkLst>
        </pc:spChg>
        <pc:spChg chg="add mod">
          <ac:chgData name="ΕΙΡΗΝΗ ΚΑΤΣΑΡΟΥ" userId="3d7c3f3ab11cf231" providerId="LiveId" clId="{44695AAA-976B-459C-B6F4-897E977BD8BB}" dt="2023-02-10T13:07:14.553" v="6380" actId="1076"/>
          <ac:spMkLst>
            <pc:docMk/>
            <pc:sldMk cId="3827296069" sldId="313"/>
            <ac:spMk id="32" creationId="{A8D5F1EB-85DD-D788-F017-3906A3723EA8}"/>
          </ac:spMkLst>
        </pc:spChg>
        <pc:spChg chg="add mod">
          <ac:chgData name="ΕΙΡΗΝΗ ΚΑΤΣΑΡΟΥ" userId="3d7c3f3ab11cf231" providerId="LiveId" clId="{44695AAA-976B-459C-B6F4-897E977BD8BB}" dt="2023-02-10T13:09:27.794" v="6571" actId="1076"/>
          <ac:spMkLst>
            <pc:docMk/>
            <pc:sldMk cId="3827296069" sldId="313"/>
            <ac:spMk id="33" creationId="{75963B02-6F00-8305-6AFF-A8A5B8B53ABF}"/>
          </ac:spMkLst>
        </pc:spChg>
        <pc:spChg chg="add mod">
          <ac:chgData name="ΕΙΡΗΝΗ ΚΑΤΣΑΡΟΥ" userId="3d7c3f3ab11cf231" providerId="LiveId" clId="{44695AAA-976B-459C-B6F4-897E977BD8BB}" dt="2023-02-10T13:09:32.634" v="6573" actId="1076"/>
          <ac:spMkLst>
            <pc:docMk/>
            <pc:sldMk cId="3827296069" sldId="313"/>
            <ac:spMk id="34" creationId="{840C1216-8F31-A058-70D6-A6229C81F575}"/>
          </ac:spMkLst>
        </pc:spChg>
        <pc:grpChg chg="mod">
          <ac:chgData name="ΕΙΡΗΝΗ ΚΑΤΣΑΡΟΥ" userId="3d7c3f3ab11cf231" providerId="LiveId" clId="{44695AAA-976B-459C-B6F4-897E977BD8BB}" dt="2023-02-10T13:04:29.090" v="6194" actId="1076"/>
          <ac:grpSpMkLst>
            <pc:docMk/>
            <pc:sldMk cId="3827296069" sldId="313"/>
            <ac:grpSpMk id="4" creationId="{CAEF4185-AFEA-4CE5-BAB6-0AAC487C71E9}"/>
          </ac:grpSpMkLst>
        </pc:grpChg>
        <pc:grpChg chg="mod">
          <ac:chgData name="ΕΙΡΗΝΗ ΚΑΤΣΑΡΟΥ" userId="3d7c3f3ab11cf231" providerId="LiveId" clId="{44695AAA-976B-459C-B6F4-897E977BD8BB}" dt="2023-02-10T13:07:17.145" v="6381" actId="1076"/>
          <ac:grpSpMkLst>
            <pc:docMk/>
            <pc:sldMk cId="3827296069" sldId="313"/>
            <ac:grpSpMk id="7" creationId="{9EB2ECC7-651F-4348-B378-80D491AB2C47}"/>
          </ac:grpSpMkLst>
        </pc:grpChg>
        <pc:grpChg chg="mod">
          <ac:chgData name="ΕΙΡΗΝΗ ΚΑΤΣΑΡΟΥ" userId="3d7c3f3ab11cf231" providerId="LiveId" clId="{44695AAA-976B-459C-B6F4-897E977BD8BB}" dt="2023-02-10T13:11:37.249" v="6838" actId="14100"/>
          <ac:grpSpMkLst>
            <pc:docMk/>
            <pc:sldMk cId="3827296069" sldId="313"/>
            <ac:grpSpMk id="10" creationId="{7A923C82-DD59-4F4E-804A-9BF2C1B4C4A9}"/>
          </ac:grpSpMkLst>
        </pc:grpChg>
        <pc:grpChg chg="mod">
          <ac:chgData name="ΕΙΡΗΝΗ ΚΑΤΣΑΡΟΥ" userId="3d7c3f3ab11cf231" providerId="LiveId" clId="{44695AAA-976B-459C-B6F4-897E977BD8BB}" dt="2023-02-10T13:11:41.297" v="6840" actId="14100"/>
          <ac:grpSpMkLst>
            <pc:docMk/>
            <pc:sldMk cId="3827296069" sldId="313"/>
            <ac:grpSpMk id="13" creationId="{C8A3E1BD-9F4C-456B-8C06-92F15C778514}"/>
          </ac:grpSpMkLst>
        </pc:grpChg>
      </pc:sldChg>
      <pc:sldChg chg="addSp delSp modSp mod">
        <pc:chgData name="ΕΙΡΗΝΗ ΚΑΤΣΑΡΟΥ" userId="3d7c3f3ab11cf231" providerId="LiveId" clId="{44695AAA-976B-459C-B6F4-897E977BD8BB}" dt="2023-02-10T15:59:15.283" v="16500" actId="123"/>
        <pc:sldMkLst>
          <pc:docMk/>
          <pc:sldMk cId="3668670005" sldId="314"/>
        </pc:sldMkLst>
        <pc:spChg chg="add del">
          <ac:chgData name="ΕΙΡΗΝΗ ΚΑΤΣΑΡΟΥ" userId="3d7c3f3ab11cf231" providerId="LiveId" clId="{44695AAA-976B-459C-B6F4-897E977BD8BB}" dt="2023-02-10T15:36:27.774" v="14868" actId="931"/>
          <ac:spMkLst>
            <pc:docMk/>
            <pc:sldMk cId="3668670005" sldId="314"/>
            <ac:spMk id="3" creationId="{98EB907C-41DB-43A9-B7BF-5A7090DC575E}"/>
          </ac:spMkLst>
        </pc:spChg>
        <pc:spChg chg="add del mod">
          <ac:chgData name="ΕΙΡΗΝΗ ΚΑΤΣΑΡΟΥ" userId="3d7c3f3ab11cf231" providerId="LiveId" clId="{44695AAA-976B-459C-B6F4-897E977BD8BB}" dt="2023-02-10T15:44:13.450" v="15298" actId="14100"/>
          <ac:spMkLst>
            <pc:docMk/>
            <pc:sldMk cId="3668670005" sldId="314"/>
            <ac:spMk id="4" creationId="{2C831749-47ED-4B1D-822C-821C2833F86A}"/>
          </ac:spMkLst>
        </pc:spChg>
        <pc:spChg chg="mod">
          <ac:chgData name="ΕΙΡΗΝΗ ΚΑΤΣΑΡΟΥ" userId="3d7c3f3ab11cf231" providerId="LiveId" clId="{44695AAA-976B-459C-B6F4-897E977BD8BB}" dt="2023-02-10T15:45:28.705" v="15318" actId="14100"/>
          <ac:spMkLst>
            <pc:docMk/>
            <pc:sldMk cId="3668670005" sldId="314"/>
            <ac:spMk id="5" creationId="{ABD7D3E9-194D-4A3D-9826-F2458533B950}"/>
          </ac:spMkLst>
        </pc:spChg>
        <pc:spChg chg="mod">
          <ac:chgData name="ΕΙΡΗΝΗ ΚΑΤΣΑΡΟΥ" userId="3d7c3f3ab11cf231" providerId="LiveId" clId="{44695AAA-976B-459C-B6F4-897E977BD8BB}" dt="2023-02-10T15:50:10.465" v="15707" actId="20577"/>
          <ac:spMkLst>
            <pc:docMk/>
            <pc:sldMk cId="3668670005" sldId="314"/>
            <ac:spMk id="6" creationId="{5AF42BF0-0B17-4E57-940A-6CE81C90668D}"/>
          </ac:spMkLst>
        </pc:spChg>
        <pc:spChg chg="del">
          <ac:chgData name="ΕΙΡΗΝΗ ΚΑΤΣΑΡΟΥ" userId="3d7c3f3ab11cf231" providerId="LiveId" clId="{44695AAA-976B-459C-B6F4-897E977BD8BB}" dt="2023-02-10T15:34:42.759" v="14859" actId="21"/>
          <ac:spMkLst>
            <pc:docMk/>
            <pc:sldMk cId="3668670005" sldId="314"/>
            <ac:spMk id="9" creationId="{F9ACCF14-898B-4384-9977-8B603AE4F23F}"/>
          </ac:spMkLst>
        </pc:spChg>
        <pc:spChg chg="del">
          <ac:chgData name="ΕΙΡΗΝΗ ΚΑΤΣΑΡΟΥ" userId="3d7c3f3ab11cf231" providerId="LiveId" clId="{44695AAA-976B-459C-B6F4-897E977BD8BB}" dt="2023-02-10T15:36:31.763" v="14869" actId="21"/>
          <ac:spMkLst>
            <pc:docMk/>
            <pc:sldMk cId="3668670005" sldId="314"/>
            <ac:spMk id="11" creationId="{318363AD-7397-4A4B-A163-FE5A5DBD7EC5}"/>
          </ac:spMkLst>
        </pc:spChg>
        <pc:spChg chg="add mod">
          <ac:chgData name="ΕΙΡΗΝΗ ΚΑΤΣΑΡΟΥ" userId="3d7c3f3ab11cf231" providerId="LiveId" clId="{44695AAA-976B-459C-B6F4-897E977BD8BB}" dt="2023-02-10T15:55:49.406" v="16218" actId="1076"/>
          <ac:spMkLst>
            <pc:docMk/>
            <pc:sldMk cId="3668670005" sldId="314"/>
            <ac:spMk id="12" creationId="{CA4B76B6-CF1E-7559-6EB3-436435EF8F24}"/>
          </ac:spMkLst>
        </pc:spChg>
        <pc:spChg chg="add mod">
          <ac:chgData name="ΕΙΡΗΝΗ ΚΑΤΣΑΡΟΥ" userId="3d7c3f3ab11cf231" providerId="LiveId" clId="{44695AAA-976B-459C-B6F4-897E977BD8BB}" dt="2023-02-10T15:59:01.424" v="16499" actId="20577"/>
          <ac:spMkLst>
            <pc:docMk/>
            <pc:sldMk cId="3668670005" sldId="314"/>
            <ac:spMk id="13" creationId="{6BCE96E8-653C-2C6C-CF3E-7634C8C89F26}"/>
          </ac:spMkLst>
        </pc:spChg>
        <pc:spChg chg="add mod">
          <ac:chgData name="ΕΙΡΗΝΗ ΚΑΤΣΑΡΟΥ" userId="3d7c3f3ab11cf231" providerId="LiveId" clId="{44695AAA-976B-459C-B6F4-897E977BD8BB}" dt="2023-02-10T15:59:15.283" v="16500" actId="123"/>
          <ac:spMkLst>
            <pc:docMk/>
            <pc:sldMk cId="3668670005" sldId="314"/>
            <ac:spMk id="14" creationId="{1AFF987F-44C1-B47A-F5A0-D34A05AFAD2A}"/>
          </ac:spMkLst>
        </pc:spChg>
        <pc:picChg chg="add del mod">
          <ac:chgData name="ΕΙΡΗΝΗ ΚΑΤΣΑΡΟΥ" userId="3d7c3f3ab11cf231" providerId="LiveId" clId="{44695AAA-976B-459C-B6F4-897E977BD8BB}" dt="2023-02-10T15:35:57.305" v="14866" actId="931"/>
          <ac:picMkLst>
            <pc:docMk/>
            <pc:sldMk cId="3668670005" sldId="314"/>
            <ac:picMk id="7" creationId="{C67AC769-9552-E11E-07CC-4674062D132F}"/>
          </ac:picMkLst>
        </pc:picChg>
        <pc:picChg chg="add mod">
          <ac:chgData name="ΕΙΡΗΝΗ ΚΑΤΣΑΡΟΥ" userId="3d7c3f3ab11cf231" providerId="LiveId" clId="{44695AAA-976B-459C-B6F4-897E977BD8BB}" dt="2023-02-10T15:36:27.774" v="14868" actId="931"/>
          <ac:picMkLst>
            <pc:docMk/>
            <pc:sldMk cId="3668670005" sldId="314"/>
            <ac:picMk id="10" creationId="{64ACEE07-9E41-217C-15E2-B56B0A1D0BEF}"/>
          </ac:picMkLst>
        </pc:picChg>
      </pc:sldChg>
      <pc:sldChg chg="del">
        <pc:chgData name="ΕΙΡΗΝΗ ΚΑΤΣΑΡΟΥ" userId="3d7c3f3ab11cf231" providerId="LiveId" clId="{44695AAA-976B-459C-B6F4-897E977BD8BB}" dt="2023-02-10T11:38:27.980" v="1732" actId="2696"/>
        <pc:sldMkLst>
          <pc:docMk/>
          <pc:sldMk cId="1560353361" sldId="315"/>
        </pc:sldMkLst>
      </pc:sldChg>
      <pc:sldChg chg="del">
        <pc:chgData name="ΕΙΡΗΝΗ ΚΑΤΣΑΡΟΥ" userId="3d7c3f3ab11cf231" providerId="LiveId" clId="{44695AAA-976B-459C-B6F4-897E977BD8BB}" dt="2023-02-10T11:38:30.117" v="1733" actId="2696"/>
        <pc:sldMkLst>
          <pc:docMk/>
          <pc:sldMk cId="4184600926" sldId="316"/>
        </pc:sldMkLst>
      </pc:sldChg>
      <pc:sldChg chg="del">
        <pc:chgData name="ΕΙΡΗΝΗ ΚΑΤΣΑΡΟΥ" userId="3d7c3f3ab11cf231" providerId="LiveId" clId="{44695AAA-976B-459C-B6F4-897E977BD8BB}" dt="2023-02-10T11:38:31.545" v="1734" actId="2696"/>
        <pc:sldMkLst>
          <pc:docMk/>
          <pc:sldMk cId="1404339508" sldId="317"/>
        </pc:sldMkLst>
      </pc:sldChg>
      <pc:sldChg chg="del">
        <pc:chgData name="ΕΙΡΗΝΗ ΚΑΤΣΑΡΟΥ" userId="3d7c3f3ab11cf231" providerId="LiveId" clId="{44695AAA-976B-459C-B6F4-897E977BD8BB}" dt="2023-02-10T11:38:32.981" v="1735" actId="2696"/>
        <pc:sldMkLst>
          <pc:docMk/>
          <pc:sldMk cId="624695530" sldId="318"/>
        </pc:sldMkLst>
      </pc:sldChg>
      <pc:sldChg chg="del">
        <pc:chgData name="ΕΙΡΗΝΗ ΚΑΤΣΑΡΟΥ" userId="3d7c3f3ab11cf231" providerId="LiveId" clId="{44695AAA-976B-459C-B6F4-897E977BD8BB}" dt="2023-02-10T11:38:34.195" v="1736" actId="2696"/>
        <pc:sldMkLst>
          <pc:docMk/>
          <pc:sldMk cId="1693104180" sldId="319"/>
        </pc:sldMkLst>
      </pc:sldChg>
      <pc:sldChg chg="del">
        <pc:chgData name="ΕΙΡΗΝΗ ΚΑΤΣΑΡΟΥ" userId="3d7c3f3ab11cf231" providerId="LiveId" clId="{44695AAA-976B-459C-B6F4-897E977BD8BB}" dt="2023-02-10T11:38:39.701" v="1737" actId="2696"/>
        <pc:sldMkLst>
          <pc:docMk/>
          <pc:sldMk cId="848212632" sldId="321"/>
        </pc:sldMkLst>
      </pc:sldChg>
      <pc:sldChg chg="del">
        <pc:chgData name="ΕΙΡΗΝΗ ΚΑΤΣΑΡΟΥ" userId="3d7c3f3ab11cf231" providerId="LiveId" clId="{44695AAA-976B-459C-B6F4-897E977BD8BB}" dt="2023-02-10T11:38:46.523" v="1738" actId="2696"/>
        <pc:sldMkLst>
          <pc:docMk/>
          <pc:sldMk cId="184736873" sldId="322"/>
        </pc:sldMkLst>
      </pc:sldChg>
      <pc:sldChg chg="del">
        <pc:chgData name="ΕΙΡΗΝΗ ΚΑΤΣΑΡΟΥ" userId="3d7c3f3ab11cf231" providerId="LiveId" clId="{44695AAA-976B-459C-B6F4-897E977BD8BB}" dt="2023-02-10T11:38:53.059" v="1739" actId="2696"/>
        <pc:sldMkLst>
          <pc:docMk/>
          <pc:sldMk cId="277452217" sldId="323"/>
        </pc:sldMkLst>
      </pc:sldChg>
      <pc:sldChg chg="del">
        <pc:chgData name="ΕΙΡΗΝΗ ΚΑΤΣΑΡΟΥ" userId="3d7c3f3ab11cf231" providerId="LiveId" clId="{44695AAA-976B-459C-B6F4-897E977BD8BB}" dt="2023-02-10T11:38:54.827" v="1740" actId="2696"/>
        <pc:sldMkLst>
          <pc:docMk/>
          <pc:sldMk cId="1193403196" sldId="324"/>
        </pc:sldMkLst>
      </pc:sldChg>
      <pc:sldChg chg="del">
        <pc:chgData name="ΕΙΡΗΝΗ ΚΑΤΣΑΡΟΥ" userId="3d7c3f3ab11cf231" providerId="LiveId" clId="{44695AAA-976B-459C-B6F4-897E977BD8BB}" dt="2023-02-10T11:38:56.927" v="1741" actId="2696"/>
        <pc:sldMkLst>
          <pc:docMk/>
          <pc:sldMk cId="1198383687" sldId="325"/>
        </pc:sldMkLst>
      </pc:sldChg>
      <pc:sldChg chg="del">
        <pc:chgData name="ΕΙΡΗΝΗ ΚΑΤΣΑΡΟΥ" userId="3d7c3f3ab11cf231" providerId="LiveId" clId="{44695AAA-976B-459C-B6F4-897E977BD8BB}" dt="2023-02-10T11:39:39.791" v="1748" actId="2696"/>
        <pc:sldMkLst>
          <pc:docMk/>
          <pc:sldMk cId="401886799" sldId="327"/>
        </pc:sldMkLst>
      </pc:sldChg>
      <pc:sldChg chg="del">
        <pc:chgData name="ΕΙΡΗΝΗ ΚΑΤΣΑΡΟΥ" userId="3d7c3f3ab11cf231" providerId="LiveId" clId="{44695AAA-976B-459C-B6F4-897E977BD8BB}" dt="2023-02-10T11:39:06.470" v="1742" actId="2696"/>
        <pc:sldMkLst>
          <pc:docMk/>
          <pc:sldMk cId="1309782655" sldId="328"/>
        </pc:sldMkLst>
      </pc:sldChg>
      <pc:sldChg chg="del">
        <pc:chgData name="ΕΙΡΗΝΗ ΚΑΤΣΑΡΟΥ" userId="3d7c3f3ab11cf231" providerId="LiveId" clId="{44695AAA-976B-459C-B6F4-897E977BD8BB}" dt="2023-02-10T11:39:41.161" v="1749" actId="2696"/>
        <pc:sldMkLst>
          <pc:docMk/>
          <pc:sldMk cId="1585171815" sldId="329"/>
        </pc:sldMkLst>
      </pc:sldChg>
      <pc:sldChg chg="del">
        <pc:chgData name="ΕΙΡΗΝΗ ΚΑΤΣΑΡΟΥ" userId="3d7c3f3ab11cf231" providerId="LiveId" clId="{44695AAA-976B-459C-B6F4-897E977BD8BB}" dt="2023-02-10T11:39:42.433" v="1750" actId="2696"/>
        <pc:sldMkLst>
          <pc:docMk/>
          <pc:sldMk cId="1547012370" sldId="330"/>
        </pc:sldMkLst>
      </pc:sldChg>
      <pc:sldChg chg="del">
        <pc:chgData name="ΕΙΡΗΝΗ ΚΑΤΣΑΡΟΥ" userId="3d7c3f3ab11cf231" providerId="LiveId" clId="{44695AAA-976B-459C-B6F4-897E977BD8BB}" dt="2023-02-10T11:40:03.877" v="1751" actId="2696"/>
        <pc:sldMkLst>
          <pc:docMk/>
          <pc:sldMk cId="3223665472" sldId="332"/>
        </pc:sldMkLst>
      </pc:sldChg>
      <pc:sldChg chg="del">
        <pc:chgData name="ΕΙΡΗΝΗ ΚΑΤΣΑΡΟΥ" userId="3d7c3f3ab11cf231" providerId="LiveId" clId="{44695AAA-976B-459C-B6F4-897E977BD8BB}" dt="2023-02-10T11:40:06.191" v="1752" actId="2696"/>
        <pc:sldMkLst>
          <pc:docMk/>
          <pc:sldMk cId="3940008774" sldId="333"/>
        </pc:sldMkLst>
      </pc:sldChg>
      <pc:sldChg chg="del">
        <pc:chgData name="ΕΙΡΗΝΗ ΚΑΤΣΑΡΟΥ" userId="3d7c3f3ab11cf231" providerId="LiveId" clId="{44695AAA-976B-459C-B6F4-897E977BD8BB}" dt="2023-02-10T11:40:08.612" v="1753" actId="2696"/>
        <pc:sldMkLst>
          <pc:docMk/>
          <pc:sldMk cId="2682271074" sldId="334"/>
        </pc:sldMkLst>
      </pc:sldChg>
      <pc:sldChg chg="del">
        <pc:chgData name="ΕΙΡΗΝΗ ΚΑΤΣΑΡΟΥ" userId="3d7c3f3ab11cf231" providerId="LiveId" clId="{44695AAA-976B-459C-B6F4-897E977BD8BB}" dt="2023-02-10T11:40:15.140" v="1754" actId="2696"/>
        <pc:sldMkLst>
          <pc:docMk/>
          <pc:sldMk cId="4005271684" sldId="336"/>
        </pc:sldMkLst>
      </pc:sldChg>
      <pc:sldChg chg="del">
        <pc:chgData name="ΕΙΡΗΝΗ ΚΑΤΣΑΡΟΥ" userId="3d7c3f3ab11cf231" providerId="LiveId" clId="{44695AAA-976B-459C-B6F4-897E977BD8BB}" dt="2023-02-10T11:40:16.540" v="1755" actId="2696"/>
        <pc:sldMkLst>
          <pc:docMk/>
          <pc:sldMk cId="3428028254" sldId="337"/>
        </pc:sldMkLst>
      </pc:sldChg>
      <pc:sldChg chg="addSp delSp modSp mod ord">
        <pc:chgData name="ΕΙΡΗΝΗ ΚΑΤΣΑΡΟΥ" userId="3d7c3f3ab11cf231" providerId="LiveId" clId="{44695AAA-976B-459C-B6F4-897E977BD8BB}" dt="2023-02-10T11:53:45.628" v="1898" actId="20577"/>
        <pc:sldMkLst>
          <pc:docMk/>
          <pc:sldMk cId="3253058185" sldId="338"/>
        </pc:sldMkLst>
        <pc:spChg chg="del">
          <ac:chgData name="ΕΙΡΗΝΗ ΚΑΤΣΑΡΟΥ" userId="3d7c3f3ab11cf231" providerId="LiveId" clId="{44695AAA-976B-459C-B6F4-897E977BD8BB}" dt="2023-02-10T11:45:04.126" v="1761"/>
          <ac:spMkLst>
            <pc:docMk/>
            <pc:sldMk cId="3253058185" sldId="338"/>
            <ac:spMk id="3" creationId="{8659A0DA-03EA-439A-80BE-C06BB523C456}"/>
          </ac:spMkLst>
        </pc:spChg>
        <pc:spChg chg="del mod">
          <ac:chgData name="ΕΙΡΗΝΗ ΚΑΤΣΑΡΟΥ" userId="3d7c3f3ab11cf231" providerId="LiveId" clId="{44695AAA-976B-459C-B6F4-897E977BD8BB}" dt="2023-02-10T11:48:27.792" v="1844" actId="21"/>
          <ac:spMkLst>
            <pc:docMk/>
            <pc:sldMk cId="3253058185" sldId="338"/>
            <ac:spMk id="5" creationId="{1AF6D19E-0C8F-4AA0-894E-CF36FB58C1BB}"/>
          </ac:spMkLst>
        </pc:spChg>
        <pc:spChg chg="mod topLvl">
          <ac:chgData name="ΕΙΡΗΝΗ ΚΑΤΣΑΡΟΥ" userId="3d7c3f3ab11cf231" providerId="LiveId" clId="{44695AAA-976B-459C-B6F4-897E977BD8BB}" dt="2023-02-10T11:52:30.650" v="1886" actId="108"/>
          <ac:spMkLst>
            <pc:docMk/>
            <pc:sldMk cId="3253058185" sldId="338"/>
            <ac:spMk id="7" creationId="{99A83BA2-06F7-43B1-BA30-3956D3B6017C}"/>
          </ac:spMkLst>
        </pc:spChg>
        <pc:spChg chg="del topLvl">
          <ac:chgData name="ΕΙΡΗΝΗ ΚΑΤΣΑΡΟΥ" userId="3d7c3f3ab11cf231" providerId="LiveId" clId="{44695AAA-976B-459C-B6F4-897E977BD8BB}" dt="2023-02-10T11:49:47.937" v="1851" actId="21"/>
          <ac:spMkLst>
            <pc:docMk/>
            <pc:sldMk cId="3253058185" sldId="338"/>
            <ac:spMk id="8" creationId="{3B7B030E-C5AA-4D10-AA57-C487A205D75E}"/>
          </ac:spMkLst>
        </pc:spChg>
        <pc:spChg chg="mod">
          <ac:chgData name="ΕΙΡΗΝΗ ΚΑΤΣΑΡΟΥ" userId="3d7c3f3ab11cf231" providerId="LiveId" clId="{44695AAA-976B-459C-B6F4-897E977BD8BB}" dt="2023-02-10T11:53:45.628" v="1898" actId="20577"/>
          <ac:spMkLst>
            <pc:docMk/>
            <pc:sldMk cId="3253058185" sldId="338"/>
            <ac:spMk id="9" creationId="{697DDB08-3F3C-41B7-888C-C668AA23F17A}"/>
          </ac:spMkLst>
        </pc:spChg>
        <pc:spChg chg="del">
          <ac:chgData name="ΕΙΡΗΝΗ ΚΑΤΣΑΡΟΥ" userId="3d7c3f3ab11cf231" providerId="LiveId" clId="{44695AAA-976B-459C-B6F4-897E977BD8BB}" dt="2023-02-10T11:48:16.251" v="1841" actId="21"/>
          <ac:spMkLst>
            <pc:docMk/>
            <pc:sldMk cId="3253058185" sldId="338"/>
            <ac:spMk id="10" creationId="{033DAD56-C3D5-4931-9C87-25CEA9C52B97}"/>
          </ac:spMkLst>
        </pc:spChg>
        <pc:spChg chg="add mod">
          <ac:chgData name="ΕΙΡΗΝΗ ΚΑΤΣΑΡΟΥ" userId="3d7c3f3ab11cf231" providerId="LiveId" clId="{44695AAA-976B-459C-B6F4-897E977BD8BB}" dt="2023-02-10T11:53:11.117" v="1888" actId="2711"/>
          <ac:spMkLst>
            <pc:docMk/>
            <pc:sldMk cId="3253058185" sldId="338"/>
            <ac:spMk id="11" creationId="{B47DB712-0C91-BADA-02E0-5CDDB16673FC}"/>
          </ac:spMkLst>
        </pc:spChg>
        <pc:grpChg chg="add del mod">
          <ac:chgData name="ΕΙΡΗΝΗ ΚΑΤΣΑΡΟΥ" userId="3d7c3f3ab11cf231" providerId="LiveId" clId="{44695AAA-976B-459C-B6F4-897E977BD8BB}" dt="2023-02-10T11:49:47.937" v="1851" actId="21"/>
          <ac:grpSpMkLst>
            <pc:docMk/>
            <pc:sldMk cId="3253058185" sldId="338"/>
            <ac:grpSpMk id="6" creationId="{F28C63A1-2DCD-4CF4-BEB2-A9CEEAA129A4}"/>
          </ac:grpSpMkLst>
        </pc:grpChg>
        <pc:picChg chg="add mod">
          <ac:chgData name="ΕΙΡΗΝΗ ΚΑΤΣΑΡΟΥ" userId="3d7c3f3ab11cf231" providerId="LiveId" clId="{44695AAA-976B-459C-B6F4-897E977BD8BB}" dt="2023-02-10T11:51:32.182" v="1868" actId="1076"/>
          <ac:picMkLst>
            <pc:docMk/>
            <pc:sldMk cId="3253058185" sldId="338"/>
            <ac:picMk id="4" creationId="{DA581CCA-B2FE-8D91-94CE-5DC6C7B653EA}"/>
          </ac:picMkLst>
        </pc:picChg>
      </pc:sldChg>
      <pc:sldChg chg="del">
        <pc:chgData name="ΕΙΡΗΝΗ ΚΑΤΣΑΡΟΥ" userId="3d7c3f3ab11cf231" providerId="LiveId" clId="{44695AAA-976B-459C-B6F4-897E977BD8BB}" dt="2023-02-10T11:40:20.896" v="1756" actId="2696"/>
        <pc:sldMkLst>
          <pc:docMk/>
          <pc:sldMk cId="4157788945" sldId="339"/>
        </pc:sldMkLst>
      </pc:sldChg>
      <pc:sldChg chg="del">
        <pc:chgData name="ΕΙΡΗΝΗ ΚΑΤΣΑΡΟΥ" userId="3d7c3f3ab11cf231" providerId="LiveId" clId="{44695AAA-976B-459C-B6F4-897E977BD8BB}" dt="2023-02-10T11:40:23.620" v="1757" actId="2696"/>
        <pc:sldMkLst>
          <pc:docMk/>
          <pc:sldMk cId="3183651750" sldId="340"/>
        </pc:sldMkLst>
      </pc:sldChg>
      <pc:sldChg chg="delSp mod">
        <pc:chgData name="ΕΙΡΗΝΗ ΚΑΤΣΑΡΟΥ" userId="3d7c3f3ab11cf231" providerId="LiveId" clId="{44695AAA-976B-459C-B6F4-897E977BD8BB}" dt="2023-02-10T11:41:00.625" v="1760" actId="21"/>
        <pc:sldMkLst>
          <pc:docMk/>
          <pc:sldMk cId="821656516" sldId="346"/>
        </pc:sldMkLst>
        <pc:spChg chg="topLvl">
          <ac:chgData name="ΕΙΡΗΝΗ ΚΑΤΣΑΡΟΥ" userId="3d7c3f3ab11cf231" providerId="LiveId" clId="{44695AAA-976B-459C-B6F4-897E977BD8BB}" dt="2023-02-10T11:41:00.625" v="1760" actId="21"/>
          <ac:spMkLst>
            <pc:docMk/>
            <pc:sldMk cId="821656516" sldId="346"/>
            <ac:spMk id="8" creationId="{0480B0D7-AC60-4553-9F90-6E0D8E2EB25F}"/>
          </ac:spMkLst>
        </pc:spChg>
        <pc:spChg chg="del topLvl">
          <ac:chgData name="ΕΙΡΗΝΗ ΚΑΤΣΑΡΟΥ" userId="3d7c3f3ab11cf231" providerId="LiveId" clId="{44695AAA-976B-459C-B6F4-897E977BD8BB}" dt="2023-02-10T11:41:00.625" v="1760" actId="21"/>
          <ac:spMkLst>
            <pc:docMk/>
            <pc:sldMk cId="821656516" sldId="346"/>
            <ac:spMk id="9" creationId="{210819EC-F7BF-442E-A310-EA0CAEC77263}"/>
          </ac:spMkLst>
        </pc:spChg>
        <pc:grpChg chg="del">
          <ac:chgData name="ΕΙΡΗΝΗ ΚΑΤΣΑΡΟΥ" userId="3d7c3f3ab11cf231" providerId="LiveId" clId="{44695AAA-976B-459C-B6F4-897E977BD8BB}" dt="2023-02-10T11:41:00.625" v="1760" actId="21"/>
          <ac:grpSpMkLst>
            <pc:docMk/>
            <pc:sldMk cId="821656516" sldId="346"/>
            <ac:grpSpMk id="7" creationId="{E6A509D2-EEE1-4EE1-BD34-5BFBB21D935D}"/>
          </ac:grpSpMkLst>
        </pc:grpChg>
      </pc:sldChg>
      <pc:sldChg chg="delSp modSp mod ord">
        <pc:chgData name="ΕΙΡΗΝΗ ΚΑΤΣΑΡΟΥ" userId="3d7c3f3ab11cf231" providerId="LiveId" clId="{44695AAA-976B-459C-B6F4-897E977BD8BB}" dt="2023-02-10T11:22:57.581" v="1354" actId="20577"/>
        <pc:sldMkLst>
          <pc:docMk/>
          <pc:sldMk cId="3148822504" sldId="347"/>
        </pc:sldMkLst>
        <pc:spChg chg="mod">
          <ac:chgData name="ΕΙΡΗΝΗ ΚΑΤΣΑΡΟΥ" userId="3d7c3f3ab11cf231" providerId="LiveId" clId="{44695AAA-976B-459C-B6F4-897E977BD8BB}" dt="2023-02-10T11:03:35.335" v="477" actId="14100"/>
          <ac:spMkLst>
            <pc:docMk/>
            <pc:sldMk cId="3148822504" sldId="347"/>
            <ac:spMk id="4" creationId="{15A4BDA0-C270-4764-9C18-A593BCE2C965}"/>
          </ac:spMkLst>
        </pc:spChg>
        <pc:spChg chg="mod">
          <ac:chgData name="ΕΙΡΗΝΗ ΚΑΤΣΑΡΟΥ" userId="3d7c3f3ab11cf231" providerId="LiveId" clId="{44695AAA-976B-459C-B6F4-897E977BD8BB}" dt="2023-02-10T11:13:39.294" v="813" actId="1076"/>
          <ac:spMkLst>
            <pc:docMk/>
            <pc:sldMk cId="3148822504" sldId="347"/>
            <ac:spMk id="10" creationId="{E6EBADF0-7B67-466E-97AF-CAA93FEB7DC6}"/>
          </ac:spMkLst>
        </pc:spChg>
        <pc:spChg chg="mod">
          <ac:chgData name="ΕΙΡΗΝΗ ΚΑΤΣΑΡΟΥ" userId="3d7c3f3ab11cf231" providerId="LiveId" clId="{44695AAA-976B-459C-B6F4-897E977BD8BB}" dt="2023-02-10T11:05:53.399" v="617" actId="14100"/>
          <ac:spMkLst>
            <pc:docMk/>
            <pc:sldMk cId="3148822504" sldId="347"/>
            <ac:spMk id="11" creationId="{165B8408-DF83-4102-9CE6-165CC54D8F30}"/>
          </ac:spMkLst>
        </pc:spChg>
        <pc:spChg chg="mod">
          <ac:chgData name="ΕΙΡΗΝΗ ΚΑΤΣΑΡΟΥ" userId="3d7c3f3ab11cf231" providerId="LiveId" clId="{44695AAA-976B-459C-B6F4-897E977BD8BB}" dt="2023-02-10T11:20:41.117" v="1090" actId="1076"/>
          <ac:spMkLst>
            <pc:docMk/>
            <pc:sldMk cId="3148822504" sldId="347"/>
            <ac:spMk id="17" creationId="{7E8C2020-D507-445D-BE0E-7C7183BBA9FE}"/>
          </ac:spMkLst>
        </pc:spChg>
        <pc:spChg chg="mod">
          <ac:chgData name="ΕΙΡΗΝΗ ΚΑΤΣΑΡΟΥ" userId="3d7c3f3ab11cf231" providerId="LiveId" clId="{44695AAA-976B-459C-B6F4-897E977BD8BB}" dt="2023-02-10T11:20:36.909" v="1089" actId="1076"/>
          <ac:spMkLst>
            <pc:docMk/>
            <pc:sldMk cId="3148822504" sldId="347"/>
            <ac:spMk id="18" creationId="{0BA65369-09F1-438D-BA4F-EB6DB36C23ED}"/>
          </ac:spMkLst>
        </pc:spChg>
        <pc:spChg chg="mod">
          <ac:chgData name="ΕΙΡΗΝΗ ΚΑΤΣΑΡΟΥ" userId="3d7c3f3ab11cf231" providerId="LiveId" clId="{44695AAA-976B-459C-B6F4-897E977BD8BB}" dt="2023-02-10T11:22:57.581" v="1354" actId="20577"/>
          <ac:spMkLst>
            <pc:docMk/>
            <pc:sldMk cId="3148822504" sldId="347"/>
            <ac:spMk id="24" creationId="{206AD9B2-2550-4D86-BB98-79104EE9574C}"/>
          </ac:spMkLst>
        </pc:spChg>
        <pc:spChg chg="mod">
          <ac:chgData name="ΕΙΡΗΝΗ ΚΑΤΣΑΡΟΥ" userId="3d7c3f3ab11cf231" providerId="LiveId" clId="{44695AAA-976B-459C-B6F4-897E977BD8BB}" dt="2023-02-10T11:11:08.082" v="651" actId="20577"/>
          <ac:spMkLst>
            <pc:docMk/>
            <pc:sldMk cId="3148822504" sldId="347"/>
            <ac:spMk id="25" creationId="{83F348DA-2905-40BE-BD83-B536C04DE678}"/>
          </ac:spMkLst>
        </pc:spChg>
        <pc:grpChg chg="del mod">
          <ac:chgData name="ΕΙΡΗΝΗ ΚΑΤΣΑΡΟΥ" userId="3d7c3f3ab11cf231" providerId="LiveId" clId="{44695AAA-976B-459C-B6F4-897E977BD8BB}" dt="2023-02-10T11:22:17.924" v="1333" actId="21"/>
          <ac:grpSpMkLst>
            <pc:docMk/>
            <pc:sldMk cId="3148822504" sldId="347"/>
            <ac:grpSpMk id="26" creationId="{88398774-F9B7-4311-A387-F603766698E5}"/>
          </ac:grpSpMkLst>
        </pc:grpChg>
      </pc:sldChg>
      <pc:sldChg chg="delSp modSp mod">
        <pc:chgData name="ΕΙΡΗΝΗ ΚΑΤΣΑΡΟΥ" userId="3d7c3f3ab11cf231" providerId="LiveId" clId="{44695AAA-976B-459C-B6F4-897E977BD8BB}" dt="2023-02-10T13:12:42.041" v="6842" actId="21"/>
        <pc:sldMkLst>
          <pc:docMk/>
          <pc:sldMk cId="4177696379" sldId="353"/>
        </pc:sldMkLst>
        <pc:spChg chg="mod topLvl">
          <ac:chgData name="ΕΙΡΗΝΗ ΚΑΤΣΑΡΟΥ" userId="3d7c3f3ab11cf231" providerId="LiveId" clId="{44695AAA-976B-459C-B6F4-897E977BD8BB}" dt="2023-02-10T13:12:42.041" v="6842" actId="21"/>
          <ac:spMkLst>
            <pc:docMk/>
            <pc:sldMk cId="4177696379" sldId="353"/>
            <ac:spMk id="8" creationId="{5CF5BDA4-10C7-46A6-AC30-523A3FC438AC}"/>
          </ac:spMkLst>
        </pc:spChg>
        <pc:spChg chg="del mod topLvl">
          <ac:chgData name="ΕΙΡΗΝΗ ΚΑΤΣΑΡΟΥ" userId="3d7c3f3ab11cf231" providerId="LiveId" clId="{44695AAA-976B-459C-B6F4-897E977BD8BB}" dt="2023-02-10T13:12:42.041" v="6842" actId="21"/>
          <ac:spMkLst>
            <pc:docMk/>
            <pc:sldMk cId="4177696379" sldId="353"/>
            <ac:spMk id="9" creationId="{C062103B-F514-4BE9-B5B2-C13878D2FE7C}"/>
          </ac:spMkLst>
        </pc:spChg>
        <pc:grpChg chg="del">
          <ac:chgData name="ΕΙΡΗΝΗ ΚΑΤΣΑΡΟΥ" userId="3d7c3f3ab11cf231" providerId="LiveId" clId="{44695AAA-976B-459C-B6F4-897E977BD8BB}" dt="2023-02-10T13:12:42.041" v="6842" actId="21"/>
          <ac:grpSpMkLst>
            <pc:docMk/>
            <pc:sldMk cId="4177696379" sldId="353"/>
            <ac:grpSpMk id="6" creationId="{0C455B2A-3D1B-4F98-ACA5-C72C064015F6}"/>
          </ac:grpSpMkLst>
        </pc:grpChg>
      </pc:sldChg>
      <pc:sldChg chg="addSp delSp modSp mod">
        <pc:chgData name="ΕΙΡΗΝΗ ΚΑΤΣΑΡΟΥ" userId="3d7c3f3ab11cf231" providerId="LiveId" clId="{44695AAA-976B-459C-B6F4-897E977BD8BB}" dt="2023-02-10T10:53:45.226" v="450" actId="1440"/>
        <pc:sldMkLst>
          <pc:docMk/>
          <pc:sldMk cId="2581868938" sldId="354"/>
        </pc:sldMkLst>
        <pc:spChg chg="del mod">
          <ac:chgData name="ΕΙΡΗΝΗ ΚΑΤΣΑΡΟΥ" userId="3d7c3f3ab11cf231" providerId="LiveId" clId="{44695AAA-976B-459C-B6F4-897E977BD8BB}" dt="2023-02-10T10:48:44.384" v="283" actId="21"/>
          <ac:spMkLst>
            <pc:docMk/>
            <pc:sldMk cId="2581868938" sldId="354"/>
            <ac:spMk id="4" creationId="{65EB7FFB-6FB1-480A-A898-65150C03087A}"/>
          </ac:spMkLst>
        </pc:spChg>
        <pc:spChg chg="add mod">
          <ac:chgData name="ΕΙΡΗΝΗ ΚΑΤΣΑΡΟΥ" userId="3d7c3f3ab11cf231" providerId="LiveId" clId="{44695AAA-976B-459C-B6F4-897E977BD8BB}" dt="2023-02-10T10:53:17.688" v="446" actId="1076"/>
          <ac:spMkLst>
            <pc:docMk/>
            <pc:sldMk cId="2581868938" sldId="354"/>
            <ac:spMk id="6" creationId="{1CD4A43C-BAAB-20EB-332D-616C6A2A8810}"/>
          </ac:spMkLst>
        </pc:spChg>
        <pc:spChg chg="add del mod">
          <ac:chgData name="ΕΙΡΗΝΗ ΚΑΤΣΑΡΟΥ" userId="3d7c3f3ab11cf231" providerId="LiveId" clId="{44695AAA-976B-459C-B6F4-897E977BD8BB}" dt="2023-02-10T10:50:15.528" v="359"/>
          <ac:spMkLst>
            <pc:docMk/>
            <pc:sldMk cId="2581868938" sldId="354"/>
            <ac:spMk id="7" creationId="{CA174BBC-496C-A754-870D-34D6D8678775}"/>
          </ac:spMkLst>
        </pc:spChg>
        <pc:spChg chg="mod">
          <ac:chgData name="ΕΙΡΗΝΗ ΚΑΤΣΑΡΟΥ" userId="3d7c3f3ab11cf231" providerId="LiveId" clId="{44695AAA-976B-459C-B6F4-897E977BD8BB}" dt="2023-02-10T10:53:02.930" v="445" actId="122"/>
          <ac:spMkLst>
            <pc:docMk/>
            <pc:sldMk cId="2581868938" sldId="354"/>
            <ac:spMk id="8" creationId="{03B4C724-0776-4328-8F0A-B72DA1579537}"/>
          </ac:spMkLst>
        </pc:spChg>
        <pc:spChg chg="mod">
          <ac:chgData name="ΕΙΡΗΝΗ ΚΑΤΣΑΡΟΥ" userId="3d7c3f3ab11cf231" providerId="LiveId" clId="{44695AAA-976B-459C-B6F4-897E977BD8BB}" dt="2023-02-10T10:52:58.152" v="444" actId="1076"/>
          <ac:spMkLst>
            <pc:docMk/>
            <pc:sldMk cId="2581868938" sldId="354"/>
            <ac:spMk id="9" creationId="{2B6167FF-AD5E-41E4-8385-3024DC936CF2}"/>
          </ac:spMkLst>
        </pc:spChg>
        <pc:spChg chg="add mod">
          <ac:chgData name="ΕΙΡΗΝΗ ΚΑΤΣΑΡΟΥ" userId="3d7c3f3ab11cf231" providerId="LiveId" clId="{44695AAA-976B-459C-B6F4-897E977BD8BB}" dt="2023-02-10T10:53:20.359" v="447" actId="1076"/>
          <ac:spMkLst>
            <pc:docMk/>
            <pc:sldMk cId="2581868938" sldId="354"/>
            <ac:spMk id="10" creationId="{86F87994-9317-7811-8774-9296AA79511A}"/>
          </ac:spMkLst>
        </pc:spChg>
        <pc:grpChg chg="del">
          <ac:chgData name="ΕΙΡΗΝΗ ΚΑΤΣΑΡΟΥ" userId="3d7c3f3ab11cf231" providerId="LiveId" clId="{44695AAA-976B-459C-B6F4-897E977BD8BB}" dt="2023-02-10T10:39:17.334" v="0" actId="21"/>
          <ac:grpSpMkLst>
            <pc:docMk/>
            <pc:sldMk cId="2581868938" sldId="354"/>
            <ac:grpSpMk id="3" creationId="{654B8B42-5803-41D1-913F-6C301EAD336B}"/>
          </ac:grpSpMkLst>
        </pc:grpChg>
        <pc:picChg chg="add mod">
          <ac:chgData name="ΕΙΡΗΝΗ ΚΑΤΣΑΡΟΥ" userId="3d7c3f3ab11cf231" providerId="LiveId" clId="{44695AAA-976B-459C-B6F4-897E977BD8BB}" dt="2023-02-10T10:53:45.226" v="450" actId="1440"/>
          <ac:picMkLst>
            <pc:docMk/>
            <pc:sldMk cId="2581868938" sldId="354"/>
            <ac:picMk id="5" creationId="{6920CC7A-D2BA-ADC0-E5A8-75FF416EBC5F}"/>
          </ac:picMkLst>
        </pc:picChg>
      </pc:sldChg>
      <pc:sldChg chg="addSp modSp mod ord">
        <pc:chgData name="ΕΙΡΗΝΗ ΚΑΤΣΑΡΟΥ" userId="3d7c3f3ab11cf231" providerId="LiveId" clId="{44695AAA-976B-459C-B6F4-897E977BD8BB}" dt="2023-02-10T12:01:54.779" v="2044" actId="114"/>
        <pc:sldMkLst>
          <pc:docMk/>
          <pc:sldMk cId="0" sldId="355"/>
        </pc:sldMkLst>
        <pc:spChg chg="add mod">
          <ac:chgData name="ΕΙΡΗΝΗ ΚΑΤΣΑΡΟΥ" userId="3d7c3f3ab11cf231" providerId="LiveId" clId="{44695AAA-976B-459C-B6F4-897E977BD8BB}" dt="2023-02-10T12:01:54.779" v="2044" actId="114"/>
          <ac:spMkLst>
            <pc:docMk/>
            <pc:sldMk cId="0" sldId="355"/>
            <ac:spMk id="2" creationId="{A18310EA-3C15-43D8-387B-4238CFFBFD2F}"/>
          </ac:spMkLst>
        </pc:spChg>
      </pc:sldChg>
      <pc:sldChg chg="modSp add mod">
        <pc:chgData name="ΕΙΡΗΝΗ ΚΑΤΣΑΡΟΥ" userId="3d7c3f3ab11cf231" providerId="LiveId" clId="{44695AAA-976B-459C-B6F4-897E977BD8BB}" dt="2023-02-10T12:32:20.645" v="4054" actId="1076"/>
        <pc:sldMkLst>
          <pc:docMk/>
          <pc:sldMk cId="685291171" sldId="356"/>
        </pc:sldMkLst>
        <pc:spChg chg="mod">
          <ac:chgData name="ΕΙΡΗΝΗ ΚΑΤΣΑΡΟΥ" userId="3d7c3f3ab11cf231" providerId="LiveId" clId="{44695AAA-976B-459C-B6F4-897E977BD8BB}" dt="2023-02-10T12:32:02.252" v="4051" actId="313"/>
          <ac:spMkLst>
            <pc:docMk/>
            <pc:sldMk cId="685291171" sldId="356"/>
            <ac:spMk id="5" creationId="{347C8284-E213-48BC-B9A2-36341C433E41}"/>
          </ac:spMkLst>
        </pc:spChg>
        <pc:spChg chg="mod">
          <ac:chgData name="ΕΙΡΗΝΗ ΚΑΤΣΑΡΟΥ" userId="3d7c3f3ab11cf231" providerId="LiveId" clId="{44695AAA-976B-459C-B6F4-897E977BD8BB}" dt="2023-02-10T12:24:42.825" v="3149" actId="5793"/>
          <ac:spMkLst>
            <pc:docMk/>
            <pc:sldMk cId="685291171" sldId="356"/>
            <ac:spMk id="7" creationId="{88841097-2ABE-41E5-B9B3-0BED9FF5E18F}"/>
          </ac:spMkLst>
        </pc:spChg>
        <pc:grpChg chg="mod">
          <ac:chgData name="ΕΙΡΗΝΗ ΚΑΤΣΑΡΟΥ" userId="3d7c3f3ab11cf231" providerId="LiveId" clId="{44695AAA-976B-459C-B6F4-897E977BD8BB}" dt="2023-02-10T12:31:23.407" v="3964" actId="1076"/>
          <ac:grpSpMkLst>
            <pc:docMk/>
            <pc:sldMk cId="685291171" sldId="356"/>
            <ac:grpSpMk id="2" creationId="{4354176C-DF2C-D1C4-E84D-4586114B2D6F}"/>
          </ac:grpSpMkLst>
        </pc:grpChg>
        <pc:grpChg chg="mod">
          <ac:chgData name="ΕΙΡΗΝΗ ΚΑΤΣΑΡΟΥ" userId="3d7c3f3ab11cf231" providerId="LiveId" clId="{44695AAA-976B-459C-B6F4-897E977BD8BB}" dt="2023-02-10T12:32:20.645" v="4054" actId="1076"/>
          <ac:grpSpMkLst>
            <pc:docMk/>
            <pc:sldMk cId="685291171" sldId="356"/>
            <ac:grpSpMk id="4" creationId="{F94AC462-760F-4059-9BF8-2EAFFDE1E32F}"/>
          </ac:grpSpMkLst>
        </pc:grpChg>
      </pc:sldChg>
      <pc:sldChg chg="new del">
        <pc:chgData name="ΕΙΡΗΝΗ ΚΑΤΣΑΡΟΥ" userId="3d7c3f3ab11cf231" providerId="LiveId" clId="{44695AAA-976B-459C-B6F4-897E977BD8BB}" dt="2023-02-10T12:03:31.435" v="2046" actId="680"/>
        <pc:sldMkLst>
          <pc:docMk/>
          <pc:sldMk cId="3861349304" sldId="356"/>
        </pc:sldMkLst>
      </pc:sldChg>
      <pc:sldChg chg="modSp add mod">
        <pc:chgData name="ΕΙΡΗΝΗ ΚΑΤΣΑΡΟΥ" userId="3d7c3f3ab11cf231" providerId="LiveId" clId="{44695AAA-976B-459C-B6F4-897E977BD8BB}" dt="2023-02-10T12:49:50.130" v="5260" actId="122"/>
        <pc:sldMkLst>
          <pc:docMk/>
          <pc:sldMk cId="1832831389" sldId="357"/>
        </pc:sldMkLst>
        <pc:spChg chg="mod">
          <ac:chgData name="ΕΙΡΗΝΗ ΚΑΤΣΑΡΟΥ" userId="3d7c3f3ab11cf231" providerId="LiveId" clId="{44695AAA-976B-459C-B6F4-897E977BD8BB}" dt="2023-02-10T12:49:50.130" v="5260" actId="122"/>
          <ac:spMkLst>
            <pc:docMk/>
            <pc:sldMk cId="1832831389" sldId="357"/>
            <ac:spMk id="5" creationId="{347C8284-E213-48BC-B9A2-36341C433E41}"/>
          </ac:spMkLst>
        </pc:spChg>
        <pc:spChg chg="mod">
          <ac:chgData name="ΕΙΡΗΝΗ ΚΑΤΣΑΡΟΥ" userId="3d7c3f3ab11cf231" providerId="LiveId" clId="{44695AAA-976B-459C-B6F4-897E977BD8BB}" dt="2023-02-10T12:35:40.678" v="4081" actId="20577"/>
          <ac:spMkLst>
            <pc:docMk/>
            <pc:sldMk cId="1832831389" sldId="357"/>
            <ac:spMk id="7" creationId="{88841097-2ABE-41E5-B9B3-0BED9FF5E18F}"/>
          </ac:spMkLst>
        </pc:spChg>
        <pc:grpChg chg="mod">
          <ac:chgData name="ΕΙΡΗΝΗ ΚΑΤΣΑΡΟΥ" userId="3d7c3f3ab11cf231" providerId="LiveId" clId="{44695AAA-976B-459C-B6F4-897E977BD8BB}" dt="2023-02-10T12:38:15.452" v="4316" actId="14100"/>
          <ac:grpSpMkLst>
            <pc:docMk/>
            <pc:sldMk cId="1832831389" sldId="357"/>
            <ac:grpSpMk id="4" creationId="{F94AC462-760F-4059-9BF8-2EAFFDE1E32F}"/>
          </ac:grpSpMkLst>
        </pc:grpChg>
      </pc:sldChg>
      <pc:sldChg chg="addSp delSp modSp add mod">
        <pc:chgData name="ΕΙΡΗΝΗ ΚΑΤΣΑΡΟΥ" userId="3d7c3f3ab11cf231" providerId="LiveId" clId="{44695AAA-976B-459C-B6F4-897E977BD8BB}" dt="2023-02-10T12:59:52.485" v="5849" actId="122"/>
        <pc:sldMkLst>
          <pc:docMk/>
          <pc:sldMk cId="3739294403" sldId="358"/>
        </pc:sldMkLst>
        <pc:spChg chg="add del mod">
          <ac:chgData name="ΕΙΡΗΝΗ ΚΑΤΣΑΡΟΥ" userId="3d7c3f3ab11cf231" providerId="LiveId" clId="{44695AAA-976B-459C-B6F4-897E977BD8BB}" dt="2023-02-10T12:57:24.152" v="5726"/>
          <ac:spMkLst>
            <pc:docMk/>
            <pc:sldMk cId="3739294403" sldId="358"/>
            <ac:spMk id="3" creationId="{55CB36B1-08B5-F00B-7492-1A896A1FB219}"/>
          </ac:spMkLst>
        </pc:spChg>
        <pc:spChg chg="mod">
          <ac:chgData name="ΕΙΡΗΝΗ ΚΑΤΣΑΡΟΥ" userId="3d7c3f3ab11cf231" providerId="LiveId" clId="{44695AAA-976B-459C-B6F4-897E977BD8BB}" dt="2023-02-10T12:52:59.013" v="5664" actId="20577"/>
          <ac:spMkLst>
            <pc:docMk/>
            <pc:sldMk cId="3739294403" sldId="358"/>
            <ac:spMk id="5" creationId="{347C8284-E213-48BC-B9A2-36341C433E41}"/>
          </ac:spMkLst>
        </pc:spChg>
        <pc:spChg chg="mod">
          <ac:chgData name="ΕΙΡΗΝΗ ΚΑΤΣΑΡΟΥ" userId="3d7c3f3ab11cf231" providerId="LiveId" clId="{44695AAA-976B-459C-B6F4-897E977BD8BB}" dt="2023-02-10T12:46:54.990" v="5057" actId="20577"/>
          <ac:spMkLst>
            <pc:docMk/>
            <pc:sldMk cId="3739294403" sldId="358"/>
            <ac:spMk id="7" creationId="{88841097-2ABE-41E5-B9B3-0BED9FF5E18F}"/>
          </ac:spMkLst>
        </pc:spChg>
        <pc:spChg chg="add mod">
          <ac:chgData name="ΕΙΡΗΝΗ ΚΑΤΣΑΡΟΥ" userId="3d7c3f3ab11cf231" providerId="LiveId" clId="{44695AAA-976B-459C-B6F4-897E977BD8BB}" dt="2023-02-10T12:59:44.850" v="5847" actId="14100"/>
          <ac:spMkLst>
            <pc:docMk/>
            <pc:sldMk cId="3739294403" sldId="358"/>
            <ac:spMk id="37" creationId="{8E41B022-DE6B-0942-E740-A60AB6B4EB5B}"/>
          </ac:spMkLst>
        </pc:spChg>
        <pc:graphicFrameChg chg="add mod modGraphic">
          <ac:chgData name="ΕΙΡΗΝΗ ΚΑΤΣΑΡΟΥ" userId="3d7c3f3ab11cf231" providerId="LiveId" clId="{44695AAA-976B-459C-B6F4-897E977BD8BB}" dt="2023-02-10T12:59:52.485" v="5849" actId="122"/>
          <ac:graphicFrameMkLst>
            <pc:docMk/>
            <pc:sldMk cId="3739294403" sldId="358"/>
            <ac:graphicFrameMk id="8" creationId="{B8FE7042-7C0B-1C53-A0EF-5DF074416B0C}"/>
          </ac:graphicFrameMkLst>
        </pc:graphicFrameChg>
      </pc:sldChg>
      <pc:sldChg chg="delSp modSp add mod">
        <pc:chgData name="ΕΙΡΗΝΗ ΚΑΤΣΑΡΟΥ" userId="3d7c3f3ab11cf231" providerId="LiveId" clId="{44695AAA-976B-459C-B6F4-897E977BD8BB}" dt="2023-02-10T13:28:02.808" v="7899" actId="313"/>
        <pc:sldMkLst>
          <pc:docMk/>
          <pc:sldMk cId="2570380322" sldId="359"/>
        </pc:sldMkLst>
        <pc:spChg chg="mod">
          <ac:chgData name="ΕΙΡΗΝΗ ΚΑΤΣΑΡΟΥ" userId="3d7c3f3ab11cf231" providerId="LiveId" clId="{44695AAA-976B-459C-B6F4-897E977BD8BB}" dt="2023-02-10T13:28:02.808" v="7899" actId="313"/>
          <ac:spMkLst>
            <pc:docMk/>
            <pc:sldMk cId="2570380322" sldId="359"/>
            <ac:spMk id="5" creationId="{347C8284-E213-48BC-B9A2-36341C433E41}"/>
          </ac:spMkLst>
        </pc:spChg>
        <pc:spChg chg="mod">
          <ac:chgData name="ΕΙΡΗΝΗ ΚΑΤΣΑΡΟΥ" userId="3d7c3f3ab11cf231" providerId="LiveId" clId="{44695AAA-976B-459C-B6F4-897E977BD8BB}" dt="2023-02-10T13:14:10.552" v="6890" actId="313"/>
          <ac:spMkLst>
            <pc:docMk/>
            <pc:sldMk cId="2570380322" sldId="359"/>
            <ac:spMk id="7" creationId="{88841097-2ABE-41E5-B9B3-0BED9FF5E18F}"/>
          </ac:spMkLst>
        </pc:spChg>
        <pc:spChg chg="del">
          <ac:chgData name="ΕΙΡΗΝΗ ΚΑΤΣΑΡΟΥ" userId="3d7c3f3ab11cf231" providerId="LiveId" clId="{44695AAA-976B-459C-B6F4-897E977BD8BB}" dt="2023-02-10T13:12:59.977" v="6845" actId="21"/>
          <ac:spMkLst>
            <pc:docMk/>
            <pc:sldMk cId="2570380322" sldId="359"/>
            <ac:spMk id="37" creationId="{8E41B022-DE6B-0942-E740-A60AB6B4EB5B}"/>
          </ac:spMkLst>
        </pc:spChg>
        <pc:grpChg chg="mod">
          <ac:chgData name="ΕΙΡΗΝΗ ΚΑΤΣΑΡΟΥ" userId="3d7c3f3ab11cf231" providerId="LiveId" clId="{44695AAA-976B-459C-B6F4-897E977BD8BB}" dt="2023-02-10T13:23:18.752" v="7669" actId="14100"/>
          <ac:grpSpMkLst>
            <pc:docMk/>
            <pc:sldMk cId="2570380322" sldId="359"/>
            <ac:grpSpMk id="4" creationId="{F94AC462-760F-4059-9BF8-2EAFFDE1E32F}"/>
          </ac:grpSpMkLst>
        </pc:grpChg>
        <pc:graphicFrameChg chg="del modGraphic">
          <ac:chgData name="ΕΙΡΗΝΗ ΚΑΤΣΑΡΟΥ" userId="3d7c3f3ab11cf231" providerId="LiveId" clId="{44695AAA-976B-459C-B6F4-897E977BD8BB}" dt="2023-02-10T13:12:55.837" v="6844" actId="21"/>
          <ac:graphicFrameMkLst>
            <pc:docMk/>
            <pc:sldMk cId="2570380322" sldId="359"/>
            <ac:graphicFrameMk id="8" creationId="{B8FE7042-7C0B-1C53-A0EF-5DF074416B0C}"/>
          </ac:graphicFrameMkLst>
        </pc:graphicFrameChg>
      </pc:sldChg>
      <pc:sldChg chg="modSp add mod">
        <pc:chgData name="ΕΙΡΗΝΗ ΚΑΤΣΑΡΟΥ" userId="3d7c3f3ab11cf231" providerId="LiveId" clId="{44695AAA-976B-459C-B6F4-897E977BD8BB}" dt="2023-02-10T13:41:44.513" v="9140" actId="20577"/>
        <pc:sldMkLst>
          <pc:docMk/>
          <pc:sldMk cId="4082610853" sldId="360"/>
        </pc:sldMkLst>
        <pc:spChg chg="mod">
          <ac:chgData name="ΕΙΡΗΝΗ ΚΑΤΣΑΡΟΥ" userId="3d7c3f3ab11cf231" providerId="LiveId" clId="{44695AAA-976B-459C-B6F4-897E977BD8BB}" dt="2023-02-10T13:41:44.513" v="9140" actId="20577"/>
          <ac:spMkLst>
            <pc:docMk/>
            <pc:sldMk cId="4082610853" sldId="360"/>
            <ac:spMk id="5" creationId="{347C8284-E213-48BC-B9A2-36341C433E41}"/>
          </ac:spMkLst>
        </pc:spChg>
        <pc:spChg chg="mod">
          <ac:chgData name="ΕΙΡΗΝΗ ΚΑΤΣΑΡΟΥ" userId="3d7c3f3ab11cf231" providerId="LiveId" clId="{44695AAA-976B-459C-B6F4-897E977BD8BB}" dt="2023-02-10T13:29:39.840" v="7948" actId="20577"/>
          <ac:spMkLst>
            <pc:docMk/>
            <pc:sldMk cId="4082610853" sldId="360"/>
            <ac:spMk id="7" creationId="{88841097-2ABE-41E5-B9B3-0BED9FF5E18F}"/>
          </ac:spMkLst>
        </pc:spChg>
      </pc:sldChg>
      <pc:sldChg chg="modSp add mod">
        <pc:chgData name="ΕΙΡΗΝΗ ΚΑΤΣΑΡΟΥ" userId="3d7c3f3ab11cf231" providerId="LiveId" clId="{44695AAA-976B-459C-B6F4-897E977BD8BB}" dt="2023-02-10T14:01:55.229" v="9574" actId="20577"/>
        <pc:sldMkLst>
          <pc:docMk/>
          <pc:sldMk cId="3203468257" sldId="361"/>
        </pc:sldMkLst>
        <pc:spChg chg="mod">
          <ac:chgData name="ΕΙΡΗΝΗ ΚΑΤΣΑΡΟΥ" userId="3d7c3f3ab11cf231" providerId="LiveId" clId="{44695AAA-976B-459C-B6F4-897E977BD8BB}" dt="2023-02-10T14:01:55.229" v="9574" actId="20577"/>
          <ac:spMkLst>
            <pc:docMk/>
            <pc:sldMk cId="3203468257" sldId="361"/>
            <ac:spMk id="8" creationId="{5CF5BDA4-10C7-46A6-AC30-523A3FC438AC}"/>
          </ac:spMkLst>
        </pc:spChg>
      </pc:sldChg>
      <pc:sldChg chg="delSp modSp add mod">
        <pc:chgData name="ΕΙΡΗΝΗ ΚΑΤΣΑΡΟΥ" userId="3d7c3f3ab11cf231" providerId="LiveId" clId="{44695AAA-976B-459C-B6F4-897E977BD8BB}" dt="2023-02-10T14:11:32.930" v="10508" actId="12"/>
        <pc:sldMkLst>
          <pc:docMk/>
          <pc:sldMk cId="190924434" sldId="362"/>
        </pc:sldMkLst>
        <pc:spChg chg="mod">
          <ac:chgData name="ΕΙΡΗΝΗ ΚΑΤΣΑΡΟΥ" userId="3d7c3f3ab11cf231" providerId="LiveId" clId="{44695AAA-976B-459C-B6F4-897E977BD8BB}" dt="2023-02-10T14:11:32.930" v="10508" actId="12"/>
          <ac:spMkLst>
            <pc:docMk/>
            <pc:sldMk cId="190924434" sldId="362"/>
            <ac:spMk id="5" creationId="{347C8284-E213-48BC-B9A2-36341C433E41}"/>
          </ac:spMkLst>
        </pc:spChg>
        <pc:spChg chg="mod">
          <ac:chgData name="ΕΙΡΗΝΗ ΚΑΤΣΑΡΟΥ" userId="3d7c3f3ab11cf231" providerId="LiveId" clId="{44695AAA-976B-459C-B6F4-897E977BD8BB}" dt="2023-02-10T14:03:17.486" v="9619" actId="20577"/>
          <ac:spMkLst>
            <pc:docMk/>
            <pc:sldMk cId="190924434" sldId="362"/>
            <ac:spMk id="7" creationId="{88841097-2ABE-41E5-B9B3-0BED9FF5E18F}"/>
          </ac:spMkLst>
        </pc:spChg>
        <pc:grpChg chg="mod">
          <ac:chgData name="ΕΙΡΗΝΗ ΚΑΤΣΑΡΟΥ" userId="3d7c3f3ab11cf231" providerId="LiveId" clId="{44695AAA-976B-459C-B6F4-897E977BD8BB}" dt="2023-02-10T14:06:14.044" v="9763" actId="14100"/>
          <ac:grpSpMkLst>
            <pc:docMk/>
            <pc:sldMk cId="190924434" sldId="362"/>
            <ac:grpSpMk id="4" creationId="{F94AC462-760F-4059-9BF8-2EAFFDE1E32F}"/>
          </ac:grpSpMkLst>
        </pc:grpChg>
        <pc:picChg chg="del">
          <ac:chgData name="ΕΙΡΗΝΗ ΚΑΤΣΑΡΟΥ" userId="3d7c3f3ab11cf231" providerId="LiveId" clId="{44695AAA-976B-459C-B6F4-897E977BD8BB}" dt="2023-02-10T14:03:03.200" v="9576" actId="21"/>
          <ac:picMkLst>
            <pc:docMk/>
            <pc:sldMk cId="190924434" sldId="362"/>
            <ac:picMk id="38" creationId="{84EC308B-9D4A-78AC-E80A-FE998F6712A3}"/>
          </ac:picMkLst>
        </pc:picChg>
      </pc:sldChg>
      <pc:sldChg chg="addSp delSp modSp add mod">
        <pc:chgData name="ΕΙΡΗΝΗ ΚΑΤΣΑΡΟΥ" userId="3d7c3f3ab11cf231" providerId="LiveId" clId="{44695AAA-976B-459C-B6F4-897E977BD8BB}" dt="2023-02-10T14:24:47.502" v="11422" actId="113"/>
        <pc:sldMkLst>
          <pc:docMk/>
          <pc:sldMk cId="2197986951" sldId="363"/>
        </pc:sldMkLst>
        <pc:spChg chg="add del mod">
          <ac:chgData name="ΕΙΡΗΝΗ ΚΑΤΣΑΡΟΥ" userId="3d7c3f3ab11cf231" providerId="LiveId" clId="{44695AAA-976B-459C-B6F4-897E977BD8BB}" dt="2023-02-10T14:22:48.072" v="11124" actId="21"/>
          <ac:spMkLst>
            <pc:docMk/>
            <pc:sldMk cId="2197986951" sldId="363"/>
            <ac:spMk id="3" creationId="{855C2DE5-025B-5D68-3C24-78989F6637A7}"/>
          </ac:spMkLst>
        </pc:spChg>
        <pc:spChg chg="mod">
          <ac:chgData name="ΕΙΡΗΝΗ ΚΑΤΣΑΡΟΥ" userId="3d7c3f3ab11cf231" providerId="LiveId" clId="{44695AAA-976B-459C-B6F4-897E977BD8BB}" dt="2023-02-10T14:24:47.502" v="11422" actId="113"/>
          <ac:spMkLst>
            <pc:docMk/>
            <pc:sldMk cId="2197986951" sldId="363"/>
            <ac:spMk id="5" creationId="{347C8284-E213-48BC-B9A2-36341C433E41}"/>
          </ac:spMkLst>
        </pc:spChg>
      </pc:sldChg>
      <pc:sldChg chg="modSp add mod">
        <pc:chgData name="ΕΙΡΗΝΗ ΚΑΤΣΑΡΟΥ" userId="3d7c3f3ab11cf231" providerId="LiveId" clId="{44695AAA-976B-459C-B6F4-897E977BD8BB}" dt="2023-02-10T14:35:31.737" v="12680" actId="20577"/>
        <pc:sldMkLst>
          <pc:docMk/>
          <pc:sldMk cId="1210145706" sldId="364"/>
        </pc:sldMkLst>
        <pc:spChg chg="mod">
          <ac:chgData name="ΕΙΡΗΝΗ ΚΑΤΣΑΡΟΥ" userId="3d7c3f3ab11cf231" providerId="LiveId" clId="{44695AAA-976B-459C-B6F4-897E977BD8BB}" dt="2023-02-10T14:33:44.984" v="12653" actId="20577"/>
          <ac:spMkLst>
            <pc:docMk/>
            <pc:sldMk cId="1210145706" sldId="364"/>
            <ac:spMk id="5" creationId="{347C8284-E213-48BC-B9A2-36341C433E41}"/>
          </ac:spMkLst>
        </pc:spChg>
        <pc:spChg chg="mod">
          <ac:chgData name="ΕΙΡΗΝΗ ΚΑΤΣΑΡΟΥ" userId="3d7c3f3ab11cf231" providerId="LiveId" clId="{44695AAA-976B-459C-B6F4-897E977BD8BB}" dt="2023-02-10T14:35:31.737" v="12680" actId="20577"/>
          <ac:spMkLst>
            <pc:docMk/>
            <pc:sldMk cId="1210145706" sldId="364"/>
            <ac:spMk id="7" creationId="{88841097-2ABE-41E5-B9B3-0BED9FF5E18F}"/>
          </ac:spMkLst>
        </pc:spChg>
      </pc:sldChg>
      <pc:sldChg chg="modSp add mod">
        <pc:chgData name="ΕΙΡΗΝΗ ΚΑΤΣΑΡΟΥ" userId="3d7c3f3ab11cf231" providerId="LiveId" clId="{44695AAA-976B-459C-B6F4-897E977BD8BB}" dt="2023-02-10T15:05:56.790" v="14351" actId="20577"/>
        <pc:sldMkLst>
          <pc:docMk/>
          <pc:sldMk cId="1550207988" sldId="365"/>
        </pc:sldMkLst>
        <pc:spChg chg="mod">
          <ac:chgData name="ΕΙΡΗΝΗ ΚΑΤΣΑΡΟΥ" userId="3d7c3f3ab11cf231" providerId="LiveId" clId="{44695AAA-976B-459C-B6F4-897E977BD8BB}" dt="2023-02-10T14:52:48.222" v="13281" actId="1076"/>
          <ac:spMkLst>
            <pc:docMk/>
            <pc:sldMk cId="1550207988" sldId="365"/>
            <ac:spMk id="5" creationId="{347C8284-E213-48BC-B9A2-36341C433E41}"/>
          </ac:spMkLst>
        </pc:spChg>
        <pc:spChg chg="mod">
          <ac:chgData name="ΕΙΡΗΝΗ ΚΑΤΣΑΡΟΥ" userId="3d7c3f3ab11cf231" providerId="LiveId" clId="{44695AAA-976B-459C-B6F4-897E977BD8BB}" dt="2023-02-10T15:05:56.790" v="14351" actId="20577"/>
          <ac:spMkLst>
            <pc:docMk/>
            <pc:sldMk cId="1550207988" sldId="365"/>
            <ac:spMk id="7" creationId="{88841097-2ABE-41E5-B9B3-0BED9FF5E18F}"/>
          </ac:spMkLst>
        </pc:spChg>
      </pc:sldChg>
      <pc:sldChg chg="modSp add mod">
        <pc:chgData name="ΕΙΡΗΝΗ ΚΑΤΣΑΡΟΥ" userId="3d7c3f3ab11cf231" providerId="LiveId" clId="{44695AAA-976B-459C-B6F4-897E977BD8BB}" dt="2023-02-10T15:03:19.062" v="14304" actId="20577"/>
        <pc:sldMkLst>
          <pc:docMk/>
          <pc:sldMk cId="2313944003" sldId="366"/>
        </pc:sldMkLst>
        <pc:spChg chg="mod">
          <ac:chgData name="ΕΙΡΗΝΗ ΚΑΤΣΑΡΟΥ" userId="3d7c3f3ab11cf231" providerId="LiveId" clId="{44695AAA-976B-459C-B6F4-897E977BD8BB}" dt="2023-02-10T15:03:19.062" v="14304" actId="20577"/>
          <ac:spMkLst>
            <pc:docMk/>
            <pc:sldMk cId="2313944003" sldId="366"/>
            <ac:spMk id="5" creationId="{347C8284-E213-48BC-B9A2-36341C433E41}"/>
          </ac:spMkLst>
        </pc:spChg>
        <pc:spChg chg="mod">
          <ac:chgData name="ΕΙΡΗΝΗ ΚΑΤΣΑΡΟΥ" userId="3d7c3f3ab11cf231" providerId="LiveId" clId="{44695AAA-976B-459C-B6F4-897E977BD8BB}" dt="2023-02-10T14:53:12.786" v="13323" actId="313"/>
          <ac:spMkLst>
            <pc:docMk/>
            <pc:sldMk cId="2313944003" sldId="366"/>
            <ac:spMk id="7" creationId="{88841097-2ABE-41E5-B9B3-0BED9FF5E18F}"/>
          </ac:spMkLst>
        </pc:spChg>
      </pc:sldChg>
      <pc:sldChg chg="addSp modSp add mod">
        <pc:chgData name="ΕΙΡΗΝΗ ΚΑΤΣΑΡΟΥ" userId="3d7c3f3ab11cf231" providerId="LiveId" clId="{44695AAA-976B-459C-B6F4-897E977BD8BB}" dt="2023-02-10T15:27:52.234" v="14666" actId="14100"/>
        <pc:sldMkLst>
          <pc:docMk/>
          <pc:sldMk cId="1118210148" sldId="367"/>
        </pc:sldMkLst>
        <pc:spChg chg="mod">
          <ac:chgData name="ΕΙΡΗΝΗ ΚΑΤΣΑΡΟΥ" userId="3d7c3f3ab11cf231" providerId="LiveId" clId="{44695AAA-976B-459C-B6F4-897E977BD8BB}" dt="2023-02-10T15:27:46.627" v="14664" actId="1076"/>
          <ac:spMkLst>
            <pc:docMk/>
            <pc:sldMk cId="1118210148" sldId="367"/>
            <ac:spMk id="5" creationId="{347C8284-E213-48BC-B9A2-36341C433E41}"/>
          </ac:spMkLst>
        </pc:spChg>
        <pc:spChg chg="mod">
          <ac:chgData name="ΕΙΡΗΝΗ ΚΑΤΣΑΡΟΥ" userId="3d7c3f3ab11cf231" providerId="LiveId" clId="{44695AAA-976B-459C-B6F4-897E977BD8BB}" dt="2023-02-10T15:27:44.027" v="14663" actId="1076"/>
          <ac:spMkLst>
            <pc:docMk/>
            <pc:sldMk cId="1118210148" sldId="367"/>
            <ac:spMk id="7" creationId="{88841097-2ABE-41E5-B9B3-0BED9FF5E18F}"/>
          </ac:spMkLst>
        </pc:spChg>
        <pc:spChg chg="add mod">
          <ac:chgData name="ΕΙΡΗΝΗ ΚΑΤΣΑΡΟΥ" userId="3d7c3f3ab11cf231" providerId="LiveId" clId="{44695AAA-976B-459C-B6F4-897E977BD8BB}" dt="2023-02-10T15:18:55.531" v="14662" actId="1076"/>
          <ac:spMkLst>
            <pc:docMk/>
            <pc:sldMk cId="1118210148" sldId="367"/>
            <ac:spMk id="37" creationId="{25105B77-43BD-F8C8-225F-53C92FAD2AF3}"/>
          </ac:spMkLst>
        </pc:spChg>
        <pc:grpChg chg="mod">
          <ac:chgData name="ΕΙΡΗΝΗ ΚΑΤΣΑΡΟΥ" userId="3d7c3f3ab11cf231" providerId="LiveId" clId="{44695AAA-976B-459C-B6F4-897E977BD8BB}" dt="2023-02-10T15:14:32.694" v="14601" actId="1076"/>
          <ac:grpSpMkLst>
            <pc:docMk/>
            <pc:sldMk cId="1118210148" sldId="367"/>
            <ac:grpSpMk id="2" creationId="{4354176C-DF2C-D1C4-E84D-4586114B2D6F}"/>
          </ac:grpSpMkLst>
        </pc:grpChg>
        <pc:grpChg chg="mod">
          <ac:chgData name="ΕΙΡΗΝΗ ΚΑΤΣΑΡΟΥ" userId="3d7c3f3ab11cf231" providerId="LiveId" clId="{44695AAA-976B-459C-B6F4-897E977BD8BB}" dt="2023-02-10T15:17:19.268" v="14617" actId="1076"/>
          <ac:grpSpMkLst>
            <pc:docMk/>
            <pc:sldMk cId="1118210148" sldId="367"/>
            <ac:grpSpMk id="4" creationId="{F94AC462-760F-4059-9BF8-2EAFFDE1E32F}"/>
          </ac:grpSpMkLst>
        </pc:grpChg>
        <pc:picChg chg="add mod">
          <ac:chgData name="ΕΙΡΗΝΗ ΚΑΤΣΑΡΟΥ" userId="3d7c3f3ab11cf231" providerId="LiveId" clId="{44695AAA-976B-459C-B6F4-897E977BD8BB}" dt="2023-02-10T15:27:52.234" v="14666" actId="14100"/>
          <ac:picMkLst>
            <pc:docMk/>
            <pc:sldMk cId="1118210148" sldId="367"/>
            <ac:picMk id="8" creationId="{B376A2C8-4AA6-E335-B035-3CAD7313D086}"/>
          </ac:picMkLst>
        </pc:picChg>
      </pc:sldChg>
      <pc:sldChg chg="addSp delSp modSp add mod">
        <pc:chgData name="ΕΙΡΗΝΗ ΚΑΤΣΑΡΟΥ" userId="3d7c3f3ab11cf231" providerId="LiveId" clId="{44695AAA-976B-459C-B6F4-897E977BD8BB}" dt="2023-02-10T16:19:59.755" v="18428" actId="179"/>
        <pc:sldMkLst>
          <pc:docMk/>
          <pc:sldMk cId="390914455" sldId="368"/>
        </pc:sldMkLst>
        <pc:spChg chg="add del mod">
          <ac:chgData name="ΕΙΡΗΝΗ ΚΑΤΣΑΡΟΥ" userId="3d7c3f3ab11cf231" providerId="LiveId" clId="{44695AAA-976B-459C-B6F4-897E977BD8BB}" dt="2023-02-10T16:00:18.999" v="16503" actId="931"/>
          <ac:spMkLst>
            <pc:docMk/>
            <pc:sldMk cId="390914455" sldId="368"/>
            <ac:spMk id="3" creationId="{8EADE5F0-4CA8-1BA9-C3B1-FB471DD43487}"/>
          </ac:spMkLst>
        </pc:spChg>
        <pc:spChg chg="mod">
          <ac:chgData name="ΕΙΡΗΝΗ ΚΑΤΣΑΡΟΥ" userId="3d7c3f3ab11cf231" providerId="LiveId" clId="{44695AAA-976B-459C-B6F4-897E977BD8BB}" dt="2023-02-10T16:07:37.830" v="17176" actId="1076"/>
          <ac:spMkLst>
            <pc:docMk/>
            <pc:sldMk cId="390914455" sldId="368"/>
            <ac:spMk id="5" creationId="{ABD7D3E9-194D-4A3D-9826-F2458533B950}"/>
          </ac:spMkLst>
        </pc:spChg>
        <pc:spChg chg="mod">
          <ac:chgData name="ΕΙΡΗΝΗ ΚΑΤΣΑΡΟΥ" userId="3d7c3f3ab11cf231" providerId="LiveId" clId="{44695AAA-976B-459C-B6F4-897E977BD8BB}" dt="2023-02-10T16:09:39.831" v="17449" actId="14100"/>
          <ac:spMkLst>
            <pc:docMk/>
            <pc:sldMk cId="390914455" sldId="368"/>
            <ac:spMk id="6" creationId="{5AF42BF0-0B17-4E57-940A-6CE81C90668D}"/>
          </ac:spMkLst>
        </pc:spChg>
        <pc:spChg chg="mod">
          <ac:chgData name="ΕΙΡΗΝΗ ΚΑΤΣΑΡΟΥ" userId="3d7c3f3ab11cf231" providerId="LiveId" clId="{44695AAA-976B-459C-B6F4-897E977BD8BB}" dt="2023-02-10T16:19:30.861" v="18394" actId="1076"/>
          <ac:spMkLst>
            <pc:docMk/>
            <pc:sldMk cId="390914455" sldId="368"/>
            <ac:spMk id="13" creationId="{6BCE96E8-653C-2C6C-CF3E-7634C8C89F26}"/>
          </ac:spMkLst>
        </pc:spChg>
        <pc:spChg chg="mod">
          <ac:chgData name="ΕΙΡΗΝΗ ΚΑΤΣΑΡΟΥ" userId="3d7c3f3ab11cf231" providerId="LiveId" clId="{44695AAA-976B-459C-B6F4-897E977BD8BB}" dt="2023-02-10T16:19:59.755" v="18428" actId="179"/>
          <ac:spMkLst>
            <pc:docMk/>
            <pc:sldMk cId="390914455" sldId="368"/>
            <ac:spMk id="14" creationId="{1AFF987F-44C1-B47A-F5A0-D34A05AFAD2A}"/>
          </ac:spMkLst>
        </pc:spChg>
        <pc:picChg chg="add mod">
          <ac:chgData name="ΕΙΡΗΝΗ ΚΑΤΣΑΡΟΥ" userId="3d7c3f3ab11cf231" providerId="LiveId" clId="{44695AAA-976B-459C-B6F4-897E977BD8BB}" dt="2023-02-10T16:00:18.999" v="16503" actId="931"/>
          <ac:picMkLst>
            <pc:docMk/>
            <pc:sldMk cId="390914455" sldId="368"/>
            <ac:picMk id="8" creationId="{C06B626E-6A6E-C390-D23E-F087748C86A1}"/>
          </ac:picMkLst>
        </pc:picChg>
        <pc:picChg chg="del">
          <ac:chgData name="ΕΙΡΗΝΗ ΚΑΤΣΑΡΟΥ" userId="3d7c3f3ab11cf231" providerId="LiveId" clId="{44695AAA-976B-459C-B6F4-897E977BD8BB}" dt="2023-02-10T16:00:14.753" v="16502" actId="21"/>
          <ac:picMkLst>
            <pc:docMk/>
            <pc:sldMk cId="390914455" sldId="368"/>
            <ac:picMk id="10" creationId="{64ACEE07-9E41-217C-15E2-B56B0A1D0BEF}"/>
          </ac:picMkLst>
        </pc:picChg>
      </pc:sldChg>
      <pc:sldChg chg="addSp delSp modSp add mod">
        <pc:chgData name="ΕΙΡΗΝΗ ΚΑΤΣΑΡΟΥ" userId="3d7c3f3ab11cf231" providerId="LiveId" clId="{44695AAA-976B-459C-B6F4-897E977BD8BB}" dt="2023-02-10T16:28:53.139" v="18992" actId="20577"/>
        <pc:sldMkLst>
          <pc:docMk/>
          <pc:sldMk cId="1070330473" sldId="369"/>
        </pc:sldMkLst>
        <pc:spChg chg="add del mod">
          <ac:chgData name="ΕΙΡΗΝΗ ΚΑΤΣΑΡΟΥ" userId="3d7c3f3ab11cf231" providerId="LiveId" clId="{44695AAA-976B-459C-B6F4-897E977BD8BB}" dt="2023-02-10T16:20:17.816" v="18431" actId="931"/>
          <ac:spMkLst>
            <pc:docMk/>
            <pc:sldMk cId="1070330473" sldId="369"/>
            <ac:spMk id="3" creationId="{AD7D3B32-A9E6-E079-ACF3-2302CF4AB6B3}"/>
          </ac:spMkLst>
        </pc:spChg>
        <pc:spChg chg="mod">
          <ac:chgData name="ΕΙΡΗΝΗ ΚΑΤΣΑΡΟΥ" userId="3d7c3f3ab11cf231" providerId="LiveId" clId="{44695AAA-976B-459C-B6F4-897E977BD8BB}" dt="2023-02-10T16:25:28.020" v="18543" actId="1076"/>
          <ac:spMkLst>
            <pc:docMk/>
            <pc:sldMk cId="1070330473" sldId="369"/>
            <ac:spMk id="4" creationId="{2C831749-47ED-4B1D-822C-821C2833F86A}"/>
          </ac:spMkLst>
        </pc:spChg>
        <pc:spChg chg="mod">
          <ac:chgData name="ΕΙΡΗΝΗ ΚΑΤΣΑΡΟΥ" userId="3d7c3f3ab11cf231" providerId="LiveId" clId="{44695AAA-976B-459C-B6F4-897E977BD8BB}" dt="2023-02-10T16:25:34.364" v="18544" actId="1076"/>
          <ac:spMkLst>
            <pc:docMk/>
            <pc:sldMk cId="1070330473" sldId="369"/>
            <ac:spMk id="5" creationId="{ABD7D3E9-194D-4A3D-9826-F2458533B950}"/>
          </ac:spMkLst>
        </pc:spChg>
        <pc:spChg chg="mod">
          <ac:chgData name="ΕΙΡΗΝΗ ΚΑΤΣΑΡΟΥ" userId="3d7c3f3ab11cf231" providerId="LiveId" clId="{44695AAA-976B-459C-B6F4-897E977BD8BB}" dt="2023-02-10T16:28:53.139" v="18992" actId="20577"/>
          <ac:spMkLst>
            <pc:docMk/>
            <pc:sldMk cId="1070330473" sldId="369"/>
            <ac:spMk id="6" creationId="{5AF42BF0-0B17-4E57-940A-6CE81C90668D}"/>
          </ac:spMkLst>
        </pc:spChg>
        <pc:spChg chg="del">
          <ac:chgData name="ΕΙΡΗΝΗ ΚΑΤΣΑΡΟΥ" userId="3d7c3f3ab11cf231" providerId="LiveId" clId="{44695AAA-976B-459C-B6F4-897E977BD8BB}" dt="2023-02-10T16:24:29.814" v="18530" actId="21"/>
          <ac:spMkLst>
            <pc:docMk/>
            <pc:sldMk cId="1070330473" sldId="369"/>
            <ac:spMk id="12" creationId="{CA4B76B6-CF1E-7559-6EB3-436435EF8F24}"/>
          </ac:spMkLst>
        </pc:spChg>
        <pc:spChg chg="del">
          <ac:chgData name="ΕΙΡΗΝΗ ΚΑΤΣΑΡΟΥ" userId="3d7c3f3ab11cf231" providerId="LiveId" clId="{44695AAA-976B-459C-B6F4-897E977BD8BB}" dt="2023-02-10T16:24:33.805" v="18531" actId="21"/>
          <ac:spMkLst>
            <pc:docMk/>
            <pc:sldMk cId="1070330473" sldId="369"/>
            <ac:spMk id="13" creationId="{6BCE96E8-653C-2C6C-CF3E-7634C8C89F26}"/>
          </ac:spMkLst>
        </pc:spChg>
        <pc:spChg chg="del">
          <ac:chgData name="ΕΙΡΗΝΗ ΚΑΤΣΑΡΟΥ" userId="3d7c3f3ab11cf231" providerId="LiveId" clId="{44695AAA-976B-459C-B6F4-897E977BD8BB}" dt="2023-02-10T16:24:37.454" v="18532" actId="21"/>
          <ac:spMkLst>
            <pc:docMk/>
            <pc:sldMk cId="1070330473" sldId="369"/>
            <ac:spMk id="14" creationId="{1AFF987F-44C1-B47A-F5A0-D34A05AFAD2A}"/>
          </ac:spMkLst>
        </pc:spChg>
        <pc:picChg chg="del">
          <ac:chgData name="ΕΙΡΗΝΗ ΚΑΤΣΑΡΟΥ" userId="3d7c3f3ab11cf231" providerId="LiveId" clId="{44695AAA-976B-459C-B6F4-897E977BD8BB}" dt="2023-02-10T16:20:13.241" v="18430" actId="21"/>
          <ac:picMkLst>
            <pc:docMk/>
            <pc:sldMk cId="1070330473" sldId="369"/>
            <ac:picMk id="8" creationId="{C06B626E-6A6E-C390-D23E-F087748C86A1}"/>
          </ac:picMkLst>
        </pc:picChg>
        <pc:picChg chg="add mod">
          <ac:chgData name="ΕΙΡΗΝΗ ΚΑΤΣΑΡΟΥ" userId="3d7c3f3ab11cf231" providerId="LiveId" clId="{44695AAA-976B-459C-B6F4-897E977BD8BB}" dt="2023-02-10T16:25:22.492" v="18541" actId="14100"/>
          <ac:picMkLst>
            <pc:docMk/>
            <pc:sldMk cId="1070330473" sldId="369"/>
            <ac:picMk id="9" creationId="{435CC421-B207-36EC-67D8-30D7CFBB90A8}"/>
          </ac:picMkLst>
        </pc:picChg>
        <pc:picChg chg="add del mod">
          <ac:chgData name="ΕΙΡΗΝΗ ΚΑΤΣΑΡΟΥ" userId="3d7c3f3ab11cf231" providerId="LiveId" clId="{44695AAA-976B-459C-B6F4-897E977BD8BB}" dt="2023-02-10T16:24:51.966" v="18535" actId="21"/>
          <ac:picMkLst>
            <pc:docMk/>
            <pc:sldMk cId="1070330473" sldId="369"/>
            <ac:picMk id="10" creationId="{ECE702BF-DA92-964F-ECB0-84D9538DC988}"/>
          </ac:picMkLst>
        </pc:picChg>
        <pc:picChg chg="add mod">
          <ac:chgData name="ΕΙΡΗΝΗ ΚΑΤΣΑΡΟΥ" userId="3d7c3f3ab11cf231" providerId="LiveId" clId="{44695AAA-976B-459C-B6F4-897E977BD8BB}" dt="2023-02-10T16:25:59.668" v="18551" actId="1076"/>
          <ac:picMkLst>
            <pc:docMk/>
            <pc:sldMk cId="1070330473" sldId="369"/>
            <ac:picMk id="15" creationId="{8F143212-EDBD-E4EA-1E37-F9BA257EA881}"/>
          </ac:picMkLst>
        </pc:picChg>
      </pc:sldChg>
    </pc:docChg>
  </pc:docChgLst>
  <pc:docChgLst>
    <pc:chgData name="ΕΙΡΗΝΗ ΚΑΤΣΑΡΟΥ" userId="3d7c3f3ab11cf231" providerId="LiveId" clId="{58D3516E-C68E-4816-BB91-0168A74178CB}"/>
    <pc:docChg chg="undo redo custSel addSld delSld modSld sldOrd">
      <pc:chgData name="ΕΙΡΗΝΗ ΚΑΤΣΑΡΟΥ" userId="3d7c3f3ab11cf231" providerId="LiveId" clId="{58D3516E-C68E-4816-BB91-0168A74178CB}" dt="2023-02-12T15:56:38.922" v="32414" actId="20577"/>
      <pc:docMkLst>
        <pc:docMk/>
      </pc:docMkLst>
      <pc:sldChg chg="modSp mod">
        <pc:chgData name="ΕΙΡΗΝΗ ΚΑΤΣΑΡΟΥ" userId="3d7c3f3ab11cf231" providerId="LiveId" clId="{58D3516E-C68E-4816-BB91-0168A74178CB}" dt="2023-02-12T14:10:45.548" v="27341" actId="20577"/>
        <pc:sldMkLst>
          <pc:docMk/>
          <pc:sldMk cId="141078548" sldId="260"/>
        </pc:sldMkLst>
        <pc:spChg chg="mod">
          <ac:chgData name="ΕΙΡΗΝΗ ΚΑΤΣΑΡΟΥ" userId="3d7c3f3ab11cf231" providerId="LiveId" clId="{58D3516E-C68E-4816-BB91-0168A74178CB}" dt="2023-02-12T14:10:45.548" v="27341" actId="20577"/>
          <ac:spMkLst>
            <pc:docMk/>
            <pc:sldMk cId="141078548" sldId="260"/>
            <ac:spMk id="2" creationId="{21BB3ACD-39D6-4B07-B165-F979837486AA}"/>
          </ac:spMkLst>
        </pc:spChg>
      </pc:sldChg>
      <pc:sldChg chg="modSp mod modAnim">
        <pc:chgData name="ΕΙΡΗΝΗ ΚΑΤΣΑΡΟΥ" userId="3d7c3f3ab11cf231" providerId="LiveId" clId="{58D3516E-C68E-4816-BB91-0168A74178CB}" dt="2023-02-11T19:55:01.400" v="19125" actId="255"/>
        <pc:sldMkLst>
          <pc:docMk/>
          <pc:sldMk cId="4179153492" sldId="299"/>
        </pc:sldMkLst>
        <pc:spChg chg="mod">
          <ac:chgData name="ΕΙΡΗΝΗ ΚΑΤΣΑΡΟΥ" userId="3d7c3f3ab11cf231" providerId="LiveId" clId="{58D3516E-C68E-4816-BB91-0168A74178CB}" dt="2023-02-11T19:44:13.533" v="19051" actId="14100"/>
          <ac:spMkLst>
            <pc:docMk/>
            <pc:sldMk cId="4179153492" sldId="299"/>
            <ac:spMk id="5" creationId="{347C8284-E213-48BC-B9A2-36341C433E41}"/>
          </ac:spMkLst>
        </pc:spChg>
        <pc:spChg chg="mod">
          <ac:chgData name="ΕΙΡΗΝΗ ΚΑΤΣΑΡΟΥ" userId="3d7c3f3ab11cf231" providerId="LiveId" clId="{58D3516E-C68E-4816-BB91-0168A74178CB}" dt="2023-02-11T19:55:01.400" v="19125" actId="255"/>
          <ac:spMkLst>
            <pc:docMk/>
            <pc:sldMk cId="4179153492" sldId="299"/>
            <ac:spMk id="7" creationId="{88841097-2ABE-41E5-B9B3-0BED9FF5E18F}"/>
          </ac:spMkLst>
        </pc:spChg>
      </pc:sldChg>
      <pc:sldChg chg="delSp modSp mod">
        <pc:chgData name="ΕΙΡΗΝΗ ΚΑΤΣΑΡΟΥ" userId="3d7c3f3ab11cf231" providerId="LiveId" clId="{58D3516E-C68E-4816-BB91-0168A74178CB}" dt="2023-02-11T20:00:33.503" v="19190" actId="1076"/>
        <pc:sldMkLst>
          <pc:docMk/>
          <pc:sldMk cId="689816630" sldId="300"/>
        </pc:sldMkLst>
        <pc:spChg chg="del">
          <ac:chgData name="ΕΙΡΗΝΗ ΚΑΤΣΑΡΟΥ" userId="3d7c3f3ab11cf231" providerId="LiveId" clId="{58D3516E-C68E-4816-BB91-0168A74178CB}" dt="2023-02-11T20:00:31.128" v="19189" actId="21"/>
          <ac:spMkLst>
            <pc:docMk/>
            <pc:sldMk cId="689816630" sldId="300"/>
            <ac:spMk id="2" creationId="{AE955CE0-2927-DFBC-552F-5D9BC64026B3}"/>
          </ac:spMkLst>
        </pc:spChg>
        <pc:spChg chg="mod">
          <ac:chgData name="ΕΙΡΗΝΗ ΚΑΤΣΑΡΟΥ" userId="3d7c3f3ab11cf231" providerId="LiveId" clId="{58D3516E-C68E-4816-BB91-0168A74178CB}" dt="2023-02-11T19:59:53.511" v="19182" actId="2711"/>
          <ac:spMkLst>
            <pc:docMk/>
            <pc:sldMk cId="689816630" sldId="300"/>
            <ac:spMk id="6" creationId="{7AE64934-A18B-4BDF-9BF1-7A04174B43B6}"/>
          </ac:spMkLst>
        </pc:spChg>
        <pc:spChg chg="mod">
          <ac:chgData name="ΕΙΡΗΝΗ ΚΑΤΣΑΡΟΥ" userId="3d7c3f3ab11cf231" providerId="LiveId" clId="{58D3516E-C68E-4816-BB91-0168A74178CB}" dt="2023-02-11T19:59:45.363" v="19180" actId="255"/>
          <ac:spMkLst>
            <pc:docMk/>
            <pc:sldMk cId="689816630" sldId="300"/>
            <ac:spMk id="7" creationId="{D1E612BF-D87D-44D0-833A-3DE485FBFBE8}"/>
          </ac:spMkLst>
        </pc:spChg>
        <pc:spChg chg="mod">
          <ac:chgData name="ΕΙΡΗΝΗ ΚΑΤΣΑΡΟΥ" userId="3d7c3f3ab11cf231" providerId="LiveId" clId="{58D3516E-C68E-4816-BB91-0168A74178CB}" dt="2023-02-11T20:00:20.390" v="19188" actId="1076"/>
          <ac:spMkLst>
            <pc:docMk/>
            <pc:sldMk cId="689816630" sldId="300"/>
            <ac:spMk id="10" creationId="{2E689932-DC62-4756-BBDA-80E255944F8B}"/>
          </ac:spMkLst>
        </pc:spChg>
        <pc:spChg chg="mod">
          <ac:chgData name="ΕΙΡΗΝΗ ΚΑΤΣΑΡΟΥ" userId="3d7c3f3ab11cf231" providerId="LiveId" clId="{58D3516E-C68E-4816-BB91-0168A74178CB}" dt="2023-02-11T20:00:15.971" v="19187" actId="2711"/>
          <ac:spMkLst>
            <pc:docMk/>
            <pc:sldMk cId="689816630" sldId="300"/>
            <ac:spMk id="11" creationId="{B8459C8F-015D-4D91-B377-BA037331FFB6}"/>
          </ac:spMkLst>
        </pc:spChg>
        <pc:picChg chg="mod">
          <ac:chgData name="ΕΙΡΗΝΗ ΚΑΤΣΑΡΟΥ" userId="3d7c3f3ab11cf231" providerId="LiveId" clId="{58D3516E-C68E-4816-BB91-0168A74178CB}" dt="2023-02-11T20:00:33.503" v="19190" actId="1076"/>
          <ac:picMkLst>
            <pc:docMk/>
            <pc:sldMk cId="689816630" sldId="300"/>
            <ac:picMk id="14" creationId="{FEAAC253-592E-A49F-5BAB-771380ECE77A}"/>
          </ac:picMkLst>
        </pc:picChg>
      </pc:sldChg>
      <pc:sldChg chg="modSp mod">
        <pc:chgData name="ΕΙΡΗΝΗ ΚΑΤΣΑΡΟΥ" userId="3d7c3f3ab11cf231" providerId="LiveId" clId="{58D3516E-C68E-4816-BB91-0168A74178CB}" dt="2023-02-11T19:53:15.622" v="19121" actId="2711"/>
        <pc:sldMkLst>
          <pc:docMk/>
          <pc:sldMk cId="3827296069" sldId="313"/>
        </pc:sldMkLst>
        <pc:spChg chg="mod">
          <ac:chgData name="ΕΙΡΗΝΗ ΚΑΤΣΑΡΟΥ" userId="3d7c3f3ab11cf231" providerId="LiveId" clId="{58D3516E-C68E-4816-BB91-0168A74178CB}" dt="2023-02-11T19:50:56.919" v="19094" actId="2711"/>
          <ac:spMkLst>
            <pc:docMk/>
            <pc:sldMk cId="3827296069" sldId="313"/>
            <ac:spMk id="2" creationId="{D735F7F3-C1B5-4B60-A00A-4EB618DDFB5A}"/>
          </ac:spMkLst>
        </pc:spChg>
        <pc:spChg chg="mod">
          <ac:chgData name="ΕΙΡΗΝΗ ΚΑΤΣΑΡΟΥ" userId="3d7c3f3ab11cf231" providerId="LiveId" clId="{58D3516E-C68E-4816-BB91-0168A74178CB}" dt="2023-02-11T19:51:10.177" v="19096" actId="255"/>
          <ac:spMkLst>
            <pc:docMk/>
            <pc:sldMk cId="3827296069" sldId="313"/>
            <ac:spMk id="5" creationId="{D607E7B1-879B-41F5-9A03-064A639DE10C}"/>
          </ac:spMkLst>
        </pc:spChg>
        <pc:spChg chg="mod">
          <ac:chgData name="ΕΙΡΗΝΗ ΚΑΤΣΑΡΟΥ" userId="3d7c3f3ab11cf231" providerId="LiveId" clId="{58D3516E-C68E-4816-BB91-0168A74178CB}" dt="2023-02-11T19:51:28.732" v="19099" actId="255"/>
          <ac:spMkLst>
            <pc:docMk/>
            <pc:sldMk cId="3827296069" sldId="313"/>
            <ac:spMk id="6" creationId="{3F396320-498B-4CE6-AEE5-D2C437C28381}"/>
          </ac:spMkLst>
        </pc:spChg>
        <pc:spChg chg="mod">
          <ac:chgData name="ΕΙΡΗΝΗ ΚΑΤΣΑΡΟΥ" userId="3d7c3f3ab11cf231" providerId="LiveId" clId="{58D3516E-C68E-4816-BB91-0168A74178CB}" dt="2023-02-11T19:51:36.576" v="19101" actId="2711"/>
          <ac:spMkLst>
            <pc:docMk/>
            <pc:sldMk cId="3827296069" sldId="313"/>
            <ac:spMk id="8" creationId="{118FBB3D-3471-4A49-B05F-FF39D760829B}"/>
          </ac:spMkLst>
        </pc:spChg>
        <pc:spChg chg="mod">
          <ac:chgData name="ΕΙΡΗΝΗ ΚΑΤΣΑΡΟΥ" userId="3d7c3f3ab11cf231" providerId="LiveId" clId="{58D3516E-C68E-4816-BB91-0168A74178CB}" dt="2023-02-11T19:51:44.726" v="19103" actId="2711"/>
          <ac:spMkLst>
            <pc:docMk/>
            <pc:sldMk cId="3827296069" sldId="313"/>
            <ac:spMk id="9" creationId="{DC53FC56-36C0-48BA-A9F6-3CDAAC6C03DA}"/>
          </ac:spMkLst>
        </pc:spChg>
        <pc:spChg chg="mod">
          <ac:chgData name="ΕΙΡΗΝΗ ΚΑΤΣΑΡΟΥ" userId="3d7c3f3ab11cf231" providerId="LiveId" clId="{58D3516E-C68E-4816-BB91-0168A74178CB}" dt="2023-02-11T19:52:07.654" v="19106" actId="2711"/>
          <ac:spMkLst>
            <pc:docMk/>
            <pc:sldMk cId="3827296069" sldId="313"/>
            <ac:spMk id="11" creationId="{0847FD02-B908-45C2-AD37-17B00E235B89}"/>
          </ac:spMkLst>
        </pc:spChg>
        <pc:spChg chg="mod">
          <ac:chgData name="ΕΙΡΗΝΗ ΚΑΤΣΑΡΟΥ" userId="3d7c3f3ab11cf231" providerId="LiveId" clId="{58D3516E-C68E-4816-BB91-0168A74178CB}" dt="2023-02-11T19:52:15.709" v="19108" actId="2711"/>
          <ac:spMkLst>
            <pc:docMk/>
            <pc:sldMk cId="3827296069" sldId="313"/>
            <ac:spMk id="12" creationId="{F9BFE937-4AFB-4521-91D8-998E85D6765D}"/>
          </ac:spMkLst>
        </pc:spChg>
        <pc:spChg chg="mod">
          <ac:chgData name="ΕΙΡΗΝΗ ΚΑΤΣΑΡΟΥ" userId="3d7c3f3ab11cf231" providerId="LiveId" clId="{58D3516E-C68E-4816-BB91-0168A74178CB}" dt="2023-02-11T19:52:24.809" v="19110" actId="2711"/>
          <ac:spMkLst>
            <pc:docMk/>
            <pc:sldMk cId="3827296069" sldId="313"/>
            <ac:spMk id="14" creationId="{A1203F3F-51F8-4594-A340-C5A962F73B79}"/>
          </ac:spMkLst>
        </pc:spChg>
        <pc:spChg chg="mod">
          <ac:chgData name="ΕΙΡΗΝΗ ΚΑΤΣΑΡΟΥ" userId="3d7c3f3ab11cf231" providerId="LiveId" clId="{58D3516E-C68E-4816-BB91-0168A74178CB}" dt="2023-02-11T19:52:37.319" v="19113" actId="14100"/>
          <ac:spMkLst>
            <pc:docMk/>
            <pc:sldMk cId="3827296069" sldId="313"/>
            <ac:spMk id="15" creationId="{055BEC2C-9B1D-4521-89BC-9D48B4CBAEF2}"/>
          </ac:spMkLst>
        </pc:spChg>
        <pc:spChg chg="mod">
          <ac:chgData name="ΕΙΡΗΝΗ ΚΑΤΣΑΡΟΥ" userId="3d7c3f3ab11cf231" providerId="LiveId" clId="{58D3516E-C68E-4816-BB91-0168A74178CB}" dt="2023-02-11T19:52:50.640" v="19115" actId="255"/>
          <ac:spMkLst>
            <pc:docMk/>
            <pc:sldMk cId="3827296069" sldId="313"/>
            <ac:spMk id="23" creationId="{6B5F550D-5B90-4E01-84B8-C2CCD5AE1448}"/>
          </ac:spMkLst>
        </pc:spChg>
        <pc:spChg chg="mod">
          <ac:chgData name="ΕΙΡΗΝΗ ΚΑΤΣΑΡΟΥ" userId="3d7c3f3ab11cf231" providerId="LiveId" clId="{58D3516E-C68E-4816-BB91-0168A74178CB}" dt="2023-02-11T19:52:59.270" v="19117" actId="2711"/>
          <ac:spMkLst>
            <pc:docMk/>
            <pc:sldMk cId="3827296069" sldId="313"/>
            <ac:spMk id="24" creationId="{C2C53517-DD9E-4372-9D9A-FDDCDBC133EE}"/>
          </ac:spMkLst>
        </pc:spChg>
        <pc:spChg chg="mod">
          <ac:chgData name="ΕΙΡΗΝΗ ΚΑΤΣΑΡΟΥ" userId="3d7c3f3ab11cf231" providerId="LiveId" clId="{58D3516E-C68E-4816-BB91-0168A74178CB}" dt="2023-02-11T19:53:06.995" v="19119" actId="2711"/>
          <ac:spMkLst>
            <pc:docMk/>
            <pc:sldMk cId="3827296069" sldId="313"/>
            <ac:spMk id="25" creationId="{4913A163-F930-4727-B536-151F4DCEF110}"/>
          </ac:spMkLst>
        </pc:spChg>
        <pc:spChg chg="mod">
          <ac:chgData name="ΕΙΡΗΝΗ ΚΑΤΣΑΡΟΥ" userId="3d7c3f3ab11cf231" providerId="LiveId" clId="{58D3516E-C68E-4816-BB91-0168A74178CB}" dt="2023-02-11T19:53:15.622" v="19121" actId="2711"/>
          <ac:spMkLst>
            <pc:docMk/>
            <pc:sldMk cId="3827296069" sldId="313"/>
            <ac:spMk id="26" creationId="{A8C2BA50-BB9C-411E-B519-A5537FF9D52E}"/>
          </ac:spMkLst>
        </pc:spChg>
        <pc:grpChg chg="mod">
          <ac:chgData name="ΕΙΡΗΝΗ ΚΑΤΣΑΡΟΥ" userId="3d7c3f3ab11cf231" providerId="LiveId" clId="{58D3516E-C68E-4816-BB91-0168A74178CB}" dt="2023-02-11T19:51:59.824" v="19104" actId="14100"/>
          <ac:grpSpMkLst>
            <pc:docMk/>
            <pc:sldMk cId="3827296069" sldId="313"/>
            <ac:grpSpMk id="7" creationId="{9EB2ECC7-651F-4348-B378-80D491AB2C47}"/>
          </ac:grpSpMkLst>
        </pc:grpChg>
      </pc:sldChg>
      <pc:sldChg chg="del">
        <pc:chgData name="ΕΙΡΗΝΗ ΚΑΤΣΑΡΟΥ" userId="3d7c3f3ab11cf231" providerId="LiveId" clId="{58D3516E-C68E-4816-BB91-0168A74178CB}" dt="2023-02-11T10:58:15.884" v="1010" actId="2696"/>
        <pc:sldMkLst>
          <pc:docMk/>
          <pc:sldMk cId="608993516" sldId="320"/>
        </pc:sldMkLst>
      </pc:sldChg>
      <pc:sldChg chg="del">
        <pc:chgData name="ΕΙΡΗΝΗ ΚΑΤΣΑΡΟΥ" userId="3d7c3f3ab11cf231" providerId="LiveId" clId="{58D3516E-C68E-4816-BB91-0168A74178CB}" dt="2023-02-11T10:58:19" v="1011" actId="2696"/>
        <pc:sldMkLst>
          <pc:docMk/>
          <pc:sldMk cId="2473585384" sldId="326"/>
        </pc:sldMkLst>
      </pc:sldChg>
      <pc:sldChg chg="del">
        <pc:chgData name="ΕΙΡΗΝΗ ΚΑΤΣΑΡΟΥ" userId="3d7c3f3ab11cf231" providerId="LiveId" clId="{58D3516E-C68E-4816-BB91-0168A74178CB}" dt="2023-02-11T10:58:04.339" v="1009" actId="2696"/>
        <pc:sldMkLst>
          <pc:docMk/>
          <pc:sldMk cId="2237534520" sldId="331"/>
        </pc:sldMkLst>
      </pc:sldChg>
      <pc:sldChg chg="del">
        <pc:chgData name="ΕΙΡΗΝΗ ΚΑΤΣΑΡΟΥ" userId="3d7c3f3ab11cf231" providerId="LiveId" clId="{58D3516E-C68E-4816-BB91-0168A74178CB}" dt="2023-02-11T10:58:20.290" v="1012" actId="2696"/>
        <pc:sldMkLst>
          <pc:docMk/>
          <pc:sldMk cId="3883369230" sldId="335"/>
        </pc:sldMkLst>
      </pc:sldChg>
      <pc:sldChg chg="addSp delSp modSp mod">
        <pc:chgData name="ΕΙΡΗΝΗ ΚΑΤΣΑΡΟΥ" userId="3d7c3f3ab11cf231" providerId="LiveId" clId="{58D3516E-C68E-4816-BB91-0168A74178CB}" dt="2023-02-11T19:48:59.858" v="19077" actId="14100"/>
        <pc:sldMkLst>
          <pc:docMk/>
          <pc:sldMk cId="3253058185" sldId="338"/>
        </pc:sldMkLst>
        <pc:spChg chg="add del mod">
          <ac:chgData name="ΕΙΡΗΝΗ ΚΑΤΣΑΡΟΥ" userId="3d7c3f3ab11cf231" providerId="LiveId" clId="{58D3516E-C68E-4816-BB91-0168A74178CB}" dt="2023-02-11T10:18:59.275" v="1" actId="931"/>
          <ac:spMkLst>
            <pc:docMk/>
            <pc:sldMk cId="3253058185" sldId="338"/>
            <ac:spMk id="3" creationId="{D0A82CDA-74D3-8242-9E55-D6A528367C7A}"/>
          </ac:spMkLst>
        </pc:spChg>
        <pc:spChg chg="mod">
          <ac:chgData name="ΕΙΡΗΝΗ ΚΑΤΣΑΡΟΥ" userId="3d7c3f3ab11cf231" providerId="LiveId" clId="{58D3516E-C68E-4816-BB91-0168A74178CB}" dt="2023-02-11T19:48:59.858" v="19077" actId="14100"/>
          <ac:spMkLst>
            <pc:docMk/>
            <pc:sldMk cId="3253058185" sldId="338"/>
            <ac:spMk id="7" creationId="{99A83BA2-06F7-43B1-BA30-3956D3B6017C}"/>
          </ac:spMkLst>
        </pc:spChg>
        <pc:spChg chg="mod">
          <ac:chgData name="ΕΙΡΗΝΗ ΚΑΤΣΑΡΟΥ" userId="3d7c3f3ab11cf231" providerId="LiveId" clId="{58D3516E-C68E-4816-BB91-0168A74178CB}" dt="2023-02-11T19:48:40.501" v="19073" actId="255"/>
          <ac:spMkLst>
            <pc:docMk/>
            <pc:sldMk cId="3253058185" sldId="338"/>
            <ac:spMk id="9" creationId="{697DDB08-3F3C-41B7-888C-C668AA23F17A}"/>
          </ac:spMkLst>
        </pc:spChg>
        <pc:picChg chg="del">
          <ac:chgData name="ΕΙΡΗΝΗ ΚΑΤΣΑΡΟΥ" userId="3d7c3f3ab11cf231" providerId="LiveId" clId="{58D3516E-C68E-4816-BB91-0168A74178CB}" dt="2023-02-11T10:16:41.292" v="0" actId="21"/>
          <ac:picMkLst>
            <pc:docMk/>
            <pc:sldMk cId="3253058185" sldId="338"/>
            <ac:picMk id="4" creationId="{DA581CCA-B2FE-8D91-94CE-5DC6C7B653EA}"/>
          </ac:picMkLst>
        </pc:picChg>
        <pc:picChg chg="add mod">
          <ac:chgData name="ΕΙΡΗΝΗ ΚΑΤΣΑΡΟΥ" userId="3d7c3f3ab11cf231" providerId="LiveId" clId="{58D3516E-C68E-4816-BB91-0168A74178CB}" dt="2023-02-11T10:19:02.962" v="2" actId="27614"/>
          <ac:picMkLst>
            <pc:docMk/>
            <pc:sldMk cId="3253058185" sldId="338"/>
            <ac:picMk id="6" creationId="{D2224FDF-613C-1958-F337-22136B370BAB}"/>
          </ac:picMkLst>
        </pc:picChg>
      </pc:sldChg>
      <pc:sldChg chg="addSp modSp mod">
        <pc:chgData name="ΕΙΡΗΝΗ ΚΑΤΣΑΡΟΥ" userId="3d7c3f3ab11cf231" providerId="LiveId" clId="{58D3516E-C68E-4816-BB91-0168A74178CB}" dt="2023-02-11T19:45:44.888" v="19057" actId="255"/>
        <pc:sldMkLst>
          <pc:docMk/>
          <pc:sldMk cId="3148822504" sldId="347"/>
        </pc:sldMkLst>
        <pc:spChg chg="add mod">
          <ac:chgData name="ΕΙΡΗΝΗ ΚΑΤΣΑΡΟΥ" userId="3d7c3f3ab11cf231" providerId="LiveId" clId="{58D3516E-C68E-4816-BB91-0168A74178CB}" dt="2023-02-11T17:31:00.241" v="11055" actId="1076"/>
          <ac:spMkLst>
            <pc:docMk/>
            <pc:sldMk cId="3148822504" sldId="347"/>
            <ac:spMk id="2" creationId="{D6994617-B159-23D2-F81A-3C8E6CB367BA}"/>
          </ac:spMkLst>
        </pc:spChg>
        <pc:spChg chg="add mod">
          <ac:chgData name="ΕΙΡΗΝΗ ΚΑΤΣΑΡΟΥ" userId="3d7c3f3ab11cf231" providerId="LiveId" clId="{58D3516E-C68E-4816-BB91-0168A74178CB}" dt="2023-02-11T17:31:09.385" v="11056" actId="1076"/>
          <ac:spMkLst>
            <pc:docMk/>
            <pc:sldMk cId="3148822504" sldId="347"/>
            <ac:spMk id="3" creationId="{238781E8-39E0-7ED7-802B-0E8E0E9B55A8}"/>
          </ac:spMkLst>
        </pc:spChg>
        <pc:spChg chg="add mod">
          <ac:chgData name="ΕΙΡΗΝΗ ΚΑΤΣΑΡΟΥ" userId="3d7c3f3ab11cf231" providerId="LiveId" clId="{58D3516E-C68E-4816-BB91-0168A74178CB}" dt="2023-02-11T17:32:04.474" v="11089" actId="20577"/>
          <ac:spMkLst>
            <pc:docMk/>
            <pc:sldMk cId="3148822504" sldId="347"/>
            <ac:spMk id="6" creationId="{FC8CD7E6-2BAC-74A1-5DBD-3ABD4492A7EF}"/>
          </ac:spMkLst>
        </pc:spChg>
        <pc:spChg chg="mod">
          <ac:chgData name="ΕΙΡΗΝΗ ΚΑΤΣΑΡΟΥ" userId="3d7c3f3ab11cf231" providerId="LiveId" clId="{58D3516E-C68E-4816-BB91-0168A74178CB}" dt="2023-02-11T19:45:44.888" v="19057" actId="255"/>
          <ac:spMkLst>
            <pc:docMk/>
            <pc:sldMk cId="3148822504" sldId="347"/>
            <ac:spMk id="10" creationId="{E6EBADF0-7B67-466E-97AF-CAA93FEB7DC6}"/>
          </ac:spMkLst>
        </pc:spChg>
        <pc:spChg chg="mod">
          <ac:chgData name="ΕΙΡΗΝΗ ΚΑΤΣΑΡΟΥ" userId="3d7c3f3ab11cf231" providerId="LiveId" clId="{58D3516E-C68E-4816-BB91-0168A74178CB}" dt="2023-02-11T19:35:18.207" v="19038" actId="20577"/>
          <ac:spMkLst>
            <pc:docMk/>
            <pc:sldMk cId="3148822504" sldId="347"/>
            <ac:spMk id="25" creationId="{83F348DA-2905-40BE-BD83-B536C04DE678}"/>
          </ac:spMkLst>
        </pc:spChg>
      </pc:sldChg>
      <pc:sldChg chg="modSp mod">
        <pc:chgData name="ΕΙΡΗΝΗ ΚΑΤΣΑΡΟΥ" userId="3d7c3f3ab11cf231" providerId="LiveId" clId="{58D3516E-C68E-4816-BB91-0168A74178CB}" dt="2023-02-11T19:54:07.824" v="19123" actId="255"/>
        <pc:sldMkLst>
          <pc:docMk/>
          <pc:sldMk cId="4177696379" sldId="353"/>
        </pc:sldMkLst>
        <pc:spChg chg="mod">
          <ac:chgData name="ΕΙΡΗΝΗ ΚΑΤΣΑΡΟΥ" userId="3d7c3f3ab11cf231" providerId="LiveId" clId="{58D3516E-C68E-4816-BB91-0168A74178CB}" dt="2023-02-11T19:54:07.824" v="19123" actId="255"/>
          <ac:spMkLst>
            <pc:docMk/>
            <pc:sldMk cId="4177696379" sldId="353"/>
            <ac:spMk id="8" creationId="{5CF5BDA4-10C7-46A6-AC30-523A3FC438AC}"/>
          </ac:spMkLst>
        </pc:spChg>
      </pc:sldChg>
      <pc:sldChg chg="modSp mod">
        <pc:chgData name="ΕΙΡΗΝΗ ΚΑΤΣΑΡΟΥ" userId="3d7c3f3ab11cf231" providerId="LiveId" clId="{58D3516E-C68E-4816-BB91-0168A74178CB}" dt="2023-02-11T19:55:09.820" v="19126" actId="255"/>
        <pc:sldMkLst>
          <pc:docMk/>
          <pc:sldMk cId="685291171" sldId="356"/>
        </pc:sldMkLst>
        <pc:spChg chg="mod">
          <ac:chgData name="ΕΙΡΗΝΗ ΚΑΤΣΑΡΟΥ" userId="3d7c3f3ab11cf231" providerId="LiveId" clId="{58D3516E-C68E-4816-BB91-0168A74178CB}" dt="2023-02-11T19:48:01.041" v="19071" actId="20577"/>
          <ac:spMkLst>
            <pc:docMk/>
            <pc:sldMk cId="685291171" sldId="356"/>
            <ac:spMk id="5" creationId="{347C8284-E213-48BC-B9A2-36341C433E41}"/>
          </ac:spMkLst>
        </pc:spChg>
        <pc:spChg chg="mod">
          <ac:chgData name="ΕΙΡΗΝΗ ΚΑΤΣΑΡΟΥ" userId="3d7c3f3ab11cf231" providerId="LiveId" clId="{58D3516E-C68E-4816-BB91-0168A74178CB}" dt="2023-02-11T19:55:09.820" v="19126" actId="255"/>
          <ac:spMkLst>
            <pc:docMk/>
            <pc:sldMk cId="685291171" sldId="356"/>
            <ac:spMk id="7" creationId="{88841097-2ABE-41E5-B9B3-0BED9FF5E18F}"/>
          </ac:spMkLst>
        </pc:spChg>
        <pc:grpChg chg="mod">
          <ac:chgData name="ΕΙΡΗΝΗ ΚΑΤΣΑΡΟΥ" userId="3d7c3f3ab11cf231" providerId="LiveId" clId="{58D3516E-C68E-4816-BB91-0168A74178CB}" dt="2023-02-11T19:47:42.460" v="19070" actId="1076"/>
          <ac:grpSpMkLst>
            <pc:docMk/>
            <pc:sldMk cId="685291171" sldId="356"/>
            <ac:grpSpMk id="2" creationId="{4354176C-DF2C-D1C4-E84D-4586114B2D6F}"/>
          </ac:grpSpMkLst>
        </pc:grpChg>
        <pc:grpChg chg="mod">
          <ac:chgData name="ΕΙΡΗΝΗ ΚΑΤΣΑΡΟΥ" userId="3d7c3f3ab11cf231" providerId="LiveId" clId="{58D3516E-C68E-4816-BB91-0168A74178CB}" dt="2023-02-11T19:46:59.029" v="19062" actId="14100"/>
          <ac:grpSpMkLst>
            <pc:docMk/>
            <pc:sldMk cId="685291171" sldId="356"/>
            <ac:grpSpMk id="4" creationId="{F94AC462-760F-4059-9BF8-2EAFFDE1E32F}"/>
          </ac:grpSpMkLst>
        </pc:grpChg>
      </pc:sldChg>
      <pc:sldChg chg="modSp mod">
        <pc:chgData name="ΕΙΡΗΝΗ ΚΑΤΣΑΡΟΥ" userId="3d7c3f3ab11cf231" providerId="LiveId" clId="{58D3516E-C68E-4816-BB91-0168A74178CB}" dt="2023-02-11T19:55:28.837" v="19127" actId="255"/>
        <pc:sldMkLst>
          <pc:docMk/>
          <pc:sldMk cId="1832831389" sldId="357"/>
        </pc:sldMkLst>
        <pc:spChg chg="mod">
          <ac:chgData name="ΕΙΡΗΝΗ ΚΑΤΣΑΡΟΥ" userId="3d7c3f3ab11cf231" providerId="LiveId" clId="{58D3516E-C68E-4816-BB91-0168A74178CB}" dt="2023-02-11T19:49:50.316" v="19085" actId="1076"/>
          <ac:spMkLst>
            <pc:docMk/>
            <pc:sldMk cId="1832831389" sldId="357"/>
            <ac:spMk id="5" creationId="{347C8284-E213-48BC-B9A2-36341C433E41}"/>
          </ac:spMkLst>
        </pc:spChg>
        <pc:spChg chg="mod">
          <ac:chgData name="ΕΙΡΗΝΗ ΚΑΤΣΑΡΟΥ" userId="3d7c3f3ab11cf231" providerId="LiveId" clId="{58D3516E-C68E-4816-BB91-0168A74178CB}" dt="2023-02-11T19:55:28.837" v="19127" actId="255"/>
          <ac:spMkLst>
            <pc:docMk/>
            <pc:sldMk cId="1832831389" sldId="357"/>
            <ac:spMk id="7" creationId="{88841097-2ABE-41E5-B9B3-0BED9FF5E18F}"/>
          </ac:spMkLst>
        </pc:spChg>
        <pc:grpChg chg="mod">
          <ac:chgData name="ΕΙΡΗΝΗ ΚΑΤΣΑΡΟΥ" userId="3d7c3f3ab11cf231" providerId="LiveId" clId="{58D3516E-C68E-4816-BB91-0168A74178CB}" dt="2023-02-11T19:49:45.287" v="19083" actId="1076"/>
          <ac:grpSpMkLst>
            <pc:docMk/>
            <pc:sldMk cId="1832831389" sldId="357"/>
            <ac:grpSpMk id="2" creationId="{4354176C-DF2C-D1C4-E84D-4586114B2D6F}"/>
          </ac:grpSpMkLst>
        </pc:grpChg>
        <pc:grpChg chg="mod">
          <ac:chgData name="ΕΙΡΗΝΗ ΚΑΤΣΑΡΟΥ" userId="3d7c3f3ab11cf231" providerId="LiveId" clId="{58D3516E-C68E-4816-BB91-0168A74178CB}" dt="2023-02-11T19:49:40.723" v="19082" actId="14100"/>
          <ac:grpSpMkLst>
            <pc:docMk/>
            <pc:sldMk cId="1832831389" sldId="357"/>
            <ac:grpSpMk id="4" creationId="{F94AC462-760F-4059-9BF8-2EAFFDE1E32F}"/>
          </ac:grpSpMkLst>
        </pc:grpChg>
      </pc:sldChg>
      <pc:sldChg chg="modSp mod">
        <pc:chgData name="ΕΙΡΗΝΗ ΚΑΤΣΑΡΟΥ" userId="3d7c3f3ab11cf231" providerId="LiveId" clId="{58D3516E-C68E-4816-BB91-0168A74178CB}" dt="2023-02-11T19:55:36.811" v="19128" actId="255"/>
        <pc:sldMkLst>
          <pc:docMk/>
          <pc:sldMk cId="3739294403" sldId="358"/>
        </pc:sldMkLst>
        <pc:spChg chg="mod">
          <ac:chgData name="ΕΙΡΗΝΗ ΚΑΤΣΑΡΟΥ" userId="3d7c3f3ab11cf231" providerId="LiveId" clId="{58D3516E-C68E-4816-BB91-0168A74178CB}" dt="2023-02-11T19:50:14.274" v="19087" actId="2711"/>
          <ac:spMkLst>
            <pc:docMk/>
            <pc:sldMk cId="3739294403" sldId="358"/>
            <ac:spMk id="5" creationId="{347C8284-E213-48BC-B9A2-36341C433E41}"/>
          </ac:spMkLst>
        </pc:spChg>
        <pc:spChg chg="mod">
          <ac:chgData name="ΕΙΡΗΝΗ ΚΑΤΣΑΡΟΥ" userId="3d7c3f3ab11cf231" providerId="LiveId" clId="{58D3516E-C68E-4816-BB91-0168A74178CB}" dt="2023-02-11T19:55:36.811" v="19128" actId="255"/>
          <ac:spMkLst>
            <pc:docMk/>
            <pc:sldMk cId="3739294403" sldId="358"/>
            <ac:spMk id="7" creationId="{88841097-2ABE-41E5-B9B3-0BED9FF5E18F}"/>
          </ac:spMkLst>
        </pc:spChg>
        <pc:spChg chg="mod">
          <ac:chgData name="ΕΙΡΗΝΗ ΚΑΤΣΑΡΟΥ" userId="3d7c3f3ab11cf231" providerId="LiveId" clId="{58D3516E-C68E-4816-BB91-0168A74178CB}" dt="2023-02-11T19:50:37.190" v="19093" actId="255"/>
          <ac:spMkLst>
            <pc:docMk/>
            <pc:sldMk cId="3739294403" sldId="358"/>
            <ac:spMk id="37" creationId="{8E41B022-DE6B-0942-E740-A60AB6B4EB5B}"/>
          </ac:spMkLst>
        </pc:spChg>
        <pc:grpChg chg="mod">
          <ac:chgData name="ΕΙΡΗΝΗ ΚΑΤΣΑΡΟΥ" userId="3d7c3f3ab11cf231" providerId="LiveId" clId="{58D3516E-C68E-4816-BB91-0168A74178CB}" dt="2023-02-11T19:33:47.551" v="19011" actId="1076"/>
          <ac:grpSpMkLst>
            <pc:docMk/>
            <pc:sldMk cId="3739294403" sldId="358"/>
            <ac:grpSpMk id="2" creationId="{4354176C-DF2C-D1C4-E84D-4586114B2D6F}"/>
          </ac:grpSpMkLst>
        </pc:grpChg>
        <pc:graphicFrameChg chg="mod modGraphic">
          <ac:chgData name="ΕΙΡΗΝΗ ΚΑΤΣΑΡΟΥ" userId="3d7c3f3ab11cf231" providerId="LiveId" clId="{58D3516E-C68E-4816-BB91-0168A74178CB}" dt="2023-02-11T19:50:26.709" v="19090" actId="1076"/>
          <ac:graphicFrameMkLst>
            <pc:docMk/>
            <pc:sldMk cId="3739294403" sldId="358"/>
            <ac:graphicFrameMk id="8" creationId="{B8FE7042-7C0B-1C53-A0EF-5DF074416B0C}"/>
          </ac:graphicFrameMkLst>
        </pc:graphicFrameChg>
      </pc:sldChg>
      <pc:sldChg chg="modSp mod">
        <pc:chgData name="ΕΙΡΗΝΗ ΚΑΤΣΑΡΟΥ" userId="3d7c3f3ab11cf231" providerId="LiveId" clId="{58D3516E-C68E-4816-BB91-0168A74178CB}" dt="2023-02-11T19:58:10.681" v="19166" actId="14100"/>
        <pc:sldMkLst>
          <pc:docMk/>
          <pc:sldMk cId="2570380322" sldId="359"/>
        </pc:sldMkLst>
        <pc:spChg chg="mod">
          <ac:chgData name="ΕΙΡΗΝΗ ΚΑΤΣΑΡΟΥ" userId="3d7c3f3ab11cf231" providerId="LiveId" clId="{58D3516E-C68E-4816-BB91-0168A74178CB}" dt="2023-02-11T19:57:43.604" v="19163" actId="121"/>
          <ac:spMkLst>
            <pc:docMk/>
            <pc:sldMk cId="2570380322" sldId="359"/>
            <ac:spMk id="5" creationId="{347C8284-E213-48BC-B9A2-36341C433E41}"/>
          </ac:spMkLst>
        </pc:spChg>
        <pc:spChg chg="mod">
          <ac:chgData name="ΕΙΡΗΝΗ ΚΑΤΣΑΡΟΥ" userId="3d7c3f3ab11cf231" providerId="LiveId" clId="{58D3516E-C68E-4816-BB91-0168A74178CB}" dt="2023-02-11T19:58:10.681" v="19166" actId="14100"/>
          <ac:spMkLst>
            <pc:docMk/>
            <pc:sldMk cId="2570380322" sldId="359"/>
            <ac:spMk id="7" creationId="{88841097-2ABE-41E5-B9B3-0BED9FF5E18F}"/>
          </ac:spMkLst>
        </pc:spChg>
        <pc:grpChg chg="mod">
          <ac:chgData name="ΕΙΡΗΝΗ ΚΑΤΣΑΡΟΥ" userId="3d7c3f3ab11cf231" providerId="LiveId" clId="{58D3516E-C68E-4816-BB91-0168A74178CB}" dt="2023-02-11T19:56:24.373" v="19131" actId="1076"/>
          <ac:grpSpMkLst>
            <pc:docMk/>
            <pc:sldMk cId="2570380322" sldId="359"/>
            <ac:grpSpMk id="2" creationId="{4354176C-DF2C-D1C4-E84D-4586114B2D6F}"/>
          </ac:grpSpMkLst>
        </pc:grpChg>
      </pc:sldChg>
      <pc:sldChg chg="modSp mod">
        <pc:chgData name="ΕΙΡΗΝΗ ΚΑΤΣΑΡΟΥ" userId="3d7c3f3ab11cf231" providerId="LiveId" clId="{58D3516E-C68E-4816-BB91-0168A74178CB}" dt="2023-02-11T19:59:14.143" v="19178" actId="14100"/>
        <pc:sldMkLst>
          <pc:docMk/>
          <pc:sldMk cId="4082610853" sldId="360"/>
        </pc:sldMkLst>
        <pc:spChg chg="mod">
          <ac:chgData name="ΕΙΡΗΝΗ ΚΑΤΣΑΡΟΥ" userId="3d7c3f3ab11cf231" providerId="LiveId" clId="{58D3516E-C68E-4816-BB91-0168A74178CB}" dt="2023-02-11T19:59:14.143" v="19178" actId="14100"/>
          <ac:spMkLst>
            <pc:docMk/>
            <pc:sldMk cId="4082610853" sldId="360"/>
            <ac:spMk id="5" creationId="{347C8284-E213-48BC-B9A2-36341C433E41}"/>
          </ac:spMkLst>
        </pc:spChg>
        <pc:spChg chg="mod">
          <ac:chgData name="ΕΙΡΗΝΗ ΚΑΤΣΑΡΟΥ" userId="3d7c3f3ab11cf231" providerId="LiveId" clId="{58D3516E-C68E-4816-BB91-0168A74178CB}" dt="2023-02-11T19:58:35.647" v="19170" actId="1076"/>
          <ac:spMkLst>
            <pc:docMk/>
            <pc:sldMk cId="4082610853" sldId="360"/>
            <ac:spMk id="7" creationId="{88841097-2ABE-41E5-B9B3-0BED9FF5E18F}"/>
          </ac:spMkLst>
        </pc:spChg>
        <pc:grpChg chg="mod">
          <ac:chgData name="ΕΙΡΗΝΗ ΚΑΤΣΑΡΟΥ" userId="3d7c3f3ab11cf231" providerId="LiveId" clId="{58D3516E-C68E-4816-BB91-0168A74178CB}" dt="2023-02-11T19:58:32.824" v="19169" actId="14100"/>
          <ac:grpSpMkLst>
            <pc:docMk/>
            <pc:sldMk cId="4082610853" sldId="360"/>
            <ac:grpSpMk id="2" creationId="{4354176C-DF2C-D1C4-E84D-4586114B2D6F}"/>
          </ac:grpSpMkLst>
        </pc:grpChg>
      </pc:sldChg>
      <pc:sldChg chg="addSp delSp modSp mod setBg">
        <pc:chgData name="ΕΙΡΗΝΗ ΚΑΤΣΑΡΟΥ" userId="3d7c3f3ab11cf231" providerId="LiveId" clId="{58D3516E-C68E-4816-BB91-0168A74178CB}" dt="2023-02-12T13:52:34.283" v="27243" actId="21"/>
        <pc:sldMkLst>
          <pc:docMk/>
          <pc:sldMk cId="1118210148" sldId="367"/>
        </pc:sldMkLst>
        <pc:spChg chg="mod">
          <ac:chgData name="ΕΙΡΗΝΗ ΚΑΤΣΑΡΟΥ" userId="3d7c3f3ab11cf231" providerId="LiveId" clId="{58D3516E-C68E-4816-BB91-0168A74178CB}" dt="2023-02-11T17:21:03.660" v="10410" actId="1076"/>
          <ac:spMkLst>
            <pc:docMk/>
            <pc:sldMk cId="1118210148" sldId="367"/>
            <ac:spMk id="37" creationId="{25105B77-43BD-F8C8-225F-53C92FAD2AF3}"/>
          </ac:spMkLst>
        </pc:spChg>
        <pc:grpChg chg="mod">
          <ac:chgData name="ΕΙΡΗΝΗ ΚΑΤΣΑΡΟΥ" userId="3d7c3f3ab11cf231" providerId="LiveId" clId="{58D3516E-C68E-4816-BB91-0168A74178CB}" dt="2023-02-11T17:20:22.522" v="10403" actId="1076"/>
          <ac:grpSpMkLst>
            <pc:docMk/>
            <pc:sldMk cId="1118210148" sldId="367"/>
            <ac:grpSpMk id="2" creationId="{4354176C-DF2C-D1C4-E84D-4586114B2D6F}"/>
          </ac:grpSpMkLst>
        </pc:grpChg>
        <pc:grpChg chg="mod">
          <ac:chgData name="ΕΙΡΗΝΗ ΚΑΤΣΑΡΟΥ" userId="3d7c3f3ab11cf231" providerId="LiveId" clId="{58D3516E-C68E-4816-BB91-0168A74178CB}" dt="2023-02-11T17:20:25.772" v="10404" actId="1076"/>
          <ac:grpSpMkLst>
            <pc:docMk/>
            <pc:sldMk cId="1118210148" sldId="367"/>
            <ac:grpSpMk id="4" creationId="{F94AC462-760F-4059-9BF8-2EAFFDE1E32F}"/>
          </ac:grpSpMkLst>
        </pc:grpChg>
        <pc:graphicFrameChg chg="add del mod">
          <ac:chgData name="ΕΙΡΗΝΗ ΚΑΤΣΑΡΟΥ" userId="3d7c3f3ab11cf231" providerId="LiveId" clId="{58D3516E-C68E-4816-BB91-0168A74178CB}" dt="2023-02-12T13:52:34.283" v="27243" actId="21"/>
          <ac:graphicFrameMkLst>
            <pc:docMk/>
            <pc:sldMk cId="1118210148" sldId="367"/>
            <ac:graphicFrameMk id="3" creationId="{AA5AE4A5-5CCF-3398-452D-63FA12D86EC5}"/>
          </ac:graphicFrameMkLst>
        </pc:graphicFrameChg>
        <pc:picChg chg="mod">
          <ac:chgData name="ΕΙΡΗΝΗ ΚΑΤΣΑΡΟΥ" userId="3d7c3f3ab11cf231" providerId="LiveId" clId="{58D3516E-C68E-4816-BB91-0168A74178CB}" dt="2023-02-11T17:20:50.055" v="10409" actId="14100"/>
          <ac:picMkLst>
            <pc:docMk/>
            <pc:sldMk cId="1118210148" sldId="367"/>
            <ac:picMk id="8" creationId="{B376A2C8-4AA6-E335-B035-3CAD7313D086}"/>
          </ac:picMkLst>
        </pc:picChg>
      </pc:sldChg>
      <pc:sldChg chg="new del">
        <pc:chgData name="ΕΙΡΗΝΗ ΚΑΤΣΑΡΟΥ" userId="3d7c3f3ab11cf231" providerId="LiveId" clId="{58D3516E-C68E-4816-BB91-0168A74178CB}" dt="2023-02-11T10:23:20.256" v="5" actId="2696"/>
        <pc:sldMkLst>
          <pc:docMk/>
          <pc:sldMk cId="241103457" sldId="370"/>
        </pc:sldMkLst>
      </pc:sldChg>
      <pc:sldChg chg="addSp delSp modSp add mod ord setBg modClrScheme chgLayout">
        <pc:chgData name="ΕΙΡΗΝΗ ΚΑΤΣΑΡΟΥ" userId="3d7c3f3ab11cf231" providerId="LiveId" clId="{58D3516E-C68E-4816-BB91-0168A74178CB}" dt="2023-02-11T11:14:58.427" v="1580" actId="20577"/>
        <pc:sldMkLst>
          <pc:docMk/>
          <pc:sldMk cId="1152159172" sldId="371"/>
        </pc:sldMkLst>
        <pc:spChg chg="add del mod">
          <ac:chgData name="ΕΙΡΗΝΗ ΚΑΤΣΑΡΟΥ" userId="3d7c3f3ab11cf231" providerId="LiveId" clId="{58D3516E-C68E-4816-BB91-0168A74178CB}" dt="2023-02-11T10:41:16.084" v="924" actId="931"/>
          <ac:spMkLst>
            <pc:docMk/>
            <pc:sldMk cId="1152159172" sldId="371"/>
            <ac:spMk id="3" creationId="{BD237B00-C4F7-49FA-2850-77EF51059DB6}"/>
          </ac:spMkLst>
        </pc:spChg>
        <pc:spChg chg="add del mod ord">
          <ac:chgData name="ΕΙΡΗΝΗ ΚΑΤΣΑΡΟΥ" userId="3d7c3f3ab11cf231" providerId="LiveId" clId="{58D3516E-C68E-4816-BB91-0168A74178CB}" dt="2023-02-11T10:51:05.468" v="979" actId="26606"/>
          <ac:spMkLst>
            <pc:docMk/>
            <pc:sldMk cId="1152159172" sldId="371"/>
            <ac:spMk id="7" creationId="{99A83BA2-06F7-43B1-BA30-3956D3B6017C}"/>
          </ac:spMkLst>
        </pc:spChg>
        <pc:spChg chg="mod ord">
          <ac:chgData name="ΕΙΡΗΝΗ ΚΑΤΣΑΡΟΥ" userId="3d7c3f3ab11cf231" providerId="LiveId" clId="{58D3516E-C68E-4816-BB91-0168A74178CB}" dt="2023-02-11T11:14:58.427" v="1580" actId="20577"/>
          <ac:spMkLst>
            <pc:docMk/>
            <pc:sldMk cId="1152159172" sldId="371"/>
            <ac:spMk id="9" creationId="{697DDB08-3F3C-41B7-888C-C668AA23F17A}"/>
          </ac:spMkLst>
        </pc:spChg>
        <pc:spChg chg="add del mod">
          <ac:chgData name="ΕΙΡΗΝΗ ΚΑΤΣΑΡΟΥ" userId="3d7c3f3ab11cf231" providerId="LiveId" clId="{58D3516E-C68E-4816-BB91-0168A74178CB}" dt="2023-02-11T10:43:05.450" v="930" actId="931"/>
          <ac:spMkLst>
            <pc:docMk/>
            <pc:sldMk cId="1152159172" sldId="371"/>
            <ac:spMk id="10" creationId="{1C65EA3A-9893-B36B-78B2-D47F0102DA50}"/>
          </ac:spMkLst>
        </pc:spChg>
        <pc:spChg chg="del">
          <ac:chgData name="ΕΙΡΗΝΗ ΚΑΤΣΑΡΟΥ" userId="3d7c3f3ab11cf231" providerId="LiveId" clId="{58D3516E-C68E-4816-BB91-0168A74178CB}" dt="2023-02-11T10:47:05.186" v="955" actId="21"/>
          <ac:spMkLst>
            <pc:docMk/>
            <pc:sldMk cId="1152159172" sldId="371"/>
            <ac:spMk id="11" creationId="{B47DB712-0C91-BADA-02E0-5CDDB16673FC}"/>
          </ac:spMkLst>
        </pc:spChg>
        <pc:spChg chg="add del mod">
          <ac:chgData name="ΕΙΡΗΝΗ ΚΑΤΣΑΡΟΥ" userId="3d7c3f3ab11cf231" providerId="LiveId" clId="{58D3516E-C68E-4816-BB91-0168A74178CB}" dt="2023-02-11T10:44:05.330" v="936" actId="931"/>
          <ac:spMkLst>
            <pc:docMk/>
            <pc:sldMk cId="1152159172" sldId="371"/>
            <ac:spMk id="15" creationId="{B91A8CE5-9368-311A-6243-F16D6DEB9BD1}"/>
          </ac:spMkLst>
        </pc:spChg>
        <pc:spChg chg="add del mod">
          <ac:chgData name="ΕΙΡΗΝΗ ΚΑΤΣΑΡΟΥ" userId="3d7c3f3ab11cf231" providerId="LiveId" clId="{58D3516E-C68E-4816-BB91-0168A74178CB}" dt="2023-02-11T10:45:20.113" v="942" actId="931"/>
          <ac:spMkLst>
            <pc:docMk/>
            <pc:sldMk cId="1152159172" sldId="371"/>
            <ac:spMk id="19" creationId="{1F753B1B-32DF-09E4-BCB1-C1C212CC37C6}"/>
          </ac:spMkLst>
        </pc:spChg>
        <pc:spChg chg="add del mod">
          <ac:chgData name="ΕΙΡΗΝΗ ΚΑΤΣΑΡΟΥ" userId="3d7c3f3ab11cf231" providerId="LiveId" clId="{58D3516E-C68E-4816-BB91-0168A74178CB}" dt="2023-02-11T10:46:06.052" v="946" actId="931"/>
          <ac:spMkLst>
            <pc:docMk/>
            <pc:sldMk cId="1152159172" sldId="371"/>
            <ac:spMk id="23" creationId="{ACD92E11-E690-20B3-D857-839364CDEB13}"/>
          </ac:spMkLst>
        </pc:spChg>
        <pc:spChg chg="add del mod">
          <ac:chgData name="ΕΙΡΗΝΗ ΚΑΤΣΑΡΟΥ" userId="3d7c3f3ab11cf231" providerId="LiveId" clId="{58D3516E-C68E-4816-BB91-0168A74178CB}" dt="2023-02-11T10:47:29.833" v="957" actId="21"/>
          <ac:spMkLst>
            <pc:docMk/>
            <pc:sldMk cId="1152159172" sldId="371"/>
            <ac:spMk id="27" creationId="{7A5DCE2D-5646-4074-7D9D-F81CE656E4F0}"/>
          </ac:spMkLst>
        </pc:spChg>
        <pc:spChg chg="add del mod ord">
          <ac:chgData name="ΕΙΡΗΝΗ ΚΑΤΣΑΡΟΥ" userId="3d7c3f3ab11cf231" providerId="LiveId" clId="{58D3516E-C68E-4816-BB91-0168A74178CB}" dt="2023-02-11T10:48:45.060" v="963" actId="26606"/>
          <ac:spMkLst>
            <pc:docMk/>
            <pc:sldMk cId="1152159172" sldId="371"/>
            <ac:spMk id="28" creationId="{2D291F90-A749-991A-220C-554925398F7D}"/>
          </ac:spMkLst>
        </pc:spChg>
        <pc:spChg chg="add del mod ord">
          <ac:chgData name="ΕΙΡΗΝΗ ΚΑΤΣΑΡΟΥ" userId="3d7c3f3ab11cf231" providerId="LiveId" clId="{58D3516E-C68E-4816-BB91-0168A74178CB}" dt="2023-02-11T10:50:11.192" v="972" actId="931"/>
          <ac:spMkLst>
            <pc:docMk/>
            <pc:sldMk cId="1152159172" sldId="371"/>
            <ac:spMk id="29" creationId="{FA28F031-4B7D-2E91-78EE-9D8FA9DC97D4}"/>
          </ac:spMkLst>
        </pc:spChg>
        <pc:spChg chg="add del mod">
          <ac:chgData name="ΕΙΡΗΝΗ ΚΑΤΣΑΡΟΥ" userId="3d7c3f3ab11cf231" providerId="LiveId" clId="{58D3516E-C68E-4816-BB91-0168A74178CB}" dt="2023-02-11T10:52:56.385" v="989" actId="26606"/>
          <ac:spMkLst>
            <pc:docMk/>
            <pc:sldMk cId="1152159172" sldId="371"/>
            <ac:spMk id="34" creationId="{8EE6B5FC-F3E7-AC89-3E81-05B48BF55A83}"/>
          </ac:spMkLst>
        </pc:spChg>
        <pc:spChg chg="add del">
          <ac:chgData name="ΕΙΡΗΝΗ ΚΑΤΣΑΡΟΥ" userId="3d7c3f3ab11cf231" providerId="LiveId" clId="{58D3516E-C68E-4816-BB91-0168A74178CB}" dt="2023-02-11T10:48:38.865" v="960" actId="26606"/>
          <ac:spMkLst>
            <pc:docMk/>
            <pc:sldMk cId="1152159172" sldId="371"/>
            <ac:spMk id="35" creationId="{F13C74B1-5B17-4795-BED0-7140497B445A}"/>
          </ac:spMkLst>
        </pc:spChg>
        <pc:spChg chg="add del">
          <ac:chgData name="ΕΙΡΗΝΗ ΚΑΤΣΑΡΟΥ" userId="3d7c3f3ab11cf231" providerId="LiveId" clId="{58D3516E-C68E-4816-BB91-0168A74178CB}" dt="2023-02-11T10:48:38.865" v="960" actId="26606"/>
          <ac:spMkLst>
            <pc:docMk/>
            <pc:sldMk cId="1152159172" sldId="371"/>
            <ac:spMk id="37" creationId="{D4974D33-8DC5-464E-8C6D-BE58F0669C17}"/>
          </ac:spMkLst>
        </pc:spChg>
        <pc:spChg chg="add del">
          <ac:chgData name="ΕΙΡΗΝΗ ΚΑΤΣΑΡΟΥ" userId="3d7c3f3ab11cf231" providerId="LiveId" clId="{58D3516E-C68E-4816-BB91-0168A74178CB}" dt="2023-02-11T10:52:56.385" v="989" actId="26606"/>
          <ac:spMkLst>
            <pc:docMk/>
            <pc:sldMk cId="1152159172" sldId="371"/>
            <ac:spMk id="42" creationId="{F13C74B1-5B17-4795-BED0-7140497B445A}"/>
          </ac:spMkLst>
        </pc:spChg>
        <pc:spChg chg="add del">
          <ac:chgData name="ΕΙΡΗΝΗ ΚΑΤΣΑΡΟΥ" userId="3d7c3f3ab11cf231" providerId="LiveId" clId="{58D3516E-C68E-4816-BB91-0168A74178CB}" dt="2023-02-11T10:52:56.385" v="989" actId="26606"/>
          <ac:spMkLst>
            <pc:docMk/>
            <pc:sldMk cId="1152159172" sldId="371"/>
            <ac:spMk id="43" creationId="{D4974D33-8DC5-464E-8C6D-BE58F0669C17}"/>
          </ac:spMkLst>
        </pc:spChg>
        <pc:spChg chg="add del">
          <ac:chgData name="ΕΙΡΗΝΗ ΚΑΤΣΑΡΟΥ" userId="3d7c3f3ab11cf231" providerId="LiveId" clId="{58D3516E-C68E-4816-BB91-0168A74178CB}" dt="2023-02-11T10:53:54.326" v="998" actId="26606"/>
          <ac:spMkLst>
            <pc:docMk/>
            <pc:sldMk cId="1152159172" sldId="371"/>
            <ac:spMk id="53" creationId="{B4147794-66B7-4CDE-BC75-BBDC48B2FCEB}"/>
          </ac:spMkLst>
        </pc:spChg>
        <pc:spChg chg="add del">
          <ac:chgData name="ΕΙΡΗΝΗ ΚΑΤΣΑΡΟΥ" userId="3d7c3f3ab11cf231" providerId="LiveId" clId="{58D3516E-C68E-4816-BB91-0168A74178CB}" dt="2023-02-11T10:53:54.326" v="998" actId="26606"/>
          <ac:spMkLst>
            <pc:docMk/>
            <pc:sldMk cId="1152159172" sldId="371"/>
            <ac:spMk id="55" creationId="{41202E79-1236-4DF8-9921-F47A0B079C13}"/>
          </ac:spMkLst>
        </pc:spChg>
        <pc:spChg chg="add">
          <ac:chgData name="ΕΙΡΗΝΗ ΚΑΤΣΑΡΟΥ" userId="3d7c3f3ab11cf231" providerId="LiveId" clId="{58D3516E-C68E-4816-BB91-0168A74178CB}" dt="2023-02-11T10:53:54.326" v="998" actId="26606"/>
          <ac:spMkLst>
            <pc:docMk/>
            <pc:sldMk cId="1152159172" sldId="371"/>
            <ac:spMk id="60" creationId="{B50AB553-2A96-4A92-96F2-93548E096954}"/>
          </ac:spMkLst>
        </pc:spChg>
        <pc:graphicFrameChg chg="add del">
          <ac:chgData name="ΕΙΡΗΝΗ ΚΑΤΣΑΡΟΥ" userId="3d7c3f3ab11cf231" providerId="LiveId" clId="{58D3516E-C68E-4816-BB91-0168A74178CB}" dt="2023-02-11T10:51:05.058" v="978" actId="26606"/>
          <ac:graphicFrameMkLst>
            <pc:docMk/>
            <pc:sldMk cId="1152159172" sldId="371"/>
            <ac:graphicFrameMk id="46" creationId="{FB1B12D0-30A2-9C95-811B-63A40BCDA6EB}"/>
          </ac:graphicFrameMkLst>
        </pc:graphicFrameChg>
        <pc:graphicFrameChg chg="add mod modGraphic">
          <ac:chgData name="ΕΙΡΗΝΗ ΚΑΤΣΑΡΟΥ" userId="3d7c3f3ab11cf231" providerId="LiveId" clId="{58D3516E-C68E-4816-BB91-0168A74178CB}" dt="2023-02-11T10:54:13.274" v="999" actId="2711"/>
          <ac:graphicFrameMkLst>
            <pc:docMk/>
            <pc:sldMk cId="1152159172" sldId="371"/>
            <ac:graphicFrameMk id="48" creationId="{9CBC7B31-95DB-C321-00C6-68469E84A90C}"/>
          </ac:graphicFrameMkLst>
        </pc:graphicFrameChg>
        <pc:picChg chg="add del mod">
          <ac:chgData name="ΕΙΡΗΝΗ ΚΑΤΣΑΡΟΥ" userId="3d7c3f3ab11cf231" providerId="LiveId" clId="{58D3516E-C68E-4816-BB91-0168A74178CB}" dt="2023-02-11T10:41:55.645" v="929" actId="21"/>
          <ac:picMkLst>
            <pc:docMk/>
            <pc:sldMk cId="1152159172" sldId="371"/>
            <ac:picMk id="5" creationId="{0F82A3F3-E551-7B07-6F20-DB4B374ADC3E}"/>
          </ac:picMkLst>
        </pc:picChg>
        <pc:picChg chg="del">
          <ac:chgData name="ΕΙΡΗΝΗ ΚΑΤΣΑΡΟΥ" userId="3d7c3f3ab11cf231" providerId="LiveId" clId="{58D3516E-C68E-4816-BB91-0168A74178CB}" dt="2023-02-11T10:23:27.699" v="6" actId="21"/>
          <ac:picMkLst>
            <pc:docMk/>
            <pc:sldMk cId="1152159172" sldId="371"/>
            <ac:picMk id="6" creationId="{D2224FDF-613C-1958-F337-22136B370BAB}"/>
          </ac:picMkLst>
        </pc:picChg>
        <pc:picChg chg="add del mod">
          <ac:chgData name="ΕΙΡΗΝΗ ΚΑΤΣΑΡΟΥ" userId="3d7c3f3ab11cf231" providerId="LiveId" clId="{58D3516E-C68E-4816-BB91-0168A74178CB}" dt="2023-02-11T10:43:23.810" v="935" actId="21"/>
          <ac:picMkLst>
            <pc:docMk/>
            <pc:sldMk cId="1152159172" sldId="371"/>
            <ac:picMk id="13" creationId="{FA341E7A-B418-0FC8-8284-11C9C0241AF5}"/>
          </ac:picMkLst>
        </pc:picChg>
        <pc:picChg chg="add del mod">
          <ac:chgData name="ΕΙΡΗΝΗ ΚΑΤΣΑΡΟΥ" userId="3d7c3f3ab11cf231" providerId="LiveId" clId="{58D3516E-C68E-4816-BB91-0168A74178CB}" dt="2023-02-11T10:45:14.590" v="941" actId="21"/>
          <ac:picMkLst>
            <pc:docMk/>
            <pc:sldMk cId="1152159172" sldId="371"/>
            <ac:picMk id="17" creationId="{02646314-726D-91D4-B70A-6426D181C944}"/>
          </ac:picMkLst>
        </pc:picChg>
        <pc:picChg chg="add del mod">
          <ac:chgData name="ΕΙΡΗΝΗ ΚΑΤΣΑΡΟΥ" userId="3d7c3f3ab11cf231" providerId="LiveId" clId="{58D3516E-C68E-4816-BB91-0168A74178CB}" dt="2023-02-11T10:45:34.873" v="945" actId="21"/>
          <ac:picMkLst>
            <pc:docMk/>
            <pc:sldMk cId="1152159172" sldId="371"/>
            <ac:picMk id="21" creationId="{588C6B21-B6CE-D174-BD09-8D7F94299065}"/>
          </ac:picMkLst>
        </pc:picChg>
        <pc:picChg chg="add del mod">
          <ac:chgData name="ΕΙΡΗΝΗ ΚΑΤΣΑΡΟΥ" userId="3d7c3f3ab11cf231" providerId="LiveId" clId="{58D3516E-C68E-4816-BB91-0168A74178CB}" dt="2023-02-11T10:47:25.040" v="956" actId="21"/>
          <ac:picMkLst>
            <pc:docMk/>
            <pc:sldMk cId="1152159172" sldId="371"/>
            <ac:picMk id="25" creationId="{E080050A-BB78-9382-C4BA-5C9D8738528F}"/>
          </ac:picMkLst>
        </pc:picChg>
        <pc:picChg chg="add del">
          <ac:chgData name="ΕΙΡΗΝΗ ΚΑΤΣΑΡΟΥ" userId="3d7c3f3ab11cf231" providerId="LiveId" clId="{58D3516E-C68E-4816-BB91-0168A74178CB}" dt="2023-02-11T10:48:38.865" v="960" actId="26606"/>
          <ac:picMkLst>
            <pc:docMk/>
            <pc:sldMk cId="1152159172" sldId="371"/>
            <ac:picMk id="31" creationId="{D675BD8C-DACB-8DBC-C834-39A5C8BB9D82}"/>
          </ac:picMkLst>
        </pc:picChg>
        <pc:picChg chg="add del mod">
          <ac:chgData name="ΕΙΡΗΝΗ ΚΑΤΣΑΡΟΥ" userId="3d7c3f3ab11cf231" providerId="LiveId" clId="{58D3516E-C68E-4816-BB91-0168A74178CB}" dt="2023-02-11T10:50:32.275" v="976" actId="21"/>
          <ac:picMkLst>
            <pc:docMk/>
            <pc:sldMk cId="1152159172" sldId="371"/>
            <ac:picMk id="32" creationId="{BA283AC6-4F53-AC46-5BA6-698EF11B0210}"/>
          </ac:picMkLst>
        </pc:picChg>
        <pc:picChg chg="add del">
          <ac:chgData name="ΕΙΡΗΝΗ ΚΑΤΣΑΡΟΥ" userId="3d7c3f3ab11cf231" providerId="LiveId" clId="{58D3516E-C68E-4816-BB91-0168A74178CB}" dt="2023-02-11T10:48:44.949" v="962" actId="26606"/>
          <ac:picMkLst>
            <pc:docMk/>
            <pc:sldMk cId="1152159172" sldId="371"/>
            <ac:picMk id="39" creationId="{A17CFA13-996C-1986-825A-4D07817EA1B5}"/>
          </ac:picMkLst>
        </pc:picChg>
        <pc:picChg chg="add mod">
          <ac:chgData name="ΕΙΡΗΝΗ ΚΑΤΣΑΡΟΥ" userId="3d7c3f3ab11cf231" providerId="LiveId" clId="{58D3516E-C68E-4816-BB91-0168A74178CB}" dt="2023-02-11T10:53:54.326" v="998" actId="26606"/>
          <ac:picMkLst>
            <pc:docMk/>
            <pc:sldMk cId="1152159172" sldId="371"/>
            <ac:picMk id="44" creationId="{D675BD8C-DACB-8DBC-C834-39A5C8BB9D82}"/>
          </ac:picMkLst>
        </pc:picChg>
        <pc:cxnChg chg="add del">
          <ac:chgData name="ΕΙΡΗΝΗ ΚΑΤΣΑΡΟΥ" userId="3d7c3f3ab11cf231" providerId="LiveId" clId="{58D3516E-C68E-4816-BB91-0168A74178CB}" dt="2023-02-11T10:48:44.949" v="962" actId="26606"/>
          <ac:cxnSpMkLst>
            <pc:docMk/>
            <pc:sldMk cId="1152159172" sldId="371"/>
            <ac:cxnSpMk id="40" creationId="{A7F400EE-A8A5-48AF-B4D6-291B52C6F0B0}"/>
          </ac:cxnSpMkLst>
        </pc:cxnChg>
      </pc:sldChg>
      <pc:sldChg chg="new del">
        <pc:chgData name="ΕΙΡΗΝΗ ΚΑΤΣΑΡΟΥ" userId="3d7c3f3ab11cf231" providerId="LiveId" clId="{58D3516E-C68E-4816-BB91-0168A74178CB}" dt="2023-02-11T10:54:56.921" v="1001" actId="2696"/>
        <pc:sldMkLst>
          <pc:docMk/>
          <pc:sldMk cId="96662614" sldId="372"/>
        </pc:sldMkLst>
      </pc:sldChg>
      <pc:sldChg chg="addSp delSp modSp new del mod">
        <pc:chgData name="ΕΙΡΗΝΗ ΚΑΤΣΑΡΟΥ" userId="3d7c3f3ab11cf231" providerId="LiveId" clId="{58D3516E-C68E-4816-BB91-0168A74178CB}" dt="2023-02-11T11:02:37.878" v="1024" actId="2696"/>
        <pc:sldMkLst>
          <pc:docMk/>
          <pc:sldMk cId="443715112" sldId="372"/>
        </pc:sldMkLst>
        <pc:spChg chg="del">
          <ac:chgData name="ΕΙΡΗΝΗ ΚΑΤΣΑΡΟΥ" userId="3d7c3f3ab11cf231" providerId="LiveId" clId="{58D3516E-C68E-4816-BB91-0168A74178CB}" dt="2023-02-11T11:02:07.815" v="1017" actId="931"/>
          <ac:spMkLst>
            <pc:docMk/>
            <pc:sldMk cId="443715112" sldId="372"/>
            <ac:spMk id="2" creationId="{1786BF94-5087-8DBF-5F60-65408A836D8A}"/>
          </ac:spMkLst>
        </pc:spChg>
        <pc:spChg chg="add del mod">
          <ac:chgData name="ΕΙΡΗΝΗ ΚΑΤΣΑΡΟΥ" userId="3d7c3f3ab11cf231" providerId="LiveId" clId="{58D3516E-C68E-4816-BB91-0168A74178CB}" dt="2023-02-11T11:02:21.269" v="1019" actId="931"/>
          <ac:spMkLst>
            <pc:docMk/>
            <pc:sldMk cId="443715112" sldId="372"/>
            <ac:spMk id="7" creationId="{818E3013-8696-6C67-503C-5E6465718533}"/>
          </ac:spMkLst>
        </pc:spChg>
        <pc:spChg chg="add mod">
          <ac:chgData name="ΕΙΡΗΝΗ ΚΑΤΣΑΡΟΥ" userId="3d7c3f3ab11cf231" providerId="LiveId" clId="{58D3516E-C68E-4816-BB91-0168A74178CB}" dt="2023-02-11T11:02:29.996" v="1023" actId="21"/>
          <ac:spMkLst>
            <pc:docMk/>
            <pc:sldMk cId="443715112" sldId="372"/>
            <ac:spMk id="11" creationId="{0DC2C452-8E23-0FAC-0555-BD72B611711D}"/>
          </ac:spMkLst>
        </pc:spChg>
        <pc:picChg chg="add del mod">
          <ac:chgData name="ΕΙΡΗΝΗ ΚΑΤΣΑΡΟΥ" userId="3d7c3f3ab11cf231" providerId="LiveId" clId="{58D3516E-C68E-4816-BB91-0168A74178CB}" dt="2023-02-11T11:02:14.506" v="1018" actId="21"/>
          <ac:picMkLst>
            <pc:docMk/>
            <pc:sldMk cId="443715112" sldId="372"/>
            <ac:picMk id="5" creationId="{27B36580-CF68-12CC-4F74-D2BC7FB64DAD}"/>
          </ac:picMkLst>
        </pc:picChg>
        <pc:picChg chg="add del mod">
          <ac:chgData name="ΕΙΡΗΝΗ ΚΑΤΣΑΡΟΥ" userId="3d7c3f3ab11cf231" providerId="LiveId" clId="{58D3516E-C68E-4816-BB91-0168A74178CB}" dt="2023-02-11T11:02:29.996" v="1023" actId="21"/>
          <ac:picMkLst>
            <pc:docMk/>
            <pc:sldMk cId="443715112" sldId="372"/>
            <ac:picMk id="9" creationId="{34BB8F21-3E40-DC13-88A8-F666A67479EC}"/>
          </ac:picMkLst>
        </pc:picChg>
      </pc:sldChg>
      <pc:sldChg chg="addSp modSp new del mod modClrScheme chgLayout">
        <pc:chgData name="ΕΙΡΗΝΗ ΚΑΤΣΑΡΟΥ" userId="3d7c3f3ab11cf231" providerId="LiveId" clId="{58D3516E-C68E-4816-BB91-0168A74178CB}" dt="2023-02-11T10:57:24.703" v="1008" actId="2696"/>
        <pc:sldMkLst>
          <pc:docMk/>
          <pc:sldMk cId="1004272759" sldId="372"/>
        </pc:sldMkLst>
        <pc:spChg chg="add mod">
          <ac:chgData name="ΕΙΡΗΝΗ ΚΑΤΣΑΡΟΥ" userId="3d7c3f3ab11cf231" providerId="LiveId" clId="{58D3516E-C68E-4816-BB91-0168A74178CB}" dt="2023-02-11T10:57:16.985" v="1007" actId="700"/>
          <ac:spMkLst>
            <pc:docMk/>
            <pc:sldMk cId="1004272759" sldId="372"/>
            <ac:spMk id="2" creationId="{A4A4017B-1C01-022B-F045-329D999AC7A9}"/>
          </ac:spMkLst>
        </pc:spChg>
      </pc:sldChg>
      <pc:sldChg chg="new del">
        <pc:chgData name="ΕΙΡΗΝΗ ΚΑΤΣΑΡΟΥ" userId="3d7c3f3ab11cf231" providerId="LiveId" clId="{58D3516E-C68E-4816-BB91-0168A74178CB}" dt="2023-02-11T10:56:48.074" v="1005" actId="2696"/>
        <pc:sldMkLst>
          <pc:docMk/>
          <pc:sldMk cId="2389195943" sldId="372"/>
        </pc:sldMkLst>
      </pc:sldChg>
      <pc:sldChg chg="addSp delSp modSp new mod ord setBg">
        <pc:chgData name="ΕΙΡΗΝΗ ΚΑΤΣΑΡΟΥ" userId="3d7c3f3ab11cf231" providerId="LiveId" clId="{58D3516E-C68E-4816-BB91-0168A74178CB}" dt="2023-02-11T13:41:25.414" v="3892" actId="1076"/>
        <pc:sldMkLst>
          <pc:docMk/>
          <pc:sldMk cId="2559004841" sldId="372"/>
        </pc:sldMkLst>
        <pc:spChg chg="del">
          <ac:chgData name="ΕΙΡΗΝΗ ΚΑΤΣΑΡΟΥ" userId="3d7c3f3ab11cf231" providerId="LiveId" clId="{58D3516E-C68E-4816-BB91-0168A74178CB}" dt="2023-02-11T11:03:53.489" v="1029" actId="21"/>
          <ac:spMkLst>
            <pc:docMk/>
            <pc:sldMk cId="2559004841" sldId="372"/>
            <ac:spMk id="2" creationId="{6F20484A-B677-5561-EC1B-49EC39A3537B}"/>
          </ac:spMkLst>
        </pc:spChg>
        <pc:spChg chg="del">
          <ac:chgData name="ΕΙΡΗΝΗ ΚΑΤΣΑΡΟΥ" userId="3d7c3f3ab11cf231" providerId="LiveId" clId="{58D3516E-C68E-4816-BB91-0168A74178CB}" dt="2023-02-11T11:03:14.172" v="1026" actId="931"/>
          <ac:spMkLst>
            <pc:docMk/>
            <pc:sldMk cId="2559004841" sldId="372"/>
            <ac:spMk id="3" creationId="{CE5159BB-ED60-36E7-BE85-F0DCC9B87B54}"/>
          </ac:spMkLst>
        </pc:spChg>
        <pc:spChg chg="add del mod">
          <ac:chgData name="ΕΙΡΗΝΗ ΚΑΤΣΑΡΟΥ" userId="3d7c3f3ab11cf231" providerId="LiveId" clId="{58D3516E-C68E-4816-BB91-0168A74178CB}" dt="2023-02-11T11:03:34.584" v="1028" actId="931"/>
          <ac:spMkLst>
            <pc:docMk/>
            <pc:sldMk cId="2559004841" sldId="372"/>
            <ac:spMk id="7" creationId="{76544BDD-0B88-C412-C284-BC6BADA99F6E}"/>
          </ac:spMkLst>
        </pc:spChg>
        <pc:spChg chg="add mod">
          <ac:chgData name="ΕΙΡΗΝΗ ΚΑΤΣΑΡΟΥ" userId="3d7c3f3ab11cf231" providerId="LiveId" clId="{58D3516E-C68E-4816-BB91-0168A74178CB}" dt="2023-02-11T11:13:13.649" v="1567" actId="26606"/>
          <ac:spMkLst>
            <pc:docMk/>
            <pc:sldMk cId="2559004841" sldId="372"/>
            <ac:spMk id="10" creationId="{47CB9539-9C1D-C1B1-41FF-32292F994CC7}"/>
          </ac:spMkLst>
        </pc:spChg>
        <pc:spChg chg="add del mod">
          <ac:chgData name="ΕΙΡΗΝΗ ΚΑΤΣΑΡΟΥ" userId="3d7c3f3ab11cf231" providerId="LiveId" clId="{58D3516E-C68E-4816-BB91-0168A74178CB}" dt="2023-02-11T11:07:52.055" v="1075" actId="21"/>
          <ac:spMkLst>
            <pc:docMk/>
            <pc:sldMk cId="2559004841" sldId="372"/>
            <ac:spMk id="11" creationId="{8A87167E-5ADD-6F5E-8825-0C4E09016782}"/>
          </ac:spMkLst>
        </pc:spChg>
        <pc:spChg chg="add mod">
          <ac:chgData name="ΕΙΡΗΝΗ ΚΑΤΣΑΡΟΥ" userId="3d7c3f3ab11cf231" providerId="LiveId" clId="{58D3516E-C68E-4816-BB91-0168A74178CB}" dt="2023-02-11T11:14:28.105" v="1578" actId="113"/>
          <ac:spMkLst>
            <pc:docMk/>
            <pc:sldMk cId="2559004841" sldId="372"/>
            <ac:spMk id="12" creationId="{71EA3740-303A-E435-BD11-6ECE78E37653}"/>
          </ac:spMkLst>
        </pc:spChg>
        <pc:spChg chg="add mod">
          <ac:chgData name="ΕΙΡΗΝΗ ΚΑΤΣΑΡΟΥ" userId="3d7c3f3ab11cf231" providerId="LiveId" clId="{58D3516E-C68E-4816-BB91-0168A74178CB}" dt="2023-02-11T13:41:25.414" v="3892" actId="1076"/>
          <ac:spMkLst>
            <pc:docMk/>
            <pc:sldMk cId="2559004841" sldId="372"/>
            <ac:spMk id="13" creationId="{6BF71E6F-E9EB-1AFE-2837-1FB1A126303C}"/>
          </ac:spMkLst>
        </pc:spChg>
        <pc:spChg chg="add del">
          <ac:chgData name="ΕΙΡΗΝΗ ΚΑΤΣΑΡΟΥ" userId="3d7c3f3ab11cf231" providerId="LiveId" clId="{58D3516E-C68E-4816-BB91-0168A74178CB}" dt="2023-02-11T11:13:13.649" v="1567" actId="26606"/>
          <ac:spMkLst>
            <pc:docMk/>
            <pc:sldMk cId="2559004841" sldId="372"/>
            <ac:spMk id="16" creationId="{6753252F-4873-4F63-801D-CC719279A7D5}"/>
          </ac:spMkLst>
        </pc:spChg>
        <pc:spChg chg="add del">
          <ac:chgData name="ΕΙΡΗΝΗ ΚΑΤΣΑΡΟΥ" userId="3d7c3f3ab11cf231" providerId="LiveId" clId="{58D3516E-C68E-4816-BB91-0168A74178CB}" dt="2023-02-11T11:13:13.649" v="1567" actId="26606"/>
          <ac:spMkLst>
            <pc:docMk/>
            <pc:sldMk cId="2559004841" sldId="372"/>
            <ac:spMk id="18" creationId="{047C8CCB-F95D-4249-92DD-651249D3535A}"/>
          </ac:spMkLst>
        </pc:spChg>
        <pc:spChg chg="add">
          <ac:chgData name="ΕΙΡΗΝΗ ΚΑΤΣΑΡΟΥ" userId="3d7c3f3ab11cf231" providerId="LiveId" clId="{58D3516E-C68E-4816-BB91-0168A74178CB}" dt="2023-02-11T11:13:13.649" v="1567" actId="26606"/>
          <ac:spMkLst>
            <pc:docMk/>
            <pc:sldMk cId="2559004841" sldId="372"/>
            <ac:spMk id="23" creationId="{2EB492CD-616E-47F8-933B-5E2D952A0593}"/>
          </ac:spMkLst>
        </pc:spChg>
        <pc:spChg chg="add">
          <ac:chgData name="ΕΙΡΗΝΗ ΚΑΤΣΑΡΟΥ" userId="3d7c3f3ab11cf231" providerId="LiveId" clId="{58D3516E-C68E-4816-BB91-0168A74178CB}" dt="2023-02-11T11:13:13.649" v="1567" actId="26606"/>
          <ac:spMkLst>
            <pc:docMk/>
            <pc:sldMk cId="2559004841" sldId="372"/>
            <ac:spMk id="25" creationId="{59383CF9-23B5-4335-9B21-1791C4CF1C75}"/>
          </ac:spMkLst>
        </pc:spChg>
        <pc:spChg chg="add">
          <ac:chgData name="ΕΙΡΗΝΗ ΚΑΤΣΑΡΟΥ" userId="3d7c3f3ab11cf231" providerId="LiveId" clId="{58D3516E-C68E-4816-BB91-0168A74178CB}" dt="2023-02-11T11:13:13.649" v="1567" actId="26606"/>
          <ac:spMkLst>
            <pc:docMk/>
            <pc:sldMk cId="2559004841" sldId="372"/>
            <ac:spMk id="27" creationId="{0007FE00-9498-4706-B255-6437B0252C02}"/>
          </ac:spMkLst>
        </pc:spChg>
        <pc:picChg chg="add del mod">
          <ac:chgData name="ΕΙΡΗΝΗ ΚΑΤΣΑΡΟΥ" userId="3d7c3f3ab11cf231" providerId="LiveId" clId="{58D3516E-C68E-4816-BB91-0168A74178CB}" dt="2023-02-11T11:03:27.944" v="1027" actId="21"/>
          <ac:picMkLst>
            <pc:docMk/>
            <pc:sldMk cId="2559004841" sldId="372"/>
            <ac:picMk id="5" creationId="{16E3FAF7-B81A-5F6B-E190-17F2AFD5DFF3}"/>
          </ac:picMkLst>
        </pc:picChg>
        <pc:picChg chg="add mod ord">
          <ac:chgData name="ΕΙΡΗΝΗ ΚΑΤΣΑΡΟΥ" userId="3d7c3f3ab11cf231" providerId="LiveId" clId="{58D3516E-C68E-4816-BB91-0168A74178CB}" dt="2023-02-11T11:14:50.616" v="1579" actId="14100"/>
          <ac:picMkLst>
            <pc:docMk/>
            <pc:sldMk cId="2559004841" sldId="372"/>
            <ac:picMk id="9" creationId="{A997B24A-C68B-8897-22F8-C3A6553A0A8E}"/>
          </ac:picMkLst>
        </pc:picChg>
      </pc:sldChg>
      <pc:sldChg chg="delSp add del setBg delDesignElem">
        <pc:chgData name="ΕΙΡΗΝΗ ΚΑΤΣΑΡΟΥ" userId="3d7c3f3ab11cf231" providerId="LiveId" clId="{58D3516E-C68E-4816-BB91-0168A74178CB}" dt="2023-02-11T11:00:03.513" v="1015" actId="2696"/>
        <pc:sldMkLst>
          <pc:docMk/>
          <pc:sldMk cId="2980035550" sldId="372"/>
        </pc:sldMkLst>
        <pc:spChg chg="del">
          <ac:chgData name="ΕΙΡΗΝΗ ΚΑΤΣΑΡΟΥ" userId="3d7c3f3ab11cf231" providerId="LiveId" clId="{58D3516E-C68E-4816-BB91-0168A74178CB}" dt="2023-02-11T10:58:45.105" v="1014"/>
          <ac:spMkLst>
            <pc:docMk/>
            <pc:sldMk cId="2980035550" sldId="372"/>
            <ac:spMk id="60" creationId="{B50AB553-2A96-4A92-96F2-93548E096954}"/>
          </ac:spMkLst>
        </pc:spChg>
      </pc:sldChg>
      <pc:sldChg chg="addSp delSp modSp add mod setBg delDesignElem">
        <pc:chgData name="ΕΙΡΗΝΗ ΚΑΤΣΑΡΟΥ" userId="3d7c3f3ab11cf231" providerId="LiveId" clId="{58D3516E-C68E-4816-BB91-0168A74178CB}" dt="2023-02-11T11:27:01.939" v="1683" actId="20577"/>
        <pc:sldMkLst>
          <pc:docMk/>
          <pc:sldMk cId="746530484" sldId="373"/>
        </pc:sldMkLst>
        <pc:spChg chg="add del mod">
          <ac:chgData name="ΕΙΡΗΝΗ ΚΑΤΣΑΡΟΥ" userId="3d7c3f3ab11cf231" providerId="LiveId" clId="{58D3516E-C68E-4816-BB91-0168A74178CB}" dt="2023-02-11T11:18:31.346" v="1659" actId="21"/>
          <ac:spMkLst>
            <pc:docMk/>
            <pc:sldMk cId="746530484" sldId="373"/>
            <ac:spMk id="3" creationId="{7BB3AFD2-22CF-7A15-B2BE-68B6768FCCA0}"/>
          </ac:spMkLst>
        </pc:spChg>
        <pc:spChg chg="mod">
          <ac:chgData name="ΕΙΡΗΝΗ ΚΑΤΣΑΡΟΥ" userId="3d7c3f3ab11cf231" providerId="LiveId" clId="{58D3516E-C68E-4816-BB91-0168A74178CB}" dt="2023-02-11T11:27:01.939" v="1683" actId="20577"/>
          <ac:spMkLst>
            <pc:docMk/>
            <pc:sldMk cId="746530484" sldId="373"/>
            <ac:spMk id="10" creationId="{47CB9539-9C1D-C1B1-41FF-32292F994CC7}"/>
          </ac:spMkLst>
        </pc:spChg>
        <pc:spChg chg="mod">
          <ac:chgData name="ΕΙΡΗΝΗ ΚΑΤΣΑΡΟΥ" userId="3d7c3f3ab11cf231" providerId="LiveId" clId="{58D3516E-C68E-4816-BB91-0168A74178CB}" dt="2023-02-11T11:20:34.600" v="1679" actId="255"/>
          <ac:spMkLst>
            <pc:docMk/>
            <pc:sldMk cId="746530484" sldId="373"/>
            <ac:spMk id="12" creationId="{71EA3740-303A-E435-BD11-6ECE78E37653}"/>
          </ac:spMkLst>
        </pc:spChg>
        <pc:spChg chg="add">
          <ac:chgData name="ΕΙΡΗΝΗ ΚΑΤΣΑΡΟΥ" userId="3d7c3f3ab11cf231" providerId="LiveId" clId="{58D3516E-C68E-4816-BB91-0168A74178CB}" dt="2023-02-11T11:19:48.464" v="1665" actId="26606"/>
          <ac:spMkLst>
            <pc:docMk/>
            <pc:sldMk cId="746530484" sldId="373"/>
            <ac:spMk id="14" creationId="{FA23A907-97FB-4A8F-880A-DD77401C4296}"/>
          </ac:spMkLst>
        </pc:spChg>
        <pc:spChg chg="add">
          <ac:chgData name="ΕΙΡΗΝΗ ΚΑΤΣΑΡΟΥ" userId="3d7c3f3ab11cf231" providerId="LiveId" clId="{58D3516E-C68E-4816-BB91-0168A74178CB}" dt="2023-02-11T11:19:48.464" v="1665" actId="26606"/>
          <ac:spMkLst>
            <pc:docMk/>
            <pc:sldMk cId="746530484" sldId="373"/>
            <ac:spMk id="17" creationId="{C2554CA6-288E-4202-BC52-2E5A8F0C0AED}"/>
          </ac:spMkLst>
        </pc:spChg>
        <pc:spChg chg="add">
          <ac:chgData name="ΕΙΡΗΝΗ ΚΑΤΣΑΡΟΥ" userId="3d7c3f3ab11cf231" providerId="LiveId" clId="{58D3516E-C68E-4816-BB91-0168A74178CB}" dt="2023-02-11T11:19:48.464" v="1665" actId="26606"/>
          <ac:spMkLst>
            <pc:docMk/>
            <pc:sldMk cId="746530484" sldId="373"/>
            <ac:spMk id="19" creationId="{B10BB131-AC8E-4A8E-A5D1-36260F720C3B}"/>
          </ac:spMkLst>
        </pc:spChg>
        <pc:spChg chg="add">
          <ac:chgData name="ΕΙΡΗΝΗ ΚΑΤΣΑΡΟΥ" userId="3d7c3f3ab11cf231" providerId="LiveId" clId="{58D3516E-C68E-4816-BB91-0168A74178CB}" dt="2023-02-11T11:19:48.464" v="1665" actId="26606"/>
          <ac:spMkLst>
            <pc:docMk/>
            <pc:sldMk cId="746530484" sldId="373"/>
            <ac:spMk id="21" creationId="{5B7778FC-632E-4DCA-A7CB-0D7731CCF970}"/>
          </ac:spMkLst>
        </pc:spChg>
        <pc:spChg chg="del">
          <ac:chgData name="ΕΙΡΗΝΗ ΚΑΤΣΑΡΟΥ" userId="3d7c3f3ab11cf231" providerId="LiveId" clId="{58D3516E-C68E-4816-BB91-0168A74178CB}" dt="2023-02-11T11:17:38.972" v="1582"/>
          <ac:spMkLst>
            <pc:docMk/>
            <pc:sldMk cId="746530484" sldId="373"/>
            <ac:spMk id="23" creationId="{2EB492CD-616E-47F8-933B-5E2D952A0593}"/>
          </ac:spMkLst>
        </pc:spChg>
        <pc:spChg chg="del">
          <ac:chgData name="ΕΙΡΗΝΗ ΚΑΤΣΑΡΟΥ" userId="3d7c3f3ab11cf231" providerId="LiveId" clId="{58D3516E-C68E-4816-BB91-0168A74178CB}" dt="2023-02-11T11:17:38.972" v="1582"/>
          <ac:spMkLst>
            <pc:docMk/>
            <pc:sldMk cId="746530484" sldId="373"/>
            <ac:spMk id="25" creationId="{59383CF9-23B5-4335-9B21-1791C4CF1C75}"/>
          </ac:spMkLst>
        </pc:spChg>
        <pc:spChg chg="del">
          <ac:chgData name="ΕΙΡΗΝΗ ΚΑΤΣΑΡΟΥ" userId="3d7c3f3ab11cf231" providerId="LiveId" clId="{58D3516E-C68E-4816-BB91-0168A74178CB}" dt="2023-02-11T11:17:38.972" v="1582"/>
          <ac:spMkLst>
            <pc:docMk/>
            <pc:sldMk cId="746530484" sldId="373"/>
            <ac:spMk id="27" creationId="{0007FE00-9498-4706-B255-6437B0252C02}"/>
          </ac:spMkLst>
        </pc:spChg>
        <pc:picChg chg="del">
          <ac:chgData name="ΕΙΡΗΝΗ ΚΑΤΣΑΡΟΥ" userId="3d7c3f3ab11cf231" providerId="LiveId" clId="{58D3516E-C68E-4816-BB91-0168A74178CB}" dt="2023-02-11T11:18:28.026" v="1658" actId="21"/>
          <ac:picMkLst>
            <pc:docMk/>
            <pc:sldMk cId="746530484" sldId="373"/>
            <ac:picMk id="9" creationId="{A997B24A-C68B-8897-22F8-C3A6553A0A8E}"/>
          </ac:picMkLst>
        </pc:picChg>
      </pc:sldChg>
      <pc:sldChg chg="addSp delSp modSp add mod">
        <pc:chgData name="ΕΙΡΗΝΗ ΚΑΤΣΑΡΟΥ" userId="3d7c3f3ab11cf231" providerId="LiveId" clId="{58D3516E-C68E-4816-BB91-0168A74178CB}" dt="2023-02-12T14:10:31.378" v="27332" actId="20577"/>
        <pc:sldMkLst>
          <pc:docMk/>
          <pc:sldMk cId="496785295" sldId="374"/>
        </pc:sldMkLst>
        <pc:spChg chg="mod">
          <ac:chgData name="ΕΙΡΗΝΗ ΚΑΤΣΑΡΟΥ" userId="3d7c3f3ab11cf231" providerId="LiveId" clId="{58D3516E-C68E-4816-BB91-0168A74178CB}" dt="2023-02-12T14:10:31.378" v="27332" actId="20577"/>
          <ac:spMkLst>
            <pc:docMk/>
            <pc:sldMk cId="496785295" sldId="374"/>
            <ac:spMk id="2" creationId="{21BB3ACD-39D6-4B07-B165-F979837486AA}"/>
          </ac:spMkLst>
        </pc:spChg>
        <pc:spChg chg="add del mod">
          <ac:chgData name="ΕΙΡΗΝΗ ΚΑΤΣΑΡΟΥ" userId="3d7c3f3ab11cf231" providerId="LiveId" clId="{58D3516E-C68E-4816-BB91-0168A74178CB}" dt="2023-02-11T11:34:08.340" v="1999" actId="931"/>
          <ac:spMkLst>
            <pc:docMk/>
            <pc:sldMk cId="496785295" sldId="374"/>
            <ac:spMk id="4" creationId="{5881783A-6713-9788-C41D-C62FC543729E}"/>
          </ac:spMkLst>
        </pc:spChg>
        <pc:spChg chg="mod">
          <ac:chgData name="ΕΙΡΗΝΗ ΚΑΤΣΑΡΟΥ" userId="3d7c3f3ab11cf231" providerId="LiveId" clId="{58D3516E-C68E-4816-BB91-0168A74178CB}" dt="2023-02-11T11:37:43.282" v="2100" actId="14100"/>
          <ac:spMkLst>
            <pc:docMk/>
            <pc:sldMk cId="496785295" sldId="374"/>
            <ac:spMk id="8" creationId="{B2E684E6-E821-4621-9B94-EFE47C9D651D}"/>
          </ac:spMkLst>
        </pc:spChg>
        <pc:spChg chg="mod">
          <ac:chgData name="ΕΙΡΗΝΗ ΚΑΤΣΑΡΟΥ" userId="3d7c3f3ab11cf231" providerId="LiveId" clId="{58D3516E-C68E-4816-BB91-0168A74178CB}" dt="2023-02-11T11:34:24.631" v="2009" actId="20577"/>
          <ac:spMkLst>
            <pc:docMk/>
            <pc:sldMk cId="496785295" sldId="374"/>
            <ac:spMk id="9" creationId="{F3547202-6B2E-4F1D-B342-8268B9E48FEB}"/>
          </ac:spMkLst>
        </pc:spChg>
        <pc:spChg chg="mod">
          <ac:chgData name="ΕΙΡΗΝΗ ΚΑΤΣΑΡΟΥ" userId="3d7c3f3ab11cf231" providerId="LiveId" clId="{58D3516E-C68E-4816-BB91-0168A74178CB}" dt="2023-02-11T11:35:51.492" v="2088" actId="20577"/>
          <ac:spMkLst>
            <pc:docMk/>
            <pc:sldMk cId="496785295" sldId="374"/>
            <ac:spMk id="10" creationId="{4FC46D3E-67F5-4E0D-982C-70E7EEF62081}"/>
          </ac:spMkLst>
        </pc:spChg>
        <pc:spChg chg="mod">
          <ac:chgData name="ΕΙΡΗΝΗ ΚΑΤΣΑΡΟΥ" userId="3d7c3f3ab11cf231" providerId="LiveId" clId="{58D3516E-C68E-4816-BB91-0168A74178CB}" dt="2023-02-11T11:37:33.821" v="2098" actId="14100"/>
          <ac:spMkLst>
            <pc:docMk/>
            <pc:sldMk cId="496785295" sldId="374"/>
            <ac:spMk id="11" creationId="{6477573B-C3C4-4238-99BD-FE259DFFBD39}"/>
          </ac:spMkLst>
        </pc:spChg>
        <pc:spChg chg="add del mod">
          <ac:chgData name="ΕΙΡΗΝΗ ΚΑΤΣΑΡΟΥ" userId="3d7c3f3ab11cf231" providerId="LiveId" clId="{58D3516E-C68E-4816-BB91-0168A74178CB}" dt="2023-02-11T11:35:58.354" v="2089" actId="931"/>
          <ac:spMkLst>
            <pc:docMk/>
            <pc:sldMk cId="496785295" sldId="374"/>
            <ac:spMk id="13" creationId="{19D2520E-5ABF-2D98-EE56-C38459A434A4}"/>
          </ac:spMkLst>
        </pc:spChg>
        <pc:spChg chg="add del mod">
          <ac:chgData name="ΕΙΡΗΝΗ ΚΑΤΣΑΡΟΥ" userId="3d7c3f3ab11cf231" providerId="LiveId" clId="{58D3516E-C68E-4816-BB91-0168A74178CB}" dt="2023-02-11T11:38:32.966" v="2101" actId="931"/>
          <ac:spMkLst>
            <pc:docMk/>
            <pc:sldMk cId="496785295" sldId="374"/>
            <ac:spMk id="16" creationId="{76C73AE3-1DF3-AC21-959E-0256CC6A8336}"/>
          </ac:spMkLst>
        </pc:spChg>
        <pc:spChg chg="mod">
          <ac:chgData name="ΕΙΡΗΝΗ ΚΑΤΣΑΡΟΥ" userId="3d7c3f3ab11cf231" providerId="LiveId" clId="{58D3516E-C68E-4816-BB91-0168A74178CB}" dt="2023-02-11T11:34:59.348" v="2080" actId="20577"/>
          <ac:spMkLst>
            <pc:docMk/>
            <pc:sldMk cId="496785295" sldId="374"/>
            <ac:spMk id="20" creationId="{A591A21E-BA81-7273-0FCC-BCFD0B8D6E9D}"/>
          </ac:spMkLst>
        </pc:spChg>
        <pc:picChg chg="del">
          <ac:chgData name="ΕΙΡΗΝΗ ΚΑΤΣΑΡΟΥ" userId="3d7c3f3ab11cf231" providerId="LiveId" clId="{58D3516E-C68E-4816-BB91-0168A74178CB}" dt="2023-02-11T11:28:41.850" v="1709" actId="21"/>
          <ac:picMkLst>
            <pc:docMk/>
            <pc:sldMk cId="496785295" sldId="374"/>
            <ac:picMk id="5" creationId="{79818918-B5DC-5DB8-6250-A930EBDAC100}"/>
          </ac:picMkLst>
        </pc:picChg>
        <pc:picChg chg="del">
          <ac:chgData name="ΕΙΡΗΝΗ ΚΑΤΣΑΡΟΥ" userId="3d7c3f3ab11cf231" providerId="LiveId" clId="{58D3516E-C68E-4816-BB91-0168A74178CB}" dt="2023-02-11T11:28:44.719" v="1710" actId="21"/>
          <ac:picMkLst>
            <pc:docMk/>
            <pc:sldMk cId="496785295" sldId="374"/>
            <ac:picMk id="14" creationId="{EDDB2F07-154E-96E2-5111-8FFE40EDD142}"/>
          </ac:picMkLst>
        </pc:picChg>
        <pc:picChg chg="del">
          <ac:chgData name="ΕΙΡΗΝΗ ΚΑΤΣΑΡΟΥ" userId="3d7c3f3ab11cf231" providerId="LiveId" clId="{58D3516E-C68E-4816-BB91-0168A74178CB}" dt="2023-02-11T11:28:47.884" v="1711" actId="21"/>
          <ac:picMkLst>
            <pc:docMk/>
            <pc:sldMk cId="496785295" sldId="374"/>
            <ac:picMk id="17" creationId="{74E65F28-23E3-9B73-C64D-4D55B42693B2}"/>
          </ac:picMkLst>
        </pc:picChg>
        <pc:picChg chg="add mod">
          <ac:chgData name="ΕΙΡΗΝΗ ΚΑΤΣΑΡΟΥ" userId="3d7c3f3ab11cf231" providerId="LiveId" clId="{58D3516E-C68E-4816-BB91-0168A74178CB}" dt="2023-02-11T11:34:10.489" v="2001" actId="962"/>
          <ac:picMkLst>
            <pc:docMk/>
            <pc:sldMk cId="496785295" sldId="374"/>
            <ac:picMk id="19" creationId="{8091D5CC-BDF6-6818-D70F-46AD424447F6}"/>
          </ac:picMkLst>
        </pc:picChg>
        <pc:picChg chg="add mod">
          <ac:chgData name="ΕΙΡΗΝΗ ΚΑΤΣΑΡΟΥ" userId="3d7c3f3ab11cf231" providerId="LiveId" clId="{58D3516E-C68E-4816-BB91-0168A74178CB}" dt="2023-02-11T11:36:00.374" v="2091" actId="962"/>
          <ac:picMkLst>
            <pc:docMk/>
            <pc:sldMk cId="496785295" sldId="374"/>
            <ac:picMk id="22" creationId="{44F50081-74CA-CE4B-6269-45C064E924C9}"/>
          </ac:picMkLst>
        </pc:picChg>
        <pc:picChg chg="add mod">
          <ac:chgData name="ΕΙΡΗΝΗ ΚΑΤΣΑΡΟΥ" userId="3d7c3f3ab11cf231" providerId="LiveId" clId="{58D3516E-C68E-4816-BB91-0168A74178CB}" dt="2023-02-11T11:38:35.077" v="2102" actId="27614"/>
          <ac:picMkLst>
            <pc:docMk/>
            <pc:sldMk cId="496785295" sldId="374"/>
            <ac:picMk id="24" creationId="{C0B08072-0CA6-EB37-76E0-C9DFBC25B04C}"/>
          </ac:picMkLst>
        </pc:picChg>
      </pc:sldChg>
      <pc:sldChg chg="addSp delSp modSp add mod">
        <pc:chgData name="ΕΙΡΗΝΗ ΚΑΤΣΑΡΟΥ" userId="3d7c3f3ab11cf231" providerId="LiveId" clId="{58D3516E-C68E-4816-BB91-0168A74178CB}" dt="2023-02-12T12:54:34.260" v="26628" actId="20577"/>
        <pc:sldMkLst>
          <pc:docMk/>
          <pc:sldMk cId="2943647911" sldId="375"/>
        </pc:sldMkLst>
        <pc:spChg chg="add del mod">
          <ac:chgData name="ΕΙΡΗΝΗ ΚΑΤΣΑΡΟΥ" userId="3d7c3f3ab11cf231" providerId="LiveId" clId="{58D3516E-C68E-4816-BB91-0168A74178CB}" dt="2023-02-11T11:40:03.557" v="2105" actId="931"/>
          <ac:spMkLst>
            <pc:docMk/>
            <pc:sldMk cId="2943647911" sldId="375"/>
            <ac:spMk id="3" creationId="{3838FDEC-AE63-8FAE-2865-8559D6FC0B9E}"/>
          </ac:spMkLst>
        </pc:spChg>
        <pc:spChg chg="mod">
          <ac:chgData name="ΕΙΡΗΝΗ ΚΑΤΣΑΡΟΥ" userId="3d7c3f3ab11cf231" providerId="LiveId" clId="{58D3516E-C68E-4816-BB91-0168A74178CB}" dt="2023-02-11T11:57:28.038" v="2426" actId="14100"/>
          <ac:spMkLst>
            <pc:docMk/>
            <pc:sldMk cId="2943647911" sldId="375"/>
            <ac:spMk id="4" creationId="{2C831749-47ED-4B1D-822C-821C2833F86A}"/>
          </ac:spMkLst>
        </pc:spChg>
        <pc:spChg chg="mod">
          <ac:chgData name="ΕΙΡΗΝΗ ΚΑΤΣΑΡΟΥ" userId="3d7c3f3ab11cf231" providerId="LiveId" clId="{58D3516E-C68E-4816-BB91-0168A74178CB}" dt="2023-02-12T12:54:34.260" v="26628" actId="20577"/>
          <ac:spMkLst>
            <pc:docMk/>
            <pc:sldMk cId="2943647911" sldId="375"/>
            <ac:spMk id="5" creationId="{ABD7D3E9-194D-4A3D-9826-F2458533B950}"/>
          </ac:spMkLst>
        </pc:spChg>
        <pc:spChg chg="add del mod">
          <ac:chgData name="ΕΙΡΗΝΗ ΚΑΤΣΑΡΟΥ" userId="3d7c3f3ab11cf231" providerId="LiveId" clId="{58D3516E-C68E-4816-BB91-0168A74178CB}" dt="2023-02-11T11:58:15.069" v="2442" actId="1076"/>
          <ac:spMkLst>
            <pc:docMk/>
            <pc:sldMk cId="2943647911" sldId="375"/>
            <ac:spMk id="6" creationId="{5AF42BF0-0B17-4E57-940A-6CE81C90668D}"/>
          </ac:spMkLst>
        </pc:spChg>
        <pc:spChg chg="mod">
          <ac:chgData name="ΕΙΡΗΝΗ ΚΑΤΣΑΡΟΥ" userId="3d7c3f3ab11cf231" providerId="LiveId" clId="{58D3516E-C68E-4816-BB91-0168A74178CB}" dt="2023-02-11T11:57:50.887" v="2428" actId="14100"/>
          <ac:spMkLst>
            <pc:docMk/>
            <pc:sldMk cId="2943647911" sldId="375"/>
            <ac:spMk id="12" creationId="{CA4B76B6-CF1E-7559-6EB3-436435EF8F24}"/>
          </ac:spMkLst>
        </pc:spChg>
        <pc:spChg chg="mod">
          <ac:chgData name="ΕΙΡΗΝΗ ΚΑΤΣΑΡΟΥ" userId="3d7c3f3ab11cf231" providerId="LiveId" clId="{58D3516E-C68E-4816-BB91-0168A74178CB}" dt="2023-02-11T11:58:03.906" v="2440" actId="5793"/>
          <ac:spMkLst>
            <pc:docMk/>
            <pc:sldMk cId="2943647911" sldId="375"/>
            <ac:spMk id="13" creationId="{6BCE96E8-653C-2C6C-CF3E-7634C8C89F26}"/>
          </ac:spMkLst>
        </pc:spChg>
        <pc:spChg chg="del mod">
          <ac:chgData name="ΕΙΡΗΝΗ ΚΑΤΣΑΡΟΥ" userId="3d7c3f3ab11cf231" providerId="LiveId" clId="{58D3516E-C68E-4816-BB91-0168A74178CB}" dt="2023-02-11T11:51:17.410" v="2350" actId="21"/>
          <ac:spMkLst>
            <pc:docMk/>
            <pc:sldMk cId="2943647911" sldId="375"/>
            <ac:spMk id="14" creationId="{1AFF987F-44C1-B47A-F5A0-D34A05AFAD2A}"/>
          </ac:spMkLst>
        </pc:spChg>
        <pc:picChg chg="add mod">
          <ac:chgData name="ΕΙΡΗΝΗ ΚΑΤΣΑΡΟΥ" userId="3d7c3f3ab11cf231" providerId="LiveId" clId="{58D3516E-C68E-4816-BB91-0168A74178CB}" dt="2023-02-11T11:57:20.758" v="2424" actId="14100"/>
          <ac:picMkLst>
            <pc:docMk/>
            <pc:sldMk cId="2943647911" sldId="375"/>
            <ac:picMk id="8" creationId="{35CA8CBA-4D8C-07BD-3D88-1421ADDB398B}"/>
          </ac:picMkLst>
        </pc:picChg>
        <pc:picChg chg="del">
          <ac:chgData name="ΕΙΡΗΝΗ ΚΑΤΣΑΡΟΥ" userId="3d7c3f3ab11cf231" providerId="LiveId" clId="{58D3516E-C68E-4816-BB91-0168A74178CB}" dt="2023-02-11T11:39:57.019" v="2104" actId="21"/>
          <ac:picMkLst>
            <pc:docMk/>
            <pc:sldMk cId="2943647911" sldId="375"/>
            <ac:picMk id="10" creationId="{64ACEE07-9E41-217C-15E2-B56B0A1D0BEF}"/>
          </ac:picMkLst>
        </pc:picChg>
      </pc:sldChg>
      <pc:sldChg chg="addSp delSp modSp add mod">
        <pc:chgData name="ΕΙΡΗΝΗ ΚΑΤΣΑΡΟΥ" userId="3d7c3f3ab11cf231" providerId="LiveId" clId="{58D3516E-C68E-4816-BB91-0168A74178CB}" dt="2023-02-12T13:42:06.636" v="27179" actId="21"/>
        <pc:sldMkLst>
          <pc:docMk/>
          <pc:sldMk cId="438606812" sldId="376"/>
        </pc:sldMkLst>
        <pc:spChg chg="add del mod">
          <ac:chgData name="ΕΙΡΗΝΗ ΚΑΤΣΑΡΟΥ" userId="3d7c3f3ab11cf231" providerId="LiveId" clId="{58D3516E-C68E-4816-BB91-0168A74178CB}" dt="2023-02-11T12:03:27.712" v="2449" actId="931"/>
          <ac:spMkLst>
            <pc:docMk/>
            <pc:sldMk cId="438606812" sldId="376"/>
            <ac:spMk id="3" creationId="{35B71CC1-17B9-ED9C-EF2E-DFDABE9652F7}"/>
          </ac:spMkLst>
        </pc:spChg>
        <pc:spChg chg="mod">
          <ac:chgData name="ΕΙΡΗΝΗ ΚΑΤΣΑΡΟΥ" userId="3d7c3f3ab11cf231" providerId="LiveId" clId="{58D3516E-C68E-4816-BB91-0168A74178CB}" dt="2023-02-12T12:54:49.620" v="26631" actId="20577"/>
          <ac:spMkLst>
            <pc:docMk/>
            <pc:sldMk cId="438606812" sldId="376"/>
            <ac:spMk id="5" creationId="{ABD7D3E9-194D-4A3D-9826-F2458533B950}"/>
          </ac:spMkLst>
        </pc:spChg>
        <pc:spChg chg="mod">
          <ac:chgData name="ΕΙΡΗΝΗ ΚΑΤΣΑΡΟΥ" userId="3d7c3f3ab11cf231" providerId="LiveId" clId="{58D3516E-C68E-4816-BB91-0168A74178CB}" dt="2023-02-11T12:59:16.461" v="2972" actId="113"/>
          <ac:spMkLst>
            <pc:docMk/>
            <pc:sldMk cId="438606812" sldId="376"/>
            <ac:spMk id="6" creationId="{5AF42BF0-0B17-4E57-940A-6CE81C90668D}"/>
          </ac:spMkLst>
        </pc:spChg>
        <pc:spChg chg="mod">
          <ac:chgData name="ΕΙΡΗΝΗ ΚΑΤΣΑΡΟΥ" userId="3d7c3f3ab11cf231" providerId="LiveId" clId="{58D3516E-C68E-4816-BB91-0168A74178CB}" dt="2023-02-11T13:31:23.187" v="3824" actId="123"/>
          <ac:spMkLst>
            <pc:docMk/>
            <pc:sldMk cId="438606812" sldId="376"/>
            <ac:spMk id="13" creationId="{6BCE96E8-653C-2C6C-CF3E-7634C8C89F26}"/>
          </ac:spMkLst>
        </pc:spChg>
        <pc:spChg chg="del">
          <ac:chgData name="ΕΙΡΗΝΗ ΚΑΤΣΑΡΟΥ" userId="3d7c3f3ab11cf231" providerId="LiveId" clId="{58D3516E-C68E-4816-BB91-0168A74178CB}" dt="2023-02-11T12:55:30.231" v="2840" actId="21"/>
          <ac:spMkLst>
            <pc:docMk/>
            <pc:sldMk cId="438606812" sldId="376"/>
            <ac:spMk id="14" creationId="{1AFF987F-44C1-B47A-F5A0-D34A05AFAD2A}"/>
          </ac:spMkLst>
        </pc:spChg>
        <pc:graphicFrameChg chg="add del mod">
          <ac:chgData name="ΕΙΡΗΝΗ ΚΑΤΣΑΡΟΥ" userId="3d7c3f3ab11cf231" providerId="LiveId" clId="{58D3516E-C68E-4816-BB91-0168A74178CB}" dt="2023-02-12T13:42:06.636" v="27179" actId="21"/>
          <ac:graphicFrameMkLst>
            <pc:docMk/>
            <pc:sldMk cId="438606812" sldId="376"/>
            <ac:graphicFrameMk id="2" creationId="{D86B25A0-E8E3-07B5-94F6-C28F14007000}"/>
          </ac:graphicFrameMkLst>
        </pc:graphicFrameChg>
        <pc:picChg chg="add mod">
          <ac:chgData name="ΕΙΡΗΝΗ ΚΑΤΣΑΡΟΥ" userId="3d7c3f3ab11cf231" providerId="LiveId" clId="{58D3516E-C68E-4816-BB91-0168A74178CB}" dt="2023-02-11T12:03:29.889" v="2450" actId="27614"/>
          <ac:picMkLst>
            <pc:docMk/>
            <pc:sldMk cId="438606812" sldId="376"/>
            <ac:picMk id="8" creationId="{DE747E49-14F8-BD39-8E28-8C6BB87924E3}"/>
          </ac:picMkLst>
        </pc:picChg>
        <pc:picChg chg="del">
          <ac:chgData name="ΕΙΡΗΝΗ ΚΑΤΣΑΡΟΥ" userId="3d7c3f3ab11cf231" providerId="LiveId" clId="{58D3516E-C68E-4816-BB91-0168A74178CB}" dt="2023-02-11T12:03:22.621" v="2448" actId="21"/>
          <ac:picMkLst>
            <pc:docMk/>
            <pc:sldMk cId="438606812" sldId="376"/>
            <ac:picMk id="10" creationId="{64ACEE07-9E41-217C-15E2-B56B0A1D0BEF}"/>
          </ac:picMkLst>
        </pc:picChg>
        <pc:cxnChg chg="add mod">
          <ac:chgData name="ΕΙΡΗΝΗ ΚΑΤΣΑΡΟΥ" userId="3d7c3f3ab11cf231" providerId="LiveId" clId="{58D3516E-C68E-4816-BB91-0168A74178CB}" dt="2023-02-11T14:07:25.426" v="4078" actId="1076"/>
          <ac:cxnSpMkLst>
            <pc:docMk/>
            <pc:sldMk cId="438606812" sldId="376"/>
            <ac:cxnSpMk id="11" creationId="{73B8A936-ECB3-AA4B-E3EC-75CCC8C9C299}"/>
          </ac:cxnSpMkLst>
        </pc:cxnChg>
      </pc:sldChg>
      <pc:sldChg chg="addSp delSp modSp new mod setBg">
        <pc:chgData name="ΕΙΡΗΝΗ ΚΑΤΣΑΡΟΥ" userId="3d7c3f3ab11cf231" providerId="LiveId" clId="{58D3516E-C68E-4816-BB91-0168A74178CB}" dt="2023-02-11T13:47:40.461" v="3948" actId="14100"/>
        <pc:sldMkLst>
          <pc:docMk/>
          <pc:sldMk cId="2780839818" sldId="377"/>
        </pc:sldMkLst>
        <pc:spChg chg="add mod">
          <ac:chgData name="ΕΙΡΗΝΗ ΚΑΤΣΑΡΟΥ" userId="3d7c3f3ab11cf231" providerId="LiveId" clId="{58D3516E-C68E-4816-BB91-0168A74178CB}" dt="2023-02-11T13:47:40.461" v="3948" actId="14100"/>
          <ac:spMkLst>
            <pc:docMk/>
            <pc:sldMk cId="2780839818" sldId="377"/>
            <ac:spMk id="5" creationId="{225AE8C7-FA19-92C5-12F1-DC1410CB0295}"/>
          </ac:spMkLst>
        </pc:spChg>
        <pc:spChg chg="add">
          <ac:chgData name="ΕΙΡΗΝΗ ΚΑΤΣΑΡΟΥ" userId="3d7c3f3ab11cf231" providerId="LiveId" clId="{58D3516E-C68E-4816-BB91-0168A74178CB}" dt="2023-02-11T13:04:07.855" v="3173" actId="26606"/>
          <ac:spMkLst>
            <pc:docMk/>
            <pc:sldMk cId="2780839818" sldId="377"/>
            <ac:spMk id="8" creationId="{F3060C83-F051-4F0E-ABAD-AA0DFC48B218}"/>
          </ac:spMkLst>
        </pc:spChg>
        <pc:spChg chg="add">
          <ac:chgData name="ΕΙΡΗΝΗ ΚΑΤΣΑΡΟΥ" userId="3d7c3f3ab11cf231" providerId="LiveId" clId="{58D3516E-C68E-4816-BB91-0168A74178CB}" dt="2023-02-11T13:04:07.855" v="3173" actId="26606"/>
          <ac:spMkLst>
            <pc:docMk/>
            <pc:sldMk cId="2780839818" sldId="377"/>
            <ac:spMk id="10" creationId="{83C98ABE-055B-441F-B07E-44F97F083C39}"/>
          </ac:spMkLst>
        </pc:spChg>
        <pc:spChg chg="add">
          <ac:chgData name="ΕΙΡΗΝΗ ΚΑΤΣΑΡΟΥ" userId="3d7c3f3ab11cf231" providerId="LiveId" clId="{58D3516E-C68E-4816-BB91-0168A74178CB}" dt="2023-02-11T13:04:07.855" v="3173" actId="26606"/>
          <ac:spMkLst>
            <pc:docMk/>
            <pc:sldMk cId="2780839818" sldId="377"/>
            <ac:spMk id="12" creationId="{29FDB030-9B49-4CED-8CCD-4D99382388AC}"/>
          </ac:spMkLst>
        </pc:spChg>
        <pc:spChg chg="add">
          <ac:chgData name="ΕΙΡΗΝΗ ΚΑΤΣΑΡΟΥ" userId="3d7c3f3ab11cf231" providerId="LiveId" clId="{58D3516E-C68E-4816-BB91-0168A74178CB}" dt="2023-02-11T13:04:07.855" v="3173" actId="26606"/>
          <ac:spMkLst>
            <pc:docMk/>
            <pc:sldMk cId="2780839818" sldId="377"/>
            <ac:spMk id="14" creationId="{3783CA14-24A1-485C-8B30-D6A5D87987AD}"/>
          </ac:spMkLst>
        </pc:spChg>
        <pc:spChg chg="add">
          <ac:chgData name="ΕΙΡΗΝΗ ΚΑΤΣΑΡΟΥ" userId="3d7c3f3ab11cf231" providerId="LiveId" clId="{58D3516E-C68E-4816-BB91-0168A74178CB}" dt="2023-02-11T13:04:07.855" v="3173" actId="26606"/>
          <ac:spMkLst>
            <pc:docMk/>
            <pc:sldMk cId="2780839818" sldId="377"/>
            <ac:spMk id="16" creationId="{9A97C86A-04D6-40F7-AE84-31AB43E6A846}"/>
          </ac:spMkLst>
        </pc:spChg>
        <pc:spChg chg="add">
          <ac:chgData name="ΕΙΡΗΝΗ ΚΑΤΣΑΡΟΥ" userId="3d7c3f3ab11cf231" providerId="LiveId" clId="{58D3516E-C68E-4816-BB91-0168A74178CB}" dt="2023-02-11T13:04:07.855" v="3173" actId="26606"/>
          <ac:spMkLst>
            <pc:docMk/>
            <pc:sldMk cId="2780839818" sldId="377"/>
            <ac:spMk id="18" creationId="{FF9F2414-84E8-453E-B1F3-389FDE8192D9}"/>
          </ac:spMkLst>
        </pc:spChg>
        <pc:spChg chg="add">
          <ac:chgData name="ΕΙΡΗΝΗ ΚΑΤΣΑΡΟΥ" userId="3d7c3f3ab11cf231" providerId="LiveId" clId="{58D3516E-C68E-4816-BB91-0168A74178CB}" dt="2023-02-11T13:04:07.855" v="3173" actId="26606"/>
          <ac:spMkLst>
            <pc:docMk/>
            <pc:sldMk cId="2780839818" sldId="377"/>
            <ac:spMk id="20" creationId="{3ECA69A1-7536-43AC-85EF-C7106179F5ED}"/>
          </ac:spMkLst>
        </pc:spChg>
        <pc:picChg chg="add mod">
          <ac:chgData name="ΕΙΡΗΝΗ ΚΑΤΣΑΡΟΥ" userId="3d7c3f3ab11cf231" providerId="LiveId" clId="{58D3516E-C68E-4816-BB91-0168A74178CB}" dt="2023-02-11T13:04:39.254" v="3175" actId="1076"/>
          <ac:picMkLst>
            <pc:docMk/>
            <pc:sldMk cId="2780839818" sldId="377"/>
            <ac:picMk id="3" creationId="{945F23EE-83CE-BAF0-7DE8-FB1AB0C62760}"/>
          </ac:picMkLst>
        </pc:picChg>
        <pc:picChg chg="add del mod">
          <ac:chgData name="ΕΙΡΗΝΗ ΚΑΤΣΑΡΟΥ" userId="3d7c3f3ab11cf231" providerId="LiveId" clId="{58D3516E-C68E-4816-BB91-0168A74178CB}" dt="2023-02-11T13:38:37.244" v="3835" actId="21"/>
          <ac:picMkLst>
            <pc:docMk/>
            <pc:sldMk cId="2780839818" sldId="377"/>
            <ac:picMk id="7" creationId="{80DD37FB-09AC-744D-D918-21F4CB822A56}"/>
          </ac:picMkLst>
        </pc:picChg>
      </pc:sldChg>
      <pc:sldChg chg="addSp delSp modSp new mod setBg">
        <pc:chgData name="ΕΙΡΗΝΗ ΚΑΤΣΑΡΟΥ" userId="3d7c3f3ab11cf231" providerId="LiveId" clId="{58D3516E-C68E-4816-BB91-0168A74178CB}" dt="2023-02-12T10:44:13.276" v="19199" actId="1076"/>
        <pc:sldMkLst>
          <pc:docMk/>
          <pc:sldMk cId="2911097897" sldId="378"/>
        </pc:sldMkLst>
        <pc:spChg chg="add mod">
          <ac:chgData name="ΕΙΡΗΝΗ ΚΑΤΣΑΡΟΥ" userId="3d7c3f3ab11cf231" providerId="LiveId" clId="{58D3516E-C68E-4816-BB91-0168A74178CB}" dt="2023-02-11T14:04:37.167" v="4077" actId="14100"/>
          <ac:spMkLst>
            <pc:docMk/>
            <pc:sldMk cId="2911097897" sldId="378"/>
            <ac:spMk id="4" creationId="{90276DB8-9550-7789-6DF8-AA2A0B318FE6}"/>
          </ac:spMkLst>
        </pc:spChg>
        <pc:spChg chg="add mod ord">
          <ac:chgData name="ΕΙΡΗΝΗ ΚΑΤΣΑΡΟΥ" userId="3d7c3f3ab11cf231" providerId="LiveId" clId="{58D3516E-C68E-4816-BB91-0168A74178CB}" dt="2023-02-12T10:44:13.276" v="19199" actId="1076"/>
          <ac:spMkLst>
            <pc:docMk/>
            <pc:sldMk cId="2911097897" sldId="378"/>
            <ac:spMk id="5" creationId="{04457D61-2F82-556B-05FC-2E655E2F7B0A}"/>
          </ac:spMkLst>
        </pc:spChg>
        <pc:spChg chg="add del">
          <ac:chgData name="ΕΙΡΗΝΗ ΚΑΤΣΑΡΟΥ" userId="3d7c3f3ab11cf231" providerId="LiveId" clId="{58D3516E-C68E-4816-BB91-0168A74178CB}" dt="2023-02-11T13:45:56.527" v="3904" actId="26606"/>
          <ac:spMkLst>
            <pc:docMk/>
            <pc:sldMk cId="2911097897" sldId="378"/>
            <ac:spMk id="8" creationId="{82A5F716-98EF-42EF-A471-87C6DFDCC799}"/>
          </ac:spMkLst>
        </pc:spChg>
        <pc:spChg chg="add del">
          <ac:chgData name="ΕΙΡΗΝΗ ΚΑΤΣΑΡΟΥ" userId="3d7c3f3ab11cf231" providerId="LiveId" clId="{58D3516E-C68E-4816-BB91-0168A74178CB}" dt="2023-02-11T13:45:56.527" v="3904" actId="26606"/>
          <ac:spMkLst>
            <pc:docMk/>
            <pc:sldMk cId="2911097897" sldId="378"/>
            <ac:spMk id="10" creationId="{B87687D8-4EF1-4EF2-BF7E-74BB4A3D1806}"/>
          </ac:spMkLst>
        </pc:spChg>
        <pc:spChg chg="add del">
          <ac:chgData name="ΕΙΡΗΝΗ ΚΑΤΣΑΡΟΥ" userId="3d7c3f3ab11cf231" providerId="LiveId" clId="{58D3516E-C68E-4816-BB91-0168A74178CB}" dt="2023-02-11T14:03:20.532" v="4059" actId="26606"/>
          <ac:spMkLst>
            <pc:docMk/>
            <pc:sldMk cId="2911097897" sldId="378"/>
            <ac:spMk id="17" creationId="{5E39A796-BE83-48B1-B33F-35C4A32AAB57}"/>
          </ac:spMkLst>
        </pc:spChg>
        <pc:spChg chg="add del">
          <ac:chgData name="ΕΙΡΗΝΗ ΚΑΤΣΑΡΟΥ" userId="3d7c3f3ab11cf231" providerId="LiveId" clId="{58D3516E-C68E-4816-BB91-0168A74178CB}" dt="2023-02-11T14:03:20.532" v="4059" actId="26606"/>
          <ac:spMkLst>
            <pc:docMk/>
            <pc:sldMk cId="2911097897" sldId="378"/>
            <ac:spMk id="19" creationId="{72F84B47-E267-4194-8194-831DB7B5547F}"/>
          </ac:spMkLst>
        </pc:spChg>
        <pc:spChg chg="add">
          <ac:chgData name="ΕΙΡΗΝΗ ΚΑΤΣΑΡΟΥ" userId="3d7c3f3ab11cf231" providerId="LiveId" clId="{58D3516E-C68E-4816-BB91-0168A74178CB}" dt="2023-02-11T14:03:20.532" v="4059" actId="26606"/>
          <ac:spMkLst>
            <pc:docMk/>
            <pc:sldMk cId="2911097897" sldId="378"/>
            <ac:spMk id="24" creationId="{42A5316D-ED2F-4F89-B4B4-8D9240B1A348}"/>
          </ac:spMkLst>
        </pc:spChg>
        <pc:picChg chg="add mod">
          <ac:chgData name="ΕΙΡΗΝΗ ΚΑΤΣΑΡΟΥ" userId="3d7c3f3ab11cf231" providerId="LiveId" clId="{58D3516E-C68E-4816-BB91-0168A74178CB}" dt="2023-02-12T10:44:09.661" v="19198" actId="1076"/>
          <ac:picMkLst>
            <pc:docMk/>
            <pc:sldMk cId="2911097897" sldId="378"/>
            <ac:picMk id="2" creationId="{D10EF92A-791B-E0F7-6910-BC69E7ACB211}"/>
          </ac:picMkLst>
        </pc:picChg>
        <pc:picChg chg="add del mod ord">
          <ac:chgData name="ΕΙΡΗΝΗ ΚΑΤΣΑΡΟΥ" userId="3d7c3f3ab11cf231" providerId="LiveId" clId="{58D3516E-C68E-4816-BB91-0168A74178CB}" dt="2023-02-12T10:42:43.051" v="19191" actId="21"/>
          <ac:picMkLst>
            <pc:docMk/>
            <pc:sldMk cId="2911097897" sldId="378"/>
            <ac:picMk id="3" creationId="{725E5540-1A57-AA4E-05CA-3BC6D258EDD2}"/>
          </ac:picMkLst>
        </pc:picChg>
        <pc:picChg chg="add del mod">
          <ac:chgData name="ΕΙΡΗΝΗ ΚΑΤΣΑΡΟΥ" userId="3d7c3f3ab11cf231" providerId="LiveId" clId="{58D3516E-C68E-4816-BB91-0168A74178CB}" dt="2023-02-11T14:02:11.342" v="4049" actId="22"/>
          <ac:picMkLst>
            <pc:docMk/>
            <pc:sldMk cId="2911097897" sldId="378"/>
            <ac:picMk id="7" creationId="{D09BAC74-A713-AD40-1B29-F038A7DEE7E2}"/>
          </ac:picMkLst>
        </pc:picChg>
        <pc:picChg chg="add del mod">
          <ac:chgData name="ΕΙΡΗΝΗ ΚΑΤΣΑΡΟΥ" userId="3d7c3f3ab11cf231" providerId="LiveId" clId="{58D3516E-C68E-4816-BB91-0168A74178CB}" dt="2023-02-11T14:02:09.607" v="4046" actId="931"/>
          <ac:picMkLst>
            <pc:docMk/>
            <pc:sldMk cId="2911097897" sldId="378"/>
            <ac:picMk id="11" creationId="{A7B4DCAC-3FBD-FBCE-908F-6726B45DC6F0}"/>
          </ac:picMkLst>
        </pc:picChg>
        <pc:cxnChg chg="add del">
          <ac:chgData name="ΕΙΡΗΝΗ ΚΑΤΣΑΡΟΥ" userId="3d7c3f3ab11cf231" providerId="LiveId" clId="{58D3516E-C68E-4816-BB91-0168A74178CB}" dt="2023-02-11T14:02:31.367" v="4051" actId="26606"/>
          <ac:cxnSpMkLst>
            <pc:docMk/>
            <pc:sldMk cId="2911097897" sldId="378"/>
            <ac:cxnSpMk id="12" creationId="{22F6364A-B358-4BEE-B158-0734D2C938D4}"/>
          </ac:cxnSpMkLst>
        </pc:cxnChg>
      </pc:sldChg>
      <pc:sldChg chg="addSp delSp modSp new del mod">
        <pc:chgData name="ΕΙΡΗΝΗ ΚΑΤΣΑΡΟΥ" userId="3d7c3f3ab11cf231" providerId="LiveId" clId="{58D3516E-C68E-4816-BB91-0168A74178CB}" dt="2023-02-11T13:45:12.729" v="3900" actId="2696"/>
        <pc:sldMkLst>
          <pc:docMk/>
          <pc:sldMk cId="3600450836" sldId="378"/>
        </pc:sldMkLst>
        <pc:spChg chg="add del mod">
          <ac:chgData name="ΕΙΡΗΝΗ ΚΑΤΣΑΡΟΥ" userId="3d7c3f3ab11cf231" providerId="LiveId" clId="{58D3516E-C68E-4816-BB91-0168A74178CB}" dt="2023-02-11T13:43:03.005" v="3895" actId="21"/>
          <ac:spMkLst>
            <pc:docMk/>
            <pc:sldMk cId="3600450836" sldId="378"/>
            <ac:spMk id="4" creationId="{0E3DA898-21A8-2EB6-D8C8-73BC38695779}"/>
          </ac:spMkLst>
        </pc:spChg>
        <pc:spChg chg="add mod">
          <ac:chgData name="ΕΙΡΗΝΗ ΚΑΤΣΑΡΟΥ" userId="3d7c3f3ab11cf231" providerId="LiveId" clId="{58D3516E-C68E-4816-BB91-0168A74178CB}" dt="2023-02-11T13:41:35.853" v="3894" actId="1076"/>
          <ac:spMkLst>
            <pc:docMk/>
            <pc:sldMk cId="3600450836" sldId="378"/>
            <ac:spMk id="5" creationId="{654C9C38-5250-AB5D-2F98-5C0367743CD3}"/>
          </ac:spMkLst>
        </pc:spChg>
        <pc:picChg chg="add del mod">
          <ac:chgData name="ΕΙΡΗΝΗ ΚΑΤΣΑΡΟΥ" userId="3d7c3f3ab11cf231" providerId="LiveId" clId="{58D3516E-C68E-4816-BB91-0168A74178CB}" dt="2023-02-11T13:44:59.981" v="3898" actId="21"/>
          <ac:picMkLst>
            <pc:docMk/>
            <pc:sldMk cId="3600450836" sldId="378"/>
            <ac:picMk id="3" creationId="{F0C90DD4-E5CE-2613-982A-0EE9FC85C9D7}"/>
          </ac:picMkLst>
        </pc:picChg>
        <pc:picChg chg="add mod">
          <ac:chgData name="ΕΙΡΗΝΗ ΚΑΤΣΑΡΟΥ" userId="3d7c3f3ab11cf231" providerId="LiveId" clId="{58D3516E-C68E-4816-BB91-0168A74178CB}" dt="2023-02-11T13:45:03.213" v="3899"/>
          <ac:picMkLst>
            <pc:docMk/>
            <pc:sldMk cId="3600450836" sldId="378"/>
            <ac:picMk id="6" creationId="{DD58DB88-608D-0932-4B2C-5C8D2AAF084C}"/>
          </ac:picMkLst>
        </pc:picChg>
      </pc:sldChg>
      <pc:sldChg chg="addSp delSp modSp add mod">
        <pc:chgData name="ΕΙΡΗΝΗ ΚΑΤΣΑΡΟΥ" userId="3d7c3f3ab11cf231" providerId="LiveId" clId="{58D3516E-C68E-4816-BB91-0168A74178CB}" dt="2023-02-12T12:54:56.085" v="26634" actId="20577"/>
        <pc:sldMkLst>
          <pc:docMk/>
          <pc:sldMk cId="2351802006" sldId="379"/>
        </pc:sldMkLst>
        <pc:spChg chg="add del mod">
          <ac:chgData name="ΕΙΡΗΝΗ ΚΑΤΣΑΡΟΥ" userId="3d7c3f3ab11cf231" providerId="LiveId" clId="{58D3516E-C68E-4816-BB91-0168A74178CB}" dt="2023-02-11T14:08:29.451" v="4081" actId="931"/>
          <ac:spMkLst>
            <pc:docMk/>
            <pc:sldMk cId="2351802006" sldId="379"/>
            <ac:spMk id="3" creationId="{D4C50B83-0231-D108-70AD-6A0B468A4939}"/>
          </ac:spMkLst>
        </pc:spChg>
        <pc:spChg chg="mod">
          <ac:chgData name="ΕΙΡΗΝΗ ΚΑΤΣΑΡΟΥ" userId="3d7c3f3ab11cf231" providerId="LiveId" clId="{58D3516E-C68E-4816-BB91-0168A74178CB}" dt="2023-02-12T10:53:08.629" v="19430" actId="14100"/>
          <ac:spMkLst>
            <pc:docMk/>
            <pc:sldMk cId="2351802006" sldId="379"/>
            <ac:spMk id="4" creationId="{2C831749-47ED-4B1D-822C-821C2833F86A}"/>
          </ac:spMkLst>
        </pc:spChg>
        <pc:spChg chg="mod">
          <ac:chgData name="ΕΙΡΗΝΗ ΚΑΤΣΑΡΟΥ" userId="3d7c3f3ab11cf231" providerId="LiveId" clId="{58D3516E-C68E-4816-BB91-0168A74178CB}" dt="2023-02-12T12:54:56.085" v="26634" actId="20577"/>
          <ac:spMkLst>
            <pc:docMk/>
            <pc:sldMk cId="2351802006" sldId="379"/>
            <ac:spMk id="5" creationId="{ABD7D3E9-194D-4A3D-9826-F2458533B950}"/>
          </ac:spMkLst>
        </pc:spChg>
        <pc:spChg chg="mod">
          <ac:chgData name="ΕΙΡΗΝΗ ΚΑΤΣΑΡΟΥ" userId="3d7c3f3ab11cf231" providerId="LiveId" clId="{58D3516E-C68E-4816-BB91-0168A74178CB}" dt="2023-02-12T10:53:04.184" v="19429" actId="14100"/>
          <ac:spMkLst>
            <pc:docMk/>
            <pc:sldMk cId="2351802006" sldId="379"/>
            <ac:spMk id="6" creationId="{5AF42BF0-0B17-4E57-940A-6CE81C90668D}"/>
          </ac:spMkLst>
        </pc:spChg>
        <pc:spChg chg="add mod">
          <ac:chgData name="ΕΙΡΗΝΗ ΚΑΤΣΑΡΟΥ" userId="3d7c3f3ab11cf231" providerId="LiveId" clId="{58D3516E-C68E-4816-BB91-0168A74178CB}" dt="2023-02-12T10:50:51.244" v="19416" actId="1076"/>
          <ac:spMkLst>
            <pc:docMk/>
            <pc:sldMk cId="2351802006" sldId="379"/>
            <ac:spMk id="10" creationId="{D6AA2E5A-6160-8974-5832-92BE725C61F3}"/>
          </ac:spMkLst>
        </pc:spChg>
        <pc:spChg chg="mod">
          <ac:chgData name="ΕΙΡΗΝΗ ΚΑΤΣΑΡΟΥ" userId="3d7c3f3ab11cf231" providerId="LiveId" clId="{58D3516E-C68E-4816-BB91-0168A74178CB}" dt="2023-02-11T14:43:20.603" v="4684" actId="14100"/>
          <ac:spMkLst>
            <pc:docMk/>
            <pc:sldMk cId="2351802006" sldId="379"/>
            <ac:spMk id="12" creationId="{CA4B76B6-CF1E-7559-6EB3-436435EF8F24}"/>
          </ac:spMkLst>
        </pc:spChg>
        <pc:spChg chg="mod">
          <ac:chgData name="ΕΙΡΗΝΗ ΚΑΤΣΑΡΟΥ" userId="3d7c3f3ab11cf231" providerId="LiveId" clId="{58D3516E-C68E-4816-BB91-0168A74178CB}" dt="2023-02-12T10:50:47.791" v="19415" actId="1076"/>
          <ac:spMkLst>
            <pc:docMk/>
            <pc:sldMk cId="2351802006" sldId="379"/>
            <ac:spMk id="13" creationId="{6BCE96E8-653C-2C6C-CF3E-7634C8C89F26}"/>
          </ac:spMkLst>
        </pc:spChg>
        <pc:picChg chg="del">
          <ac:chgData name="ΕΙΡΗΝΗ ΚΑΤΣΑΡΟΥ" userId="3d7c3f3ab11cf231" providerId="LiveId" clId="{58D3516E-C68E-4816-BB91-0168A74178CB}" dt="2023-02-11T14:07:34.335" v="4080" actId="21"/>
          <ac:picMkLst>
            <pc:docMk/>
            <pc:sldMk cId="2351802006" sldId="379"/>
            <ac:picMk id="8" creationId="{DE747E49-14F8-BD39-8E28-8C6BB87924E3}"/>
          </ac:picMkLst>
        </pc:picChg>
        <pc:picChg chg="add mod">
          <ac:chgData name="ΕΙΡΗΝΗ ΚΑΤΣΑΡΟΥ" userId="3d7c3f3ab11cf231" providerId="LiveId" clId="{58D3516E-C68E-4816-BB91-0168A74178CB}" dt="2023-02-12T10:52:17.352" v="19423" actId="14100"/>
          <ac:picMkLst>
            <pc:docMk/>
            <pc:sldMk cId="2351802006" sldId="379"/>
            <ac:picMk id="9" creationId="{9A188146-C502-FB39-5B3C-EDE6F611CCD3}"/>
          </ac:picMkLst>
        </pc:picChg>
        <pc:cxnChg chg="del">
          <ac:chgData name="ΕΙΡΗΝΗ ΚΑΤΣΑΡΟΥ" userId="3d7c3f3ab11cf231" providerId="LiveId" clId="{58D3516E-C68E-4816-BB91-0168A74178CB}" dt="2023-02-11T14:11:33.213" v="4139" actId="21"/>
          <ac:cxnSpMkLst>
            <pc:docMk/>
            <pc:sldMk cId="2351802006" sldId="379"/>
            <ac:cxnSpMk id="11" creationId="{73B8A936-ECB3-AA4B-E3EC-75CCC8C9C299}"/>
          </ac:cxnSpMkLst>
        </pc:cxnChg>
      </pc:sldChg>
      <pc:sldChg chg="addSp delSp modSp add mod">
        <pc:chgData name="ΕΙΡΗΝΗ ΚΑΤΣΑΡΟΥ" userId="3d7c3f3ab11cf231" providerId="LiveId" clId="{58D3516E-C68E-4816-BB91-0168A74178CB}" dt="2023-02-12T14:10:26.527" v="27329" actId="20577"/>
        <pc:sldMkLst>
          <pc:docMk/>
          <pc:sldMk cId="1687662710" sldId="380"/>
        </pc:sldMkLst>
        <pc:spChg chg="mod">
          <ac:chgData name="ΕΙΡΗΝΗ ΚΑΤΣΑΡΟΥ" userId="3d7c3f3ab11cf231" providerId="LiveId" clId="{58D3516E-C68E-4816-BB91-0168A74178CB}" dt="2023-02-12T14:10:26.527" v="27329" actId="20577"/>
          <ac:spMkLst>
            <pc:docMk/>
            <pc:sldMk cId="1687662710" sldId="380"/>
            <ac:spMk id="2" creationId="{21BB3ACD-39D6-4B07-B165-F979837486AA}"/>
          </ac:spMkLst>
        </pc:spChg>
        <pc:spChg chg="add del mod">
          <ac:chgData name="ΕΙΡΗΝΗ ΚΑΤΣΑΡΟΥ" userId="3d7c3f3ab11cf231" providerId="LiveId" clId="{58D3516E-C68E-4816-BB91-0168A74178CB}" dt="2023-02-11T14:57:13.614" v="5561" actId="931"/>
          <ac:spMkLst>
            <pc:docMk/>
            <pc:sldMk cId="1687662710" sldId="380"/>
            <ac:spMk id="4" creationId="{4E874E47-E9CD-0E3F-E6CA-B67C13BC64D9}"/>
          </ac:spMkLst>
        </pc:spChg>
        <pc:spChg chg="mod">
          <ac:chgData name="ΕΙΡΗΝΗ ΚΑΤΣΑΡΟΥ" userId="3d7c3f3ab11cf231" providerId="LiveId" clId="{58D3516E-C68E-4816-BB91-0168A74178CB}" dt="2023-02-11T15:29:56.691" v="6660" actId="14100"/>
          <ac:spMkLst>
            <pc:docMk/>
            <pc:sldMk cId="1687662710" sldId="380"/>
            <ac:spMk id="8" creationId="{B2E684E6-E821-4621-9B94-EFE47C9D651D}"/>
          </ac:spMkLst>
        </pc:spChg>
        <pc:spChg chg="mod">
          <ac:chgData name="ΕΙΡΗΝΗ ΚΑΤΣΑΡΟΥ" userId="3d7c3f3ab11cf231" providerId="LiveId" clId="{58D3516E-C68E-4816-BB91-0168A74178CB}" dt="2023-02-11T14:57:04.853" v="5560" actId="20577"/>
          <ac:spMkLst>
            <pc:docMk/>
            <pc:sldMk cId="1687662710" sldId="380"/>
            <ac:spMk id="9" creationId="{F3547202-6B2E-4F1D-B342-8268B9E48FEB}"/>
          </ac:spMkLst>
        </pc:spChg>
        <pc:spChg chg="mod">
          <ac:chgData name="ΕΙΡΗΝΗ ΚΑΤΣΑΡΟΥ" userId="3d7c3f3ab11cf231" providerId="LiveId" clId="{58D3516E-C68E-4816-BB91-0168A74178CB}" dt="2023-02-11T15:22:08.107" v="6621" actId="20577"/>
          <ac:spMkLst>
            <pc:docMk/>
            <pc:sldMk cId="1687662710" sldId="380"/>
            <ac:spMk id="10" creationId="{4FC46D3E-67F5-4E0D-982C-70E7EEF62081}"/>
          </ac:spMkLst>
        </pc:spChg>
        <pc:spChg chg="mod">
          <ac:chgData name="ΕΙΡΗΝΗ ΚΑΤΣΑΡΟΥ" userId="3d7c3f3ab11cf231" providerId="LiveId" clId="{58D3516E-C68E-4816-BB91-0168A74178CB}" dt="2023-02-11T15:29:51.883" v="6659" actId="1076"/>
          <ac:spMkLst>
            <pc:docMk/>
            <pc:sldMk cId="1687662710" sldId="380"/>
            <ac:spMk id="11" creationId="{6477573B-C3C4-4238-99BD-FE259DFFBD39}"/>
          </ac:spMkLst>
        </pc:spChg>
        <pc:spChg chg="add del mod">
          <ac:chgData name="ΕΙΡΗΝΗ ΚΑΤΣΑΡΟΥ" userId="3d7c3f3ab11cf231" providerId="LiveId" clId="{58D3516E-C68E-4816-BB91-0168A74178CB}" dt="2023-02-11T15:28:20.847" v="6648" actId="931"/>
          <ac:spMkLst>
            <pc:docMk/>
            <pc:sldMk cId="1687662710" sldId="380"/>
            <ac:spMk id="12" creationId="{B2E045E1-AD5C-665A-8811-33F8D52396B4}"/>
          </ac:spMkLst>
        </pc:spChg>
        <pc:spChg chg="add del mod">
          <ac:chgData name="ΕΙΡΗΝΗ ΚΑΤΣΑΡΟΥ" userId="3d7c3f3ab11cf231" providerId="LiveId" clId="{58D3516E-C68E-4816-BB91-0168A74178CB}" dt="2023-02-11T15:29:25.772" v="6651" actId="931"/>
          <ac:spMkLst>
            <pc:docMk/>
            <pc:sldMk cId="1687662710" sldId="380"/>
            <ac:spMk id="14" creationId="{7CDA37A6-E56B-8E5C-A39E-376506DF8EB8}"/>
          </ac:spMkLst>
        </pc:spChg>
        <pc:spChg chg="mod">
          <ac:chgData name="ΕΙΡΗΝΗ ΚΑΤΣΑΡΟΥ" userId="3d7c3f3ab11cf231" providerId="LiveId" clId="{58D3516E-C68E-4816-BB91-0168A74178CB}" dt="2023-02-12T12:46:55.463" v="26564" actId="255"/>
          <ac:spMkLst>
            <pc:docMk/>
            <pc:sldMk cId="1687662710" sldId="380"/>
            <ac:spMk id="20" creationId="{A591A21E-BA81-7273-0FCC-BCFD0B8D6E9D}"/>
          </ac:spMkLst>
        </pc:spChg>
        <pc:spChg chg="add del mod">
          <ac:chgData name="ΕΙΡΗΝΗ ΚΑΤΣΑΡΟΥ" userId="3d7c3f3ab11cf231" providerId="LiveId" clId="{58D3516E-C68E-4816-BB91-0168A74178CB}" dt="2023-02-11T15:29:40.558" v="6655" actId="931"/>
          <ac:spMkLst>
            <pc:docMk/>
            <pc:sldMk cId="1687662710" sldId="380"/>
            <ac:spMk id="26" creationId="{AA52D0BF-9274-54EE-758F-891703765ECB}"/>
          </ac:spMkLst>
        </pc:spChg>
        <pc:picChg chg="add mod">
          <ac:chgData name="ΕΙΡΗΝΗ ΚΑΤΣΑΡΟΥ" userId="3d7c3f3ab11cf231" providerId="LiveId" clId="{58D3516E-C68E-4816-BB91-0168A74178CB}" dt="2023-02-11T14:57:15.651" v="5562" actId="27614"/>
          <ac:picMkLst>
            <pc:docMk/>
            <pc:sldMk cId="1687662710" sldId="380"/>
            <ac:picMk id="16" creationId="{E5A858DB-CAA7-2C5C-BA73-7E19440F4363}"/>
          </ac:picMkLst>
        </pc:picChg>
        <pc:picChg chg="add mod">
          <ac:chgData name="ΕΙΡΗΝΗ ΚΑΤΣΑΡΟΥ" userId="3d7c3f3ab11cf231" providerId="LiveId" clId="{58D3516E-C68E-4816-BB91-0168A74178CB}" dt="2023-02-11T15:28:23.950" v="6650" actId="962"/>
          <ac:picMkLst>
            <pc:docMk/>
            <pc:sldMk cId="1687662710" sldId="380"/>
            <ac:picMk id="18" creationId="{03D9BDAB-A279-5911-5D9B-88A6AE9C8368}"/>
          </ac:picMkLst>
        </pc:picChg>
        <pc:picChg chg="del">
          <ac:chgData name="ΕΙΡΗΝΗ ΚΑΤΣΑΡΟΥ" userId="3d7c3f3ab11cf231" providerId="LiveId" clId="{58D3516E-C68E-4816-BB91-0168A74178CB}" dt="2023-02-11T14:54:19.145" v="5355" actId="21"/>
          <ac:picMkLst>
            <pc:docMk/>
            <pc:sldMk cId="1687662710" sldId="380"/>
            <ac:picMk id="19" creationId="{8091D5CC-BDF6-6818-D70F-46AD424447F6}"/>
          </ac:picMkLst>
        </pc:picChg>
        <pc:picChg chg="del">
          <ac:chgData name="ΕΙΡΗΝΗ ΚΑΤΣΑΡΟΥ" userId="3d7c3f3ab11cf231" providerId="LiveId" clId="{58D3516E-C68E-4816-BB91-0168A74178CB}" dt="2023-02-11T14:54:38.534" v="5376" actId="21"/>
          <ac:picMkLst>
            <pc:docMk/>
            <pc:sldMk cId="1687662710" sldId="380"/>
            <ac:picMk id="22" creationId="{44F50081-74CA-CE4B-6269-45C064E924C9}"/>
          </ac:picMkLst>
        </pc:picChg>
        <pc:picChg chg="add del mod">
          <ac:chgData name="ΕΙΡΗΝΗ ΚΑΤΣΑΡΟΥ" userId="3d7c3f3ab11cf231" providerId="LiveId" clId="{58D3516E-C68E-4816-BB91-0168A74178CB}" dt="2023-02-11T15:29:29.530" v="6654" actId="21"/>
          <ac:picMkLst>
            <pc:docMk/>
            <pc:sldMk cId="1687662710" sldId="380"/>
            <ac:picMk id="23" creationId="{351BABA2-271E-D610-0D9A-DD94A0142075}"/>
          </ac:picMkLst>
        </pc:picChg>
        <pc:picChg chg="del">
          <ac:chgData name="ΕΙΡΗΝΗ ΚΑΤΣΑΡΟΥ" userId="3d7c3f3ab11cf231" providerId="LiveId" clId="{58D3516E-C68E-4816-BB91-0168A74178CB}" dt="2023-02-11T14:54:40.726" v="5377" actId="21"/>
          <ac:picMkLst>
            <pc:docMk/>
            <pc:sldMk cId="1687662710" sldId="380"/>
            <ac:picMk id="24" creationId="{C0B08072-0CA6-EB37-76E0-C9DFBC25B04C}"/>
          </ac:picMkLst>
        </pc:picChg>
        <pc:picChg chg="add mod">
          <ac:chgData name="ΕΙΡΗΝΗ ΚΑΤΣΑΡΟΥ" userId="3d7c3f3ab11cf231" providerId="LiveId" clId="{58D3516E-C68E-4816-BB91-0168A74178CB}" dt="2023-02-11T15:29:42.078" v="6657" actId="962"/>
          <ac:picMkLst>
            <pc:docMk/>
            <pc:sldMk cId="1687662710" sldId="380"/>
            <ac:picMk id="28" creationId="{3FB504F6-5449-E5BC-47DD-3598C759E9DB}"/>
          </ac:picMkLst>
        </pc:picChg>
      </pc:sldChg>
      <pc:sldChg chg="addSp delSp modSp add mod setBg delDesignElem">
        <pc:chgData name="ΕΙΡΗΝΗ ΚΑΤΣΑΡΟΥ" userId="3d7c3f3ab11cf231" providerId="LiveId" clId="{58D3516E-C68E-4816-BB91-0168A74178CB}" dt="2023-02-12T13:04:50.118" v="26668" actId="947"/>
        <pc:sldMkLst>
          <pc:docMk/>
          <pc:sldMk cId="2538949729" sldId="381"/>
        </pc:sldMkLst>
        <pc:spChg chg="mod">
          <ac:chgData name="ΕΙΡΗΝΗ ΚΑΤΣΑΡΟΥ" userId="3d7c3f3ab11cf231" providerId="LiveId" clId="{58D3516E-C68E-4816-BB91-0168A74178CB}" dt="2023-02-12T13:04:50.118" v="26668" actId="947"/>
          <ac:spMkLst>
            <pc:docMk/>
            <pc:sldMk cId="2538949729" sldId="381"/>
            <ac:spMk id="10" creationId="{47CB9539-9C1D-C1B1-41FF-32292F994CC7}"/>
          </ac:spMkLst>
        </pc:spChg>
        <pc:spChg chg="mod">
          <ac:chgData name="ΕΙΡΗΝΗ ΚΑΤΣΑΡΟΥ" userId="3d7c3f3ab11cf231" providerId="LiveId" clId="{58D3516E-C68E-4816-BB91-0168A74178CB}" dt="2023-02-11T15:07:44.759" v="5868" actId="14100"/>
          <ac:spMkLst>
            <pc:docMk/>
            <pc:sldMk cId="2538949729" sldId="381"/>
            <ac:spMk id="12" creationId="{71EA3740-303A-E435-BD11-6ECE78E37653}"/>
          </ac:spMkLst>
        </pc:spChg>
        <pc:spChg chg="del">
          <ac:chgData name="ΕΙΡΗΝΗ ΚΑΤΣΑΡΟΥ" userId="3d7c3f3ab11cf231" providerId="LiveId" clId="{58D3516E-C68E-4816-BB91-0168A74178CB}" dt="2023-02-11T15:02:07.512" v="5799"/>
          <ac:spMkLst>
            <pc:docMk/>
            <pc:sldMk cId="2538949729" sldId="381"/>
            <ac:spMk id="14" creationId="{FA23A907-97FB-4A8F-880A-DD77401C4296}"/>
          </ac:spMkLst>
        </pc:spChg>
        <pc:spChg chg="add del">
          <ac:chgData name="ΕΙΡΗΝΗ ΚΑΤΣΑΡΟΥ" userId="3d7c3f3ab11cf231" providerId="LiveId" clId="{58D3516E-C68E-4816-BB91-0168A74178CB}" dt="2023-02-11T15:05:54.921" v="5834" actId="26606"/>
          <ac:spMkLst>
            <pc:docMk/>
            <pc:sldMk cId="2538949729" sldId="381"/>
            <ac:spMk id="15" creationId="{907EF6B7-1338-4443-8C46-6A318D952DFD}"/>
          </ac:spMkLst>
        </pc:spChg>
        <pc:spChg chg="add del">
          <ac:chgData name="ΕΙΡΗΝΗ ΚΑΤΣΑΡΟΥ" userId="3d7c3f3ab11cf231" providerId="LiveId" clId="{58D3516E-C68E-4816-BB91-0168A74178CB}" dt="2023-02-11T15:05:54.921" v="5834" actId="26606"/>
          <ac:spMkLst>
            <pc:docMk/>
            <pc:sldMk cId="2538949729" sldId="381"/>
            <ac:spMk id="16" creationId="{DAAE4CDD-124C-4DCF-9584-B6033B545DD5}"/>
          </ac:spMkLst>
        </pc:spChg>
        <pc:spChg chg="del">
          <ac:chgData name="ΕΙΡΗΝΗ ΚΑΤΣΑΡΟΥ" userId="3d7c3f3ab11cf231" providerId="LiveId" clId="{58D3516E-C68E-4816-BB91-0168A74178CB}" dt="2023-02-11T15:02:07.512" v="5799"/>
          <ac:spMkLst>
            <pc:docMk/>
            <pc:sldMk cId="2538949729" sldId="381"/>
            <ac:spMk id="17" creationId="{C2554CA6-288E-4202-BC52-2E5A8F0C0AED}"/>
          </ac:spMkLst>
        </pc:spChg>
        <pc:spChg chg="add del">
          <ac:chgData name="ΕΙΡΗΝΗ ΚΑΤΣΑΡΟΥ" userId="3d7c3f3ab11cf231" providerId="LiveId" clId="{58D3516E-C68E-4816-BB91-0168A74178CB}" dt="2023-02-11T15:05:54.921" v="5834" actId="26606"/>
          <ac:spMkLst>
            <pc:docMk/>
            <pc:sldMk cId="2538949729" sldId="381"/>
            <ac:spMk id="18" creationId="{081E4A58-353D-44AE-B2FC-2A74E2E400F7}"/>
          </ac:spMkLst>
        </pc:spChg>
        <pc:spChg chg="del">
          <ac:chgData name="ΕΙΡΗΝΗ ΚΑΤΣΑΡΟΥ" userId="3d7c3f3ab11cf231" providerId="LiveId" clId="{58D3516E-C68E-4816-BB91-0168A74178CB}" dt="2023-02-11T15:02:07.512" v="5799"/>
          <ac:spMkLst>
            <pc:docMk/>
            <pc:sldMk cId="2538949729" sldId="381"/>
            <ac:spMk id="19" creationId="{B10BB131-AC8E-4A8E-A5D1-36260F720C3B}"/>
          </ac:spMkLst>
        </pc:spChg>
        <pc:spChg chg="del">
          <ac:chgData name="ΕΙΡΗΝΗ ΚΑΤΣΑΡΟΥ" userId="3d7c3f3ab11cf231" providerId="LiveId" clId="{58D3516E-C68E-4816-BB91-0168A74178CB}" dt="2023-02-11T15:02:07.512" v="5799"/>
          <ac:spMkLst>
            <pc:docMk/>
            <pc:sldMk cId="2538949729" sldId="381"/>
            <ac:spMk id="21" creationId="{5B7778FC-632E-4DCA-A7CB-0D7731CCF970}"/>
          </ac:spMkLst>
        </pc:spChg>
        <pc:spChg chg="add">
          <ac:chgData name="ΕΙΡΗΝΗ ΚΑΤΣΑΡΟΥ" userId="3d7c3f3ab11cf231" providerId="LiveId" clId="{58D3516E-C68E-4816-BB91-0168A74178CB}" dt="2023-02-11T15:05:54.921" v="5834" actId="26606"/>
          <ac:spMkLst>
            <pc:docMk/>
            <pc:sldMk cId="2538949729" sldId="381"/>
            <ac:spMk id="23" creationId="{C2554CA6-288E-4202-BC52-2E5A8F0C0AED}"/>
          </ac:spMkLst>
        </pc:spChg>
        <pc:spChg chg="add">
          <ac:chgData name="ΕΙΡΗΝΗ ΚΑΤΣΑΡΟΥ" userId="3d7c3f3ab11cf231" providerId="LiveId" clId="{58D3516E-C68E-4816-BB91-0168A74178CB}" dt="2023-02-11T15:05:54.921" v="5834" actId="26606"/>
          <ac:spMkLst>
            <pc:docMk/>
            <pc:sldMk cId="2538949729" sldId="381"/>
            <ac:spMk id="25" creationId="{B10BB131-AC8E-4A8E-A5D1-36260F720C3B}"/>
          </ac:spMkLst>
        </pc:spChg>
        <pc:spChg chg="add">
          <ac:chgData name="ΕΙΡΗΝΗ ΚΑΤΣΑΡΟΥ" userId="3d7c3f3ab11cf231" providerId="LiveId" clId="{58D3516E-C68E-4816-BB91-0168A74178CB}" dt="2023-02-11T15:05:54.921" v="5834" actId="26606"/>
          <ac:spMkLst>
            <pc:docMk/>
            <pc:sldMk cId="2538949729" sldId="381"/>
            <ac:spMk id="27" creationId="{5B7778FC-632E-4DCA-A7CB-0D7731CCF970}"/>
          </ac:spMkLst>
        </pc:spChg>
        <pc:spChg chg="add">
          <ac:chgData name="ΕΙΡΗΝΗ ΚΑΤΣΑΡΟΥ" userId="3d7c3f3ab11cf231" providerId="LiveId" clId="{58D3516E-C68E-4816-BB91-0168A74178CB}" dt="2023-02-11T15:05:54.921" v="5834" actId="26606"/>
          <ac:spMkLst>
            <pc:docMk/>
            <pc:sldMk cId="2538949729" sldId="381"/>
            <ac:spMk id="29" creationId="{FA23A907-97FB-4A8F-880A-DD77401C4296}"/>
          </ac:spMkLst>
        </pc:spChg>
      </pc:sldChg>
      <pc:sldChg chg="addSp delSp modSp add mod">
        <pc:chgData name="ΕΙΡΗΝΗ ΚΑΤΣΑΡΟΥ" userId="3d7c3f3ab11cf231" providerId="LiveId" clId="{58D3516E-C68E-4816-BB91-0168A74178CB}" dt="2023-02-12T13:06:14.135" v="26673" actId="1076"/>
        <pc:sldMkLst>
          <pc:docMk/>
          <pc:sldMk cId="3003058801" sldId="382"/>
        </pc:sldMkLst>
        <pc:spChg chg="add del mod">
          <ac:chgData name="ΕΙΡΗΝΗ ΚΑΤΣΑΡΟΥ" userId="3d7c3f3ab11cf231" providerId="LiveId" clId="{58D3516E-C68E-4816-BB91-0168A74178CB}" dt="2023-02-11T15:11:14.498" v="5871" actId="931"/>
          <ac:spMkLst>
            <pc:docMk/>
            <pc:sldMk cId="3003058801" sldId="382"/>
            <ac:spMk id="3" creationId="{424349F6-67AC-006B-37F2-BE8BFAEBCBFB}"/>
          </ac:spMkLst>
        </pc:spChg>
        <pc:spChg chg="mod">
          <ac:chgData name="ΕΙΡΗΝΗ ΚΑΤΣΑΡΟΥ" userId="3d7c3f3ab11cf231" providerId="LiveId" clId="{58D3516E-C68E-4816-BB91-0168A74178CB}" dt="2023-02-12T13:05:50.156" v="26669" actId="2711"/>
          <ac:spMkLst>
            <pc:docMk/>
            <pc:sldMk cId="3003058801" sldId="382"/>
            <ac:spMk id="5" creationId="{ABD7D3E9-194D-4A3D-9826-F2458533B950}"/>
          </ac:spMkLst>
        </pc:spChg>
        <pc:spChg chg="mod">
          <ac:chgData name="ΕΙΡΗΝΗ ΚΑΤΣΑΡΟΥ" userId="3d7c3f3ab11cf231" providerId="LiveId" clId="{58D3516E-C68E-4816-BB91-0168A74178CB}" dt="2023-02-12T13:06:14.135" v="26673" actId="1076"/>
          <ac:spMkLst>
            <pc:docMk/>
            <pc:sldMk cId="3003058801" sldId="382"/>
            <ac:spMk id="6" creationId="{5AF42BF0-0B17-4E57-940A-6CE81C90668D}"/>
          </ac:spMkLst>
        </pc:spChg>
        <pc:spChg chg="del">
          <ac:chgData name="ΕΙΡΗΝΗ ΚΑΤΣΑΡΟΥ" userId="3d7c3f3ab11cf231" providerId="LiveId" clId="{58D3516E-C68E-4816-BB91-0168A74178CB}" dt="2023-02-11T15:12:02.173" v="5955" actId="21"/>
          <ac:spMkLst>
            <pc:docMk/>
            <pc:sldMk cId="3003058801" sldId="382"/>
            <ac:spMk id="10" creationId="{D6AA2E5A-6160-8974-5832-92BE725C61F3}"/>
          </ac:spMkLst>
        </pc:spChg>
        <pc:spChg chg="del">
          <ac:chgData name="ΕΙΡΗΝΗ ΚΑΤΣΑΡΟΥ" userId="3d7c3f3ab11cf231" providerId="LiveId" clId="{58D3516E-C68E-4816-BB91-0168A74178CB}" dt="2023-02-11T15:12:42.541" v="5957" actId="21"/>
          <ac:spMkLst>
            <pc:docMk/>
            <pc:sldMk cId="3003058801" sldId="382"/>
            <ac:spMk id="13" creationId="{6BCE96E8-653C-2C6C-CF3E-7634C8C89F26}"/>
          </ac:spMkLst>
        </pc:spChg>
        <pc:picChg chg="add mod">
          <ac:chgData name="ΕΙΡΗΝΗ ΚΑΤΣΑΡΟΥ" userId="3d7c3f3ab11cf231" providerId="LiveId" clId="{58D3516E-C68E-4816-BB91-0168A74178CB}" dt="2023-02-11T15:15:31.722" v="5984" actId="14100"/>
          <ac:picMkLst>
            <pc:docMk/>
            <pc:sldMk cId="3003058801" sldId="382"/>
            <ac:picMk id="8" creationId="{A1BDA2A2-7909-3D6D-178F-2F4C4A37FC19}"/>
          </ac:picMkLst>
        </pc:picChg>
        <pc:picChg chg="del">
          <ac:chgData name="ΕΙΡΗΝΗ ΚΑΤΣΑΡΟΥ" userId="3d7c3f3ab11cf231" providerId="LiveId" clId="{58D3516E-C68E-4816-BB91-0168A74178CB}" dt="2023-02-11T15:11:08.700" v="5870" actId="21"/>
          <ac:picMkLst>
            <pc:docMk/>
            <pc:sldMk cId="3003058801" sldId="382"/>
            <ac:picMk id="9" creationId="{9A188146-C502-FB39-5B3C-EDE6F611CCD3}"/>
          </ac:picMkLst>
        </pc:picChg>
        <pc:picChg chg="add mod">
          <ac:chgData name="ΕΙΡΗΝΗ ΚΑΤΣΑΡΟΥ" userId="3d7c3f3ab11cf231" providerId="LiveId" clId="{58D3516E-C68E-4816-BB91-0168A74178CB}" dt="2023-02-11T15:16:48.440" v="5998" actId="1440"/>
          <ac:picMkLst>
            <pc:docMk/>
            <pc:sldMk cId="3003058801" sldId="382"/>
            <ac:picMk id="14" creationId="{7C5569F0-D72A-80C0-2708-929B921A4778}"/>
          </ac:picMkLst>
        </pc:picChg>
      </pc:sldChg>
      <pc:sldChg chg="addSp delSp modSp add mod">
        <pc:chgData name="ΕΙΡΗΝΗ ΚΑΤΣΑΡΟΥ" userId="3d7c3f3ab11cf231" providerId="LiveId" clId="{58D3516E-C68E-4816-BB91-0168A74178CB}" dt="2023-02-12T13:06:47.031" v="26678" actId="14100"/>
        <pc:sldMkLst>
          <pc:docMk/>
          <pc:sldMk cId="4221354589" sldId="383"/>
        </pc:sldMkLst>
        <pc:spChg chg="add del mod">
          <ac:chgData name="ΕΙΡΗΝΗ ΚΑΤΣΑΡΟΥ" userId="3d7c3f3ab11cf231" providerId="LiveId" clId="{58D3516E-C68E-4816-BB91-0168A74178CB}" dt="2023-02-11T16:01:36.743" v="6663" actId="931"/>
          <ac:spMkLst>
            <pc:docMk/>
            <pc:sldMk cId="4221354589" sldId="383"/>
            <ac:spMk id="3" creationId="{0E7569DD-2D71-766B-0AC8-BFC6F042D6AB}"/>
          </ac:spMkLst>
        </pc:spChg>
        <pc:spChg chg="mod">
          <ac:chgData name="ΕΙΡΗΝΗ ΚΑΤΣΑΡΟΥ" userId="3d7c3f3ab11cf231" providerId="LiveId" clId="{58D3516E-C68E-4816-BB91-0168A74178CB}" dt="2023-02-12T13:06:47.031" v="26678" actId="14100"/>
          <ac:spMkLst>
            <pc:docMk/>
            <pc:sldMk cId="4221354589" sldId="383"/>
            <ac:spMk id="5" creationId="{ABD7D3E9-194D-4A3D-9826-F2458533B950}"/>
          </ac:spMkLst>
        </pc:spChg>
        <pc:spChg chg="mod">
          <ac:chgData name="ΕΙΡΗΝΗ ΚΑΤΣΑΡΟΥ" userId="3d7c3f3ab11cf231" providerId="LiveId" clId="{58D3516E-C68E-4816-BB91-0168A74178CB}" dt="2023-02-12T13:06:31.171" v="26675" actId="255"/>
          <ac:spMkLst>
            <pc:docMk/>
            <pc:sldMk cId="4221354589" sldId="383"/>
            <ac:spMk id="6" creationId="{5AF42BF0-0B17-4E57-940A-6CE81C90668D}"/>
          </ac:spMkLst>
        </pc:spChg>
        <pc:picChg chg="del">
          <ac:chgData name="ΕΙΡΗΝΗ ΚΑΤΣΑΡΟΥ" userId="3d7c3f3ab11cf231" providerId="LiveId" clId="{58D3516E-C68E-4816-BB91-0168A74178CB}" dt="2023-02-11T16:01:23.268" v="6662" actId="21"/>
          <ac:picMkLst>
            <pc:docMk/>
            <pc:sldMk cId="4221354589" sldId="383"/>
            <ac:picMk id="8" creationId="{A1BDA2A2-7909-3D6D-178F-2F4C4A37FC19}"/>
          </ac:picMkLst>
        </pc:picChg>
        <pc:picChg chg="add mod">
          <ac:chgData name="ΕΙΡΗΝΗ ΚΑΤΣΑΡΟΥ" userId="3d7c3f3ab11cf231" providerId="LiveId" clId="{58D3516E-C68E-4816-BB91-0168A74178CB}" dt="2023-02-11T16:02:24.014" v="6679" actId="14100"/>
          <ac:picMkLst>
            <pc:docMk/>
            <pc:sldMk cId="4221354589" sldId="383"/>
            <ac:picMk id="9" creationId="{90ACA753-5FF8-475F-2AE5-4C926999E416}"/>
          </ac:picMkLst>
        </pc:picChg>
        <pc:picChg chg="add mod">
          <ac:chgData name="ΕΙΡΗΝΗ ΚΑΤΣΑΡΟΥ" userId="3d7c3f3ab11cf231" providerId="LiveId" clId="{58D3516E-C68E-4816-BB91-0168A74178CB}" dt="2023-02-11T16:02:20.542" v="6678" actId="14100"/>
          <ac:picMkLst>
            <pc:docMk/>
            <pc:sldMk cId="4221354589" sldId="383"/>
            <ac:picMk id="11" creationId="{4C3C6D39-19E9-AB54-0E33-80B2E9882039}"/>
          </ac:picMkLst>
        </pc:picChg>
        <pc:picChg chg="del">
          <ac:chgData name="ΕΙΡΗΝΗ ΚΑΤΣΑΡΟΥ" userId="3d7c3f3ab11cf231" providerId="LiveId" clId="{58D3516E-C68E-4816-BB91-0168A74178CB}" dt="2023-02-11T16:02:11.339" v="6675" actId="21"/>
          <ac:picMkLst>
            <pc:docMk/>
            <pc:sldMk cId="4221354589" sldId="383"/>
            <ac:picMk id="14" creationId="{7C5569F0-D72A-80C0-2708-929B921A4778}"/>
          </ac:picMkLst>
        </pc:picChg>
        <pc:picChg chg="add mod">
          <ac:chgData name="ΕΙΡΗΝΗ ΚΑΤΣΑΡΟΥ" userId="3d7c3f3ab11cf231" providerId="LiveId" clId="{58D3516E-C68E-4816-BB91-0168A74178CB}" dt="2023-02-11T16:12:44.904" v="7211" actId="1076"/>
          <ac:picMkLst>
            <pc:docMk/>
            <pc:sldMk cId="4221354589" sldId="383"/>
            <ac:picMk id="15" creationId="{EF957864-0EFB-FD56-4EA3-E4E798019E79}"/>
          </ac:picMkLst>
        </pc:picChg>
      </pc:sldChg>
      <pc:sldChg chg="addSp delSp modSp add mod">
        <pc:chgData name="ΕΙΡΗΝΗ ΚΑΤΣΑΡΟΥ" userId="3d7c3f3ab11cf231" providerId="LiveId" clId="{58D3516E-C68E-4816-BB91-0168A74178CB}" dt="2023-02-12T13:07:16.176" v="26683" actId="20577"/>
        <pc:sldMkLst>
          <pc:docMk/>
          <pc:sldMk cId="168693031" sldId="384"/>
        </pc:sldMkLst>
        <pc:spChg chg="mod">
          <ac:chgData name="ΕΙΡΗΝΗ ΚΑΤΣΑΡΟΥ" userId="3d7c3f3ab11cf231" providerId="LiveId" clId="{58D3516E-C68E-4816-BB91-0168A74178CB}" dt="2023-02-12T13:07:16.176" v="26683" actId="20577"/>
          <ac:spMkLst>
            <pc:docMk/>
            <pc:sldMk cId="168693031" sldId="384"/>
            <ac:spMk id="5" creationId="{ABD7D3E9-194D-4A3D-9826-F2458533B950}"/>
          </ac:spMkLst>
        </pc:spChg>
        <pc:spChg chg="mod">
          <ac:chgData name="ΕΙΡΗΝΗ ΚΑΤΣΑΡΟΥ" userId="3d7c3f3ab11cf231" providerId="LiveId" clId="{58D3516E-C68E-4816-BB91-0168A74178CB}" dt="2023-02-11T16:34:56.150" v="8576" actId="255"/>
          <ac:spMkLst>
            <pc:docMk/>
            <pc:sldMk cId="168693031" sldId="384"/>
            <ac:spMk id="6" creationId="{5AF42BF0-0B17-4E57-940A-6CE81C90668D}"/>
          </ac:spMkLst>
        </pc:spChg>
        <pc:spChg chg="mod">
          <ac:chgData name="ΕΙΡΗΝΗ ΚΑΤΣΑΡΟΥ" userId="3d7c3f3ab11cf231" providerId="LiveId" clId="{58D3516E-C68E-4816-BB91-0168A74178CB}" dt="2023-02-11T16:21:36.095" v="7856" actId="14100"/>
          <ac:spMkLst>
            <pc:docMk/>
            <pc:sldMk cId="168693031" sldId="384"/>
            <ac:spMk id="12" creationId="{CA4B76B6-CF1E-7559-6EB3-436435EF8F24}"/>
          </ac:spMkLst>
        </pc:spChg>
        <pc:picChg chg="add mod">
          <ac:chgData name="ΕΙΡΗΝΗ ΚΑΤΣΑΡΟΥ" userId="3d7c3f3ab11cf231" providerId="LiveId" clId="{58D3516E-C68E-4816-BB91-0168A74178CB}" dt="2023-02-11T16:21:43.054" v="7858" actId="1440"/>
          <ac:picMkLst>
            <pc:docMk/>
            <pc:sldMk cId="168693031" sldId="384"/>
            <ac:picMk id="3" creationId="{D176934A-1DDD-EDEF-34BE-508E1B2304A9}"/>
          </ac:picMkLst>
        </pc:picChg>
        <pc:picChg chg="del">
          <ac:chgData name="ΕΙΡΗΝΗ ΚΑΤΣΑΡΟΥ" userId="3d7c3f3ab11cf231" providerId="LiveId" clId="{58D3516E-C68E-4816-BB91-0168A74178CB}" dt="2023-02-11T16:14:48.331" v="7370" actId="21"/>
          <ac:picMkLst>
            <pc:docMk/>
            <pc:sldMk cId="168693031" sldId="384"/>
            <ac:picMk id="15" creationId="{EF957864-0EFB-FD56-4EA3-E4E798019E79}"/>
          </ac:picMkLst>
        </pc:picChg>
      </pc:sldChg>
      <pc:sldChg chg="addSp delSp modSp add mod">
        <pc:chgData name="ΕΙΡΗΝΗ ΚΑΤΣΑΡΟΥ" userId="3d7c3f3ab11cf231" providerId="LiveId" clId="{58D3516E-C68E-4816-BB91-0168A74178CB}" dt="2023-02-11T16:33:35.301" v="8573" actId="14100"/>
        <pc:sldMkLst>
          <pc:docMk/>
          <pc:sldMk cId="1002518666" sldId="385"/>
        </pc:sldMkLst>
        <pc:spChg chg="mod">
          <ac:chgData name="ΕΙΡΗΝΗ ΚΑΤΣΑΡΟΥ" userId="3d7c3f3ab11cf231" providerId="LiveId" clId="{58D3516E-C68E-4816-BB91-0168A74178CB}" dt="2023-02-11T16:33:35.301" v="8573" actId="14100"/>
          <ac:spMkLst>
            <pc:docMk/>
            <pc:sldMk cId="1002518666" sldId="385"/>
            <ac:spMk id="4" creationId="{2C831749-47ED-4B1D-822C-821C2833F86A}"/>
          </ac:spMkLst>
        </pc:spChg>
        <pc:spChg chg="mod">
          <ac:chgData name="ΕΙΡΗΝΗ ΚΑΤΣΑΡΟΥ" userId="3d7c3f3ab11cf231" providerId="LiveId" clId="{58D3516E-C68E-4816-BB91-0168A74178CB}" dt="2023-02-11T16:33:17.870" v="8567" actId="2711"/>
          <ac:spMkLst>
            <pc:docMk/>
            <pc:sldMk cId="1002518666" sldId="385"/>
            <ac:spMk id="5" creationId="{ABD7D3E9-194D-4A3D-9826-F2458533B950}"/>
          </ac:spMkLst>
        </pc:spChg>
        <pc:spChg chg="mod">
          <ac:chgData name="ΕΙΡΗΝΗ ΚΑΤΣΑΡΟΥ" userId="3d7c3f3ab11cf231" providerId="LiveId" clId="{58D3516E-C68E-4816-BB91-0168A74178CB}" dt="2023-02-11T16:33:12.237" v="8566" actId="2711"/>
          <ac:spMkLst>
            <pc:docMk/>
            <pc:sldMk cId="1002518666" sldId="385"/>
            <ac:spMk id="6" creationId="{5AF42BF0-0B17-4E57-940A-6CE81C90668D}"/>
          </ac:spMkLst>
        </pc:spChg>
        <pc:spChg chg="mod">
          <ac:chgData name="ΕΙΡΗΝΗ ΚΑΤΣΑΡΟΥ" userId="3d7c3f3ab11cf231" providerId="LiveId" clId="{58D3516E-C68E-4816-BB91-0168A74178CB}" dt="2023-02-11T16:32:41.033" v="8565" actId="14100"/>
          <ac:spMkLst>
            <pc:docMk/>
            <pc:sldMk cId="1002518666" sldId="385"/>
            <ac:spMk id="12" creationId="{CA4B76B6-CF1E-7559-6EB3-436435EF8F24}"/>
          </ac:spMkLst>
        </pc:spChg>
        <pc:picChg chg="del">
          <ac:chgData name="ΕΙΡΗΝΗ ΚΑΤΣΑΡΟΥ" userId="3d7c3f3ab11cf231" providerId="LiveId" clId="{58D3516E-C68E-4816-BB91-0168A74178CB}" dt="2023-02-11T16:24:29.269" v="7877" actId="21"/>
          <ac:picMkLst>
            <pc:docMk/>
            <pc:sldMk cId="1002518666" sldId="385"/>
            <ac:picMk id="3" creationId="{D176934A-1DDD-EDEF-34BE-508E1B2304A9}"/>
          </ac:picMkLst>
        </pc:picChg>
        <pc:picChg chg="add mod">
          <ac:chgData name="ΕΙΡΗΝΗ ΚΑΤΣΑΡΟΥ" userId="3d7c3f3ab11cf231" providerId="LiveId" clId="{58D3516E-C68E-4816-BB91-0168A74178CB}" dt="2023-02-11T16:31:22.369" v="8563" actId="1440"/>
          <ac:picMkLst>
            <pc:docMk/>
            <pc:sldMk cId="1002518666" sldId="385"/>
            <ac:picMk id="7" creationId="{711B7235-4D45-D07B-05AD-68B395D0B815}"/>
          </ac:picMkLst>
        </pc:picChg>
        <pc:picChg chg="mod">
          <ac:chgData name="ΕΙΡΗΝΗ ΚΑΤΣΑΡΟΥ" userId="3d7c3f3ab11cf231" providerId="LiveId" clId="{58D3516E-C68E-4816-BB91-0168A74178CB}" dt="2023-02-11T16:33:23.590" v="8568" actId="14100"/>
          <ac:picMkLst>
            <pc:docMk/>
            <pc:sldMk cId="1002518666" sldId="385"/>
            <ac:picMk id="9" creationId="{90ACA753-5FF8-475F-2AE5-4C926999E416}"/>
          </ac:picMkLst>
        </pc:picChg>
        <pc:picChg chg="mod">
          <ac:chgData name="ΕΙΡΗΝΗ ΚΑΤΣΑΡΟΥ" userId="3d7c3f3ab11cf231" providerId="LiveId" clId="{58D3516E-C68E-4816-BB91-0168A74178CB}" dt="2023-02-11T16:33:30.327" v="8572" actId="14100"/>
          <ac:picMkLst>
            <pc:docMk/>
            <pc:sldMk cId="1002518666" sldId="385"/>
            <ac:picMk id="11" creationId="{4C3C6D39-19E9-AB54-0E33-80B2E9882039}"/>
          </ac:picMkLst>
        </pc:picChg>
      </pc:sldChg>
      <pc:sldChg chg="addSp delSp modSp new mod ord setBg">
        <pc:chgData name="ΕΙΡΗΝΗ ΚΑΤΣΑΡΟΥ" userId="3d7c3f3ab11cf231" providerId="LiveId" clId="{58D3516E-C68E-4816-BB91-0168A74178CB}" dt="2023-02-12T12:57:05.803" v="26660"/>
        <pc:sldMkLst>
          <pc:docMk/>
          <pc:sldMk cId="2300749688" sldId="386"/>
        </pc:sldMkLst>
        <pc:spChg chg="add del mod">
          <ac:chgData name="ΕΙΡΗΝΗ ΚΑΤΣΑΡΟΥ" userId="3d7c3f3ab11cf231" providerId="LiveId" clId="{58D3516E-C68E-4816-BB91-0168A74178CB}" dt="2023-02-11T16:47:46.706" v="9189" actId="931"/>
          <ac:spMkLst>
            <pc:docMk/>
            <pc:sldMk cId="2300749688" sldId="386"/>
            <ac:spMk id="2" creationId="{9803D8F0-BEB0-88B1-D5FF-85A6FD51DCB8}"/>
          </ac:spMkLst>
        </pc:spChg>
        <pc:spChg chg="add mod">
          <ac:chgData name="ΕΙΡΗΝΗ ΚΑΤΣΑΡΟΥ" userId="3d7c3f3ab11cf231" providerId="LiveId" clId="{58D3516E-C68E-4816-BB91-0168A74178CB}" dt="2023-02-11T16:39:22.837" v="8755" actId="14100"/>
          <ac:spMkLst>
            <pc:docMk/>
            <pc:sldMk cId="2300749688" sldId="386"/>
            <ac:spMk id="3" creationId="{6794504A-4241-5FB5-A20D-2DD537775C46}"/>
          </ac:spMkLst>
        </pc:spChg>
        <pc:spChg chg="add del mod">
          <ac:chgData name="ΕΙΡΗΝΗ ΚΑΤΣΑΡΟΥ" userId="3d7c3f3ab11cf231" providerId="LiveId" clId="{58D3516E-C68E-4816-BB91-0168A74178CB}" dt="2023-02-11T16:50:51.123" v="9372" actId="1076"/>
          <ac:spMkLst>
            <pc:docMk/>
            <pc:sldMk cId="2300749688" sldId="386"/>
            <ac:spMk id="5" creationId="{BBCDB0AE-58AF-AB2E-C8BB-2BE857322670}"/>
          </ac:spMkLst>
        </pc:spChg>
        <pc:spChg chg="add del">
          <ac:chgData name="ΕΙΡΗΝΗ ΚΑΤΣΑΡΟΥ" userId="3d7c3f3ab11cf231" providerId="LiveId" clId="{58D3516E-C68E-4816-BB91-0168A74178CB}" dt="2023-02-11T16:36:00.697" v="8579" actId="26606"/>
          <ac:spMkLst>
            <pc:docMk/>
            <pc:sldMk cId="2300749688" sldId="386"/>
            <ac:spMk id="8" creationId="{8B089790-F4B6-46A7-BB28-7B74A9A9EFDC}"/>
          </ac:spMkLst>
        </pc:spChg>
        <pc:spChg chg="add mod">
          <ac:chgData name="ΕΙΡΗΝΗ ΚΑΤΣΑΡΟΥ" userId="3d7c3f3ab11cf231" providerId="LiveId" clId="{58D3516E-C68E-4816-BB91-0168A74178CB}" dt="2023-02-11T16:51:10.099" v="9378" actId="1076"/>
          <ac:spMkLst>
            <pc:docMk/>
            <pc:sldMk cId="2300749688" sldId="386"/>
            <ac:spMk id="9" creationId="{1CE3B298-4F91-8C9E-D86F-5484C0D1B4A2}"/>
          </ac:spMkLst>
        </pc:spChg>
        <pc:spChg chg="add del mod">
          <ac:chgData name="ΕΙΡΗΝΗ ΚΑΤΣΑΡΟΥ" userId="3d7c3f3ab11cf231" providerId="LiveId" clId="{58D3516E-C68E-4816-BB91-0168A74178CB}" dt="2023-02-11T16:50:32.709" v="9369" actId="931"/>
          <ac:spMkLst>
            <pc:docMk/>
            <pc:sldMk cId="2300749688" sldId="386"/>
            <ac:spMk id="16" creationId="{5E534CC2-8C61-4C0B-7ECE-DCAFA2EA3167}"/>
          </ac:spMkLst>
        </pc:spChg>
        <pc:spChg chg="add mod">
          <ac:chgData name="ΕΙΡΗΝΗ ΚΑΤΣΑΡΟΥ" userId="3d7c3f3ab11cf231" providerId="LiveId" clId="{58D3516E-C68E-4816-BB91-0168A74178CB}" dt="2023-02-11T16:52:43.346" v="9579" actId="20577"/>
          <ac:spMkLst>
            <pc:docMk/>
            <pc:sldMk cId="2300749688" sldId="386"/>
            <ac:spMk id="19" creationId="{DED7D019-9BFE-59E5-DC5D-A0E941D42A0F}"/>
          </ac:spMkLst>
        </pc:spChg>
        <pc:spChg chg="add del mod">
          <ac:chgData name="ΕΙΡΗΝΗ ΚΑΤΣΑΡΟΥ" userId="3d7c3f3ab11cf231" providerId="LiveId" clId="{58D3516E-C68E-4816-BB91-0168A74178CB}" dt="2023-02-11T16:53:42.607" v="9582" actId="931"/>
          <ac:spMkLst>
            <pc:docMk/>
            <pc:sldMk cId="2300749688" sldId="386"/>
            <ac:spMk id="21" creationId="{E78F77F3-4409-51A2-B625-E51F22023FB9}"/>
          </ac:spMkLst>
        </pc:spChg>
        <pc:spChg chg="add del mod">
          <ac:chgData name="ΕΙΡΗΝΗ ΚΑΤΣΑΡΟΥ" userId="3d7c3f3ab11cf231" providerId="LiveId" clId="{58D3516E-C68E-4816-BB91-0168A74178CB}" dt="2023-02-11T16:56:05.844" v="9584" actId="931"/>
          <ac:spMkLst>
            <pc:docMk/>
            <pc:sldMk cId="2300749688" sldId="386"/>
            <ac:spMk id="25" creationId="{C19CB7EC-8764-2EDC-023E-9D2029F5FC96}"/>
          </ac:spMkLst>
        </pc:spChg>
        <pc:grpChg chg="add del">
          <ac:chgData name="ΕΙΡΗΝΗ ΚΑΤΣΑΡΟΥ" userId="3d7c3f3ab11cf231" providerId="LiveId" clId="{58D3516E-C68E-4816-BB91-0168A74178CB}" dt="2023-02-11T16:36:00.697" v="8579" actId="26606"/>
          <ac:grpSpMkLst>
            <pc:docMk/>
            <pc:sldMk cId="2300749688" sldId="386"/>
            <ac:grpSpMk id="10" creationId="{9DE3F54D-33BC-4382-A2AB-5E002F0F1166}"/>
          </ac:grpSpMkLst>
        </pc:grpChg>
        <pc:picChg chg="add del">
          <ac:chgData name="ΕΙΡΗΝΗ ΚΑΤΣΑΡΟΥ" userId="3d7c3f3ab11cf231" providerId="LiveId" clId="{58D3516E-C68E-4816-BB91-0168A74178CB}" dt="2023-02-11T16:36:00.697" v="8579" actId="26606"/>
          <ac:picMkLst>
            <pc:docMk/>
            <pc:sldMk cId="2300749688" sldId="386"/>
            <ac:picMk id="4" creationId="{7FE2616D-BA4B-ECCC-BF52-769F0F49DBCA}"/>
          </ac:picMkLst>
        </pc:picChg>
        <pc:picChg chg="add del mod">
          <ac:chgData name="ΕΙΡΗΝΗ ΚΑΤΣΑΡΟΥ" userId="3d7c3f3ab11cf231" providerId="LiveId" clId="{58D3516E-C68E-4816-BB91-0168A74178CB}" dt="2023-02-11T16:50:25.154" v="9368" actId="21"/>
          <ac:picMkLst>
            <pc:docMk/>
            <pc:sldMk cId="2300749688" sldId="386"/>
            <ac:picMk id="7" creationId="{1E3E9081-6AEC-E048-5878-1AE8774EBDAC}"/>
          </ac:picMkLst>
        </pc:picChg>
        <pc:picChg chg="add del mod">
          <ac:chgData name="ΕΙΡΗΝΗ ΚΑΤΣΑΡΟΥ" userId="3d7c3f3ab11cf231" providerId="LiveId" clId="{58D3516E-C68E-4816-BB91-0168A74178CB}" dt="2023-02-11T16:52:47.606" v="9580" actId="21"/>
          <ac:picMkLst>
            <pc:docMk/>
            <pc:sldMk cId="2300749688" sldId="386"/>
            <ac:picMk id="18" creationId="{1FC6EED1-388A-9111-BDC9-ECAA3195B998}"/>
          </ac:picMkLst>
        </pc:picChg>
        <pc:picChg chg="add del mod">
          <ac:chgData name="ΕΙΡΗΝΗ ΚΑΤΣΑΡΟΥ" userId="3d7c3f3ab11cf231" providerId="LiveId" clId="{58D3516E-C68E-4816-BB91-0168A74178CB}" dt="2023-02-11T16:53:46.785" v="9583" actId="21"/>
          <ac:picMkLst>
            <pc:docMk/>
            <pc:sldMk cId="2300749688" sldId="386"/>
            <ac:picMk id="23" creationId="{4A58B25E-5D86-DF74-2570-6F73F30959B9}"/>
          </ac:picMkLst>
        </pc:picChg>
        <pc:picChg chg="add mod">
          <ac:chgData name="ΕΙΡΗΝΗ ΚΑΤΣΑΡΟΥ" userId="3d7c3f3ab11cf231" providerId="LiveId" clId="{58D3516E-C68E-4816-BB91-0168A74178CB}" dt="2023-02-11T16:56:22.264" v="9589" actId="14100"/>
          <ac:picMkLst>
            <pc:docMk/>
            <pc:sldMk cId="2300749688" sldId="386"/>
            <ac:picMk id="27" creationId="{5C3B6C9F-ECB3-D360-BDD0-929F37F2A939}"/>
          </ac:picMkLst>
        </pc:picChg>
      </pc:sldChg>
      <pc:sldChg chg="addSp delSp modSp add mod setBg delDesignElem">
        <pc:chgData name="ΕΙΡΗΝΗ ΚΑΤΣΑΡΟΥ" userId="3d7c3f3ab11cf231" providerId="LiveId" clId="{58D3516E-C68E-4816-BB91-0168A74178CB}" dt="2023-02-11T17:28:14.165" v="10997" actId="14100"/>
        <pc:sldMkLst>
          <pc:docMk/>
          <pc:sldMk cId="1069551800" sldId="387"/>
        </pc:sldMkLst>
        <pc:spChg chg="add del mod">
          <ac:chgData name="ΕΙΡΗΝΗ ΚΑΤΣΑΡΟΥ" userId="3d7c3f3ab11cf231" providerId="LiveId" clId="{58D3516E-C68E-4816-BB91-0168A74178CB}" dt="2023-02-11T17:02:46.821" v="9674"/>
          <ac:spMkLst>
            <pc:docMk/>
            <pc:sldMk cId="1069551800" sldId="387"/>
            <ac:spMk id="2" creationId="{A167318D-923F-577D-B121-64A18AE95A62}"/>
          </ac:spMkLst>
        </pc:spChg>
        <pc:spChg chg="mod">
          <ac:chgData name="ΕΙΡΗΝΗ ΚΑΤΣΑΡΟΥ" userId="3d7c3f3ab11cf231" providerId="LiveId" clId="{58D3516E-C68E-4816-BB91-0168A74178CB}" dt="2023-02-11T17:07:12.072" v="9735" actId="122"/>
          <ac:spMkLst>
            <pc:docMk/>
            <pc:sldMk cId="1069551800" sldId="387"/>
            <ac:spMk id="4" creationId="{90276DB8-9550-7789-6DF8-AA2A0B318FE6}"/>
          </ac:spMkLst>
        </pc:spChg>
        <pc:spChg chg="del mod ord">
          <ac:chgData name="ΕΙΡΗΝΗ ΚΑΤΣΑΡΟΥ" userId="3d7c3f3ab11cf231" providerId="LiveId" clId="{58D3516E-C68E-4816-BB91-0168A74178CB}" dt="2023-02-11T17:07:46.414" v="9736" actId="26606"/>
          <ac:spMkLst>
            <pc:docMk/>
            <pc:sldMk cId="1069551800" sldId="387"/>
            <ac:spMk id="5" creationId="{04457D61-2F82-556B-05FC-2E655E2F7B0A}"/>
          </ac:spMkLst>
        </pc:spChg>
        <pc:spChg chg="add mod">
          <ac:chgData name="ΕΙΡΗΝΗ ΚΑΤΣΑΡΟΥ" userId="3d7c3f3ab11cf231" providerId="LiveId" clId="{58D3516E-C68E-4816-BB91-0168A74178CB}" dt="2023-02-11T17:07:52.338" v="9737" actId="122"/>
          <ac:spMkLst>
            <pc:docMk/>
            <pc:sldMk cId="1069551800" sldId="387"/>
            <ac:spMk id="6" creationId="{9C8869CB-1908-2A84-3D37-ACE5A33F10A9}"/>
          </ac:spMkLst>
        </pc:spChg>
        <pc:spChg chg="add mod">
          <ac:chgData name="ΕΙΡΗΝΗ ΚΑΤΣΑΡΟΥ" userId="3d7c3f3ab11cf231" providerId="LiveId" clId="{58D3516E-C68E-4816-BB91-0168A74178CB}" dt="2023-02-11T17:28:14.165" v="10997" actId="14100"/>
          <ac:spMkLst>
            <pc:docMk/>
            <pc:sldMk cId="1069551800" sldId="387"/>
            <ac:spMk id="8" creationId="{B7892747-4F99-3A82-E487-EB20F5B29311}"/>
          </ac:spMkLst>
        </pc:spChg>
        <pc:spChg chg="add">
          <ac:chgData name="ΕΙΡΗΝΗ ΚΑΤΣΑΡΟΥ" userId="3d7c3f3ab11cf231" providerId="LiveId" clId="{58D3516E-C68E-4816-BB91-0168A74178CB}" dt="2023-02-11T17:04:13.517" v="9695" actId="26606"/>
          <ac:spMkLst>
            <pc:docMk/>
            <pc:sldMk cId="1069551800" sldId="387"/>
            <ac:spMk id="16" creationId="{2EB492CD-616E-47F8-933B-5E2D952A0593}"/>
          </ac:spMkLst>
        </pc:spChg>
        <pc:spChg chg="add">
          <ac:chgData name="ΕΙΡΗΝΗ ΚΑΤΣΑΡΟΥ" userId="3d7c3f3ab11cf231" providerId="LiveId" clId="{58D3516E-C68E-4816-BB91-0168A74178CB}" dt="2023-02-11T17:04:13.517" v="9695" actId="26606"/>
          <ac:spMkLst>
            <pc:docMk/>
            <pc:sldMk cId="1069551800" sldId="387"/>
            <ac:spMk id="18" creationId="{59383CF9-23B5-4335-9B21-1791C4CF1C75}"/>
          </ac:spMkLst>
        </pc:spChg>
        <pc:spChg chg="add">
          <ac:chgData name="ΕΙΡΗΝΗ ΚΑΤΣΑΡΟΥ" userId="3d7c3f3ab11cf231" providerId="LiveId" clId="{58D3516E-C68E-4816-BB91-0168A74178CB}" dt="2023-02-11T17:04:13.517" v="9695" actId="26606"/>
          <ac:spMkLst>
            <pc:docMk/>
            <pc:sldMk cId="1069551800" sldId="387"/>
            <ac:spMk id="20" creationId="{0007FE00-9498-4706-B255-6437B0252C02}"/>
          </ac:spMkLst>
        </pc:spChg>
        <pc:spChg chg="del">
          <ac:chgData name="ΕΙΡΗΝΗ ΚΑΤΣΑΡΟΥ" userId="3d7c3f3ab11cf231" providerId="LiveId" clId="{58D3516E-C68E-4816-BB91-0168A74178CB}" dt="2023-02-11T17:00:05.956" v="9591"/>
          <ac:spMkLst>
            <pc:docMk/>
            <pc:sldMk cId="1069551800" sldId="387"/>
            <ac:spMk id="24" creationId="{42A5316D-ED2F-4F89-B4B4-8D9240B1A348}"/>
          </ac:spMkLst>
        </pc:spChg>
        <pc:graphicFrameChg chg="add mod">
          <ac:chgData name="ΕΙΡΗΝΗ ΚΑΤΣΑΡΟΥ" userId="3d7c3f3ab11cf231" providerId="LiveId" clId="{58D3516E-C68E-4816-BB91-0168A74178CB}" dt="2023-02-11T17:10:42.951" v="9987" actId="108"/>
          <ac:graphicFrameMkLst>
            <pc:docMk/>
            <pc:sldMk cId="1069551800" sldId="387"/>
            <ac:graphicFrameMk id="22" creationId="{571D5E63-0FEA-9EEB-C7E5-724AF4C302F6}"/>
          </ac:graphicFrameMkLst>
        </pc:graphicFrameChg>
        <pc:picChg chg="del">
          <ac:chgData name="ΕΙΡΗΝΗ ΚΑΤΣΑΡΟΥ" userId="3d7c3f3ab11cf231" providerId="LiveId" clId="{58D3516E-C68E-4816-BB91-0168A74178CB}" dt="2023-02-11T17:00:17.523" v="9592" actId="21"/>
          <ac:picMkLst>
            <pc:docMk/>
            <pc:sldMk cId="1069551800" sldId="387"/>
            <ac:picMk id="3" creationId="{725E5540-1A57-AA4E-05CA-3BC6D258EDD2}"/>
          </ac:picMkLst>
        </pc:picChg>
        <pc:picChg chg="add del mod">
          <ac:chgData name="ΕΙΡΗΝΗ ΚΑΤΣΑΡΟΥ" userId="3d7c3f3ab11cf231" providerId="LiveId" clId="{58D3516E-C68E-4816-BB91-0168A74178CB}" dt="2023-02-11T17:04:59.496" v="9700" actId="21"/>
          <ac:picMkLst>
            <pc:docMk/>
            <pc:sldMk cId="1069551800" sldId="387"/>
            <ac:picMk id="7" creationId="{D7377BCA-048F-0206-3D71-220081D59E74}"/>
          </ac:picMkLst>
        </pc:picChg>
        <pc:cxnChg chg="add del">
          <ac:chgData name="ΕΙΡΗΝΗ ΚΑΤΣΑΡΟΥ" userId="3d7c3f3ab11cf231" providerId="LiveId" clId="{58D3516E-C68E-4816-BB91-0168A74178CB}" dt="2023-02-11T17:04:13.517" v="9695" actId="26606"/>
          <ac:cxnSpMkLst>
            <pc:docMk/>
            <pc:sldMk cId="1069551800" sldId="387"/>
            <ac:cxnSpMk id="11" creationId="{A7F400EE-A8A5-48AF-B4D6-291B52C6F0B0}"/>
          </ac:cxnSpMkLst>
        </pc:cxnChg>
      </pc:sldChg>
      <pc:sldChg chg="addSp delSp modSp add del mod">
        <pc:chgData name="ΕΙΡΗΝΗ ΚΑΤΣΑΡΟΥ" userId="3d7c3f3ab11cf231" providerId="LiveId" clId="{58D3516E-C68E-4816-BB91-0168A74178CB}" dt="2023-02-11T16:52:50.940" v="9581" actId="2696"/>
        <pc:sldMkLst>
          <pc:docMk/>
          <pc:sldMk cId="2791603564" sldId="387"/>
        </pc:sldMkLst>
        <pc:spChg chg="add mod">
          <ac:chgData name="ΕΙΡΗΝΗ ΚΑΤΣΑΡΟΥ" userId="3d7c3f3ab11cf231" providerId="LiveId" clId="{58D3516E-C68E-4816-BB91-0168A74178CB}" dt="2023-02-11T16:48:26.342" v="9192" actId="21"/>
          <ac:spMkLst>
            <pc:docMk/>
            <pc:sldMk cId="2791603564" sldId="387"/>
            <ac:spMk id="4" creationId="{7323C39F-0A9E-932B-35CB-1DEBCBD19FBA}"/>
          </ac:spMkLst>
        </pc:spChg>
        <pc:spChg chg="mod">
          <ac:chgData name="ΕΙΡΗΝΗ ΚΑΤΣΑΡΟΥ" userId="3d7c3f3ab11cf231" providerId="LiveId" clId="{58D3516E-C68E-4816-BB91-0168A74178CB}" dt="2023-02-11T16:49:48.272" v="9365" actId="20577"/>
          <ac:spMkLst>
            <pc:docMk/>
            <pc:sldMk cId="2791603564" sldId="387"/>
            <ac:spMk id="5" creationId="{BBCDB0AE-58AF-AB2E-C8BB-2BE857322670}"/>
          </ac:spMkLst>
        </pc:spChg>
        <pc:picChg chg="del">
          <ac:chgData name="ΕΙΡΗΝΗ ΚΑΤΣΑΡΟΥ" userId="3d7c3f3ab11cf231" providerId="LiveId" clId="{58D3516E-C68E-4816-BB91-0168A74178CB}" dt="2023-02-11T16:48:26.342" v="9192" actId="21"/>
          <ac:picMkLst>
            <pc:docMk/>
            <pc:sldMk cId="2791603564" sldId="387"/>
            <ac:picMk id="7" creationId="{1E3E9081-6AEC-E048-5878-1AE8774EBDAC}"/>
          </ac:picMkLst>
        </pc:picChg>
      </pc:sldChg>
      <pc:sldChg chg="modSp add mod">
        <pc:chgData name="ΕΙΡΗΝΗ ΚΑΤΣΑΡΟΥ" userId="3d7c3f3ab11cf231" providerId="LiveId" clId="{58D3516E-C68E-4816-BB91-0168A74178CB}" dt="2023-02-11T19:35:06.782" v="19027" actId="14100"/>
        <pc:sldMkLst>
          <pc:docMk/>
          <pc:sldMk cId="3874870829" sldId="388"/>
        </pc:sldMkLst>
        <pc:spChg chg="mod">
          <ac:chgData name="ΕΙΡΗΝΗ ΚΑΤΣΑΡΟΥ" userId="3d7c3f3ab11cf231" providerId="LiveId" clId="{58D3516E-C68E-4816-BB91-0168A74178CB}" dt="2023-02-11T19:35:06.782" v="19027" actId="14100"/>
          <ac:spMkLst>
            <pc:docMk/>
            <pc:sldMk cId="3874870829" sldId="388"/>
            <ac:spMk id="8" creationId="{5CF5BDA4-10C7-46A6-AC30-523A3FC438AC}"/>
          </ac:spMkLst>
        </pc:spChg>
      </pc:sldChg>
      <pc:sldChg chg="modSp add mod">
        <pc:chgData name="ΕΙΡΗΝΗ ΚΑΤΣΑΡΟΥ" userId="3d7c3f3ab11cf231" providerId="LiveId" clId="{58D3516E-C68E-4816-BB91-0168A74178CB}" dt="2023-02-11T17:32:21.964" v="11104" actId="20577"/>
        <pc:sldMkLst>
          <pc:docMk/>
          <pc:sldMk cId="1976079553" sldId="389"/>
        </pc:sldMkLst>
        <pc:spChg chg="mod">
          <ac:chgData name="ΕΙΡΗΝΗ ΚΑΤΣΑΡΟΥ" userId="3d7c3f3ab11cf231" providerId="LiveId" clId="{58D3516E-C68E-4816-BB91-0168A74178CB}" dt="2023-02-11T17:32:21.964" v="11104" actId="20577"/>
          <ac:spMkLst>
            <pc:docMk/>
            <pc:sldMk cId="1976079553" sldId="389"/>
            <ac:spMk id="8" creationId="{5CF5BDA4-10C7-46A6-AC30-523A3FC438AC}"/>
          </ac:spMkLst>
        </pc:spChg>
      </pc:sldChg>
      <pc:sldChg chg="addSp delSp modSp new del mod">
        <pc:chgData name="ΕΙΡΗΝΗ ΚΑΤΣΑΡΟΥ" userId="3d7c3f3ab11cf231" providerId="LiveId" clId="{58D3516E-C68E-4816-BB91-0168A74178CB}" dt="2023-02-11T17:36:31.316" v="11110" actId="2696"/>
        <pc:sldMkLst>
          <pc:docMk/>
          <pc:sldMk cId="108442742" sldId="390"/>
        </pc:sldMkLst>
        <pc:spChg chg="del">
          <ac:chgData name="ΕΙΡΗΝΗ ΚΑΤΣΑΡΟΥ" userId="3d7c3f3ab11cf231" providerId="LiveId" clId="{58D3516E-C68E-4816-BB91-0168A74178CB}" dt="2023-02-11T17:36:14.749" v="11106" actId="21"/>
          <ac:spMkLst>
            <pc:docMk/>
            <pc:sldMk cId="108442742" sldId="390"/>
            <ac:spMk id="2" creationId="{6EC3BF89-080B-804F-3F4B-82C6F12EFBB4}"/>
          </ac:spMkLst>
        </pc:spChg>
        <pc:spChg chg="add del mod">
          <ac:chgData name="ΕΙΡΗΝΗ ΚΑΤΣΑΡΟΥ" userId="3d7c3f3ab11cf231" providerId="LiveId" clId="{58D3516E-C68E-4816-BB91-0168A74178CB}" dt="2023-02-11T17:36:26.708" v="11109"/>
          <ac:spMkLst>
            <pc:docMk/>
            <pc:sldMk cId="108442742" sldId="390"/>
            <ac:spMk id="4" creationId="{1353C0E1-2FB5-2EA5-505A-9E47322A6E02}"/>
          </ac:spMkLst>
        </pc:spChg>
      </pc:sldChg>
      <pc:sldChg chg="addSp delSp modSp new del mod">
        <pc:chgData name="ΕΙΡΗΝΗ ΚΑΤΣΑΡΟΥ" userId="3d7c3f3ab11cf231" providerId="LiveId" clId="{58D3516E-C68E-4816-BB91-0168A74178CB}" dt="2023-02-11T17:43:47.535" v="11169" actId="2696"/>
        <pc:sldMkLst>
          <pc:docMk/>
          <pc:sldMk cId="337942255" sldId="390"/>
        </pc:sldMkLst>
        <pc:spChg chg="del">
          <ac:chgData name="ΕΙΡΗΝΗ ΚΑΤΣΑΡΟΥ" userId="3d7c3f3ab11cf231" providerId="LiveId" clId="{58D3516E-C68E-4816-BB91-0168A74178CB}" dt="2023-02-11T17:42:34.563" v="11141" actId="931"/>
          <ac:spMkLst>
            <pc:docMk/>
            <pc:sldMk cId="337942255" sldId="390"/>
            <ac:spMk id="2" creationId="{4A58C5EE-EE36-FC4E-7AC7-3CCDFFC35E6C}"/>
          </ac:spMkLst>
        </pc:spChg>
        <pc:spChg chg="add mod">
          <ac:chgData name="ΕΙΡΗΝΗ ΚΑΤΣΑΡΟΥ" userId="3d7c3f3ab11cf231" providerId="LiveId" clId="{58D3516E-C68E-4816-BB91-0168A74178CB}" dt="2023-02-11T17:43:13.980" v="11168" actId="20577"/>
          <ac:spMkLst>
            <pc:docMk/>
            <pc:sldMk cId="337942255" sldId="390"/>
            <ac:spMk id="5" creationId="{68CF4316-B932-F9CA-1666-4DCCCF36243B}"/>
          </ac:spMkLst>
        </pc:spChg>
        <pc:picChg chg="add mod">
          <ac:chgData name="ΕΙΡΗΝΗ ΚΑΤΣΑΡΟΥ" userId="3d7c3f3ab11cf231" providerId="LiveId" clId="{58D3516E-C68E-4816-BB91-0168A74178CB}" dt="2023-02-11T17:42:37.028" v="11143" actId="962"/>
          <ac:picMkLst>
            <pc:docMk/>
            <pc:sldMk cId="337942255" sldId="390"/>
            <ac:picMk id="4" creationId="{84DB19D1-30CF-6C56-9EF5-E2B24FDE0243}"/>
          </ac:picMkLst>
        </pc:picChg>
      </pc:sldChg>
      <pc:sldChg chg="addSp delSp modSp add del mod">
        <pc:chgData name="ΕΙΡΗΝΗ ΚΑΤΣΑΡΟΥ" userId="3d7c3f3ab11cf231" providerId="LiveId" clId="{58D3516E-C68E-4816-BB91-0168A74178CB}" dt="2023-02-11T17:42:06.698" v="11139" actId="2696"/>
        <pc:sldMkLst>
          <pc:docMk/>
          <pc:sldMk cId="599225385" sldId="390"/>
        </pc:sldMkLst>
        <pc:spChg chg="add del mod">
          <ac:chgData name="ΕΙΡΗΝΗ ΚΑΤΣΑΡΟΥ" userId="3d7c3f3ab11cf231" providerId="LiveId" clId="{58D3516E-C68E-4816-BB91-0168A74178CB}" dt="2023-02-11T17:38:57.939" v="11118" actId="21"/>
          <ac:spMkLst>
            <pc:docMk/>
            <pc:sldMk cId="599225385" sldId="390"/>
            <ac:spMk id="3" creationId="{76420592-B829-5564-3591-C1CAB8F71515}"/>
          </ac:spMkLst>
        </pc:spChg>
        <pc:spChg chg="mod">
          <ac:chgData name="ΕΙΡΗΝΗ ΚΑΤΣΑΡΟΥ" userId="3d7c3f3ab11cf231" providerId="LiveId" clId="{58D3516E-C68E-4816-BB91-0168A74178CB}" dt="2023-02-11T17:40:05.558" v="11127" actId="14100"/>
          <ac:spMkLst>
            <pc:docMk/>
            <pc:sldMk cId="599225385" sldId="390"/>
            <ac:spMk id="4" creationId="{2C831749-47ED-4B1D-822C-821C2833F86A}"/>
          </ac:spMkLst>
        </pc:spChg>
        <pc:spChg chg="add del mod">
          <ac:chgData name="ΕΙΡΗΝΗ ΚΑΤΣΑΡΟΥ" userId="3d7c3f3ab11cf231" providerId="LiveId" clId="{58D3516E-C68E-4816-BB91-0168A74178CB}" dt="2023-02-11T17:39:59.658" v="11126" actId="478"/>
          <ac:spMkLst>
            <pc:docMk/>
            <pc:sldMk cId="599225385" sldId="390"/>
            <ac:spMk id="8" creationId="{5390DDC0-7104-BCC3-0471-E713018CCAD3}"/>
          </ac:spMkLst>
        </pc:spChg>
        <pc:spChg chg="add mod">
          <ac:chgData name="ΕΙΡΗΝΗ ΚΑΤΣΑΡΟΥ" userId="3d7c3f3ab11cf231" providerId="LiveId" clId="{58D3516E-C68E-4816-BB91-0168A74178CB}" dt="2023-02-11T17:41:04.907" v="11133" actId="207"/>
          <ac:spMkLst>
            <pc:docMk/>
            <pc:sldMk cId="599225385" sldId="390"/>
            <ac:spMk id="10" creationId="{D7BD035A-2DBE-9931-9A70-73DF80A64C05}"/>
          </ac:spMkLst>
        </pc:spChg>
        <pc:spChg chg="mod">
          <ac:chgData name="ΕΙΡΗΝΗ ΚΑΤΣΑΡΟΥ" userId="3d7c3f3ab11cf231" providerId="LiveId" clId="{58D3516E-C68E-4816-BB91-0168A74178CB}" dt="2023-02-11T17:41:46.275" v="11136" actId="207"/>
          <ac:spMkLst>
            <pc:docMk/>
            <pc:sldMk cId="599225385" sldId="390"/>
            <ac:spMk id="12" creationId="{CA4B76B6-CF1E-7559-6EB3-436435EF8F24}"/>
          </ac:spMkLst>
        </pc:spChg>
        <pc:spChg chg="add mod">
          <ac:chgData name="ΕΙΡΗΝΗ ΚΑΤΣΑΡΟΥ" userId="3d7c3f3ab11cf231" providerId="LiveId" clId="{58D3516E-C68E-4816-BB91-0168A74178CB}" dt="2023-02-11T17:41:18.824" v="11135" actId="1076"/>
          <ac:spMkLst>
            <pc:docMk/>
            <pc:sldMk cId="599225385" sldId="390"/>
            <ac:spMk id="13" creationId="{444760DC-898B-CE92-20F2-191947080250}"/>
          </ac:spMkLst>
        </pc:spChg>
        <pc:spChg chg="add mod">
          <ac:chgData name="ΕΙΡΗΝΗ ΚΑΤΣΑΡΟΥ" userId="3d7c3f3ab11cf231" providerId="LiveId" clId="{58D3516E-C68E-4816-BB91-0168A74178CB}" dt="2023-02-11T17:41:57.262" v="11138" actId="1076"/>
          <ac:spMkLst>
            <pc:docMk/>
            <pc:sldMk cId="599225385" sldId="390"/>
            <ac:spMk id="14" creationId="{40341855-5879-EEBD-39CA-F1CEC773A32A}"/>
          </ac:spMkLst>
        </pc:spChg>
        <pc:picChg chg="del">
          <ac:chgData name="ΕΙΡΗΝΗ ΚΑΤΣΑΡΟΥ" userId="3d7c3f3ab11cf231" providerId="LiveId" clId="{58D3516E-C68E-4816-BB91-0168A74178CB}" dt="2023-02-11T17:38:47.970" v="11116" actId="21"/>
          <ac:picMkLst>
            <pc:docMk/>
            <pc:sldMk cId="599225385" sldId="390"/>
            <ac:picMk id="7" creationId="{711B7235-4D45-D07B-05AD-68B395D0B815}"/>
          </ac:picMkLst>
        </pc:picChg>
        <pc:picChg chg="del">
          <ac:chgData name="ΕΙΡΗΝΗ ΚΑΤΣΑΡΟΥ" userId="3d7c3f3ab11cf231" providerId="LiveId" clId="{58D3516E-C68E-4816-BB91-0168A74178CB}" dt="2023-02-11T17:38:51.086" v="11117" actId="21"/>
          <ac:picMkLst>
            <pc:docMk/>
            <pc:sldMk cId="599225385" sldId="390"/>
            <ac:picMk id="9" creationId="{90ACA753-5FF8-475F-2AE5-4C926999E416}"/>
          </ac:picMkLst>
        </pc:picChg>
        <pc:picChg chg="del">
          <ac:chgData name="ΕΙΡΗΝΗ ΚΑΤΣΑΡΟΥ" userId="3d7c3f3ab11cf231" providerId="LiveId" clId="{58D3516E-C68E-4816-BB91-0168A74178CB}" dt="2023-02-11T17:39:01.671" v="11119" actId="21"/>
          <ac:picMkLst>
            <pc:docMk/>
            <pc:sldMk cId="599225385" sldId="390"/>
            <ac:picMk id="11" creationId="{4C3C6D39-19E9-AB54-0E33-80B2E9882039}"/>
          </ac:picMkLst>
        </pc:picChg>
      </pc:sldChg>
      <pc:sldChg chg="addSp delSp new del mod">
        <pc:chgData name="ΕΙΡΗΝΗ ΚΑΤΣΑΡΟΥ" userId="3d7c3f3ab11cf231" providerId="LiveId" clId="{58D3516E-C68E-4816-BB91-0168A74178CB}" dt="2023-02-11T17:37:27.268" v="11114" actId="2696"/>
        <pc:sldMkLst>
          <pc:docMk/>
          <pc:sldMk cId="1521762346" sldId="390"/>
        </pc:sldMkLst>
        <pc:spChg chg="add del">
          <ac:chgData name="ΕΙΡΗΝΗ ΚΑΤΣΑΡΟΥ" userId="3d7c3f3ab11cf231" providerId="LiveId" clId="{58D3516E-C68E-4816-BB91-0168A74178CB}" dt="2023-02-11T17:36:58.224" v="11113" actId="21"/>
          <ac:spMkLst>
            <pc:docMk/>
            <pc:sldMk cId="1521762346" sldId="390"/>
            <ac:spMk id="3" creationId="{3382F01F-5156-20AC-7875-AADD35146F6A}"/>
          </ac:spMkLst>
        </pc:spChg>
      </pc:sldChg>
      <pc:sldChg chg="new del">
        <pc:chgData name="ΕΙΡΗΝΗ ΚΑΤΣΑΡΟΥ" userId="3d7c3f3ab11cf231" providerId="LiveId" clId="{58D3516E-C68E-4816-BB91-0168A74178CB}" dt="2023-02-11T17:45:16.521" v="11171" actId="2696"/>
        <pc:sldMkLst>
          <pc:docMk/>
          <pc:sldMk cId="2905011149" sldId="390"/>
        </pc:sldMkLst>
      </pc:sldChg>
      <pc:sldChg chg="addSp delSp modSp new mod setBg">
        <pc:chgData name="ΕΙΡΗΝΗ ΚΑΤΣΑΡΟΥ" userId="3d7c3f3ab11cf231" providerId="LiveId" clId="{58D3516E-C68E-4816-BB91-0168A74178CB}" dt="2023-02-11T19:14:50.561" v="17141" actId="14100"/>
        <pc:sldMkLst>
          <pc:docMk/>
          <pc:sldMk cId="3188244214" sldId="390"/>
        </pc:sldMkLst>
        <pc:spChg chg="add del mod">
          <ac:chgData name="ΕΙΡΗΝΗ ΚΑΤΣΑΡΟΥ" userId="3d7c3f3ab11cf231" providerId="LiveId" clId="{58D3516E-C68E-4816-BB91-0168A74178CB}" dt="2023-02-11T17:45:52.583" v="11175"/>
          <ac:spMkLst>
            <pc:docMk/>
            <pc:sldMk cId="3188244214" sldId="390"/>
            <ac:spMk id="2" creationId="{E0EB9021-72F7-2D76-F56F-3D834B9BC06E}"/>
          </ac:spMkLst>
        </pc:spChg>
        <pc:spChg chg="add del mod">
          <ac:chgData name="ΕΙΡΗΝΗ ΚΑΤΣΑΡΟΥ" userId="3d7c3f3ab11cf231" providerId="LiveId" clId="{58D3516E-C68E-4816-BB91-0168A74178CB}" dt="2023-02-11T17:46:05.548" v="11178"/>
          <ac:spMkLst>
            <pc:docMk/>
            <pc:sldMk cId="3188244214" sldId="390"/>
            <ac:spMk id="3" creationId="{6A4F9483-D783-1814-034E-D5164E59874F}"/>
          </ac:spMkLst>
        </pc:spChg>
        <pc:spChg chg="add mod">
          <ac:chgData name="ΕΙΡΗΝΗ ΚΑΤΣΑΡΟΥ" userId="3d7c3f3ab11cf231" providerId="LiveId" clId="{58D3516E-C68E-4816-BB91-0168A74178CB}" dt="2023-02-11T18:44:07.491" v="14232" actId="20577"/>
          <ac:spMkLst>
            <pc:docMk/>
            <pc:sldMk cId="3188244214" sldId="390"/>
            <ac:spMk id="4" creationId="{D7F42822-2B8F-B894-3E5E-C27228EC345D}"/>
          </ac:spMkLst>
        </pc:spChg>
        <pc:spChg chg="add mod">
          <ac:chgData name="ΕΙΡΗΝΗ ΚΑΤΣΑΡΟΥ" userId="3d7c3f3ab11cf231" providerId="LiveId" clId="{58D3516E-C68E-4816-BB91-0168A74178CB}" dt="2023-02-11T19:14:50.561" v="17141" actId="14100"/>
          <ac:spMkLst>
            <pc:docMk/>
            <pc:sldMk cId="3188244214" sldId="390"/>
            <ac:spMk id="5" creationId="{35DF4799-A56B-05CE-FC3B-1826326BA490}"/>
          </ac:spMkLst>
        </pc:spChg>
        <pc:spChg chg="add del">
          <ac:chgData name="ΕΙΡΗΝΗ ΚΑΤΣΑΡΟΥ" userId="3d7c3f3ab11cf231" providerId="LiveId" clId="{58D3516E-C68E-4816-BB91-0168A74178CB}" dt="2023-02-11T18:21:36.893" v="13845" actId="26606"/>
          <ac:spMkLst>
            <pc:docMk/>
            <pc:sldMk cId="3188244214" sldId="390"/>
            <ac:spMk id="10" creationId="{6D6CDB20-394C-4D51-9C5B-8751E21338DC}"/>
          </ac:spMkLst>
        </pc:spChg>
        <pc:spChg chg="add del">
          <ac:chgData name="ΕΙΡΗΝΗ ΚΑΤΣΑΡΟΥ" userId="3d7c3f3ab11cf231" providerId="LiveId" clId="{58D3516E-C68E-4816-BB91-0168A74178CB}" dt="2023-02-11T18:21:36.893" v="13845" actId="26606"/>
          <ac:spMkLst>
            <pc:docMk/>
            <pc:sldMk cId="3188244214" sldId="390"/>
            <ac:spMk id="12" creationId="{46DFD1E0-DCA7-47E6-B78B-6ECDDF873DD6}"/>
          </ac:spMkLst>
        </pc:spChg>
        <pc:spChg chg="add del">
          <ac:chgData name="ΕΙΡΗΝΗ ΚΑΤΣΑΡΟΥ" userId="3d7c3f3ab11cf231" providerId="LiveId" clId="{58D3516E-C68E-4816-BB91-0168A74178CB}" dt="2023-02-11T18:21:36.893" v="13845" actId="26606"/>
          <ac:spMkLst>
            <pc:docMk/>
            <pc:sldMk cId="3188244214" sldId="390"/>
            <ac:spMk id="14" creationId="{8AAB0B1E-BB97-40E0-8DCD-D1197A0E1D6A}"/>
          </ac:spMkLst>
        </pc:spChg>
        <pc:spChg chg="add">
          <ac:chgData name="ΕΙΡΗΝΗ ΚΑΤΣΑΡΟΥ" userId="3d7c3f3ab11cf231" providerId="LiveId" clId="{58D3516E-C68E-4816-BB91-0168A74178CB}" dt="2023-02-11T18:21:36.893" v="13845" actId="26606"/>
          <ac:spMkLst>
            <pc:docMk/>
            <pc:sldMk cId="3188244214" sldId="390"/>
            <ac:spMk id="21" creationId="{17718681-A12E-49D6-9925-DD7C68176D61}"/>
          </ac:spMkLst>
        </pc:spChg>
        <pc:spChg chg="add">
          <ac:chgData name="ΕΙΡΗΝΗ ΚΑΤΣΑΡΟΥ" userId="3d7c3f3ab11cf231" providerId="LiveId" clId="{58D3516E-C68E-4816-BB91-0168A74178CB}" dt="2023-02-11T18:21:36.893" v="13845" actId="26606"/>
          <ac:spMkLst>
            <pc:docMk/>
            <pc:sldMk cId="3188244214" sldId="390"/>
            <ac:spMk id="23" creationId="{FBD77573-9EF2-4C35-8285-A1CF6FBB0EA5}"/>
          </ac:spMkLst>
        </pc:spChg>
        <pc:cxnChg chg="add del">
          <ac:chgData name="ΕΙΡΗΝΗ ΚΑΤΣΑΡΟΥ" userId="3d7c3f3ab11cf231" providerId="LiveId" clId="{58D3516E-C68E-4816-BB91-0168A74178CB}" dt="2023-02-11T18:21:36.893" v="13845" actId="26606"/>
          <ac:cxnSpMkLst>
            <pc:docMk/>
            <pc:sldMk cId="3188244214" sldId="390"/>
            <ac:cxnSpMk id="16" creationId="{F492F8DF-EE34-4FC5-9FFE-76EB2E3BBA95}"/>
          </ac:cxnSpMkLst>
        </pc:cxnChg>
      </pc:sldChg>
      <pc:sldChg chg="addSp delSp modSp add del mod setBg delDesignElem">
        <pc:chgData name="ΕΙΡΗΝΗ ΚΑΤΣΑΡΟΥ" userId="3d7c3f3ab11cf231" providerId="LiveId" clId="{58D3516E-C68E-4816-BB91-0168A74178CB}" dt="2023-02-11T18:21:50.102" v="13846" actId="2696"/>
        <pc:sldMkLst>
          <pc:docMk/>
          <pc:sldMk cId="998609997" sldId="391"/>
        </pc:sldMkLst>
        <pc:spChg chg="mod">
          <ac:chgData name="ΕΙΡΗΝΗ ΚΑΤΣΑΡΟΥ" userId="3d7c3f3ab11cf231" providerId="LiveId" clId="{58D3516E-C68E-4816-BB91-0168A74178CB}" dt="2023-02-11T18:15:46.566" v="13594" actId="108"/>
          <ac:spMkLst>
            <pc:docMk/>
            <pc:sldMk cId="998609997" sldId="391"/>
            <ac:spMk id="4" creationId="{D7F42822-2B8F-B894-3E5E-C27228EC345D}"/>
          </ac:spMkLst>
        </pc:spChg>
        <pc:spChg chg="mod">
          <ac:chgData name="ΕΙΡΗΝΗ ΚΑΤΣΑΡΟΥ" userId="3d7c3f3ab11cf231" providerId="LiveId" clId="{58D3516E-C68E-4816-BB91-0168A74178CB}" dt="2023-02-11T18:17:48.419" v="13607" actId="14100"/>
          <ac:spMkLst>
            <pc:docMk/>
            <pc:sldMk cId="998609997" sldId="391"/>
            <ac:spMk id="5" creationId="{35DF4799-A56B-05CE-FC3B-1826326BA490}"/>
          </ac:spMkLst>
        </pc:spChg>
        <pc:spChg chg="add">
          <ac:chgData name="ΕΙΡΗΝΗ ΚΑΤΣΑΡΟΥ" userId="3d7c3f3ab11cf231" providerId="LiveId" clId="{58D3516E-C68E-4816-BB91-0168A74178CB}" dt="2023-02-11T18:11:12.303" v="13539" actId="26606"/>
          <ac:spMkLst>
            <pc:docMk/>
            <pc:sldMk cId="998609997" sldId="391"/>
            <ac:spMk id="7" creationId="{6D6CDB20-394C-4D51-9C5B-8751E21338DC}"/>
          </ac:spMkLst>
        </pc:spChg>
        <pc:spChg chg="add">
          <ac:chgData name="ΕΙΡΗΝΗ ΚΑΤΣΑΡΟΥ" userId="3d7c3f3ab11cf231" providerId="LiveId" clId="{58D3516E-C68E-4816-BB91-0168A74178CB}" dt="2023-02-11T18:11:12.303" v="13539" actId="26606"/>
          <ac:spMkLst>
            <pc:docMk/>
            <pc:sldMk cId="998609997" sldId="391"/>
            <ac:spMk id="8" creationId="{46DFD1E0-DCA7-47E6-B78B-6ECDDF873DD6}"/>
          </ac:spMkLst>
        </pc:spChg>
        <pc:spChg chg="add">
          <ac:chgData name="ΕΙΡΗΝΗ ΚΑΤΣΑΡΟΥ" userId="3d7c3f3ab11cf231" providerId="LiveId" clId="{58D3516E-C68E-4816-BB91-0168A74178CB}" dt="2023-02-11T18:11:12.303" v="13539" actId="26606"/>
          <ac:spMkLst>
            <pc:docMk/>
            <pc:sldMk cId="998609997" sldId="391"/>
            <ac:spMk id="9" creationId="{8AAB0B1E-BB97-40E0-8DCD-D1197A0E1D6A}"/>
          </ac:spMkLst>
        </pc:spChg>
        <pc:spChg chg="del">
          <ac:chgData name="ΕΙΡΗΝΗ ΚΑΤΣΑΡΟΥ" userId="3d7c3f3ab11cf231" providerId="LiveId" clId="{58D3516E-C68E-4816-BB91-0168A74178CB}" dt="2023-02-11T18:11:07.050" v="13538"/>
          <ac:spMkLst>
            <pc:docMk/>
            <pc:sldMk cId="998609997" sldId="391"/>
            <ac:spMk id="10" creationId="{6D6CDB20-394C-4D51-9C5B-8751E21338DC}"/>
          </ac:spMkLst>
        </pc:spChg>
        <pc:spChg chg="del">
          <ac:chgData name="ΕΙΡΗΝΗ ΚΑΤΣΑΡΟΥ" userId="3d7c3f3ab11cf231" providerId="LiveId" clId="{58D3516E-C68E-4816-BB91-0168A74178CB}" dt="2023-02-11T18:11:07.050" v="13538"/>
          <ac:spMkLst>
            <pc:docMk/>
            <pc:sldMk cId="998609997" sldId="391"/>
            <ac:spMk id="12" creationId="{46DFD1E0-DCA7-47E6-B78B-6ECDDF873DD6}"/>
          </ac:spMkLst>
        </pc:spChg>
        <pc:spChg chg="del">
          <ac:chgData name="ΕΙΡΗΝΗ ΚΑΤΣΑΡΟΥ" userId="3d7c3f3ab11cf231" providerId="LiveId" clId="{58D3516E-C68E-4816-BB91-0168A74178CB}" dt="2023-02-11T18:11:07.050" v="13538"/>
          <ac:spMkLst>
            <pc:docMk/>
            <pc:sldMk cId="998609997" sldId="391"/>
            <ac:spMk id="14" creationId="{8AAB0B1E-BB97-40E0-8DCD-D1197A0E1D6A}"/>
          </ac:spMkLst>
        </pc:spChg>
        <pc:cxnChg chg="add">
          <ac:chgData name="ΕΙΡΗΝΗ ΚΑΤΣΑΡΟΥ" userId="3d7c3f3ab11cf231" providerId="LiveId" clId="{58D3516E-C68E-4816-BB91-0168A74178CB}" dt="2023-02-11T18:11:12.303" v="13539" actId="26606"/>
          <ac:cxnSpMkLst>
            <pc:docMk/>
            <pc:sldMk cId="998609997" sldId="391"/>
            <ac:cxnSpMk id="11" creationId="{F492F8DF-EE34-4FC5-9FFE-76EB2E3BBA95}"/>
          </ac:cxnSpMkLst>
        </pc:cxnChg>
        <pc:cxnChg chg="del">
          <ac:chgData name="ΕΙΡΗΝΗ ΚΑΤΣΑΡΟΥ" userId="3d7c3f3ab11cf231" providerId="LiveId" clId="{58D3516E-C68E-4816-BB91-0168A74178CB}" dt="2023-02-11T18:11:07.050" v="13538"/>
          <ac:cxnSpMkLst>
            <pc:docMk/>
            <pc:sldMk cId="998609997" sldId="391"/>
            <ac:cxnSpMk id="16" creationId="{F492F8DF-EE34-4FC5-9FFE-76EB2E3BBA95}"/>
          </ac:cxnSpMkLst>
        </pc:cxnChg>
      </pc:sldChg>
      <pc:sldChg chg="addSp modSp new del mod">
        <pc:chgData name="ΕΙΡΗΝΗ ΚΑΤΣΑΡΟΥ" userId="3d7c3f3ab11cf231" providerId="LiveId" clId="{58D3516E-C68E-4816-BB91-0168A74178CB}" dt="2023-02-11T18:25:36.167" v="13890" actId="2696"/>
        <pc:sldMkLst>
          <pc:docMk/>
          <pc:sldMk cId="1171391713" sldId="392"/>
        </pc:sldMkLst>
        <pc:spChg chg="add mod">
          <ac:chgData name="ΕΙΡΗΝΗ ΚΑΤΣΑΡΟΥ" userId="3d7c3f3ab11cf231" providerId="LiveId" clId="{58D3516E-C68E-4816-BB91-0168A74178CB}" dt="2023-02-11T18:20:26.457" v="13841" actId="20577"/>
          <ac:spMkLst>
            <pc:docMk/>
            <pc:sldMk cId="1171391713" sldId="392"/>
            <ac:spMk id="2" creationId="{ABDE3250-A001-F114-DC70-F8A99E30A339}"/>
          </ac:spMkLst>
        </pc:spChg>
      </pc:sldChg>
      <pc:sldChg chg="addSp delSp modSp add mod setBg delDesignElem">
        <pc:chgData name="ΕΙΡΗΝΗ ΚΑΤΣΑΡΟΥ" userId="3d7c3f3ab11cf231" providerId="LiveId" clId="{58D3516E-C68E-4816-BB91-0168A74178CB}" dt="2023-02-12T10:59:45.659" v="19648" actId="27636"/>
        <pc:sldMkLst>
          <pc:docMk/>
          <pc:sldMk cId="3369519981" sldId="393"/>
        </pc:sldMkLst>
        <pc:spChg chg="mod">
          <ac:chgData name="ΕΙΡΗΝΗ ΚΑΤΣΑΡΟΥ" userId="3d7c3f3ab11cf231" providerId="LiveId" clId="{58D3516E-C68E-4816-BB91-0168A74178CB}" dt="2023-02-11T18:23:00.324" v="13865" actId="1076"/>
          <ac:spMkLst>
            <pc:docMk/>
            <pc:sldMk cId="3369519981" sldId="393"/>
            <ac:spMk id="4" creationId="{D7F42822-2B8F-B894-3E5E-C27228EC345D}"/>
          </ac:spMkLst>
        </pc:spChg>
        <pc:spChg chg="mod">
          <ac:chgData name="ΕΙΡΗΝΗ ΚΑΤΣΑΡΟΥ" userId="3d7c3f3ab11cf231" providerId="LiveId" clId="{58D3516E-C68E-4816-BB91-0168A74178CB}" dt="2023-02-12T10:59:45.659" v="19648" actId="27636"/>
          <ac:spMkLst>
            <pc:docMk/>
            <pc:sldMk cId="3369519981" sldId="393"/>
            <ac:spMk id="5" creationId="{35DF4799-A56B-05CE-FC3B-1826326BA490}"/>
          </ac:spMkLst>
        </pc:spChg>
        <pc:spChg chg="del">
          <ac:chgData name="ΕΙΡΗΝΗ ΚΑΤΣΑΡΟΥ" userId="3d7c3f3ab11cf231" providerId="LiveId" clId="{58D3516E-C68E-4816-BB91-0168A74178CB}" dt="2023-02-11T18:20:54.532" v="13843"/>
          <ac:spMkLst>
            <pc:docMk/>
            <pc:sldMk cId="3369519981" sldId="393"/>
            <ac:spMk id="7" creationId="{6D6CDB20-394C-4D51-9C5B-8751E21338DC}"/>
          </ac:spMkLst>
        </pc:spChg>
        <pc:spChg chg="del">
          <ac:chgData name="ΕΙΡΗΝΗ ΚΑΤΣΑΡΟΥ" userId="3d7c3f3ab11cf231" providerId="LiveId" clId="{58D3516E-C68E-4816-BB91-0168A74178CB}" dt="2023-02-11T18:20:54.532" v="13843"/>
          <ac:spMkLst>
            <pc:docMk/>
            <pc:sldMk cId="3369519981" sldId="393"/>
            <ac:spMk id="8" creationId="{46DFD1E0-DCA7-47E6-B78B-6ECDDF873DD6}"/>
          </ac:spMkLst>
        </pc:spChg>
        <pc:spChg chg="del">
          <ac:chgData name="ΕΙΡΗΝΗ ΚΑΤΣΑΡΟΥ" userId="3d7c3f3ab11cf231" providerId="LiveId" clId="{58D3516E-C68E-4816-BB91-0168A74178CB}" dt="2023-02-11T18:20:54.532" v="13843"/>
          <ac:spMkLst>
            <pc:docMk/>
            <pc:sldMk cId="3369519981" sldId="393"/>
            <ac:spMk id="9" creationId="{8AAB0B1E-BB97-40E0-8DCD-D1197A0E1D6A}"/>
          </ac:spMkLst>
        </pc:spChg>
        <pc:spChg chg="add">
          <ac:chgData name="ΕΙΡΗΝΗ ΚΑΤΣΑΡΟΥ" userId="3d7c3f3ab11cf231" providerId="LiveId" clId="{58D3516E-C68E-4816-BB91-0168A74178CB}" dt="2023-02-11T18:21:18.437" v="13844" actId="26606"/>
          <ac:spMkLst>
            <pc:docMk/>
            <pc:sldMk cId="3369519981" sldId="393"/>
            <ac:spMk id="10" creationId="{17718681-A12E-49D6-9925-DD7C68176D61}"/>
          </ac:spMkLst>
        </pc:spChg>
        <pc:spChg chg="add">
          <ac:chgData name="ΕΙΡΗΝΗ ΚΑΤΣΑΡΟΥ" userId="3d7c3f3ab11cf231" providerId="LiveId" clId="{58D3516E-C68E-4816-BB91-0168A74178CB}" dt="2023-02-11T18:21:18.437" v="13844" actId="26606"/>
          <ac:spMkLst>
            <pc:docMk/>
            <pc:sldMk cId="3369519981" sldId="393"/>
            <ac:spMk id="12" creationId="{FBD77573-9EF2-4C35-8285-A1CF6FBB0EA5}"/>
          </ac:spMkLst>
        </pc:spChg>
        <pc:cxnChg chg="del">
          <ac:chgData name="ΕΙΡΗΝΗ ΚΑΤΣΑΡΟΥ" userId="3d7c3f3ab11cf231" providerId="LiveId" clId="{58D3516E-C68E-4816-BB91-0168A74178CB}" dt="2023-02-11T18:20:54.532" v="13843"/>
          <ac:cxnSpMkLst>
            <pc:docMk/>
            <pc:sldMk cId="3369519981" sldId="393"/>
            <ac:cxnSpMk id="11" creationId="{F492F8DF-EE34-4FC5-9FFE-76EB2E3BBA95}"/>
          </ac:cxnSpMkLst>
        </pc:cxnChg>
      </pc:sldChg>
      <pc:sldChg chg="addSp delSp modSp add mod setBg delDesignElem">
        <pc:chgData name="ΕΙΡΗΝΗ ΚΑΤΣΑΡΟΥ" userId="3d7c3f3ab11cf231" providerId="LiveId" clId="{58D3516E-C68E-4816-BB91-0168A74178CB}" dt="2023-02-11T18:42:17.460" v="14227" actId="2711"/>
        <pc:sldMkLst>
          <pc:docMk/>
          <pc:sldMk cId="3866629391" sldId="394"/>
        </pc:sldMkLst>
        <pc:spChg chg="add del mod">
          <ac:chgData name="ΕΙΡΗΝΗ ΚΑΤΣΑΡΟΥ" userId="3d7c3f3ab11cf231" providerId="LiveId" clId="{58D3516E-C68E-4816-BB91-0168A74178CB}" dt="2023-02-11T18:39:51.410" v="14211" actId="21"/>
          <ac:spMkLst>
            <pc:docMk/>
            <pc:sldMk cId="3866629391" sldId="394"/>
            <ac:spMk id="2" creationId="{9A7A6D70-9E92-B99C-7DE0-654553C08C38}"/>
          </ac:spMkLst>
        </pc:spChg>
        <pc:spChg chg="add del mod">
          <ac:chgData name="ΕΙΡΗΝΗ ΚΑΤΣΑΡΟΥ" userId="3d7c3f3ab11cf231" providerId="LiveId" clId="{58D3516E-C68E-4816-BB91-0168A74178CB}" dt="2023-02-11T18:39:59.693" v="14213" actId="21"/>
          <ac:spMkLst>
            <pc:docMk/>
            <pc:sldMk cId="3866629391" sldId="394"/>
            <ac:spMk id="3" creationId="{CA343D6D-FC53-9484-3E37-E067E82CEE44}"/>
          </ac:spMkLst>
        </pc:spChg>
        <pc:spChg chg="mod">
          <ac:chgData name="ΕΙΡΗΝΗ ΚΑΤΣΑΡΟΥ" userId="3d7c3f3ab11cf231" providerId="LiveId" clId="{58D3516E-C68E-4816-BB91-0168A74178CB}" dt="2023-02-11T18:41:07.601" v="14223" actId="20577"/>
          <ac:spMkLst>
            <pc:docMk/>
            <pc:sldMk cId="3866629391" sldId="394"/>
            <ac:spMk id="4" creationId="{D7F42822-2B8F-B894-3E5E-C27228EC345D}"/>
          </ac:spMkLst>
        </pc:spChg>
        <pc:spChg chg="add del mod">
          <ac:chgData name="ΕΙΡΗΝΗ ΚΑΤΣΑΡΟΥ" userId="3d7c3f3ab11cf231" providerId="LiveId" clId="{58D3516E-C68E-4816-BB91-0168A74178CB}" dt="2023-02-11T18:34:26.520" v="14194" actId="26606"/>
          <ac:spMkLst>
            <pc:docMk/>
            <pc:sldMk cId="3866629391" sldId="394"/>
            <ac:spMk id="5" creationId="{35DF4799-A56B-05CE-FC3B-1826326BA490}"/>
          </ac:spMkLst>
        </pc:spChg>
        <pc:spChg chg="add del">
          <ac:chgData name="ΕΙΡΗΝΗ ΚΑΤΣΑΡΟΥ" userId="3d7c3f3ab11cf231" providerId="LiveId" clId="{58D3516E-C68E-4816-BB91-0168A74178CB}" dt="2023-02-11T18:33:56.604" v="14190" actId="26606"/>
          <ac:spMkLst>
            <pc:docMk/>
            <pc:sldMk cId="3866629391" sldId="394"/>
            <ac:spMk id="7" creationId="{12FB12AE-71D1-47FD-9AC3-EE2C07424534}"/>
          </ac:spMkLst>
        </pc:spChg>
        <pc:spChg chg="add del">
          <ac:chgData name="ΕΙΡΗΝΗ ΚΑΤΣΑΡΟΥ" userId="3d7c3f3ab11cf231" providerId="LiveId" clId="{58D3516E-C68E-4816-BB91-0168A74178CB}" dt="2023-02-11T18:33:56.604" v="14190" actId="26606"/>
          <ac:spMkLst>
            <pc:docMk/>
            <pc:sldMk cId="3866629391" sldId="394"/>
            <ac:spMk id="8" creationId="{64853C7E-3CBA-4464-865F-6044D94B1BE9}"/>
          </ac:spMkLst>
        </pc:spChg>
        <pc:spChg chg="del">
          <ac:chgData name="ΕΙΡΗΝΗ ΚΑΤΣΑΡΟΥ" userId="3d7c3f3ab11cf231" providerId="LiveId" clId="{58D3516E-C68E-4816-BB91-0168A74178CB}" dt="2023-02-11T18:24:18.965" v="13883"/>
          <ac:spMkLst>
            <pc:docMk/>
            <pc:sldMk cId="3866629391" sldId="394"/>
            <ac:spMk id="10" creationId="{17718681-A12E-49D6-9925-DD7C68176D61}"/>
          </ac:spMkLst>
        </pc:spChg>
        <pc:spChg chg="del">
          <ac:chgData name="ΕΙΡΗΝΗ ΚΑΤΣΑΡΟΥ" userId="3d7c3f3ab11cf231" providerId="LiveId" clId="{58D3516E-C68E-4816-BB91-0168A74178CB}" dt="2023-02-11T18:24:18.965" v="13883"/>
          <ac:spMkLst>
            <pc:docMk/>
            <pc:sldMk cId="3866629391" sldId="394"/>
            <ac:spMk id="12" creationId="{FBD77573-9EF2-4C35-8285-A1CF6FBB0EA5}"/>
          </ac:spMkLst>
        </pc:spChg>
        <pc:spChg chg="add del">
          <ac:chgData name="ΕΙΡΗΝΗ ΚΑΤΣΑΡΟΥ" userId="3d7c3f3ab11cf231" providerId="LiveId" clId="{58D3516E-C68E-4816-BB91-0168A74178CB}" dt="2023-02-11T18:33:56.604" v="14190" actId="26606"/>
          <ac:spMkLst>
            <pc:docMk/>
            <pc:sldMk cId="3866629391" sldId="394"/>
            <ac:spMk id="14" creationId="{55EFEC59-B929-4851-9DEF-9106F27979A9}"/>
          </ac:spMkLst>
        </pc:spChg>
        <pc:spChg chg="add del">
          <ac:chgData name="ΕΙΡΗΝΗ ΚΑΤΣΑΡΟΥ" userId="3d7c3f3ab11cf231" providerId="LiveId" clId="{58D3516E-C68E-4816-BB91-0168A74178CB}" dt="2023-02-11T18:33:56.604" v="14190" actId="26606"/>
          <ac:spMkLst>
            <pc:docMk/>
            <pc:sldMk cId="3866629391" sldId="394"/>
            <ac:spMk id="16" creationId="{6C132392-D5FF-4588-8FA1-5BAD77BF6464}"/>
          </ac:spMkLst>
        </pc:spChg>
        <pc:spChg chg="add del">
          <ac:chgData name="ΕΙΡΗΝΗ ΚΑΤΣΑΡΟΥ" userId="3d7c3f3ab11cf231" providerId="LiveId" clId="{58D3516E-C68E-4816-BB91-0168A74178CB}" dt="2023-02-11T18:33:56.604" v="14190" actId="26606"/>
          <ac:spMkLst>
            <pc:docMk/>
            <pc:sldMk cId="3866629391" sldId="394"/>
            <ac:spMk id="18" creationId="{C7EAC045-695C-4E73-9B7C-AFD6FB22DA20}"/>
          </ac:spMkLst>
        </pc:spChg>
        <pc:spChg chg="add del">
          <ac:chgData name="ΕΙΡΗΝΗ ΚΑΤΣΑΡΟΥ" userId="3d7c3f3ab11cf231" providerId="LiveId" clId="{58D3516E-C68E-4816-BB91-0168A74178CB}" dt="2023-02-11T18:33:56.604" v="14190" actId="26606"/>
          <ac:spMkLst>
            <pc:docMk/>
            <pc:sldMk cId="3866629391" sldId="394"/>
            <ac:spMk id="20" creationId="{404A7A3A-BEAE-4BC6-A163-5D0E5F8C4669}"/>
          </ac:spMkLst>
        </pc:spChg>
        <pc:spChg chg="add del">
          <ac:chgData name="ΕΙΡΗΝΗ ΚΑΤΣΑΡΟΥ" userId="3d7c3f3ab11cf231" providerId="LiveId" clId="{58D3516E-C68E-4816-BB91-0168A74178CB}" dt="2023-02-11T18:33:56.604" v="14190" actId="26606"/>
          <ac:spMkLst>
            <pc:docMk/>
            <pc:sldMk cId="3866629391" sldId="394"/>
            <ac:spMk id="22" creationId="{12ED3B7D-405D-4DFA-8608-B6DE7467183E}"/>
          </ac:spMkLst>
        </pc:spChg>
        <pc:spChg chg="add del">
          <ac:chgData name="ΕΙΡΗΝΗ ΚΑΤΣΑΡΟΥ" userId="3d7c3f3ab11cf231" providerId="LiveId" clId="{58D3516E-C68E-4816-BB91-0168A74178CB}" dt="2023-02-11T18:33:11.905" v="14187" actId="26606"/>
          <ac:spMkLst>
            <pc:docMk/>
            <pc:sldMk cId="3866629391" sldId="394"/>
            <ac:spMk id="27" creationId="{327D73B4-9F5C-4A64-A179-51B9500CB8B5}"/>
          </ac:spMkLst>
        </pc:spChg>
        <pc:spChg chg="add del">
          <ac:chgData name="ΕΙΡΗΝΗ ΚΑΤΣΑΡΟΥ" userId="3d7c3f3ab11cf231" providerId="LiveId" clId="{58D3516E-C68E-4816-BB91-0168A74178CB}" dt="2023-02-11T18:34:26.520" v="14194" actId="26606"/>
          <ac:spMkLst>
            <pc:docMk/>
            <pc:sldMk cId="3866629391" sldId="394"/>
            <ac:spMk id="28" creationId="{460B0EFB-53ED-4F35-B05D-F658EA021C65}"/>
          </ac:spMkLst>
        </pc:spChg>
        <pc:spChg chg="add del">
          <ac:chgData name="ΕΙΡΗΝΗ ΚΑΤΣΑΡΟΥ" userId="3d7c3f3ab11cf231" providerId="LiveId" clId="{58D3516E-C68E-4816-BB91-0168A74178CB}" dt="2023-02-11T18:33:11.905" v="14187" actId="26606"/>
          <ac:spMkLst>
            <pc:docMk/>
            <pc:sldMk cId="3866629391" sldId="394"/>
            <ac:spMk id="29" creationId="{C1F06963-6374-4B48-844F-071A9BAAAE02}"/>
          </ac:spMkLst>
        </pc:spChg>
        <pc:spChg chg="add del">
          <ac:chgData name="ΕΙΡΗΝΗ ΚΑΤΣΑΡΟΥ" userId="3d7c3f3ab11cf231" providerId="LiveId" clId="{58D3516E-C68E-4816-BB91-0168A74178CB}" dt="2023-02-11T18:34:26.520" v="14194" actId="26606"/>
          <ac:spMkLst>
            <pc:docMk/>
            <pc:sldMk cId="3866629391" sldId="394"/>
            <ac:spMk id="30" creationId="{835EF3DD-7D43-4A27-8967-A92FD8CC9365}"/>
          </ac:spMkLst>
        </pc:spChg>
        <pc:spChg chg="add del">
          <ac:chgData name="ΕΙΡΗΝΗ ΚΑΤΣΑΡΟΥ" userId="3d7c3f3ab11cf231" providerId="LiveId" clId="{58D3516E-C68E-4816-BB91-0168A74178CB}" dt="2023-02-11T18:33:11.905" v="14187" actId="26606"/>
          <ac:spMkLst>
            <pc:docMk/>
            <pc:sldMk cId="3866629391" sldId="394"/>
            <ac:spMk id="31" creationId="{6CB927A4-E432-4310-9CD5-E89FF5063179}"/>
          </ac:spMkLst>
        </pc:spChg>
        <pc:spChg chg="add del">
          <ac:chgData name="ΕΙΡΗΝΗ ΚΑΤΣΑΡΟΥ" userId="3d7c3f3ab11cf231" providerId="LiveId" clId="{58D3516E-C68E-4816-BB91-0168A74178CB}" dt="2023-02-11T18:34:26.405" v="14193" actId="26606"/>
          <ac:spMkLst>
            <pc:docMk/>
            <pc:sldMk cId="3866629391" sldId="394"/>
            <ac:spMk id="32" creationId="{4F7EBAE4-9945-4473-9E34-B2C66EA0F03D}"/>
          </ac:spMkLst>
        </pc:spChg>
        <pc:spChg chg="add del">
          <ac:chgData name="ΕΙΡΗΝΗ ΚΑΤΣΑΡΟΥ" userId="3d7c3f3ab11cf231" providerId="LiveId" clId="{58D3516E-C68E-4816-BB91-0168A74178CB}" dt="2023-02-11T18:33:11.905" v="14187" actId="26606"/>
          <ac:spMkLst>
            <pc:docMk/>
            <pc:sldMk cId="3866629391" sldId="394"/>
            <ac:spMk id="33" creationId="{1453BF6C-B012-48B7-B4E8-6D7AC7C27D02}"/>
          </ac:spMkLst>
        </pc:spChg>
        <pc:spChg chg="add del">
          <ac:chgData name="ΕΙΡΗΝΗ ΚΑΤΣΑΡΟΥ" userId="3d7c3f3ab11cf231" providerId="LiveId" clId="{58D3516E-C68E-4816-BB91-0168A74178CB}" dt="2023-02-11T18:34:26.405" v="14193" actId="26606"/>
          <ac:spMkLst>
            <pc:docMk/>
            <pc:sldMk cId="3866629391" sldId="394"/>
            <ac:spMk id="34" creationId="{70BEB1E7-2F88-40BC-B73D-42E5B6F80BFC}"/>
          </ac:spMkLst>
        </pc:spChg>
        <pc:spChg chg="add del">
          <ac:chgData name="ΕΙΡΗΝΗ ΚΑΤΣΑΡΟΥ" userId="3d7c3f3ab11cf231" providerId="LiveId" clId="{58D3516E-C68E-4816-BB91-0168A74178CB}" dt="2023-02-11T18:33:11.905" v="14187" actId="26606"/>
          <ac:spMkLst>
            <pc:docMk/>
            <pc:sldMk cId="3866629391" sldId="394"/>
            <ac:spMk id="35" creationId="{E3020543-B24B-4EC4-8FFC-8DD88EEA91A8}"/>
          </ac:spMkLst>
        </pc:spChg>
        <pc:spChg chg="add del">
          <ac:chgData name="ΕΙΡΗΝΗ ΚΑΤΣΑΡΟΥ" userId="3d7c3f3ab11cf231" providerId="LiveId" clId="{58D3516E-C68E-4816-BB91-0168A74178CB}" dt="2023-02-11T18:34:26.405" v="14193" actId="26606"/>
          <ac:spMkLst>
            <pc:docMk/>
            <pc:sldMk cId="3866629391" sldId="394"/>
            <ac:spMk id="36" creationId="{A7B99495-F43F-4D80-A44F-2CB4764EB90B}"/>
          </ac:spMkLst>
        </pc:spChg>
        <pc:spChg chg="add">
          <ac:chgData name="ΕΙΡΗΝΗ ΚΑΤΣΑΡΟΥ" userId="3d7c3f3ab11cf231" providerId="LiveId" clId="{58D3516E-C68E-4816-BB91-0168A74178CB}" dt="2023-02-11T18:34:26.520" v="14194" actId="26606"/>
          <ac:spMkLst>
            <pc:docMk/>
            <pc:sldMk cId="3866629391" sldId="394"/>
            <ac:spMk id="38" creationId="{460B0EFB-53ED-4F35-B05D-F658EA021C65}"/>
          </ac:spMkLst>
        </pc:spChg>
        <pc:spChg chg="add del">
          <ac:chgData name="ΕΙΡΗΝΗ ΚΑΤΣΑΡΟΥ" userId="3d7c3f3ab11cf231" providerId="LiveId" clId="{58D3516E-C68E-4816-BB91-0168A74178CB}" dt="2023-02-11T18:33:56.571" v="14189" actId="26606"/>
          <ac:spMkLst>
            <pc:docMk/>
            <pc:sldMk cId="3866629391" sldId="394"/>
            <ac:spMk id="39" creationId="{889C5E17-24D0-4696-A3C5-A2261FB455FA}"/>
          </ac:spMkLst>
        </pc:spChg>
        <pc:spChg chg="add del">
          <ac:chgData name="ΕΙΡΗΝΗ ΚΑΤΣΑΡΟΥ" userId="3d7c3f3ab11cf231" providerId="LiveId" clId="{58D3516E-C68E-4816-BB91-0168A74178CB}" dt="2023-02-11T18:33:56.571" v="14189" actId="26606"/>
          <ac:spMkLst>
            <pc:docMk/>
            <pc:sldMk cId="3866629391" sldId="394"/>
            <ac:spMk id="40" creationId="{6929B58F-2358-44CC-ACE5-EF1BD3C6C824}"/>
          </ac:spMkLst>
        </pc:spChg>
        <pc:spChg chg="add">
          <ac:chgData name="ΕΙΡΗΝΗ ΚΑΤΣΑΡΟΥ" userId="3d7c3f3ab11cf231" providerId="LiveId" clId="{58D3516E-C68E-4816-BB91-0168A74178CB}" dt="2023-02-11T18:34:26.520" v="14194" actId="26606"/>
          <ac:spMkLst>
            <pc:docMk/>
            <pc:sldMk cId="3866629391" sldId="394"/>
            <ac:spMk id="42" creationId="{835EF3DD-7D43-4A27-8967-A92FD8CC9365}"/>
          </ac:spMkLst>
        </pc:spChg>
        <pc:grpChg chg="add del">
          <ac:chgData name="ΕΙΡΗΝΗ ΚΑΤΣΑΡΟΥ" userId="3d7c3f3ab11cf231" providerId="LiveId" clId="{58D3516E-C68E-4816-BB91-0168A74178CB}" dt="2023-02-11T18:33:56.571" v="14189" actId="26606"/>
          <ac:grpSpMkLst>
            <pc:docMk/>
            <pc:sldMk cId="3866629391" sldId="394"/>
            <ac:grpSpMk id="41" creationId="{09DA5303-A1AF-4830-806C-51FCD96188B7}"/>
          </ac:grpSpMkLst>
        </pc:grpChg>
        <pc:graphicFrameChg chg="add mod">
          <ac:chgData name="ΕΙΡΗΝΗ ΚΑΤΣΑΡΟΥ" userId="3d7c3f3ab11cf231" providerId="LiveId" clId="{58D3516E-C68E-4816-BB91-0168A74178CB}" dt="2023-02-11T18:42:17.460" v="14227" actId="2711"/>
          <ac:graphicFrameMkLst>
            <pc:docMk/>
            <pc:sldMk cId="3866629391" sldId="394"/>
            <ac:graphicFrameMk id="43" creationId="{8840C080-C466-4E3C-9859-A35C5FCF346F}"/>
          </ac:graphicFrameMkLst>
        </pc:graphicFrameChg>
        <pc:picChg chg="add mod ord">
          <ac:chgData name="ΕΙΡΗΝΗ ΚΑΤΣΑΡΟΥ" userId="3d7c3f3ab11cf231" providerId="LiveId" clId="{58D3516E-C68E-4816-BB91-0168A74178CB}" dt="2023-02-11T18:34:35.380" v="14196" actId="27614"/>
          <ac:picMkLst>
            <pc:docMk/>
            <pc:sldMk cId="3866629391" sldId="394"/>
            <ac:picMk id="24" creationId="{951A1249-051C-29CB-1087-1CC7D3046261}"/>
          </ac:picMkLst>
        </pc:picChg>
        <pc:cxnChg chg="add del">
          <ac:chgData name="ΕΙΡΗΝΗ ΚΑΤΣΑΡΟΥ" userId="3d7c3f3ab11cf231" providerId="LiveId" clId="{58D3516E-C68E-4816-BB91-0168A74178CB}" dt="2023-02-11T18:33:11.905" v="14187" actId="26606"/>
          <ac:cxnSpMkLst>
            <pc:docMk/>
            <pc:sldMk cId="3866629391" sldId="394"/>
            <ac:cxnSpMk id="37" creationId="{C49DA8F6-BCC1-4447-B54C-57856834B94B}"/>
          </ac:cxnSpMkLst>
        </pc:cxnChg>
      </pc:sldChg>
      <pc:sldChg chg="addSp delSp modSp add mod setBg delDesignElem">
        <pc:chgData name="ΕΙΡΗΝΗ ΚΑΤΣΑΡΟΥ" userId="3d7c3f3ab11cf231" providerId="LiveId" clId="{58D3516E-C68E-4816-BB91-0168A74178CB}" dt="2023-02-11T19:14:39.807" v="17139" actId="27636"/>
        <pc:sldMkLst>
          <pc:docMk/>
          <pc:sldMk cId="1794487027" sldId="395"/>
        </pc:sldMkLst>
        <pc:spChg chg="mod">
          <ac:chgData name="ΕΙΡΗΝΗ ΚΑΤΣΑΡΟΥ" userId="3d7c3f3ab11cf231" providerId="LiveId" clId="{58D3516E-C68E-4816-BB91-0168A74178CB}" dt="2023-02-11T18:51:39.119" v="14959" actId="14100"/>
          <ac:spMkLst>
            <pc:docMk/>
            <pc:sldMk cId="1794487027" sldId="395"/>
            <ac:spMk id="4" creationId="{D7F42822-2B8F-B894-3E5E-C27228EC345D}"/>
          </ac:spMkLst>
        </pc:spChg>
        <pc:spChg chg="mod">
          <ac:chgData name="ΕΙΡΗΝΗ ΚΑΤΣΑΡΟΥ" userId="3d7c3f3ab11cf231" providerId="LiveId" clId="{58D3516E-C68E-4816-BB91-0168A74178CB}" dt="2023-02-11T19:14:39.807" v="17139" actId="27636"/>
          <ac:spMkLst>
            <pc:docMk/>
            <pc:sldMk cId="1794487027" sldId="395"/>
            <ac:spMk id="5" creationId="{35DF4799-A56B-05CE-FC3B-1826326BA490}"/>
          </ac:spMkLst>
        </pc:spChg>
        <pc:spChg chg="add">
          <ac:chgData name="ΕΙΡΗΝΗ ΚΑΤΣΑΡΟΥ" userId="3d7c3f3ab11cf231" providerId="LiveId" clId="{58D3516E-C68E-4816-BB91-0168A74178CB}" dt="2023-02-11T18:43:55.441" v="14230" actId="26606"/>
          <ac:spMkLst>
            <pc:docMk/>
            <pc:sldMk cId="1794487027" sldId="395"/>
            <ac:spMk id="10" creationId="{17718681-A12E-49D6-9925-DD7C68176D61}"/>
          </ac:spMkLst>
        </pc:spChg>
        <pc:spChg chg="add">
          <ac:chgData name="ΕΙΡΗΝΗ ΚΑΤΣΑΡΟΥ" userId="3d7c3f3ab11cf231" providerId="LiveId" clId="{58D3516E-C68E-4816-BB91-0168A74178CB}" dt="2023-02-11T18:43:55.441" v="14230" actId="26606"/>
          <ac:spMkLst>
            <pc:docMk/>
            <pc:sldMk cId="1794487027" sldId="395"/>
            <ac:spMk id="12" creationId="{FBD77573-9EF2-4C35-8285-A1CF6FBB0EA5}"/>
          </ac:spMkLst>
        </pc:spChg>
        <pc:spChg chg="del">
          <ac:chgData name="ΕΙΡΗΝΗ ΚΑΤΣΑΡΟΥ" userId="3d7c3f3ab11cf231" providerId="LiveId" clId="{58D3516E-C68E-4816-BB91-0168A74178CB}" dt="2023-02-11T18:43:25.719" v="14229"/>
          <ac:spMkLst>
            <pc:docMk/>
            <pc:sldMk cId="1794487027" sldId="395"/>
            <ac:spMk id="21" creationId="{17718681-A12E-49D6-9925-DD7C68176D61}"/>
          </ac:spMkLst>
        </pc:spChg>
        <pc:spChg chg="del">
          <ac:chgData name="ΕΙΡΗΝΗ ΚΑΤΣΑΡΟΥ" userId="3d7c3f3ab11cf231" providerId="LiveId" clId="{58D3516E-C68E-4816-BB91-0168A74178CB}" dt="2023-02-11T18:43:25.719" v="14229"/>
          <ac:spMkLst>
            <pc:docMk/>
            <pc:sldMk cId="1794487027" sldId="395"/>
            <ac:spMk id="23" creationId="{FBD77573-9EF2-4C35-8285-A1CF6FBB0EA5}"/>
          </ac:spMkLst>
        </pc:spChg>
      </pc:sldChg>
      <pc:sldChg chg="delSp modSp add mod setBg delDesignElem">
        <pc:chgData name="ΕΙΡΗΝΗ ΚΑΤΣΑΡΟΥ" userId="3d7c3f3ab11cf231" providerId="LiveId" clId="{58D3516E-C68E-4816-BB91-0168A74178CB}" dt="2023-02-11T18:59:44.570" v="15736" actId="123"/>
        <pc:sldMkLst>
          <pc:docMk/>
          <pc:sldMk cId="53863415" sldId="396"/>
        </pc:sldMkLst>
        <pc:spChg chg="mod">
          <ac:chgData name="ΕΙΡΗΝΗ ΚΑΤΣΑΡΟΥ" userId="3d7c3f3ab11cf231" providerId="LiveId" clId="{58D3516E-C68E-4816-BB91-0168A74178CB}" dt="2023-02-11T18:55:44.619" v="15322" actId="20577"/>
          <ac:spMkLst>
            <pc:docMk/>
            <pc:sldMk cId="53863415" sldId="396"/>
            <ac:spMk id="4" creationId="{D7F42822-2B8F-B894-3E5E-C27228EC345D}"/>
          </ac:spMkLst>
        </pc:spChg>
        <pc:spChg chg="del">
          <ac:chgData name="ΕΙΡΗΝΗ ΚΑΤΣΑΡΟΥ" userId="3d7c3f3ab11cf231" providerId="LiveId" clId="{58D3516E-C68E-4816-BB91-0168A74178CB}" dt="2023-02-11T18:55:23.545" v="15295"/>
          <ac:spMkLst>
            <pc:docMk/>
            <pc:sldMk cId="53863415" sldId="396"/>
            <ac:spMk id="38" creationId="{460B0EFB-53ED-4F35-B05D-F658EA021C65}"/>
          </ac:spMkLst>
        </pc:spChg>
        <pc:spChg chg="del">
          <ac:chgData name="ΕΙΡΗΝΗ ΚΑΤΣΑΡΟΥ" userId="3d7c3f3ab11cf231" providerId="LiveId" clId="{58D3516E-C68E-4816-BB91-0168A74178CB}" dt="2023-02-11T18:55:23.545" v="15295"/>
          <ac:spMkLst>
            <pc:docMk/>
            <pc:sldMk cId="53863415" sldId="396"/>
            <ac:spMk id="42" creationId="{835EF3DD-7D43-4A27-8967-A92FD8CC9365}"/>
          </ac:spMkLst>
        </pc:spChg>
        <pc:graphicFrameChg chg="mod">
          <ac:chgData name="ΕΙΡΗΝΗ ΚΑΤΣΑΡΟΥ" userId="3d7c3f3ab11cf231" providerId="LiveId" clId="{58D3516E-C68E-4816-BB91-0168A74178CB}" dt="2023-02-11T18:59:44.570" v="15736" actId="123"/>
          <ac:graphicFrameMkLst>
            <pc:docMk/>
            <pc:sldMk cId="53863415" sldId="396"/>
            <ac:graphicFrameMk id="43" creationId="{8840C080-C466-4E3C-9859-A35C5FCF346F}"/>
          </ac:graphicFrameMkLst>
        </pc:graphicFrameChg>
      </pc:sldChg>
      <pc:sldChg chg="addSp delSp modSp add mod setBg delDesignElem">
        <pc:chgData name="ΕΙΡΗΝΗ ΚΑΤΣΑΡΟΥ" userId="3d7c3f3ab11cf231" providerId="LiveId" clId="{58D3516E-C68E-4816-BB91-0168A74178CB}" dt="2023-02-11T19:14:31.330" v="17137" actId="255"/>
        <pc:sldMkLst>
          <pc:docMk/>
          <pc:sldMk cId="2617637311" sldId="397"/>
        </pc:sldMkLst>
        <pc:spChg chg="mod">
          <ac:chgData name="ΕΙΡΗΝΗ ΚΑΤΣΑΡΟΥ" userId="3d7c3f3ab11cf231" providerId="LiveId" clId="{58D3516E-C68E-4816-BB91-0168A74178CB}" dt="2023-02-11T19:01:00.878" v="15777" actId="20577"/>
          <ac:spMkLst>
            <pc:docMk/>
            <pc:sldMk cId="2617637311" sldId="397"/>
            <ac:spMk id="4" creationId="{D7F42822-2B8F-B894-3E5E-C27228EC345D}"/>
          </ac:spMkLst>
        </pc:spChg>
        <pc:spChg chg="mod">
          <ac:chgData name="ΕΙΡΗΝΗ ΚΑΤΣΑΡΟΥ" userId="3d7c3f3ab11cf231" providerId="LiveId" clId="{58D3516E-C68E-4816-BB91-0168A74178CB}" dt="2023-02-11T19:14:31.330" v="17137" actId="255"/>
          <ac:spMkLst>
            <pc:docMk/>
            <pc:sldMk cId="2617637311" sldId="397"/>
            <ac:spMk id="5" creationId="{35DF4799-A56B-05CE-FC3B-1826326BA490}"/>
          </ac:spMkLst>
        </pc:spChg>
        <pc:spChg chg="add">
          <ac:chgData name="ΕΙΡΗΝΗ ΚΑΤΣΑΡΟΥ" userId="3d7c3f3ab11cf231" providerId="LiveId" clId="{58D3516E-C68E-4816-BB91-0168A74178CB}" dt="2023-02-11T19:00:18.945" v="15739" actId="26606"/>
          <ac:spMkLst>
            <pc:docMk/>
            <pc:sldMk cId="2617637311" sldId="397"/>
            <ac:spMk id="7" creationId="{17718681-A12E-49D6-9925-DD7C68176D61}"/>
          </ac:spMkLst>
        </pc:spChg>
        <pc:spChg chg="add">
          <ac:chgData name="ΕΙΡΗΝΗ ΚΑΤΣΑΡΟΥ" userId="3d7c3f3ab11cf231" providerId="LiveId" clId="{58D3516E-C68E-4816-BB91-0168A74178CB}" dt="2023-02-11T19:00:18.945" v="15739" actId="26606"/>
          <ac:spMkLst>
            <pc:docMk/>
            <pc:sldMk cId="2617637311" sldId="397"/>
            <ac:spMk id="8" creationId="{FBD77573-9EF2-4C35-8285-A1CF6FBB0EA5}"/>
          </ac:spMkLst>
        </pc:spChg>
        <pc:spChg chg="del">
          <ac:chgData name="ΕΙΡΗΝΗ ΚΑΤΣΑΡΟΥ" userId="3d7c3f3ab11cf231" providerId="LiveId" clId="{58D3516E-C68E-4816-BB91-0168A74178CB}" dt="2023-02-11T19:00:05.935" v="15738"/>
          <ac:spMkLst>
            <pc:docMk/>
            <pc:sldMk cId="2617637311" sldId="397"/>
            <ac:spMk id="10" creationId="{17718681-A12E-49D6-9925-DD7C68176D61}"/>
          </ac:spMkLst>
        </pc:spChg>
        <pc:spChg chg="del">
          <ac:chgData name="ΕΙΡΗΝΗ ΚΑΤΣΑΡΟΥ" userId="3d7c3f3ab11cf231" providerId="LiveId" clId="{58D3516E-C68E-4816-BB91-0168A74178CB}" dt="2023-02-11T19:00:05.935" v="15738"/>
          <ac:spMkLst>
            <pc:docMk/>
            <pc:sldMk cId="2617637311" sldId="397"/>
            <ac:spMk id="12" creationId="{FBD77573-9EF2-4C35-8285-A1CF6FBB0EA5}"/>
          </ac:spMkLst>
        </pc:spChg>
      </pc:sldChg>
      <pc:sldChg chg="addSp delSp modSp add mod setBg delDesignElem">
        <pc:chgData name="ΕΙΡΗΝΗ ΚΑΤΣΑΡΟΥ" userId="3d7c3f3ab11cf231" providerId="LiveId" clId="{58D3516E-C68E-4816-BB91-0168A74178CB}" dt="2023-02-11T19:39:52.422" v="19045" actId="20577"/>
        <pc:sldMkLst>
          <pc:docMk/>
          <pc:sldMk cId="1523429770" sldId="398"/>
        </pc:sldMkLst>
        <pc:spChg chg="mod">
          <ac:chgData name="ΕΙΡΗΝΗ ΚΑΤΣΑΡΟΥ" userId="3d7c3f3ab11cf231" providerId="LiveId" clId="{58D3516E-C68E-4816-BB91-0168A74178CB}" dt="2023-02-11T19:17:25.799" v="17479" actId="1076"/>
          <ac:spMkLst>
            <pc:docMk/>
            <pc:sldMk cId="1523429770" sldId="398"/>
            <ac:spMk id="4" creationId="{D7F42822-2B8F-B894-3E5E-C27228EC345D}"/>
          </ac:spMkLst>
        </pc:spChg>
        <pc:spChg chg="mod">
          <ac:chgData name="ΕΙΡΗΝΗ ΚΑΤΣΑΡΟΥ" userId="3d7c3f3ab11cf231" providerId="LiveId" clId="{58D3516E-C68E-4816-BB91-0168A74178CB}" dt="2023-02-11T19:39:52.422" v="19045" actId="20577"/>
          <ac:spMkLst>
            <pc:docMk/>
            <pc:sldMk cId="1523429770" sldId="398"/>
            <ac:spMk id="5" creationId="{35DF4799-A56B-05CE-FC3B-1826326BA490}"/>
          </ac:spMkLst>
        </pc:spChg>
        <pc:spChg chg="del">
          <ac:chgData name="ΕΙΡΗΝΗ ΚΑΤΣΑΡΟΥ" userId="3d7c3f3ab11cf231" providerId="LiveId" clId="{58D3516E-C68E-4816-BB91-0168A74178CB}" dt="2023-02-11T19:07:21.780" v="16431"/>
          <ac:spMkLst>
            <pc:docMk/>
            <pc:sldMk cId="1523429770" sldId="398"/>
            <ac:spMk id="7" creationId="{17718681-A12E-49D6-9925-DD7C68176D61}"/>
          </ac:spMkLst>
        </pc:spChg>
        <pc:spChg chg="del">
          <ac:chgData name="ΕΙΡΗΝΗ ΚΑΤΣΑΡΟΥ" userId="3d7c3f3ab11cf231" providerId="LiveId" clId="{58D3516E-C68E-4816-BB91-0168A74178CB}" dt="2023-02-11T19:07:21.780" v="16431"/>
          <ac:spMkLst>
            <pc:docMk/>
            <pc:sldMk cId="1523429770" sldId="398"/>
            <ac:spMk id="8" creationId="{FBD77573-9EF2-4C35-8285-A1CF6FBB0EA5}"/>
          </ac:spMkLst>
        </pc:spChg>
        <pc:spChg chg="add">
          <ac:chgData name="ΕΙΡΗΝΗ ΚΑΤΣΑΡΟΥ" userId="3d7c3f3ab11cf231" providerId="LiveId" clId="{58D3516E-C68E-4816-BB91-0168A74178CB}" dt="2023-02-11T19:07:33.402" v="16432" actId="26606"/>
          <ac:spMkLst>
            <pc:docMk/>
            <pc:sldMk cId="1523429770" sldId="398"/>
            <ac:spMk id="10" creationId="{17718681-A12E-49D6-9925-DD7C68176D61}"/>
          </ac:spMkLst>
        </pc:spChg>
        <pc:spChg chg="add">
          <ac:chgData name="ΕΙΡΗΝΗ ΚΑΤΣΑΡΟΥ" userId="3d7c3f3ab11cf231" providerId="LiveId" clId="{58D3516E-C68E-4816-BB91-0168A74178CB}" dt="2023-02-11T19:07:33.402" v="16432" actId="26606"/>
          <ac:spMkLst>
            <pc:docMk/>
            <pc:sldMk cId="1523429770" sldId="398"/>
            <ac:spMk id="12" creationId="{FBD77573-9EF2-4C35-8285-A1CF6FBB0EA5}"/>
          </ac:spMkLst>
        </pc:spChg>
      </pc:sldChg>
      <pc:sldChg chg="modSp add mod">
        <pc:chgData name="ΕΙΡΗΝΗ ΚΑΤΣΑΡΟΥ" userId="3d7c3f3ab11cf231" providerId="LiveId" clId="{58D3516E-C68E-4816-BB91-0168A74178CB}" dt="2023-02-11T19:20:41.609" v="17784"/>
        <pc:sldMkLst>
          <pc:docMk/>
          <pc:sldMk cId="2557422253" sldId="399"/>
        </pc:sldMkLst>
        <pc:spChg chg="mod">
          <ac:chgData name="ΕΙΡΗΝΗ ΚΑΤΣΑΡΟΥ" userId="3d7c3f3ab11cf231" providerId="LiveId" clId="{58D3516E-C68E-4816-BB91-0168A74178CB}" dt="2023-02-11T19:19:02.633" v="17622" actId="20577"/>
          <ac:spMkLst>
            <pc:docMk/>
            <pc:sldMk cId="2557422253" sldId="399"/>
            <ac:spMk id="4" creationId="{D7F42822-2B8F-B894-3E5E-C27228EC345D}"/>
          </ac:spMkLst>
        </pc:spChg>
        <pc:graphicFrameChg chg="mod">
          <ac:chgData name="ΕΙΡΗΝΗ ΚΑΤΣΑΡΟΥ" userId="3d7c3f3ab11cf231" providerId="LiveId" clId="{58D3516E-C68E-4816-BB91-0168A74178CB}" dt="2023-02-11T19:20:41.609" v="17784"/>
          <ac:graphicFrameMkLst>
            <pc:docMk/>
            <pc:sldMk cId="2557422253" sldId="399"/>
            <ac:graphicFrameMk id="43" creationId="{8840C080-C466-4E3C-9859-A35C5FCF346F}"/>
          </ac:graphicFrameMkLst>
        </pc:graphicFrameChg>
      </pc:sldChg>
      <pc:sldChg chg="addSp delSp modSp add mod setBg delDesignElem">
        <pc:chgData name="ΕΙΡΗΝΗ ΚΑΤΣΑΡΟΥ" userId="3d7c3f3ab11cf231" providerId="LiveId" clId="{58D3516E-C68E-4816-BB91-0168A74178CB}" dt="2023-02-11T19:28:34.123" v="18633" actId="14100"/>
        <pc:sldMkLst>
          <pc:docMk/>
          <pc:sldMk cId="2735003332" sldId="400"/>
        </pc:sldMkLst>
        <pc:spChg chg="mod">
          <ac:chgData name="ΕΙΡΗΝΗ ΚΑΤΣΑΡΟΥ" userId="3d7c3f3ab11cf231" providerId="LiveId" clId="{58D3516E-C68E-4816-BB91-0168A74178CB}" dt="2023-02-11T19:23:34.783" v="17992" actId="14100"/>
          <ac:spMkLst>
            <pc:docMk/>
            <pc:sldMk cId="2735003332" sldId="400"/>
            <ac:spMk id="4" creationId="{D7F42822-2B8F-B894-3E5E-C27228EC345D}"/>
          </ac:spMkLst>
        </pc:spChg>
        <pc:spChg chg="mod">
          <ac:chgData name="ΕΙΡΗΝΗ ΚΑΤΣΑΡΟΥ" userId="3d7c3f3ab11cf231" providerId="LiveId" clId="{58D3516E-C68E-4816-BB91-0168A74178CB}" dt="2023-02-11T19:28:34.123" v="18633" actId="14100"/>
          <ac:spMkLst>
            <pc:docMk/>
            <pc:sldMk cId="2735003332" sldId="400"/>
            <ac:spMk id="5" creationId="{35DF4799-A56B-05CE-FC3B-1826326BA490}"/>
          </ac:spMkLst>
        </pc:spChg>
        <pc:spChg chg="del">
          <ac:chgData name="ΕΙΡΗΝΗ ΚΑΤΣΑΡΟΥ" userId="3d7c3f3ab11cf231" providerId="LiveId" clId="{58D3516E-C68E-4816-BB91-0168A74178CB}" dt="2023-02-11T19:20:56.843" v="17786"/>
          <ac:spMkLst>
            <pc:docMk/>
            <pc:sldMk cId="2735003332" sldId="400"/>
            <ac:spMk id="7" creationId="{17718681-A12E-49D6-9925-DD7C68176D61}"/>
          </ac:spMkLst>
        </pc:spChg>
        <pc:spChg chg="del">
          <ac:chgData name="ΕΙΡΗΝΗ ΚΑΤΣΑΡΟΥ" userId="3d7c3f3ab11cf231" providerId="LiveId" clId="{58D3516E-C68E-4816-BB91-0168A74178CB}" dt="2023-02-11T19:20:56.843" v="17786"/>
          <ac:spMkLst>
            <pc:docMk/>
            <pc:sldMk cId="2735003332" sldId="400"/>
            <ac:spMk id="8" creationId="{FBD77573-9EF2-4C35-8285-A1CF6FBB0EA5}"/>
          </ac:spMkLst>
        </pc:spChg>
        <pc:spChg chg="add">
          <ac:chgData name="ΕΙΡΗΝΗ ΚΑΤΣΑΡΟΥ" userId="3d7c3f3ab11cf231" providerId="LiveId" clId="{58D3516E-C68E-4816-BB91-0168A74178CB}" dt="2023-02-11T19:21:02.464" v="17787" actId="26606"/>
          <ac:spMkLst>
            <pc:docMk/>
            <pc:sldMk cId="2735003332" sldId="400"/>
            <ac:spMk id="10" creationId="{17718681-A12E-49D6-9925-DD7C68176D61}"/>
          </ac:spMkLst>
        </pc:spChg>
        <pc:spChg chg="add">
          <ac:chgData name="ΕΙΡΗΝΗ ΚΑΤΣΑΡΟΥ" userId="3d7c3f3ab11cf231" providerId="LiveId" clId="{58D3516E-C68E-4816-BB91-0168A74178CB}" dt="2023-02-11T19:21:02.464" v="17787" actId="26606"/>
          <ac:spMkLst>
            <pc:docMk/>
            <pc:sldMk cId="2735003332" sldId="400"/>
            <ac:spMk id="12" creationId="{FBD77573-9EF2-4C35-8285-A1CF6FBB0EA5}"/>
          </ac:spMkLst>
        </pc:spChg>
      </pc:sldChg>
      <pc:sldChg chg="modSp add">
        <pc:chgData name="ΕΙΡΗΝΗ ΚΑΤΣΑΡΟΥ" userId="3d7c3f3ab11cf231" providerId="LiveId" clId="{58D3516E-C68E-4816-BB91-0168A74178CB}" dt="2023-02-11T19:31:38.324" v="19007" actId="20577"/>
        <pc:sldMkLst>
          <pc:docMk/>
          <pc:sldMk cId="2389998789" sldId="401"/>
        </pc:sldMkLst>
        <pc:graphicFrameChg chg="mod">
          <ac:chgData name="ΕΙΡΗΝΗ ΚΑΤΣΑΡΟΥ" userId="3d7c3f3ab11cf231" providerId="LiveId" clId="{58D3516E-C68E-4816-BB91-0168A74178CB}" dt="2023-02-11T19:31:38.324" v="19007" actId="20577"/>
          <ac:graphicFrameMkLst>
            <pc:docMk/>
            <pc:sldMk cId="2389998789" sldId="401"/>
            <ac:graphicFrameMk id="43" creationId="{8840C080-C466-4E3C-9859-A35C5FCF346F}"/>
          </ac:graphicFrameMkLst>
        </pc:graphicFrameChg>
      </pc:sldChg>
      <pc:sldChg chg="addSp modSp new del mod">
        <pc:chgData name="ΕΙΡΗΝΗ ΚΑΤΣΑΡΟΥ" userId="3d7c3f3ab11cf231" providerId="LiveId" clId="{58D3516E-C68E-4816-BB91-0168A74178CB}" dt="2023-02-12T10:59:27.776" v="19639" actId="2696"/>
        <pc:sldMkLst>
          <pc:docMk/>
          <pc:sldMk cId="1271415752" sldId="402"/>
        </pc:sldMkLst>
        <pc:spChg chg="add mod">
          <ac:chgData name="ΕΙΡΗΝΗ ΚΑΤΣΑΡΟΥ" userId="3d7c3f3ab11cf231" providerId="LiveId" clId="{58D3516E-C68E-4816-BB91-0168A74178CB}" dt="2023-02-12T10:57:27.891" v="19632" actId="20577"/>
          <ac:spMkLst>
            <pc:docMk/>
            <pc:sldMk cId="1271415752" sldId="402"/>
            <ac:spMk id="2" creationId="{01A492C5-6A37-9A1A-56FD-FCCBA61BC3CB}"/>
          </ac:spMkLst>
        </pc:spChg>
      </pc:sldChg>
      <pc:sldChg chg="addSp delSp modSp add mod setBg delDesignElem">
        <pc:chgData name="ΕΙΡΗΝΗ ΚΑΤΣΑΡΟΥ" userId="3d7c3f3ab11cf231" providerId="LiveId" clId="{58D3516E-C68E-4816-BB91-0168A74178CB}" dt="2023-02-12T11:27:04.020" v="21981" actId="948"/>
        <pc:sldMkLst>
          <pc:docMk/>
          <pc:sldMk cId="442878631" sldId="403"/>
        </pc:sldMkLst>
        <pc:spChg chg="mod">
          <ac:chgData name="ΕΙΡΗΝΗ ΚΑΤΣΑΡΟΥ" userId="3d7c3f3ab11cf231" providerId="LiveId" clId="{58D3516E-C68E-4816-BB91-0168A74178CB}" dt="2023-02-12T11:06:01.293" v="20106" actId="1076"/>
          <ac:spMkLst>
            <pc:docMk/>
            <pc:sldMk cId="442878631" sldId="403"/>
            <ac:spMk id="4" creationId="{D7F42822-2B8F-B894-3E5E-C27228EC345D}"/>
          </ac:spMkLst>
        </pc:spChg>
        <pc:spChg chg="mod">
          <ac:chgData name="ΕΙΡΗΝΗ ΚΑΤΣΑΡΟΥ" userId="3d7c3f3ab11cf231" providerId="LiveId" clId="{58D3516E-C68E-4816-BB91-0168A74178CB}" dt="2023-02-12T11:27:04.020" v="21981" actId="948"/>
          <ac:spMkLst>
            <pc:docMk/>
            <pc:sldMk cId="442878631" sldId="403"/>
            <ac:spMk id="5" creationId="{35DF4799-A56B-05CE-FC3B-1826326BA490}"/>
          </ac:spMkLst>
        </pc:spChg>
        <pc:spChg chg="del">
          <ac:chgData name="ΕΙΡΗΝΗ ΚΑΤΣΑΡΟΥ" userId="3d7c3f3ab11cf231" providerId="LiveId" clId="{58D3516E-C68E-4816-BB91-0168A74178CB}" dt="2023-02-12T10:57:59.677" v="19634"/>
          <ac:spMkLst>
            <pc:docMk/>
            <pc:sldMk cId="442878631" sldId="403"/>
            <ac:spMk id="10" creationId="{17718681-A12E-49D6-9925-DD7C68176D61}"/>
          </ac:spMkLst>
        </pc:spChg>
        <pc:spChg chg="add">
          <ac:chgData name="ΕΙΡΗΝΗ ΚΑΤΣΑΡΟΥ" userId="3d7c3f3ab11cf231" providerId="LiveId" clId="{58D3516E-C68E-4816-BB91-0168A74178CB}" dt="2023-02-12T10:59:19.122" v="19637" actId="26606"/>
          <ac:spMkLst>
            <pc:docMk/>
            <pc:sldMk cId="442878631" sldId="403"/>
            <ac:spMk id="11" creationId="{460B0EFB-53ED-4F35-B05D-F658EA021C65}"/>
          </ac:spMkLst>
        </pc:spChg>
        <pc:spChg chg="del">
          <ac:chgData name="ΕΙΡΗΝΗ ΚΑΤΣΑΡΟΥ" userId="3d7c3f3ab11cf231" providerId="LiveId" clId="{58D3516E-C68E-4816-BB91-0168A74178CB}" dt="2023-02-12T10:57:59.677" v="19634"/>
          <ac:spMkLst>
            <pc:docMk/>
            <pc:sldMk cId="442878631" sldId="403"/>
            <ac:spMk id="12" creationId="{FBD77573-9EF2-4C35-8285-A1CF6FBB0EA5}"/>
          </ac:spMkLst>
        </pc:spChg>
        <pc:spChg chg="add">
          <ac:chgData name="ΕΙΡΗΝΗ ΚΑΤΣΑΡΟΥ" userId="3d7c3f3ab11cf231" providerId="LiveId" clId="{58D3516E-C68E-4816-BB91-0168A74178CB}" dt="2023-02-12T10:59:19.122" v="19637" actId="26606"/>
          <ac:spMkLst>
            <pc:docMk/>
            <pc:sldMk cId="442878631" sldId="403"/>
            <ac:spMk id="13" creationId="{835EF3DD-7D43-4A27-8967-A92FD8CC9365}"/>
          </ac:spMkLst>
        </pc:spChg>
        <pc:picChg chg="add mod">
          <ac:chgData name="ΕΙΡΗΝΗ ΚΑΤΣΑΡΟΥ" userId="3d7c3f3ab11cf231" providerId="LiveId" clId="{58D3516E-C68E-4816-BB91-0168A74178CB}" dt="2023-02-12T11:15:37.110" v="20989" actId="14100"/>
          <ac:picMkLst>
            <pc:docMk/>
            <pc:sldMk cId="442878631" sldId="403"/>
            <ac:picMk id="7" creationId="{81FFDA69-140E-E30A-A43B-82E4770D0A1E}"/>
          </ac:picMkLst>
        </pc:picChg>
      </pc:sldChg>
      <pc:sldChg chg="addSp delSp modSp add mod setBg delDesignElem">
        <pc:chgData name="ΕΙΡΗΝΗ ΚΑΤΣΑΡΟΥ" userId="3d7c3f3ab11cf231" providerId="LiveId" clId="{58D3516E-C68E-4816-BB91-0168A74178CB}" dt="2023-02-12T11:37:48.082" v="22804" actId="21"/>
        <pc:sldMkLst>
          <pc:docMk/>
          <pc:sldMk cId="2496167333" sldId="404"/>
        </pc:sldMkLst>
        <pc:spChg chg="del mod">
          <ac:chgData name="ΕΙΡΗΝΗ ΚΑΤΣΑΡΟΥ" userId="3d7c3f3ab11cf231" providerId="LiveId" clId="{58D3516E-C68E-4816-BB91-0168A74178CB}" dt="2023-02-12T11:37:48.082" v="22804" actId="21"/>
          <ac:spMkLst>
            <pc:docMk/>
            <pc:sldMk cId="2496167333" sldId="404"/>
            <ac:spMk id="4" creationId="{D7F42822-2B8F-B894-3E5E-C27228EC345D}"/>
          </ac:spMkLst>
        </pc:spChg>
        <pc:spChg chg="mod">
          <ac:chgData name="ΕΙΡΗΝΗ ΚΑΤΣΑΡΟΥ" userId="3d7c3f3ab11cf231" providerId="LiveId" clId="{58D3516E-C68E-4816-BB91-0168A74178CB}" dt="2023-02-12T11:26:42.624" v="21978" actId="1076"/>
          <ac:spMkLst>
            <pc:docMk/>
            <pc:sldMk cId="2496167333" sldId="404"/>
            <ac:spMk id="5" creationId="{35DF4799-A56B-05CE-FC3B-1826326BA490}"/>
          </ac:spMkLst>
        </pc:spChg>
        <pc:spChg chg="del">
          <ac:chgData name="ΕΙΡΗΝΗ ΚΑΤΣΑΡΟΥ" userId="3d7c3f3ab11cf231" providerId="LiveId" clId="{58D3516E-C68E-4816-BB91-0168A74178CB}" dt="2023-02-12T11:08:50.584" v="20459"/>
          <ac:spMkLst>
            <pc:docMk/>
            <pc:sldMk cId="2496167333" sldId="404"/>
            <ac:spMk id="11" creationId="{460B0EFB-53ED-4F35-B05D-F658EA021C65}"/>
          </ac:spMkLst>
        </pc:spChg>
        <pc:spChg chg="add">
          <ac:chgData name="ΕΙΡΗΝΗ ΚΑΤΣΑΡΟΥ" userId="3d7c3f3ab11cf231" providerId="LiveId" clId="{58D3516E-C68E-4816-BB91-0168A74178CB}" dt="2023-02-12T11:14:10.621" v="20971" actId="26606"/>
          <ac:spMkLst>
            <pc:docMk/>
            <pc:sldMk cId="2496167333" sldId="404"/>
            <ac:spMk id="12" creationId="{460B0EFB-53ED-4F35-B05D-F658EA021C65}"/>
          </ac:spMkLst>
        </pc:spChg>
        <pc:spChg chg="del">
          <ac:chgData name="ΕΙΡΗΝΗ ΚΑΤΣΑΡΟΥ" userId="3d7c3f3ab11cf231" providerId="LiveId" clId="{58D3516E-C68E-4816-BB91-0168A74178CB}" dt="2023-02-12T11:08:50.584" v="20459"/>
          <ac:spMkLst>
            <pc:docMk/>
            <pc:sldMk cId="2496167333" sldId="404"/>
            <ac:spMk id="13" creationId="{835EF3DD-7D43-4A27-8967-A92FD8CC9365}"/>
          </ac:spMkLst>
        </pc:spChg>
        <pc:spChg chg="add">
          <ac:chgData name="ΕΙΡΗΝΗ ΚΑΤΣΑΡΟΥ" userId="3d7c3f3ab11cf231" providerId="LiveId" clId="{58D3516E-C68E-4816-BB91-0168A74178CB}" dt="2023-02-12T11:14:10.621" v="20971" actId="26606"/>
          <ac:spMkLst>
            <pc:docMk/>
            <pc:sldMk cId="2496167333" sldId="404"/>
            <ac:spMk id="14" creationId="{835EF3DD-7D43-4A27-8967-A92FD8CC9365}"/>
          </ac:spMkLst>
        </pc:spChg>
        <pc:picChg chg="mod">
          <ac:chgData name="ΕΙΡΗΝΗ ΚΑΤΣΑΡΟΥ" userId="3d7c3f3ab11cf231" providerId="LiveId" clId="{58D3516E-C68E-4816-BB91-0168A74178CB}" dt="2023-02-12T11:16:31.308" v="21000" actId="14100"/>
          <ac:picMkLst>
            <pc:docMk/>
            <pc:sldMk cId="2496167333" sldId="404"/>
            <ac:picMk id="7" creationId="{81FFDA69-140E-E30A-A43B-82E4770D0A1E}"/>
          </ac:picMkLst>
        </pc:picChg>
      </pc:sldChg>
      <pc:sldChg chg="addSp delSp modSp add mod setBg delDesignElem">
        <pc:chgData name="ΕΙΡΗΝΗ ΚΑΤΣΑΡΟΥ" userId="3d7c3f3ab11cf231" providerId="LiveId" clId="{58D3516E-C68E-4816-BB91-0168A74178CB}" dt="2023-02-12T11:44:58.941" v="23418" actId="14100"/>
        <pc:sldMkLst>
          <pc:docMk/>
          <pc:sldMk cId="4042102321" sldId="405"/>
        </pc:sldMkLst>
        <pc:spChg chg="mod">
          <ac:chgData name="ΕΙΡΗΝΗ ΚΑΤΣΑΡΟΥ" userId="3d7c3f3ab11cf231" providerId="LiveId" clId="{58D3516E-C68E-4816-BB91-0168A74178CB}" dt="2023-02-12T11:27:53.800" v="21987" actId="14100"/>
          <ac:spMkLst>
            <pc:docMk/>
            <pc:sldMk cId="4042102321" sldId="405"/>
            <ac:spMk id="4" creationId="{D7F42822-2B8F-B894-3E5E-C27228EC345D}"/>
          </ac:spMkLst>
        </pc:spChg>
        <pc:spChg chg="mod">
          <ac:chgData name="ΕΙΡΗΝΗ ΚΑΤΣΑΡΟΥ" userId="3d7c3f3ab11cf231" providerId="LiveId" clId="{58D3516E-C68E-4816-BB91-0168A74178CB}" dt="2023-02-12T11:44:58.941" v="23418" actId="14100"/>
          <ac:spMkLst>
            <pc:docMk/>
            <pc:sldMk cId="4042102321" sldId="405"/>
            <ac:spMk id="5" creationId="{35DF4799-A56B-05CE-FC3B-1826326BA490}"/>
          </ac:spMkLst>
        </pc:spChg>
        <pc:spChg chg="add">
          <ac:chgData name="ΕΙΡΗΝΗ ΚΑΤΣΑΡΟΥ" userId="3d7c3f3ab11cf231" providerId="LiveId" clId="{58D3516E-C68E-4816-BB91-0168A74178CB}" dt="2023-02-12T11:27:26.732" v="21984" actId="26606"/>
          <ac:spMkLst>
            <pc:docMk/>
            <pc:sldMk cId="4042102321" sldId="405"/>
            <ac:spMk id="9" creationId="{460B0EFB-53ED-4F35-B05D-F658EA021C65}"/>
          </ac:spMkLst>
        </pc:spChg>
        <pc:spChg chg="add">
          <ac:chgData name="ΕΙΡΗΝΗ ΚΑΤΣΑΡΟΥ" userId="3d7c3f3ab11cf231" providerId="LiveId" clId="{58D3516E-C68E-4816-BB91-0168A74178CB}" dt="2023-02-12T11:27:26.732" v="21984" actId="26606"/>
          <ac:spMkLst>
            <pc:docMk/>
            <pc:sldMk cId="4042102321" sldId="405"/>
            <ac:spMk id="10" creationId="{835EF3DD-7D43-4A27-8967-A92FD8CC9365}"/>
          </ac:spMkLst>
        </pc:spChg>
        <pc:spChg chg="del">
          <ac:chgData name="ΕΙΡΗΝΗ ΚΑΤΣΑΡΟΥ" userId="3d7c3f3ab11cf231" providerId="LiveId" clId="{58D3516E-C68E-4816-BB91-0168A74178CB}" dt="2023-02-12T11:27:14.365" v="21983"/>
          <ac:spMkLst>
            <pc:docMk/>
            <pc:sldMk cId="4042102321" sldId="405"/>
            <ac:spMk id="12" creationId="{460B0EFB-53ED-4F35-B05D-F658EA021C65}"/>
          </ac:spMkLst>
        </pc:spChg>
        <pc:spChg chg="del">
          <ac:chgData name="ΕΙΡΗΝΗ ΚΑΤΣΑΡΟΥ" userId="3d7c3f3ab11cf231" providerId="LiveId" clId="{58D3516E-C68E-4816-BB91-0168A74178CB}" dt="2023-02-12T11:27:14.365" v="21983"/>
          <ac:spMkLst>
            <pc:docMk/>
            <pc:sldMk cId="4042102321" sldId="405"/>
            <ac:spMk id="14" creationId="{835EF3DD-7D43-4A27-8967-A92FD8CC9365}"/>
          </ac:spMkLst>
        </pc:spChg>
        <pc:picChg chg="mod">
          <ac:chgData name="ΕΙΡΗΝΗ ΚΑΤΣΑΡΟΥ" userId="3d7c3f3ab11cf231" providerId="LiveId" clId="{58D3516E-C68E-4816-BB91-0168A74178CB}" dt="2023-02-12T11:28:39.532" v="21999" actId="14100"/>
          <ac:picMkLst>
            <pc:docMk/>
            <pc:sldMk cId="4042102321" sldId="405"/>
            <ac:picMk id="7" creationId="{81FFDA69-140E-E30A-A43B-82E4770D0A1E}"/>
          </ac:picMkLst>
        </pc:picChg>
      </pc:sldChg>
      <pc:sldChg chg="addSp delSp modSp add mod setBg delDesignElem">
        <pc:chgData name="ΕΙΡΗΝΗ ΚΑΤΣΑΡΟΥ" userId="3d7c3f3ab11cf231" providerId="LiveId" clId="{58D3516E-C68E-4816-BB91-0168A74178CB}" dt="2023-02-12T11:44:51.989" v="23417" actId="14100"/>
        <pc:sldMkLst>
          <pc:docMk/>
          <pc:sldMk cId="2045838646" sldId="406"/>
        </pc:sldMkLst>
        <pc:spChg chg="del mod">
          <ac:chgData name="ΕΙΡΗΝΗ ΚΑΤΣΑΡΟΥ" userId="3d7c3f3ab11cf231" providerId="LiveId" clId="{58D3516E-C68E-4816-BB91-0168A74178CB}" dt="2023-02-12T11:38:02.363" v="22806" actId="21"/>
          <ac:spMkLst>
            <pc:docMk/>
            <pc:sldMk cId="2045838646" sldId="406"/>
            <ac:spMk id="4" creationId="{D7F42822-2B8F-B894-3E5E-C27228EC345D}"/>
          </ac:spMkLst>
        </pc:spChg>
        <pc:spChg chg="mod">
          <ac:chgData name="ΕΙΡΗΝΗ ΚΑΤΣΑΡΟΥ" userId="3d7c3f3ab11cf231" providerId="LiveId" clId="{58D3516E-C68E-4816-BB91-0168A74178CB}" dt="2023-02-12T11:44:51.989" v="23417" actId="14100"/>
          <ac:spMkLst>
            <pc:docMk/>
            <pc:sldMk cId="2045838646" sldId="406"/>
            <ac:spMk id="5" creationId="{35DF4799-A56B-05CE-FC3B-1826326BA490}"/>
          </ac:spMkLst>
        </pc:spChg>
        <pc:spChg chg="del">
          <ac:chgData name="ΕΙΡΗΝΗ ΚΑΤΣΑΡΟΥ" userId="3d7c3f3ab11cf231" providerId="LiveId" clId="{58D3516E-C68E-4816-BB91-0168A74178CB}" dt="2023-02-12T11:37:27.127" v="22802"/>
          <ac:spMkLst>
            <pc:docMk/>
            <pc:sldMk cId="2045838646" sldId="406"/>
            <ac:spMk id="9" creationId="{460B0EFB-53ED-4F35-B05D-F658EA021C65}"/>
          </ac:spMkLst>
        </pc:spChg>
        <pc:spChg chg="del">
          <ac:chgData name="ΕΙΡΗΝΗ ΚΑΤΣΑΡΟΥ" userId="3d7c3f3ab11cf231" providerId="LiveId" clId="{58D3516E-C68E-4816-BB91-0168A74178CB}" dt="2023-02-12T11:37:27.127" v="22802"/>
          <ac:spMkLst>
            <pc:docMk/>
            <pc:sldMk cId="2045838646" sldId="406"/>
            <ac:spMk id="10" creationId="{835EF3DD-7D43-4A27-8967-A92FD8CC9365}"/>
          </ac:spMkLst>
        </pc:spChg>
        <pc:spChg chg="add">
          <ac:chgData name="ΕΙΡΗΝΗ ΚΑΤΣΑΡΟΥ" userId="3d7c3f3ab11cf231" providerId="LiveId" clId="{58D3516E-C68E-4816-BB91-0168A74178CB}" dt="2023-02-12T11:37:32.613" v="22803" actId="26606"/>
          <ac:spMkLst>
            <pc:docMk/>
            <pc:sldMk cId="2045838646" sldId="406"/>
            <ac:spMk id="12" creationId="{460B0EFB-53ED-4F35-B05D-F658EA021C65}"/>
          </ac:spMkLst>
        </pc:spChg>
        <pc:spChg chg="add">
          <ac:chgData name="ΕΙΡΗΝΗ ΚΑΤΣΑΡΟΥ" userId="3d7c3f3ab11cf231" providerId="LiveId" clId="{58D3516E-C68E-4816-BB91-0168A74178CB}" dt="2023-02-12T11:37:32.613" v="22803" actId="26606"/>
          <ac:spMkLst>
            <pc:docMk/>
            <pc:sldMk cId="2045838646" sldId="406"/>
            <ac:spMk id="14" creationId="{835EF3DD-7D43-4A27-8967-A92FD8CC9365}"/>
          </ac:spMkLst>
        </pc:spChg>
        <pc:picChg chg="mod">
          <ac:chgData name="ΕΙΡΗΝΗ ΚΑΤΣΑΡΟΥ" userId="3d7c3f3ab11cf231" providerId="LiveId" clId="{58D3516E-C68E-4816-BB91-0168A74178CB}" dt="2023-02-12T11:38:36.916" v="22813" actId="14100"/>
          <ac:picMkLst>
            <pc:docMk/>
            <pc:sldMk cId="2045838646" sldId="406"/>
            <ac:picMk id="7" creationId="{81FFDA69-140E-E30A-A43B-82E4770D0A1E}"/>
          </ac:picMkLst>
        </pc:picChg>
      </pc:sldChg>
      <pc:sldChg chg="addSp delSp modSp add mod setBg delDesignElem">
        <pc:chgData name="ΕΙΡΗΝΗ ΚΑΤΣΑΡΟΥ" userId="3d7c3f3ab11cf231" providerId="LiveId" clId="{58D3516E-C68E-4816-BB91-0168A74178CB}" dt="2023-02-12T11:52:57.441" v="24180" actId="313"/>
        <pc:sldMkLst>
          <pc:docMk/>
          <pc:sldMk cId="3196860781" sldId="407"/>
        </pc:sldMkLst>
        <pc:spChg chg="mod">
          <ac:chgData name="ΕΙΡΗΝΗ ΚΑΤΣΑΡΟΥ" userId="3d7c3f3ab11cf231" providerId="LiveId" clId="{58D3516E-C68E-4816-BB91-0168A74178CB}" dt="2023-02-12T11:49:02.206" v="23586" actId="122"/>
          <ac:spMkLst>
            <pc:docMk/>
            <pc:sldMk cId="3196860781" sldId="407"/>
            <ac:spMk id="4" creationId="{D7F42822-2B8F-B894-3E5E-C27228EC345D}"/>
          </ac:spMkLst>
        </pc:spChg>
        <pc:spChg chg="mod">
          <ac:chgData name="ΕΙΡΗΝΗ ΚΑΤΣΑΡΟΥ" userId="3d7c3f3ab11cf231" providerId="LiveId" clId="{58D3516E-C68E-4816-BB91-0168A74178CB}" dt="2023-02-12T11:52:57.441" v="24180" actId="313"/>
          <ac:spMkLst>
            <pc:docMk/>
            <pc:sldMk cId="3196860781" sldId="407"/>
            <ac:spMk id="5" creationId="{35DF4799-A56B-05CE-FC3B-1826326BA490}"/>
          </ac:spMkLst>
        </pc:spChg>
        <pc:spChg chg="del">
          <ac:chgData name="ΕΙΡΗΝΗ ΚΑΤΣΑΡΟΥ" userId="3d7c3f3ab11cf231" providerId="LiveId" clId="{58D3516E-C68E-4816-BB91-0168A74178CB}" dt="2023-02-12T11:45:14.467" v="23420"/>
          <ac:spMkLst>
            <pc:docMk/>
            <pc:sldMk cId="3196860781" sldId="407"/>
            <ac:spMk id="9" creationId="{460B0EFB-53ED-4F35-B05D-F658EA021C65}"/>
          </ac:spMkLst>
        </pc:spChg>
        <pc:spChg chg="del">
          <ac:chgData name="ΕΙΡΗΝΗ ΚΑΤΣΑΡΟΥ" userId="3d7c3f3ab11cf231" providerId="LiveId" clId="{58D3516E-C68E-4816-BB91-0168A74178CB}" dt="2023-02-12T11:45:14.467" v="23420"/>
          <ac:spMkLst>
            <pc:docMk/>
            <pc:sldMk cId="3196860781" sldId="407"/>
            <ac:spMk id="10" creationId="{835EF3DD-7D43-4A27-8967-A92FD8CC9365}"/>
          </ac:spMkLst>
        </pc:spChg>
        <pc:spChg chg="add">
          <ac:chgData name="ΕΙΡΗΝΗ ΚΑΤΣΑΡΟΥ" userId="3d7c3f3ab11cf231" providerId="LiveId" clId="{58D3516E-C68E-4816-BB91-0168A74178CB}" dt="2023-02-12T11:45:23.505" v="23421" actId="26606"/>
          <ac:spMkLst>
            <pc:docMk/>
            <pc:sldMk cId="3196860781" sldId="407"/>
            <ac:spMk id="12" creationId="{460B0EFB-53ED-4F35-B05D-F658EA021C65}"/>
          </ac:spMkLst>
        </pc:spChg>
        <pc:spChg chg="add">
          <ac:chgData name="ΕΙΡΗΝΗ ΚΑΤΣΑΡΟΥ" userId="3d7c3f3ab11cf231" providerId="LiveId" clId="{58D3516E-C68E-4816-BB91-0168A74178CB}" dt="2023-02-12T11:45:23.505" v="23421" actId="26606"/>
          <ac:spMkLst>
            <pc:docMk/>
            <pc:sldMk cId="3196860781" sldId="407"/>
            <ac:spMk id="14" creationId="{835EF3DD-7D43-4A27-8967-A92FD8CC9365}"/>
          </ac:spMkLst>
        </pc:spChg>
        <pc:picChg chg="mod">
          <ac:chgData name="ΕΙΡΗΝΗ ΚΑΤΣΑΡΟΥ" userId="3d7c3f3ab11cf231" providerId="LiveId" clId="{58D3516E-C68E-4816-BB91-0168A74178CB}" dt="2023-02-12T11:46:08.512" v="23437" actId="14100"/>
          <ac:picMkLst>
            <pc:docMk/>
            <pc:sldMk cId="3196860781" sldId="407"/>
            <ac:picMk id="7" creationId="{81FFDA69-140E-E30A-A43B-82E4770D0A1E}"/>
          </ac:picMkLst>
        </pc:picChg>
      </pc:sldChg>
      <pc:sldChg chg="addSp delSp modSp add mod setBg delDesignElem">
        <pc:chgData name="ΕΙΡΗΝΗ ΚΑΤΣΑΡΟΥ" userId="3d7c3f3ab11cf231" providerId="LiveId" clId="{58D3516E-C68E-4816-BB91-0168A74178CB}" dt="2023-02-12T12:25:47.154" v="25229" actId="20577"/>
        <pc:sldMkLst>
          <pc:docMk/>
          <pc:sldMk cId="2687914328" sldId="408"/>
        </pc:sldMkLst>
        <pc:spChg chg="mod">
          <ac:chgData name="ΕΙΡΗΝΗ ΚΑΤΣΑΡΟΥ" userId="3d7c3f3ab11cf231" providerId="LiveId" clId="{58D3516E-C68E-4816-BB91-0168A74178CB}" dt="2023-02-12T11:54:20.542" v="24207" actId="20577"/>
          <ac:spMkLst>
            <pc:docMk/>
            <pc:sldMk cId="2687914328" sldId="408"/>
            <ac:spMk id="4" creationId="{D7F42822-2B8F-B894-3E5E-C27228EC345D}"/>
          </ac:spMkLst>
        </pc:spChg>
        <pc:spChg chg="mod">
          <ac:chgData name="ΕΙΡΗΝΗ ΚΑΤΣΑΡΟΥ" userId="3d7c3f3ab11cf231" providerId="LiveId" clId="{58D3516E-C68E-4816-BB91-0168A74178CB}" dt="2023-02-12T12:25:47.154" v="25229" actId="20577"/>
          <ac:spMkLst>
            <pc:docMk/>
            <pc:sldMk cId="2687914328" sldId="408"/>
            <ac:spMk id="5" creationId="{35DF4799-A56B-05CE-FC3B-1826326BA490}"/>
          </ac:spMkLst>
        </pc:spChg>
        <pc:spChg chg="add">
          <ac:chgData name="ΕΙΡΗΝΗ ΚΑΤΣΑΡΟΥ" userId="3d7c3f3ab11cf231" providerId="LiveId" clId="{58D3516E-C68E-4816-BB91-0168A74178CB}" dt="2023-02-12T11:53:19.143" v="24183" actId="26606"/>
          <ac:spMkLst>
            <pc:docMk/>
            <pc:sldMk cId="2687914328" sldId="408"/>
            <ac:spMk id="9" creationId="{460B0EFB-53ED-4F35-B05D-F658EA021C65}"/>
          </ac:spMkLst>
        </pc:spChg>
        <pc:spChg chg="add">
          <ac:chgData name="ΕΙΡΗΝΗ ΚΑΤΣΑΡΟΥ" userId="3d7c3f3ab11cf231" providerId="LiveId" clId="{58D3516E-C68E-4816-BB91-0168A74178CB}" dt="2023-02-12T11:53:19.143" v="24183" actId="26606"/>
          <ac:spMkLst>
            <pc:docMk/>
            <pc:sldMk cId="2687914328" sldId="408"/>
            <ac:spMk id="10" creationId="{835EF3DD-7D43-4A27-8967-A92FD8CC9365}"/>
          </ac:spMkLst>
        </pc:spChg>
        <pc:spChg chg="del">
          <ac:chgData name="ΕΙΡΗΝΗ ΚΑΤΣΑΡΟΥ" userId="3d7c3f3ab11cf231" providerId="LiveId" clId="{58D3516E-C68E-4816-BB91-0168A74178CB}" dt="2023-02-12T11:53:13.032" v="24182"/>
          <ac:spMkLst>
            <pc:docMk/>
            <pc:sldMk cId="2687914328" sldId="408"/>
            <ac:spMk id="12" creationId="{460B0EFB-53ED-4F35-B05D-F658EA021C65}"/>
          </ac:spMkLst>
        </pc:spChg>
        <pc:spChg chg="del">
          <ac:chgData name="ΕΙΡΗΝΗ ΚΑΤΣΑΡΟΥ" userId="3d7c3f3ab11cf231" providerId="LiveId" clId="{58D3516E-C68E-4816-BB91-0168A74178CB}" dt="2023-02-12T11:53:13.032" v="24182"/>
          <ac:spMkLst>
            <pc:docMk/>
            <pc:sldMk cId="2687914328" sldId="408"/>
            <ac:spMk id="14" creationId="{835EF3DD-7D43-4A27-8967-A92FD8CC9365}"/>
          </ac:spMkLst>
        </pc:spChg>
        <pc:picChg chg="mod">
          <ac:chgData name="ΕΙΡΗΝΗ ΚΑΤΣΑΡΟΥ" userId="3d7c3f3ab11cf231" providerId="LiveId" clId="{58D3516E-C68E-4816-BB91-0168A74178CB}" dt="2023-02-12T11:53:19.143" v="24183" actId="26606"/>
          <ac:picMkLst>
            <pc:docMk/>
            <pc:sldMk cId="2687914328" sldId="408"/>
            <ac:picMk id="7" creationId="{81FFDA69-140E-E30A-A43B-82E4770D0A1E}"/>
          </ac:picMkLst>
        </pc:picChg>
      </pc:sldChg>
      <pc:sldChg chg="addSp delSp modSp add mod setBg delDesignElem">
        <pc:chgData name="ΕΙΡΗΝΗ ΚΑΤΣΑΡΟΥ" userId="3d7c3f3ab11cf231" providerId="LiveId" clId="{58D3516E-C68E-4816-BB91-0168A74178CB}" dt="2023-02-12T12:38:45.685" v="26561" actId="14100"/>
        <pc:sldMkLst>
          <pc:docMk/>
          <pc:sldMk cId="2578867730" sldId="409"/>
        </pc:sldMkLst>
        <pc:spChg chg="mod">
          <ac:chgData name="ΕΙΡΗΝΗ ΚΑΤΣΑΡΟΥ" userId="3d7c3f3ab11cf231" providerId="LiveId" clId="{58D3516E-C68E-4816-BB91-0168A74178CB}" dt="2023-02-12T12:26:19.932" v="25235" actId="14100"/>
          <ac:spMkLst>
            <pc:docMk/>
            <pc:sldMk cId="2578867730" sldId="409"/>
            <ac:spMk id="4" creationId="{D7F42822-2B8F-B894-3E5E-C27228EC345D}"/>
          </ac:spMkLst>
        </pc:spChg>
        <pc:spChg chg="mod">
          <ac:chgData name="ΕΙΡΗΝΗ ΚΑΤΣΑΡΟΥ" userId="3d7c3f3ab11cf231" providerId="LiveId" clId="{58D3516E-C68E-4816-BB91-0168A74178CB}" dt="2023-02-12T12:38:45.685" v="26561" actId="14100"/>
          <ac:spMkLst>
            <pc:docMk/>
            <pc:sldMk cId="2578867730" sldId="409"/>
            <ac:spMk id="5" creationId="{35DF4799-A56B-05CE-FC3B-1826326BA490}"/>
          </ac:spMkLst>
        </pc:spChg>
        <pc:spChg chg="del">
          <ac:chgData name="ΕΙΡΗΝΗ ΚΑΤΣΑΡΟΥ" userId="3d7c3f3ab11cf231" providerId="LiveId" clId="{58D3516E-C68E-4816-BB91-0168A74178CB}" dt="2023-02-12T11:53:25.101" v="24185"/>
          <ac:spMkLst>
            <pc:docMk/>
            <pc:sldMk cId="2578867730" sldId="409"/>
            <ac:spMk id="9" creationId="{460B0EFB-53ED-4F35-B05D-F658EA021C65}"/>
          </ac:spMkLst>
        </pc:spChg>
        <pc:spChg chg="del">
          <ac:chgData name="ΕΙΡΗΝΗ ΚΑΤΣΑΡΟΥ" userId="3d7c3f3ab11cf231" providerId="LiveId" clId="{58D3516E-C68E-4816-BB91-0168A74178CB}" dt="2023-02-12T11:53:25.101" v="24185"/>
          <ac:spMkLst>
            <pc:docMk/>
            <pc:sldMk cId="2578867730" sldId="409"/>
            <ac:spMk id="10" creationId="{835EF3DD-7D43-4A27-8967-A92FD8CC9365}"/>
          </ac:spMkLst>
        </pc:spChg>
        <pc:spChg chg="add">
          <ac:chgData name="ΕΙΡΗΝΗ ΚΑΤΣΑΡΟΥ" userId="3d7c3f3ab11cf231" providerId="LiveId" clId="{58D3516E-C68E-4816-BB91-0168A74178CB}" dt="2023-02-12T11:53:28.136" v="24186" actId="26606"/>
          <ac:spMkLst>
            <pc:docMk/>
            <pc:sldMk cId="2578867730" sldId="409"/>
            <ac:spMk id="12" creationId="{460B0EFB-53ED-4F35-B05D-F658EA021C65}"/>
          </ac:spMkLst>
        </pc:spChg>
        <pc:spChg chg="add">
          <ac:chgData name="ΕΙΡΗΝΗ ΚΑΤΣΑΡΟΥ" userId="3d7c3f3ab11cf231" providerId="LiveId" clId="{58D3516E-C68E-4816-BB91-0168A74178CB}" dt="2023-02-12T11:53:28.136" v="24186" actId="26606"/>
          <ac:spMkLst>
            <pc:docMk/>
            <pc:sldMk cId="2578867730" sldId="409"/>
            <ac:spMk id="14" creationId="{835EF3DD-7D43-4A27-8967-A92FD8CC9365}"/>
          </ac:spMkLst>
        </pc:spChg>
        <pc:picChg chg="mod">
          <ac:chgData name="ΕΙΡΗΝΗ ΚΑΤΣΑΡΟΥ" userId="3d7c3f3ab11cf231" providerId="LiveId" clId="{58D3516E-C68E-4816-BB91-0168A74178CB}" dt="2023-02-12T12:26:00.928" v="25231" actId="14100"/>
          <ac:picMkLst>
            <pc:docMk/>
            <pc:sldMk cId="2578867730" sldId="409"/>
            <ac:picMk id="7" creationId="{81FFDA69-140E-E30A-A43B-82E4770D0A1E}"/>
          </ac:picMkLst>
        </pc:picChg>
      </pc:sldChg>
      <pc:sldChg chg="addSp delSp modSp add mod setBg delDesignElem">
        <pc:chgData name="ΕΙΡΗΝΗ ΚΑΤΣΑΡΟΥ" userId="3d7c3f3ab11cf231" providerId="LiveId" clId="{58D3516E-C68E-4816-BB91-0168A74178CB}" dt="2023-02-12T14:10:11.584" v="27320" actId="20577"/>
        <pc:sldMkLst>
          <pc:docMk/>
          <pc:sldMk cId="2796159391" sldId="410"/>
        </pc:sldMkLst>
        <pc:spChg chg="mod">
          <ac:chgData name="ΕΙΡΗΝΗ ΚΑΤΣΑΡΟΥ" userId="3d7c3f3ab11cf231" providerId="LiveId" clId="{58D3516E-C68E-4816-BB91-0168A74178CB}" dt="2023-02-12T14:10:11.584" v="27320" actId="20577"/>
          <ac:spMkLst>
            <pc:docMk/>
            <pc:sldMk cId="2796159391" sldId="410"/>
            <ac:spMk id="4" creationId="{90276DB8-9550-7789-6DF8-AA2A0B318FE6}"/>
          </ac:spMkLst>
        </pc:spChg>
        <pc:spChg chg="mod">
          <ac:chgData name="ΕΙΡΗΝΗ ΚΑΤΣΑΡΟΥ" userId="3d7c3f3ab11cf231" providerId="LiveId" clId="{58D3516E-C68E-4816-BB91-0168A74178CB}" dt="2023-02-12T12:53:34.471" v="26610" actId="12"/>
          <ac:spMkLst>
            <pc:docMk/>
            <pc:sldMk cId="2796159391" sldId="410"/>
            <ac:spMk id="5" creationId="{04457D61-2F82-556B-05FC-2E655E2F7B0A}"/>
          </ac:spMkLst>
        </pc:spChg>
        <pc:spChg chg="add del">
          <ac:chgData name="ΕΙΡΗΝΗ ΚΑΤΣΑΡΟΥ" userId="3d7c3f3ab11cf231" providerId="LiveId" clId="{58D3516E-C68E-4816-BB91-0168A74178CB}" dt="2023-02-12T12:51:52.074" v="26592" actId="26606"/>
          <ac:spMkLst>
            <pc:docMk/>
            <pc:sldMk cId="2796159391" sldId="410"/>
            <ac:spMk id="10" creationId="{827B839B-9ADE-406B-8590-F1CAEDED45A1}"/>
          </ac:spMkLst>
        </pc:spChg>
        <pc:spChg chg="add del">
          <ac:chgData name="ΕΙΡΗΝΗ ΚΑΤΣΑΡΟΥ" userId="3d7c3f3ab11cf231" providerId="LiveId" clId="{58D3516E-C68E-4816-BB91-0168A74178CB}" dt="2023-02-12T12:51:52.074" v="26592" actId="26606"/>
          <ac:spMkLst>
            <pc:docMk/>
            <pc:sldMk cId="2796159391" sldId="410"/>
            <ac:spMk id="12" creationId="{CFE45BF0-46DB-408C-B5F7-7B11716805D4}"/>
          </ac:spMkLst>
        </pc:spChg>
        <pc:spChg chg="add del">
          <ac:chgData name="ΕΙΡΗΝΗ ΚΑΤΣΑΡΟΥ" userId="3d7c3f3ab11cf231" providerId="LiveId" clId="{58D3516E-C68E-4816-BB91-0168A74178CB}" dt="2023-02-12T12:51:52.074" v="26592" actId="26606"/>
          <ac:spMkLst>
            <pc:docMk/>
            <pc:sldMk cId="2796159391" sldId="410"/>
            <ac:spMk id="14" creationId="{2AEBC8F2-97B1-41B4-93F1-2D289E197FBA}"/>
          </ac:spMkLst>
        </pc:spChg>
        <pc:spChg chg="add del">
          <ac:chgData name="ΕΙΡΗΝΗ ΚΑΤΣΑΡΟΥ" userId="3d7c3f3ab11cf231" providerId="LiveId" clId="{58D3516E-C68E-4816-BB91-0168A74178CB}" dt="2023-02-12T12:51:52.074" v="26592" actId="26606"/>
          <ac:spMkLst>
            <pc:docMk/>
            <pc:sldMk cId="2796159391" sldId="410"/>
            <ac:spMk id="16" creationId="{472E3A19-F5D5-48FC-BB9C-48C2F68F598B}"/>
          </ac:spMkLst>
        </pc:spChg>
        <pc:spChg chg="add del">
          <ac:chgData name="ΕΙΡΗΝΗ ΚΑΤΣΑΡΟΥ" userId="3d7c3f3ab11cf231" providerId="LiveId" clId="{58D3516E-C68E-4816-BB91-0168A74178CB}" dt="2023-02-12T12:51:52.074" v="26592" actId="26606"/>
          <ac:spMkLst>
            <pc:docMk/>
            <pc:sldMk cId="2796159391" sldId="410"/>
            <ac:spMk id="18" creationId="{7A62E32F-BB65-43A8-8EB5-92346890E549}"/>
          </ac:spMkLst>
        </pc:spChg>
        <pc:spChg chg="add del">
          <ac:chgData name="ΕΙΡΗΝΗ ΚΑΤΣΑΡΟΥ" userId="3d7c3f3ab11cf231" providerId="LiveId" clId="{58D3516E-C68E-4816-BB91-0168A74178CB}" dt="2023-02-12T12:51:52.074" v="26592" actId="26606"/>
          <ac:spMkLst>
            <pc:docMk/>
            <pc:sldMk cId="2796159391" sldId="410"/>
            <ac:spMk id="20" creationId="{14E91B64-9FCC-451E-AFB4-A827D6329367}"/>
          </ac:spMkLst>
        </pc:spChg>
        <pc:spChg chg="del">
          <ac:chgData name="ΕΙΡΗΝΗ ΚΑΤΣΑΡΟΥ" userId="3d7c3f3ab11cf231" providerId="LiveId" clId="{58D3516E-C68E-4816-BB91-0168A74178CB}" dt="2023-02-12T12:49:22.425" v="26566"/>
          <ac:spMkLst>
            <pc:docMk/>
            <pc:sldMk cId="2796159391" sldId="410"/>
            <ac:spMk id="24" creationId="{42A5316D-ED2F-4F89-B4B4-8D9240B1A348}"/>
          </ac:spMkLst>
        </pc:spChg>
        <pc:spChg chg="add">
          <ac:chgData name="ΕΙΡΗΝΗ ΚΑΤΣΑΡΟΥ" userId="3d7c3f3ab11cf231" providerId="LiveId" clId="{58D3516E-C68E-4816-BB91-0168A74178CB}" dt="2023-02-12T12:51:52.074" v="26592" actId="26606"/>
          <ac:spMkLst>
            <pc:docMk/>
            <pc:sldMk cId="2796159391" sldId="410"/>
            <ac:spMk id="25" creationId="{AC17DE74-01C9-4859-B65A-85CF999E8580}"/>
          </ac:spMkLst>
        </pc:spChg>
        <pc:spChg chg="add">
          <ac:chgData name="ΕΙΡΗΝΗ ΚΑΤΣΑΡΟΥ" userId="3d7c3f3ab11cf231" providerId="LiveId" clId="{58D3516E-C68E-4816-BB91-0168A74178CB}" dt="2023-02-12T12:51:52.074" v="26592" actId="26606"/>
          <ac:spMkLst>
            <pc:docMk/>
            <pc:sldMk cId="2796159391" sldId="410"/>
            <ac:spMk id="27" creationId="{068C0432-0E90-4CC1-8CD3-D44A90DF07EF}"/>
          </ac:spMkLst>
        </pc:spChg>
        <pc:picChg chg="del">
          <ac:chgData name="ΕΙΡΗΝΗ ΚΑΤΣΑΡΟΥ" userId="3d7c3f3ab11cf231" providerId="LiveId" clId="{58D3516E-C68E-4816-BB91-0168A74178CB}" dt="2023-02-12T12:49:48.313" v="26567" actId="21"/>
          <ac:picMkLst>
            <pc:docMk/>
            <pc:sldMk cId="2796159391" sldId="410"/>
            <ac:picMk id="2" creationId="{D10EF92A-791B-E0F7-6910-BC69E7ACB211}"/>
          </ac:picMkLst>
        </pc:picChg>
      </pc:sldChg>
      <pc:sldChg chg="delSp new del mod">
        <pc:chgData name="ΕΙΡΗΝΗ ΚΑΤΣΑΡΟΥ" userId="3d7c3f3ab11cf231" providerId="LiveId" clId="{58D3516E-C68E-4816-BB91-0168A74178CB}" dt="2023-02-12T13:08:24.887" v="26686" actId="2696"/>
        <pc:sldMkLst>
          <pc:docMk/>
          <pc:sldMk cId="2402479242" sldId="411"/>
        </pc:sldMkLst>
        <pc:spChg chg="del">
          <ac:chgData name="ΕΙΡΗΝΗ ΚΑΤΣΑΡΟΥ" userId="3d7c3f3ab11cf231" providerId="LiveId" clId="{58D3516E-C68E-4816-BB91-0168A74178CB}" dt="2023-02-12T13:08:16.497" v="26685" actId="21"/>
          <ac:spMkLst>
            <pc:docMk/>
            <pc:sldMk cId="2402479242" sldId="411"/>
            <ac:spMk id="3" creationId="{6EE8665E-6289-7071-346B-12D101FCAFB7}"/>
          </ac:spMkLst>
        </pc:spChg>
      </pc:sldChg>
      <pc:sldChg chg="addSp delSp modSp add mod ord setBg delDesignElem">
        <pc:chgData name="ΕΙΡΗΝΗ ΚΑΤΣΑΡΟΥ" userId="3d7c3f3ab11cf231" providerId="LiveId" clId="{58D3516E-C68E-4816-BB91-0168A74178CB}" dt="2023-02-12T13:15:37.479" v="26805" actId="20577"/>
        <pc:sldMkLst>
          <pc:docMk/>
          <pc:sldMk cId="2771275169" sldId="411"/>
        </pc:sldMkLst>
        <pc:spChg chg="mod">
          <ac:chgData name="ΕΙΡΗΝΗ ΚΑΤΣΑΡΟΥ" userId="3d7c3f3ab11cf231" providerId="LiveId" clId="{58D3516E-C68E-4816-BB91-0168A74178CB}" dt="2023-02-12T13:15:37.479" v="26805" actId="20577"/>
          <ac:spMkLst>
            <pc:docMk/>
            <pc:sldMk cId="2771275169" sldId="411"/>
            <ac:spMk id="4" creationId="{90276DB8-9550-7789-6DF8-AA2A0B318FE6}"/>
          </ac:spMkLst>
        </pc:spChg>
        <pc:spChg chg="mod ord">
          <ac:chgData name="ΕΙΡΗΝΗ ΚΑΤΣΑΡΟΥ" userId="3d7c3f3ab11cf231" providerId="LiveId" clId="{58D3516E-C68E-4816-BB91-0168A74178CB}" dt="2023-02-12T13:14:55.447" v="26792" actId="12"/>
          <ac:spMkLst>
            <pc:docMk/>
            <pc:sldMk cId="2771275169" sldId="411"/>
            <ac:spMk id="5" creationId="{04457D61-2F82-556B-05FC-2E655E2F7B0A}"/>
          </ac:spMkLst>
        </pc:spChg>
        <pc:spChg chg="add del">
          <ac:chgData name="ΕΙΡΗΝΗ ΚΑΤΣΑΡΟΥ" userId="3d7c3f3ab11cf231" providerId="LiveId" clId="{58D3516E-C68E-4816-BB91-0168A74178CB}" dt="2023-02-12T13:14:14.286" v="26770" actId="26606"/>
          <ac:spMkLst>
            <pc:docMk/>
            <pc:sldMk cId="2771275169" sldId="411"/>
            <ac:spMk id="10" creationId="{3AD318CC-E2A8-4E27-9548-A047A78999B1}"/>
          </ac:spMkLst>
        </pc:spChg>
        <pc:spChg chg="add del">
          <ac:chgData name="ΕΙΡΗΝΗ ΚΑΤΣΑΡΟΥ" userId="3d7c3f3ab11cf231" providerId="LiveId" clId="{58D3516E-C68E-4816-BB91-0168A74178CB}" dt="2023-02-12T13:14:14.286" v="26770" actId="26606"/>
          <ac:spMkLst>
            <pc:docMk/>
            <pc:sldMk cId="2771275169" sldId="411"/>
            <ac:spMk id="16" creationId="{2C1BBA94-3F40-40AA-8BB9-E69E25E537C1}"/>
          </ac:spMkLst>
        </pc:spChg>
        <pc:spChg chg="add">
          <ac:chgData name="ΕΙΡΗΝΗ ΚΑΤΣΑΡΟΥ" userId="3d7c3f3ab11cf231" providerId="LiveId" clId="{58D3516E-C68E-4816-BB91-0168A74178CB}" dt="2023-02-12T13:14:14.286" v="26770" actId="26606"/>
          <ac:spMkLst>
            <pc:docMk/>
            <pc:sldMk cId="2771275169" sldId="411"/>
            <ac:spMk id="21" creationId="{2B566528-1B12-4246-9431-5C2D7D081168}"/>
          </ac:spMkLst>
        </pc:spChg>
        <pc:spChg chg="del">
          <ac:chgData name="ΕΙΡΗΝΗ ΚΑΤΣΑΡΟΥ" userId="3d7c3f3ab11cf231" providerId="LiveId" clId="{58D3516E-C68E-4816-BB91-0168A74178CB}" dt="2023-02-12T13:08:39.157" v="26688"/>
          <ac:spMkLst>
            <pc:docMk/>
            <pc:sldMk cId="2771275169" sldId="411"/>
            <ac:spMk id="25" creationId="{AC17DE74-01C9-4859-B65A-85CF999E8580}"/>
          </ac:spMkLst>
        </pc:spChg>
        <pc:spChg chg="del">
          <ac:chgData name="ΕΙΡΗΝΗ ΚΑΤΣΑΡΟΥ" userId="3d7c3f3ab11cf231" providerId="LiveId" clId="{58D3516E-C68E-4816-BB91-0168A74178CB}" dt="2023-02-12T13:08:39.157" v="26688"/>
          <ac:spMkLst>
            <pc:docMk/>
            <pc:sldMk cId="2771275169" sldId="411"/>
            <ac:spMk id="27" creationId="{068C0432-0E90-4CC1-8CD3-D44A90DF07EF}"/>
          </ac:spMkLst>
        </pc:spChg>
        <pc:grpChg chg="add del">
          <ac:chgData name="ΕΙΡΗΝΗ ΚΑΤΣΑΡΟΥ" userId="3d7c3f3ab11cf231" providerId="LiveId" clId="{58D3516E-C68E-4816-BB91-0168A74178CB}" dt="2023-02-12T13:14:14.286" v="26770" actId="26606"/>
          <ac:grpSpMkLst>
            <pc:docMk/>
            <pc:sldMk cId="2771275169" sldId="411"/>
            <ac:grpSpMk id="12" creationId="{B14B560F-9DD7-4302-A60B-EBD3EF59B073}"/>
          </ac:grpSpMkLst>
        </pc:grpChg>
        <pc:grpChg chg="add">
          <ac:chgData name="ΕΙΡΗΝΗ ΚΑΤΣΑΡΟΥ" userId="3d7c3f3ab11cf231" providerId="LiveId" clId="{58D3516E-C68E-4816-BB91-0168A74178CB}" dt="2023-02-12T13:14:14.286" v="26770" actId="26606"/>
          <ac:grpSpMkLst>
            <pc:docMk/>
            <pc:sldMk cId="2771275169" sldId="411"/>
            <ac:grpSpMk id="19" creationId="{3EA7D759-6BEF-4CBD-A325-BCFA77832B3F}"/>
          </ac:grpSpMkLst>
        </pc:grpChg>
        <pc:grpChg chg="add">
          <ac:chgData name="ΕΙΡΗΝΗ ΚΑΤΣΑΡΟΥ" userId="3d7c3f3ab11cf231" providerId="LiveId" clId="{58D3516E-C68E-4816-BB91-0168A74178CB}" dt="2023-02-12T13:14:14.286" v="26770" actId="26606"/>
          <ac:grpSpMkLst>
            <pc:docMk/>
            <pc:sldMk cId="2771275169" sldId="411"/>
            <ac:grpSpMk id="23" creationId="{287F69AB-2350-44E3-9076-00265B93F313}"/>
          </ac:grpSpMkLst>
        </pc:grpChg>
        <pc:picChg chg="add mod">
          <ac:chgData name="ΕΙΡΗΝΗ ΚΑΤΣΑΡΟΥ" userId="3d7c3f3ab11cf231" providerId="LiveId" clId="{58D3516E-C68E-4816-BB91-0168A74178CB}" dt="2023-02-12T13:14:58.971" v="26793" actId="14100"/>
          <ac:picMkLst>
            <pc:docMk/>
            <pc:sldMk cId="2771275169" sldId="411"/>
            <ac:picMk id="3" creationId="{46C217FA-027F-F364-E801-AA4024408436}"/>
          </ac:picMkLst>
        </pc:picChg>
      </pc:sldChg>
      <pc:sldChg chg="addSp delSp modSp add mod setBg delDesignElem">
        <pc:chgData name="ΕΙΡΗΝΗ ΚΑΤΣΑΡΟΥ" userId="3d7c3f3ab11cf231" providerId="LiveId" clId="{58D3516E-C68E-4816-BB91-0168A74178CB}" dt="2023-02-12T13:27:51.806" v="26999" actId="20577"/>
        <pc:sldMkLst>
          <pc:docMk/>
          <pc:sldMk cId="1119917368" sldId="412"/>
        </pc:sldMkLst>
        <pc:spChg chg="mod">
          <ac:chgData name="ΕΙΡΗΝΗ ΚΑΤΣΑΡΟΥ" userId="3d7c3f3ab11cf231" providerId="LiveId" clId="{58D3516E-C68E-4816-BB91-0168A74178CB}" dt="2023-02-12T13:27:51.806" v="26999" actId="20577"/>
          <ac:spMkLst>
            <pc:docMk/>
            <pc:sldMk cId="1119917368" sldId="412"/>
            <ac:spMk id="4" creationId="{90276DB8-9550-7789-6DF8-AA2A0B318FE6}"/>
          </ac:spMkLst>
        </pc:spChg>
        <pc:spChg chg="mod ord">
          <ac:chgData name="ΕΙΡΗΝΗ ΚΑΤΣΑΡΟΥ" userId="3d7c3f3ab11cf231" providerId="LiveId" clId="{58D3516E-C68E-4816-BB91-0168A74178CB}" dt="2023-02-12T13:26:09.501" v="26939" actId="20577"/>
          <ac:spMkLst>
            <pc:docMk/>
            <pc:sldMk cId="1119917368" sldId="412"/>
            <ac:spMk id="5" creationId="{04457D61-2F82-556B-05FC-2E655E2F7B0A}"/>
          </ac:spMkLst>
        </pc:spChg>
        <pc:spChg chg="add mod">
          <ac:chgData name="ΕΙΡΗΝΗ ΚΑΤΣΑΡΟΥ" userId="3d7c3f3ab11cf231" providerId="LiveId" clId="{58D3516E-C68E-4816-BB91-0168A74178CB}" dt="2023-02-12T13:27:04.235" v="26952" actId="1076"/>
          <ac:spMkLst>
            <pc:docMk/>
            <pc:sldMk cId="1119917368" sldId="412"/>
            <ac:spMk id="7" creationId="{2E42FA13-C175-A377-FC68-E41B546489E3}"/>
          </ac:spMkLst>
        </pc:spChg>
        <pc:spChg chg="add">
          <ac:chgData name="ΕΙΡΗΝΗ ΚΑΤΣΑΡΟΥ" userId="3d7c3f3ab11cf231" providerId="LiveId" clId="{58D3516E-C68E-4816-BB91-0168A74178CB}" dt="2023-02-12T13:24:54.910" v="26859" actId="26606"/>
          <ac:spMkLst>
            <pc:docMk/>
            <pc:sldMk cId="1119917368" sldId="412"/>
            <ac:spMk id="11" creationId="{2EB492CD-616E-47F8-933B-5E2D952A0593}"/>
          </ac:spMkLst>
        </pc:spChg>
        <pc:spChg chg="add">
          <ac:chgData name="ΕΙΡΗΝΗ ΚΑΤΣΑΡΟΥ" userId="3d7c3f3ab11cf231" providerId="LiveId" clId="{58D3516E-C68E-4816-BB91-0168A74178CB}" dt="2023-02-12T13:24:54.910" v="26859" actId="26606"/>
          <ac:spMkLst>
            <pc:docMk/>
            <pc:sldMk cId="1119917368" sldId="412"/>
            <ac:spMk id="13" creationId="{59383CF9-23B5-4335-9B21-1791C4CF1C75}"/>
          </ac:spMkLst>
        </pc:spChg>
        <pc:spChg chg="add">
          <ac:chgData name="ΕΙΡΗΝΗ ΚΑΤΣΑΡΟΥ" userId="3d7c3f3ab11cf231" providerId="LiveId" clId="{58D3516E-C68E-4816-BB91-0168A74178CB}" dt="2023-02-12T13:24:54.910" v="26859" actId="26606"/>
          <ac:spMkLst>
            <pc:docMk/>
            <pc:sldMk cId="1119917368" sldId="412"/>
            <ac:spMk id="15" creationId="{0007FE00-9498-4706-B255-6437B0252C02}"/>
          </ac:spMkLst>
        </pc:spChg>
        <pc:spChg chg="del">
          <ac:chgData name="ΕΙΡΗΝΗ ΚΑΤΣΑΡΟΥ" userId="3d7c3f3ab11cf231" providerId="LiveId" clId="{58D3516E-C68E-4816-BB91-0168A74178CB}" dt="2023-02-12T13:17:10.508" v="26807"/>
          <ac:spMkLst>
            <pc:docMk/>
            <pc:sldMk cId="1119917368" sldId="412"/>
            <ac:spMk id="21" creationId="{2B566528-1B12-4246-9431-5C2D7D081168}"/>
          </ac:spMkLst>
        </pc:spChg>
        <pc:grpChg chg="del">
          <ac:chgData name="ΕΙΡΗΝΗ ΚΑΤΣΑΡΟΥ" userId="3d7c3f3ab11cf231" providerId="LiveId" clId="{58D3516E-C68E-4816-BB91-0168A74178CB}" dt="2023-02-12T13:17:10.508" v="26807"/>
          <ac:grpSpMkLst>
            <pc:docMk/>
            <pc:sldMk cId="1119917368" sldId="412"/>
            <ac:grpSpMk id="19" creationId="{3EA7D759-6BEF-4CBD-A325-BCFA77832B3F}"/>
          </ac:grpSpMkLst>
        </pc:grpChg>
        <pc:grpChg chg="del">
          <ac:chgData name="ΕΙΡΗΝΗ ΚΑΤΣΑΡΟΥ" userId="3d7c3f3ab11cf231" providerId="LiveId" clId="{58D3516E-C68E-4816-BB91-0168A74178CB}" dt="2023-02-12T13:17:10.508" v="26807"/>
          <ac:grpSpMkLst>
            <pc:docMk/>
            <pc:sldMk cId="1119917368" sldId="412"/>
            <ac:grpSpMk id="23" creationId="{287F69AB-2350-44E3-9076-00265B93F313}"/>
          </ac:grpSpMkLst>
        </pc:grpChg>
        <pc:picChg chg="del">
          <ac:chgData name="ΕΙΡΗΝΗ ΚΑΤΣΑΡΟΥ" userId="3d7c3f3ab11cf231" providerId="LiveId" clId="{58D3516E-C68E-4816-BB91-0168A74178CB}" dt="2023-02-12T13:18:28.519" v="26845" actId="21"/>
          <ac:picMkLst>
            <pc:docMk/>
            <pc:sldMk cId="1119917368" sldId="412"/>
            <ac:picMk id="3" creationId="{46C217FA-027F-F364-E801-AA4024408436}"/>
          </ac:picMkLst>
        </pc:picChg>
        <pc:picChg chg="add mod">
          <ac:chgData name="ΕΙΡΗΝΗ ΚΑΤΣΑΡΟΥ" userId="3d7c3f3ab11cf231" providerId="LiveId" clId="{58D3516E-C68E-4816-BB91-0168A74178CB}" dt="2023-02-12T13:27:06.436" v="26953" actId="1076"/>
          <ac:picMkLst>
            <pc:docMk/>
            <pc:sldMk cId="1119917368" sldId="412"/>
            <ac:picMk id="6" creationId="{A2913804-DF20-41D2-2D83-3543C55BCEA5}"/>
          </ac:picMkLst>
        </pc:picChg>
      </pc:sldChg>
      <pc:sldChg chg="addSp delSp modSp add mod setBg delDesignElem">
        <pc:chgData name="ΕΙΡΗΝΗ ΚΑΤΣΑΡΟΥ" userId="3d7c3f3ab11cf231" providerId="LiveId" clId="{58D3516E-C68E-4816-BB91-0168A74178CB}" dt="2023-02-12T13:36:22.107" v="27106" actId="1076"/>
        <pc:sldMkLst>
          <pc:docMk/>
          <pc:sldMk cId="233305434" sldId="413"/>
        </pc:sldMkLst>
        <pc:spChg chg="mod">
          <ac:chgData name="ΕΙΡΗΝΗ ΚΑΤΣΑΡΟΥ" userId="3d7c3f3ab11cf231" providerId="LiveId" clId="{58D3516E-C68E-4816-BB91-0168A74178CB}" dt="2023-02-12T13:36:22.107" v="27106" actId="1076"/>
          <ac:spMkLst>
            <pc:docMk/>
            <pc:sldMk cId="233305434" sldId="413"/>
            <ac:spMk id="4" creationId="{90276DB8-9550-7789-6DF8-AA2A0B318FE6}"/>
          </ac:spMkLst>
        </pc:spChg>
        <pc:spChg chg="mod ord">
          <ac:chgData name="ΕΙΡΗΝΗ ΚΑΤΣΑΡΟΥ" userId="3d7c3f3ab11cf231" providerId="LiveId" clId="{58D3516E-C68E-4816-BB91-0168A74178CB}" dt="2023-02-12T13:36:15.551" v="27105" actId="14100"/>
          <ac:spMkLst>
            <pc:docMk/>
            <pc:sldMk cId="233305434" sldId="413"/>
            <ac:spMk id="5" creationId="{04457D61-2F82-556B-05FC-2E655E2F7B0A}"/>
          </ac:spMkLst>
        </pc:spChg>
        <pc:spChg chg="del">
          <ac:chgData name="ΕΙΡΗΝΗ ΚΑΤΣΑΡΟΥ" userId="3d7c3f3ab11cf231" providerId="LiveId" clId="{58D3516E-C68E-4816-BB91-0168A74178CB}" dt="2023-02-12T13:33:32.148" v="27080" actId="21"/>
          <ac:spMkLst>
            <pc:docMk/>
            <pc:sldMk cId="233305434" sldId="413"/>
            <ac:spMk id="7" creationId="{2E42FA13-C175-A377-FC68-E41B546489E3}"/>
          </ac:spMkLst>
        </pc:spChg>
        <pc:spChg chg="del">
          <ac:chgData name="ΕΙΡΗΝΗ ΚΑΤΣΑΡΟΥ" userId="3d7c3f3ab11cf231" providerId="LiveId" clId="{58D3516E-C68E-4816-BB91-0168A74178CB}" dt="2023-02-12T13:28:43.340" v="27001"/>
          <ac:spMkLst>
            <pc:docMk/>
            <pc:sldMk cId="233305434" sldId="413"/>
            <ac:spMk id="11" creationId="{2EB492CD-616E-47F8-933B-5E2D952A0593}"/>
          </ac:spMkLst>
        </pc:spChg>
        <pc:spChg chg="del">
          <ac:chgData name="ΕΙΡΗΝΗ ΚΑΤΣΑΡΟΥ" userId="3d7c3f3ab11cf231" providerId="LiveId" clId="{58D3516E-C68E-4816-BB91-0168A74178CB}" dt="2023-02-12T13:28:43.340" v="27001"/>
          <ac:spMkLst>
            <pc:docMk/>
            <pc:sldMk cId="233305434" sldId="413"/>
            <ac:spMk id="13" creationId="{59383CF9-23B5-4335-9B21-1791C4CF1C75}"/>
          </ac:spMkLst>
        </pc:spChg>
        <pc:spChg chg="del">
          <ac:chgData name="ΕΙΡΗΝΗ ΚΑΤΣΑΡΟΥ" userId="3d7c3f3ab11cf231" providerId="LiveId" clId="{58D3516E-C68E-4816-BB91-0168A74178CB}" dt="2023-02-12T13:28:43.340" v="27001"/>
          <ac:spMkLst>
            <pc:docMk/>
            <pc:sldMk cId="233305434" sldId="413"/>
            <ac:spMk id="15" creationId="{0007FE00-9498-4706-B255-6437B0252C02}"/>
          </ac:spMkLst>
        </pc:spChg>
        <pc:spChg chg="add">
          <ac:chgData name="ΕΙΡΗΝΗ ΚΑΤΣΑΡΟΥ" userId="3d7c3f3ab11cf231" providerId="LiveId" clId="{58D3516E-C68E-4816-BB91-0168A74178CB}" dt="2023-02-12T13:34:30.196" v="27083" actId="26606"/>
          <ac:spMkLst>
            <pc:docMk/>
            <pc:sldMk cId="233305434" sldId="413"/>
            <ac:spMk id="1031" creationId="{2B566528-1B12-4246-9431-5C2D7D081168}"/>
          </ac:spMkLst>
        </pc:spChg>
        <pc:grpChg chg="add">
          <ac:chgData name="ΕΙΡΗΝΗ ΚΑΤΣΑΡΟΥ" userId="3d7c3f3ab11cf231" providerId="LiveId" clId="{58D3516E-C68E-4816-BB91-0168A74178CB}" dt="2023-02-12T13:34:30.196" v="27083" actId="26606"/>
          <ac:grpSpMkLst>
            <pc:docMk/>
            <pc:sldMk cId="233305434" sldId="413"/>
            <ac:grpSpMk id="1033" creationId="{4724F874-E407-41A5-918C-1CF5DF5269E1}"/>
          </ac:grpSpMkLst>
        </pc:grpChg>
        <pc:grpChg chg="add">
          <ac:chgData name="ΕΙΡΗΝΗ ΚΑΤΣΑΡΟΥ" userId="3d7c3f3ab11cf231" providerId="LiveId" clId="{58D3516E-C68E-4816-BB91-0168A74178CB}" dt="2023-02-12T13:34:30.196" v="27083" actId="26606"/>
          <ac:grpSpMkLst>
            <pc:docMk/>
            <pc:sldMk cId="233305434" sldId="413"/>
            <ac:grpSpMk id="1037" creationId="{DC8D6E3B-FFED-480F-941D-FE376375B8B7}"/>
          </ac:grpSpMkLst>
        </pc:grpChg>
        <pc:picChg chg="del">
          <ac:chgData name="ΕΙΡΗΝΗ ΚΑΤΣΑΡΟΥ" userId="3d7c3f3ab11cf231" providerId="LiveId" clId="{58D3516E-C68E-4816-BB91-0168A74178CB}" dt="2023-02-12T13:28:46.836" v="27002" actId="21"/>
          <ac:picMkLst>
            <pc:docMk/>
            <pc:sldMk cId="233305434" sldId="413"/>
            <ac:picMk id="6" creationId="{A2913804-DF20-41D2-2D83-3543C55BCEA5}"/>
          </ac:picMkLst>
        </pc:picChg>
        <pc:picChg chg="add mod">
          <ac:chgData name="ΕΙΡΗΝΗ ΚΑΤΣΑΡΟΥ" userId="3d7c3f3ab11cf231" providerId="LiveId" clId="{58D3516E-C68E-4816-BB91-0168A74178CB}" dt="2023-02-12T13:34:53.934" v="27092" actId="1076"/>
          <ac:picMkLst>
            <pc:docMk/>
            <pc:sldMk cId="233305434" sldId="413"/>
            <ac:picMk id="1026" creationId="{30BE7AA1-7620-F5A9-FE52-9850B172AC7E}"/>
          </ac:picMkLst>
        </pc:picChg>
      </pc:sldChg>
      <pc:sldChg chg="addSp delSp modSp add mod setBg delDesignElem">
        <pc:chgData name="ΕΙΡΗΝΗ ΚΑΤΣΑΡΟΥ" userId="3d7c3f3ab11cf231" providerId="LiveId" clId="{58D3516E-C68E-4816-BB91-0168A74178CB}" dt="2023-02-12T14:19:44.411" v="27383" actId="1076"/>
        <pc:sldMkLst>
          <pc:docMk/>
          <pc:sldMk cId="408072485" sldId="414"/>
        </pc:sldMkLst>
        <pc:spChg chg="mod">
          <ac:chgData name="ΕΙΡΗΝΗ ΚΑΤΣΑΡΟΥ" userId="3d7c3f3ab11cf231" providerId="LiveId" clId="{58D3516E-C68E-4816-BB91-0168A74178CB}" dt="2023-02-12T14:19:09.802" v="27382" actId="1076"/>
          <ac:spMkLst>
            <pc:docMk/>
            <pc:sldMk cId="408072485" sldId="414"/>
            <ac:spMk id="4" creationId="{90276DB8-9550-7789-6DF8-AA2A0B318FE6}"/>
          </ac:spMkLst>
        </pc:spChg>
        <pc:spChg chg="mod ord">
          <ac:chgData name="ΕΙΡΗΝΗ ΚΑΤΣΑΡΟΥ" userId="3d7c3f3ab11cf231" providerId="LiveId" clId="{58D3516E-C68E-4816-BB91-0168A74178CB}" dt="2023-02-12T14:19:01.874" v="27381" actId="14100"/>
          <ac:spMkLst>
            <pc:docMk/>
            <pc:sldMk cId="408072485" sldId="414"/>
            <ac:spMk id="5" creationId="{04457D61-2F82-556B-05FC-2E655E2F7B0A}"/>
          </ac:spMkLst>
        </pc:spChg>
        <pc:spChg chg="add del">
          <ac:chgData name="ΕΙΡΗΝΗ ΚΑΤΣΑΡΟΥ" userId="3d7c3f3ab11cf231" providerId="LiveId" clId="{58D3516E-C68E-4816-BB91-0168A74178CB}" dt="2023-02-12T14:17:50.098" v="27361" actId="26606"/>
          <ac:spMkLst>
            <pc:docMk/>
            <pc:sldMk cId="408072485" sldId="414"/>
            <ac:spMk id="10" creationId="{CEB41C5C-0F34-4DDA-9D7C-5E717F35F60C}"/>
          </ac:spMkLst>
        </pc:spChg>
        <pc:spChg chg="add">
          <ac:chgData name="ΕΙΡΗΝΗ ΚΑΤΣΑΡΟΥ" userId="3d7c3f3ab11cf231" providerId="LiveId" clId="{58D3516E-C68E-4816-BB91-0168A74178CB}" dt="2023-02-12T14:17:50.098" v="27361" actId="26606"/>
          <ac:spMkLst>
            <pc:docMk/>
            <pc:sldMk cId="408072485" sldId="414"/>
            <ac:spMk id="17" creationId="{2EB492CD-616E-47F8-933B-5E2D952A0593}"/>
          </ac:spMkLst>
        </pc:spChg>
        <pc:spChg chg="add">
          <ac:chgData name="ΕΙΡΗΝΗ ΚΑΤΣΑΡΟΥ" userId="3d7c3f3ab11cf231" providerId="LiveId" clId="{58D3516E-C68E-4816-BB91-0168A74178CB}" dt="2023-02-12T14:17:50.098" v="27361" actId="26606"/>
          <ac:spMkLst>
            <pc:docMk/>
            <pc:sldMk cId="408072485" sldId="414"/>
            <ac:spMk id="19" creationId="{59383CF9-23B5-4335-9B21-1791C4CF1C75}"/>
          </ac:spMkLst>
        </pc:spChg>
        <pc:spChg chg="add">
          <ac:chgData name="ΕΙΡΗΝΗ ΚΑΤΣΑΡΟΥ" userId="3d7c3f3ab11cf231" providerId="LiveId" clId="{58D3516E-C68E-4816-BB91-0168A74178CB}" dt="2023-02-12T14:17:50.098" v="27361" actId="26606"/>
          <ac:spMkLst>
            <pc:docMk/>
            <pc:sldMk cId="408072485" sldId="414"/>
            <ac:spMk id="21" creationId="{0007FE00-9498-4706-B255-6437B0252C02}"/>
          </ac:spMkLst>
        </pc:spChg>
        <pc:spChg chg="del">
          <ac:chgData name="ΕΙΡΗΝΗ ΚΑΤΣΑΡΟΥ" userId="3d7c3f3ab11cf231" providerId="LiveId" clId="{58D3516E-C68E-4816-BB91-0168A74178CB}" dt="2023-02-12T13:36:42.116" v="27108"/>
          <ac:spMkLst>
            <pc:docMk/>
            <pc:sldMk cId="408072485" sldId="414"/>
            <ac:spMk id="1031" creationId="{2B566528-1B12-4246-9431-5C2D7D081168}"/>
          </ac:spMkLst>
        </pc:spChg>
        <pc:grpChg chg="del">
          <ac:chgData name="ΕΙΡΗΝΗ ΚΑΤΣΑΡΟΥ" userId="3d7c3f3ab11cf231" providerId="LiveId" clId="{58D3516E-C68E-4816-BB91-0168A74178CB}" dt="2023-02-12T13:36:42.116" v="27108"/>
          <ac:grpSpMkLst>
            <pc:docMk/>
            <pc:sldMk cId="408072485" sldId="414"/>
            <ac:grpSpMk id="1033" creationId="{4724F874-E407-41A5-918C-1CF5DF5269E1}"/>
          </ac:grpSpMkLst>
        </pc:grpChg>
        <pc:grpChg chg="del">
          <ac:chgData name="ΕΙΡΗΝΗ ΚΑΤΣΑΡΟΥ" userId="3d7c3f3ab11cf231" providerId="LiveId" clId="{58D3516E-C68E-4816-BB91-0168A74178CB}" dt="2023-02-12T13:36:42.116" v="27108"/>
          <ac:grpSpMkLst>
            <pc:docMk/>
            <pc:sldMk cId="408072485" sldId="414"/>
            <ac:grpSpMk id="1037" creationId="{DC8D6E3B-FFED-480F-941D-FE376375B8B7}"/>
          </ac:grpSpMkLst>
        </pc:grpChg>
        <pc:picChg chg="add mod">
          <ac:chgData name="ΕΙΡΗΝΗ ΚΑΤΣΑΡΟΥ" userId="3d7c3f3ab11cf231" providerId="LiveId" clId="{58D3516E-C68E-4816-BB91-0168A74178CB}" dt="2023-02-12T14:19:44.411" v="27383" actId="1076"/>
          <ac:picMkLst>
            <pc:docMk/>
            <pc:sldMk cId="408072485" sldId="414"/>
            <ac:picMk id="3" creationId="{A6528B65-4AFC-939C-77B1-1C5A43F53B1E}"/>
          </ac:picMkLst>
        </pc:picChg>
        <pc:picChg chg="del">
          <ac:chgData name="ΕΙΡΗΝΗ ΚΑΤΣΑΡΟΥ" userId="3d7c3f3ab11cf231" providerId="LiveId" clId="{58D3516E-C68E-4816-BB91-0168A74178CB}" dt="2023-02-12T13:36:45.631" v="27109" actId="21"/>
          <ac:picMkLst>
            <pc:docMk/>
            <pc:sldMk cId="408072485" sldId="414"/>
            <ac:picMk id="1026" creationId="{30BE7AA1-7620-F5A9-FE52-9850B172AC7E}"/>
          </ac:picMkLst>
        </pc:picChg>
        <pc:cxnChg chg="add del">
          <ac:chgData name="ΕΙΡΗΝΗ ΚΑΤΣΑΡΟΥ" userId="3d7c3f3ab11cf231" providerId="LiveId" clId="{58D3516E-C68E-4816-BB91-0168A74178CB}" dt="2023-02-12T14:17:50.098" v="27361" actId="26606"/>
          <ac:cxnSpMkLst>
            <pc:docMk/>
            <pc:sldMk cId="408072485" sldId="414"/>
            <ac:cxnSpMk id="12" creationId="{57E1E5E6-F385-4E9C-B201-BA5BDE5CAD52}"/>
          </ac:cxnSpMkLst>
        </pc:cxnChg>
      </pc:sldChg>
      <pc:sldChg chg="addSp delSp modSp new mod setBg">
        <pc:chgData name="ΕΙΡΗΝΗ ΚΑΤΣΑΡΟΥ" userId="3d7c3f3ab11cf231" providerId="LiveId" clId="{58D3516E-C68E-4816-BB91-0168A74178CB}" dt="2023-02-12T13:50:57.323" v="27241" actId="255"/>
        <pc:sldMkLst>
          <pc:docMk/>
          <pc:sldMk cId="1527641046" sldId="415"/>
        </pc:sldMkLst>
        <pc:spChg chg="add del mod">
          <ac:chgData name="ΕΙΡΗΝΗ ΚΑΤΣΑΡΟΥ" userId="3d7c3f3ab11cf231" providerId="LiveId" clId="{58D3516E-C68E-4816-BB91-0168A74178CB}" dt="2023-02-12T13:43:44.479" v="27187" actId="26606"/>
          <ac:spMkLst>
            <pc:docMk/>
            <pc:sldMk cId="1527641046" sldId="415"/>
            <ac:spMk id="4" creationId="{56B1E190-C6DD-E598-EBF4-97267496AF82}"/>
          </ac:spMkLst>
        </pc:spChg>
        <pc:spChg chg="add del">
          <ac:chgData name="ΕΙΡΗΝΗ ΚΑΤΣΑΡΟΥ" userId="3d7c3f3ab11cf231" providerId="LiveId" clId="{58D3516E-C68E-4816-BB91-0168A74178CB}" dt="2023-02-12T13:49:56.337" v="27233" actId="26606"/>
          <ac:spMkLst>
            <pc:docMk/>
            <pc:sldMk cId="1527641046" sldId="415"/>
            <ac:spMk id="11" creationId="{2B566528-1B12-4246-9431-5C2D7D081168}"/>
          </ac:spMkLst>
        </pc:spChg>
        <pc:spChg chg="add del">
          <ac:chgData name="ΕΙΡΗΝΗ ΚΑΤΣΑΡΟΥ" userId="3d7c3f3ab11cf231" providerId="LiveId" clId="{58D3516E-C68E-4816-BB91-0168A74178CB}" dt="2023-02-12T13:49:56.337" v="27233" actId="26606"/>
          <ac:spMkLst>
            <pc:docMk/>
            <pc:sldMk cId="1527641046" sldId="415"/>
            <ac:spMk id="13" creationId="{2E80C965-DB6D-4F81-9E9E-B027384D0BD6}"/>
          </ac:spMkLst>
        </pc:spChg>
        <pc:spChg chg="add del">
          <ac:chgData name="ΕΙΡΗΝΗ ΚΑΤΣΑΡΟΥ" userId="3d7c3f3ab11cf231" providerId="LiveId" clId="{58D3516E-C68E-4816-BB91-0168A74178CB}" dt="2023-02-12T13:49:56.337" v="27233" actId="26606"/>
          <ac:spMkLst>
            <pc:docMk/>
            <pc:sldMk cId="1527641046" sldId="415"/>
            <ac:spMk id="15" creationId="{A580F890-B085-4E95-96AA-55AEBEC5CE6E}"/>
          </ac:spMkLst>
        </pc:spChg>
        <pc:spChg chg="add del">
          <ac:chgData name="ΕΙΡΗΝΗ ΚΑΤΣΑΡΟΥ" userId="3d7c3f3ab11cf231" providerId="LiveId" clId="{58D3516E-C68E-4816-BB91-0168A74178CB}" dt="2023-02-12T13:49:56.337" v="27233" actId="26606"/>
          <ac:spMkLst>
            <pc:docMk/>
            <pc:sldMk cId="1527641046" sldId="415"/>
            <ac:spMk id="17" creationId="{D3F51FEB-38FB-4F6C-9F7B-2F2AFAB65463}"/>
          </ac:spMkLst>
        </pc:spChg>
        <pc:spChg chg="add del">
          <ac:chgData name="ΕΙΡΗΝΗ ΚΑΤΣΑΡΟΥ" userId="3d7c3f3ab11cf231" providerId="LiveId" clId="{58D3516E-C68E-4816-BB91-0168A74178CB}" dt="2023-02-12T13:49:56.337" v="27233" actId="26606"/>
          <ac:spMkLst>
            <pc:docMk/>
            <pc:sldMk cId="1527641046" sldId="415"/>
            <ac:spMk id="19" creationId="{1E547BA6-BAE0-43BB-A7CA-60F69CE252F0}"/>
          </ac:spMkLst>
        </pc:spChg>
        <pc:spChg chg="add">
          <ac:chgData name="ΕΙΡΗΝΗ ΚΑΤΣΑΡΟΥ" userId="3d7c3f3ab11cf231" providerId="LiveId" clId="{58D3516E-C68E-4816-BB91-0168A74178CB}" dt="2023-02-12T13:49:56.337" v="27233" actId="26606"/>
          <ac:spMkLst>
            <pc:docMk/>
            <pc:sldMk cId="1527641046" sldId="415"/>
            <ac:spMk id="24" creationId="{7D144591-E9E9-4209-8701-3BB48A917D51}"/>
          </ac:spMkLst>
        </pc:spChg>
        <pc:graphicFrameChg chg="add del mod">
          <ac:chgData name="ΕΙΡΗΝΗ ΚΑΤΣΑΡΟΥ" userId="3d7c3f3ab11cf231" providerId="LiveId" clId="{58D3516E-C68E-4816-BB91-0168A74178CB}" dt="2023-02-12T13:42:30.181" v="27182" actId="21"/>
          <ac:graphicFrameMkLst>
            <pc:docMk/>
            <pc:sldMk cId="1527641046" sldId="415"/>
            <ac:graphicFrameMk id="2" creationId="{C42ADADF-8DEA-D331-A0BB-35C8825CFEDB}"/>
          </ac:graphicFrameMkLst>
        </pc:graphicFrameChg>
        <pc:graphicFrameChg chg="add mod modGraphic">
          <ac:chgData name="ΕΙΡΗΝΗ ΚΑΤΣΑΡΟΥ" userId="3d7c3f3ab11cf231" providerId="LiveId" clId="{58D3516E-C68E-4816-BB91-0168A74178CB}" dt="2023-02-12T13:50:57.323" v="27241" actId="255"/>
          <ac:graphicFrameMkLst>
            <pc:docMk/>
            <pc:sldMk cId="1527641046" sldId="415"/>
            <ac:graphicFrameMk id="6" creationId="{44C26834-0E03-DC42-1DCA-AAC93B1B3819}"/>
          </ac:graphicFrameMkLst>
        </pc:graphicFrameChg>
      </pc:sldChg>
      <pc:sldChg chg="addSp modSp new mod">
        <pc:chgData name="ΕΙΡΗΝΗ ΚΑΤΣΑΡΟΥ" userId="3d7c3f3ab11cf231" providerId="LiveId" clId="{58D3516E-C68E-4816-BB91-0168A74178CB}" dt="2023-02-12T14:11:01.342" v="27343" actId="14100"/>
        <pc:sldMkLst>
          <pc:docMk/>
          <pc:sldMk cId="2156917374" sldId="416"/>
        </pc:sldMkLst>
        <pc:spChg chg="add mod">
          <ac:chgData name="ΕΙΡΗΝΗ ΚΑΤΣΑΡΟΥ" userId="3d7c3f3ab11cf231" providerId="LiveId" clId="{58D3516E-C68E-4816-BB91-0168A74178CB}" dt="2023-02-12T14:11:01.342" v="27343" actId="14100"/>
          <ac:spMkLst>
            <pc:docMk/>
            <pc:sldMk cId="2156917374" sldId="416"/>
            <ac:spMk id="2" creationId="{7E753268-B1A0-4647-A39E-051A73A5DF2E}"/>
          </ac:spMkLst>
        </pc:spChg>
        <pc:spChg chg="add mod">
          <ac:chgData name="ΕΙΡΗΝΗ ΚΑΤΣΑΡΟΥ" userId="3d7c3f3ab11cf231" providerId="LiveId" clId="{58D3516E-C68E-4816-BB91-0168A74178CB}" dt="2023-02-12T14:10:42.119" v="27338" actId="20577"/>
          <ac:spMkLst>
            <pc:docMk/>
            <pc:sldMk cId="2156917374" sldId="416"/>
            <ac:spMk id="3" creationId="{DB767AAC-D353-62DB-8CEB-CB082DC16DB9}"/>
          </ac:spMkLst>
        </pc:spChg>
      </pc:sldChg>
      <pc:sldChg chg="modSp add mod">
        <pc:chgData name="ΕΙΡΗΝΗ ΚΑΤΣΑΡΟΥ" userId="3d7c3f3ab11cf231" providerId="LiveId" clId="{58D3516E-C68E-4816-BB91-0168A74178CB}" dt="2023-02-12T14:11:13.126" v="27345" actId="14100"/>
        <pc:sldMkLst>
          <pc:docMk/>
          <pc:sldMk cId="3508601769" sldId="417"/>
        </pc:sldMkLst>
        <pc:spChg chg="mod">
          <ac:chgData name="ΕΙΡΗΝΗ ΚΑΤΣΑΡΟΥ" userId="3d7c3f3ab11cf231" providerId="LiveId" clId="{58D3516E-C68E-4816-BB91-0168A74178CB}" dt="2023-02-12T14:11:13.126" v="27345" actId="14100"/>
          <ac:spMkLst>
            <pc:docMk/>
            <pc:sldMk cId="3508601769" sldId="417"/>
            <ac:spMk id="2" creationId="{7E753268-B1A0-4647-A39E-051A73A5DF2E}"/>
          </ac:spMkLst>
        </pc:spChg>
        <pc:spChg chg="mod">
          <ac:chgData name="ΕΙΡΗΝΗ ΚΑΤΣΑΡΟΥ" userId="3d7c3f3ab11cf231" providerId="LiveId" clId="{58D3516E-C68E-4816-BB91-0168A74178CB}" dt="2023-02-12T14:10:35.826" v="27335" actId="20577"/>
          <ac:spMkLst>
            <pc:docMk/>
            <pc:sldMk cId="3508601769" sldId="417"/>
            <ac:spMk id="3" creationId="{DB767AAC-D353-62DB-8CEB-CB082DC16DB9}"/>
          </ac:spMkLst>
        </pc:spChg>
      </pc:sldChg>
      <pc:sldChg chg="modSp add mod">
        <pc:chgData name="ΕΙΡΗΝΗ ΚΑΤΣΑΡΟΥ" userId="3d7c3f3ab11cf231" providerId="LiveId" clId="{58D3516E-C68E-4816-BB91-0168A74178CB}" dt="2023-02-12T14:11:19.477" v="27347" actId="14100"/>
        <pc:sldMkLst>
          <pc:docMk/>
          <pc:sldMk cId="101679480" sldId="418"/>
        </pc:sldMkLst>
        <pc:spChg chg="mod">
          <ac:chgData name="ΕΙΡΗΝΗ ΚΑΤΣΑΡΟΥ" userId="3d7c3f3ab11cf231" providerId="LiveId" clId="{58D3516E-C68E-4816-BB91-0168A74178CB}" dt="2023-02-12T14:11:19.477" v="27347" actId="14100"/>
          <ac:spMkLst>
            <pc:docMk/>
            <pc:sldMk cId="101679480" sldId="418"/>
            <ac:spMk id="2" creationId="{7E753268-B1A0-4647-A39E-051A73A5DF2E}"/>
          </ac:spMkLst>
        </pc:spChg>
        <pc:spChg chg="mod">
          <ac:chgData name="ΕΙΡΗΝΗ ΚΑΤΣΑΡΟΥ" userId="3d7c3f3ab11cf231" providerId="LiveId" clId="{58D3516E-C68E-4816-BB91-0168A74178CB}" dt="2023-02-12T14:10:22.454" v="27326" actId="20577"/>
          <ac:spMkLst>
            <pc:docMk/>
            <pc:sldMk cId="101679480" sldId="418"/>
            <ac:spMk id="3" creationId="{DB767AAC-D353-62DB-8CEB-CB082DC16DB9}"/>
          </ac:spMkLst>
        </pc:spChg>
      </pc:sldChg>
      <pc:sldChg chg="modSp add mod">
        <pc:chgData name="ΕΙΡΗΝΗ ΚΑΤΣΑΡΟΥ" userId="3d7c3f3ab11cf231" providerId="LiveId" clId="{58D3516E-C68E-4816-BB91-0168A74178CB}" dt="2023-02-12T14:11:28.485" v="27349" actId="14100"/>
        <pc:sldMkLst>
          <pc:docMk/>
          <pc:sldMk cId="363749296" sldId="419"/>
        </pc:sldMkLst>
        <pc:spChg chg="mod">
          <ac:chgData name="ΕΙΡΗΝΗ ΚΑΤΣΑΡΟΥ" userId="3d7c3f3ab11cf231" providerId="LiveId" clId="{58D3516E-C68E-4816-BB91-0168A74178CB}" dt="2023-02-12T14:11:28.485" v="27349" actId="14100"/>
          <ac:spMkLst>
            <pc:docMk/>
            <pc:sldMk cId="363749296" sldId="419"/>
            <ac:spMk id="2" creationId="{7E753268-B1A0-4647-A39E-051A73A5DF2E}"/>
          </ac:spMkLst>
        </pc:spChg>
        <pc:spChg chg="mod">
          <ac:chgData name="ΕΙΡΗΝΗ ΚΑΤΣΑΡΟΥ" userId="3d7c3f3ab11cf231" providerId="LiveId" clId="{58D3516E-C68E-4816-BB91-0168A74178CB}" dt="2023-02-12T14:10:15.736" v="27323" actId="20577"/>
          <ac:spMkLst>
            <pc:docMk/>
            <pc:sldMk cId="363749296" sldId="419"/>
            <ac:spMk id="3" creationId="{DB767AAC-D353-62DB-8CEB-CB082DC16DB9}"/>
          </ac:spMkLst>
        </pc:spChg>
      </pc:sldChg>
      <pc:sldChg chg="addSp delSp modSp add mod setBg delDesignElem">
        <pc:chgData name="ΕΙΡΗΝΗ ΚΑΤΣΑΡΟΥ" userId="3d7c3f3ab11cf231" providerId="LiveId" clId="{58D3516E-C68E-4816-BB91-0168A74178CB}" dt="2023-02-12T14:38:18.514" v="28057" actId="1076"/>
        <pc:sldMkLst>
          <pc:docMk/>
          <pc:sldMk cId="3538796565" sldId="420"/>
        </pc:sldMkLst>
        <pc:spChg chg="mod">
          <ac:chgData name="ΕΙΡΗΝΗ ΚΑΤΣΑΡΟΥ" userId="3d7c3f3ab11cf231" providerId="LiveId" clId="{58D3516E-C68E-4816-BB91-0168A74178CB}" dt="2023-02-12T14:36:48.206" v="28042" actId="14100"/>
          <ac:spMkLst>
            <pc:docMk/>
            <pc:sldMk cId="3538796565" sldId="420"/>
            <ac:spMk id="4" creationId="{90276DB8-9550-7789-6DF8-AA2A0B318FE6}"/>
          </ac:spMkLst>
        </pc:spChg>
        <pc:spChg chg="mod">
          <ac:chgData name="ΕΙΡΗΝΗ ΚΑΤΣΑΡΟΥ" userId="3d7c3f3ab11cf231" providerId="LiveId" clId="{58D3516E-C68E-4816-BB91-0168A74178CB}" dt="2023-02-12T14:38:18.514" v="28057" actId="1076"/>
          <ac:spMkLst>
            <pc:docMk/>
            <pc:sldMk cId="3538796565" sldId="420"/>
            <ac:spMk id="5" creationId="{04457D61-2F82-556B-05FC-2E655E2F7B0A}"/>
          </ac:spMkLst>
        </pc:spChg>
        <pc:spChg chg="add">
          <ac:chgData name="ΕΙΡΗΝΗ ΚΑΤΣΑΡΟΥ" userId="3d7c3f3ab11cf231" providerId="LiveId" clId="{58D3516E-C68E-4816-BB91-0168A74178CB}" dt="2023-02-12T14:36:25.321" v="28036" actId="26606"/>
          <ac:spMkLst>
            <pc:docMk/>
            <pc:sldMk cId="3538796565" sldId="420"/>
            <ac:spMk id="10" creationId="{081EA652-8C6A-4E69-BEB9-170809474553}"/>
          </ac:spMkLst>
        </pc:spChg>
        <pc:spChg chg="add">
          <ac:chgData name="ΕΙΡΗΝΗ ΚΑΤΣΑΡΟΥ" userId="3d7c3f3ab11cf231" providerId="LiveId" clId="{58D3516E-C68E-4816-BB91-0168A74178CB}" dt="2023-02-12T14:36:25.321" v="28036" actId="26606"/>
          <ac:spMkLst>
            <pc:docMk/>
            <pc:sldMk cId="3538796565" sldId="420"/>
            <ac:spMk id="12" creationId="{5298780A-33B9-4EA2-8F67-DE68AD62841B}"/>
          </ac:spMkLst>
        </pc:spChg>
        <pc:spChg chg="add">
          <ac:chgData name="ΕΙΡΗΝΗ ΚΑΤΣΑΡΟΥ" userId="3d7c3f3ab11cf231" providerId="LiveId" clId="{58D3516E-C68E-4816-BB91-0168A74178CB}" dt="2023-02-12T14:36:25.321" v="28036" actId="26606"/>
          <ac:spMkLst>
            <pc:docMk/>
            <pc:sldMk cId="3538796565" sldId="420"/>
            <ac:spMk id="14" creationId="{7F488E8B-4E1E-4402-8935-D4E6C02615C7}"/>
          </ac:spMkLst>
        </pc:spChg>
        <pc:spChg chg="del">
          <ac:chgData name="ΕΙΡΗΝΗ ΚΑΤΣΑΡΟΥ" userId="3d7c3f3ab11cf231" providerId="LiveId" clId="{58D3516E-C68E-4816-BB91-0168A74178CB}" dt="2023-02-12T14:23:34.359" v="27385"/>
          <ac:spMkLst>
            <pc:docMk/>
            <pc:sldMk cId="3538796565" sldId="420"/>
            <ac:spMk id="25" creationId="{AC17DE74-01C9-4859-B65A-85CF999E8580}"/>
          </ac:spMkLst>
        </pc:spChg>
        <pc:spChg chg="del">
          <ac:chgData name="ΕΙΡΗΝΗ ΚΑΤΣΑΡΟΥ" userId="3d7c3f3ab11cf231" providerId="LiveId" clId="{58D3516E-C68E-4816-BB91-0168A74178CB}" dt="2023-02-12T14:23:34.359" v="27385"/>
          <ac:spMkLst>
            <pc:docMk/>
            <pc:sldMk cId="3538796565" sldId="420"/>
            <ac:spMk id="27" creationId="{068C0432-0E90-4CC1-8CD3-D44A90DF07EF}"/>
          </ac:spMkLst>
        </pc:spChg>
        <pc:cxnChg chg="add">
          <ac:chgData name="ΕΙΡΗΝΗ ΚΑΤΣΑΡΟΥ" userId="3d7c3f3ab11cf231" providerId="LiveId" clId="{58D3516E-C68E-4816-BB91-0168A74178CB}" dt="2023-02-12T14:36:25.321" v="28036" actId="26606"/>
          <ac:cxnSpMkLst>
            <pc:docMk/>
            <pc:sldMk cId="3538796565" sldId="420"/>
            <ac:cxnSpMk id="16" creationId="{23AAC9B5-8015-485C-ACF9-A750390E9A56}"/>
          </ac:cxnSpMkLst>
        </pc:cxnChg>
      </pc:sldChg>
      <pc:sldChg chg="delSp add del setBg delDesignElem">
        <pc:chgData name="ΕΙΡΗΝΗ ΚΑΤΣΑΡΟΥ" userId="3d7c3f3ab11cf231" providerId="LiveId" clId="{58D3516E-C68E-4816-BB91-0168A74178CB}" dt="2023-02-12T14:40:56.173" v="28063" actId="2696"/>
        <pc:sldMkLst>
          <pc:docMk/>
          <pc:sldMk cId="982228246" sldId="421"/>
        </pc:sldMkLst>
        <pc:spChg chg="del">
          <ac:chgData name="ΕΙΡΗΝΗ ΚΑΤΣΑΡΟΥ" userId="3d7c3f3ab11cf231" providerId="LiveId" clId="{58D3516E-C68E-4816-BB91-0168A74178CB}" dt="2023-02-12T14:40:30.678" v="28062"/>
          <ac:spMkLst>
            <pc:docMk/>
            <pc:sldMk cId="982228246" sldId="421"/>
            <ac:spMk id="10" creationId="{081EA652-8C6A-4E69-BEB9-170809474553}"/>
          </ac:spMkLst>
        </pc:spChg>
        <pc:spChg chg="del">
          <ac:chgData name="ΕΙΡΗΝΗ ΚΑΤΣΑΡΟΥ" userId="3d7c3f3ab11cf231" providerId="LiveId" clId="{58D3516E-C68E-4816-BB91-0168A74178CB}" dt="2023-02-12T14:40:30.678" v="28062"/>
          <ac:spMkLst>
            <pc:docMk/>
            <pc:sldMk cId="982228246" sldId="421"/>
            <ac:spMk id="12" creationId="{5298780A-33B9-4EA2-8F67-DE68AD62841B}"/>
          </ac:spMkLst>
        </pc:spChg>
        <pc:spChg chg="del">
          <ac:chgData name="ΕΙΡΗΝΗ ΚΑΤΣΑΡΟΥ" userId="3d7c3f3ab11cf231" providerId="LiveId" clId="{58D3516E-C68E-4816-BB91-0168A74178CB}" dt="2023-02-12T14:40:30.678" v="28062"/>
          <ac:spMkLst>
            <pc:docMk/>
            <pc:sldMk cId="982228246" sldId="421"/>
            <ac:spMk id="14" creationId="{7F488E8B-4E1E-4402-8935-D4E6C02615C7}"/>
          </ac:spMkLst>
        </pc:spChg>
        <pc:cxnChg chg="del">
          <ac:chgData name="ΕΙΡΗΝΗ ΚΑΤΣΑΡΟΥ" userId="3d7c3f3ab11cf231" providerId="LiveId" clId="{58D3516E-C68E-4816-BB91-0168A74178CB}" dt="2023-02-12T14:40:30.678" v="28062"/>
          <ac:cxnSpMkLst>
            <pc:docMk/>
            <pc:sldMk cId="982228246" sldId="421"/>
            <ac:cxnSpMk id="16" creationId="{23AAC9B5-8015-485C-ACF9-A750390E9A56}"/>
          </ac:cxnSpMkLst>
        </pc:cxnChg>
      </pc:sldChg>
      <pc:sldChg chg="addSp delSp modSp new mod">
        <pc:chgData name="ΕΙΡΗΝΗ ΚΑΤΣΑΡΟΥ" userId="3d7c3f3ab11cf231" providerId="LiveId" clId="{58D3516E-C68E-4816-BB91-0168A74178CB}" dt="2023-02-12T14:51:19.617" v="28961" actId="113"/>
        <pc:sldMkLst>
          <pc:docMk/>
          <pc:sldMk cId="2135957450" sldId="421"/>
        </pc:sldMkLst>
        <pc:spChg chg="del">
          <ac:chgData name="ΕΙΡΗΝΗ ΚΑΤΣΑΡΟΥ" userId="3d7c3f3ab11cf231" providerId="LiveId" clId="{58D3516E-C68E-4816-BB91-0168A74178CB}" dt="2023-02-12T14:42:13.031" v="28065" actId="931"/>
          <ac:spMkLst>
            <pc:docMk/>
            <pc:sldMk cId="2135957450" sldId="421"/>
            <ac:spMk id="2" creationId="{CA7E7FBB-46D8-74C2-6D32-E509472D6528}"/>
          </ac:spMkLst>
        </pc:spChg>
        <pc:spChg chg="add mod">
          <ac:chgData name="ΕΙΡΗΝΗ ΚΑΤΣΑΡΟΥ" userId="3d7c3f3ab11cf231" providerId="LiveId" clId="{58D3516E-C68E-4816-BB91-0168A74178CB}" dt="2023-02-12T14:50:33.211" v="28956" actId="1076"/>
          <ac:spMkLst>
            <pc:docMk/>
            <pc:sldMk cId="2135957450" sldId="421"/>
            <ac:spMk id="5" creationId="{7A3A385F-A5C1-6263-2238-6FF282EA08BA}"/>
          </ac:spMkLst>
        </pc:spChg>
        <pc:spChg chg="add mod">
          <ac:chgData name="ΕΙΡΗΝΗ ΚΑΤΣΑΡΟΥ" userId="3d7c3f3ab11cf231" providerId="LiveId" clId="{58D3516E-C68E-4816-BB91-0168A74178CB}" dt="2023-02-12T14:51:19.617" v="28961" actId="113"/>
          <ac:spMkLst>
            <pc:docMk/>
            <pc:sldMk cId="2135957450" sldId="421"/>
            <ac:spMk id="6" creationId="{8EB5D653-A52B-01B8-12A7-AFBEE9459572}"/>
          </ac:spMkLst>
        </pc:spChg>
        <pc:picChg chg="add mod">
          <ac:chgData name="ΕΙΡΗΝΗ ΚΑΤΣΑΡΟΥ" userId="3d7c3f3ab11cf231" providerId="LiveId" clId="{58D3516E-C68E-4816-BB91-0168A74178CB}" dt="2023-02-12T14:42:13.031" v="28065" actId="931"/>
          <ac:picMkLst>
            <pc:docMk/>
            <pc:sldMk cId="2135957450" sldId="421"/>
            <ac:picMk id="4" creationId="{986F72EE-DEA8-0950-29C1-908A0A732E1D}"/>
          </ac:picMkLst>
        </pc:picChg>
      </pc:sldChg>
      <pc:sldChg chg="delSp add del setBg delDesignElem">
        <pc:chgData name="ΕΙΡΗΝΗ ΚΑΤΣΑΡΟΥ" userId="3d7c3f3ab11cf231" providerId="LiveId" clId="{58D3516E-C68E-4816-BB91-0168A74178CB}" dt="2023-02-12T14:40:27.934" v="28060" actId="2696"/>
        <pc:sldMkLst>
          <pc:docMk/>
          <pc:sldMk cId="3099333387" sldId="421"/>
        </pc:sldMkLst>
        <pc:spChg chg="del">
          <ac:chgData name="ΕΙΡΗΝΗ ΚΑΤΣΑΡΟΥ" userId="3d7c3f3ab11cf231" providerId="LiveId" clId="{58D3516E-C68E-4816-BB91-0168A74178CB}" dt="2023-02-12T14:39:59.785" v="28059"/>
          <ac:spMkLst>
            <pc:docMk/>
            <pc:sldMk cId="3099333387" sldId="421"/>
            <ac:spMk id="23" creationId="{C2554CA6-288E-4202-BC52-2E5A8F0C0AED}"/>
          </ac:spMkLst>
        </pc:spChg>
        <pc:spChg chg="del">
          <ac:chgData name="ΕΙΡΗΝΗ ΚΑΤΣΑΡΟΥ" userId="3d7c3f3ab11cf231" providerId="LiveId" clId="{58D3516E-C68E-4816-BB91-0168A74178CB}" dt="2023-02-12T14:39:59.785" v="28059"/>
          <ac:spMkLst>
            <pc:docMk/>
            <pc:sldMk cId="3099333387" sldId="421"/>
            <ac:spMk id="25" creationId="{B10BB131-AC8E-4A8E-A5D1-36260F720C3B}"/>
          </ac:spMkLst>
        </pc:spChg>
        <pc:spChg chg="del">
          <ac:chgData name="ΕΙΡΗΝΗ ΚΑΤΣΑΡΟΥ" userId="3d7c3f3ab11cf231" providerId="LiveId" clId="{58D3516E-C68E-4816-BB91-0168A74178CB}" dt="2023-02-12T14:39:59.785" v="28059"/>
          <ac:spMkLst>
            <pc:docMk/>
            <pc:sldMk cId="3099333387" sldId="421"/>
            <ac:spMk id="27" creationId="{5B7778FC-632E-4DCA-A7CB-0D7731CCF970}"/>
          </ac:spMkLst>
        </pc:spChg>
        <pc:spChg chg="del">
          <ac:chgData name="ΕΙΡΗΝΗ ΚΑΤΣΑΡΟΥ" userId="3d7c3f3ab11cf231" providerId="LiveId" clId="{58D3516E-C68E-4816-BB91-0168A74178CB}" dt="2023-02-12T14:39:59.785" v="28059"/>
          <ac:spMkLst>
            <pc:docMk/>
            <pc:sldMk cId="3099333387" sldId="421"/>
            <ac:spMk id="29" creationId="{FA23A907-97FB-4A8F-880A-DD77401C4296}"/>
          </ac:spMkLst>
        </pc:spChg>
      </pc:sldChg>
      <pc:sldChg chg="addSp delSp modSp add mod setBg">
        <pc:chgData name="ΕΙΡΗΝΗ ΚΑΤΣΑΡΟΥ" userId="3d7c3f3ab11cf231" providerId="LiveId" clId="{58D3516E-C68E-4816-BB91-0168A74178CB}" dt="2023-02-12T15:08:11.480" v="29883" actId="113"/>
        <pc:sldMkLst>
          <pc:docMk/>
          <pc:sldMk cId="954203662" sldId="422"/>
        </pc:sldMkLst>
        <pc:spChg chg="add del mod">
          <ac:chgData name="ΕΙΡΗΝΗ ΚΑΤΣΑΡΟΥ" userId="3d7c3f3ab11cf231" providerId="LiveId" clId="{58D3516E-C68E-4816-BB91-0168A74178CB}" dt="2023-02-12T14:54:47.672" v="28979" actId="931"/>
          <ac:spMkLst>
            <pc:docMk/>
            <pc:sldMk cId="954203662" sldId="422"/>
            <ac:spMk id="3" creationId="{91E493A7-3D33-8C74-1B4B-4841507302FF}"/>
          </ac:spMkLst>
        </pc:spChg>
        <pc:spChg chg="mod">
          <ac:chgData name="ΕΙΡΗΝΗ ΚΑΤΣΑΡΟΥ" userId="3d7c3f3ab11cf231" providerId="LiveId" clId="{58D3516E-C68E-4816-BB91-0168A74178CB}" dt="2023-02-12T15:05:18.867" v="29637" actId="27636"/>
          <ac:spMkLst>
            <pc:docMk/>
            <pc:sldMk cId="954203662" sldId="422"/>
            <ac:spMk id="5" creationId="{7A3A385F-A5C1-6263-2238-6FF282EA08BA}"/>
          </ac:spMkLst>
        </pc:spChg>
        <pc:spChg chg="mod ord">
          <ac:chgData name="ΕΙΡΗΝΗ ΚΑΤΣΑΡΟΥ" userId="3d7c3f3ab11cf231" providerId="LiveId" clId="{58D3516E-C68E-4816-BB91-0168A74178CB}" dt="2023-02-12T15:08:11.480" v="29883" actId="113"/>
          <ac:spMkLst>
            <pc:docMk/>
            <pc:sldMk cId="954203662" sldId="422"/>
            <ac:spMk id="6" creationId="{8EB5D653-A52B-01B8-12A7-AFBEE9459572}"/>
          </ac:spMkLst>
        </pc:spChg>
        <pc:spChg chg="add del mod">
          <ac:chgData name="ΕΙΡΗΝΗ ΚΑΤΣΑΡΟΥ" userId="3d7c3f3ab11cf231" providerId="LiveId" clId="{58D3516E-C68E-4816-BB91-0168A74178CB}" dt="2023-02-12T14:56:15.602" v="28990" actId="931"/>
          <ac:spMkLst>
            <pc:docMk/>
            <pc:sldMk cId="954203662" sldId="422"/>
            <ac:spMk id="10" creationId="{F03D3FB7-F868-3972-36AC-295A2BD3145A}"/>
          </ac:spMkLst>
        </pc:spChg>
        <pc:spChg chg="add del">
          <ac:chgData name="ΕΙΡΗΝΗ ΚΑΤΣΑΡΟΥ" userId="3d7c3f3ab11cf231" providerId="LiveId" clId="{58D3516E-C68E-4816-BB91-0168A74178CB}" dt="2023-02-12T14:55:17.911" v="28982" actId="26606"/>
          <ac:spMkLst>
            <pc:docMk/>
            <pc:sldMk cId="954203662" sldId="422"/>
            <ac:spMk id="13" creationId="{4F7EBAE4-9945-4473-9E34-B2C66EA0F03D}"/>
          </ac:spMkLst>
        </pc:spChg>
        <pc:spChg chg="add del">
          <ac:chgData name="ΕΙΡΗΝΗ ΚΑΤΣΑΡΟΥ" userId="3d7c3f3ab11cf231" providerId="LiveId" clId="{58D3516E-C68E-4816-BB91-0168A74178CB}" dt="2023-02-12T14:57:51.943" v="28997" actId="26606"/>
          <ac:spMkLst>
            <pc:docMk/>
            <pc:sldMk cId="954203662" sldId="422"/>
            <ac:spMk id="14" creationId="{2B566528-1B12-4246-9431-5C2D7D081168}"/>
          </ac:spMkLst>
        </pc:spChg>
        <pc:spChg chg="add del">
          <ac:chgData name="ΕΙΡΗΝΗ ΚΑΤΣΑΡΟΥ" userId="3d7c3f3ab11cf231" providerId="LiveId" clId="{58D3516E-C68E-4816-BB91-0168A74178CB}" dt="2023-02-12T14:55:17.911" v="28982" actId="26606"/>
          <ac:spMkLst>
            <pc:docMk/>
            <pc:sldMk cId="954203662" sldId="422"/>
            <ac:spMk id="15" creationId="{70BEB1E7-2F88-40BC-B73D-42E5B6F80BFC}"/>
          </ac:spMkLst>
        </pc:spChg>
        <pc:spChg chg="add del">
          <ac:chgData name="ΕΙΡΗΝΗ ΚΑΤΣΑΡΟΥ" userId="3d7c3f3ab11cf231" providerId="LiveId" clId="{58D3516E-C68E-4816-BB91-0168A74178CB}" dt="2023-02-12T14:55:17.911" v="28982" actId="26606"/>
          <ac:spMkLst>
            <pc:docMk/>
            <pc:sldMk cId="954203662" sldId="422"/>
            <ac:spMk id="17" creationId="{A7B99495-F43F-4D80-A44F-2CB4764EB90B}"/>
          </ac:spMkLst>
        </pc:spChg>
        <pc:spChg chg="add del">
          <ac:chgData name="ΕΙΡΗΝΗ ΚΑΤΣΑΡΟΥ" userId="3d7c3f3ab11cf231" providerId="LiveId" clId="{58D3516E-C68E-4816-BB91-0168A74178CB}" dt="2023-02-12T14:55:26.483" v="28986" actId="26606"/>
          <ac:spMkLst>
            <pc:docMk/>
            <pc:sldMk cId="954203662" sldId="422"/>
            <ac:spMk id="22" creationId="{2B566528-1B12-4246-9431-5C2D7D081168}"/>
          </ac:spMkLst>
        </pc:spChg>
        <pc:spChg chg="add del mod">
          <ac:chgData name="ΕΙΡΗΝΗ ΚΑΤΣΑΡΟΥ" userId="3d7c3f3ab11cf231" providerId="LiveId" clId="{58D3516E-C68E-4816-BB91-0168A74178CB}" dt="2023-02-12T14:57:10.595" v="28993" actId="21"/>
          <ac:spMkLst>
            <pc:docMk/>
            <pc:sldMk cId="954203662" sldId="422"/>
            <ac:spMk id="27" creationId="{70014001-13BB-6800-91B1-9D4F6EBFE232}"/>
          </ac:spMkLst>
        </pc:spChg>
        <pc:spChg chg="add">
          <ac:chgData name="ΕΙΡΗΝΗ ΚΑΤΣΑΡΟΥ" userId="3d7c3f3ab11cf231" providerId="LiveId" clId="{58D3516E-C68E-4816-BB91-0168A74178CB}" dt="2023-02-12T14:57:51.943" v="28997" actId="26606"/>
          <ac:spMkLst>
            <pc:docMk/>
            <pc:sldMk cId="954203662" sldId="422"/>
            <ac:spMk id="34" creationId="{5E39A796-BE83-48B1-B33F-35C4A32AAB57}"/>
          </ac:spMkLst>
        </pc:spChg>
        <pc:spChg chg="add">
          <ac:chgData name="ΕΙΡΗΝΗ ΚΑΤΣΑΡΟΥ" userId="3d7c3f3ab11cf231" providerId="LiveId" clId="{58D3516E-C68E-4816-BB91-0168A74178CB}" dt="2023-02-12T14:57:51.943" v="28997" actId="26606"/>
          <ac:spMkLst>
            <pc:docMk/>
            <pc:sldMk cId="954203662" sldId="422"/>
            <ac:spMk id="36" creationId="{72F84B47-E267-4194-8194-831DB7B5547F}"/>
          </ac:spMkLst>
        </pc:spChg>
        <pc:grpChg chg="add del">
          <ac:chgData name="ΕΙΡΗΝΗ ΚΑΤΣΑΡΟΥ" userId="3d7c3f3ab11cf231" providerId="LiveId" clId="{58D3516E-C68E-4816-BB91-0168A74178CB}" dt="2023-02-12T14:57:51.943" v="28997" actId="26606"/>
          <ac:grpSpMkLst>
            <pc:docMk/>
            <pc:sldMk cId="954203662" sldId="422"/>
            <ac:grpSpMk id="16" creationId="{4724F874-E407-41A5-918C-1CF5DF5269E1}"/>
          </ac:grpSpMkLst>
        </pc:grpChg>
        <pc:grpChg chg="add del">
          <ac:chgData name="ΕΙΡΗΝΗ ΚΑΤΣΑΡΟΥ" userId="3d7c3f3ab11cf231" providerId="LiveId" clId="{58D3516E-C68E-4816-BB91-0168A74178CB}" dt="2023-02-12T14:57:51.943" v="28997" actId="26606"/>
          <ac:grpSpMkLst>
            <pc:docMk/>
            <pc:sldMk cId="954203662" sldId="422"/>
            <ac:grpSpMk id="18" creationId="{DC8D6E3B-FFED-480F-941D-FE376375B8B7}"/>
          </ac:grpSpMkLst>
        </pc:grpChg>
        <pc:grpChg chg="add del">
          <ac:chgData name="ΕΙΡΗΝΗ ΚΑΤΣΑΡΟΥ" userId="3d7c3f3ab11cf231" providerId="LiveId" clId="{58D3516E-C68E-4816-BB91-0168A74178CB}" dt="2023-02-12T14:55:26.483" v="28986" actId="26606"/>
          <ac:grpSpMkLst>
            <pc:docMk/>
            <pc:sldMk cId="954203662" sldId="422"/>
            <ac:grpSpMk id="19" creationId="{DC8D6E3B-FFED-480F-941D-FE376375B8B7}"/>
          </ac:grpSpMkLst>
        </pc:grpChg>
        <pc:grpChg chg="add del">
          <ac:chgData name="ΕΙΡΗΝΗ ΚΑΤΣΑΡΟΥ" userId="3d7c3f3ab11cf231" providerId="LiveId" clId="{58D3516E-C68E-4816-BB91-0168A74178CB}" dt="2023-02-12T14:55:26.483" v="28986" actId="26606"/>
          <ac:grpSpMkLst>
            <pc:docMk/>
            <pc:sldMk cId="954203662" sldId="422"/>
            <ac:grpSpMk id="23" creationId="{4724F874-E407-41A5-918C-1CF5DF5269E1}"/>
          </ac:grpSpMkLst>
        </pc:grpChg>
        <pc:picChg chg="del">
          <ac:chgData name="ΕΙΡΗΝΗ ΚΑΤΣΑΡΟΥ" userId="3d7c3f3ab11cf231" providerId="LiveId" clId="{58D3516E-C68E-4816-BB91-0168A74178CB}" dt="2023-02-12T14:52:27.678" v="28978" actId="21"/>
          <ac:picMkLst>
            <pc:docMk/>
            <pc:sldMk cId="954203662" sldId="422"/>
            <ac:picMk id="4" creationId="{986F72EE-DEA8-0950-29C1-908A0A732E1D}"/>
          </ac:picMkLst>
        </pc:picChg>
        <pc:picChg chg="add del mod">
          <ac:chgData name="ΕΙΡΗΝΗ ΚΑΤΣΑΡΟΥ" userId="3d7c3f3ab11cf231" providerId="LiveId" clId="{58D3516E-C68E-4816-BB91-0168A74178CB}" dt="2023-02-12T14:55:40.414" v="28989" actId="21"/>
          <ac:picMkLst>
            <pc:docMk/>
            <pc:sldMk cId="954203662" sldId="422"/>
            <ac:picMk id="8" creationId="{031B88A1-370E-776D-C3D3-7FD2B94827D7}"/>
          </ac:picMkLst>
        </pc:picChg>
        <pc:picChg chg="add del mod">
          <ac:chgData name="ΕΙΡΗΝΗ ΚΑΤΣΑΡΟΥ" userId="3d7c3f3ab11cf231" providerId="LiveId" clId="{58D3516E-C68E-4816-BB91-0168A74178CB}" dt="2023-02-12T14:57:07.805" v="28992" actId="21"/>
          <ac:picMkLst>
            <pc:docMk/>
            <pc:sldMk cId="954203662" sldId="422"/>
            <ac:picMk id="12" creationId="{AD65B771-4904-71F0-364C-7C12D38AA460}"/>
          </ac:picMkLst>
        </pc:picChg>
        <pc:picChg chg="add mod">
          <ac:chgData name="ΕΙΡΗΝΗ ΚΑΤΣΑΡΟΥ" userId="3d7c3f3ab11cf231" providerId="LiveId" clId="{58D3516E-C68E-4816-BB91-0168A74178CB}" dt="2023-02-12T14:57:51.943" v="28997" actId="26606"/>
          <ac:picMkLst>
            <pc:docMk/>
            <pc:sldMk cId="954203662" sldId="422"/>
            <ac:picMk id="29" creationId="{A7DE4585-92EB-AA67-12A9-EE068DC37478}"/>
          </ac:picMkLst>
        </pc:picChg>
      </pc:sldChg>
      <pc:sldChg chg="addSp delSp modSp add mod setBg">
        <pc:chgData name="ΕΙΡΗΝΗ ΚΑΤΣΑΡΟΥ" userId="3d7c3f3ab11cf231" providerId="LiveId" clId="{58D3516E-C68E-4816-BB91-0168A74178CB}" dt="2023-02-12T15:22:36.238" v="30806" actId="113"/>
        <pc:sldMkLst>
          <pc:docMk/>
          <pc:sldMk cId="2997787583" sldId="423"/>
        </pc:sldMkLst>
        <pc:spChg chg="add del mod">
          <ac:chgData name="ΕΙΡΗΝΗ ΚΑΤΣΑΡΟΥ" userId="3d7c3f3ab11cf231" providerId="LiveId" clId="{58D3516E-C68E-4816-BB91-0168A74178CB}" dt="2023-02-12T15:09:33.643" v="29901" actId="931"/>
          <ac:spMkLst>
            <pc:docMk/>
            <pc:sldMk cId="2997787583" sldId="423"/>
            <ac:spMk id="3" creationId="{54C7C6EB-DDE5-B17B-E373-0AD47DD410F6}"/>
          </ac:spMkLst>
        </pc:spChg>
        <pc:spChg chg="mod">
          <ac:chgData name="ΕΙΡΗΝΗ ΚΑΤΣΑΡΟΥ" userId="3d7c3f3ab11cf231" providerId="LiveId" clId="{58D3516E-C68E-4816-BB91-0168A74178CB}" dt="2023-02-12T15:22:20.321" v="30802" actId="1076"/>
          <ac:spMkLst>
            <pc:docMk/>
            <pc:sldMk cId="2997787583" sldId="423"/>
            <ac:spMk id="5" creationId="{7A3A385F-A5C1-6263-2238-6FF282EA08BA}"/>
          </ac:spMkLst>
        </pc:spChg>
        <pc:spChg chg="mod ord">
          <ac:chgData name="ΕΙΡΗΝΗ ΚΑΤΣΑΡΟΥ" userId="3d7c3f3ab11cf231" providerId="LiveId" clId="{58D3516E-C68E-4816-BB91-0168A74178CB}" dt="2023-02-12T15:22:36.238" v="30806" actId="113"/>
          <ac:spMkLst>
            <pc:docMk/>
            <pc:sldMk cId="2997787583" sldId="423"/>
            <ac:spMk id="6" creationId="{8EB5D653-A52B-01B8-12A7-AFBEE9459572}"/>
          </ac:spMkLst>
        </pc:spChg>
        <pc:spChg chg="add">
          <ac:chgData name="ΕΙΡΗΝΗ ΚΑΤΣΑΡΟΥ" userId="3d7c3f3ab11cf231" providerId="LiveId" clId="{58D3516E-C68E-4816-BB91-0168A74178CB}" dt="2023-02-12T15:09:42.379" v="29902" actId="26606"/>
          <ac:spMkLst>
            <pc:docMk/>
            <pc:sldMk cId="2997787583" sldId="423"/>
            <ac:spMk id="13" creationId="{2EB492CD-616E-47F8-933B-5E2D952A0593}"/>
          </ac:spMkLst>
        </pc:spChg>
        <pc:spChg chg="add">
          <ac:chgData name="ΕΙΡΗΝΗ ΚΑΤΣΑΡΟΥ" userId="3d7c3f3ab11cf231" providerId="LiveId" clId="{58D3516E-C68E-4816-BB91-0168A74178CB}" dt="2023-02-12T15:09:42.379" v="29902" actId="26606"/>
          <ac:spMkLst>
            <pc:docMk/>
            <pc:sldMk cId="2997787583" sldId="423"/>
            <ac:spMk id="15" creationId="{59383CF9-23B5-4335-9B21-1791C4CF1C75}"/>
          </ac:spMkLst>
        </pc:spChg>
        <pc:spChg chg="add">
          <ac:chgData name="ΕΙΡΗΝΗ ΚΑΤΣΑΡΟΥ" userId="3d7c3f3ab11cf231" providerId="LiveId" clId="{58D3516E-C68E-4816-BB91-0168A74178CB}" dt="2023-02-12T15:09:42.379" v="29902" actId="26606"/>
          <ac:spMkLst>
            <pc:docMk/>
            <pc:sldMk cId="2997787583" sldId="423"/>
            <ac:spMk id="17" creationId="{0007FE00-9498-4706-B255-6437B0252C02}"/>
          </ac:spMkLst>
        </pc:spChg>
        <pc:picChg chg="del">
          <ac:chgData name="ΕΙΡΗΝΗ ΚΑΤΣΑΡΟΥ" userId="3d7c3f3ab11cf231" providerId="LiveId" clId="{58D3516E-C68E-4816-BB91-0168A74178CB}" dt="2023-02-12T15:08:32.074" v="29885" actId="21"/>
          <ac:picMkLst>
            <pc:docMk/>
            <pc:sldMk cId="2997787583" sldId="423"/>
            <ac:picMk id="4" creationId="{986F72EE-DEA8-0950-29C1-908A0A732E1D}"/>
          </ac:picMkLst>
        </pc:picChg>
        <pc:picChg chg="add mod">
          <ac:chgData name="ΕΙΡΗΝΗ ΚΑΤΣΑΡΟΥ" userId="3d7c3f3ab11cf231" providerId="LiveId" clId="{58D3516E-C68E-4816-BB91-0168A74178CB}" dt="2023-02-12T15:09:52.197" v="29905"/>
          <ac:picMkLst>
            <pc:docMk/>
            <pc:sldMk cId="2997787583" sldId="423"/>
            <ac:picMk id="8" creationId="{DB81C1C1-8430-0DE2-2DF1-FED46D43854F}"/>
          </ac:picMkLst>
        </pc:picChg>
      </pc:sldChg>
      <pc:sldChg chg="addSp delSp modSp add mod setBg">
        <pc:chgData name="ΕΙΡΗΝΗ ΚΑΤΣΑΡΟΥ" userId="3d7c3f3ab11cf231" providerId="LiveId" clId="{58D3516E-C68E-4816-BB91-0168A74178CB}" dt="2023-02-12T15:44:53.514" v="31746" actId="1076"/>
        <pc:sldMkLst>
          <pc:docMk/>
          <pc:sldMk cId="890936354" sldId="424"/>
        </pc:sldMkLst>
        <pc:spChg chg="add del mod">
          <ac:chgData name="ΕΙΡΗΝΗ ΚΑΤΣΑΡΟΥ" userId="3d7c3f3ab11cf231" providerId="LiveId" clId="{58D3516E-C68E-4816-BB91-0168A74178CB}" dt="2023-02-12T15:29:31.971" v="30831" actId="931"/>
          <ac:spMkLst>
            <pc:docMk/>
            <pc:sldMk cId="890936354" sldId="424"/>
            <ac:spMk id="3" creationId="{33620F35-4418-DB98-D5AE-C1AD3478F959}"/>
          </ac:spMkLst>
        </pc:spChg>
        <pc:spChg chg="mod">
          <ac:chgData name="ΕΙΡΗΝΗ ΚΑΤΣΑΡΟΥ" userId="3d7c3f3ab11cf231" providerId="LiveId" clId="{58D3516E-C68E-4816-BB91-0168A74178CB}" dt="2023-02-12T15:44:50.752" v="31745" actId="1076"/>
          <ac:spMkLst>
            <pc:docMk/>
            <pc:sldMk cId="890936354" sldId="424"/>
            <ac:spMk id="5" creationId="{7A3A385F-A5C1-6263-2238-6FF282EA08BA}"/>
          </ac:spMkLst>
        </pc:spChg>
        <pc:spChg chg="mod">
          <ac:chgData name="ΕΙΡΗΝΗ ΚΑΤΣΑΡΟΥ" userId="3d7c3f3ab11cf231" providerId="LiveId" clId="{58D3516E-C68E-4816-BB91-0168A74178CB}" dt="2023-02-12T15:44:53.514" v="31746" actId="1076"/>
          <ac:spMkLst>
            <pc:docMk/>
            <pc:sldMk cId="890936354" sldId="424"/>
            <ac:spMk id="6" creationId="{8EB5D653-A52B-01B8-12A7-AFBEE9459572}"/>
          </ac:spMkLst>
        </pc:spChg>
        <pc:spChg chg="add del mod">
          <ac:chgData name="ΕΙΡΗΝΗ ΚΑΤΣΑΡΟΥ" userId="3d7c3f3ab11cf231" providerId="LiveId" clId="{58D3516E-C68E-4816-BB91-0168A74178CB}" dt="2023-02-12T15:29:54.379" v="30834" actId="931"/>
          <ac:spMkLst>
            <pc:docMk/>
            <pc:sldMk cId="890936354" sldId="424"/>
            <ac:spMk id="10" creationId="{A2AB05A2-F547-3E0E-BDD4-D4480F723103}"/>
          </ac:spMkLst>
        </pc:spChg>
        <pc:spChg chg="add del mod">
          <ac:chgData name="ΕΙΡΗΝΗ ΚΑΤΣΑΡΟΥ" userId="3d7c3f3ab11cf231" providerId="LiveId" clId="{58D3516E-C68E-4816-BB91-0168A74178CB}" dt="2023-02-12T15:30:07.956" v="30836" actId="21"/>
          <ac:spMkLst>
            <pc:docMk/>
            <pc:sldMk cId="890936354" sldId="424"/>
            <ac:spMk id="14" creationId="{8618955C-EAD2-8CDE-3C48-CC752D3F0B0F}"/>
          </ac:spMkLst>
        </pc:spChg>
        <pc:spChg chg="add">
          <ac:chgData name="ΕΙΡΗΝΗ ΚΑΤΣΑΡΟΥ" userId="3d7c3f3ab11cf231" providerId="LiveId" clId="{58D3516E-C68E-4816-BB91-0168A74178CB}" dt="2023-02-12T15:30:26.768" v="30838" actId="26606"/>
          <ac:spMkLst>
            <pc:docMk/>
            <pc:sldMk cId="890936354" sldId="424"/>
            <ac:spMk id="21" creationId="{5E39A796-BE83-48B1-B33F-35C4A32AAB57}"/>
          </ac:spMkLst>
        </pc:spChg>
        <pc:spChg chg="add">
          <ac:chgData name="ΕΙΡΗΝΗ ΚΑΤΣΑΡΟΥ" userId="3d7c3f3ab11cf231" providerId="LiveId" clId="{58D3516E-C68E-4816-BB91-0168A74178CB}" dt="2023-02-12T15:30:26.768" v="30838" actId="26606"/>
          <ac:spMkLst>
            <pc:docMk/>
            <pc:sldMk cId="890936354" sldId="424"/>
            <ac:spMk id="23" creationId="{72F84B47-E267-4194-8194-831DB7B5547F}"/>
          </ac:spMkLst>
        </pc:spChg>
        <pc:picChg chg="del">
          <ac:chgData name="ΕΙΡΗΝΗ ΚΑΤΣΑΡΟΥ" userId="3d7c3f3ab11cf231" providerId="LiveId" clId="{58D3516E-C68E-4816-BB91-0168A74178CB}" dt="2023-02-12T15:27:53.474" v="30830" actId="21"/>
          <ac:picMkLst>
            <pc:docMk/>
            <pc:sldMk cId="890936354" sldId="424"/>
            <ac:picMk id="4" creationId="{986F72EE-DEA8-0950-29C1-908A0A732E1D}"/>
          </ac:picMkLst>
        </pc:picChg>
        <pc:picChg chg="add del mod">
          <ac:chgData name="ΕΙΡΗΝΗ ΚΑΤΣΑΡΟΥ" userId="3d7c3f3ab11cf231" providerId="LiveId" clId="{58D3516E-C68E-4816-BB91-0168A74178CB}" dt="2023-02-12T15:29:44.402" v="30833" actId="21"/>
          <ac:picMkLst>
            <pc:docMk/>
            <pc:sldMk cId="890936354" sldId="424"/>
            <ac:picMk id="8" creationId="{2749D4EE-3F2A-BE79-4433-5111B59C40D3}"/>
          </ac:picMkLst>
        </pc:picChg>
        <pc:picChg chg="add del mod">
          <ac:chgData name="ΕΙΡΗΝΗ ΚΑΤΣΑΡΟΥ" userId="3d7c3f3ab11cf231" providerId="LiveId" clId="{58D3516E-C68E-4816-BB91-0168A74178CB}" dt="2023-02-12T15:30:03.708" v="30835" actId="21"/>
          <ac:picMkLst>
            <pc:docMk/>
            <pc:sldMk cId="890936354" sldId="424"/>
            <ac:picMk id="12" creationId="{363C3D01-95B3-2118-D6F0-77F8837960F7}"/>
          </ac:picMkLst>
        </pc:picChg>
        <pc:picChg chg="add mod">
          <ac:chgData name="ΕΙΡΗΝΗ ΚΑΤΣΑΡΟΥ" userId="3d7c3f3ab11cf231" providerId="LiveId" clId="{58D3516E-C68E-4816-BB91-0168A74178CB}" dt="2023-02-12T15:33:01.196" v="30876" actId="1440"/>
          <ac:picMkLst>
            <pc:docMk/>
            <pc:sldMk cId="890936354" sldId="424"/>
            <ac:picMk id="16" creationId="{9935EEC7-6D8A-466C-BB81-077D20ECBF35}"/>
          </ac:picMkLst>
        </pc:picChg>
      </pc:sldChg>
      <pc:sldChg chg="addSp delSp modSp add mod">
        <pc:chgData name="ΕΙΡΗΝΗ ΚΑΤΣΑΡΟΥ" userId="3d7c3f3ab11cf231" providerId="LiveId" clId="{58D3516E-C68E-4816-BB91-0168A74178CB}" dt="2023-02-12T15:56:38.922" v="32414" actId="20577"/>
        <pc:sldMkLst>
          <pc:docMk/>
          <pc:sldMk cId="4054908595" sldId="425"/>
        </pc:sldMkLst>
        <pc:spChg chg="add del mod">
          <ac:chgData name="ΕΙΡΗΝΗ ΚΑΤΣΑΡΟΥ" userId="3d7c3f3ab11cf231" providerId="LiveId" clId="{58D3516E-C68E-4816-BB91-0168A74178CB}" dt="2023-02-12T15:50:58.447" v="31757" actId="931"/>
          <ac:spMkLst>
            <pc:docMk/>
            <pc:sldMk cId="4054908595" sldId="425"/>
            <ac:spMk id="3" creationId="{71A6B0E8-2C88-C91C-4232-C0014F48D2D7}"/>
          </ac:spMkLst>
        </pc:spChg>
        <pc:spChg chg="mod">
          <ac:chgData name="ΕΙΡΗΝΗ ΚΑΤΣΑΡΟΥ" userId="3d7c3f3ab11cf231" providerId="LiveId" clId="{58D3516E-C68E-4816-BB91-0168A74178CB}" dt="2023-02-12T15:49:15.156" v="31755" actId="20577"/>
          <ac:spMkLst>
            <pc:docMk/>
            <pc:sldMk cId="4054908595" sldId="425"/>
            <ac:spMk id="5" creationId="{7A3A385F-A5C1-6263-2238-6FF282EA08BA}"/>
          </ac:spMkLst>
        </pc:spChg>
        <pc:spChg chg="mod">
          <ac:chgData name="ΕΙΡΗΝΗ ΚΑΤΣΑΡΟΥ" userId="3d7c3f3ab11cf231" providerId="LiveId" clId="{58D3516E-C68E-4816-BB91-0168A74178CB}" dt="2023-02-12T15:56:38.922" v="32414" actId="20577"/>
          <ac:spMkLst>
            <pc:docMk/>
            <pc:sldMk cId="4054908595" sldId="425"/>
            <ac:spMk id="6" creationId="{8EB5D653-A52B-01B8-12A7-AFBEE9459572}"/>
          </ac:spMkLst>
        </pc:spChg>
        <pc:picChg chg="del">
          <ac:chgData name="ΕΙΡΗΝΗ ΚΑΤΣΑΡΟΥ" userId="3d7c3f3ab11cf231" providerId="LiveId" clId="{58D3516E-C68E-4816-BB91-0168A74178CB}" dt="2023-02-12T15:49:19.241" v="31756" actId="21"/>
          <ac:picMkLst>
            <pc:docMk/>
            <pc:sldMk cId="4054908595" sldId="425"/>
            <ac:picMk id="4" creationId="{986F72EE-DEA8-0950-29C1-908A0A732E1D}"/>
          </ac:picMkLst>
        </pc:picChg>
        <pc:picChg chg="add mod">
          <ac:chgData name="ΕΙΡΗΝΗ ΚΑΤΣΑΡΟΥ" userId="3d7c3f3ab11cf231" providerId="LiveId" clId="{58D3516E-C68E-4816-BB91-0168A74178CB}" dt="2023-02-12T15:50:58.447" v="31757" actId="931"/>
          <ac:picMkLst>
            <pc:docMk/>
            <pc:sldMk cId="4054908595" sldId="425"/>
            <ac:picMk id="8" creationId="{5E4B38A2-4B69-4B2A-2BBB-08339CB0F44D}"/>
          </ac:picMkLst>
        </pc:picChg>
      </pc:sldChg>
    </pc:docChg>
  </pc:docChgLst>
  <pc:docChgLst>
    <pc:chgData name="ΕΙΡΗΝΗ ΚΑΤΣΑΡΟΥ" userId="3d7c3f3ab11cf231" providerId="LiveId" clId="{47B58239-09E4-42F6-8B6E-62EBED4F423C}"/>
    <pc:docChg chg="undo custSel addSld delSld modSld sldOrd">
      <pc:chgData name="ΕΙΡΗΝΗ ΚΑΤΣΑΡΟΥ" userId="3d7c3f3ab11cf231" providerId="LiveId" clId="{47B58239-09E4-42F6-8B6E-62EBED4F423C}" dt="2023-03-13T12:05:33.698" v="17818" actId="20577"/>
      <pc:docMkLst>
        <pc:docMk/>
      </pc:docMkLst>
      <pc:sldChg chg="addSp delSp modSp mod">
        <pc:chgData name="ΕΙΡΗΝΗ ΚΑΤΣΑΡΟΥ" userId="3d7c3f3ab11cf231" providerId="LiveId" clId="{47B58239-09E4-42F6-8B6E-62EBED4F423C}" dt="2023-03-13T07:24:15.121" v="1588" actId="113"/>
        <pc:sldMkLst>
          <pc:docMk/>
          <pc:sldMk cId="2559004841" sldId="372"/>
        </pc:sldMkLst>
        <pc:spChg chg="mod">
          <ac:chgData name="ΕΙΡΗΝΗ ΚΑΤΣΑΡΟΥ" userId="3d7c3f3ab11cf231" providerId="LiveId" clId="{47B58239-09E4-42F6-8B6E-62EBED4F423C}" dt="2023-03-13T07:24:15.121" v="1588" actId="113"/>
          <ac:spMkLst>
            <pc:docMk/>
            <pc:sldMk cId="2559004841" sldId="372"/>
            <ac:spMk id="3" creationId="{6CF1D2B4-0875-8288-2D05-1C8D85224D2E}"/>
          </ac:spMkLst>
        </pc:spChg>
        <pc:spChg chg="del">
          <ac:chgData name="ΕΙΡΗΝΗ ΚΑΤΣΑΡΟΥ" userId="3d7c3f3ab11cf231" providerId="LiveId" clId="{47B58239-09E4-42F6-8B6E-62EBED4F423C}" dt="2023-03-13T07:12:22.493" v="629" actId="21"/>
          <ac:spMkLst>
            <pc:docMk/>
            <pc:sldMk cId="2559004841" sldId="372"/>
            <ac:spMk id="10" creationId="{47CB9539-9C1D-C1B1-41FF-32292F994CC7}"/>
          </ac:spMkLst>
        </pc:spChg>
        <pc:spChg chg="mod">
          <ac:chgData name="ΕΙΡΗΝΗ ΚΑΤΣΑΡΟΥ" userId="3d7c3f3ab11cf231" providerId="LiveId" clId="{47B58239-09E4-42F6-8B6E-62EBED4F423C}" dt="2023-03-13T07:21:04.830" v="1268" actId="1076"/>
          <ac:spMkLst>
            <pc:docMk/>
            <pc:sldMk cId="2559004841" sldId="372"/>
            <ac:spMk id="12" creationId="{71EA3740-303A-E435-BD11-6ECE78E37653}"/>
          </ac:spMkLst>
        </pc:spChg>
        <pc:picChg chg="add mod">
          <ac:chgData name="ΕΙΡΗΝΗ ΚΑΤΣΑΡΟΥ" userId="3d7c3f3ab11cf231" providerId="LiveId" clId="{47B58239-09E4-42F6-8B6E-62EBED4F423C}" dt="2023-03-13T07:14:40.670" v="634" actId="1440"/>
          <ac:picMkLst>
            <pc:docMk/>
            <pc:sldMk cId="2559004841" sldId="372"/>
            <ac:picMk id="4" creationId="{9DAC404B-88BC-D911-1E1D-1BEFC1451C0F}"/>
          </ac:picMkLst>
        </pc:picChg>
        <pc:picChg chg="del">
          <ac:chgData name="ΕΙΡΗΝΗ ΚΑΤΣΑΡΟΥ" userId="3d7c3f3ab11cf231" providerId="LiveId" clId="{47B58239-09E4-42F6-8B6E-62EBED4F423C}" dt="2023-03-13T07:12:13.854" v="628" actId="21"/>
          <ac:picMkLst>
            <pc:docMk/>
            <pc:sldMk cId="2559004841" sldId="372"/>
            <ac:picMk id="5" creationId="{0390DF74-ED41-6924-9315-3A0DD4C97C8D}"/>
          </ac:picMkLst>
        </pc:picChg>
      </pc:sldChg>
      <pc:sldChg chg="modSp mod">
        <pc:chgData name="ΕΙΡΗΝΗ ΚΑΤΣΑΡΟΥ" userId="3d7c3f3ab11cf231" providerId="LiveId" clId="{47B58239-09E4-42F6-8B6E-62EBED4F423C}" dt="2023-03-13T07:36:06.445" v="2656" actId="20577"/>
        <pc:sldMkLst>
          <pc:docMk/>
          <pc:sldMk cId="2356654742" sldId="426"/>
        </pc:sldMkLst>
        <pc:spChg chg="mod">
          <ac:chgData name="ΕΙΡΗΝΗ ΚΑΤΣΑΡΟΥ" userId="3d7c3f3ab11cf231" providerId="LiveId" clId="{47B58239-09E4-42F6-8B6E-62EBED4F423C}" dt="2023-03-13T07:36:06.445" v="2656" actId="20577"/>
          <ac:spMkLst>
            <pc:docMk/>
            <pc:sldMk cId="2356654742" sldId="426"/>
            <ac:spMk id="3" creationId="{DB767AAC-D353-62DB-8CEB-CB082DC16DB9}"/>
          </ac:spMkLst>
        </pc:spChg>
      </pc:sldChg>
      <pc:sldChg chg="modSp mod">
        <pc:chgData name="ΕΙΡΗΝΗ ΚΑΤΣΑΡΟΥ" userId="3d7c3f3ab11cf231" providerId="LiveId" clId="{47B58239-09E4-42F6-8B6E-62EBED4F423C}" dt="2023-03-13T09:10:17.225" v="5143" actId="20577"/>
        <pc:sldMkLst>
          <pc:docMk/>
          <pc:sldMk cId="2547873648" sldId="427"/>
        </pc:sldMkLst>
        <pc:spChg chg="mod">
          <ac:chgData name="ΕΙΡΗΝΗ ΚΑΤΣΑΡΟΥ" userId="3d7c3f3ab11cf231" providerId="LiveId" clId="{47B58239-09E4-42F6-8B6E-62EBED4F423C}" dt="2023-03-13T09:10:17.225" v="5143" actId="20577"/>
          <ac:spMkLst>
            <pc:docMk/>
            <pc:sldMk cId="2547873648" sldId="427"/>
            <ac:spMk id="3" creationId="{DB767AAC-D353-62DB-8CEB-CB082DC16DB9}"/>
          </ac:spMkLst>
        </pc:spChg>
      </pc:sldChg>
      <pc:sldChg chg="modSp mod">
        <pc:chgData name="ΕΙΡΗΝΗ ΚΑΤΣΑΡΟΥ" userId="3d7c3f3ab11cf231" providerId="LiveId" clId="{47B58239-09E4-42F6-8B6E-62EBED4F423C}" dt="2023-03-13T10:45:51.703" v="12055" actId="313"/>
        <pc:sldMkLst>
          <pc:docMk/>
          <pc:sldMk cId="3124689645" sldId="428"/>
        </pc:sldMkLst>
        <pc:spChg chg="mod">
          <ac:chgData name="ΕΙΡΗΝΗ ΚΑΤΣΑΡΟΥ" userId="3d7c3f3ab11cf231" providerId="LiveId" clId="{47B58239-09E4-42F6-8B6E-62EBED4F423C}" dt="2023-03-13T10:45:51.703" v="12055" actId="313"/>
          <ac:spMkLst>
            <pc:docMk/>
            <pc:sldMk cId="3124689645" sldId="428"/>
            <ac:spMk id="3" creationId="{DB767AAC-D353-62DB-8CEB-CB082DC16DB9}"/>
          </ac:spMkLst>
        </pc:spChg>
      </pc:sldChg>
      <pc:sldChg chg="addSp delSp modSp mod">
        <pc:chgData name="ΕΙΡΗΝΗ ΚΑΤΣΑΡΟΥ" userId="3d7c3f3ab11cf231" providerId="LiveId" clId="{47B58239-09E4-42F6-8B6E-62EBED4F423C}" dt="2023-03-13T07:12:05.396" v="627" actId="20577"/>
        <pc:sldMkLst>
          <pc:docMk/>
          <pc:sldMk cId="1791065687" sldId="429"/>
        </pc:sldMkLst>
        <pc:spChg chg="mod">
          <ac:chgData name="ΕΙΡΗΝΗ ΚΑΤΣΑΡΟΥ" userId="3d7c3f3ab11cf231" providerId="LiveId" clId="{47B58239-09E4-42F6-8B6E-62EBED4F423C}" dt="2023-03-13T07:06:04.707" v="37" actId="20577"/>
          <ac:spMkLst>
            <pc:docMk/>
            <pc:sldMk cId="1791065687" sldId="429"/>
            <ac:spMk id="5" creationId="{DA634718-FC1A-A724-73B0-4EEF6F7ED9E0}"/>
          </ac:spMkLst>
        </pc:spChg>
        <pc:spChg chg="mod">
          <ac:chgData name="ΕΙΡΗΝΗ ΚΑΤΣΑΡΟΥ" userId="3d7c3f3ab11cf231" providerId="LiveId" clId="{47B58239-09E4-42F6-8B6E-62EBED4F423C}" dt="2023-03-13T07:12:05.396" v="627" actId="20577"/>
          <ac:spMkLst>
            <pc:docMk/>
            <pc:sldMk cId="1791065687" sldId="429"/>
            <ac:spMk id="8" creationId="{22111064-B4A0-039C-C34E-ED1CFD314C38}"/>
          </ac:spMkLst>
        </pc:spChg>
        <pc:picChg chg="add mod">
          <ac:chgData name="ΕΙΡΗΝΗ ΚΑΤΣΑΡΟΥ" userId="3d7c3f3ab11cf231" providerId="LiveId" clId="{47B58239-09E4-42F6-8B6E-62EBED4F423C}" dt="2023-03-13T07:07:21.887" v="44" actId="1076"/>
          <ac:picMkLst>
            <pc:docMk/>
            <pc:sldMk cId="1791065687" sldId="429"/>
            <ac:picMk id="3" creationId="{350642CD-8B65-CFBE-1C2A-8D149F9DA6E3}"/>
          </ac:picMkLst>
        </pc:picChg>
        <pc:picChg chg="del">
          <ac:chgData name="ΕΙΡΗΝΗ ΚΑΤΣΑΡΟΥ" userId="3d7c3f3ab11cf231" providerId="LiveId" clId="{47B58239-09E4-42F6-8B6E-62EBED4F423C}" dt="2023-03-13T07:05:39.682" v="0" actId="21"/>
          <ac:picMkLst>
            <pc:docMk/>
            <pc:sldMk cId="1791065687" sldId="429"/>
            <ac:picMk id="22" creationId="{E7C4C2E7-6284-62A1-0F48-F311E47C668A}"/>
          </ac:picMkLst>
        </pc:picChg>
      </pc:sldChg>
      <pc:sldChg chg="addSp delSp modSp mod">
        <pc:chgData name="ΕΙΡΗΝΗ ΚΑΤΣΑΡΟΥ" userId="3d7c3f3ab11cf231" providerId="LiveId" clId="{47B58239-09E4-42F6-8B6E-62EBED4F423C}" dt="2023-03-13T07:34:19.935" v="2636" actId="20577"/>
        <pc:sldMkLst>
          <pc:docMk/>
          <pc:sldMk cId="1726678399" sldId="430"/>
        </pc:sldMkLst>
        <pc:spChg chg="del mod">
          <ac:chgData name="ΕΙΡΗΝΗ ΚΑΤΣΑΡΟΥ" userId="3d7c3f3ab11cf231" providerId="LiveId" clId="{47B58239-09E4-42F6-8B6E-62EBED4F423C}" dt="2023-03-13T07:26:46.945" v="1646"/>
          <ac:spMkLst>
            <pc:docMk/>
            <pc:sldMk cId="1726678399" sldId="430"/>
            <ac:spMk id="2" creationId="{433578DF-8BC5-BE66-6547-BD3F6B31D2E0}"/>
          </ac:spMkLst>
        </pc:spChg>
        <pc:spChg chg="mod">
          <ac:chgData name="ΕΙΡΗΝΗ ΚΑΤΣΑΡΟΥ" userId="3d7c3f3ab11cf231" providerId="LiveId" clId="{47B58239-09E4-42F6-8B6E-62EBED4F423C}" dt="2023-03-13T07:25:41.809" v="1635" actId="20577"/>
          <ac:spMkLst>
            <pc:docMk/>
            <pc:sldMk cId="1726678399" sldId="430"/>
            <ac:spMk id="5" creationId="{DA634718-FC1A-A724-73B0-4EEF6F7ED9E0}"/>
          </ac:spMkLst>
        </pc:spChg>
        <pc:spChg chg="mod">
          <ac:chgData name="ΕΙΡΗΝΗ ΚΑΤΣΑΡΟΥ" userId="3d7c3f3ab11cf231" providerId="LiveId" clId="{47B58239-09E4-42F6-8B6E-62EBED4F423C}" dt="2023-03-13T07:34:19.935" v="2636" actId="20577"/>
          <ac:spMkLst>
            <pc:docMk/>
            <pc:sldMk cId="1726678399" sldId="430"/>
            <ac:spMk id="8" creationId="{22111064-B4A0-039C-C34E-ED1CFD314C38}"/>
          </ac:spMkLst>
        </pc:spChg>
        <pc:picChg chg="add mod">
          <ac:chgData name="ΕΙΡΗΝΗ ΚΑΤΣΑΡΟΥ" userId="3d7c3f3ab11cf231" providerId="LiveId" clId="{47B58239-09E4-42F6-8B6E-62EBED4F423C}" dt="2023-03-13T07:26:51.285" v="1647" actId="14100"/>
          <ac:picMkLst>
            <pc:docMk/>
            <pc:sldMk cId="1726678399" sldId="430"/>
            <ac:picMk id="6" creationId="{2469385F-047B-197D-D79F-BAEE957B283A}"/>
          </ac:picMkLst>
        </pc:picChg>
      </pc:sldChg>
      <pc:sldChg chg="modSp mod">
        <pc:chgData name="ΕΙΡΗΝΗ ΚΑΤΣΑΡΟΥ" userId="3d7c3f3ab11cf231" providerId="LiveId" clId="{47B58239-09E4-42F6-8B6E-62EBED4F423C}" dt="2023-03-13T07:51:35.101" v="3706" actId="20577"/>
        <pc:sldMkLst>
          <pc:docMk/>
          <pc:sldMk cId="3781921144" sldId="442"/>
        </pc:sldMkLst>
        <pc:spChg chg="mod">
          <ac:chgData name="ΕΙΡΗΝΗ ΚΑΤΣΑΡΟΥ" userId="3d7c3f3ab11cf231" providerId="LiveId" clId="{47B58239-09E4-42F6-8B6E-62EBED4F423C}" dt="2023-03-13T07:51:35.101" v="3706" actId="20577"/>
          <ac:spMkLst>
            <pc:docMk/>
            <pc:sldMk cId="3781921144" sldId="442"/>
            <ac:spMk id="2" creationId="{C2127059-2E59-CD50-7947-6D5D6EED328D}"/>
          </ac:spMkLst>
        </pc:spChg>
        <pc:spChg chg="mod">
          <ac:chgData name="ΕΙΡΗΝΗ ΚΑΤΣΑΡΟΥ" userId="3d7c3f3ab11cf231" providerId="LiveId" clId="{47B58239-09E4-42F6-8B6E-62EBED4F423C}" dt="2023-03-13T07:36:44.189" v="2672" actId="20577"/>
          <ac:spMkLst>
            <pc:docMk/>
            <pc:sldMk cId="3781921144" sldId="442"/>
            <ac:spMk id="5" creationId="{DA634718-FC1A-A724-73B0-4EEF6F7ED9E0}"/>
          </ac:spMkLst>
        </pc:spChg>
      </pc:sldChg>
      <pc:sldChg chg="del">
        <pc:chgData name="ΕΙΡΗΝΗ ΚΑΤΣΑΡΟΥ" userId="3d7c3f3ab11cf231" providerId="LiveId" clId="{47B58239-09E4-42F6-8B6E-62EBED4F423C}" dt="2023-03-13T09:07:05.400" v="4768" actId="2696"/>
        <pc:sldMkLst>
          <pc:docMk/>
          <pc:sldMk cId="77803661" sldId="443"/>
        </pc:sldMkLst>
      </pc:sldChg>
      <pc:sldChg chg="del">
        <pc:chgData name="ΕΙΡΗΝΗ ΚΑΤΣΑΡΟΥ" userId="3d7c3f3ab11cf231" providerId="LiveId" clId="{47B58239-09E4-42F6-8B6E-62EBED4F423C}" dt="2023-03-13T09:07:08.784" v="4772" actId="2696"/>
        <pc:sldMkLst>
          <pc:docMk/>
          <pc:sldMk cId="1574521708" sldId="444"/>
        </pc:sldMkLst>
      </pc:sldChg>
      <pc:sldChg chg="del">
        <pc:chgData name="ΕΙΡΗΝΗ ΚΑΤΣΑΡΟΥ" userId="3d7c3f3ab11cf231" providerId="LiveId" clId="{47B58239-09E4-42F6-8B6E-62EBED4F423C}" dt="2023-03-13T09:07:09.263" v="4773" actId="2696"/>
        <pc:sldMkLst>
          <pc:docMk/>
          <pc:sldMk cId="3926468456" sldId="445"/>
        </pc:sldMkLst>
      </pc:sldChg>
      <pc:sldChg chg="del">
        <pc:chgData name="ΕΙΡΗΝΗ ΚΑΤΣΑΡΟΥ" userId="3d7c3f3ab11cf231" providerId="LiveId" clId="{47B58239-09E4-42F6-8B6E-62EBED4F423C}" dt="2023-03-13T09:07:10.230" v="4774" actId="2696"/>
        <pc:sldMkLst>
          <pc:docMk/>
          <pc:sldMk cId="2673239073" sldId="446"/>
        </pc:sldMkLst>
      </pc:sldChg>
      <pc:sldChg chg="del">
        <pc:chgData name="ΕΙΡΗΝΗ ΚΑΤΣΑΡΟΥ" userId="3d7c3f3ab11cf231" providerId="LiveId" clId="{47B58239-09E4-42F6-8B6E-62EBED4F423C}" dt="2023-03-13T09:07:10.684" v="4775" actId="2696"/>
        <pc:sldMkLst>
          <pc:docMk/>
          <pc:sldMk cId="1722738709" sldId="447"/>
        </pc:sldMkLst>
      </pc:sldChg>
      <pc:sldChg chg="del">
        <pc:chgData name="ΕΙΡΗΝΗ ΚΑΤΣΑΡΟΥ" userId="3d7c3f3ab11cf231" providerId="LiveId" clId="{47B58239-09E4-42F6-8B6E-62EBED4F423C}" dt="2023-03-13T09:07:11.394" v="4776" actId="2696"/>
        <pc:sldMkLst>
          <pc:docMk/>
          <pc:sldMk cId="423378704" sldId="448"/>
        </pc:sldMkLst>
      </pc:sldChg>
      <pc:sldChg chg="del">
        <pc:chgData name="ΕΙΡΗΝΗ ΚΑΤΣΑΡΟΥ" userId="3d7c3f3ab11cf231" providerId="LiveId" clId="{47B58239-09E4-42F6-8B6E-62EBED4F423C}" dt="2023-03-13T09:07:11.852" v="4777" actId="2696"/>
        <pc:sldMkLst>
          <pc:docMk/>
          <pc:sldMk cId="3681737643" sldId="449"/>
        </pc:sldMkLst>
      </pc:sldChg>
      <pc:sldChg chg="del">
        <pc:chgData name="ΕΙΡΗΝΗ ΚΑΤΣΑΡΟΥ" userId="3d7c3f3ab11cf231" providerId="LiveId" clId="{47B58239-09E4-42F6-8B6E-62EBED4F423C}" dt="2023-03-13T09:07:12.334" v="4778" actId="2696"/>
        <pc:sldMkLst>
          <pc:docMk/>
          <pc:sldMk cId="3975090431" sldId="450"/>
        </pc:sldMkLst>
      </pc:sldChg>
      <pc:sldChg chg="del">
        <pc:chgData name="ΕΙΡΗΝΗ ΚΑΤΣΑΡΟΥ" userId="3d7c3f3ab11cf231" providerId="LiveId" clId="{47B58239-09E4-42F6-8B6E-62EBED4F423C}" dt="2023-03-13T09:07:13.017" v="4779" actId="2696"/>
        <pc:sldMkLst>
          <pc:docMk/>
          <pc:sldMk cId="1085783299" sldId="451"/>
        </pc:sldMkLst>
      </pc:sldChg>
      <pc:sldChg chg="del">
        <pc:chgData name="ΕΙΡΗΝΗ ΚΑΤΣΑΡΟΥ" userId="3d7c3f3ab11cf231" providerId="LiveId" clId="{47B58239-09E4-42F6-8B6E-62EBED4F423C}" dt="2023-03-13T09:07:13.508" v="4780" actId="2696"/>
        <pc:sldMkLst>
          <pc:docMk/>
          <pc:sldMk cId="2974609695" sldId="452"/>
        </pc:sldMkLst>
      </pc:sldChg>
      <pc:sldChg chg="del">
        <pc:chgData name="ΕΙΡΗΝΗ ΚΑΤΣΑΡΟΥ" userId="3d7c3f3ab11cf231" providerId="LiveId" clId="{47B58239-09E4-42F6-8B6E-62EBED4F423C}" dt="2023-03-13T09:07:14.010" v="4781" actId="2696"/>
        <pc:sldMkLst>
          <pc:docMk/>
          <pc:sldMk cId="3704386865" sldId="454"/>
        </pc:sldMkLst>
      </pc:sldChg>
      <pc:sldChg chg="del">
        <pc:chgData name="ΕΙΡΗΝΗ ΚΑΤΣΑΡΟΥ" userId="3d7c3f3ab11cf231" providerId="LiveId" clId="{47B58239-09E4-42F6-8B6E-62EBED4F423C}" dt="2023-03-13T09:07:14.498" v="4782" actId="2696"/>
        <pc:sldMkLst>
          <pc:docMk/>
          <pc:sldMk cId="1465105445" sldId="456"/>
        </pc:sldMkLst>
      </pc:sldChg>
      <pc:sldChg chg="del">
        <pc:chgData name="ΕΙΡΗΝΗ ΚΑΤΣΑΡΟΥ" userId="3d7c3f3ab11cf231" providerId="LiveId" clId="{47B58239-09E4-42F6-8B6E-62EBED4F423C}" dt="2023-03-13T09:07:15.174" v="4783" actId="2696"/>
        <pc:sldMkLst>
          <pc:docMk/>
          <pc:sldMk cId="3103075963" sldId="457"/>
        </pc:sldMkLst>
      </pc:sldChg>
      <pc:sldChg chg="del">
        <pc:chgData name="ΕΙΡΗΝΗ ΚΑΤΣΑΡΟΥ" userId="3d7c3f3ab11cf231" providerId="LiveId" clId="{47B58239-09E4-42F6-8B6E-62EBED4F423C}" dt="2023-03-13T09:07:16.178" v="4784" actId="2696"/>
        <pc:sldMkLst>
          <pc:docMk/>
          <pc:sldMk cId="1243422133" sldId="458"/>
        </pc:sldMkLst>
      </pc:sldChg>
      <pc:sldChg chg="del">
        <pc:chgData name="ΕΙΡΗΝΗ ΚΑΤΣΑΡΟΥ" userId="3d7c3f3ab11cf231" providerId="LiveId" clId="{47B58239-09E4-42F6-8B6E-62EBED4F423C}" dt="2023-03-13T09:07:16.920" v="4785" actId="2696"/>
        <pc:sldMkLst>
          <pc:docMk/>
          <pc:sldMk cId="271401028" sldId="459"/>
        </pc:sldMkLst>
      </pc:sldChg>
      <pc:sldChg chg="del">
        <pc:chgData name="ΕΙΡΗΝΗ ΚΑΤΣΑΡΟΥ" userId="3d7c3f3ab11cf231" providerId="LiveId" clId="{47B58239-09E4-42F6-8B6E-62EBED4F423C}" dt="2023-03-13T09:07:17.702" v="4786" actId="2696"/>
        <pc:sldMkLst>
          <pc:docMk/>
          <pc:sldMk cId="3262745221" sldId="460"/>
        </pc:sldMkLst>
      </pc:sldChg>
      <pc:sldChg chg="addSp delSp modSp mod">
        <pc:chgData name="ΕΙΡΗΝΗ ΚΑΤΣΑΡΟΥ" userId="3d7c3f3ab11cf231" providerId="LiveId" clId="{47B58239-09E4-42F6-8B6E-62EBED4F423C}" dt="2023-03-13T09:15:56.518" v="5624" actId="12"/>
        <pc:sldMkLst>
          <pc:docMk/>
          <pc:sldMk cId="1993691305" sldId="461"/>
        </pc:sldMkLst>
        <pc:spChg chg="del">
          <ac:chgData name="ΕΙΡΗΝΗ ΚΑΤΣΑΡΟΥ" userId="3d7c3f3ab11cf231" providerId="LiveId" clId="{47B58239-09E4-42F6-8B6E-62EBED4F423C}" dt="2023-03-13T09:11:29.928" v="5182" actId="21"/>
          <ac:spMkLst>
            <pc:docMk/>
            <pc:sldMk cId="1993691305" sldId="461"/>
            <ac:spMk id="2" creationId="{C2127059-2E59-CD50-7947-6D5D6EED328D}"/>
          </ac:spMkLst>
        </pc:spChg>
        <pc:spChg chg="add del mod">
          <ac:chgData name="ΕΙΡΗΝΗ ΚΑΤΣΑΡΟΥ" userId="3d7c3f3ab11cf231" providerId="LiveId" clId="{47B58239-09E4-42F6-8B6E-62EBED4F423C}" dt="2023-03-13T09:12:03.160" v="5186"/>
          <ac:spMkLst>
            <pc:docMk/>
            <pc:sldMk cId="1993691305" sldId="461"/>
            <ac:spMk id="3" creationId="{10BDFA9B-0EBA-99DD-91B7-9E598A136CDA}"/>
          </ac:spMkLst>
        </pc:spChg>
        <pc:spChg chg="mod">
          <ac:chgData name="ΕΙΡΗΝΗ ΚΑΤΣΑΡΟΥ" userId="3d7c3f3ab11cf231" providerId="LiveId" clId="{47B58239-09E4-42F6-8B6E-62EBED4F423C}" dt="2023-03-13T09:11:25.993" v="5181" actId="20577"/>
          <ac:spMkLst>
            <pc:docMk/>
            <pc:sldMk cId="1993691305" sldId="461"/>
            <ac:spMk id="5" creationId="{DA634718-FC1A-A724-73B0-4EEF6F7ED9E0}"/>
          </ac:spMkLst>
        </pc:spChg>
        <pc:spChg chg="add del mod">
          <ac:chgData name="ΕΙΡΗΝΗ ΚΑΤΣΑΡΟΥ" userId="3d7c3f3ab11cf231" providerId="LiveId" clId="{47B58239-09E4-42F6-8B6E-62EBED4F423C}" dt="2023-03-13T09:12:37.180" v="5195"/>
          <ac:spMkLst>
            <pc:docMk/>
            <pc:sldMk cId="1993691305" sldId="461"/>
            <ac:spMk id="8" creationId="{06D5C643-79DD-0FBD-0660-D66DA4374D99}"/>
          </ac:spMkLst>
        </pc:spChg>
        <pc:spChg chg="add mod">
          <ac:chgData name="ΕΙΡΗΝΗ ΚΑΤΣΑΡΟΥ" userId="3d7c3f3ab11cf231" providerId="LiveId" clId="{47B58239-09E4-42F6-8B6E-62EBED4F423C}" dt="2023-03-13T09:15:56.518" v="5624" actId="12"/>
          <ac:spMkLst>
            <pc:docMk/>
            <pc:sldMk cId="1993691305" sldId="461"/>
            <ac:spMk id="9" creationId="{5D0B72C4-F69E-8659-8C95-A627B7703B41}"/>
          </ac:spMkLst>
        </pc:spChg>
        <pc:picChg chg="add mod">
          <ac:chgData name="ΕΙΡΗΝΗ ΚΑΤΣΑΡΟΥ" userId="3d7c3f3ab11cf231" providerId="LiveId" clId="{47B58239-09E4-42F6-8B6E-62EBED4F423C}" dt="2023-03-13T09:12:09.928" v="5189" actId="14100"/>
          <ac:picMkLst>
            <pc:docMk/>
            <pc:sldMk cId="1993691305" sldId="461"/>
            <ac:picMk id="7" creationId="{B4CCB57B-4BE7-3D58-096B-BA0E5E35DC7D}"/>
          </ac:picMkLst>
        </pc:picChg>
      </pc:sldChg>
      <pc:sldChg chg="del">
        <pc:chgData name="ΕΙΡΗΝΗ ΚΑΤΣΑΡΟΥ" userId="3d7c3f3ab11cf231" providerId="LiveId" clId="{47B58239-09E4-42F6-8B6E-62EBED4F423C}" dt="2023-03-13T09:11:09.187" v="5144" actId="2696"/>
        <pc:sldMkLst>
          <pc:docMk/>
          <pc:sldMk cId="1211570210" sldId="462"/>
        </pc:sldMkLst>
      </pc:sldChg>
      <pc:sldChg chg="del">
        <pc:chgData name="ΕΙΡΗΝΗ ΚΑΤΣΑΡΟΥ" userId="3d7c3f3ab11cf231" providerId="LiveId" clId="{47B58239-09E4-42F6-8B6E-62EBED4F423C}" dt="2023-03-13T09:16:01.231" v="5625" actId="2696"/>
        <pc:sldMkLst>
          <pc:docMk/>
          <pc:sldMk cId="1036517272" sldId="463"/>
        </pc:sldMkLst>
      </pc:sldChg>
      <pc:sldChg chg="del">
        <pc:chgData name="ΕΙΡΗΝΗ ΚΑΤΣΑΡΟΥ" userId="3d7c3f3ab11cf231" providerId="LiveId" clId="{47B58239-09E4-42F6-8B6E-62EBED4F423C}" dt="2023-03-13T09:16:10.302" v="5627" actId="2696"/>
        <pc:sldMkLst>
          <pc:docMk/>
          <pc:sldMk cId="436000496" sldId="464"/>
        </pc:sldMkLst>
      </pc:sldChg>
      <pc:sldChg chg="modSp mod">
        <pc:chgData name="ΕΙΡΗΝΗ ΚΑΤΣΑΡΟΥ" userId="3d7c3f3ab11cf231" providerId="LiveId" clId="{47B58239-09E4-42F6-8B6E-62EBED4F423C}" dt="2023-03-13T09:27:42.179" v="6631" actId="113"/>
        <pc:sldMkLst>
          <pc:docMk/>
          <pc:sldMk cId="1923581680" sldId="465"/>
        </pc:sldMkLst>
        <pc:spChg chg="mod">
          <ac:chgData name="ΕΙΡΗΝΗ ΚΑΤΣΑΡΟΥ" userId="3d7c3f3ab11cf231" providerId="LiveId" clId="{47B58239-09E4-42F6-8B6E-62EBED4F423C}" dt="2023-03-13T09:27:42.179" v="6631" actId="113"/>
          <ac:spMkLst>
            <pc:docMk/>
            <pc:sldMk cId="1923581680" sldId="465"/>
            <ac:spMk id="2" creationId="{C2127059-2E59-CD50-7947-6D5D6EED328D}"/>
          </ac:spMkLst>
        </pc:spChg>
        <pc:spChg chg="mod">
          <ac:chgData name="ΕΙΡΗΝΗ ΚΑΤΣΑΡΟΥ" userId="3d7c3f3ab11cf231" providerId="LiveId" clId="{47B58239-09E4-42F6-8B6E-62EBED4F423C}" dt="2023-03-13T09:16:35.307" v="5668" actId="20577"/>
          <ac:spMkLst>
            <pc:docMk/>
            <pc:sldMk cId="1923581680" sldId="465"/>
            <ac:spMk id="5" creationId="{DA634718-FC1A-A724-73B0-4EEF6F7ED9E0}"/>
          </ac:spMkLst>
        </pc:spChg>
      </pc:sldChg>
      <pc:sldChg chg="del">
        <pc:chgData name="ΕΙΡΗΝΗ ΚΑΤΣΑΡΟΥ" userId="3d7c3f3ab11cf231" providerId="LiveId" clId="{47B58239-09E4-42F6-8B6E-62EBED4F423C}" dt="2023-03-13T09:16:05.460" v="5626" actId="2696"/>
        <pc:sldMkLst>
          <pc:docMk/>
          <pc:sldMk cId="1979130558" sldId="466"/>
        </pc:sldMkLst>
      </pc:sldChg>
      <pc:sldChg chg="del">
        <pc:chgData name="ΕΙΡΗΝΗ ΚΑΤΣΑΡΟΥ" userId="3d7c3f3ab11cf231" providerId="LiveId" clId="{47B58239-09E4-42F6-8B6E-62EBED4F423C}" dt="2023-03-13T09:07:02.012" v="4766" actId="2696"/>
        <pc:sldMkLst>
          <pc:docMk/>
          <pc:sldMk cId="3532072235" sldId="468"/>
        </pc:sldMkLst>
      </pc:sldChg>
      <pc:sldChg chg="del">
        <pc:chgData name="ΕΙΡΗΝΗ ΚΑΤΣΑΡΟΥ" userId="3d7c3f3ab11cf231" providerId="LiveId" clId="{47B58239-09E4-42F6-8B6E-62EBED4F423C}" dt="2023-03-13T09:07:03.252" v="4767" actId="2696"/>
        <pc:sldMkLst>
          <pc:docMk/>
          <pc:sldMk cId="2436522076" sldId="469"/>
        </pc:sldMkLst>
      </pc:sldChg>
      <pc:sldChg chg="del">
        <pc:chgData name="ΕΙΡΗΝΗ ΚΑΤΣΑΡΟΥ" userId="3d7c3f3ab11cf231" providerId="LiveId" clId="{47B58239-09E4-42F6-8B6E-62EBED4F423C}" dt="2023-03-13T09:07:07.462" v="4770" actId="2696"/>
        <pc:sldMkLst>
          <pc:docMk/>
          <pc:sldMk cId="3986254049" sldId="470"/>
        </pc:sldMkLst>
      </pc:sldChg>
      <pc:sldChg chg="del">
        <pc:chgData name="ΕΙΡΗΝΗ ΚΑΤΣΑΡΟΥ" userId="3d7c3f3ab11cf231" providerId="LiveId" clId="{47B58239-09E4-42F6-8B6E-62EBED4F423C}" dt="2023-03-13T09:07:08.217" v="4771" actId="2696"/>
        <pc:sldMkLst>
          <pc:docMk/>
          <pc:sldMk cId="2529200085" sldId="471"/>
        </pc:sldMkLst>
      </pc:sldChg>
      <pc:sldChg chg="del">
        <pc:chgData name="ΕΙΡΗΝΗ ΚΑΤΣΑΡΟΥ" userId="3d7c3f3ab11cf231" providerId="LiveId" clId="{47B58239-09E4-42F6-8B6E-62EBED4F423C}" dt="2023-03-13T09:07:06.767" v="4769" actId="2696"/>
        <pc:sldMkLst>
          <pc:docMk/>
          <pc:sldMk cId="3716808452" sldId="472"/>
        </pc:sldMkLst>
      </pc:sldChg>
      <pc:sldChg chg="addSp delSp modSp del mod">
        <pc:chgData name="ΕΙΡΗΝΗ ΚΑΤΣΑΡΟΥ" userId="3d7c3f3ab11cf231" providerId="LiveId" clId="{47B58239-09E4-42F6-8B6E-62EBED4F423C}" dt="2023-03-13T11:00:20.421" v="13193" actId="2696"/>
        <pc:sldMkLst>
          <pc:docMk/>
          <pc:sldMk cId="1629043516" sldId="474"/>
        </pc:sldMkLst>
        <pc:spChg chg="mod">
          <ac:chgData name="ΕΙΡΗΝΗ ΚΑΤΣΑΡΟΥ" userId="3d7c3f3ab11cf231" providerId="LiveId" clId="{47B58239-09E4-42F6-8B6E-62EBED4F423C}" dt="2023-03-13T10:58:35.266" v="13121" actId="1076"/>
          <ac:spMkLst>
            <pc:docMk/>
            <pc:sldMk cId="1629043516" sldId="474"/>
            <ac:spMk id="2" creationId="{C2127059-2E59-CD50-7947-6D5D6EED328D}"/>
          </ac:spMkLst>
        </pc:spChg>
        <pc:spChg chg="add del mod">
          <ac:chgData name="ΕΙΡΗΝΗ ΚΑΤΣΑΡΟΥ" userId="3d7c3f3ab11cf231" providerId="LiveId" clId="{47B58239-09E4-42F6-8B6E-62EBED4F423C}" dt="2023-03-13T10:59:12.550" v="13123" actId="21"/>
          <ac:spMkLst>
            <pc:docMk/>
            <pc:sldMk cId="1629043516" sldId="474"/>
            <ac:spMk id="3" creationId="{A8A4DAD3-DB46-DADE-36DE-A972159D1822}"/>
          </ac:spMkLst>
        </pc:spChg>
      </pc:sldChg>
      <pc:sldChg chg="del">
        <pc:chgData name="ΕΙΡΗΝΗ ΚΑΤΣΑΡΟΥ" userId="3d7c3f3ab11cf231" providerId="LiveId" clId="{47B58239-09E4-42F6-8B6E-62EBED4F423C}" dt="2023-03-13T11:00:24.311" v="13194" actId="2696"/>
        <pc:sldMkLst>
          <pc:docMk/>
          <pc:sldMk cId="4192812579" sldId="475"/>
        </pc:sldMkLst>
      </pc:sldChg>
      <pc:sldChg chg="del">
        <pc:chgData name="ΕΙΡΗΝΗ ΚΑΤΣΑΡΟΥ" userId="3d7c3f3ab11cf231" providerId="LiveId" clId="{47B58239-09E4-42F6-8B6E-62EBED4F423C}" dt="2023-03-13T11:00:25.543" v="13195" actId="2696"/>
        <pc:sldMkLst>
          <pc:docMk/>
          <pc:sldMk cId="1908341750" sldId="476"/>
        </pc:sldMkLst>
      </pc:sldChg>
      <pc:sldChg chg="modSp add mod">
        <pc:chgData name="ΕΙΡΗΝΗ ΚΑΤΣΑΡΟΥ" userId="3d7c3f3ab11cf231" providerId="LiveId" clId="{47B58239-09E4-42F6-8B6E-62EBED4F423C}" dt="2023-03-13T09:06:53.386" v="4765" actId="20577"/>
        <pc:sldMkLst>
          <pc:docMk/>
          <pc:sldMk cId="1451620512" sldId="487"/>
        </pc:sldMkLst>
        <pc:spChg chg="mod">
          <ac:chgData name="ΕΙΡΗΝΗ ΚΑΤΣΑΡΟΥ" userId="3d7c3f3ab11cf231" providerId="LiveId" clId="{47B58239-09E4-42F6-8B6E-62EBED4F423C}" dt="2023-03-13T09:06:53.386" v="4765" actId="20577"/>
          <ac:spMkLst>
            <pc:docMk/>
            <pc:sldMk cId="1451620512" sldId="487"/>
            <ac:spMk id="2" creationId="{C2127059-2E59-CD50-7947-6D5D6EED328D}"/>
          </ac:spMkLst>
        </pc:spChg>
      </pc:sldChg>
      <pc:sldChg chg="modSp add mod">
        <pc:chgData name="ΕΙΡΗΝΗ ΚΑΤΣΑΡΟΥ" userId="3d7c3f3ab11cf231" providerId="LiveId" clId="{47B58239-09E4-42F6-8B6E-62EBED4F423C}" dt="2023-03-13T09:09:48.402" v="5115" actId="20577"/>
        <pc:sldMkLst>
          <pc:docMk/>
          <pc:sldMk cId="2085925459" sldId="488"/>
        </pc:sldMkLst>
        <pc:spChg chg="mod">
          <ac:chgData name="ΕΙΡΗΝΗ ΚΑΤΣΑΡΟΥ" userId="3d7c3f3ab11cf231" providerId="LiveId" clId="{47B58239-09E4-42F6-8B6E-62EBED4F423C}" dt="2023-03-13T09:09:48.402" v="5115" actId="20577"/>
          <ac:spMkLst>
            <pc:docMk/>
            <pc:sldMk cId="2085925459" sldId="488"/>
            <ac:spMk id="2" creationId="{C2127059-2E59-CD50-7947-6D5D6EED328D}"/>
          </ac:spMkLst>
        </pc:spChg>
      </pc:sldChg>
      <pc:sldChg chg="addSp delSp modSp add mod">
        <pc:chgData name="ΕΙΡΗΝΗ ΚΑΤΣΑΡΟΥ" userId="3d7c3f3ab11cf231" providerId="LiveId" clId="{47B58239-09E4-42F6-8B6E-62EBED4F423C}" dt="2023-03-13T09:25:29.887" v="6625" actId="1076"/>
        <pc:sldMkLst>
          <pc:docMk/>
          <pc:sldMk cId="968228906" sldId="489"/>
        </pc:sldMkLst>
        <pc:spChg chg="mod">
          <ac:chgData name="ΕΙΡΗΝΗ ΚΑΤΣΑΡΟΥ" userId="3d7c3f3ab11cf231" providerId="LiveId" clId="{47B58239-09E4-42F6-8B6E-62EBED4F423C}" dt="2023-03-13T09:25:29.887" v="6625" actId="1076"/>
          <ac:spMkLst>
            <pc:docMk/>
            <pc:sldMk cId="968228906" sldId="489"/>
            <ac:spMk id="9" creationId="{5D0B72C4-F69E-8659-8C95-A627B7703B41}"/>
          </ac:spMkLst>
        </pc:spChg>
        <pc:picChg chg="add mod">
          <ac:chgData name="ΕΙΡΗΝΗ ΚΑΤΣΑΡΟΥ" userId="3d7c3f3ab11cf231" providerId="LiveId" clId="{47B58239-09E4-42F6-8B6E-62EBED4F423C}" dt="2023-03-13T09:23:54.623" v="6364" actId="14100"/>
          <ac:picMkLst>
            <pc:docMk/>
            <pc:sldMk cId="968228906" sldId="489"/>
            <ac:picMk id="3" creationId="{41DCCE75-E5AD-11B2-F63B-30DBB586A163}"/>
          </ac:picMkLst>
        </pc:picChg>
        <pc:picChg chg="del mod">
          <ac:chgData name="ΕΙΡΗΝΗ ΚΑΤΣΑΡΟΥ" userId="3d7c3f3ab11cf231" providerId="LiveId" clId="{47B58239-09E4-42F6-8B6E-62EBED4F423C}" dt="2023-03-13T09:23:30.631" v="6358" actId="21"/>
          <ac:picMkLst>
            <pc:docMk/>
            <pc:sldMk cId="968228906" sldId="489"/>
            <ac:picMk id="7" creationId="{B4CCB57B-4BE7-3D58-096B-BA0E5E35DC7D}"/>
          </ac:picMkLst>
        </pc:picChg>
      </pc:sldChg>
      <pc:sldChg chg="modSp add mod">
        <pc:chgData name="ΕΙΡΗΝΗ ΚΑΤΣΑΡΟΥ" userId="3d7c3f3ab11cf231" providerId="LiveId" clId="{47B58239-09E4-42F6-8B6E-62EBED4F423C}" dt="2023-03-13T09:46:58.610" v="8402" actId="20577"/>
        <pc:sldMkLst>
          <pc:docMk/>
          <pc:sldMk cId="458056268" sldId="490"/>
        </pc:sldMkLst>
        <pc:spChg chg="mod">
          <ac:chgData name="ΕΙΡΗΝΗ ΚΑΤΣΑΡΟΥ" userId="3d7c3f3ab11cf231" providerId="LiveId" clId="{47B58239-09E4-42F6-8B6E-62EBED4F423C}" dt="2023-03-13T09:46:58.610" v="8402" actId="20577"/>
          <ac:spMkLst>
            <pc:docMk/>
            <pc:sldMk cId="458056268" sldId="490"/>
            <ac:spMk id="2" creationId="{C2127059-2E59-CD50-7947-6D5D6EED328D}"/>
          </ac:spMkLst>
        </pc:spChg>
        <pc:spChg chg="mod">
          <ac:chgData name="ΕΙΡΗΝΗ ΚΑΤΣΑΡΟΥ" userId="3d7c3f3ab11cf231" providerId="LiveId" clId="{47B58239-09E4-42F6-8B6E-62EBED4F423C}" dt="2023-03-13T09:27:53.866" v="6658" actId="20577"/>
          <ac:spMkLst>
            <pc:docMk/>
            <pc:sldMk cId="458056268" sldId="490"/>
            <ac:spMk id="5" creationId="{DA634718-FC1A-A724-73B0-4EEF6F7ED9E0}"/>
          </ac:spMkLst>
        </pc:spChg>
      </pc:sldChg>
      <pc:sldChg chg="modSp add mod ord">
        <pc:chgData name="ΕΙΡΗΝΗ ΚΑΤΣΑΡΟΥ" userId="3d7c3f3ab11cf231" providerId="LiveId" clId="{47B58239-09E4-42F6-8B6E-62EBED4F423C}" dt="2023-03-13T10:14:47.911" v="9728" actId="20577"/>
        <pc:sldMkLst>
          <pc:docMk/>
          <pc:sldMk cId="1643910143" sldId="491"/>
        </pc:sldMkLst>
        <pc:spChg chg="mod">
          <ac:chgData name="ΕΙΡΗΝΗ ΚΑΤΣΑΡΟΥ" userId="3d7c3f3ab11cf231" providerId="LiveId" clId="{47B58239-09E4-42F6-8B6E-62EBED4F423C}" dt="2023-03-13T10:14:47.911" v="9728" actId="20577"/>
          <ac:spMkLst>
            <pc:docMk/>
            <pc:sldMk cId="1643910143" sldId="491"/>
            <ac:spMk id="2" creationId="{C2127059-2E59-CD50-7947-6D5D6EED328D}"/>
          </ac:spMkLst>
        </pc:spChg>
        <pc:spChg chg="mod">
          <ac:chgData name="ΕΙΡΗΝΗ ΚΑΤΣΑΡΟΥ" userId="3d7c3f3ab11cf231" providerId="LiveId" clId="{47B58239-09E4-42F6-8B6E-62EBED4F423C}" dt="2023-03-13T09:47:16.461" v="8440" actId="20577"/>
          <ac:spMkLst>
            <pc:docMk/>
            <pc:sldMk cId="1643910143" sldId="491"/>
            <ac:spMk id="5" creationId="{DA634718-FC1A-A724-73B0-4EEF6F7ED9E0}"/>
          </ac:spMkLst>
        </pc:spChg>
      </pc:sldChg>
      <pc:sldChg chg="modSp add mod">
        <pc:chgData name="ΕΙΡΗΝΗ ΚΑΤΣΑΡΟΥ" userId="3d7c3f3ab11cf231" providerId="LiveId" clId="{47B58239-09E4-42F6-8B6E-62EBED4F423C}" dt="2023-03-13T10:28:20.396" v="11039" actId="20577"/>
        <pc:sldMkLst>
          <pc:docMk/>
          <pc:sldMk cId="620010434" sldId="492"/>
        </pc:sldMkLst>
        <pc:spChg chg="mod">
          <ac:chgData name="ΕΙΡΗΝΗ ΚΑΤΣΑΡΟΥ" userId="3d7c3f3ab11cf231" providerId="LiveId" clId="{47B58239-09E4-42F6-8B6E-62EBED4F423C}" dt="2023-03-13T10:28:20.396" v="11039" actId="20577"/>
          <ac:spMkLst>
            <pc:docMk/>
            <pc:sldMk cId="620010434" sldId="492"/>
            <ac:spMk id="2" creationId="{C2127059-2E59-CD50-7947-6D5D6EED328D}"/>
          </ac:spMkLst>
        </pc:spChg>
        <pc:spChg chg="mod">
          <ac:chgData name="ΕΙΡΗΝΗ ΚΑΤΣΑΡΟΥ" userId="3d7c3f3ab11cf231" providerId="LiveId" clId="{47B58239-09E4-42F6-8B6E-62EBED4F423C}" dt="2023-03-13T10:15:13.159" v="9762" actId="20577"/>
          <ac:spMkLst>
            <pc:docMk/>
            <pc:sldMk cId="620010434" sldId="492"/>
            <ac:spMk id="5" creationId="{DA634718-FC1A-A724-73B0-4EEF6F7ED9E0}"/>
          </ac:spMkLst>
        </pc:spChg>
      </pc:sldChg>
      <pc:sldChg chg="modSp add mod">
        <pc:chgData name="ΕΙΡΗΝΗ ΚΑΤΣΑΡΟΥ" userId="3d7c3f3ab11cf231" providerId="LiveId" clId="{47B58239-09E4-42F6-8B6E-62EBED4F423C}" dt="2023-03-13T10:36:19.161" v="12019" actId="12"/>
        <pc:sldMkLst>
          <pc:docMk/>
          <pc:sldMk cId="3094573742" sldId="493"/>
        </pc:sldMkLst>
        <pc:spChg chg="mod">
          <ac:chgData name="ΕΙΡΗΝΗ ΚΑΤΣΑΡΟΥ" userId="3d7c3f3ab11cf231" providerId="LiveId" clId="{47B58239-09E4-42F6-8B6E-62EBED4F423C}" dt="2023-03-13T10:36:19.161" v="12019" actId="12"/>
          <ac:spMkLst>
            <pc:docMk/>
            <pc:sldMk cId="3094573742" sldId="493"/>
            <ac:spMk id="2" creationId="{C2127059-2E59-CD50-7947-6D5D6EED328D}"/>
          </ac:spMkLst>
        </pc:spChg>
        <pc:spChg chg="mod">
          <ac:chgData name="ΕΙΡΗΝΗ ΚΑΤΣΑΡΟΥ" userId="3d7c3f3ab11cf231" providerId="LiveId" clId="{47B58239-09E4-42F6-8B6E-62EBED4F423C}" dt="2023-03-13T10:28:42.507" v="11070" actId="20577"/>
          <ac:spMkLst>
            <pc:docMk/>
            <pc:sldMk cId="3094573742" sldId="493"/>
            <ac:spMk id="5" creationId="{DA634718-FC1A-A724-73B0-4EEF6F7ED9E0}"/>
          </ac:spMkLst>
        </pc:spChg>
      </pc:sldChg>
      <pc:sldChg chg="delSp add del setBg delDesignElem">
        <pc:chgData name="ΕΙΡΗΝΗ ΚΑΤΣΑΡΟΥ" userId="3d7c3f3ab11cf231" providerId="LiveId" clId="{47B58239-09E4-42F6-8B6E-62EBED4F423C}" dt="2023-03-13T10:59:33.664" v="13126" actId="2696"/>
        <pc:sldMkLst>
          <pc:docMk/>
          <pc:sldMk cId="480985183" sldId="494"/>
        </pc:sldMkLst>
        <pc:spChg chg="del">
          <ac:chgData name="ΕΙΡΗΝΗ ΚΑΤΣΑΡΟΥ" userId="3d7c3f3ab11cf231" providerId="LiveId" clId="{47B58239-09E4-42F6-8B6E-62EBED4F423C}" dt="2023-03-13T10:59:18.244" v="13125"/>
          <ac:spMkLst>
            <pc:docMk/>
            <pc:sldMk cId="480985183" sldId="494"/>
            <ac:spMk id="24" creationId="{4DA718D0-4865-4629-8134-44F68D41D574}"/>
          </ac:spMkLst>
        </pc:spChg>
        <pc:spChg chg="del">
          <ac:chgData name="ΕΙΡΗΝΗ ΚΑΤΣΑΡΟΥ" userId="3d7c3f3ab11cf231" providerId="LiveId" clId="{47B58239-09E4-42F6-8B6E-62EBED4F423C}" dt="2023-03-13T10:59:18.244" v="13125"/>
          <ac:spMkLst>
            <pc:docMk/>
            <pc:sldMk cId="480985183" sldId="494"/>
            <ac:spMk id="30" creationId="{CBC4F608-B4B8-48C3-9572-C0F061B1CD99}"/>
          </ac:spMkLst>
        </pc:spChg>
        <pc:grpChg chg="del">
          <ac:chgData name="ΕΙΡΗΝΗ ΚΑΤΣΑΡΟΥ" userId="3d7c3f3ab11cf231" providerId="LiveId" clId="{47B58239-09E4-42F6-8B6E-62EBED4F423C}" dt="2023-03-13T10:59:18.244" v="13125"/>
          <ac:grpSpMkLst>
            <pc:docMk/>
            <pc:sldMk cId="480985183" sldId="494"/>
            <ac:grpSpMk id="26" creationId="{65167ED7-6315-43AB-B1B6-C326D5FD8F84}"/>
          </ac:grpSpMkLst>
        </pc:grpChg>
      </pc:sldChg>
      <pc:sldChg chg="modSp add mod ord">
        <pc:chgData name="ΕΙΡΗΝΗ ΚΑΤΣΑΡΟΥ" userId="3d7c3f3ab11cf231" providerId="LiveId" clId="{47B58239-09E4-42F6-8B6E-62EBED4F423C}" dt="2023-03-13T11:00:16.856" v="13192" actId="6549"/>
        <pc:sldMkLst>
          <pc:docMk/>
          <pc:sldMk cId="708851034" sldId="494"/>
        </pc:sldMkLst>
        <pc:spChg chg="mod">
          <ac:chgData name="ΕΙΡΗΝΗ ΚΑΤΣΑΡΟΥ" userId="3d7c3f3ab11cf231" providerId="LiveId" clId="{47B58239-09E4-42F6-8B6E-62EBED4F423C}" dt="2023-03-13T10:59:53.642" v="13130"/>
          <ac:spMkLst>
            <pc:docMk/>
            <pc:sldMk cId="708851034" sldId="494"/>
            <ac:spMk id="2" creationId="{C2127059-2E59-CD50-7947-6D5D6EED328D}"/>
          </ac:spMkLst>
        </pc:spChg>
        <pc:spChg chg="mod">
          <ac:chgData name="ΕΙΡΗΝΗ ΚΑΤΣΑΡΟΥ" userId="3d7c3f3ab11cf231" providerId="LiveId" clId="{47B58239-09E4-42F6-8B6E-62EBED4F423C}" dt="2023-03-13T11:00:16.856" v="13192" actId="6549"/>
          <ac:spMkLst>
            <pc:docMk/>
            <pc:sldMk cId="708851034" sldId="494"/>
            <ac:spMk id="5" creationId="{DA634718-FC1A-A724-73B0-4EEF6F7ED9E0}"/>
          </ac:spMkLst>
        </pc:spChg>
      </pc:sldChg>
      <pc:sldChg chg="modSp add mod">
        <pc:chgData name="ΕΙΡΗΝΗ ΚΑΤΣΑΡΟΥ" userId="3d7c3f3ab11cf231" providerId="LiveId" clId="{47B58239-09E4-42F6-8B6E-62EBED4F423C}" dt="2023-03-13T11:17:14.545" v="14849" actId="14100"/>
        <pc:sldMkLst>
          <pc:docMk/>
          <pc:sldMk cId="2653391918" sldId="495"/>
        </pc:sldMkLst>
        <pc:spChg chg="mod">
          <ac:chgData name="ΕΙΡΗΝΗ ΚΑΤΣΑΡΟΥ" userId="3d7c3f3ab11cf231" providerId="LiveId" clId="{47B58239-09E4-42F6-8B6E-62EBED4F423C}" dt="2023-03-13T11:17:14.545" v="14849" actId="14100"/>
          <ac:spMkLst>
            <pc:docMk/>
            <pc:sldMk cId="2653391918" sldId="495"/>
            <ac:spMk id="2" creationId="{C2127059-2E59-CD50-7947-6D5D6EED328D}"/>
          </ac:spMkLst>
        </pc:spChg>
        <pc:spChg chg="mod">
          <ac:chgData name="ΕΙΡΗΝΗ ΚΑΤΣΑΡΟΥ" userId="3d7c3f3ab11cf231" providerId="LiveId" clId="{47B58239-09E4-42F6-8B6E-62EBED4F423C}" dt="2023-03-13T11:01:17.235" v="13298" actId="20577"/>
          <ac:spMkLst>
            <pc:docMk/>
            <pc:sldMk cId="2653391918" sldId="495"/>
            <ac:spMk id="5" creationId="{DA634718-FC1A-A724-73B0-4EEF6F7ED9E0}"/>
          </ac:spMkLst>
        </pc:spChg>
      </pc:sldChg>
      <pc:sldChg chg="modSp add mod">
        <pc:chgData name="ΕΙΡΗΝΗ ΚΑΤΣΑΡΟΥ" userId="3d7c3f3ab11cf231" providerId="LiveId" clId="{47B58239-09E4-42F6-8B6E-62EBED4F423C}" dt="2023-03-13T11:36:37.318" v="15804" actId="113"/>
        <pc:sldMkLst>
          <pc:docMk/>
          <pc:sldMk cId="1232246323" sldId="496"/>
        </pc:sldMkLst>
        <pc:spChg chg="mod">
          <ac:chgData name="ΕΙΡΗΝΗ ΚΑΤΣΑΡΟΥ" userId="3d7c3f3ab11cf231" providerId="LiveId" clId="{47B58239-09E4-42F6-8B6E-62EBED4F423C}" dt="2023-03-13T11:36:37.318" v="15804" actId="113"/>
          <ac:spMkLst>
            <pc:docMk/>
            <pc:sldMk cId="1232246323" sldId="496"/>
            <ac:spMk id="2" creationId="{C2127059-2E59-CD50-7947-6D5D6EED328D}"/>
          </ac:spMkLst>
        </pc:spChg>
        <pc:spChg chg="mod">
          <ac:chgData name="ΕΙΡΗΝΗ ΚΑΤΣΑΡΟΥ" userId="3d7c3f3ab11cf231" providerId="LiveId" clId="{47B58239-09E4-42F6-8B6E-62EBED4F423C}" dt="2023-03-13T11:18:20.022" v="14852" actId="20577"/>
          <ac:spMkLst>
            <pc:docMk/>
            <pc:sldMk cId="1232246323" sldId="496"/>
            <ac:spMk id="5" creationId="{DA634718-FC1A-A724-73B0-4EEF6F7ED9E0}"/>
          </ac:spMkLst>
        </pc:spChg>
      </pc:sldChg>
      <pc:sldChg chg="modSp add mod">
        <pc:chgData name="ΕΙΡΗΝΗ ΚΑΤΣΑΡΟΥ" userId="3d7c3f3ab11cf231" providerId="LiveId" clId="{47B58239-09E4-42F6-8B6E-62EBED4F423C}" dt="2023-03-13T11:46:40.371" v="16488" actId="20577"/>
        <pc:sldMkLst>
          <pc:docMk/>
          <pc:sldMk cId="49628979" sldId="497"/>
        </pc:sldMkLst>
        <pc:spChg chg="mod">
          <ac:chgData name="ΕΙΡΗΝΗ ΚΑΤΣΑΡΟΥ" userId="3d7c3f3ab11cf231" providerId="LiveId" clId="{47B58239-09E4-42F6-8B6E-62EBED4F423C}" dt="2023-03-13T11:46:40.371" v="16488" actId="20577"/>
          <ac:spMkLst>
            <pc:docMk/>
            <pc:sldMk cId="49628979" sldId="497"/>
            <ac:spMk id="2" creationId="{C2127059-2E59-CD50-7947-6D5D6EED328D}"/>
          </ac:spMkLst>
        </pc:spChg>
      </pc:sldChg>
      <pc:sldChg chg="modSp add mod">
        <pc:chgData name="ΕΙΡΗΝΗ ΚΑΤΣΑΡΟΥ" userId="3d7c3f3ab11cf231" providerId="LiveId" clId="{47B58239-09E4-42F6-8B6E-62EBED4F423C}" dt="2023-03-13T12:05:33.698" v="17818" actId="20577"/>
        <pc:sldMkLst>
          <pc:docMk/>
          <pc:sldMk cId="49345215" sldId="498"/>
        </pc:sldMkLst>
        <pc:spChg chg="mod">
          <ac:chgData name="ΕΙΡΗΝΗ ΚΑΤΣΑΡΟΥ" userId="3d7c3f3ab11cf231" providerId="LiveId" clId="{47B58239-09E4-42F6-8B6E-62EBED4F423C}" dt="2023-03-13T12:05:33.698" v="17818" actId="20577"/>
          <ac:spMkLst>
            <pc:docMk/>
            <pc:sldMk cId="49345215" sldId="498"/>
            <ac:spMk id="2" creationId="{C2127059-2E59-CD50-7947-6D5D6EED328D}"/>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2.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3.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4.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5.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1.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1.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F9C2E-D4FF-4D62-BF9E-D28B2D75D1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455DC6-F172-418A-B865-41FBC2222DF5}">
      <dgm:prSet custT="1"/>
      <dgm:spPr/>
      <dgm:t>
        <a:bodyPr/>
        <a:lstStyle/>
        <a:p>
          <a:pPr>
            <a:lnSpc>
              <a:spcPct val="100000"/>
            </a:lnSpc>
          </a:pPr>
          <a:r>
            <a:rPr lang="en-US" sz="1800" b="1" dirty="0">
              <a:latin typeface="Garamond" panose="02020404030301010803" pitchFamily="18" charset="0"/>
            </a:rPr>
            <a:t>α) </a:t>
          </a:r>
          <a:r>
            <a:rPr lang="el-GR" sz="1800" dirty="0">
              <a:latin typeface="Garamond" panose="02020404030301010803" pitchFamily="18" charset="0"/>
            </a:rPr>
            <a:t>Σε συνεννόηση με το σύλλογο διδασκόντων θα καλούσατε την αστυνομία;</a:t>
          </a:r>
          <a:endParaRPr lang="en-US" sz="1800" dirty="0">
            <a:latin typeface="Garamond" panose="02020404030301010803" pitchFamily="18" charset="0"/>
          </a:endParaRPr>
        </a:p>
      </dgm:t>
    </dgm:pt>
    <dgm:pt modelId="{A16E0808-23F8-4881-9E0C-E4D7A21D1091}" type="parTrans" cxnId="{D0C6E238-A174-4021-87A5-1F9C8A0C3C74}">
      <dgm:prSet/>
      <dgm:spPr/>
      <dgm:t>
        <a:bodyPr/>
        <a:lstStyle/>
        <a:p>
          <a:endParaRPr lang="en-US"/>
        </a:p>
      </dgm:t>
    </dgm:pt>
    <dgm:pt modelId="{08CA567B-3186-4153-868B-F5CEFCFC0735}" type="sibTrans" cxnId="{D0C6E238-A174-4021-87A5-1F9C8A0C3C74}">
      <dgm:prSet/>
      <dgm:spPr/>
      <dgm:t>
        <a:bodyPr/>
        <a:lstStyle/>
        <a:p>
          <a:endParaRPr lang="en-US"/>
        </a:p>
      </dgm:t>
    </dgm:pt>
    <dgm:pt modelId="{93A0817C-782F-4DA6-B516-60EA28BD65B5}">
      <dgm:prSet custT="1"/>
      <dgm:spPr/>
      <dgm:t>
        <a:bodyPr/>
        <a:lstStyle/>
        <a:p>
          <a:pPr algn="just">
            <a:lnSpc>
              <a:spcPct val="100000"/>
            </a:lnSpc>
            <a:spcAft>
              <a:spcPts val="0"/>
            </a:spcAft>
          </a:pPr>
          <a:r>
            <a:rPr lang="en-US" sz="1800" b="1" dirty="0">
              <a:latin typeface="Garamond" panose="02020404030301010803" pitchFamily="18" charset="0"/>
            </a:rPr>
            <a:t>β) </a:t>
          </a:r>
          <a:r>
            <a:rPr lang="el-GR" sz="1800" dirty="0">
              <a:latin typeface="Garamond" panose="02020404030301010803" pitchFamily="18" charset="0"/>
            </a:rPr>
            <a:t>Θα θεωρούσατε το θέμα λήξαν μετά την ειλικρινή μετάνοια των μαθητών;</a:t>
          </a:r>
          <a:endParaRPr lang="en-US" sz="1800" dirty="0">
            <a:latin typeface="Garamond" panose="02020404030301010803" pitchFamily="18" charset="0"/>
          </a:endParaRPr>
        </a:p>
      </dgm:t>
    </dgm:pt>
    <dgm:pt modelId="{9B31EFA5-4F3D-4353-A0BC-10569F9D84F5}" type="parTrans" cxnId="{E032570C-1438-4761-BE30-22E63CA29D45}">
      <dgm:prSet/>
      <dgm:spPr/>
      <dgm:t>
        <a:bodyPr/>
        <a:lstStyle/>
        <a:p>
          <a:endParaRPr lang="en-US"/>
        </a:p>
      </dgm:t>
    </dgm:pt>
    <dgm:pt modelId="{A07C82F7-5474-48A8-AD76-4D13F6570262}" type="sibTrans" cxnId="{E032570C-1438-4761-BE30-22E63CA29D45}">
      <dgm:prSet/>
      <dgm:spPr/>
      <dgm:t>
        <a:bodyPr/>
        <a:lstStyle/>
        <a:p>
          <a:endParaRPr lang="en-US"/>
        </a:p>
      </dgm:t>
    </dgm:pt>
    <dgm:pt modelId="{4AB2496D-5FC5-4159-B30C-F36728E3A515}" type="pres">
      <dgm:prSet presAssocID="{14FF9C2E-D4FF-4D62-BF9E-D28B2D75D1C8}" presName="root" presStyleCnt="0">
        <dgm:presLayoutVars>
          <dgm:dir/>
          <dgm:resizeHandles val="exact"/>
        </dgm:presLayoutVars>
      </dgm:prSet>
      <dgm:spPr/>
      <dgm:t>
        <a:bodyPr/>
        <a:lstStyle/>
        <a:p>
          <a:endParaRPr lang="el-GR"/>
        </a:p>
      </dgm:t>
    </dgm:pt>
    <dgm:pt modelId="{5BE8360F-6C6E-4160-9E9A-C28E4D17DC28}" type="pres">
      <dgm:prSet presAssocID="{3F455DC6-F172-418A-B865-41FBC2222DF5}" presName="compNode" presStyleCnt="0"/>
      <dgm:spPr/>
    </dgm:pt>
    <dgm:pt modelId="{0AD2574A-2FA5-4DD8-B7A3-9B28501BEBA2}" type="pres">
      <dgm:prSet presAssocID="{3F455DC6-F172-418A-B865-41FBC2222DF5}" presName="bgRect" presStyleLbl="bgShp" presStyleIdx="0" presStyleCnt="2" custScaleX="100000" custLinFactNeighborX="530" custLinFactNeighborY="-69481"/>
      <dgm:spPr/>
    </dgm:pt>
    <dgm:pt modelId="{CA1E0CEF-EF3E-4AC9-A0BE-8C563E9BAB8B}" type="pres">
      <dgm:prSet presAssocID="{3F455DC6-F172-418A-B865-41FBC2222DF5}" presName="iconRect" presStyleLbl="node1" presStyleIdx="0" presStyleCnt="2" custLinFactY="-15978" custLinFactNeighborX="-35055" custLinFactNeighborY="-100000"/>
      <dgm:spPr>
        <a:blipFill rotWithShape="1">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xmlns="" id="0" name="" descr="Εξαιρετικό με συμπαγές γέμισμα"/>
        </a:ext>
      </dgm:extLst>
    </dgm:pt>
    <dgm:pt modelId="{CC2ABDD5-1EA1-433A-AE7D-02EFDFFCB97C}" type="pres">
      <dgm:prSet presAssocID="{3F455DC6-F172-418A-B865-41FBC2222DF5}" presName="spaceRect" presStyleCnt="0"/>
      <dgm:spPr/>
    </dgm:pt>
    <dgm:pt modelId="{58CDC794-3E9C-4720-9DD9-399FF29010A3}" type="pres">
      <dgm:prSet presAssocID="{3F455DC6-F172-418A-B865-41FBC2222DF5}" presName="parTx" presStyleLbl="revTx" presStyleIdx="0" presStyleCnt="2" custScaleX="111702" custLinFactNeighborX="-504" custLinFactNeighborY="-53646">
        <dgm:presLayoutVars>
          <dgm:chMax val="0"/>
          <dgm:chPref val="0"/>
        </dgm:presLayoutVars>
      </dgm:prSet>
      <dgm:spPr/>
      <dgm:t>
        <a:bodyPr/>
        <a:lstStyle/>
        <a:p>
          <a:endParaRPr lang="el-GR"/>
        </a:p>
      </dgm:t>
    </dgm:pt>
    <dgm:pt modelId="{3F9C5CDE-3F26-4B7F-8A6E-BD11165208AC}" type="pres">
      <dgm:prSet presAssocID="{08CA567B-3186-4153-868B-F5CEFCFC0735}" presName="sibTrans" presStyleCnt="0"/>
      <dgm:spPr/>
    </dgm:pt>
    <dgm:pt modelId="{D8C0989B-4935-4700-B474-64C2F694BA4F}" type="pres">
      <dgm:prSet presAssocID="{93A0817C-782F-4DA6-B516-60EA28BD65B5}" presName="compNode" presStyleCnt="0"/>
      <dgm:spPr/>
    </dgm:pt>
    <dgm:pt modelId="{6B2D7397-E64A-4085-8DE4-4DAFDC3FCB03}" type="pres">
      <dgm:prSet presAssocID="{93A0817C-782F-4DA6-B516-60EA28BD65B5}" presName="bgRect" presStyleLbl="bgShp" presStyleIdx="1" presStyleCnt="2" custLinFactNeighborX="530" custLinFactNeighborY="-70986"/>
      <dgm:spPr/>
    </dgm:pt>
    <dgm:pt modelId="{88A357E1-7AAC-4C25-8DE9-3807B6B6F983}" type="pres">
      <dgm:prSet presAssocID="{93A0817C-782F-4DA6-B516-60EA28BD65B5}" presName="iconRect" presStyleLbl="node1" presStyleIdx="1" presStyleCnt="2" custScaleY="96707" custLinFactY="-18256" custLinFactNeighborX="-30507" custLinFactNeighborY="-100000"/>
      <dgm:spPr>
        <a:blipFill rotWithShape="1">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dgm:spPr>
    </dgm:pt>
    <dgm:pt modelId="{25687CB2-DF6B-41E4-A3E1-359AF5A9B71F}" type="pres">
      <dgm:prSet presAssocID="{93A0817C-782F-4DA6-B516-60EA28BD65B5}" presName="spaceRect" presStyleCnt="0"/>
      <dgm:spPr/>
    </dgm:pt>
    <dgm:pt modelId="{00276C85-D90A-4F31-B333-D310A484F32C}" type="pres">
      <dgm:prSet presAssocID="{93A0817C-782F-4DA6-B516-60EA28BD65B5}" presName="parTx" presStyleLbl="revTx" presStyleIdx="1" presStyleCnt="2" custScaleX="107226" custLinFactNeighborX="-2472" custLinFactNeighborY="-64801">
        <dgm:presLayoutVars>
          <dgm:chMax val="0"/>
          <dgm:chPref val="0"/>
        </dgm:presLayoutVars>
      </dgm:prSet>
      <dgm:spPr/>
      <dgm:t>
        <a:bodyPr/>
        <a:lstStyle/>
        <a:p>
          <a:endParaRPr lang="el-GR"/>
        </a:p>
      </dgm:t>
    </dgm:pt>
  </dgm:ptLst>
  <dgm:cxnLst>
    <dgm:cxn modelId="{5FDD78C9-C4EB-49D8-8C31-9B8AABCA1E8C}" type="presOf" srcId="{14FF9C2E-D4FF-4D62-BF9E-D28B2D75D1C8}" destId="{4AB2496D-5FC5-4159-B30C-F36728E3A515}" srcOrd="0" destOrd="0" presId="urn:microsoft.com/office/officeart/2018/2/layout/IconVerticalSolidList"/>
    <dgm:cxn modelId="{E032570C-1438-4761-BE30-22E63CA29D45}" srcId="{14FF9C2E-D4FF-4D62-BF9E-D28B2D75D1C8}" destId="{93A0817C-782F-4DA6-B516-60EA28BD65B5}" srcOrd="1" destOrd="0" parTransId="{9B31EFA5-4F3D-4353-A0BC-10569F9D84F5}" sibTransId="{A07C82F7-5474-48A8-AD76-4D13F6570262}"/>
    <dgm:cxn modelId="{D0C6E238-A174-4021-87A5-1F9C8A0C3C74}" srcId="{14FF9C2E-D4FF-4D62-BF9E-D28B2D75D1C8}" destId="{3F455DC6-F172-418A-B865-41FBC2222DF5}" srcOrd="0" destOrd="0" parTransId="{A16E0808-23F8-4881-9E0C-E4D7A21D1091}" sibTransId="{08CA567B-3186-4153-868B-F5CEFCFC0735}"/>
    <dgm:cxn modelId="{41C1EBD5-EB80-472F-BDDB-43D524158AE2}" type="presOf" srcId="{3F455DC6-F172-418A-B865-41FBC2222DF5}" destId="{58CDC794-3E9C-4720-9DD9-399FF29010A3}" srcOrd="0" destOrd="0" presId="urn:microsoft.com/office/officeart/2018/2/layout/IconVerticalSolidList"/>
    <dgm:cxn modelId="{85DE5F4F-4A87-4A11-9F51-8C15DB5B5C11}" type="presOf" srcId="{93A0817C-782F-4DA6-B516-60EA28BD65B5}" destId="{00276C85-D90A-4F31-B333-D310A484F32C}" srcOrd="0" destOrd="0" presId="urn:microsoft.com/office/officeart/2018/2/layout/IconVerticalSolidList"/>
    <dgm:cxn modelId="{2205977C-7946-4AC1-B3F2-E839FA4F36EC}" type="presParOf" srcId="{4AB2496D-5FC5-4159-B30C-F36728E3A515}" destId="{5BE8360F-6C6E-4160-9E9A-C28E4D17DC28}" srcOrd="0" destOrd="0" presId="urn:microsoft.com/office/officeart/2018/2/layout/IconVerticalSolidList"/>
    <dgm:cxn modelId="{61153593-048F-45DF-9E42-A7DC7AF82D86}" type="presParOf" srcId="{5BE8360F-6C6E-4160-9E9A-C28E4D17DC28}" destId="{0AD2574A-2FA5-4DD8-B7A3-9B28501BEBA2}" srcOrd="0" destOrd="0" presId="urn:microsoft.com/office/officeart/2018/2/layout/IconVerticalSolidList"/>
    <dgm:cxn modelId="{589FD0FD-2C7E-49E9-AB40-8AF3C1FAC7A3}" type="presParOf" srcId="{5BE8360F-6C6E-4160-9E9A-C28E4D17DC28}" destId="{CA1E0CEF-EF3E-4AC9-A0BE-8C563E9BAB8B}" srcOrd="1" destOrd="0" presId="urn:microsoft.com/office/officeart/2018/2/layout/IconVerticalSolidList"/>
    <dgm:cxn modelId="{76FDA337-30FE-4D4F-B4CD-7AE9D80053E6}" type="presParOf" srcId="{5BE8360F-6C6E-4160-9E9A-C28E4D17DC28}" destId="{CC2ABDD5-1EA1-433A-AE7D-02EFDFFCB97C}" srcOrd="2" destOrd="0" presId="urn:microsoft.com/office/officeart/2018/2/layout/IconVerticalSolidList"/>
    <dgm:cxn modelId="{A775FCA0-E232-4463-BFFF-623F0545990C}" type="presParOf" srcId="{5BE8360F-6C6E-4160-9E9A-C28E4D17DC28}" destId="{58CDC794-3E9C-4720-9DD9-399FF29010A3}" srcOrd="3" destOrd="0" presId="urn:microsoft.com/office/officeart/2018/2/layout/IconVerticalSolidList"/>
    <dgm:cxn modelId="{D4DB0403-ED98-4488-B213-A399DCAFEC3D}" type="presParOf" srcId="{4AB2496D-5FC5-4159-B30C-F36728E3A515}" destId="{3F9C5CDE-3F26-4B7F-8A6E-BD11165208AC}" srcOrd="1" destOrd="0" presId="urn:microsoft.com/office/officeart/2018/2/layout/IconVerticalSolidList"/>
    <dgm:cxn modelId="{D28FA6DD-D19C-41C9-93B2-B5D9F97004A5}" type="presParOf" srcId="{4AB2496D-5FC5-4159-B30C-F36728E3A515}" destId="{D8C0989B-4935-4700-B474-64C2F694BA4F}" srcOrd="2" destOrd="0" presId="urn:microsoft.com/office/officeart/2018/2/layout/IconVerticalSolidList"/>
    <dgm:cxn modelId="{59863301-2BC8-484D-B31F-6F0D1C72D0C2}" type="presParOf" srcId="{D8C0989B-4935-4700-B474-64C2F694BA4F}" destId="{6B2D7397-E64A-4085-8DE4-4DAFDC3FCB03}" srcOrd="0" destOrd="0" presId="urn:microsoft.com/office/officeart/2018/2/layout/IconVerticalSolidList"/>
    <dgm:cxn modelId="{3AEB5062-C827-4CA3-8E15-A5F28419BF92}" type="presParOf" srcId="{D8C0989B-4935-4700-B474-64C2F694BA4F}" destId="{88A357E1-7AAC-4C25-8DE9-3807B6B6F983}" srcOrd="1" destOrd="0" presId="urn:microsoft.com/office/officeart/2018/2/layout/IconVerticalSolidList"/>
    <dgm:cxn modelId="{E99DD437-C2B4-42D7-B9C5-730349B1D37E}" type="presParOf" srcId="{D8C0989B-4935-4700-B474-64C2F694BA4F}" destId="{25687CB2-DF6B-41E4-A3E1-359AF5A9B71F}" srcOrd="2" destOrd="0" presId="urn:microsoft.com/office/officeart/2018/2/layout/IconVerticalSolidList"/>
    <dgm:cxn modelId="{2F05C52E-3F33-4FB3-AC17-1C0A1480FFC5}" type="presParOf" srcId="{D8C0989B-4935-4700-B474-64C2F694BA4F}" destId="{00276C85-D90A-4F31-B333-D310A484F32C}" srcOrd="3" destOrd="0" presId="urn:microsoft.com/office/officeart/2018/2/layout/IconVerticalSoli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F9C2E-D4FF-4D62-BF9E-D28B2D75D1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455DC6-F172-418A-B865-41FBC2222DF5}">
      <dgm:prSet custT="1"/>
      <dgm:spPr/>
      <dgm:t>
        <a:bodyPr/>
        <a:lstStyle/>
        <a:p>
          <a:pPr>
            <a:lnSpc>
              <a:spcPct val="100000"/>
            </a:lnSpc>
          </a:pPr>
          <a:r>
            <a:rPr lang="en-US" sz="1800" b="1" dirty="0">
              <a:latin typeface="Garamond" panose="02020404030301010803" pitchFamily="18" charset="0"/>
            </a:rPr>
            <a:t>α) </a:t>
          </a:r>
          <a:r>
            <a:rPr lang="el-GR" sz="1800" dirty="0">
              <a:latin typeface="Garamond" panose="02020404030301010803" pitchFamily="18" charset="0"/>
            </a:rPr>
            <a:t>Τη συνδρομή της αστυνομίας γιατί η κλοπή είναι ποινικό αδίκημα;</a:t>
          </a:r>
          <a:endParaRPr lang="en-US" sz="1800" dirty="0">
            <a:latin typeface="Garamond" panose="02020404030301010803" pitchFamily="18" charset="0"/>
          </a:endParaRPr>
        </a:p>
      </dgm:t>
    </dgm:pt>
    <dgm:pt modelId="{A16E0808-23F8-4881-9E0C-E4D7A21D1091}" type="parTrans" cxnId="{D0C6E238-A174-4021-87A5-1F9C8A0C3C74}">
      <dgm:prSet/>
      <dgm:spPr/>
      <dgm:t>
        <a:bodyPr/>
        <a:lstStyle/>
        <a:p>
          <a:endParaRPr lang="en-US"/>
        </a:p>
      </dgm:t>
    </dgm:pt>
    <dgm:pt modelId="{08CA567B-3186-4153-868B-F5CEFCFC0735}" type="sibTrans" cxnId="{D0C6E238-A174-4021-87A5-1F9C8A0C3C74}">
      <dgm:prSet/>
      <dgm:spPr/>
      <dgm:t>
        <a:bodyPr/>
        <a:lstStyle/>
        <a:p>
          <a:endParaRPr lang="en-US"/>
        </a:p>
      </dgm:t>
    </dgm:pt>
    <dgm:pt modelId="{93A0817C-782F-4DA6-B516-60EA28BD65B5}">
      <dgm:prSet custT="1"/>
      <dgm:spPr/>
      <dgm:t>
        <a:bodyPr/>
        <a:lstStyle/>
        <a:p>
          <a:pPr algn="just">
            <a:lnSpc>
              <a:spcPct val="100000"/>
            </a:lnSpc>
            <a:spcAft>
              <a:spcPts val="0"/>
            </a:spcAft>
          </a:pPr>
          <a:r>
            <a:rPr lang="en-US" sz="1800" b="1" dirty="0">
              <a:latin typeface="Garamond" panose="02020404030301010803" pitchFamily="18" charset="0"/>
            </a:rPr>
            <a:t>β) </a:t>
          </a:r>
          <a:r>
            <a:rPr lang="el-GR" sz="1800" dirty="0">
              <a:latin typeface="Garamond" panose="02020404030301010803" pitchFamily="18" charset="0"/>
            </a:rPr>
            <a:t>Την αλλαγή περιβάλλοντος των δύο μαθητών ως «μέτρο παιδαγωγικού ελέγχου»;</a:t>
          </a:r>
          <a:endParaRPr lang="en-US" sz="1800" dirty="0">
            <a:latin typeface="Garamond" panose="02020404030301010803" pitchFamily="18" charset="0"/>
          </a:endParaRPr>
        </a:p>
      </dgm:t>
    </dgm:pt>
    <dgm:pt modelId="{9B31EFA5-4F3D-4353-A0BC-10569F9D84F5}" type="parTrans" cxnId="{E032570C-1438-4761-BE30-22E63CA29D45}">
      <dgm:prSet/>
      <dgm:spPr/>
      <dgm:t>
        <a:bodyPr/>
        <a:lstStyle/>
        <a:p>
          <a:endParaRPr lang="en-US"/>
        </a:p>
      </dgm:t>
    </dgm:pt>
    <dgm:pt modelId="{A07C82F7-5474-48A8-AD76-4D13F6570262}" type="sibTrans" cxnId="{E032570C-1438-4761-BE30-22E63CA29D45}">
      <dgm:prSet/>
      <dgm:spPr/>
      <dgm:t>
        <a:bodyPr/>
        <a:lstStyle/>
        <a:p>
          <a:endParaRPr lang="en-US"/>
        </a:p>
      </dgm:t>
    </dgm:pt>
    <dgm:pt modelId="{4AB2496D-5FC5-4159-B30C-F36728E3A515}" type="pres">
      <dgm:prSet presAssocID="{14FF9C2E-D4FF-4D62-BF9E-D28B2D75D1C8}" presName="root" presStyleCnt="0">
        <dgm:presLayoutVars>
          <dgm:dir/>
          <dgm:resizeHandles val="exact"/>
        </dgm:presLayoutVars>
      </dgm:prSet>
      <dgm:spPr/>
      <dgm:t>
        <a:bodyPr/>
        <a:lstStyle/>
        <a:p>
          <a:endParaRPr lang="el-GR"/>
        </a:p>
      </dgm:t>
    </dgm:pt>
    <dgm:pt modelId="{5BE8360F-6C6E-4160-9E9A-C28E4D17DC28}" type="pres">
      <dgm:prSet presAssocID="{3F455DC6-F172-418A-B865-41FBC2222DF5}" presName="compNode" presStyleCnt="0"/>
      <dgm:spPr/>
    </dgm:pt>
    <dgm:pt modelId="{0AD2574A-2FA5-4DD8-B7A3-9B28501BEBA2}" type="pres">
      <dgm:prSet presAssocID="{3F455DC6-F172-418A-B865-41FBC2222DF5}" presName="bgRect" presStyleLbl="bgShp" presStyleIdx="0" presStyleCnt="2" custScaleX="100000" custLinFactNeighborX="530" custLinFactNeighborY="-69481"/>
      <dgm:spPr/>
    </dgm:pt>
    <dgm:pt modelId="{CA1E0CEF-EF3E-4AC9-A0BE-8C563E9BAB8B}" type="pres">
      <dgm:prSet presAssocID="{3F455DC6-F172-418A-B865-41FBC2222DF5}" presName="iconRect" presStyleLbl="node1" presStyleIdx="0" presStyleCnt="2" custLinFactY="-15978" custLinFactNeighborX="-35055" custLinFactNeighborY="-100000"/>
      <dgm:spPr>
        <a:blipFill rotWithShape="1">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xmlns="" id="0" name="" descr="Εξαιρετικό με συμπαγές γέμισμα"/>
        </a:ext>
      </dgm:extLst>
    </dgm:pt>
    <dgm:pt modelId="{CC2ABDD5-1EA1-433A-AE7D-02EFDFFCB97C}" type="pres">
      <dgm:prSet presAssocID="{3F455DC6-F172-418A-B865-41FBC2222DF5}" presName="spaceRect" presStyleCnt="0"/>
      <dgm:spPr/>
    </dgm:pt>
    <dgm:pt modelId="{58CDC794-3E9C-4720-9DD9-399FF29010A3}" type="pres">
      <dgm:prSet presAssocID="{3F455DC6-F172-418A-B865-41FBC2222DF5}" presName="parTx" presStyleLbl="revTx" presStyleIdx="0" presStyleCnt="2" custScaleX="118260" custLinFactNeighborX="-504" custLinFactNeighborY="-53646">
        <dgm:presLayoutVars>
          <dgm:chMax val="0"/>
          <dgm:chPref val="0"/>
        </dgm:presLayoutVars>
      </dgm:prSet>
      <dgm:spPr/>
      <dgm:t>
        <a:bodyPr/>
        <a:lstStyle/>
        <a:p>
          <a:endParaRPr lang="el-GR"/>
        </a:p>
      </dgm:t>
    </dgm:pt>
    <dgm:pt modelId="{3F9C5CDE-3F26-4B7F-8A6E-BD11165208AC}" type="pres">
      <dgm:prSet presAssocID="{08CA567B-3186-4153-868B-F5CEFCFC0735}" presName="sibTrans" presStyleCnt="0"/>
      <dgm:spPr/>
    </dgm:pt>
    <dgm:pt modelId="{D8C0989B-4935-4700-B474-64C2F694BA4F}" type="pres">
      <dgm:prSet presAssocID="{93A0817C-782F-4DA6-B516-60EA28BD65B5}" presName="compNode" presStyleCnt="0"/>
      <dgm:spPr/>
    </dgm:pt>
    <dgm:pt modelId="{6B2D7397-E64A-4085-8DE4-4DAFDC3FCB03}" type="pres">
      <dgm:prSet presAssocID="{93A0817C-782F-4DA6-B516-60EA28BD65B5}" presName="bgRect" presStyleLbl="bgShp" presStyleIdx="1" presStyleCnt="2" custLinFactNeighborX="530" custLinFactNeighborY="-70986"/>
      <dgm:spPr/>
    </dgm:pt>
    <dgm:pt modelId="{88A357E1-7AAC-4C25-8DE9-3807B6B6F983}" type="pres">
      <dgm:prSet presAssocID="{93A0817C-782F-4DA6-B516-60EA28BD65B5}" presName="iconRect" presStyleLbl="node1" presStyleIdx="1" presStyleCnt="2" custScaleY="96707" custLinFactY="-18256" custLinFactNeighborX="-30507" custLinFactNeighborY="-100000"/>
      <dgm:spPr>
        <a:blipFill rotWithShape="1">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dgm:spPr>
    </dgm:pt>
    <dgm:pt modelId="{25687CB2-DF6B-41E4-A3E1-359AF5A9B71F}" type="pres">
      <dgm:prSet presAssocID="{93A0817C-782F-4DA6-B516-60EA28BD65B5}" presName="spaceRect" presStyleCnt="0"/>
      <dgm:spPr/>
    </dgm:pt>
    <dgm:pt modelId="{00276C85-D90A-4F31-B333-D310A484F32C}" type="pres">
      <dgm:prSet presAssocID="{93A0817C-782F-4DA6-B516-60EA28BD65B5}" presName="parTx" presStyleLbl="revTx" presStyleIdx="1" presStyleCnt="2" custScaleX="107226" custLinFactNeighborX="-2472" custLinFactNeighborY="-64801">
        <dgm:presLayoutVars>
          <dgm:chMax val="0"/>
          <dgm:chPref val="0"/>
        </dgm:presLayoutVars>
      </dgm:prSet>
      <dgm:spPr/>
      <dgm:t>
        <a:bodyPr/>
        <a:lstStyle/>
        <a:p>
          <a:endParaRPr lang="el-GR"/>
        </a:p>
      </dgm:t>
    </dgm:pt>
  </dgm:ptLst>
  <dgm:cxnLst>
    <dgm:cxn modelId="{5FDD78C9-C4EB-49D8-8C31-9B8AABCA1E8C}" type="presOf" srcId="{14FF9C2E-D4FF-4D62-BF9E-D28B2D75D1C8}" destId="{4AB2496D-5FC5-4159-B30C-F36728E3A515}" srcOrd="0" destOrd="0" presId="urn:microsoft.com/office/officeart/2018/2/layout/IconVerticalSolidList"/>
    <dgm:cxn modelId="{E032570C-1438-4761-BE30-22E63CA29D45}" srcId="{14FF9C2E-D4FF-4D62-BF9E-D28B2D75D1C8}" destId="{93A0817C-782F-4DA6-B516-60EA28BD65B5}" srcOrd="1" destOrd="0" parTransId="{9B31EFA5-4F3D-4353-A0BC-10569F9D84F5}" sibTransId="{A07C82F7-5474-48A8-AD76-4D13F6570262}"/>
    <dgm:cxn modelId="{D0C6E238-A174-4021-87A5-1F9C8A0C3C74}" srcId="{14FF9C2E-D4FF-4D62-BF9E-D28B2D75D1C8}" destId="{3F455DC6-F172-418A-B865-41FBC2222DF5}" srcOrd="0" destOrd="0" parTransId="{A16E0808-23F8-4881-9E0C-E4D7A21D1091}" sibTransId="{08CA567B-3186-4153-868B-F5CEFCFC0735}"/>
    <dgm:cxn modelId="{41C1EBD5-EB80-472F-BDDB-43D524158AE2}" type="presOf" srcId="{3F455DC6-F172-418A-B865-41FBC2222DF5}" destId="{58CDC794-3E9C-4720-9DD9-399FF29010A3}" srcOrd="0" destOrd="0" presId="urn:microsoft.com/office/officeart/2018/2/layout/IconVerticalSolidList"/>
    <dgm:cxn modelId="{85DE5F4F-4A87-4A11-9F51-8C15DB5B5C11}" type="presOf" srcId="{93A0817C-782F-4DA6-B516-60EA28BD65B5}" destId="{00276C85-D90A-4F31-B333-D310A484F32C}" srcOrd="0" destOrd="0" presId="urn:microsoft.com/office/officeart/2018/2/layout/IconVerticalSolidList"/>
    <dgm:cxn modelId="{2205977C-7946-4AC1-B3F2-E839FA4F36EC}" type="presParOf" srcId="{4AB2496D-5FC5-4159-B30C-F36728E3A515}" destId="{5BE8360F-6C6E-4160-9E9A-C28E4D17DC28}" srcOrd="0" destOrd="0" presId="urn:microsoft.com/office/officeart/2018/2/layout/IconVerticalSolidList"/>
    <dgm:cxn modelId="{61153593-048F-45DF-9E42-A7DC7AF82D86}" type="presParOf" srcId="{5BE8360F-6C6E-4160-9E9A-C28E4D17DC28}" destId="{0AD2574A-2FA5-4DD8-B7A3-9B28501BEBA2}" srcOrd="0" destOrd="0" presId="urn:microsoft.com/office/officeart/2018/2/layout/IconVerticalSolidList"/>
    <dgm:cxn modelId="{589FD0FD-2C7E-49E9-AB40-8AF3C1FAC7A3}" type="presParOf" srcId="{5BE8360F-6C6E-4160-9E9A-C28E4D17DC28}" destId="{CA1E0CEF-EF3E-4AC9-A0BE-8C563E9BAB8B}" srcOrd="1" destOrd="0" presId="urn:microsoft.com/office/officeart/2018/2/layout/IconVerticalSolidList"/>
    <dgm:cxn modelId="{76FDA337-30FE-4D4F-B4CD-7AE9D80053E6}" type="presParOf" srcId="{5BE8360F-6C6E-4160-9E9A-C28E4D17DC28}" destId="{CC2ABDD5-1EA1-433A-AE7D-02EFDFFCB97C}" srcOrd="2" destOrd="0" presId="urn:microsoft.com/office/officeart/2018/2/layout/IconVerticalSolidList"/>
    <dgm:cxn modelId="{A775FCA0-E232-4463-BFFF-623F0545990C}" type="presParOf" srcId="{5BE8360F-6C6E-4160-9E9A-C28E4D17DC28}" destId="{58CDC794-3E9C-4720-9DD9-399FF29010A3}" srcOrd="3" destOrd="0" presId="urn:microsoft.com/office/officeart/2018/2/layout/IconVerticalSolidList"/>
    <dgm:cxn modelId="{D4DB0403-ED98-4488-B213-A399DCAFEC3D}" type="presParOf" srcId="{4AB2496D-5FC5-4159-B30C-F36728E3A515}" destId="{3F9C5CDE-3F26-4B7F-8A6E-BD11165208AC}" srcOrd="1" destOrd="0" presId="urn:microsoft.com/office/officeart/2018/2/layout/IconVerticalSolidList"/>
    <dgm:cxn modelId="{D28FA6DD-D19C-41C9-93B2-B5D9F97004A5}" type="presParOf" srcId="{4AB2496D-5FC5-4159-B30C-F36728E3A515}" destId="{D8C0989B-4935-4700-B474-64C2F694BA4F}" srcOrd="2" destOrd="0" presId="urn:microsoft.com/office/officeart/2018/2/layout/IconVerticalSolidList"/>
    <dgm:cxn modelId="{59863301-2BC8-484D-B31F-6F0D1C72D0C2}" type="presParOf" srcId="{D8C0989B-4935-4700-B474-64C2F694BA4F}" destId="{6B2D7397-E64A-4085-8DE4-4DAFDC3FCB03}" srcOrd="0" destOrd="0" presId="urn:microsoft.com/office/officeart/2018/2/layout/IconVerticalSolidList"/>
    <dgm:cxn modelId="{3AEB5062-C827-4CA3-8E15-A5F28419BF92}" type="presParOf" srcId="{D8C0989B-4935-4700-B474-64C2F694BA4F}" destId="{88A357E1-7AAC-4C25-8DE9-3807B6B6F983}" srcOrd="1" destOrd="0" presId="urn:microsoft.com/office/officeart/2018/2/layout/IconVerticalSolidList"/>
    <dgm:cxn modelId="{E99DD437-C2B4-42D7-B9C5-730349B1D37E}" type="presParOf" srcId="{D8C0989B-4935-4700-B474-64C2F694BA4F}" destId="{25687CB2-DF6B-41E4-A3E1-359AF5A9B71F}" srcOrd="2" destOrd="0" presId="urn:microsoft.com/office/officeart/2018/2/layout/IconVerticalSolidList"/>
    <dgm:cxn modelId="{2F05C52E-3F33-4FB3-AC17-1C0A1480FFC5}" type="presParOf" srcId="{D8C0989B-4935-4700-B474-64C2F694BA4F}" destId="{00276C85-D90A-4F31-B333-D310A484F32C}" srcOrd="3" destOrd="0" presId="urn:microsoft.com/office/officeart/2018/2/layout/IconVerticalSoli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FF9C2E-D4FF-4D62-BF9E-D28B2D75D1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455DC6-F172-418A-B865-41FBC2222DF5}">
      <dgm:prSet custT="1"/>
      <dgm:spPr/>
      <dgm:t>
        <a:bodyPr/>
        <a:lstStyle/>
        <a:p>
          <a:pPr>
            <a:lnSpc>
              <a:spcPct val="100000"/>
            </a:lnSpc>
          </a:pPr>
          <a:r>
            <a:rPr lang="en-US" sz="1800" b="1" dirty="0">
              <a:latin typeface="Garamond" panose="02020404030301010803" pitchFamily="18" charset="0"/>
            </a:rPr>
            <a:t>α) </a:t>
          </a:r>
          <a:r>
            <a:rPr lang="el-GR" sz="1800" dirty="0">
              <a:latin typeface="Garamond" panose="02020404030301010803" pitchFamily="18" charset="0"/>
            </a:rPr>
            <a:t>Να αξιολογήσετε τις προτεινόμενες λύσεις με κριτήριο την εξυπηρέτηση του γενικού συμφέροντος των μαθητών.</a:t>
          </a:r>
          <a:endParaRPr lang="en-US" sz="1800" dirty="0">
            <a:latin typeface="Garamond" panose="02020404030301010803" pitchFamily="18" charset="0"/>
          </a:endParaRPr>
        </a:p>
      </dgm:t>
    </dgm:pt>
    <dgm:pt modelId="{A16E0808-23F8-4881-9E0C-E4D7A21D1091}" type="parTrans" cxnId="{D0C6E238-A174-4021-87A5-1F9C8A0C3C74}">
      <dgm:prSet/>
      <dgm:spPr/>
      <dgm:t>
        <a:bodyPr/>
        <a:lstStyle/>
        <a:p>
          <a:endParaRPr lang="en-US"/>
        </a:p>
      </dgm:t>
    </dgm:pt>
    <dgm:pt modelId="{08CA567B-3186-4153-868B-F5CEFCFC0735}" type="sibTrans" cxnId="{D0C6E238-A174-4021-87A5-1F9C8A0C3C74}">
      <dgm:prSet/>
      <dgm:spPr/>
      <dgm:t>
        <a:bodyPr/>
        <a:lstStyle/>
        <a:p>
          <a:endParaRPr lang="en-US"/>
        </a:p>
      </dgm:t>
    </dgm:pt>
    <dgm:pt modelId="{93A0817C-782F-4DA6-B516-60EA28BD65B5}">
      <dgm:prSet custT="1"/>
      <dgm:spPr/>
      <dgm:t>
        <a:bodyPr/>
        <a:lstStyle/>
        <a:p>
          <a:pPr>
            <a:lnSpc>
              <a:spcPct val="100000"/>
            </a:lnSpc>
          </a:pPr>
          <a:r>
            <a:rPr lang="en-US" sz="1800" b="1" dirty="0">
              <a:latin typeface="Garamond" panose="02020404030301010803" pitchFamily="18" charset="0"/>
            </a:rPr>
            <a:t>β) </a:t>
          </a:r>
          <a:r>
            <a:rPr lang="el-GR" sz="1800" dirty="0">
              <a:latin typeface="Garamond" panose="02020404030301010803" pitchFamily="18" charset="0"/>
            </a:rPr>
            <a:t>Να επιλέξετε τη λύση που κατά την κρίση σας εκπληρώνει την επιθυμία του δωρητή.</a:t>
          </a:r>
          <a:endParaRPr lang="en-US" sz="1800" dirty="0">
            <a:latin typeface="Garamond" panose="02020404030301010803" pitchFamily="18" charset="0"/>
          </a:endParaRPr>
        </a:p>
      </dgm:t>
    </dgm:pt>
    <dgm:pt modelId="{9B31EFA5-4F3D-4353-A0BC-10569F9D84F5}" type="parTrans" cxnId="{E032570C-1438-4761-BE30-22E63CA29D45}">
      <dgm:prSet/>
      <dgm:spPr/>
      <dgm:t>
        <a:bodyPr/>
        <a:lstStyle/>
        <a:p>
          <a:endParaRPr lang="en-US"/>
        </a:p>
      </dgm:t>
    </dgm:pt>
    <dgm:pt modelId="{A07C82F7-5474-48A8-AD76-4D13F6570262}" type="sibTrans" cxnId="{E032570C-1438-4761-BE30-22E63CA29D45}">
      <dgm:prSet/>
      <dgm:spPr/>
      <dgm:t>
        <a:bodyPr/>
        <a:lstStyle/>
        <a:p>
          <a:endParaRPr lang="en-US"/>
        </a:p>
      </dgm:t>
    </dgm:pt>
    <dgm:pt modelId="{4AB2496D-5FC5-4159-B30C-F36728E3A515}" type="pres">
      <dgm:prSet presAssocID="{14FF9C2E-D4FF-4D62-BF9E-D28B2D75D1C8}" presName="root" presStyleCnt="0">
        <dgm:presLayoutVars>
          <dgm:dir/>
          <dgm:resizeHandles val="exact"/>
        </dgm:presLayoutVars>
      </dgm:prSet>
      <dgm:spPr/>
      <dgm:t>
        <a:bodyPr/>
        <a:lstStyle/>
        <a:p>
          <a:endParaRPr lang="el-GR"/>
        </a:p>
      </dgm:t>
    </dgm:pt>
    <dgm:pt modelId="{5BE8360F-6C6E-4160-9E9A-C28E4D17DC28}" type="pres">
      <dgm:prSet presAssocID="{3F455DC6-F172-418A-B865-41FBC2222DF5}" presName="compNode" presStyleCnt="0"/>
      <dgm:spPr/>
    </dgm:pt>
    <dgm:pt modelId="{0AD2574A-2FA5-4DD8-B7A3-9B28501BEBA2}" type="pres">
      <dgm:prSet presAssocID="{3F455DC6-F172-418A-B865-41FBC2222DF5}" presName="bgRect" presStyleLbl="bgShp" presStyleIdx="0" presStyleCnt="2"/>
      <dgm:spPr/>
    </dgm:pt>
    <dgm:pt modelId="{CA1E0CEF-EF3E-4AC9-A0BE-8C563E9BAB8B}" type="pres">
      <dgm:prSet presAssocID="{3F455DC6-F172-418A-B865-41FBC2222DF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xmlns="" id="0" name="" descr="Εξαιρετικό με συμπαγές γέμισμα"/>
        </a:ext>
      </dgm:extLst>
    </dgm:pt>
    <dgm:pt modelId="{CC2ABDD5-1EA1-433A-AE7D-02EFDFFCB97C}" type="pres">
      <dgm:prSet presAssocID="{3F455DC6-F172-418A-B865-41FBC2222DF5}" presName="spaceRect" presStyleCnt="0"/>
      <dgm:spPr/>
    </dgm:pt>
    <dgm:pt modelId="{58CDC794-3E9C-4720-9DD9-399FF29010A3}" type="pres">
      <dgm:prSet presAssocID="{3F455DC6-F172-418A-B865-41FBC2222DF5}" presName="parTx" presStyleLbl="revTx" presStyleIdx="0" presStyleCnt="2">
        <dgm:presLayoutVars>
          <dgm:chMax val="0"/>
          <dgm:chPref val="0"/>
        </dgm:presLayoutVars>
      </dgm:prSet>
      <dgm:spPr/>
      <dgm:t>
        <a:bodyPr/>
        <a:lstStyle/>
        <a:p>
          <a:endParaRPr lang="el-GR"/>
        </a:p>
      </dgm:t>
    </dgm:pt>
    <dgm:pt modelId="{3F9C5CDE-3F26-4B7F-8A6E-BD11165208AC}" type="pres">
      <dgm:prSet presAssocID="{08CA567B-3186-4153-868B-F5CEFCFC0735}" presName="sibTrans" presStyleCnt="0"/>
      <dgm:spPr/>
    </dgm:pt>
    <dgm:pt modelId="{D8C0989B-4935-4700-B474-64C2F694BA4F}" type="pres">
      <dgm:prSet presAssocID="{93A0817C-782F-4DA6-B516-60EA28BD65B5}" presName="compNode" presStyleCnt="0"/>
      <dgm:spPr/>
    </dgm:pt>
    <dgm:pt modelId="{6B2D7397-E64A-4085-8DE4-4DAFDC3FCB03}" type="pres">
      <dgm:prSet presAssocID="{93A0817C-782F-4DA6-B516-60EA28BD65B5}" presName="bgRect" presStyleLbl="bgShp" presStyleIdx="1" presStyleCnt="2"/>
      <dgm:spPr/>
    </dgm:pt>
    <dgm:pt modelId="{88A357E1-7AAC-4C25-8DE9-3807B6B6F983}" type="pres">
      <dgm:prSet presAssocID="{93A0817C-782F-4DA6-B516-60EA28BD65B5}" presName="iconRect" presStyleLbl="node1" presStyleIdx="1" presStyleCnt="2"/>
      <dgm:spPr>
        <a:blipFill rotWithShape="1">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dgm:spPr>
    </dgm:pt>
    <dgm:pt modelId="{25687CB2-DF6B-41E4-A3E1-359AF5A9B71F}" type="pres">
      <dgm:prSet presAssocID="{93A0817C-782F-4DA6-B516-60EA28BD65B5}" presName="spaceRect" presStyleCnt="0"/>
      <dgm:spPr/>
    </dgm:pt>
    <dgm:pt modelId="{00276C85-D90A-4F31-B333-D310A484F32C}" type="pres">
      <dgm:prSet presAssocID="{93A0817C-782F-4DA6-B516-60EA28BD65B5}" presName="parTx" presStyleLbl="revTx" presStyleIdx="1" presStyleCnt="2" custScaleX="106112">
        <dgm:presLayoutVars>
          <dgm:chMax val="0"/>
          <dgm:chPref val="0"/>
        </dgm:presLayoutVars>
      </dgm:prSet>
      <dgm:spPr/>
      <dgm:t>
        <a:bodyPr/>
        <a:lstStyle/>
        <a:p>
          <a:endParaRPr lang="el-GR"/>
        </a:p>
      </dgm:t>
    </dgm:pt>
  </dgm:ptLst>
  <dgm:cxnLst>
    <dgm:cxn modelId="{5FDD78C9-C4EB-49D8-8C31-9B8AABCA1E8C}" type="presOf" srcId="{14FF9C2E-D4FF-4D62-BF9E-D28B2D75D1C8}" destId="{4AB2496D-5FC5-4159-B30C-F36728E3A515}" srcOrd="0" destOrd="0" presId="urn:microsoft.com/office/officeart/2018/2/layout/IconVerticalSolidList"/>
    <dgm:cxn modelId="{E032570C-1438-4761-BE30-22E63CA29D45}" srcId="{14FF9C2E-D4FF-4D62-BF9E-D28B2D75D1C8}" destId="{93A0817C-782F-4DA6-B516-60EA28BD65B5}" srcOrd="1" destOrd="0" parTransId="{9B31EFA5-4F3D-4353-A0BC-10569F9D84F5}" sibTransId="{A07C82F7-5474-48A8-AD76-4D13F6570262}"/>
    <dgm:cxn modelId="{D0C6E238-A174-4021-87A5-1F9C8A0C3C74}" srcId="{14FF9C2E-D4FF-4D62-BF9E-D28B2D75D1C8}" destId="{3F455DC6-F172-418A-B865-41FBC2222DF5}" srcOrd="0" destOrd="0" parTransId="{A16E0808-23F8-4881-9E0C-E4D7A21D1091}" sibTransId="{08CA567B-3186-4153-868B-F5CEFCFC0735}"/>
    <dgm:cxn modelId="{41C1EBD5-EB80-472F-BDDB-43D524158AE2}" type="presOf" srcId="{3F455DC6-F172-418A-B865-41FBC2222DF5}" destId="{58CDC794-3E9C-4720-9DD9-399FF29010A3}" srcOrd="0" destOrd="0" presId="urn:microsoft.com/office/officeart/2018/2/layout/IconVerticalSolidList"/>
    <dgm:cxn modelId="{85DE5F4F-4A87-4A11-9F51-8C15DB5B5C11}" type="presOf" srcId="{93A0817C-782F-4DA6-B516-60EA28BD65B5}" destId="{00276C85-D90A-4F31-B333-D310A484F32C}" srcOrd="0" destOrd="0" presId="urn:microsoft.com/office/officeart/2018/2/layout/IconVerticalSolidList"/>
    <dgm:cxn modelId="{2205977C-7946-4AC1-B3F2-E839FA4F36EC}" type="presParOf" srcId="{4AB2496D-5FC5-4159-B30C-F36728E3A515}" destId="{5BE8360F-6C6E-4160-9E9A-C28E4D17DC28}" srcOrd="0" destOrd="0" presId="urn:microsoft.com/office/officeart/2018/2/layout/IconVerticalSolidList"/>
    <dgm:cxn modelId="{61153593-048F-45DF-9E42-A7DC7AF82D86}" type="presParOf" srcId="{5BE8360F-6C6E-4160-9E9A-C28E4D17DC28}" destId="{0AD2574A-2FA5-4DD8-B7A3-9B28501BEBA2}" srcOrd="0" destOrd="0" presId="urn:microsoft.com/office/officeart/2018/2/layout/IconVerticalSolidList"/>
    <dgm:cxn modelId="{589FD0FD-2C7E-49E9-AB40-8AF3C1FAC7A3}" type="presParOf" srcId="{5BE8360F-6C6E-4160-9E9A-C28E4D17DC28}" destId="{CA1E0CEF-EF3E-4AC9-A0BE-8C563E9BAB8B}" srcOrd="1" destOrd="0" presId="urn:microsoft.com/office/officeart/2018/2/layout/IconVerticalSolidList"/>
    <dgm:cxn modelId="{76FDA337-30FE-4D4F-B4CD-7AE9D80053E6}" type="presParOf" srcId="{5BE8360F-6C6E-4160-9E9A-C28E4D17DC28}" destId="{CC2ABDD5-1EA1-433A-AE7D-02EFDFFCB97C}" srcOrd="2" destOrd="0" presId="urn:microsoft.com/office/officeart/2018/2/layout/IconVerticalSolidList"/>
    <dgm:cxn modelId="{A775FCA0-E232-4463-BFFF-623F0545990C}" type="presParOf" srcId="{5BE8360F-6C6E-4160-9E9A-C28E4D17DC28}" destId="{58CDC794-3E9C-4720-9DD9-399FF29010A3}" srcOrd="3" destOrd="0" presId="urn:microsoft.com/office/officeart/2018/2/layout/IconVerticalSolidList"/>
    <dgm:cxn modelId="{D4DB0403-ED98-4488-B213-A399DCAFEC3D}" type="presParOf" srcId="{4AB2496D-5FC5-4159-B30C-F36728E3A515}" destId="{3F9C5CDE-3F26-4B7F-8A6E-BD11165208AC}" srcOrd="1" destOrd="0" presId="urn:microsoft.com/office/officeart/2018/2/layout/IconVerticalSolidList"/>
    <dgm:cxn modelId="{D28FA6DD-D19C-41C9-93B2-B5D9F97004A5}" type="presParOf" srcId="{4AB2496D-5FC5-4159-B30C-F36728E3A515}" destId="{D8C0989B-4935-4700-B474-64C2F694BA4F}" srcOrd="2" destOrd="0" presId="urn:microsoft.com/office/officeart/2018/2/layout/IconVerticalSolidList"/>
    <dgm:cxn modelId="{59863301-2BC8-484D-B31F-6F0D1C72D0C2}" type="presParOf" srcId="{D8C0989B-4935-4700-B474-64C2F694BA4F}" destId="{6B2D7397-E64A-4085-8DE4-4DAFDC3FCB03}" srcOrd="0" destOrd="0" presId="urn:microsoft.com/office/officeart/2018/2/layout/IconVerticalSolidList"/>
    <dgm:cxn modelId="{3AEB5062-C827-4CA3-8E15-A5F28419BF92}" type="presParOf" srcId="{D8C0989B-4935-4700-B474-64C2F694BA4F}" destId="{88A357E1-7AAC-4C25-8DE9-3807B6B6F983}" srcOrd="1" destOrd="0" presId="urn:microsoft.com/office/officeart/2018/2/layout/IconVerticalSolidList"/>
    <dgm:cxn modelId="{E99DD437-C2B4-42D7-B9C5-730349B1D37E}" type="presParOf" srcId="{D8C0989B-4935-4700-B474-64C2F694BA4F}" destId="{25687CB2-DF6B-41E4-A3E1-359AF5A9B71F}" srcOrd="2" destOrd="0" presId="urn:microsoft.com/office/officeart/2018/2/layout/IconVerticalSolidList"/>
    <dgm:cxn modelId="{2F05C52E-3F33-4FB3-AC17-1C0A1480FFC5}" type="presParOf" srcId="{D8C0989B-4935-4700-B474-64C2F694BA4F}" destId="{00276C85-D90A-4F31-B333-D310A484F32C}" srcOrd="3" destOrd="0" presId="urn:microsoft.com/office/officeart/2018/2/layout/IconVerticalSoli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FF9C2E-D4FF-4D62-BF9E-D28B2D75D1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455DC6-F172-418A-B865-41FBC2222DF5}">
      <dgm:prSet custT="1"/>
      <dgm:spPr/>
      <dgm:t>
        <a:bodyPr/>
        <a:lstStyle/>
        <a:p>
          <a:pPr>
            <a:lnSpc>
              <a:spcPct val="100000"/>
            </a:lnSpc>
            <a:spcAft>
              <a:spcPts val="0"/>
            </a:spcAft>
          </a:pPr>
          <a:r>
            <a:rPr lang="en-US" sz="1800" b="1" dirty="0">
              <a:latin typeface="Garamond" panose="02020404030301010803" pitchFamily="18" charset="0"/>
            </a:rPr>
            <a:t>α) </a:t>
          </a:r>
          <a:r>
            <a:rPr lang="el-GR" sz="1800" dirty="0">
              <a:latin typeface="Garamond" panose="02020404030301010803" pitchFamily="18" charset="0"/>
            </a:rPr>
            <a:t>το γεγονός ότι στην υπόλοιπη χώρα το 7% των δημοτικών σχολείων λειτουργούν με κυλιόμενο ωράριο, το 35% των δημοτικών σχολείων είναι συστεγαζόμενα και το 40% των δημοτικών σχολείων λειτουργούν ως Σχολεία </a:t>
          </a:r>
          <a:r>
            <a:rPr lang="el-GR" sz="1800" dirty="0" err="1">
              <a:latin typeface="Garamond" panose="02020404030301010803" pitchFamily="18" charset="0"/>
            </a:rPr>
            <a:t>Διευρυνόμενου</a:t>
          </a:r>
          <a:r>
            <a:rPr lang="el-GR" sz="1800" dirty="0">
              <a:latin typeface="Garamond" panose="02020404030301010803" pitchFamily="18" charset="0"/>
            </a:rPr>
            <a:t> Ωραρίου (Σ.Δ.Ω.) με 25-30 μαθητές σε κάθε τάξη   </a:t>
          </a:r>
          <a:r>
            <a:rPr lang="el-GR" sz="1800" b="1" dirty="0">
              <a:latin typeface="Garamond" panose="02020404030301010803" pitchFamily="18" charset="0"/>
            </a:rPr>
            <a:t>και</a:t>
          </a:r>
          <a:r>
            <a:rPr lang="el-GR" sz="1800" dirty="0">
              <a:latin typeface="Garamond" panose="02020404030301010803" pitchFamily="18" charset="0"/>
            </a:rPr>
            <a:t> </a:t>
          </a:r>
        </a:p>
        <a:p>
          <a:pPr>
            <a:lnSpc>
              <a:spcPct val="100000"/>
            </a:lnSpc>
            <a:spcAft>
              <a:spcPts val="0"/>
            </a:spcAft>
          </a:pPr>
          <a:endParaRPr lang="en-US" sz="1800" dirty="0">
            <a:latin typeface="Garamond" panose="02020404030301010803" pitchFamily="18" charset="0"/>
          </a:endParaRPr>
        </a:p>
      </dgm:t>
    </dgm:pt>
    <dgm:pt modelId="{A16E0808-23F8-4881-9E0C-E4D7A21D1091}" type="parTrans" cxnId="{D0C6E238-A174-4021-87A5-1F9C8A0C3C74}">
      <dgm:prSet/>
      <dgm:spPr/>
      <dgm:t>
        <a:bodyPr/>
        <a:lstStyle/>
        <a:p>
          <a:endParaRPr lang="en-US"/>
        </a:p>
      </dgm:t>
    </dgm:pt>
    <dgm:pt modelId="{08CA567B-3186-4153-868B-F5CEFCFC0735}" type="sibTrans" cxnId="{D0C6E238-A174-4021-87A5-1F9C8A0C3C74}">
      <dgm:prSet/>
      <dgm:spPr/>
      <dgm:t>
        <a:bodyPr/>
        <a:lstStyle/>
        <a:p>
          <a:endParaRPr lang="en-US"/>
        </a:p>
      </dgm:t>
    </dgm:pt>
    <dgm:pt modelId="{93A0817C-782F-4DA6-B516-60EA28BD65B5}">
      <dgm:prSet custT="1"/>
      <dgm:spPr/>
      <dgm:t>
        <a:bodyPr/>
        <a:lstStyle/>
        <a:p>
          <a:pPr algn="just">
            <a:lnSpc>
              <a:spcPct val="100000"/>
            </a:lnSpc>
            <a:spcAft>
              <a:spcPts val="0"/>
            </a:spcAft>
          </a:pPr>
          <a:r>
            <a:rPr lang="en-US" sz="1800" b="1" dirty="0">
              <a:latin typeface="Garamond" panose="02020404030301010803" pitchFamily="18" charset="0"/>
            </a:rPr>
            <a:t>β) </a:t>
          </a:r>
          <a:r>
            <a:rPr lang="el-GR" sz="1800" dirty="0">
              <a:latin typeface="Garamond" panose="02020404030301010803" pitchFamily="18" charset="0"/>
            </a:rPr>
            <a:t>τους τρεις βασικούς παράγοντες λειτουργίας μιας σχολικής μονάδας: οικονομικό, παιδαγωγικό και κοινωνικό, τι εισήγηση θα κάνατε στην προϊσταμένη σας Αρχή;</a:t>
          </a:r>
          <a:endParaRPr lang="en-US" sz="1800" dirty="0">
            <a:latin typeface="Garamond" panose="02020404030301010803" pitchFamily="18" charset="0"/>
          </a:endParaRPr>
        </a:p>
      </dgm:t>
    </dgm:pt>
    <dgm:pt modelId="{9B31EFA5-4F3D-4353-A0BC-10569F9D84F5}" type="parTrans" cxnId="{E032570C-1438-4761-BE30-22E63CA29D45}">
      <dgm:prSet/>
      <dgm:spPr/>
      <dgm:t>
        <a:bodyPr/>
        <a:lstStyle/>
        <a:p>
          <a:endParaRPr lang="en-US"/>
        </a:p>
      </dgm:t>
    </dgm:pt>
    <dgm:pt modelId="{A07C82F7-5474-48A8-AD76-4D13F6570262}" type="sibTrans" cxnId="{E032570C-1438-4761-BE30-22E63CA29D45}">
      <dgm:prSet/>
      <dgm:spPr/>
      <dgm:t>
        <a:bodyPr/>
        <a:lstStyle/>
        <a:p>
          <a:endParaRPr lang="en-US"/>
        </a:p>
      </dgm:t>
    </dgm:pt>
    <dgm:pt modelId="{4AB2496D-5FC5-4159-B30C-F36728E3A515}" type="pres">
      <dgm:prSet presAssocID="{14FF9C2E-D4FF-4D62-BF9E-D28B2D75D1C8}" presName="root" presStyleCnt="0">
        <dgm:presLayoutVars>
          <dgm:dir/>
          <dgm:resizeHandles val="exact"/>
        </dgm:presLayoutVars>
      </dgm:prSet>
      <dgm:spPr/>
      <dgm:t>
        <a:bodyPr/>
        <a:lstStyle/>
        <a:p>
          <a:endParaRPr lang="el-GR"/>
        </a:p>
      </dgm:t>
    </dgm:pt>
    <dgm:pt modelId="{5BE8360F-6C6E-4160-9E9A-C28E4D17DC28}" type="pres">
      <dgm:prSet presAssocID="{3F455DC6-F172-418A-B865-41FBC2222DF5}" presName="compNode" presStyleCnt="0"/>
      <dgm:spPr/>
    </dgm:pt>
    <dgm:pt modelId="{0AD2574A-2FA5-4DD8-B7A3-9B28501BEBA2}" type="pres">
      <dgm:prSet presAssocID="{3F455DC6-F172-418A-B865-41FBC2222DF5}" presName="bgRect" presStyleLbl="bgShp" presStyleIdx="0" presStyleCnt="2" custScaleX="100000" custLinFactNeighborX="530" custLinFactNeighborY="-69481"/>
      <dgm:spPr/>
    </dgm:pt>
    <dgm:pt modelId="{CA1E0CEF-EF3E-4AC9-A0BE-8C563E9BAB8B}" type="pres">
      <dgm:prSet presAssocID="{3F455DC6-F172-418A-B865-41FBC2222DF5}" presName="iconRect" presStyleLbl="node1" presStyleIdx="0" presStyleCnt="2" custLinFactNeighborX="-35968" custLinFactNeighborY="-11446"/>
      <dgm:spPr>
        <a:blipFill rotWithShape="1">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xmlns="" id="0" name="" descr="Εξαιρετικό με συμπαγές γέμισμα"/>
        </a:ext>
      </dgm:extLst>
    </dgm:pt>
    <dgm:pt modelId="{CC2ABDD5-1EA1-433A-AE7D-02EFDFFCB97C}" type="pres">
      <dgm:prSet presAssocID="{3F455DC6-F172-418A-B865-41FBC2222DF5}" presName="spaceRect" presStyleCnt="0"/>
      <dgm:spPr/>
    </dgm:pt>
    <dgm:pt modelId="{58CDC794-3E9C-4720-9DD9-399FF29010A3}" type="pres">
      <dgm:prSet presAssocID="{3F455DC6-F172-418A-B865-41FBC2222DF5}" presName="parTx" presStyleLbl="revTx" presStyleIdx="0" presStyleCnt="2" custScaleX="118260" custLinFactNeighborX="-504" custLinFactNeighborY="-53646">
        <dgm:presLayoutVars>
          <dgm:chMax val="0"/>
          <dgm:chPref val="0"/>
        </dgm:presLayoutVars>
      </dgm:prSet>
      <dgm:spPr/>
      <dgm:t>
        <a:bodyPr/>
        <a:lstStyle/>
        <a:p>
          <a:endParaRPr lang="el-GR"/>
        </a:p>
      </dgm:t>
    </dgm:pt>
    <dgm:pt modelId="{3F9C5CDE-3F26-4B7F-8A6E-BD11165208AC}" type="pres">
      <dgm:prSet presAssocID="{08CA567B-3186-4153-868B-F5CEFCFC0735}" presName="sibTrans" presStyleCnt="0"/>
      <dgm:spPr/>
    </dgm:pt>
    <dgm:pt modelId="{D8C0989B-4935-4700-B474-64C2F694BA4F}" type="pres">
      <dgm:prSet presAssocID="{93A0817C-782F-4DA6-B516-60EA28BD65B5}" presName="compNode" presStyleCnt="0"/>
      <dgm:spPr/>
    </dgm:pt>
    <dgm:pt modelId="{6B2D7397-E64A-4085-8DE4-4DAFDC3FCB03}" type="pres">
      <dgm:prSet presAssocID="{93A0817C-782F-4DA6-B516-60EA28BD65B5}" presName="bgRect" presStyleLbl="bgShp" presStyleIdx="1" presStyleCnt="2" custLinFactNeighborX="1944" custLinFactNeighborY="1569"/>
      <dgm:spPr/>
    </dgm:pt>
    <dgm:pt modelId="{88A357E1-7AAC-4C25-8DE9-3807B6B6F983}" type="pres">
      <dgm:prSet presAssocID="{93A0817C-782F-4DA6-B516-60EA28BD65B5}" presName="iconRect" presStyleLbl="node1" presStyleIdx="1" presStyleCnt="2" custScaleY="96707" custLinFactNeighborX="-13898" custLinFactNeighborY="13697"/>
      <dgm:spPr>
        <a:blipFill rotWithShape="1">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dgm:spPr>
    </dgm:pt>
    <dgm:pt modelId="{25687CB2-DF6B-41E4-A3E1-359AF5A9B71F}" type="pres">
      <dgm:prSet presAssocID="{93A0817C-782F-4DA6-B516-60EA28BD65B5}" presName="spaceRect" presStyleCnt="0"/>
      <dgm:spPr/>
    </dgm:pt>
    <dgm:pt modelId="{00276C85-D90A-4F31-B333-D310A484F32C}" type="pres">
      <dgm:prSet presAssocID="{93A0817C-782F-4DA6-B516-60EA28BD65B5}" presName="parTx" presStyleLbl="revTx" presStyleIdx="1" presStyleCnt="2" custScaleX="107226" custLinFactNeighborX="-3578" custLinFactNeighborY="1569">
        <dgm:presLayoutVars>
          <dgm:chMax val="0"/>
          <dgm:chPref val="0"/>
        </dgm:presLayoutVars>
      </dgm:prSet>
      <dgm:spPr/>
      <dgm:t>
        <a:bodyPr/>
        <a:lstStyle/>
        <a:p>
          <a:endParaRPr lang="el-GR"/>
        </a:p>
      </dgm:t>
    </dgm:pt>
  </dgm:ptLst>
  <dgm:cxnLst>
    <dgm:cxn modelId="{5FDD78C9-C4EB-49D8-8C31-9B8AABCA1E8C}" type="presOf" srcId="{14FF9C2E-D4FF-4D62-BF9E-D28B2D75D1C8}" destId="{4AB2496D-5FC5-4159-B30C-F36728E3A515}" srcOrd="0" destOrd="0" presId="urn:microsoft.com/office/officeart/2018/2/layout/IconVerticalSolidList"/>
    <dgm:cxn modelId="{E032570C-1438-4761-BE30-22E63CA29D45}" srcId="{14FF9C2E-D4FF-4D62-BF9E-D28B2D75D1C8}" destId="{93A0817C-782F-4DA6-B516-60EA28BD65B5}" srcOrd="1" destOrd="0" parTransId="{9B31EFA5-4F3D-4353-A0BC-10569F9D84F5}" sibTransId="{A07C82F7-5474-48A8-AD76-4D13F6570262}"/>
    <dgm:cxn modelId="{D0C6E238-A174-4021-87A5-1F9C8A0C3C74}" srcId="{14FF9C2E-D4FF-4D62-BF9E-D28B2D75D1C8}" destId="{3F455DC6-F172-418A-B865-41FBC2222DF5}" srcOrd="0" destOrd="0" parTransId="{A16E0808-23F8-4881-9E0C-E4D7A21D1091}" sibTransId="{08CA567B-3186-4153-868B-F5CEFCFC0735}"/>
    <dgm:cxn modelId="{41C1EBD5-EB80-472F-BDDB-43D524158AE2}" type="presOf" srcId="{3F455DC6-F172-418A-B865-41FBC2222DF5}" destId="{58CDC794-3E9C-4720-9DD9-399FF29010A3}" srcOrd="0" destOrd="0" presId="urn:microsoft.com/office/officeart/2018/2/layout/IconVerticalSolidList"/>
    <dgm:cxn modelId="{85DE5F4F-4A87-4A11-9F51-8C15DB5B5C11}" type="presOf" srcId="{93A0817C-782F-4DA6-B516-60EA28BD65B5}" destId="{00276C85-D90A-4F31-B333-D310A484F32C}" srcOrd="0" destOrd="0" presId="urn:microsoft.com/office/officeart/2018/2/layout/IconVerticalSolidList"/>
    <dgm:cxn modelId="{2205977C-7946-4AC1-B3F2-E839FA4F36EC}" type="presParOf" srcId="{4AB2496D-5FC5-4159-B30C-F36728E3A515}" destId="{5BE8360F-6C6E-4160-9E9A-C28E4D17DC28}" srcOrd="0" destOrd="0" presId="urn:microsoft.com/office/officeart/2018/2/layout/IconVerticalSolidList"/>
    <dgm:cxn modelId="{61153593-048F-45DF-9E42-A7DC7AF82D86}" type="presParOf" srcId="{5BE8360F-6C6E-4160-9E9A-C28E4D17DC28}" destId="{0AD2574A-2FA5-4DD8-B7A3-9B28501BEBA2}" srcOrd="0" destOrd="0" presId="urn:microsoft.com/office/officeart/2018/2/layout/IconVerticalSolidList"/>
    <dgm:cxn modelId="{589FD0FD-2C7E-49E9-AB40-8AF3C1FAC7A3}" type="presParOf" srcId="{5BE8360F-6C6E-4160-9E9A-C28E4D17DC28}" destId="{CA1E0CEF-EF3E-4AC9-A0BE-8C563E9BAB8B}" srcOrd="1" destOrd="0" presId="urn:microsoft.com/office/officeart/2018/2/layout/IconVerticalSolidList"/>
    <dgm:cxn modelId="{76FDA337-30FE-4D4F-B4CD-7AE9D80053E6}" type="presParOf" srcId="{5BE8360F-6C6E-4160-9E9A-C28E4D17DC28}" destId="{CC2ABDD5-1EA1-433A-AE7D-02EFDFFCB97C}" srcOrd="2" destOrd="0" presId="urn:microsoft.com/office/officeart/2018/2/layout/IconVerticalSolidList"/>
    <dgm:cxn modelId="{A775FCA0-E232-4463-BFFF-623F0545990C}" type="presParOf" srcId="{5BE8360F-6C6E-4160-9E9A-C28E4D17DC28}" destId="{58CDC794-3E9C-4720-9DD9-399FF29010A3}" srcOrd="3" destOrd="0" presId="urn:microsoft.com/office/officeart/2018/2/layout/IconVerticalSolidList"/>
    <dgm:cxn modelId="{D4DB0403-ED98-4488-B213-A399DCAFEC3D}" type="presParOf" srcId="{4AB2496D-5FC5-4159-B30C-F36728E3A515}" destId="{3F9C5CDE-3F26-4B7F-8A6E-BD11165208AC}" srcOrd="1" destOrd="0" presId="urn:microsoft.com/office/officeart/2018/2/layout/IconVerticalSolidList"/>
    <dgm:cxn modelId="{D28FA6DD-D19C-41C9-93B2-B5D9F97004A5}" type="presParOf" srcId="{4AB2496D-5FC5-4159-B30C-F36728E3A515}" destId="{D8C0989B-4935-4700-B474-64C2F694BA4F}" srcOrd="2" destOrd="0" presId="urn:microsoft.com/office/officeart/2018/2/layout/IconVerticalSolidList"/>
    <dgm:cxn modelId="{59863301-2BC8-484D-B31F-6F0D1C72D0C2}" type="presParOf" srcId="{D8C0989B-4935-4700-B474-64C2F694BA4F}" destId="{6B2D7397-E64A-4085-8DE4-4DAFDC3FCB03}" srcOrd="0" destOrd="0" presId="urn:microsoft.com/office/officeart/2018/2/layout/IconVerticalSolidList"/>
    <dgm:cxn modelId="{3AEB5062-C827-4CA3-8E15-A5F28419BF92}" type="presParOf" srcId="{D8C0989B-4935-4700-B474-64C2F694BA4F}" destId="{88A357E1-7AAC-4C25-8DE9-3807B6B6F983}" srcOrd="1" destOrd="0" presId="urn:microsoft.com/office/officeart/2018/2/layout/IconVerticalSolidList"/>
    <dgm:cxn modelId="{E99DD437-C2B4-42D7-B9C5-730349B1D37E}" type="presParOf" srcId="{D8C0989B-4935-4700-B474-64C2F694BA4F}" destId="{25687CB2-DF6B-41E4-A3E1-359AF5A9B71F}" srcOrd="2" destOrd="0" presId="urn:microsoft.com/office/officeart/2018/2/layout/IconVerticalSolidList"/>
    <dgm:cxn modelId="{2F05C52E-3F33-4FB3-AC17-1C0A1480FFC5}" type="presParOf" srcId="{D8C0989B-4935-4700-B474-64C2F694BA4F}" destId="{00276C85-D90A-4F31-B333-D310A484F32C}" srcOrd="3" destOrd="0" presId="urn:microsoft.com/office/officeart/2018/2/layout/IconVerticalSoli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FF9C2E-D4FF-4D62-BF9E-D28B2D75D1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455DC6-F172-418A-B865-41FBC2222DF5}">
      <dgm:prSet custT="1"/>
      <dgm:spPr/>
      <dgm:t>
        <a:bodyPr/>
        <a:lstStyle/>
        <a:p>
          <a:pPr>
            <a:lnSpc>
              <a:spcPct val="100000"/>
            </a:lnSpc>
          </a:pPr>
          <a:r>
            <a:rPr lang="en-US" sz="1800" b="1" dirty="0">
              <a:latin typeface="Garamond" panose="02020404030301010803" pitchFamily="18" charset="0"/>
            </a:rPr>
            <a:t>α) </a:t>
          </a:r>
          <a:r>
            <a:rPr lang="el-GR" sz="1800" dirty="0">
              <a:latin typeface="Garamond" panose="02020404030301010803" pitchFamily="18" charset="0"/>
            </a:rPr>
            <a:t>Να εξετάσετε αν ήταν νόμιμη η απόφαση της προϊσταμένης του σχολείου.</a:t>
          </a:r>
          <a:endParaRPr lang="en-US" sz="1800" dirty="0">
            <a:latin typeface="Garamond" panose="02020404030301010803" pitchFamily="18" charset="0"/>
          </a:endParaRPr>
        </a:p>
      </dgm:t>
    </dgm:pt>
    <dgm:pt modelId="{A16E0808-23F8-4881-9E0C-E4D7A21D1091}" type="parTrans" cxnId="{D0C6E238-A174-4021-87A5-1F9C8A0C3C74}">
      <dgm:prSet/>
      <dgm:spPr/>
      <dgm:t>
        <a:bodyPr/>
        <a:lstStyle/>
        <a:p>
          <a:endParaRPr lang="en-US"/>
        </a:p>
      </dgm:t>
    </dgm:pt>
    <dgm:pt modelId="{08CA567B-3186-4153-868B-F5CEFCFC0735}" type="sibTrans" cxnId="{D0C6E238-A174-4021-87A5-1F9C8A0C3C74}">
      <dgm:prSet/>
      <dgm:spPr/>
      <dgm:t>
        <a:bodyPr/>
        <a:lstStyle/>
        <a:p>
          <a:endParaRPr lang="en-US"/>
        </a:p>
      </dgm:t>
    </dgm:pt>
    <dgm:pt modelId="{93A0817C-782F-4DA6-B516-60EA28BD65B5}">
      <dgm:prSet custT="1"/>
      <dgm:spPr/>
      <dgm:t>
        <a:bodyPr/>
        <a:lstStyle/>
        <a:p>
          <a:pPr algn="just">
            <a:lnSpc>
              <a:spcPct val="100000"/>
            </a:lnSpc>
            <a:spcAft>
              <a:spcPts val="0"/>
            </a:spcAft>
          </a:pPr>
          <a:r>
            <a:rPr lang="en-US" sz="1800" b="1" dirty="0">
              <a:latin typeface="Garamond" panose="02020404030301010803" pitchFamily="18" charset="0"/>
            </a:rPr>
            <a:t>β) </a:t>
          </a:r>
          <a:r>
            <a:rPr lang="el-GR" sz="1800" dirty="0">
              <a:latin typeface="Garamond" panose="02020404030301010803" pitchFamily="18" charset="0"/>
            </a:rPr>
            <a:t>Αν ήσαστε εσείς στη θέσης της παραπάνω προϊσταμένης, πως θα αντιμετωπίζατε παρόμοια κατάσταση;</a:t>
          </a:r>
          <a:endParaRPr lang="en-US" sz="1800" dirty="0">
            <a:latin typeface="Garamond" panose="02020404030301010803" pitchFamily="18" charset="0"/>
          </a:endParaRPr>
        </a:p>
      </dgm:t>
    </dgm:pt>
    <dgm:pt modelId="{9B31EFA5-4F3D-4353-A0BC-10569F9D84F5}" type="parTrans" cxnId="{E032570C-1438-4761-BE30-22E63CA29D45}">
      <dgm:prSet/>
      <dgm:spPr/>
      <dgm:t>
        <a:bodyPr/>
        <a:lstStyle/>
        <a:p>
          <a:endParaRPr lang="en-US"/>
        </a:p>
      </dgm:t>
    </dgm:pt>
    <dgm:pt modelId="{A07C82F7-5474-48A8-AD76-4D13F6570262}" type="sibTrans" cxnId="{E032570C-1438-4761-BE30-22E63CA29D45}">
      <dgm:prSet/>
      <dgm:spPr/>
      <dgm:t>
        <a:bodyPr/>
        <a:lstStyle/>
        <a:p>
          <a:endParaRPr lang="en-US"/>
        </a:p>
      </dgm:t>
    </dgm:pt>
    <dgm:pt modelId="{4AB2496D-5FC5-4159-B30C-F36728E3A515}" type="pres">
      <dgm:prSet presAssocID="{14FF9C2E-D4FF-4D62-BF9E-D28B2D75D1C8}" presName="root" presStyleCnt="0">
        <dgm:presLayoutVars>
          <dgm:dir/>
          <dgm:resizeHandles val="exact"/>
        </dgm:presLayoutVars>
      </dgm:prSet>
      <dgm:spPr/>
      <dgm:t>
        <a:bodyPr/>
        <a:lstStyle/>
        <a:p>
          <a:endParaRPr lang="el-GR"/>
        </a:p>
      </dgm:t>
    </dgm:pt>
    <dgm:pt modelId="{5BE8360F-6C6E-4160-9E9A-C28E4D17DC28}" type="pres">
      <dgm:prSet presAssocID="{3F455DC6-F172-418A-B865-41FBC2222DF5}" presName="compNode" presStyleCnt="0"/>
      <dgm:spPr/>
    </dgm:pt>
    <dgm:pt modelId="{0AD2574A-2FA5-4DD8-B7A3-9B28501BEBA2}" type="pres">
      <dgm:prSet presAssocID="{3F455DC6-F172-418A-B865-41FBC2222DF5}" presName="bgRect" presStyleLbl="bgShp" presStyleIdx="0" presStyleCnt="2" custScaleX="100000" custLinFactNeighborX="1636" custLinFactNeighborY="-32835"/>
      <dgm:spPr/>
    </dgm:pt>
    <dgm:pt modelId="{CA1E0CEF-EF3E-4AC9-A0BE-8C563E9BAB8B}" type="pres">
      <dgm:prSet presAssocID="{3F455DC6-F172-418A-B865-41FBC2222DF5}" presName="iconRect" presStyleLbl="node1" presStyleIdx="0" presStyleCnt="2" custLinFactNeighborX="-20601" custLinFactNeighborY="-71950"/>
      <dgm:spPr>
        <a:blipFill rotWithShape="1">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xmlns="" id="0" name="" descr="Εξαιρετικό με συμπαγές γέμισμα"/>
        </a:ext>
      </dgm:extLst>
    </dgm:pt>
    <dgm:pt modelId="{CC2ABDD5-1EA1-433A-AE7D-02EFDFFCB97C}" type="pres">
      <dgm:prSet presAssocID="{3F455DC6-F172-418A-B865-41FBC2222DF5}" presName="spaceRect" presStyleCnt="0"/>
      <dgm:spPr/>
    </dgm:pt>
    <dgm:pt modelId="{58CDC794-3E9C-4720-9DD9-399FF29010A3}" type="pres">
      <dgm:prSet presAssocID="{3F455DC6-F172-418A-B865-41FBC2222DF5}" presName="parTx" presStyleLbl="revTx" presStyleIdx="0" presStyleCnt="2" custScaleX="118260" custLinFactNeighborX="-906" custLinFactNeighborY="-32919">
        <dgm:presLayoutVars>
          <dgm:chMax val="0"/>
          <dgm:chPref val="0"/>
        </dgm:presLayoutVars>
      </dgm:prSet>
      <dgm:spPr/>
      <dgm:t>
        <a:bodyPr/>
        <a:lstStyle/>
        <a:p>
          <a:endParaRPr lang="el-GR"/>
        </a:p>
      </dgm:t>
    </dgm:pt>
    <dgm:pt modelId="{3F9C5CDE-3F26-4B7F-8A6E-BD11165208AC}" type="pres">
      <dgm:prSet presAssocID="{08CA567B-3186-4153-868B-F5CEFCFC0735}" presName="sibTrans" presStyleCnt="0"/>
      <dgm:spPr/>
    </dgm:pt>
    <dgm:pt modelId="{D8C0989B-4935-4700-B474-64C2F694BA4F}" type="pres">
      <dgm:prSet presAssocID="{93A0817C-782F-4DA6-B516-60EA28BD65B5}" presName="compNode" presStyleCnt="0"/>
      <dgm:spPr/>
    </dgm:pt>
    <dgm:pt modelId="{6B2D7397-E64A-4085-8DE4-4DAFDC3FCB03}" type="pres">
      <dgm:prSet presAssocID="{93A0817C-782F-4DA6-B516-60EA28BD65B5}" presName="bgRect" presStyleLbl="bgShp" presStyleIdx="1" presStyleCnt="2" custLinFactNeighborX="1636" custLinFactNeighborY="-42514"/>
      <dgm:spPr/>
    </dgm:pt>
    <dgm:pt modelId="{88A357E1-7AAC-4C25-8DE9-3807B6B6F983}" type="pres">
      <dgm:prSet presAssocID="{93A0817C-782F-4DA6-B516-60EA28BD65B5}" presName="iconRect" presStyleLbl="node1" presStyleIdx="1" presStyleCnt="2" custScaleY="96707" custLinFactNeighborX="-15619" custLinFactNeighborY="-73625"/>
      <dgm:spPr>
        <a:blipFill rotWithShape="1">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dgm:spPr>
    </dgm:pt>
    <dgm:pt modelId="{25687CB2-DF6B-41E4-A3E1-359AF5A9B71F}" type="pres">
      <dgm:prSet presAssocID="{93A0817C-782F-4DA6-B516-60EA28BD65B5}" presName="spaceRect" presStyleCnt="0"/>
      <dgm:spPr/>
    </dgm:pt>
    <dgm:pt modelId="{00276C85-D90A-4F31-B333-D310A484F32C}" type="pres">
      <dgm:prSet presAssocID="{93A0817C-782F-4DA6-B516-60EA28BD65B5}" presName="parTx" presStyleLbl="revTx" presStyleIdx="1" presStyleCnt="2" custScaleX="107226" custLinFactNeighborX="-2472" custLinFactNeighborY="-39237">
        <dgm:presLayoutVars>
          <dgm:chMax val="0"/>
          <dgm:chPref val="0"/>
        </dgm:presLayoutVars>
      </dgm:prSet>
      <dgm:spPr/>
      <dgm:t>
        <a:bodyPr/>
        <a:lstStyle/>
        <a:p>
          <a:endParaRPr lang="el-GR"/>
        </a:p>
      </dgm:t>
    </dgm:pt>
  </dgm:ptLst>
  <dgm:cxnLst>
    <dgm:cxn modelId="{5FDD78C9-C4EB-49D8-8C31-9B8AABCA1E8C}" type="presOf" srcId="{14FF9C2E-D4FF-4D62-BF9E-D28B2D75D1C8}" destId="{4AB2496D-5FC5-4159-B30C-F36728E3A515}" srcOrd="0" destOrd="0" presId="urn:microsoft.com/office/officeart/2018/2/layout/IconVerticalSolidList"/>
    <dgm:cxn modelId="{E032570C-1438-4761-BE30-22E63CA29D45}" srcId="{14FF9C2E-D4FF-4D62-BF9E-D28B2D75D1C8}" destId="{93A0817C-782F-4DA6-B516-60EA28BD65B5}" srcOrd="1" destOrd="0" parTransId="{9B31EFA5-4F3D-4353-A0BC-10569F9D84F5}" sibTransId="{A07C82F7-5474-48A8-AD76-4D13F6570262}"/>
    <dgm:cxn modelId="{D0C6E238-A174-4021-87A5-1F9C8A0C3C74}" srcId="{14FF9C2E-D4FF-4D62-BF9E-D28B2D75D1C8}" destId="{3F455DC6-F172-418A-B865-41FBC2222DF5}" srcOrd="0" destOrd="0" parTransId="{A16E0808-23F8-4881-9E0C-E4D7A21D1091}" sibTransId="{08CA567B-3186-4153-868B-F5CEFCFC0735}"/>
    <dgm:cxn modelId="{41C1EBD5-EB80-472F-BDDB-43D524158AE2}" type="presOf" srcId="{3F455DC6-F172-418A-B865-41FBC2222DF5}" destId="{58CDC794-3E9C-4720-9DD9-399FF29010A3}" srcOrd="0" destOrd="0" presId="urn:microsoft.com/office/officeart/2018/2/layout/IconVerticalSolidList"/>
    <dgm:cxn modelId="{85DE5F4F-4A87-4A11-9F51-8C15DB5B5C11}" type="presOf" srcId="{93A0817C-782F-4DA6-B516-60EA28BD65B5}" destId="{00276C85-D90A-4F31-B333-D310A484F32C}" srcOrd="0" destOrd="0" presId="urn:microsoft.com/office/officeart/2018/2/layout/IconVerticalSolidList"/>
    <dgm:cxn modelId="{2205977C-7946-4AC1-B3F2-E839FA4F36EC}" type="presParOf" srcId="{4AB2496D-5FC5-4159-B30C-F36728E3A515}" destId="{5BE8360F-6C6E-4160-9E9A-C28E4D17DC28}" srcOrd="0" destOrd="0" presId="urn:microsoft.com/office/officeart/2018/2/layout/IconVerticalSolidList"/>
    <dgm:cxn modelId="{61153593-048F-45DF-9E42-A7DC7AF82D86}" type="presParOf" srcId="{5BE8360F-6C6E-4160-9E9A-C28E4D17DC28}" destId="{0AD2574A-2FA5-4DD8-B7A3-9B28501BEBA2}" srcOrd="0" destOrd="0" presId="urn:microsoft.com/office/officeart/2018/2/layout/IconVerticalSolidList"/>
    <dgm:cxn modelId="{589FD0FD-2C7E-49E9-AB40-8AF3C1FAC7A3}" type="presParOf" srcId="{5BE8360F-6C6E-4160-9E9A-C28E4D17DC28}" destId="{CA1E0CEF-EF3E-4AC9-A0BE-8C563E9BAB8B}" srcOrd="1" destOrd="0" presId="urn:microsoft.com/office/officeart/2018/2/layout/IconVerticalSolidList"/>
    <dgm:cxn modelId="{76FDA337-30FE-4D4F-B4CD-7AE9D80053E6}" type="presParOf" srcId="{5BE8360F-6C6E-4160-9E9A-C28E4D17DC28}" destId="{CC2ABDD5-1EA1-433A-AE7D-02EFDFFCB97C}" srcOrd="2" destOrd="0" presId="urn:microsoft.com/office/officeart/2018/2/layout/IconVerticalSolidList"/>
    <dgm:cxn modelId="{A775FCA0-E232-4463-BFFF-623F0545990C}" type="presParOf" srcId="{5BE8360F-6C6E-4160-9E9A-C28E4D17DC28}" destId="{58CDC794-3E9C-4720-9DD9-399FF29010A3}" srcOrd="3" destOrd="0" presId="urn:microsoft.com/office/officeart/2018/2/layout/IconVerticalSolidList"/>
    <dgm:cxn modelId="{D4DB0403-ED98-4488-B213-A399DCAFEC3D}" type="presParOf" srcId="{4AB2496D-5FC5-4159-B30C-F36728E3A515}" destId="{3F9C5CDE-3F26-4B7F-8A6E-BD11165208AC}" srcOrd="1" destOrd="0" presId="urn:microsoft.com/office/officeart/2018/2/layout/IconVerticalSolidList"/>
    <dgm:cxn modelId="{D28FA6DD-D19C-41C9-93B2-B5D9F97004A5}" type="presParOf" srcId="{4AB2496D-5FC5-4159-B30C-F36728E3A515}" destId="{D8C0989B-4935-4700-B474-64C2F694BA4F}" srcOrd="2" destOrd="0" presId="urn:microsoft.com/office/officeart/2018/2/layout/IconVerticalSolidList"/>
    <dgm:cxn modelId="{59863301-2BC8-484D-B31F-6F0D1C72D0C2}" type="presParOf" srcId="{D8C0989B-4935-4700-B474-64C2F694BA4F}" destId="{6B2D7397-E64A-4085-8DE4-4DAFDC3FCB03}" srcOrd="0" destOrd="0" presId="urn:microsoft.com/office/officeart/2018/2/layout/IconVerticalSolidList"/>
    <dgm:cxn modelId="{3AEB5062-C827-4CA3-8E15-A5F28419BF92}" type="presParOf" srcId="{D8C0989B-4935-4700-B474-64C2F694BA4F}" destId="{88A357E1-7AAC-4C25-8DE9-3807B6B6F983}" srcOrd="1" destOrd="0" presId="urn:microsoft.com/office/officeart/2018/2/layout/IconVerticalSolidList"/>
    <dgm:cxn modelId="{E99DD437-C2B4-42D7-B9C5-730349B1D37E}" type="presParOf" srcId="{D8C0989B-4935-4700-B474-64C2F694BA4F}" destId="{25687CB2-DF6B-41E4-A3E1-359AF5A9B71F}" srcOrd="2" destOrd="0" presId="urn:microsoft.com/office/officeart/2018/2/layout/IconVerticalSolidList"/>
    <dgm:cxn modelId="{2F05C52E-3F33-4FB3-AC17-1C0A1480FFC5}" type="presParOf" srcId="{D8C0989B-4935-4700-B474-64C2F694BA4F}" destId="{00276C85-D90A-4F31-B333-D310A484F32C}" srcOrd="3" destOrd="0" presId="urn:microsoft.com/office/officeart/2018/2/layout/IconVerticalSoli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574A-2FA5-4DD8-B7A3-9B28501BEBA2}">
      <dsp:nvSpPr>
        <dsp:cNvPr id="0" name=""/>
        <dsp:cNvSpPr/>
      </dsp:nvSpPr>
      <dsp:spPr>
        <a:xfrm>
          <a:off x="-125196" y="0"/>
          <a:ext cx="712534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E0CEF-EF3E-4AC9-A0BE-8C563E9BAB8B}">
      <dsp:nvSpPr>
        <dsp:cNvPr id="0" name=""/>
        <dsp:cNvSpPr/>
      </dsp:nvSpPr>
      <dsp:spPr>
        <a:xfrm>
          <a:off x="0" y="175950"/>
          <a:ext cx="715170" cy="7151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DC794-3E9C-4720-9DD9-399FF29010A3}">
      <dsp:nvSpPr>
        <dsp:cNvPr id="0" name=""/>
        <dsp:cNvSpPr/>
      </dsp:nvSpPr>
      <dsp:spPr>
        <a:xfrm>
          <a:off x="981711" y="15256"/>
          <a:ext cx="6278268"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α) </a:t>
          </a:r>
          <a:r>
            <a:rPr lang="el-GR" sz="1800" kern="1200" dirty="0">
              <a:latin typeface="Garamond" panose="02020404030301010803" pitchFamily="18" charset="0"/>
            </a:rPr>
            <a:t>Σε συνεννόηση με το σύλλογο διδασκόντων θα καλούσατε την αστυνομία;</a:t>
          </a:r>
          <a:endParaRPr lang="en-US" sz="1800" kern="1200" dirty="0">
            <a:latin typeface="Garamond" panose="02020404030301010803" pitchFamily="18" charset="0"/>
          </a:endParaRPr>
        </a:p>
      </dsp:txBody>
      <dsp:txXfrm>
        <a:off x="981711" y="15256"/>
        <a:ext cx="6278268" cy="1300309"/>
      </dsp:txXfrm>
    </dsp:sp>
    <dsp:sp modelId="{6B2D7397-E64A-4085-8DE4-4DAFDC3FCB03}">
      <dsp:nvSpPr>
        <dsp:cNvPr id="0" name=""/>
        <dsp:cNvSpPr/>
      </dsp:nvSpPr>
      <dsp:spPr>
        <a:xfrm>
          <a:off x="-125196" y="1415169"/>
          <a:ext cx="712534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357E1-7AAC-4C25-8DE9-3807B6B6F983}">
      <dsp:nvSpPr>
        <dsp:cNvPr id="0" name=""/>
        <dsp:cNvSpPr/>
      </dsp:nvSpPr>
      <dsp:spPr>
        <a:xfrm>
          <a:off x="0" y="1833804"/>
          <a:ext cx="715170" cy="67015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6C85-D90A-4F31-B333-D310A484F32C}">
      <dsp:nvSpPr>
        <dsp:cNvPr id="0" name=""/>
        <dsp:cNvSpPr/>
      </dsp:nvSpPr>
      <dsp:spPr>
        <a:xfrm>
          <a:off x="972469" y="1495594"/>
          <a:ext cx="6026692"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just" defTabSz="800100">
            <a:lnSpc>
              <a:spcPct val="100000"/>
            </a:lnSpc>
            <a:spcBef>
              <a:spcPct val="0"/>
            </a:spcBef>
            <a:spcAft>
              <a:spcPts val="0"/>
            </a:spcAft>
            <a:buNone/>
          </a:pPr>
          <a:r>
            <a:rPr lang="en-US" sz="1800" b="1" kern="1200" dirty="0">
              <a:latin typeface="Garamond" panose="02020404030301010803" pitchFamily="18" charset="0"/>
            </a:rPr>
            <a:t>β) </a:t>
          </a:r>
          <a:r>
            <a:rPr lang="el-GR" sz="1800" kern="1200" dirty="0">
              <a:latin typeface="Garamond" panose="02020404030301010803" pitchFamily="18" charset="0"/>
            </a:rPr>
            <a:t>Θα θεωρούσατε το θέμα λήξαν μετά την ειλικρινή μετάνοια των μαθητών;</a:t>
          </a:r>
          <a:endParaRPr lang="en-US" sz="1800" kern="1200" dirty="0">
            <a:latin typeface="Garamond" panose="02020404030301010803" pitchFamily="18" charset="0"/>
          </a:endParaRPr>
        </a:p>
      </dsp:txBody>
      <dsp:txXfrm>
        <a:off x="972469" y="1495594"/>
        <a:ext cx="6026692" cy="1300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574A-2FA5-4DD8-B7A3-9B28501BEBA2}">
      <dsp:nvSpPr>
        <dsp:cNvPr id="0" name=""/>
        <dsp:cNvSpPr/>
      </dsp:nvSpPr>
      <dsp:spPr>
        <a:xfrm>
          <a:off x="-217345" y="0"/>
          <a:ext cx="712534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E0CEF-EF3E-4AC9-A0BE-8C563E9BAB8B}">
      <dsp:nvSpPr>
        <dsp:cNvPr id="0" name=""/>
        <dsp:cNvSpPr/>
      </dsp:nvSpPr>
      <dsp:spPr>
        <a:xfrm>
          <a:off x="0" y="175950"/>
          <a:ext cx="715170" cy="7151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DC794-3E9C-4720-9DD9-399FF29010A3}">
      <dsp:nvSpPr>
        <dsp:cNvPr id="0" name=""/>
        <dsp:cNvSpPr/>
      </dsp:nvSpPr>
      <dsp:spPr>
        <a:xfrm>
          <a:off x="705264" y="15256"/>
          <a:ext cx="6646864"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α) </a:t>
          </a:r>
          <a:r>
            <a:rPr lang="el-GR" sz="1800" kern="1200" dirty="0">
              <a:latin typeface="Garamond" panose="02020404030301010803" pitchFamily="18" charset="0"/>
            </a:rPr>
            <a:t>Τη συνδρομή της αστυνομίας γιατί η κλοπή είναι ποινικό αδίκημα;</a:t>
          </a:r>
          <a:endParaRPr lang="en-US" sz="1800" kern="1200" dirty="0">
            <a:latin typeface="Garamond" panose="02020404030301010803" pitchFamily="18" charset="0"/>
          </a:endParaRPr>
        </a:p>
      </dsp:txBody>
      <dsp:txXfrm>
        <a:off x="705264" y="15256"/>
        <a:ext cx="6646864" cy="1300309"/>
      </dsp:txXfrm>
    </dsp:sp>
    <dsp:sp modelId="{6B2D7397-E64A-4085-8DE4-4DAFDC3FCB03}">
      <dsp:nvSpPr>
        <dsp:cNvPr id="0" name=""/>
        <dsp:cNvSpPr/>
      </dsp:nvSpPr>
      <dsp:spPr>
        <a:xfrm>
          <a:off x="-217345" y="1415169"/>
          <a:ext cx="712534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357E1-7AAC-4C25-8DE9-3807B6B6F983}">
      <dsp:nvSpPr>
        <dsp:cNvPr id="0" name=""/>
        <dsp:cNvSpPr/>
      </dsp:nvSpPr>
      <dsp:spPr>
        <a:xfrm>
          <a:off x="0" y="1833804"/>
          <a:ext cx="715170" cy="67015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6C85-D90A-4F31-B333-D310A484F32C}">
      <dsp:nvSpPr>
        <dsp:cNvPr id="0" name=""/>
        <dsp:cNvSpPr/>
      </dsp:nvSpPr>
      <dsp:spPr>
        <a:xfrm>
          <a:off x="880320" y="1495594"/>
          <a:ext cx="6026692"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just" defTabSz="800100">
            <a:lnSpc>
              <a:spcPct val="100000"/>
            </a:lnSpc>
            <a:spcBef>
              <a:spcPct val="0"/>
            </a:spcBef>
            <a:spcAft>
              <a:spcPts val="0"/>
            </a:spcAft>
            <a:buNone/>
          </a:pPr>
          <a:r>
            <a:rPr lang="en-US" sz="1800" b="1" kern="1200" dirty="0">
              <a:latin typeface="Garamond" panose="02020404030301010803" pitchFamily="18" charset="0"/>
            </a:rPr>
            <a:t>β) </a:t>
          </a:r>
          <a:r>
            <a:rPr lang="el-GR" sz="1800" kern="1200" dirty="0">
              <a:latin typeface="Garamond" panose="02020404030301010803" pitchFamily="18" charset="0"/>
            </a:rPr>
            <a:t>Την αλλαγή περιβάλλοντος των δύο μαθητών ως «μέτρο παιδαγωγικού ελέγχου»;</a:t>
          </a:r>
          <a:endParaRPr lang="en-US" sz="1800" kern="1200" dirty="0">
            <a:latin typeface="Garamond" panose="02020404030301010803" pitchFamily="18" charset="0"/>
          </a:endParaRPr>
        </a:p>
      </dsp:txBody>
      <dsp:txXfrm>
        <a:off x="880320" y="1495594"/>
        <a:ext cx="6026692" cy="1300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574A-2FA5-4DD8-B7A3-9B28501BEBA2}">
      <dsp:nvSpPr>
        <dsp:cNvPr id="0" name=""/>
        <dsp:cNvSpPr/>
      </dsp:nvSpPr>
      <dsp:spPr>
        <a:xfrm>
          <a:off x="-79374" y="712820"/>
          <a:ext cx="679555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E0CEF-EF3E-4AC9-A0BE-8C563E9BAB8B}">
      <dsp:nvSpPr>
        <dsp:cNvPr id="0" name=""/>
        <dsp:cNvSpPr/>
      </dsp:nvSpPr>
      <dsp:spPr>
        <a:xfrm>
          <a:off x="313969" y="1005390"/>
          <a:ext cx="715170" cy="7151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DC794-3E9C-4720-9DD9-399FF29010A3}">
      <dsp:nvSpPr>
        <dsp:cNvPr id="0" name=""/>
        <dsp:cNvSpPr/>
      </dsp:nvSpPr>
      <dsp:spPr>
        <a:xfrm>
          <a:off x="1422483" y="712820"/>
          <a:ext cx="5290761"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α) </a:t>
          </a:r>
          <a:r>
            <a:rPr lang="el-GR" sz="1800" kern="1200" dirty="0">
              <a:latin typeface="Garamond" panose="02020404030301010803" pitchFamily="18" charset="0"/>
            </a:rPr>
            <a:t>Να αξιολογήσετε τις προτεινόμενες λύσεις με κριτήριο την εξυπηρέτηση του γενικού συμφέροντος των μαθητών.</a:t>
          </a:r>
          <a:endParaRPr lang="en-US" sz="1800" kern="1200" dirty="0">
            <a:latin typeface="Garamond" panose="02020404030301010803" pitchFamily="18" charset="0"/>
          </a:endParaRPr>
        </a:p>
      </dsp:txBody>
      <dsp:txXfrm>
        <a:off x="1422483" y="712820"/>
        <a:ext cx="5290761" cy="1300309"/>
      </dsp:txXfrm>
    </dsp:sp>
    <dsp:sp modelId="{6B2D7397-E64A-4085-8DE4-4DAFDC3FCB03}">
      <dsp:nvSpPr>
        <dsp:cNvPr id="0" name=""/>
        <dsp:cNvSpPr/>
      </dsp:nvSpPr>
      <dsp:spPr>
        <a:xfrm>
          <a:off x="-79374" y="2338207"/>
          <a:ext cx="679555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357E1-7AAC-4C25-8DE9-3807B6B6F983}">
      <dsp:nvSpPr>
        <dsp:cNvPr id="0" name=""/>
        <dsp:cNvSpPr/>
      </dsp:nvSpPr>
      <dsp:spPr>
        <a:xfrm>
          <a:off x="313969" y="2630777"/>
          <a:ext cx="715170" cy="7151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6C85-D90A-4F31-B333-D310A484F32C}">
      <dsp:nvSpPr>
        <dsp:cNvPr id="0" name=""/>
        <dsp:cNvSpPr/>
      </dsp:nvSpPr>
      <dsp:spPr>
        <a:xfrm>
          <a:off x="1260797" y="2338207"/>
          <a:ext cx="5614133"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β) </a:t>
          </a:r>
          <a:r>
            <a:rPr lang="el-GR" sz="1800" kern="1200" dirty="0">
              <a:latin typeface="Garamond" panose="02020404030301010803" pitchFamily="18" charset="0"/>
            </a:rPr>
            <a:t>Να επιλέξετε τη λύση που κατά την κρίση σας εκπληρώνει την επιθυμία του δωρητή.</a:t>
          </a:r>
          <a:endParaRPr lang="en-US" sz="1800" kern="1200" dirty="0">
            <a:latin typeface="Garamond" panose="02020404030301010803" pitchFamily="18" charset="0"/>
          </a:endParaRPr>
        </a:p>
      </dsp:txBody>
      <dsp:txXfrm>
        <a:off x="1260797" y="2338207"/>
        <a:ext cx="5614133" cy="1300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574A-2FA5-4DD8-B7A3-9B28501BEBA2}">
      <dsp:nvSpPr>
        <dsp:cNvPr id="0" name=""/>
        <dsp:cNvSpPr/>
      </dsp:nvSpPr>
      <dsp:spPr>
        <a:xfrm>
          <a:off x="-101505" y="0"/>
          <a:ext cx="7125347" cy="1948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E0CEF-EF3E-4AC9-A0BE-8C563E9BAB8B}">
      <dsp:nvSpPr>
        <dsp:cNvPr id="0" name=""/>
        <dsp:cNvSpPr/>
      </dsp:nvSpPr>
      <dsp:spPr>
        <a:xfrm>
          <a:off x="10136" y="479395"/>
          <a:ext cx="972127" cy="90738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DC794-3E9C-4720-9DD9-399FF29010A3}">
      <dsp:nvSpPr>
        <dsp:cNvPr id="0" name=""/>
        <dsp:cNvSpPr/>
      </dsp:nvSpPr>
      <dsp:spPr>
        <a:xfrm>
          <a:off x="1351296" y="0"/>
          <a:ext cx="5888225" cy="1950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24" tIns="206424" rIns="206424" bIns="206424" numCol="1" spcCol="1270" anchor="ctr" anchorCtr="0">
          <a:noAutofit/>
        </a:bodyPr>
        <a:lstStyle/>
        <a:p>
          <a:pPr marL="0" lvl="0" indent="0" algn="l" defTabSz="800100">
            <a:lnSpc>
              <a:spcPct val="100000"/>
            </a:lnSpc>
            <a:spcBef>
              <a:spcPct val="0"/>
            </a:spcBef>
            <a:spcAft>
              <a:spcPts val="0"/>
            </a:spcAft>
            <a:buNone/>
          </a:pPr>
          <a:r>
            <a:rPr lang="en-US" sz="1800" b="1" kern="1200" dirty="0">
              <a:latin typeface="Garamond" panose="02020404030301010803" pitchFamily="18" charset="0"/>
            </a:rPr>
            <a:t>α) </a:t>
          </a:r>
          <a:r>
            <a:rPr lang="el-GR" sz="1800" kern="1200" dirty="0">
              <a:latin typeface="Garamond" panose="02020404030301010803" pitchFamily="18" charset="0"/>
            </a:rPr>
            <a:t>το γεγονός ότι στην υπόλοιπη χώρα το 7% των δημοτικών σχολείων λειτουργούν με κυλιόμενο ωράριο, το 35% των δημοτικών σχολείων είναι συστεγαζόμενα και το 40% των δημοτικών σχολείων λειτουργούν ως Σχολεία </a:t>
          </a:r>
          <a:r>
            <a:rPr lang="el-GR" sz="1800" kern="1200" dirty="0" err="1">
              <a:latin typeface="Garamond" panose="02020404030301010803" pitchFamily="18" charset="0"/>
            </a:rPr>
            <a:t>Διευρυνόμενου</a:t>
          </a:r>
          <a:r>
            <a:rPr lang="el-GR" sz="1800" kern="1200" dirty="0">
              <a:latin typeface="Garamond" panose="02020404030301010803" pitchFamily="18" charset="0"/>
            </a:rPr>
            <a:t> Ωραρίου (Σ.Δ.Ω.) με 25-30 μαθητές σε κάθε τάξη   </a:t>
          </a:r>
          <a:r>
            <a:rPr lang="el-GR" sz="1800" b="1" kern="1200" dirty="0">
              <a:latin typeface="Garamond" panose="02020404030301010803" pitchFamily="18" charset="0"/>
            </a:rPr>
            <a:t>και</a:t>
          </a:r>
          <a:r>
            <a:rPr lang="el-GR" sz="1800" kern="1200" dirty="0">
              <a:latin typeface="Garamond" panose="02020404030301010803" pitchFamily="18" charset="0"/>
            </a:rPr>
            <a:t> </a:t>
          </a:r>
        </a:p>
        <a:p>
          <a:pPr marL="0" lvl="0" indent="0" algn="l" defTabSz="800100">
            <a:lnSpc>
              <a:spcPct val="100000"/>
            </a:lnSpc>
            <a:spcBef>
              <a:spcPct val="0"/>
            </a:spcBef>
            <a:spcAft>
              <a:spcPts val="0"/>
            </a:spcAft>
            <a:buNone/>
          </a:pPr>
          <a:endParaRPr lang="en-US" sz="1800" kern="1200" dirty="0">
            <a:latin typeface="Garamond" panose="02020404030301010803" pitchFamily="18" charset="0"/>
          </a:endParaRPr>
        </a:p>
      </dsp:txBody>
      <dsp:txXfrm>
        <a:off x="1351296" y="0"/>
        <a:ext cx="5888225" cy="1950464"/>
      </dsp:txXfrm>
    </dsp:sp>
    <dsp:sp modelId="{6B2D7397-E64A-4085-8DE4-4DAFDC3FCB03}">
      <dsp:nvSpPr>
        <dsp:cNvPr id="0" name=""/>
        <dsp:cNvSpPr/>
      </dsp:nvSpPr>
      <dsp:spPr>
        <a:xfrm>
          <a:off x="-752" y="2368780"/>
          <a:ext cx="7125347" cy="1948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357E1-7AAC-4C25-8DE9-3807B6B6F983}">
      <dsp:nvSpPr>
        <dsp:cNvPr id="0" name=""/>
        <dsp:cNvSpPr/>
      </dsp:nvSpPr>
      <dsp:spPr>
        <a:xfrm>
          <a:off x="224684" y="2998020"/>
          <a:ext cx="972127" cy="87750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6C85-D90A-4F31-B333-D310A484F32C}">
      <dsp:nvSpPr>
        <dsp:cNvPr id="0" name=""/>
        <dsp:cNvSpPr/>
      </dsp:nvSpPr>
      <dsp:spPr>
        <a:xfrm>
          <a:off x="1472934" y="2368810"/>
          <a:ext cx="5338837" cy="1950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24" tIns="206424" rIns="206424" bIns="206424" numCol="1" spcCol="1270" anchor="ctr" anchorCtr="0">
          <a:noAutofit/>
        </a:bodyPr>
        <a:lstStyle/>
        <a:p>
          <a:pPr marL="0" lvl="0" indent="0" algn="just" defTabSz="800100">
            <a:lnSpc>
              <a:spcPct val="100000"/>
            </a:lnSpc>
            <a:spcBef>
              <a:spcPct val="0"/>
            </a:spcBef>
            <a:spcAft>
              <a:spcPts val="0"/>
            </a:spcAft>
            <a:buNone/>
          </a:pPr>
          <a:r>
            <a:rPr lang="en-US" sz="1800" b="1" kern="1200" dirty="0">
              <a:latin typeface="Garamond" panose="02020404030301010803" pitchFamily="18" charset="0"/>
            </a:rPr>
            <a:t>β) </a:t>
          </a:r>
          <a:r>
            <a:rPr lang="el-GR" sz="1800" kern="1200" dirty="0">
              <a:latin typeface="Garamond" panose="02020404030301010803" pitchFamily="18" charset="0"/>
            </a:rPr>
            <a:t>τους τρεις βασικούς παράγοντες λειτουργίας μιας σχολικής μονάδας: οικονομικό, παιδαγωγικό και κοινωνικό, τι εισήγηση θα κάνατε στην προϊσταμένη σας Αρχή;</a:t>
          </a:r>
          <a:endParaRPr lang="en-US" sz="1800" kern="1200" dirty="0">
            <a:latin typeface="Garamond" panose="02020404030301010803" pitchFamily="18" charset="0"/>
          </a:endParaRPr>
        </a:p>
      </dsp:txBody>
      <dsp:txXfrm>
        <a:off x="1472934" y="2368810"/>
        <a:ext cx="5338837" cy="1950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574A-2FA5-4DD8-B7A3-9B28501BEBA2}">
      <dsp:nvSpPr>
        <dsp:cNvPr id="0" name=""/>
        <dsp:cNvSpPr/>
      </dsp:nvSpPr>
      <dsp:spPr>
        <a:xfrm>
          <a:off x="-138538" y="285863"/>
          <a:ext cx="712534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E0CEF-EF3E-4AC9-A0BE-8C563E9BAB8B}">
      <dsp:nvSpPr>
        <dsp:cNvPr id="0" name=""/>
        <dsp:cNvSpPr/>
      </dsp:nvSpPr>
      <dsp:spPr>
        <a:xfrm>
          <a:off x="0" y="490825"/>
          <a:ext cx="715170" cy="7151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DC794-3E9C-4720-9DD9-399FF29010A3}">
      <dsp:nvSpPr>
        <dsp:cNvPr id="0" name=""/>
        <dsp:cNvSpPr/>
      </dsp:nvSpPr>
      <dsp:spPr>
        <a:xfrm>
          <a:off x="682669" y="284771"/>
          <a:ext cx="6646864"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α) </a:t>
          </a:r>
          <a:r>
            <a:rPr lang="el-GR" sz="1800" kern="1200" dirty="0">
              <a:latin typeface="Garamond" panose="02020404030301010803" pitchFamily="18" charset="0"/>
            </a:rPr>
            <a:t>Να εξετάσετε αν ήταν νόμιμη η απόφαση της προϊσταμένης του σχολείου.</a:t>
          </a:r>
          <a:endParaRPr lang="en-US" sz="1800" kern="1200" dirty="0">
            <a:latin typeface="Garamond" panose="02020404030301010803" pitchFamily="18" charset="0"/>
          </a:endParaRPr>
        </a:p>
      </dsp:txBody>
      <dsp:txXfrm>
        <a:off x="682669" y="284771"/>
        <a:ext cx="6646864" cy="1300309"/>
      </dsp:txXfrm>
    </dsp:sp>
    <dsp:sp modelId="{6B2D7397-E64A-4085-8DE4-4DAFDC3FCB03}">
      <dsp:nvSpPr>
        <dsp:cNvPr id="0" name=""/>
        <dsp:cNvSpPr/>
      </dsp:nvSpPr>
      <dsp:spPr>
        <a:xfrm>
          <a:off x="-138538" y="1785394"/>
          <a:ext cx="712534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357E1-7AAC-4C25-8DE9-3807B6B6F983}">
      <dsp:nvSpPr>
        <dsp:cNvPr id="0" name=""/>
        <dsp:cNvSpPr/>
      </dsp:nvSpPr>
      <dsp:spPr>
        <a:xfrm>
          <a:off x="14323" y="2143085"/>
          <a:ext cx="715170" cy="67015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6C85-D90A-4F31-B333-D310A484F32C}">
      <dsp:nvSpPr>
        <dsp:cNvPr id="0" name=""/>
        <dsp:cNvSpPr/>
      </dsp:nvSpPr>
      <dsp:spPr>
        <a:xfrm>
          <a:off x="880320" y="1828005"/>
          <a:ext cx="6026692"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just" defTabSz="800100">
            <a:lnSpc>
              <a:spcPct val="100000"/>
            </a:lnSpc>
            <a:spcBef>
              <a:spcPct val="0"/>
            </a:spcBef>
            <a:spcAft>
              <a:spcPts val="0"/>
            </a:spcAft>
            <a:buNone/>
          </a:pPr>
          <a:r>
            <a:rPr lang="en-US" sz="1800" b="1" kern="1200" dirty="0">
              <a:latin typeface="Garamond" panose="02020404030301010803" pitchFamily="18" charset="0"/>
            </a:rPr>
            <a:t>β) </a:t>
          </a:r>
          <a:r>
            <a:rPr lang="el-GR" sz="1800" kern="1200" dirty="0">
              <a:latin typeface="Garamond" panose="02020404030301010803" pitchFamily="18" charset="0"/>
            </a:rPr>
            <a:t>Αν ήσαστε εσείς στη θέσης της παραπάνω προϊσταμένης, πως θα αντιμετωπίζατε παρόμοια κατάσταση;</a:t>
          </a:r>
          <a:endParaRPr lang="en-US" sz="1800" kern="1200" dirty="0">
            <a:latin typeface="Garamond" panose="02020404030301010803" pitchFamily="18" charset="0"/>
          </a:endParaRPr>
        </a:p>
      </dsp:txBody>
      <dsp:txXfrm>
        <a:off x="880320" y="1828005"/>
        <a:ext cx="6026692" cy="13003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pPr/>
              <a:t>3/19/2023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pPr/>
              <a:t>‹#›</a:t>
            </a:fld>
            <a:endParaRPr lang="en-US"/>
          </a:p>
        </p:txBody>
      </p:sp>
    </p:spTree>
    <p:extLst>
      <p:ext uri="{BB962C8B-B14F-4D97-AF65-F5344CB8AC3E}">
        <p14:creationId xmlns:p14="http://schemas.microsoft.com/office/powerpoint/2010/main" xmlns=""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36D7AFB-15B6-4481-A6C1-90C4E03582BF}"/>
              </a:ext>
            </a:extLst>
          </p:cNvPr>
          <p:cNvSpPr/>
          <p:nvPr userDrawn="1"/>
        </p:nvSpPr>
        <p:spPr>
          <a:xfrm>
            <a:off x="5781047" y="260648"/>
            <a:ext cx="5952661" cy="63367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Picture Placeholder 2">
            <a:extLst>
              <a:ext uri="{FF2B5EF4-FFF2-40B4-BE49-F238E27FC236}">
                <a16:creationId xmlns:a16="http://schemas.microsoft.com/office/drawing/2014/main" xmlns="" id="{A2D93165-E73B-49E2-8635-02E21C046FC9}"/>
              </a:ext>
            </a:extLst>
          </p:cNvPr>
          <p:cNvSpPr>
            <a:spLocks noGrp="1"/>
          </p:cNvSpPr>
          <p:nvPr>
            <p:ph type="pic" idx="14" hasCustomPrompt="1"/>
          </p:nvPr>
        </p:nvSpPr>
        <p:spPr>
          <a:xfrm>
            <a:off x="734769" y="1196752"/>
            <a:ext cx="10849205" cy="3456384"/>
          </a:xfrm>
          <a:prstGeom prst="rect">
            <a:avLst/>
          </a:prstGeom>
          <a:solidFill>
            <a:schemeClr val="bg1">
              <a:lumMod val="95000"/>
            </a:schemeClr>
          </a:solidFill>
          <a:ln w="19050">
            <a:solidFill>
              <a:schemeClr val="bg1">
                <a:lumMod val="65000"/>
              </a:schemeClr>
            </a:solid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제목 1">
            <a:extLst>
              <a:ext uri="{FF2B5EF4-FFF2-40B4-BE49-F238E27FC236}">
                <a16:creationId xmlns:a16="http://schemas.microsoft.com/office/drawing/2014/main" xmlns="" id="{8F51187F-8B7D-4CCE-8CAB-89F352270EAC}"/>
              </a:ext>
            </a:extLst>
          </p:cNvPr>
          <p:cNvSpPr>
            <a:spLocks noGrp="1"/>
          </p:cNvSpPr>
          <p:nvPr>
            <p:ph type="title" hasCustomPrompt="1"/>
          </p:nvPr>
        </p:nvSpPr>
        <p:spPr>
          <a:xfrm>
            <a:off x="0" y="269852"/>
            <a:ext cx="12192000" cy="710877"/>
          </a:xfrm>
          <a:prstGeom prst="rect">
            <a:avLst/>
          </a:prstGeom>
        </p:spPr>
        <p:txBody>
          <a:bodyPr anchor="ctr">
            <a:noAutofit/>
          </a:bodyPr>
          <a:lstStyle>
            <a:lvl1pPr algn="ctr">
              <a:defRPr sz="48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xmlns=""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233BDCAA-2A7E-41A1-9D44-649A2432BF22}"/>
              </a:ext>
            </a:extLst>
          </p:cNvPr>
          <p:cNvSpPr>
            <a:spLocks noGrp="1"/>
          </p:cNvSpPr>
          <p:nvPr>
            <p:ph type="pic" idx="10" hasCustomPrompt="1"/>
          </p:nvPr>
        </p:nvSpPr>
        <p:spPr>
          <a:xfrm>
            <a:off x="4092000" y="54582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xmlns="" id="{A9C2840B-D2DF-4F8C-B40B-85D0E23CC558}"/>
              </a:ext>
            </a:extLst>
          </p:cNvPr>
          <p:cNvSpPr>
            <a:spLocks noGrp="1"/>
          </p:cNvSpPr>
          <p:nvPr>
            <p:ph type="pic" idx="11" hasCustomPrompt="1"/>
          </p:nvPr>
        </p:nvSpPr>
        <p:spPr>
          <a:xfrm>
            <a:off x="0" y="357540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xmlns="" id="{E0178A45-E1F2-4219-82A5-06E071535503}"/>
              </a:ext>
            </a:extLst>
          </p:cNvPr>
          <p:cNvGrpSpPr/>
          <p:nvPr userDrawn="1"/>
        </p:nvGrpSpPr>
        <p:grpSpPr>
          <a:xfrm>
            <a:off x="637723" y="3059055"/>
            <a:ext cx="4156177" cy="3268904"/>
            <a:chOff x="2444748" y="555045"/>
            <a:chExt cx="7282048" cy="5727454"/>
          </a:xfrm>
        </p:grpSpPr>
        <p:sp>
          <p:nvSpPr>
            <p:cNvPr id="3" name="Freeform: Shape 2">
              <a:extLst>
                <a:ext uri="{FF2B5EF4-FFF2-40B4-BE49-F238E27FC236}">
                  <a16:creationId xmlns:a16="http://schemas.microsoft.com/office/drawing/2014/main" xmlns="" id="{85E309B5-D35D-4C95-A09A-4E2C8B12E33E}"/>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xmlns="" id="{3A4C29C0-CEE1-45B8-A0C3-402E9D4A7CC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xmlns="" id="{3DAF51F6-CAE6-497C-8F0E-AC4008FDE669}"/>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ADE4362C-E294-4C51-947C-C72C712BDF94}"/>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xmlns="" id="{7848B4B1-766D-4432-9FDC-F940B1A061D7}"/>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B5855D06-FC93-4234-A8B0-C678B458F671}"/>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704C8F15-E1BE-4C55-9E32-90AE37C36470}"/>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ABF5B835-A302-44A2-A60F-1F12E64F4EE3}"/>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그림 개체 틀 2">
            <a:extLst>
              <a:ext uri="{FF2B5EF4-FFF2-40B4-BE49-F238E27FC236}">
                <a16:creationId xmlns:a16="http://schemas.microsoft.com/office/drawing/2014/main" xmlns="" id="{E32D52F7-8EF1-4FD1-9F8E-0108B46380D2}"/>
              </a:ext>
            </a:extLst>
          </p:cNvPr>
          <p:cNvSpPr>
            <a:spLocks noGrp="1"/>
          </p:cNvSpPr>
          <p:nvPr>
            <p:ph type="pic" sz="quarter" idx="14" hasCustomPrompt="1"/>
          </p:nvPr>
        </p:nvSpPr>
        <p:spPr>
          <a:xfrm>
            <a:off x="0" y="1"/>
            <a:ext cx="12192000" cy="3884023"/>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xmlns="" id="{5CF05A6B-CDF0-4EC5-9C70-296EED51DE50}"/>
              </a:ext>
            </a:extLst>
          </p:cNvPr>
          <p:cNvSpPr>
            <a:spLocks noGrp="1"/>
          </p:cNvSpPr>
          <p:nvPr>
            <p:ph type="pic" sz="quarter" idx="42" hasCustomPrompt="1"/>
          </p:nvPr>
        </p:nvSpPr>
        <p:spPr>
          <a:xfrm>
            <a:off x="767538" y="3202164"/>
            <a:ext cx="3917673" cy="2251458"/>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23B867E3-38AB-4476-8632-34EDFC59DB87}"/>
              </a:ext>
            </a:extLst>
          </p:cNvPr>
          <p:cNvSpPr>
            <a:spLocks noGrp="1"/>
          </p:cNvSpPr>
          <p:nvPr>
            <p:ph type="pic" sz="quarter" idx="43" hasCustomPrompt="1"/>
          </p:nvPr>
        </p:nvSpPr>
        <p:spPr>
          <a:xfrm>
            <a:off x="6600622" y="1305993"/>
            <a:ext cx="4334608" cy="433509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 name="Arc 2">
            <a:extLst>
              <a:ext uri="{FF2B5EF4-FFF2-40B4-BE49-F238E27FC236}">
                <a16:creationId xmlns:a16="http://schemas.microsoft.com/office/drawing/2014/main" xmlns="" id="{94A74E82-B34D-4C4B-B00A-63C2E0C1481F}"/>
              </a:ext>
            </a:extLst>
          </p:cNvPr>
          <p:cNvSpPr/>
          <p:nvPr userDrawn="1"/>
        </p:nvSpPr>
        <p:spPr>
          <a:xfrm>
            <a:off x="6320628" y="1026240"/>
            <a:ext cx="4894597" cy="4894597"/>
          </a:xfrm>
          <a:prstGeom prst="arc">
            <a:avLst>
              <a:gd name="adj1" fmla="val 12493243"/>
              <a:gd name="adj2" fmla="val 8891088"/>
            </a:avLst>
          </a:prstGeom>
          <a:ln w="25400">
            <a:solidFill>
              <a:schemeClr val="accent1"/>
            </a:solidFill>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xmlns=""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xmlns=""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xmlns="" id="{7A93F2A8-E9B4-4FBC-B414-DC9803D923D9}"/>
              </a:ext>
            </a:extLst>
          </p:cNvPr>
          <p:cNvSpPr>
            <a:spLocks noGrp="1"/>
          </p:cNvSpPr>
          <p:nvPr>
            <p:ph type="pic" sz="quarter" idx="11" hasCustomPrompt="1"/>
          </p:nvPr>
        </p:nvSpPr>
        <p:spPr>
          <a:xfrm>
            <a:off x="995168" y="2560523"/>
            <a:ext cx="2160000" cy="2160000"/>
          </a:xfrm>
          <a:prstGeom prst="ellipse">
            <a:avLst/>
          </a:prstGeom>
          <a:solidFill>
            <a:schemeClr val="bg1">
              <a:lumMod val="95000"/>
            </a:schemeClr>
          </a:solidFill>
          <a:ln w="22225">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EC3D2488-3F58-407E-9BB0-8EE204A58A8A}"/>
              </a:ext>
            </a:extLst>
          </p:cNvPr>
          <p:cNvSpPr>
            <a:spLocks noGrp="1"/>
          </p:cNvSpPr>
          <p:nvPr>
            <p:ph type="pic" sz="quarter" idx="57" hasCustomPrompt="1"/>
          </p:nvPr>
        </p:nvSpPr>
        <p:spPr>
          <a:xfrm>
            <a:off x="4495312" y="2560523"/>
            <a:ext cx="2160000" cy="2160000"/>
          </a:xfrm>
          <a:prstGeom prst="ellipse">
            <a:avLst/>
          </a:prstGeom>
          <a:solidFill>
            <a:schemeClr val="bg1">
              <a:lumMod val="95000"/>
            </a:schemeClr>
          </a:solidFill>
          <a:ln w="2222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86B69C6D-9647-4A3E-9A66-A73EE3F4286F}"/>
              </a:ext>
            </a:extLst>
          </p:cNvPr>
          <p:cNvSpPr>
            <a:spLocks noGrp="1"/>
          </p:cNvSpPr>
          <p:nvPr>
            <p:ph type="pic" sz="quarter" idx="60" hasCustomPrompt="1"/>
          </p:nvPr>
        </p:nvSpPr>
        <p:spPr>
          <a:xfrm>
            <a:off x="7995455" y="2560523"/>
            <a:ext cx="2160000" cy="2160000"/>
          </a:xfrm>
          <a:prstGeom prst="ellipse">
            <a:avLst/>
          </a:prstGeom>
          <a:solidFill>
            <a:schemeClr val="bg1">
              <a:lumMod val="95000"/>
            </a:schemeClr>
          </a:solidFill>
          <a:ln w="2222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xmlns=""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E117BCC-3032-4F8C-AA88-4892223066D6}"/>
              </a:ext>
            </a:extLst>
          </p:cNvPr>
          <p:cNvGrpSpPr/>
          <p:nvPr userDrawn="1"/>
        </p:nvGrpSpPr>
        <p:grpSpPr>
          <a:xfrm>
            <a:off x="9613650" y="2003247"/>
            <a:ext cx="2578350" cy="4052320"/>
            <a:chOff x="9508727" y="2147107"/>
            <a:chExt cx="2683273" cy="4217224"/>
          </a:xfrm>
        </p:grpSpPr>
        <p:sp>
          <p:nvSpPr>
            <p:cNvPr id="3" name="Freeform: Shape 2">
              <a:extLst>
                <a:ext uri="{FF2B5EF4-FFF2-40B4-BE49-F238E27FC236}">
                  <a16:creationId xmlns:a16="http://schemas.microsoft.com/office/drawing/2014/main" xmlns="" id="{D9E0B0B1-4B11-4180-BADE-DB071FCDEC5D}"/>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xmlns="" id="{1EDE72EE-879B-4FEA-A6CD-BCF46F39E4C4}"/>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5" name="Freeform: Shape 4">
              <a:extLst>
                <a:ext uri="{FF2B5EF4-FFF2-40B4-BE49-F238E27FC236}">
                  <a16:creationId xmlns:a16="http://schemas.microsoft.com/office/drawing/2014/main" xmlns="" id="{2CCB3843-05FA-4D36-8253-9E8F3AB1921C}"/>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6" name="Freeform: Shape 5">
              <a:extLst>
                <a:ext uri="{FF2B5EF4-FFF2-40B4-BE49-F238E27FC236}">
                  <a16:creationId xmlns:a16="http://schemas.microsoft.com/office/drawing/2014/main" xmlns="" id="{AB7AF8A9-20F4-42A9-9ACC-52EA430548E1}"/>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7" name="Freeform: Shape 6">
              <a:extLst>
                <a:ext uri="{FF2B5EF4-FFF2-40B4-BE49-F238E27FC236}">
                  <a16:creationId xmlns:a16="http://schemas.microsoft.com/office/drawing/2014/main" xmlns="" id="{A3B04ADD-D9A0-4779-9DE8-7B053FC465F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xmlns="" id="{F98221A9-6AC7-4184-B404-4D26AC76772E}"/>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E24C79AC-939D-4B2C-8A93-F1F58E8EDBA8}"/>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0" name="Rectangle 9">
            <a:extLst>
              <a:ext uri="{FF2B5EF4-FFF2-40B4-BE49-F238E27FC236}">
                <a16:creationId xmlns:a16="http://schemas.microsoft.com/office/drawing/2014/main" xmlns="" id="{079717CE-5FF1-456C-B564-55798E060E3B}"/>
              </a:ext>
            </a:extLst>
          </p:cNvPr>
          <p:cNvSpPr/>
          <p:nvPr userDrawn="1"/>
        </p:nvSpPr>
        <p:spPr>
          <a:xfrm>
            <a:off x="0" y="2"/>
            <a:ext cx="12192000" cy="18804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1" name="Oval 10">
            <a:extLst>
              <a:ext uri="{FF2B5EF4-FFF2-40B4-BE49-F238E27FC236}">
                <a16:creationId xmlns:a16="http://schemas.microsoft.com/office/drawing/2014/main" xmlns="" id="{F51B4AAB-F0BC-4BA8-8711-B6E764DC67C4}"/>
              </a:ext>
            </a:extLst>
          </p:cNvPr>
          <p:cNvSpPr/>
          <p:nvPr userDrawn="1"/>
        </p:nvSpPr>
        <p:spPr>
          <a:xfrm>
            <a:off x="5466000" y="1233032"/>
            <a:ext cx="1260000" cy="12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Oval 9">
            <a:extLst>
              <a:ext uri="{FF2B5EF4-FFF2-40B4-BE49-F238E27FC236}">
                <a16:creationId xmlns:a16="http://schemas.microsoft.com/office/drawing/2014/main" xmlns="" id="{13FCA882-D6A7-47A0-8F53-222F73770C2C}"/>
              </a:ext>
            </a:extLst>
          </p:cNvPr>
          <p:cNvSpPr/>
          <p:nvPr userDrawn="1"/>
        </p:nvSpPr>
        <p:spPr>
          <a:xfrm>
            <a:off x="6714751" y="3743880"/>
            <a:ext cx="2520000" cy="25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Picture Placeholder 2">
            <a:extLst>
              <a:ext uri="{FF2B5EF4-FFF2-40B4-BE49-F238E27FC236}">
                <a16:creationId xmlns:a16="http://schemas.microsoft.com/office/drawing/2014/main" xmlns="" id="{9DB5361C-4E28-430F-9AB8-82C47DA59C59}"/>
              </a:ext>
            </a:extLst>
          </p:cNvPr>
          <p:cNvSpPr>
            <a:spLocks noGrp="1"/>
          </p:cNvSpPr>
          <p:nvPr>
            <p:ph type="pic" idx="10" hasCustomPrompt="1"/>
          </p:nvPr>
        </p:nvSpPr>
        <p:spPr>
          <a:xfrm>
            <a:off x="9745813" y="2221239"/>
            <a:ext cx="2446188" cy="273681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4" name="Group 20">
            <a:extLst>
              <a:ext uri="{FF2B5EF4-FFF2-40B4-BE49-F238E27FC236}">
                <a16:creationId xmlns:a16="http://schemas.microsoft.com/office/drawing/2014/main" xmlns="" id="{354EA4D5-D4EB-4CB5-9857-49FA2B15841F}"/>
              </a:ext>
            </a:extLst>
          </p:cNvPr>
          <p:cNvGrpSpPr/>
          <p:nvPr userDrawn="1"/>
        </p:nvGrpSpPr>
        <p:grpSpPr>
          <a:xfrm>
            <a:off x="7019112" y="2341950"/>
            <a:ext cx="1890758" cy="3323854"/>
            <a:chOff x="445712" y="1449040"/>
            <a:chExt cx="2113018" cy="3924176"/>
          </a:xfrm>
        </p:grpSpPr>
        <p:sp>
          <p:nvSpPr>
            <p:cNvPr id="15" name="Rounded Rectangle 21">
              <a:extLst>
                <a:ext uri="{FF2B5EF4-FFF2-40B4-BE49-F238E27FC236}">
                  <a16:creationId xmlns:a16="http://schemas.microsoft.com/office/drawing/2014/main" xmlns="" id="{FBFC0138-3DDC-4D23-9F01-896D4915E92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6" name="Rectangle 22">
              <a:extLst>
                <a:ext uri="{FF2B5EF4-FFF2-40B4-BE49-F238E27FC236}">
                  <a16:creationId xmlns:a16="http://schemas.microsoft.com/office/drawing/2014/main" xmlns="" id="{118890BA-E4FD-42D6-8AC7-1AC8FAC00592}"/>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7" name="Group 23">
              <a:extLst>
                <a:ext uri="{FF2B5EF4-FFF2-40B4-BE49-F238E27FC236}">
                  <a16:creationId xmlns:a16="http://schemas.microsoft.com/office/drawing/2014/main" xmlns="" id="{2E10FAE0-0A16-4D44-B561-8BFCCF53C81B}"/>
                </a:ext>
              </a:extLst>
            </p:cNvPr>
            <p:cNvGrpSpPr/>
            <p:nvPr userDrawn="1"/>
          </p:nvGrpSpPr>
          <p:grpSpPr>
            <a:xfrm>
              <a:off x="1407705" y="5045834"/>
              <a:ext cx="211967" cy="211967"/>
              <a:chOff x="1549420" y="5712364"/>
              <a:chExt cx="312583" cy="312583"/>
            </a:xfrm>
          </p:grpSpPr>
          <p:sp>
            <p:nvSpPr>
              <p:cNvPr id="18" name="Oval 24">
                <a:extLst>
                  <a:ext uri="{FF2B5EF4-FFF2-40B4-BE49-F238E27FC236}">
                    <a16:creationId xmlns:a16="http://schemas.microsoft.com/office/drawing/2014/main" xmlns="" id="{9AE4CF47-5EF3-4EA4-A009-ABF2A05D1F14}"/>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ounded Rectangle 25">
                <a:extLst>
                  <a:ext uri="{FF2B5EF4-FFF2-40B4-BE49-F238E27FC236}">
                    <a16:creationId xmlns:a16="http://schemas.microsoft.com/office/drawing/2014/main" xmlns="" id="{6C8A489D-2846-49A9-B94F-3D588B4AB95C}"/>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0" name="Picture Placeholder 2">
            <a:extLst>
              <a:ext uri="{FF2B5EF4-FFF2-40B4-BE49-F238E27FC236}">
                <a16:creationId xmlns:a16="http://schemas.microsoft.com/office/drawing/2014/main" xmlns="" id="{35D9DFBD-E320-498F-B6AB-EDE7A3C3E4A3}"/>
              </a:ext>
            </a:extLst>
          </p:cNvPr>
          <p:cNvSpPr>
            <a:spLocks noGrp="1"/>
          </p:cNvSpPr>
          <p:nvPr>
            <p:ph type="pic" idx="11" hasCustomPrompt="1"/>
          </p:nvPr>
        </p:nvSpPr>
        <p:spPr>
          <a:xfrm>
            <a:off x="7145482" y="2668904"/>
            <a:ext cx="1624041" cy="2663428"/>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21" name="Text Placeholder 9">
            <a:extLst>
              <a:ext uri="{FF2B5EF4-FFF2-40B4-BE49-F238E27FC236}">
                <a16:creationId xmlns:a16="http://schemas.microsoft.com/office/drawing/2014/main" xmlns="" id="{4E77E7AC-8C78-442E-888C-75CA5F39664A}"/>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642695E7-0C1B-46BA-A458-9D37FBA5911A}"/>
              </a:ext>
            </a:extLst>
          </p:cNvPr>
          <p:cNvSpPr>
            <a:spLocks noGrp="1"/>
          </p:cNvSpPr>
          <p:nvPr>
            <p:ph type="pic" idx="10" hasCustomPrompt="1"/>
          </p:nvPr>
        </p:nvSpPr>
        <p:spPr>
          <a:xfrm>
            <a:off x="0" y="0"/>
            <a:ext cx="4032000"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2A4CA258-6152-46AF-8FC9-428779C9219B}"/>
              </a:ext>
            </a:extLst>
          </p:cNvPr>
          <p:cNvSpPr>
            <a:spLocks noGrp="1"/>
          </p:cNvSpPr>
          <p:nvPr>
            <p:ph type="pic" idx="11" hasCustomPrompt="1"/>
          </p:nvPr>
        </p:nvSpPr>
        <p:spPr>
          <a:xfrm>
            <a:off x="8160000" y="0"/>
            <a:ext cx="4032000"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xmlns=""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diagramDrawing" Target="../diagrams/drawing1.xml"/><Relationship Id="rId4" Type="http://schemas.openxmlformats.org/officeDocument/2006/relationships/diagramLayout" Target="../diagrams/layout1.xml"/><Relationship Id="rId9" Type="http://schemas.openxmlformats.org/officeDocument/2006/relationships/image" Target="../media/image19.svg"/></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diagramDrawing" Target="../diagrams/drawing2.xml"/><Relationship Id="rId4" Type="http://schemas.openxmlformats.org/officeDocument/2006/relationships/diagramLayout" Target="../diagrams/layout2.xml"/><Relationship Id="rId9" Type="http://schemas.openxmlformats.org/officeDocument/2006/relationships/image" Target="../media/image19.svg"/></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xml"/><Relationship Id="rId7"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diagramDrawing" Target="../diagrams/drawing5.xml"/><Relationship Id="rId4" Type="http://schemas.openxmlformats.org/officeDocument/2006/relationships/diagramLayout" Target="../diagrams/layout5.xml"/><Relationship Id="rId9" Type="http://schemas.openxmlformats.org/officeDocument/2006/relationships/image" Target="../media/image19.svg"/></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3B4C724-0776-4328-8F0A-B72DA1579537}"/>
              </a:ext>
            </a:extLst>
          </p:cNvPr>
          <p:cNvSpPr txBox="1"/>
          <p:nvPr/>
        </p:nvSpPr>
        <p:spPr>
          <a:xfrm>
            <a:off x="964810" y="1509563"/>
            <a:ext cx="6248516" cy="1323439"/>
          </a:xfrm>
          <a:prstGeom prst="rect">
            <a:avLst/>
          </a:prstGeom>
          <a:noFill/>
        </p:spPr>
        <p:txBody>
          <a:bodyPr wrap="square" rtlCol="0" anchor="ctr">
            <a:spAutoFit/>
          </a:bodyPr>
          <a:lstStyle/>
          <a:p>
            <a:pPr algn="ctr"/>
            <a:r>
              <a:rPr lang="el-GR" sz="4000" dirty="0">
                <a:solidFill>
                  <a:schemeClr val="bg1"/>
                </a:solidFill>
                <a:latin typeface="+mj-lt"/>
              </a:rPr>
              <a:t>Πιστοποιητικό Παιδαγωγικής Επάρκειας</a:t>
            </a:r>
            <a:endParaRPr lang="ko-KR" altLang="en-US" sz="4000"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xmlns="" id="{2B6167FF-AD5E-41E4-8385-3024DC936CF2}"/>
              </a:ext>
            </a:extLst>
          </p:cNvPr>
          <p:cNvSpPr txBox="1"/>
          <p:nvPr/>
        </p:nvSpPr>
        <p:spPr>
          <a:xfrm>
            <a:off x="925169" y="2833002"/>
            <a:ext cx="5808569" cy="666977"/>
          </a:xfrm>
          <a:prstGeom prst="rect">
            <a:avLst/>
          </a:prstGeom>
          <a:noFill/>
        </p:spPr>
        <p:txBody>
          <a:bodyPr wrap="square" rtlCol="0" anchor="ctr">
            <a:spAutoFit/>
          </a:bodyPr>
          <a:lstStyle/>
          <a:p>
            <a:pPr algn="ctr"/>
            <a:r>
              <a:rPr lang="el-GR" altLang="ko-KR" sz="1867" dirty="0">
                <a:solidFill>
                  <a:schemeClr val="bg1"/>
                </a:solidFill>
                <a:cs typeface="Arial" pitchFamily="34" charset="0"/>
              </a:rPr>
              <a:t>Τμήμα Δασολογίας και Διαχείρισης Περιβάλλοντος &amp; Φυσικών Πόρων, ΔΠΘ</a:t>
            </a:r>
            <a:endParaRPr lang="ko-KR" altLang="en-US" sz="1867" dirty="0">
              <a:solidFill>
                <a:schemeClr val="bg1"/>
              </a:solidFill>
              <a:cs typeface="Arial" pitchFamily="34" charset="0"/>
            </a:endParaRPr>
          </a:p>
        </p:txBody>
      </p:sp>
      <p:pic>
        <p:nvPicPr>
          <p:cNvPr id="5" name="Εικόνα 4">
            <a:extLst>
              <a:ext uri="{FF2B5EF4-FFF2-40B4-BE49-F238E27FC236}">
                <a16:creationId xmlns:a16="http://schemas.microsoft.com/office/drawing/2014/main" xmlns="" id="{6920CC7A-D2BA-ADC0-E5A8-75FF416EBC5F}"/>
              </a:ext>
            </a:extLst>
          </p:cNvPr>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95711" y="145626"/>
            <a:ext cx="1538197" cy="1127630"/>
          </a:xfrm>
          <a:prstGeom prst="ellipse">
            <a:avLst/>
          </a:prstGeom>
          <a:ln>
            <a:noFill/>
          </a:ln>
          <a:effectLst>
            <a:softEdge rad="112500"/>
          </a:effectLst>
        </p:spPr>
      </p:pic>
      <p:sp>
        <p:nvSpPr>
          <p:cNvPr id="6" name="TextBox 5">
            <a:extLst>
              <a:ext uri="{FF2B5EF4-FFF2-40B4-BE49-F238E27FC236}">
                <a16:creationId xmlns:a16="http://schemas.microsoft.com/office/drawing/2014/main" xmlns="" id="{1CD4A43C-BAAB-20EB-332D-616C6A2A8810}"/>
              </a:ext>
            </a:extLst>
          </p:cNvPr>
          <p:cNvSpPr txBox="1"/>
          <p:nvPr/>
        </p:nvSpPr>
        <p:spPr>
          <a:xfrm>
            <a:off x="112144" y="4156441"/>
            <a:ext cx="6104010" cy="666977"/>
          </a:xfrm>
          <a:prstGeom prst="rect">
            <a:avLst/>
          </a:prstGeom>
          <a:noFill/>
        </p:spPr>
        <p:txBody>
          <a:bodyPr wrap="square" rtlCol="0" anchor="ctr">
            <a:spAutoFit/>
          </a:bodyPr>
          <a:lstStyle/>
          <a:p>
            <a:r>
              <a:rPr lang="el-GR" altLang="ko-KR" sz="1867" b="1" cap="small" dirty="0">
                <a:solidFill>
                  <a:schemeClr val="bg1"/>
                </a:solidFill>
                <a:effectLst>
                  <a:outerShdw blurRad="38100" dist="38100" dir="2700000" algn="tl">
                    <a:srgbClr val="000000">
                      <a:alpha val="43137"/>
                    </a:srgbClr>
                  </a:outerShdw>
                </a:effectLst>
                <a:cs typeface="Arial" pitchFamily="34" charset="0"/>
              </a:rPr>
              <a:t>Οργανωση και Διοικηση Εκπαιδευτικων Μοναδων</a:t>
            </a:r>
          </a:p>
          <a:p>
            <a:r>
              <a:rPr lang="el-GR" altLang="ko-KR" sz="1867" b="1" dirty="0">
                <a:solidFill>
                  <a:srgbClr val="00B050"/>
                </a:solidFill>
                <a:cs typeface="Arial" pitchFamily="34" charset="0"/>
              </a:rPr>
              <a:t>Ενότητα 3</a:t>
            </a:r>
            <a:r>
              <a:rPr lang="el-GR" altLang="ko-KR" sz="1867" b="1" baseline="30000" dirty="0">
                <a:solidFill>
                  <a:srgbClr val="00B050"/>
                </a:solidFill>
                <a:cs typeface="Arial" pitchFamily="34" charset="0"/>
              </a:rPr>
              <a:t>η </a:t>
            </a:r>
            <a:r>
              <a:rPr lang="el-GR" altLang="ko-KR" sz="1867" b="1" dirty="0">
                <a:solidFill>
                  <a:srgbClr val="00B050"/>
                </a:solidFill>
                <a:cs typeface="Arial" pitchFamily="34" charset="0"/>
              </a:rPr>
              <a:t>: </a:t>
            </a:r>
            <a:r>
              <a:rPr lang="el-GR" altLang="ko-KR" sz="1867" dirty="0">
                <a:solidFill>
                  <a:schemeClr val="bg1"/>
                </a:solidFill>
                <a:cs typeface="Arial" pitchFamily="34" charset="0"/>
              </a:rPr>
              <a:t>Λήψη Αποφάσεων στο Σχολείο</a:t>
            </a:r>
            <a:endParaRPr lang="ko-KR" altLang="en-US" sz="1867" dirty="0">
              <a:solidFill>
                <a:schemeClr val="bg1"/>
              </a:solidFill>
              <a:cs typeface="Arial" pitchFamily="34" charset="0"/>
            </a:endParaRPr>
          </a:p>
        </p:txBody>
      </p:sp>
      <p:sp>
        <p:nvSpPr>
          <p:cNvPr id="10" name="TextBox 9">
            <a:extLst>
              <a:ext uri="{FF2B5EF4-FFF2-40B4-BE49-F238E27FC236}">
                <a16:creationId xmlns:a16="http://schemas.microsoft.com/office/drawing/2014/main" xmlns="" id="{86F87994-9317-7811-8774-9296AA79511A}"/>
              </a:ext>
            </a:extLst>
          </p:cNvPr>
          <p:cNvSpPr txBox="1"/>
          <p:nvPr/>
        </p:nvSpPr>
        <p:spPr>
          <a:xfrm>
            <a:off x="238845" y="5100224"/>
            <a:ext cx="6104010" cy="379656"/>
          </a:xfrm>
          <a:prstGeom prst="rect">
            <a:avLst/>
          </a:prstGeom>
          <a:noFill/>
        </p:spPr>
        <p:txBody>
          <a:bodyPr wrap="square" rtlCol="0" anchor="ctr">
            <a:spAutoFit/>
          </a:bodyPr>
          <a:lstStyle/>
          <a:p>
            <a:r>
              <a:rPr lang="el-GR" altLang="ko-KR" sz="1867" dirty="0">
                <a:solidFill>
                  <a:schemeClr val="bg1"/>
                </a:solidFill>
                <a:effectLst>
                  <a:outerShdw blurRad="38100" dist="38100" dir="2700000" algn="tl">
                    <a:srgbClr val="000000">
                      <a:alpha val="43137"/>
                    </a:srgbClr>
                  </a:outerShdw>
                </a:effectLst>
                <a:cs typeface="Arial" pitchFamily="34" charset="0"/>
              </a:rPr>
              <a:t>Διδάσκουσα: Δρ. Ειρήνη Κατσαρού</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xmlns="" val="258186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Είδη Αποφάσεων</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xmlns=""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algn="just"/>
            <a:r>
              <a:rPr lang="el-GR" sz="2000" dirty="0">
                <a:latin typeface="Garamond" panose="02020404030301010803" pitchFamily="18" charset="0"/>
              </a:rPr>
              <a:t>Με κριτήριο τα </a:t>
            </a:r>
            <a:r>
              <a:rPr lang="el-GR" sz="2000" b="1" dirty="0">
                <a:latin typeface="Garamond" panose="02020404030301010803" pitchFamily="18" charset="0"/>
              </a:rPr>
              <a:t>διοικητικά κριτήρια λήψης αποφάσεων</a:t>
            </a:r>
            <a:r>
              <a:rPr lang="el-GR" sz="2000" dirty="0">
                <a:latin typeface="Garamond" panose="02020404030301010803" pitchFamily="18" charset="0"/>
              </a:rPr>
              <a:t>, οι αποφάσεις διακρίνονται σε:</a:t>
            </a:r>
          </a:p>
          <a:p>
            <a:pPr algn="just"/>
            <a:r>
              <a:rPr lang="el-GR" sz="2000" b="1" dirty="0">
                <a:latin typeface="Garamond" panose="02020404030301010803" pitchFamily="18" charset="0"/>
              </a:rPr>
              <a:t>(α) Στρατηγικές αποφάσεις</a:t>
            </a:r>
            <a:r>
              <a:rPr lang="el-GR" sz="2000" dirty="0">
                <a:latin typeface="Garamond" panose="02020404030301010803" pitchFamily="18" charset="0"/>
              </a:rPr>
              <a:t>: λαμβάνονται στα ανώτατα ιεραρχικά κλιμάκια και αναφέρονται στη χάραξη κατευθυντηρίων γραμμών του οργανισμού.</a:t>
            </a:r>
          </a:p>
          <a:p>
            <a:pPr algn="just"/>
            <a:r>
              <a:rPr lang="el-GR" sz="2000" dirty="0">
                <a:latin typeface="Garamond" panose="02020404030301010803" pitchFamily="18" charset="0"/>
              </a:rPr>
              <a:t> </a:t>
            </a:r>
          </a:p>
          <a:p>
            <a:pPr algn="just"/>
            <a:r>
              <a:rPr lang="el-GR" sz="2000" b="1" dirty="0">
                <a:latin typeface="Garamond" panose="02020404030301010803" pitchFamily="18" charset="0"/>
              </a:rPr>
              <a:t>(β) Λειτουργικές αποφάσεις</a:t>
            </a:r>
            <a:r>
              <a:rPr lang="el-GR" sz="2000" dirty="0">
                <a:latin typeface="Garamond" panose="02020404030301010803" pitchFamily="18" charset="0"/>
              </a:rPr>
              <a:t>: λαμβάνονται συνήθως στα κατώτερα ιεραρχικά κλιμάκια και αφορούν την υλοποίηση των αντικειμενικών σκοπών που τέθηκαν από την ανώτατη ηγεσία.</a:t>
            </a:r>
            <a:endParaRPr lang="en-US"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xmlns=""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8592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E753268-B1A0-4647-A39E-051A73A5DF2E}"/>
              </a:ext>
            </a:extLst>
          </p:cNvPr>
          <p:cNvSpPr/>
          <p:nvPr/>
        </p:nvSpPr>
        <p:spPr>
          <a:xfrm>
            <a:off x="5761608" y="3995530"/>
            <a:ext cx="6011902" cy="2485169"/>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xmlns="" id="{DB767AAC-D353-62DB-8CEB-CB082DC16DB9}"/>
              </a:ext>
            </a:extLst>
          </p:cNvPr>
          <p:cNvSpPr txBox="1"/>
          <p:nvPr/>
        </p:nvSpPr>
        <p:spPr>
          <a:xfrm>
            <a:off x="5761608" y="4474345"/>
            <a:ext cx="5921406" cy="523220"/>
          </a:xfrm>
          <a:prstGeom prst="rect">
            <a:avLst/>
          </a:prstGeom>
          <a:noFill/>
        </p:spPr>
        <p:txBody>
          <a:bodyPr wrap="square" rtlCol="0">
            <a:spAutoFit/>
          </a:bodyPr>
          <a:lstStyle/>
          <a:p>
            <a:pPr algn="ctr"/>
            <a:r>
              <a:rPr lang="el-GR" altLang="ko-KR" sz="2800" b="1" dirty="0">
                <a:solidFill>
                  <a:schemeClr val="bg1"/>
                </a:solidFill>
                <a:latin typeface="Garamond" panose="02020404030301010803" pitchFamily="18" charset="0"/>
                <a:cs typeface="Arial" pitchFamily="34" charset="0"/>
              </a:rPr>
              <a:t>3. Διαδικασία Λήψης Αποφάσεων</a:t>
            </a:r>
            <a:endParaRPr lang="ko-KR" altLang="en-US" sz="2800" b="1" dirty="0">
              <a:solidFill>
                <a:schemeClr val="bg1"/>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xmlns="" val="254787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Στάδια στη Διαδικασία Λήψης Αποφάσεων</a:t>
            </a:r>
            <a:endParaRPr lang="en-US" sz="3200" b="1" kern="1200" dirty="0">
              <a:solidFill>
                <a:schemeClr val="tx1"/>
              </a:solidFill>
              <a:latin typeface="Garamond" panose="02020404030301010803" pitchFamily="18" charset="0"/>
              <a:ea typeface="+mj-ea"/>
              <a:cs typeface="+mj-cs"/>
            </a:endParaRPr>
          </a:p>
        </p:txBody>
      </p:sp>
      <p:cxnSp>
        <p:nvCxnSpPr>
          <p:cNvPr id="4" name="Ευθεία γραμμή σύνδεσης 3">
            <a:extLst>
              <a:ext uri="{FF2B5EF4-FFF2-40B4-BE49-F238E27FC236}">
                <a16:creationId xmlns:a16="http://schemas.microsoft.com/office/drawing/2014/main" xmlns=""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xmlns="" id="{B4CCB57B-4BE7-3D58-096B-BA0E5E35DC7D}"/>
              </a:ext>
            </a:extLst>
          </p:cNvPr>
          <p:cNvPicPr>
            <a:picLocks noChangeAspect="1"/>
          </p:cNvPicPr>
          <p:nvPr/>
        </p:nvPicPr>
        <p:blipFill>
          <a:blip r:embed="rId2"/>
          <a:stretch>
            <a:fillRect/>
          </a:stretch>
        </p:blipFill>
        <p:spPr>
          <a:xfrm>
            <a:off x="1178848" y="1390454"/>
            <a:ext cx="4669502" cy="4076456"/>
          </a:xfrm>
          <a:prstGeom prst="rect">
            <a:avLst/>
          </a:prstGeom>
        </p:spPr>
      </p:pic>
      <p:sp>
        <p:nvSpPr>
          <p:cNvPr id="9" name="TextBox 8">
            <a:extLst>
              <a:ext uri="{FF2B5EF4-FFF2-40B4-BE49-F238E27FC236}">
                <a16:creationId xmlns:a16="http://schemas.microsoft.com/office/drawing/2014/main" xmlns="" id="{5D0B72C4-F69E-8659-8C95-A627B7703B41}"/>
              </a:ext>
            </a:extLst>
          </p:cNvPr>
          <p:cNvSpPr txBox="1"/>
          <p:nvPr/>
        </p:nvSpPr>
        <p:spPr>
          <a:xfrm>
            <a:off x="6096000" y="1666875"/>
            <a:ext cx="5488652" cy="3170099"/>
          </a:xfrm>
          <a:prstGeom prst="rect">
            <a:avLst/>
          </a:prstGeom>
          <a:noFill/>
        </p:spPr>
        <p:txBody>
          <a:bodyPr wrap="square" rtlCol="0">
            <a:spAutoFit/>
          </a:bodyPr>
          <a:lstStyle/>
          <a:p>
            <a:pPr indent="180000" algn="just"/>
            <a:r>
              <a:rPr lang="el-GR" sz="2000" dirty="0">
                <a:latin typeface="Garamond" panose="02020404030301010803" pitchFamily="18" charset="0"/>
              </a:rPr>
              <a:t>Ο αριθμός των σταδίων (ή φάσεων) στη διαδικασία λήψης απόφασης ποικίλλει, το περιεχόμενο όμως των σταδίων παραμένει το ίδιο. Στη διαδικασία λήψης αποφάσεων περιλαμβάνονται τα εξής στάδια:</a:t>
            </a:r>
          </a:p>
          <a:p>
            <a:pPr marL="342900" indent="-342900" algn="just">
              <a:buFont typeface="Wingdings" panose="05000000000000000000" pitchFamily="2" charset="2"/>
              <a:buChar char="ü"/>
            </a:pPr>
            <a:r>
              <a:rPr lang="el-GR" sz="2000" dirty="0">
                <a:latin typeface="Garamond" panose="02020404030301010803" pitchFamily="18" charset="0"/>
              </a:rPr>
              <a:t>Ο προσδιορισμός του προβλήματος</a:t>
            </a:r>
          </a:p>
          <a:p>
            <a:pPr marL="342900" indent="-342900" algn="just">
              <a:buFont typeface="Wingdings" panose="05000000000000000000" pitchFamily="2" charset="2"/>
              <a:buChar char="ü"/>
            </a:pPr>
            <a:r>
              <a:rPr lang="el-GR" sz="2000" dirty="0">
                <a:latin typeface="Garamond" panose="02020404030301010803" pitchFamily="18" charset="0"/>
              </a:rPr>
              <a:t>Η διερεύνηση και ανάπτυξη εναλλακτικών λύσεων του προβλήματος</a:t>
            </a:r>
          </a:p>
          <a:p>
            <a:pPr marL="342900" indent="-342900" algn="just">
              <a:buFont typeface="Wingdings" panose="05000000000000000000" pitchFamily="2" charset="2"/>
              <a:buChar char="ü"/>
            </a:pPr>
            <a:r>
              <a:rPr lang="el-GR" sz="2000" dirty="0">
                <a:latin typeface="Garamond" panose="02020404030301010803" pitchFamily="18" charset="0"/>
              </a:rPr>
              <a:t>Η επιλογή της προσφορότερης λύσης</a:t>
            </a:r>
          </a:p>
          <a:p>
            <a:pPr marL="342900" indent="-342900" algn="just">
              <a:buFont typeface="Wingdings" panose="05000000000000000000" pitchFamily="2" charset="2"/>
              <a:buChar char="ü"/>
            </a:pPr>
            <a:r>
              <a:rPr lang="el-GR" sz="2000" dirty="0">
                <a:latin typeface="Garamond" panose="02020404030301010803" pitchFamily="18" charset="0"/>
              </a:rPr>
              <a:t>Η εφαρμογή-εκτέλεση της επιλεγείσας απόφασης</a:t>
            </a:r>
          </a:p>
          <a:p>
            <a:pPr marL="342900" indent="-342900" algn="just">
              <a:buFont typeface="Wingdings" panose="05000000000000000000" pitchFamily="2" charset="2"/>
              <a:buChar char="ü"/>
            </a:pPr>
            <a:r>
              <a:rPr lang="el-GR" sz="2000" dirty="0">
                <a:latin typeface="Garamond" panose="02020404030301010803" pitchFamily="18" charset="0"/>
              </a:rPr>
              <a:t>Η αξιολόγηση του αποτελέσματος</a:t>
            </a:r>
          </a:p>
        </p:txBody>
      </p:sp>
    </p:spTree>
    <p:extLst>
      <p:ext uri="{BB962C8B-B14F-4D97-AF65-F5344CB8AC3E}">
        <p14:creationId xmlns:p14="http://schemas.microsoft.com/office/powerpoint/2010/main" xmlns="" val="1993691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Στάδια στη Διαδικασία Λήψης Αποφάσεων</a:t>
            </a:r>
            <a:endParaRPr lang="en-US" sz="3200" b="1" kern="1200" dirty="0">
              <a:solidFill>
                <a:schemeClr val="tx1"/>
              </a:solidFill>
              <a:latin typeface="Garamond" panose="02020404030301010803" pitchFamily="18" charset="0"/>
              <a:ea typeface="+mj-ea"/>
              <a:cs typeface="+mj-cs"/>
            </a:endParaRPr>
          </a:p>
        </p:txBody>
      </p:sp>
      <p:cxnSp>
        <p:nvCxnSpPr>
          <p:cNvPr id="4" name="Ευθεία γραμμή σύνδεσης 3">
            <a:extLst>
              <a:ext uri="{FF2B5EF4-FFF2-40B4-BE49-F238E27FC236}">
                <a16:creationId xmlns:a16="http://schemas.microsoft.com/office/drawing/2014/main" xmlns=""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5D0B72C4-F69E-8659-8C95-A627B7703B41}"/>
              </a:ext>
            </a:extLst>
          </p:cNvPr>
          <p:cNvSpPr txBox="1"/>
          <p:nvPr/>
        </p:nvSpPr>
        <p:spPr>
          <a:xfrm>
            <a:off x="6161361" y="2457450"/>
            <a:ext cx="5698202" cy="1631216"/>
          </a:xfrm>
          <a:prstGeom prst="rect">
            <a:avLst/>
          </a:prstGeom>
          <a:noFill/>
        </p:spPr>
        <p:txBody>
          <a:bodyPr wrap="square" rtlCol="0">
            <a:spAutoFit/>
          </a:bodyPr>
          <a:lstStyle/>
          <a:p>
            <a:pPr indent="180000" algn="just"/>
            <a:r>
              <a:rPr lang="el-GR" sz="2000" dirty="0">
                <a:latin typeface="Garamond" panose="02020404030301010803" pitchFamily="18" charset="0"/>
              </a:rPr>
              <a:t>Η διαδικασία λήψης αποφάσεων με ορθολογικό τρόπο δείχνει το «πως» ο διευθυντής της εκπαιδευτικής μονάδας ή ο σύλλογος των εκπαιδευτικών θα πρέπει να λαμβάνει αποφάσεις. Χαρακτηριστικά αυτής της διαδικασίας είναι η </a:t>
            </a:r>
            <a:r>
              <a:rPr lang="el-GR" sz="2000" b="1" dirty="0">
                <a:latin typeface="Garamond" panose="02020404030301010803" pitchFamily="18" charset="0"/>
              </a:rPr>
              <a:t>αναλυτική</a:t>
            </a:r>
            <a:r>
              <a:rPr lang="el-GR" sz="2000" dirty="0">
                <a:latin typeface="Garamond" panose="02020404030301010803" pitchFamily="18" charset="0"/>
              </a:rPr>
              <a:t> και </a:t>
            </a:r>
            <a:r>
              <a:rPr lang="el-GR" sz="2000" b="1" dirty="0">
                <a:latin typeface="Garamond" panose="02020404030301010803" pitchFamily="18" charset="0"/>
              </a:rPr>
              <a:t>ορθολογική</a:t>
            </a:r>
            <a:r>
              <a:rPr lang="el-GR" sz="2000" dirty="0">
                <a:latin typeface="Garamond" panose="02020404030301010803" pitchFamily="18" charset="0"/>
              </a:rPr>
              <a:t> </a:t>
            </a:r>
            <a:r>
              <a:rPr lang="el-GR" sz="2000" b="1" dirty="0">
                <a:latin typeface="Garamond" panose="02020404030301010803" pitchFamily="18" charset="0"/>
              </a:rPr>
              <a:t>σκέψη</a:t>
            </a:r>
            <a:r>
              <a:rPr lang="el-GR" sz="2000" dirty="0">
                <a:latin typeface="Garamond" panose="02020404030301010803" pitchFamily="18" charset="0"/>
              </a:rPr>
              <a:t>.</a:t>
            </a:r>
          </a:p>
        </p:txBody>
      </p:sp>
      <p:pic>
        <p:nvPicPr>
          <p:cNvPr id="3" name="Εικόνα 2">
            <a:extLst>
              <a:ext uri="{FF2B5EF4-FFF2-40B4-BE49-F238E27FC236}">
                <a16:creationId xmlns:a16="http://schemas.microsoft.com/office/drawing/2014/main" xmlns="" id="{41DCCE75-E5AD-11B2-F63B-30DBB586A163}"/>
              </a:ext>
            </a:extLst>
          </p:cNvPr>
          <p:cNvPicPr>
            <a:picLocks noChangeAspect="1"/>
          </p:cNvPicPr>
          <p:nvPr/>
        </p:nvPicPr>
        <p:blipFill>
          <a:blip r:embed="rId2"/>
          <a:stretch>
            <a:fillRect/>
          </a:stretch>
        </p:blipFill>
        <p:spPr>
          <a:xfrm>
            <a:off x="769459" y="1400175"/>
            <a:ext cx="5116991" cy="3436797"/>
          </a:xfrm>
          <a:prstGeom prst="rect">
            <a:avLst/>
          </a:prstGeom>
        </p:spPr>
      </p:pic>
    </p:spTree>
    <p:extLst>
      <p:ext uri="{BB962C8B-B14F-4D97-AF65-F5344CB8AC3E}">
        <p14:creationId xmlns:p14="http://schemas.microsoft.com/office/powerpoint/2010/main" xmlns="" val="968228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Στάδιο #1. Προσδιορισμός του Προβλήματος</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xmlns=""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Η διαδικασία λήψης απόφασης αρχίζει με </a:t>
            </a:r>
            <a:r>
              <a:rPr lang="el-GR" sz="2000" b="1" dirty="0">
                <a:latin typeface="Garamond" panose="02020404030301010803" pitchFamily="18" charset="0"/>
              </a:rPr>
              <a:t>τον προσδιορισμό του προβλήματος </a:t>
            </a:r>
            <a:r>
              <a:rPr lang="el-GR" sz="2000" dirty="0">
                <a:latin typeface="Garamond" panose="02020404030301010803" pitchFamily="18" charset="0"/>
              </a:rPr>
              <a:t>– η διαφορά που υπάρχει μεταξύ της επιθυμητής και της πραγματικής κατάστασης. Κάθε απόφαση του διευθυντή σχολείου αποβλέπει στην προσέγγιση της επιθυμητής κατάστασης μέχρις ότου επιτευχθεί το επιθυμητό αποτέλεσμα. Για να συμβεί αυτό, πρέπει ο διευθυντής του σχολείου να αποτυπώσει το πρόβλημα, δηλ. να αναγνωρίσει και να καταγράψει επακριβώς τους βασικούς παράγοντες που συνθέτουν την προβληματική κατάσταση (π.χ. συχνές απουσίες εκπαιδευτικών) έστω και να κάποιος παράγοντας σχετίζεται με τη συμπεριφορά του ίδιου του διευθυντή (π.χ. αυταρχικός ή χαλαρός τρόπος άσκησης εξουσίας)</a:t>
            </a: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xmlns=""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2358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Στάδιο #2. Ανάπτυξη Εναλλακτικών Λύσεων</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xmlns=""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Μετά τη δόμηση του προβλήματος, το διοικητικό στέλεχος πρέπει να προχωρήσει στην καταγραφή και ανάλυση εναλλακτικών λύσεων – οι πιθανοί δρόμοι (ή προτάσεις) που οδηγούν στην τελική λύση του προβλήματος. Με βάση αυτή την αντίληψη σε κάθε πρόβλημα υπάρχουν περισσότερες από μια εναλλακτικές λύσεις ή προτάσεις, άλλες γρήγορες και οικονομικές αλλά λιγότερο αποτελεσματικές και άλλες πιο αποτελεσματικές αλλά λιγότερο οικονομικές. Όλα αυτά δε σημαίνουν μόνο ότι κάθε εναλλακτική πρόταση έχει διαφορετικές συνέπειες, κόστος και προϋποθέσεις αλλά ότι το διοικητικό στέλεχος πρέπει να προσεγγίζει ένα πρόβλημα από πολλές οπτικές. Ο </a:t>
            </a:r>
            <a:r>
              <a:rPr lang="el-GR" sz="2000" dirty="0" err="1">
                <a:latin typeface="Garamond" panose="02020404030301010803" pitchFamily="18" charset="0"/>
              </a:rPr>
              <a:t>αποφασίζων</a:t>
            </a:r>
            <a:r>
              <a:rPr lang="el-GR" sz="2000" dirty="0">
                <a:latin typeface="Garamond" panose="02020404030301010803" pitchFamily="18" charset="0"/>
              </a:rPr>
              <a:t> είναι απαραίτητο να διατυπώνει έναν αριθμό  3-4 εναλλακτικών λύσεων με βάση ποσοτικές και μη τεχνικές όπως:</a:t>
            </a:r>
          </a:p>
          <a:p>
            <a:pPr marL="342900" indent="-342900" algn="just">
              <a:buFont typeface="Wingdings" panose="05000000000000000000" pitchFamily="2" charset="2"/>
              <a:buChar char="Ø"/>
            </a:pPr>
            <a:r>
              <a:rPr lang="en-US" sz="2000" dirty="0">
                <a:latin typeface="Garamond" panose="02020404030301010803" pitchFamily="18" charset="0"/>
              </a:rPr>
              <a:t>o</a:t>
            </a:r>
            <a:r>
              <a:rPr lang="el-GR" sz="2000" dirty="0">
                <a:latin typeface="Garamond" panose="02020404030301010803" pitchFamily="18" charset="0"/>
              </a:rPr>
              <a:t> καταιγισμός ιδεών (</a:t>
            </a:r>
            <a:r>
              <a:rPr lang="en-US" sz="2000" dirty="0">
                <a:latin typeface="Garamond" panose="02020404030301010803" pitchFamily="18" charset="0"/>
              </a:rPr>
              <a:t>brainstorming): </a:t>
            </a:r>
            <a:r>
              <a:rPr lang="el-GR" sz="2000" dirty="0" err="1">
                <a:latin typeface="Garamond" panose="02020404030301010803" pitchFamily="18" charset="0"/>
              </a:rPr>
              <a:t>διέπεται</a:t>
            </a:r>
            <a:r>
              <a:rPr lang="el-GR" sz="2000" dirty="0">
                <a:latin typeface="Garamond" panose="02020404030301010803" pitchFamily="18" charset="0"/>
              </a:rPr>
              <a:t> από  κανόνες όπως ο καθορισμός του προβλήματος, ο περιορισμός του χρόνου και η απαγόρευση άσκησης κριτικής στις προτεινόμενες λύσεις και η επιτυχία της συνίσταται όταν ο προϊστάμενος συγκεντρώσει νέες ιδέες που θα διαβαθμίσει σε σχέση με το κατά πόσον είναι εφικτές σε πρακτικό επίπεδο (κόστος, χρόνος, νομικές δεσμεύσεις)</a:t>
            </a:r>
          </a:p>
          <a:p>
            <a:pPr marL="342900" indent="-342900" algn="just">
              <a:buFont typeface="Wingdings" panose="05000000000000000000" pitchFamily="2" charset="2"/>
              <a:buChar char="Ø"/>
            </a:pPr>
            <a:r>
              <a:rPr lang="el-GR" sz="2000" dirty="0">
                <a:latin typeface="Garamond" panose="02020404030301010803" pitchFamily="18" charset="0"/>
              </a:rPr>
              <a:t>Η θεωρία της ουράς (ή της γραμμής αναμονής): χρησιμοποιούνται μαθηματικές τεχνικές για να αντισταθμιστεί το κόστος της ουράς ατόμων που περιμένουν να εξυπηρετηθούν έναντι του κόστους που απαιτείται για την πρόληψη του σχηματισμού ουράς.</a:t>
            </a:r>
          </a:p>
          <a:p>
            <a:pPr marL="342900" indent="-342900" algn="just">
              <a:buFont typeface="Wingdings" panose="05000000000000000000" pitchFamily="2" charset="2"/>
              <a:buChar char="Ø"/>
            </a:pPr>
            <a:r>
              <a:rPr lang="el-GR" sz="2000" dirty="0">
                <a:latin typeface="Garamond" panose="02020404030301010803" pitchFamily="18" charset="0"/>
              </a:rPr>
              <a:t>Η τεχνική των Δελφών (</a:t>
            </a:r>
            <a:r>
              <a:rPr lang="en-US" sz="2000" dirty="0">
                <a:latin typeface="Garamond" panose="02020404030301010803" pitchFamily="18" charset="0"/>
              </a:rPr>
              <a:t>Delphi technique)</a:t>
            </a:r>
            <a:r>
              <a:rPr lang="el-GR" sz="2000" dirty="0">
                <a:latin typeface="Garamond" panose="02020404030301010803" pitchFamily="18" charset="0"/>
              </a:rPr>
              <a:t>: τεχνική με επαναληπτική και ελεγχόμενη </a:t>
            </a:r>
            <a:r>
              <a:rPr lang="el-GR" sz="2000" dirty="0" err="1">
                <a:latin typeface="Garamond" panose="02020404030301010803" pitchFamily="18" charset="0"/>
              </a:rPr>
              <a:t>επανατροφοδότηση</a:t>
            </a:r>
            <a:r>
              <a:rPr lang="el-GR" sz="2000" dirty="0">
                <a:latin typeface="Garamond" panose="02020404030301010803" pitchFamily="18" charset="0"/>
              </a:rPr>
              <a:t> μέσω μιας προκαθορισμένης σειράς ερωτηματολογίων τα οποία αποστέλλονται στα μέλη μιας ομάδας εμπειρογνωμόνων.</a:t>
            </a: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xmlns=""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805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Στάδιο #3. Επιλογή της προσφορότερης λύσης</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xmlns=""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Η επιλογή της καλύτερης πρότασης συνίσταται, σύμφωνα με την ορθολογική προσέγγιση, σε επισταμένη σύγκριση ανάμεσα στα πλεονεκτήματα και μειονεκτήματα όλων των διαθέσιμων εναλλακτικών λύσεων. Για να γίνει αυτό, το αρμόδιο διοικητικό όργανο πρέπει να απαντήσεις στα εξής ερωτήματα:</a:t>
            </a:r>
          </a:p>
          <a:p>
            <a:pPr marL="342900" indent="-342900" algn="just">
              <a:buFont typeface="Wingdings" panose="05000000000000000000" pitchFamily="2" charset="2"/>
              <a:buChar char="Ø"/>
            </a:pPr>
            <a:r>
              <a:rPr lang="el-GR" sz="2000" dirty="0">
                <a:latin typeface="Garamond" panose="02020404030301010803" pitchFamily="18" charset="0"/>
              </a:rPr>
              <a:t>κατά πόσο κάθε εναλλακτική πρόταση συντελεί στην επίτευξη του αντικειμενικού σκοπού του οργανισμού;</a:t>
            </a:r>
          </a:p>
          <a:p>
            <a:pPr marL="342900" indent="-342900" algn="just">
              <a:buFont typeface="Wingdings" panose="05000000000000000000" pitchFamily="2" charset="2"/>
              <a:buChar char="Ø"/>
            </a:pPr>
            <a:r>
              <a:rPr lang="el-GR" sz="2000" dirty="0">
                <a:latin typeface="Garamond" panose="02020404030301010803" pitchFamily="18" charset="0"/>
              </a:rPr>
              <a:t>υπάρχουν ανεπιθύμητες επιπτώσεις από την εφαρμογή κάθε εναλλακτικής λύσης;</a:t>
            </a:r>
          </a:p>
          <a:p>
            <a:pPr marL="342900" indent="-342900" algn="just">
              <a:buFont typeface="Wingdings" panose="05000000000000000000" pitchFamily="2" charset="2"/>
              <a:buChar char="Ø"/>
            </a:pPr>
            <a:r>
              <a:rPr lang="el-GR" sz="2000" dirty="0">
                <a:latin typeface="Garamond" panose="02020404030301010803" pitchFamily="18" charset="0"/>
              </a:rPr>
              <a:t>μπορεί να εφαρμοστεί (π.χ. λόγω κόστους, μη αποδοχής) κάθε εναλλακτική λύση;</a:t>
            </a:r>
          </a:p>
          <a:p>
            <a:pPr algn="just"/>
            <a:endParaRPr lang="el-GR" sz="2000" dirty="0">
              <a:latin typeface="Garamond" panose="02020404030301010803" pitchFamily="18" charset="0"/>
            </a:endParaRPr>
          </a:p>
          <a:p>
            <a:pPr indent="180000" algn="just"/>
            <a:r>
              <a:rPr lang="el-GR" sz="2000" dirty="0">
                <a:latin typeface="Garamond" panose="02020404030301010803" pitchFamily="18" charset="0"/>
              </a:rPr>
              <a:t>Η πρόταση που συγκεντρώνει τις περισσότερες θετικές απαντήσεις θα επιλεγεί από τον </a:t>
            </a:r>
            <a:r>
              <a:rPr lang="el-GR" sz="2000" dirty="0" err="1">
                <a:latin typeface="Garamond" panose="02020404030301010803" pitchFamily="18" charset="0"/>
              </a:rPr>
              <a:t>αποφασίζοντα</a:t>
            </a:r>
            <a:r>
              <a:rPr lang="el-GR" sz="2000" dirty="0">
                <a:latin typeface="Garamond" panose="02020404030301010803" pitchFamily="18" charset="0"/>
              </a:rPr>
              <a:t> ως η προσφορότερη και θα αποτελεί την καλύτερη λύση. Στην πράξη η επιλογή της κατάλληλης λύσης είναι δύσκολο διοικητικό έργο, επειδή:</a:t>
            </a:r>
          </a:p>
          <a:p>
            <a:pPr marL="457200" indent="-457200" algn="just">
              <a:buAutoNum type="arabicParenR"/>
            </a:pPr>
            <a:r>
              <a:rPr lang="el-GR" sz="2000" dirty="0">
                <a:latin typeface="Garamond" panose="02020404030301010803" pitchFamily="18" charset="0"/>
              </a:rPr>
              <a:t>οι εναλλακτικές λύσεις αφορούν το μέλλον ενός οργανισμού που χαρακτηρίζεται από την αβεβαιότητά του.</a:t>
            </a:r>
          </a:p>
          <a:p>
            <a:pPr marL="457200" indent="-457200" algn="just">
              <a:buAutoNum type="arabicParenR"/>
            </a:pPr>
            <a:r>
              <a:rPr lang="el-GR" sz="2000" dirty="0">
                <a:latin typeface="Garamond" panose="02020404030301010803" pitchFamily="18" charset="0"/>
              </a:rPr>
              <a:t>ο στόχος που πρέπει να πετύχει μια απόφαση δεν είναι πάντα πλήρως αποφασισμένος λόγω αδυναμίας των ατόμων να συλλέξουν και να αναλύσουν όλες τις πληροφορίες που σχετίζονται με το πρόβλημα</a:t>
            </a:r>
          </a:p>
          <a:p>
            <a:pPr marL="457200" indent="-457200" algn="just">
              <a:buAutoNum type="arabicParenR"/>
            </a:pPr>
            <a:r>
              <a:rPr lang="el-GR" sz="2000" dirty="0">
                <a:latin typeface="Garamond" panose="02020404030301010803" pitchFamily="18" charset="0"/>
              </a:rPr>
              <a:t>σε πολλές περιπτώσεις οι αποφάσεις είναι περίπλοκες  και οι παράγοντες που περιλαμβάνονται σε αυτές είναι ασαφείς. </a:t>
            </a: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xmlns=""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3910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Στάδιο #4. Εφαρμογή της Απόφασης</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xmlns=""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Μετά τη λήψη της τελικής απόφασης ακολουθεί το στάδιο της εφαρμογής, δηλαδή η απόφαση που έχει επιλεγεί μετατρέπεται σε σχέδιο δράσης. Ξεκαθαρίζεται αν και κατά πόσο μια απόφαση είναι αποδεκτή και εφαρμόσιμη από τα μέλη ενός οργανισμού. Ο βαθμός υλοποίησης της απόφασης είναι το κρίσιμο κριτήριο που τη χαρακτηρίζει ως καλή απόφαση ή στην καλύτερη περίπτωση μια καλή πρόθεση. Δεν αρκεί μια απόφαση να είναι λογική και να υποδεικνύει τον καλύτερο τρόπο για την επίτευξη ενός στόχου.</a:t>
            </a: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Τι πρέπει να κάνει η διοίκηση ενός οργανισμού για την αποτελεσματική υλοποίησης μιας απόφασης της;</a:t>
            </a:r>
          </a:p>
          <a:p>
            <a:pPr marL="457200" indent="-457200" algn="just">
              <a:buAutoNum type="arabicParenR"/>
            </a:pPr>
            <a:r>
              <a:rPr lang="el-GR" sz="2000" dirty="0">
                <a:latin typeface="Garamond" panose="02020404030301010803" pitchFamily="18" charset="0"/>
              </a:rPr>
              <a:t>προσεκτικός προγραμματισμός που θα περιλαμβάνει τον προσδιορισμό ατόμων και υλικών μέσων απαραίτητων για την πραγματοποίησή του. Να αναφέρεται λεπτομερειακά </a:t>
            </a:r>
            <a:r>
              <a:rPr lang="el-GR" sz="2000" b="1" dirty="0">
                <a:latin typeface="Garamond" panose="02020404030301010803" pitchFamily="18" charset="0"/>
              </a:rPr>
              <a:t>Ποιος θα κάνει τι</a:t>
            </a:r>
            <a:r>
              <a:rPr lang="el-GR" sz="2000" dirty="0">
                <a:latin typeface="Garamond" panose="02020404030301010803" pitchFamily="18" charset="0"/>
              </a:rPr>
              <a:t>, </a:t>
            </a:r>
            <a:r>
              <a:rPr lang="el-GR" sz="2000" b="1" dirty="0">
                <a:latin typeface="Garamond" panose="02020404030301010803" pitchFamily="18" charset="0"/>
              </a:rPr>
              <a:t>Που</a:t>
            </a:r>
            <a:r>
              <a:rPr lang="el-GR" sz="2000" dirty="0">
                <a:latin typeface="Garamond" panose="02020404030301010803" pitchFamily="18" charset="0"/>
              </a:rPr>
              <a:t>, </a:t>
            </a:r>
            <a:r>
              <a:rPr lang="el-GR" sz="2000" b="1" dirty="0">
                <a:latin typeface="Garamond" panose="02020404030301010803" pitchFamily="18" charset="0"/>
              </a:rPr>
              <a:t>Πως</a:t>
            </a:r>
            <a:r>
              <a:rPr lang="el-GR" sz="2000" dirty="0">
                <a:latin typeface="Garamond" panose="02020404030301010803" pitchFamily="18" charset="0"/>
              </a:rPr>
              <a:t> και </a:t>
            </a:r>
            <a:r>
              <a:rPr lang="el-GR" sz="2000" b="1" dirty="0">
                <a:latin typeface="Garamond" panose="02020404030301010803" pitchFamily="18" charset="0"/>
              </a:rPr>
              <a:t>Πότε</a:t>
            </a:r>
            <a:r>
              <a:rPr lang="el-GR" sz="2000" dirty="0">
                <a:latin typeface="Garamond" panose="02020404030301010803" pitchFamily="18" charset="0"/>
              </a:rPr>
              <a:t> να το ολοκληρώσει.</a:t>
            </a:r>
          </a:p>
          <a:p>
            <a:pPr marL="457200" indent="-457200" algn="just">
              <a:buAutoNum type="arabicParenR"/>
            </a:pPr>
            <a:r>
              <a:rPr lang="el-GR" sz="2000" dirty="0">
                <a:latin typeface="Garamond" panose="02020404030301010803" pitchFamily="18" charset="0"/>
              </a:rPr>
              <a:t>ύπαρξη δικτύου επικοινωνίας ώστε οι υπεύθυνοι εφαρμογής της πολιτικής να είναι σε θέση να πληροφορούνται συνεχώς για την πορεία εκτέλεσης και τα αποτελέσματά της.</a:t>
            </a:r>
          </a:p>
          <a:p>
            <a:pPr marL="457200" indent="-457200" algn="just">
              <a:buAutoNum type="arabicParenR"/>
            </a:pPr>
            <a:r>
              <a:rPr lang="el-GR" sz="2000" dirty="0">
                <a:latin typeface="Garamond" panose="02020404030301010803" pitchFamily="18" charset="0"/>
              </a:rPr>
              <a:t>Σταθερή διοικητική ηγεσία: (α) για να υπάρχει συνέχεια στο συνδυασμό της πολιτικής του οργανισμού και (β) για να υπάρχει συνεχής οργανωσιακή υποστήριξη </a:t>
            </a: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xmlns=""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2001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Στάδιο #5. Αξιολόγηση του Αποτελέσματος</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xmlns=""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Η αξιολόγηση του αποτελέσματος της επιλεγμένης απόφασης αποτελεί το καταληκτικό στάδιο του πλαισίου της ορθολογικής λήψης απόφασης. Στο στάδιο αυτό, τα διοικητικά στελέχη εξετάζουν, βάσει κριτηρίων, αν η απόφαση που εκτελέστηκε είχε επιτυχία, δηλ. έδωσε ικανοποιητική λύση σε συγκεκριμένο πρόβλημα του οργανισμού. </a:t>
            </a:r>
          </a:p>
          <a:p>
            <a:pPr indent="180000" algn="just"/>
            <a:r>
              <a:rPr lang="el-GR" sz="2000" dirty="0">
                <a:latin typeface="Garamond" panose="02020404030301010803" pitchFamily="18" charset="0"/>
              </a:rPr>
              <a:t>Ο μηχανισμός της αξιολόγησης προσδιορίζει:</a:t>
            </a:r>
          </a:p>
          <a:p>
            <a:pPr marL="342900" indent="-342900" algn="just">
              <a:buFont typeface="Wingdings" panose="05000000000000000000" pitchFamily="2" charset="2"/>
              <a:buChar char="v"/>
            </a:pPr>
            <a:r>
              <a:rPr lang="el-GR" sz="2000" dirty="0">
                <a:latin typeface="Garamond" panose="02020404030301010803" pitchFamily="18" charset="0"/>
              </a:rPr>
              <a:t>την έκταση επίτευξης των στόχων</a:t>
            </a:r>
          </a:p>
          <a:p>
            <a:pPr marL="342900" indent="-342900" algn="just">
              <a:buFont typeface="Wingdings" panose="05000000000000000000" pitchFamily="2" charset="2"/>
              <a:buChar char="v"/>
            </a:pPr>
            <a:r>
              <a:rPr lang="el-GR" sz="2000" dirty="0">
                <a:latin typeface="Garamond" panose="02020404030301010803" pitchFamily="18" charset="0"/>
              </a:rPr>
              <a:t>τους παράγοντες που συνετέλεσαν στην επιτυχία ή αποτυχία υλοποίησης της απόφασης</a:t>
            </a:r>
          </a:p>
          <a:p>
            <a:pPr marL="342900" indent="-342900" algn="just">
              <a:buFont typeface="Wingdings" panose="05000000000000000000" pitchFamily="2" charset="2"/>
              <a:buChar char="v"/>
            </a:pPr>
            <a:r>
              <a:rPr lang="el-GR" sz="2000" dirty="0">
                <a:latin typeface="Garamond" panose="02020404030301010803" pitchFamily="18" charset="0"/>
              </a:rPr>
              <a:t>το βαθμό επίλυσης του προβλήματος</a:t>
            </a:r>
          </a:p>
          <a:p>
            <a:pPr algn="just"/>
            <a:endParaRPr lang="el-GR" sz="2000" dirty="0">
              <a:latin typeface="Garamond" panose="02020404030301010803" pitchFamily="18" charset="0"/>
            </a:endParaRPr>
          </a:p>
          <a:p>
            <a:pPr indent="180000" algn="just"/>
            <a:r>
              <a:rPr lang="el-GR" sz="2000" dirty="0">
                <a:latin typeface="Garamond" panose="02020404030301010803" pitchFamily="18" charset="0"/>
              </a:rPr>
              <a:t>Μέσω αυτού του μηχανισμού, τα διοικητικά στελέχη έχουν τη δυνατότητα:</a:t>
            </a:r>
          </a:p>
          <a:p>
            <a:pPr marL="342900" indent="-342900" algn="just">
              <a:buFont typeface="Wingdings" panose="05000000000000000000" pitchFamily="2" charset="2"/>
              <a:buChar char="§"/>
            </a:pPr>
            <a:r>
              <a:rPr lang="el-GR" sz="2000" dirty="0">
                <a:latin typeface="Garamond" panose="02020404030301010803" pitchFamily="18" charset="0"/>
              </a:rPr>
              <a:t>να ελέγξουν όλες τις δραστηριότητες του οργανισμού και να διορθώσουν τις τυχόν αποκλίσεις από τα προγραμματισθέντα</a:t>
            </a:r>
          </a:p>
          <a:p>
            <a:pPr marL="342900" indent="-342900" algn="just">
              <a:buFont typeface="Wingdings" panose="05000000000000000000" pitchFamily="2" charset="2"/>
              <a:buChar char="§"/>
            </a:pPr>
            <a:r>
              <a:rPr lang="el-GR" sz="2000" dirty="0">
                <a:latin typeface="Garamond" panose="02020404030301010803" pitchFamily="18" charset="0"/>
              </a:rPr>
              <a:t>να διευρύνουν την εμπειρία τους που μπορεί να αποτελέσει βασικό εργαλείο για τη λήψη καλύτερων και ορθότερων αποφάσεων για το μέλλον</a:t>
            </a: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xmlns=""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94573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E753268-B1A0-4647-A39E-051A73A5DF2E}"/>
              </a:ext>
            </a:extLst>
          </p:cNvPr>
          <p:cNvSpPr/>
          <p:nvPr/>
        </p:nvSpPr>
        <p:spPr>
          <a:xfrm>
            <a:off x="5761608" y="3995530"/>
            <a:ext cx="6011902" cy="2485169"/>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xmlns="" id="{DB767AAC-D353-62DB-8CEB-CB082DC16DB9}"/>
              </a:ext>
            </a:extLst>
          </p:cNvPr>
          <p:cNvSpPr txBox="1"/>
          <p:nvPr/>
        </p:nvSpPr>
        <p:spPr>
          <a:xfrm>
            <a:off x="5761608" y="4761060"/>
            <a:ext cx="5921406" cy="954107"/>
          </a:xfrm>
          <a:prstGeom prst="rect">
            <a:avLst/>
          </a:prstGeom>
          <a:noFill/>
        </p:spPr>
        <p:txBody>
          <a:bodyPr wrap="square" rtlCol="0">
            <a:spAutoFit/>
          </a:bodyPr>
          <a:lstStyle/>
          <a:p>
            <a:pPr algn="ctr"/>
            <a:r>
              <a:rPr lang="el-GR" altLang="ko-KR" sz="2800" b="1" dirty="0">
                <a:solidFill>
                  <a:schemeClr val="bg1"/>
                </a:solidFill>
                <a:latin typeface="Garamond" panose="02020404030301010803" pitchFamily="18" charset="0"/>
                <a:cs typeface="Arial" pitchFamily="34" charset="0"/>
              </a:rPr>
              <a:t>4. Λήψη Ομαδικών Αποφάσεων στο Σχολείο</a:t>
            </a:r>
            <a:endParaRPr lang="ko-KR" altLang="en-US" sz="2800" b="1" dirty="0">
              <a:solidFill>
                <a:schemeClr val="bg1"/>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xmlns="" val="312468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5A4BDA0-C270-4764-9C18-A593BCE2C965}"/>
              </a:ext>
            </a:extLst>
          </p:cNvPr>
          <p:cNvSpPr txBox="1"/>
          <p:nvPr/>
        </p:nvSpPr>
        <p:spPr>
          <a:xfrm>
            <a:off x="7144871" y="1375477"/>
            <a:ext cx="4748080" cy="707886"/>
          </a:xfrm>
          <a:prstGeom prst="rect">
            <a:avLst/>
          </a:prstGeom>
          <a:noFill/>
        </p:spPr>
        <p:txBody>
          <a:bodyPr wrap="square" rtlCol="0" anchor="ctr">
            <a:spAutoFit/>
          </a:bodyPr>
          <a:lstStyle/>
          <a:p>
            <a:pPr algn="ctr"/>
            <a:r>
              <a:rPr lang="el-GR" altLang="ko-KR" sz="4000" b="1" dirty="0">
                <a:solidFill>
                  <a:schemeClr val="accent4">
                    <a:lumMod val="50000"/>
                  </a:schemeClr>
                </a:solidFill>
                <a:effectLst>
                  <a:outerShdw blurRad="38100" dist="38100" dir="2700000" algn="tl">
                    <a:srgbClr val="000000">
                      <a:alpha val="43137"/>
                    </a:srgbClr>
                  </a:outerShdw>
                </a:effectLst>
                <a:latin typeface="Garamond" pitchFamily="18" charset="0"/>
                <a:cs typeface="Arial" pitchFamily="34" charset="0"/>
              </a:rPr>
              <a:t>Στόχοι της Ενότητας</a:t>
            </a:r>
            <a:endParaRPr lang="ko-KR" altLang="en-US" sz="4000" b="1" dirty="0">
              <a:solidFill>
                <a:schemeClr val="accent4">
                  <a:lumMod val="50000"/>
                </a:schemeClr>
              </a:solidFill>
              <a:effectLst>
                <a:outerShdw blurRad="38100" dist="38100" dir="2700000" algn="tl">
                  <a:srgbClr val="000000">
                    <a:alpha val="43137"/>
                  </a:srgbClr>
                </a:outerShdw>
              </a:effectLst>
              <a:latin typeface="Algerian" pitchFamily="82" charset="0"/>
              <a:cs typeface="Arial" pitchFamily="34" charset="0"/>
            </a:endParaRPr>
          </a:p>
        </p:txBody>
      </p:sp>
      <p:grpSp>
        <p:nvGrpSpPr>
          <p:cNvPr id="5" name="Group 4">
            <a:extLst>
              <a:ext uri="{FF2B5EF4-FFF2-40B4-BE49-F238E27FC236}">
                <a16:creationId xmlns:a16="http://schemas.microsoft.com/office/drawing/2014/main" xmlns="" id="{17C092FA-D178-4441-94AF-863F91E5D912}"/>
              </a:ext>
            </a:extLst>
          </p:cNvPr>
          <p:cNvGrpSpPr/>
          <p:nvPr/>
        </p:nvGrpSpPr>
        <p:grpSpPr>
          <a:xfrm>
            <a:off x="826662" y="672189"/>
            <a:ext cx="6203866" cy="834820"/>
            <a:chOff x="5511873" y="994406"/>
            <a:chExt cx="6203866" cy="834820"/>
          </a:xfrm>
        </p:grpSpPr>
        <p:sp>
          <p:nvSpPr>
            <p:cNvPr id="7" name="Oval 6">
              <a:extLst>
                <a:ext uri="{FF2B5EF4-FFF2-40B4-BE49-F238E27FC236}">
                  <a16:creationId xmlns:a16="http://schemas.microsoft.com/office/drawing/2014/main" xmlns="" id="{A69585AF-56CD-4D2C-81A5-0845A599F70D}"/>
                </a:ext>
              </a:extLst>
            </p:cNvPr>
            <p:cNvSpPr/>
            <p:nvPr/>
          </p:nvSpPr>
          <p:spPr>
            <a:xfrm>
              <a:off x="5595679" y="994406"/>
              <a:ext cx="813495" cy="8134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xmlns="" id="{165B8408-DF83-4102-9CE6-165CC54D8F30}"/>
                </a:ext>
              </a:extLst>
            </p:cNvPr>
            <p:cNvSpPr txBox="1"/>
            <p:nvPr/>
          </p:nvSpPr>
          <p:spPr>
            <a:xfrm>
              <a:off x="6575881" y="998229"/>
              <a:ext cx="5139858" cy="830997"/>
            </a:xfrm>
            <a:prstGeom prst="rect">
              <a:avLst/>
            </a:prstGeom>
            <a:noFill/>
          </p:spPr>
          <p:txBody>
            <a:bodyPr wrap="square" lIns="108000" rIns="108000" rtlCol="0" anchor="ctr">
              <a:spAutoFit/>
            </a:bodyPr>
            <a:lstStyle/>
            <a:p>
              <a:pPr lvl="1" indent="-457200" algn="ctr"/>
              <a:r>
                <a:rPr lang="el-GR" altLang="ko-KR" sz="2400" b="1" dirty="0">
                  <a:solidFill>
                    <a:schemeClr val="bg1"/>
                  </a:solidFill>
                  <a:latin typeface="Garamond" pitchFamily="18" charset="0"/>
                  <a:cs typeface="Arial" pitchFamily="34" charset="0"/>
                </a:rPr>
                <a:t>Ορισμός και Περιεχόμενο του Όρου «Απόφαση»</a:t>
              </a:r>
              <a:endParaRPr lang="ko-KR" altLang="en-US" sz="2400" b="1" dirty="0">
                <a:solidFill>
                  <a:schemeClr val="bg1"/>
                </a:solidFill>
                <a:latin typeface="Garamond" pitchFamily="18" charset="0"/>
                <a:cs typeface="Arial" pitchFamily="34" charset="0"/>
              </a:endParaRPr>
            </a:p>
          </p:txBody>
        </p:sp>
        <p:sp>
          <p:nvSpPr>
            <p:cNvPr id="9" name="TextBox 8">
              <a:extLst>
                <a:ext uri="{FF2B5EF4-FFF2-40B4-BE49-F238E27FC236}">
                  <a16:creationId xmlns:a16="http://schemas.microsoft.com/office/drawing/2014/main" xmlns="" id="{7AAA6D9E-C75A-4D81-8EAD-A847114B8528}"/>
                </a:ext>
              </a:extLst>
            </p:cNvPr>
            <p:cNvSpPr txBox="1"/>
            <p:nvPr/>
          </p:nvSpPr>
          <p:spPr>
            <a:xfrm>
              <a:off x="5511873" y="1091591"/>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grpSp>
        <p:nvGrpSpPr>
          <p:cNvPr id="12" name="Group 11">
            <a:extLst>
              <a:ext uri="{FF2B5EF4-FFF2-40B4-BE49-F238E27FC236}">
                <a16:creationId xmlns:a16="http://schemas.microsoft.com/office/drawing/2014/main" xmlns="" id="{FD49D2C0-5951-4E76-AE78-FEBD174179B9}"/>
              </a:ext>
            </a:extLst>
          </p:cNvPr>
          <p:cNvGrpSpPr/>
          <p:nvPr/>
        </p:nvGrpSpPr>
        <p:grpSpPr>
          <a:xfrm>
            <a:off x="826662" y="1795338"/>
            <a:ext cx="5642043" cy="813495"/>
            <a:chOff x="5511873" y="994406"/>
            <a:chExt cx="5642043" cy="813495"/>
          </a:xfrm>
        </p:grpSpPr>
        <p:sp>
          <p:nvSpPr>
            <p:cNvPr id="14" name="Oval 13">
              <a:extLst>
                <a:ext uri="{FF2B5EF4-FFF2-40B4-BE49-F238E27FC236}">
                  <a16:creationId xmlns:a16="http://schemas.microsoft.com/office/drawing/2014/main" xmlns="" id="{B3B07BD2-F092-4366-9E18-05201737AD7F}"/>
                </a:ext>
              </a:extLst>
            </p:cNvPr>
            <p:cNvSpPr/>
            <p:nvPr/>
          </p:nvSpPr>
          <p:spPr>
            <a:xfrm>
              <a:off x="5595679" y="994406"/>
              <a:ext cx="813495" cy="8134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a:extLst>
                <a:ext uri="{FF2B5EF4-FFF2-40B4-BE49-F238E27FC236}">
                  <a16:creationId xmlns:a16="http://schemas.microsoft.com/office/drawing/2014/main" xmlns="" id="{0BA65369-09F1-438D-BA4F-EB6DB36C23ED}"/>
                </a:ext>
              </a:extLst>
            </p:cNvPr>
            <p:cNvSpPr txBox="1"/>
            <p:nvPr/>
          </p:nvSpPr>
          <p:spPr>
            <a:xfrm>
              <a:off x="6492076" y="1091591"/>
              <a:ext cx="4661840" cy="461665"/>
            </a:xfrm>
            <a:prstGeom prst="rect">
              <a:avLst/>
            </a:prstGeom>
            <a:noFill/>
          </p:spPr>
          <p:txBody>
            <a:bodyPr wrap="square" lIns="108000" rIns="108000" rtlCol="0" anchor="ctr">
              <a:spAutoFit/>
            </a:bodyPr>
            <a:lstStyle/>
            <a:p>
              <a:pPr algn="ctr"/>
              <a:r>
                <a:rPr lang="el-GR" altLang="ko-KR" sz="2400" b="1" dirty="0">
                  <a:solidFill>
                    <a:schemeClr val="bg1"/>
                  </a:solidFill>
                  <a:latin typeface="Garamond" pitchFamily="18" charset="0"/>
                  <a:cs typeface="Arial" pitchFamily="34" charset="0"/>
                </a:rPr>
                <a:t>Είδη Αποφάσεων</a:t>
              </a:r>
              <a:endParaRPr lang="ko-KR" altLang="en-US" sz="2400" b="1" dirty="0">
                <a:solidFill>
                  <a:schemeClr val="bg1"/>
                </a:solidFill>
                <a:latin typeface="Garamond" pitchFamily="18" charset="0"/>
                <a:cs typeface="Arial" pitchFamily="34" charset="0"/>
              </a:endParaRPr>
            </a:p>
          </p:txBody>
        </p:sp>
        <p:sp>
          <p:nvSpPr>
            <p:cNvPr id="16" name="TextBox 15">
              <a:extLst>
                <a:ext uri="{FF2B5EF4-FFF2-40B4-BE49-F238E27FC236}">
                  <a16:creationId xmlns:a16="http://schemas.microsoft.com/office/drawing/2014/main" xmlns="" id="{E47AA6F6-09CD-4C59-86C0-A96973D2185A}"/>
                </a:ext>
              </a:extLst>
            </p:cNvPr>
            <p:cNvSpPr txBox="1"/>
            <p:nvPr/>
          </p:nvSpPr>
          <p:spPr>
            <a:xfrm>
              <a:off x="5511873" y="1091591"/>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nvGrpSpPr>
          <p:cNvPr id="19" name="Group 18">
            <a:extLst>
              <a:ext uri="{FF2B5EF4-FFF2-40B4-BE49-F238E27FC236}">
                <a16:creationId xmlns:a16="http://schemas.microsoft.com/office/drawing/2014/main" xmlns="" id="{724DF2F2-F6FA-4A1B-9581-10F070613814}"/>
              </a:ext>
            </a:extLst>
          </p:cNvPr>
          <p:cNvGrpSpPr/>
          <p:nvPr/>
        </p:nvGrpSpPr>
        <p:grpSpPr>
          <a:xfrm>
            <a:off x="801724" y="3041150"/>
            <a:ext cx="5989795" cy="813495"/>
            <a:chOff x="5511873" y="994406"/>
            <a:chExt cx="5989795" cy="813495"/>
          </a:xfrm>
        </p:grpSpPr>
        <p:sp>
          <p:nvSpPr>
            <p:cNvPr id="21" name="Oval 20">
              <a:extLst>
                <a:ext uri="{FF2B5EF4-FFF2-40B4-BE49-F238E27FC236}">
                  <a16:creationId xmlns:a16="http://schemas.microsoft.com/office/drawing/2014/main" xmlns="" id="{039D01F5-D1E6-410C-AFB4-BCFE46173AC9}"/>
                </a:ext>
              </a:extLst>
            </p:cNvPr>
            <p:cNvSpPr/>
            <p:nvPr/>
          </p:nvSpPr>
          <p:spPr>
            <a:xfrm>
              <a:off x="5595679" y="994406"/>
              <a:ext cx="813495" cy="8134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xmlns="" id="{83F348DA-2905-40BE-BD83-B536C04DE678}"/>
                </a:ext>
              </a:extLst>
            </p:cNvPr>
            <p:cNvSpPr txBox="1"/>
            <p:nvPr/>
          </p:nvSpPr>
          <p:spPr>
            <a:xfrm>
              <a:off x="6839828" y="1074097"/>
              <a:ext cx="4661840" cy="461665"/>
            </a:xfrm>
            <a:prstGeom prst="rect">
              <a:avLst/>
            </a:prstGeom>
            <a:noFill/>
          </p:spPr>
          <p:txBody>
            <a:bodyPr wrap="square" lIns="108000" rIns="108000" rtlCol="0" anchor="ctr">
              <a:spAutoFit/>
            </a:bodyPr>
            <a:lstStyle/>
            <a:p>
              <a:pPr algn="ctr"/>
              <a:r>
                <a:rPr lang="el-GR" altLang="ko-KR" sz="2400" b="1" dirty="0">
                  <a:solidFill>
                    <a:schemeClr val="bg1"/>
                  </a:solidFill>
                  <a:latin typeface="Garamond" pitchFamily="18" charset="0"/>
                  <a:cs typeface="Arial" pitchFamily="34" charset="0"/>
                </a:rPr>
                <a:t>Διαδικασία Λήψης Αποφάσεων</a:t>
              </a:r>
              <a:endParaRPr lang="ko-KR" altLang="en-US" sz="2400" b="1" dirty="0">
                <a:solidFill>
                  <a:schemeClr val="bg1"/>
                </a:solidFill>
                <a:latin typeface="Garamond" pitchFamily="18" charset="0"/>
                <a:cs typeface="Arial" pitchFamily="34" charset="0"/>
              </a:endParaRPr>
            </a:p>
          </p:txBody>
        </p:sp>
        <p:sp>
          <p:nvSpPr>
            <p:cNvPr id="23" name="TextBox 22">
              <a:extLst>
                <a:ext uri="{FF2B5EF4-FFF2-40B4-BE49-F238E27FC236}">
                  <a16:creationId xmlns:a16="http://schemas.microsoft.com/office/drawing/2014/main" xmlns="" id="{8DEF2864-50F1-4B9C-BFFD-B4F94CC5EAE5}"/>
                </a:ext>
              </a:extLst>
            </p:cNvPr>
            <p:cNvSpPr txBox="1"/>
            <p:nvPr/>
          </p:nvSpPr>
          <p:spPr>
            <a:xfrm>
              <a:off x="5511873" y="1077988"/>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grpSp>
      <p:sp>
        <p:nvSpPr>
          <p:cNvPr id="2" name="Oval 20">
            <a:extLst>
              <a:ext uri="{FF2B5EF4-FFF2-40B4-BE49-F238E27FC236}">
                <a16:creationId xmlns:a16="http://schemas.microsoft.com/office/drawing/2014/main" xmlns="" id="{D6994617-B159-23D2-F81A-3C8E6CB367BA}"/>
              </a:ext>
            </a:extLst>
          </p:cNvPr>
          <p:cNvSpPr/>
          <p:nvPr/>
        </p:nvSpPr>
        <p:spPr>
          <a:xfrm>
            <a:off x="910468" y="4124197"/>
            <a:ext cx="813495" cy="81349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xmlns="" id="{238781E8-39E0-7ED7-802B-0E8E0E9B55A8}"/>
              </a:ext>
            </a:extLst>
          </p:cNvPr>
          <p:cNvSpPr txBox="1"/>
          <p:nvPr/>
        </p:nvSpPr>
        <p:spPr>
          <a:xfrm>
            <a:off x="801724" y="4184354"/>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a:t>
            </a:r>
            <a:r>
              <a:rPr lang="el-GR" altLang="ko-KR" sz="3600" b="1" dirty="0">
                <a:solidFill>
                  <a:schemeClr val="bg1"/>
                </a:solidFill>
                <a:cs typeface="Arial" pitchFamily="34" charset="0"/>
              </a:rPr>
              <a:t>4</a:t>
            </a:r>
            <a:endParaRPr lang="ko-KR" altLang="en-US" sz="3600" b="1" dirty="0">
              <a:solidFill>
                <a:schemeClr val="bg1"/>
              </a:solidFill>
              <a:cs typeface="Arial" pitchFamily="34" charset="0"/>
            </a:endParaRPr>
          </a:p>
        </p:txBody>
      </p:sp>
      <p:sp>
        <p:nvSpPr>
          <p:cNvPr id="6" name="TextBox 5">
            <a:extLst>
              <a:ext uri="{FF2B5EF4-FFF2-40B4-BE49-F238E27FC236}">
                <a16:creationId xmlns:a16="http://schemas.microsoft.com/office/drawing/2014/main" xmlns="" id="{FC8CD7E6-2BAC-74A1-5DBD-3ABD4492A7EF}"/>
              </a:ext>
            </a:extLst>
          </p:cNvPr>
          <p:cNvSpPr txBox="1"/>
          <p:nvPr/>
        </p:nvSpPr>
        <p:spPr>
          <a:xfrm>
            <a:off x="1963084" y="4270914"/>
            <a:ext cx="5520792" cy="461665"/>
          </a:xfrm>
          <a:prstGeom prst="rect">
            <a:avLst/>
          </a:prstGeom>
          <a:noFill/>
        </p:spPr>
        <p:txBody>
          <a:bodyPr wrap="square" lIns="108000" rIns="108000" rtlCol="0" anchor="ctr">
            <a:spAutoFit/>
          </a:bodyPr>
          <a:lstStyle/>
          <a:p>
            <a:pPr algn="ctr"/>
            <a:r>
              <a:rPr lang="el-GR" altLang="ko-KR" sz="2400" b="1" dirty="0">
                <a:solidFill>
                  <a:schemeClr val="bg1"/>
                </a:solidFill>
                <a:latin typeface="Garamond" pitchFamily="18" charset="0"/>
                <a:cs typeface="Arial" pitchFamily="34" charset="0"/>
              </a:rPr>
              <a:t>Λήψη Ομαδικών Αποφάσεων στο Σχολείο</a:t>
            </a:r>
            <a:endParaRPr lang="ko-KR" altLang="en-US" sz="2400" b="1" dirty="0">
              <a:solidFill>
                <a:schemeClr val="bg1"/>
              </a:solidFill>
              <a:latin typeface="Garamond" pitchFamily="18" charset="0"/>
              <a:cs typeface="Arial" pitchFamily="34" charset="0"/>
            </a:endParaRPr>
          </a:p>
        </p:txBody>
      </p:sp>
      <p:grpSp>
        <p:nvGrpSpPr>
          <p:cNvPr id="8" name="Group 18">
            <a:extLst>
              <a:ext uri="{FF2B5EF4-FFF2-40B4-BE49-F238E27FC236}">
                <a16:creationId xmlns:a16="http://schemas.microsoft.com/office/drawing/2014/main" xmlns="" id="{6CAD808A-6FBB-F8BA-464E-FE7CC447B3E1}"/>
              </a:ext>
            </a:extLst>
          </p:cNvPr>
          <p:cNvGrpSpPr/>
          <p:nvPr/>
        </p:nvGrpSpPr>
        <p:grpSpPr>
          <a:xfrm>
            <a:off x="801724" y="5290826"/>
            <a:ext cx="5714456" cy="813495"/>
            <a:chOff x="5511873" y="994406"/>
            <a:chExt cx="5714456" cy="813495"/>
          </a:xfrm>
        </p:grpSpPr>
        <p:sp>
          <p:nvSpPr>
            <p:cNvPr id="10" name="Oval 20">
              <a:extLst>
                <a:ext uri="{FF2B5EF4-FFF2-40B4-BE49-F238E27FC236}">
                  <a16:creationId xmlns:a16="http://schemas.microsoft.com/office/drawing/2014/main" xmlns="" id="{A959A2A3-9DB2-BCC9-5631-02DC6B62DFA5}"/>
                </a:ext>
              </a:extLst>
            </p:cNvPr>
            <p:cNvSpPr/>
            <p:nvPr/>
          </p:nvSpPr>
          <p:spPr>
            <a:xfrm>
              <a:off x="5595679" y="994406"/>
              <a:ext cx="813495" cy="81349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a:extLst>
                <a:ext uri="{FF2B5EF4-FFF2-40B4-BE49-F238E27FC236}">
                  <a16:creationId xmlns:a16="http://schemas.microsoft.com/office/drawing/2014/main" xmlns="" id="{F1899F43-47F4-A937-AC79-E682C40A565B}"/>
                </a:ext>
              </a:extLst>
            </p:cNvPr>
            <p:cNvSpPr txBox="1"/>
            <p:nvPr/>
          </p:nvSpPr>
          <p:spPr>
            <a:xfrm>
              <a:off x="6564489" y="1077988"/>
              <a:ext cx="4661840" cy="461665"/>
            </a:xfrm>
            <a:prstGeom prst="rect">
              <a:avLst/>
            </a:prstGeom>
            <a:noFill/>
          </p:spPr>
          <p:txBody>
            <a:bodyPr wrap="square" lIns="108000" rIns="108000" rtlCol="0" anchor="ctr">
              <a:spAutoFit/>
            </a:bodyPr>
            <a:lstStyle/>
            <a:p>
              <a:pPr algn="ctr"/>
              <a:r>
                <a:rPr lang="el-GR" altLang="ko-KR" sz="2400" b="1" dirty="0">
                  <a:solidFill>
                    <a:schemeClr val="bg1"/>
                  </a:solidFill>
                  <a:latin typeface="Garamond" pitchFamily="18" charset="0"/>
                  <a:cs typeface="Arial" pitchFamily="34" charset="0"/>
                </a:rPr>
                <a:t>Μελέτες Περίπτωσης</a:t>
              </a:r>
              <a:endParaRPr lang="ko-KR" altLang="en-US" sz="2400" b="1" dirty="0">
                <a:solidFill>
                  <a:schemeClr val="bg1"/>
                </a:solidFill>
                <a:latin typeface="Garamond" pitchFamily="18" charset="0"/>
                <a:cs typeface="Arial" pitchFamily="34" charset="0"/>
              </a:endParaRPr>
            </a:p>
          </p:txBody>
        </p:sp>
        <p:sp>
          <p:nvSpPr>
            <p:cNvPr id="15" name="TextBox 14">
              <a:extLst>
                <a:ext uri="{FF2B5EF4-FFF2-40B4-BE49-F238E27FC236}">
                  <a16:creationId xmlns:a16="http://schemas.microsoft.com/office/drawing/2014/main" xmlns="" id="{8ABBE7AB-64AC-7E7A-F867-4DA84377A940}"/>
                </a:ext>
              </a:extLst>
            </p:cNvPr>
            <p:cNvSpPr txBox="1"/>
            <p:nvPr/>
          </p:nvSpPr>
          <p:spPr>
            <a:xfrm>
              <a:off x="5511873" y="1077988"/>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a:t>
              </a:r>
              <a:r>
                <a:rPr lang="el-GR" altLang="ko-KR" sz="3600" b="1" dirty="0">
                  <a:solidFill>
                    <a:schemeClr val="bg1"/>
                  </a:solidFill>
                  <a:cs typeface="Arial" pitchFamily="34" charset="0"/>
                </a:rPr>
                <a:t>5</a:t>
              </a:r>
              <a:endParaRPr lang="ko-KR" altLang="en-US" sz="3600" b="1" dirty="0">
                <a:solidFill>
                  <a:schemeClr val="bg1"/>
                </a:solidFill>
                <a:cs typeface="Arial" pitchFamily="34" charset="0"/>
              </a:endParaRPr>
            </a:p>
          </p:txBody>
        </p:sp>
      </p:grpSp>
    </p:spTree>
    <p:extLst>
      <p:ext uri="{BB962C8B-B14F-4D97-AF65-F5344CB8AC3E}">
        <p14:creationId xmlns:p14="http://schemas.microsoft.com/office/powerpoint/2010/main" xmlns="" val="3148822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Λήψη Ομαδικών Αποφάσεων στο Σχολείο</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xmlns=""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Το σύστημα λήψης ομαδικών αποφάσεων εντάσσεται στη διοίκηση μια τυπικής οργάνωσης, άρα και της σχολικής μονάδας, με συλλογικά όργανα (=ομάδα με 2 τουλάχιστον πρόσωπα που έχει αναλάβει την επίτευξη συγκεκριμένου στόχου). Χρησιμοποιούνται σε κάθε μορφή οργάνωσης (δημόσιας ή ιδιωτικής), είναι σύγχρονη διοικητική τάση και κατά μία άποψη « είναι χαρακτηριστικό γνώρισμα της δημοκρατικής κοινωνίας».</a:t>
            </a:r>
          </a:p>
          <a:p>
            <a:pPr indent="180000" algn="just"/>
            <a:r>
              <a:rPr lang="el-GR" sz="2000" dirty="0">
                <a:latin typeface="Garamond" panose="02020404030301010803" pitchFamily="18" charset="0"/>
              </a:rPr>
              <a:t>Η λήψη ομαδικών αποφάσεων έχει ιδιαίτερη βαρύτητα στην εκπαίδευση όπου τα προβλήματα των σχολικών μονάδων είναι συνήθως σύνθετα και χρειάζονται συντονισμό και αλληλεπίδραση των εκπαιδευτικών λειτουργών στην αντιμετώπισή τους. Για να διασφαλιστεί  όμως η αποτελεσματικότητα του συλλόγου διδασκόντων πρέπει να συντρέχουν όλες εκείνες οι προϋποθέσεις που καθιστούν μια μικρή ομάδα αποτελεσματική κι αυτό γιατί η απόδοση μιας μικρής ομάδας όπως του συλλόγου διδασκόντων επηρεάζεται από πολλούς παράγοντες όπως το μέγεθος της ομάδας, η ηγεσία της ομάδας, κ.α. </a:t>
            </a: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xmlns=""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0885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fontScale="77500" lnSpcReduction="20000"/>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Με ποιο τρ</a:t>
            </a:r>
            <a:r>
              <a:rPr lang="el-GR" sz="3200" b="1" dirty="0">
                <a:latin typeface="Garamond" panose="02020404030301010803" pitchFamily="18" charset="0"/>
                <a:ea typeface="+mj-ea"/>
                <a:cs typeface="+mj-cs"/>
              </a:rPr>
              <a:t>όπο ο σύλλογος διδασκόντων μπορεί να πάρει σωστές αποφάσεις</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xmlns="" id="{C2127059-2E59-CD50-7947-6D5D6EED328D}"/>
              </a:ext>
            </a:extLst>
          </p:cNvPr>
          <p:cNvSpPr txBox="1"/>
          <p:nvPr/>
        </p:nvSpPr>
        <p:spPr>
          <a:xfrm>
            <a:off x="579529" y="950562"/>
            <a:ext cx="11032944" cy="5326413"/>
          </a:xfrm>
          <a:prstGeom prst="rect">
            <a:avLst/>
          </a:prstGeom>
        </p:spPr>
        <p:txBody>
          <a:bodyPr vert="horz" lIns="91440" tIns="45720" rIns="91440" bIns="45720" rtlCol="0" anchor="ctr">
            <a:noAutofit/>
          </a:bodyPr>
          <a:lstStyle/>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r>
              <a:rPr lang="el-GR" sz="2000" b="1" dirty="0">
                <a:latin typeface="Garamond" panose="02020404030301010803" pitchFamily="18" charset="0"/>
              </a:rPr>
              <a:t>Παράδειγμα: </a:t>
            </a:r>
            <a:r>
              <a:rPr lang="el-GR" sz="2000" dirty="0">
                <a:latin typeface="Garamond" panose="02020404030301010803" pitchFamily="18" charset="0"/>
              </a:rPr>
              <a:t>Κατανομή τάξεων ή τμημάτων στους διδάσκοντες</a:t>
            </a:r>
          </a:p>
          <a:p>
            <a:pPr indent="180000" algn="just"/>
            <a:r>
              <a:rPr lang="el-GR" sz="2000" dirty="0">
                <a:latin typeface="Garamond" panose="02020404030301010803" pitchFamily="18" charset="0"/>
              </a:rPr>
              <a:t>Ας υποθέσουμε ότι ανήκουμε στο σύλλογο διδασκόντων π.χ. ενός 6/</a:t>
            </a:r>
            <a:r>
              <a:rPr lang="el-GR" sz="2000" dirty="0" err="1">
                <a:latin typeface="Garamond" panose="02020404030301010803" pitchFamily="18" charset="0"/>
              </a:rPr>
              <a:t>θεσιου</a:t>
            </a:r>
            <a:r>
              <a:rPr lang="el-GR" sz="2000" dirty="0">
                <a:latin typeface="Garamond" panose="02020404030301010803" pitchFamily="18" charset="0"/>
              </a:rPr>
              <a:t> δημοτικού σχολείου της χώρας και ότι ο σύλλογος συνεδριάζει με θέμα την κατανομή των τάξεων του σχολείου. </a:t>
            </a:r>
          </a:p>
          <a:p>
            <a:pPr indent="180000" algn="just"/>
            <a:r>
              <a:rPr lang="el-GR" sz="2000" b="1" dirty="0">
                <a:latin typeface="Garamond" panose="02020404030301010803" pitchFamily="18" charset="0"/>
              </a:rPr>
              <a:t>Ο διευθυντής </a:t>
            </a:r>
            <a:r>
              <a:rPr lang="el-GR" sz="2000" dirty="0">
                <a:latin typeface="Garamond" panose="02020404030301010803" pitchFamily="18" charset="0"/>
              </a:rPr>
              <a:t>πρέπει να αρχίσει τη συνεδρίαση στην ορισμένη ώρα κάνοντας μια σύντομη εισαγωγή:</a:t>
            </a:r>
          </a:p>
          <a:p>
            <a:pPr marL="342900" indent="-342900" algn="just">
              <a:buFont typeface="Wingdings" panose="05000000000000000000" pitchFamily="2" charset="2"/>
              <a:buChar char="§"/>
            </a:pPr>
            <a:r>
              <a:rPr lang="el-GR" sz="2000" dirty="0">
                <a:latin typeface="Garamond" panose="02020404030301010803" pitchFamily="18" charset="0"/>
              </a:rPr>
              <a:t>να αναφέρει τα κριτήρια ή την πρακτική με την οποία έγινε η κατανομή την προηγούμενη χρονιά</a:t>
            </a:r>
          </a:p>
          <a:p>
            <a:pPr marL="342900" indent="-342900" algn="just">
              <a:buFont typeface="Wingdings" panose="05000000000000000000" pitchFamily="2" charset="2"/>
              <a:buChar char="§"/>
            </a:pPr>
            <a:r>
              <a:rPr lang="el-GR" sz="2000" dirty="0">
                <a:latin typeface="Garamond" panose="02020404030301010803" pitchFamily="18" charset="0"/>
              </a:rPr>
              <a:t>να παρουσιάσει αναλυτική κατάσταση με τα ονοματεπώνυμα των δασκάλων του σχολείου και την τάξη που δίδαξε ο καθένας την τελευταία 2/</a:t>
            </a:r>
            <a:r>
              <a:rPr lang="el-GR" sz="2000" dirty="0" err="1">
                <a:latin typeface="Garamond" panose="02020404030301010803" pitchFamily="18" charset="0"/>
              </a:rPr>
              <a:t>ετια</a:t>
            </a:r>
            <a:endParaRPr lang="el-GR" sz="2000" dirty="0">
              <a:latin typeface="Garamond" panose="02020404030301010803" pitchFamily="18" charset="0"/>
            </a:endParaRPr>
          </a:p>
          <a:p>
            <a:pPr marL="342900" indent="-342900" algn="just">
              <a:buFont typeface="Wingdings" panose="05000000000000000000" pitchFamily="2" charset="2"/>
              <a:buChar char="§"/>
            </a:pPr>
            <a:r>
              <a:rPr lang="el-GR" sz="2000" dirty="0">
                <a:latin typeface="Garamond" panose="02020404030301010803" pitchFamily="18" charset="0"/>
              </a:rPr>
              <a:t>να αναφέρει τυχόν ιδιαιτερότητες του διδακτικού προσωπικού</a:t>
            </a:r>
          </a:p>
          <a:p>
            <a:pPr algn="just"/>
            <a:endParaRPr lang="el-GR" sz="2000" dirty="0">
              <a:latin typeface="Garamond" panose="02020404030301010803" pitchFamily="18" charset="0"/>
            </a:endParaRPr>
          </a:p>
          <a:p>
            <a:pPr indent="180000" algn="just"/>
            <a:r>
              <a:rPr lang="el-GR" sz="2000" dirty="0">
                <a:latin typeface="Garamond" panose="02020404030301010803" pitchFamily="18" charset="0"/>
              </a:rPr>
              <a:t>Στη συνέχεια πρέπει να δώσει το λόγο σε όλους τους εκπαιδευτικούς για να εκφράσει ο καθένας με σαφήνεια και αιτιολογημένα την άποψή του. Οι διδάσκοντες πρέπει να ακούσουν προσεκτικά τους συναδέλφους τους και να αντιμετωπίσουν το πρόβλημα μα «ανοικτό μυαλό».</a:t>
            </a:r>
          </a:p>
          <a:p>
            <a:pPr indent="180000" algn="just"/>
            <a:r>
              <a:rPr lang="el-GR" sz="2000" dirty="0">
                <a:latin typeface="Garamond" panose="02020404030301010803" pitchFamily="18" charset="0"/>
              </a:rPr>
              <a:t>Ο διευθυντής ως ηγέτης μπορεί, αν χρειαστεί:</a:t>
            </a:r>
          </a:p>
          <a:p>
            <a:pPr indent="180000" algn="just"/>
            <a:r>
              <a:rPr lang="el-GR" sz="2000" dirty="0">
                <a:latin typeface="Garamond" panose="02020404030301010803" pitchFamily="18" charset="0"/>
              </a:rPr>
              <a:t>να ενθαρρύνει στη συζήτηση τα πιο λιγομίλητα μέλη και να περιορίσει αυτούς που μονοπωλούν τη συζήτηση</a:t>
            </a:r>
          </a:p>
          <a:p>
            <a:pPr indent="180000" algn="just"/>
            <a:r>
              <a:rPr lang="el-GR" sz="2000" dirty="0">
                <a:latin typeface="Garamond" panose="02020404030301010803" pitchFamily="18" charset="0"/>
              </a:rPr>
              <a:t>να εξασφαλίσει μια όσο το δυνατόν ευχάριστη ατμόσφαιρα περιορίζοντας την ένταση με διαλείμματα και διασκεδαστικούς τρόπους.</a:t>
            </a:r>
          </a:p>
          <a:p>
            <a:pPr indent="180000" algn="just"/>
            <a:r>
              <a:rPr lang="el-GR" sz="2000" dirty="0">
                <a:latin typeface="Garamond" panose="02020404030301010803" pitchFamily="18" charset="0"/>
              </a:rPr>
              <a:t>Αν στο τέλος της φάσης αυτής, οι απόψεις δίνουν λύση στο συγκεκριμένο πρόβλημα και ο κάθε δάσκαλος αναλαμβάνει την τάξη που επιθυμεί, το θέμα θεωρείται λήξαν και η απόφαση έχει τη μορφή της ομοφωνίας.</a:t>
            </a:r>
          </a:p>
          <a:p>
            <a:pPr indent="180000" algn="just"/>
            <a:endParaRPr lang="el-GR" sz="2000" dirty="0">
              <a:latin typeface="Garamond" panose="02020404030301010803" pitchFamily="18" charset="0"/>
            </a:endParaRPr>
          </a:p>
          <a:p>
            <a:pPr indent="180000" algn="just"/>
            <a:r>
              <a:rPr lang="el-GR" sz="2000" b="1" dirty="0">
                <a:latin typeface="Garamond" panose="02020404030301010803" pitchFamily="18" charset="0"/>
              </a:rPr>
              <a:t> </a:t>
            </a:r>
            <a:r>
              <a:rPr lang="el-GR" sz="2000" dirty="0">
                <a:latin typeface="Garamond" panose="02020404030301010803" pitchFamily="18" charset="0"/>
              </a:rPr>
              <a:t> </a:t>
            </a: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xmlns=""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53391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fontScale="77500" lnSpcReduction="20000"/>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Με ποιο τρ</a:t>
            </a:r>
            <a:r>
              <a:rPr lang="el-GR" sz="3200" b="1" dirty="0">
                <a:latin typeface="Garamond" panose="02020404030301010803" pitchFamily="18" charset="0"/>
                <a:ea typeface="+mj-ea"/>
                <a:cs typeface="+mj-cs"/>
              </a:rPr>
              <a:t>όπο ο σύλλογος διδασκόντων μπορεί να πάρει σωστές αποφάσεις;</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xmlns="" id="{C2127059-2E59-CD50-7947-6D5D6EED328D}"/>
              </a:ext>
            </a:extLst>
          </p:cNvPr>
          <p:cNvSpPr txBox="1"/>
          <p:nvPr/>
        </p:nvSpPr>
        <p:spPr>
          <a:xfrm>
            <a:off x="579529" y="950562"/>
            <a:ext cx="11032944" cy="5326413"/>
          </a:xfrm>
          <a:prstGeom prst="rect">
            <a:avLst/>
          </a:prstGeom>
        </p:spPr>
        <p:txBody>
          <a:bodyPr vert="horz" lIns="91440" tIns="45720" rIns="91440" bIns="45720" rtlCol="0" anchor="ctr">
            <a:noAutofit/>
          </a:bodyPr>
          <a:lstStyle/>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r>
              <a:rPr lang="el-GR" sz="2000" dirty="0">
                <a:latin typeface="Garamond" panose="02020404030301010803" pitchFamily="18" charset="0"/>
              </a:rPr>
              <a:t>Τι πρέπει να γίνει όταν δεν  υπάρχει σύγκλιση απόψεων μεταξύ των διδασκόντων;</a:t>
            </a:r>
          </a:p>
          <a:p>
            <a:pPr indent="180000" algn="just"/>
            <a:r>
              <a:rPr lang="el-GR" sz="2000" dirty="0">
                <a:latin typeface="Garamond" panose="02020404030301010803" pitchFamily="18" charset="0"/>
              </a:rPr>
              <a:t>Αναζήτηση συναινετικής ή συμβιβαστικής λύσης. Αυτό επιτυγχάνεται όταν κάθε μέλος του συλλόγου είναι διατεθειμένο να δεχτεί και να υποστηρίξει μια λύση, η οποία ναι μεν δεν είναι η πρώτη επιλογή του, εντούτοις θεωρεί ότι είναι μια βιώσιμη προσέγγιση που εξυπηρετεί σε ικανοποιητικό βαθμό το συμφέρον των διδασκόντων και των διδασκομένων.</a:t>
            </a:r>
          </a:p>
          <a:p>
            <a:pPr indent="180000" algn="just"/>
            <a:r>
              <a:rPr lang="el-GR" sz="2000" dirty="0">
                <a:latin typeface="Garamond" panose="02020404030301010803" pitchFamily="18" charset="0"/>
              </a:rPr>
              <a:t>Η τεχνική που βοηθά τα μέλη μιας ομάδας να πετύχουν τη συναίνεση ή το συμβιβασμό είναι περισσότερο να ακούνε παρά να μιλάνε. Κι αυτό γιατί η προσεκτική ακρόαση τα βοηθά να εντοπίσουν τα μέλη εκείνα που έχουν διαφορετικές απόψεις και να καταλάβουν γιατί τα άτομα αυτά δε συμφωνούν. Αυτό σημαίνει ότι απαιτείται σύγκλιση σε κάθε βήμα:</a:t>
            </a:r>
            <a:r>
              <a:rPr lang="el-GR" sz="2000" b="1" dirty="0">
                <a:latin typeface="Garamond" panose="02020404030301010803" pitchFamily="18" charset="0"/>
              </a:rPr>
              <a:t> (α) </a:t>
            </a:r>
            <a:r>
              <a:rPr lang="el-GR" sz="2000" dirty="0">
                <a:latin typeface="Garamond" panose="02020404030301010803" pitchFamily="18" charset="0"/>
              </a:rPr>
              <a:t>στην ενιαία διατύπωση του προβλήματος, </a:t>
            </a:r>
            <a:r>
              <a:rPr lang="el-GR" sz="2000" b="1" dirty="0">
                <a:latin typeface="Garamond" panose="02020404030301010803" pitchFamily="18" charset="0"/>
              </a:rPr>
              <a:t>(β) </a:t>
            </a:r>
            <a:r>
              <a:rPr lang="el-GR" sz="2000" dirty="0">
                <a:latin typeface="Garamond" panose="02020404030301010803" pitchFamily="18" charset="0"/>
              </a:rPr>
              <a:t>στον εντοπισμό των κυρίων αιτίων του προβλήματος και</a:t>
            </a:r>
            <a:r>
              <a:rPr lang="el-GR" sz="2000" b="1" dirty="0">
                <a:latin typeface="Garamond" panose="02020404030301010803" pitchFamily="18" charset="0"/>
              </a:rPr>
              <a:t> (γ) </a:t>
            </a:r>
            <a:r>
              <a:rPr lang="el-GR" sz="2000" dirty="0">
                <a:latin typeface="Garamond" panose="02020404030301010803" pitchFamily="18" charset="0"/>
              </a:rPr>
              <a:t>στην εξεύρεση της καλύτερης δυνατής λύσης.   </a:t>
            </a:r>
          </a:p>
          <a:p>
            <a:pPr indent="180000" algn="just"/>
            <a:endParaRPr lang="el-GR" sz="2000" dirty="0">
              <a:latin typeface="Garamond" panose="02020404030301010803" pitchFamily="18" charset="0"/>
            </a:endParaRPr>
          </a:p>
          <a:p>
            <a:pPr indent="180000" algn="just"/>
            <a:r>
              <a:rPr lang="el-GR" sz="2000" b="1" dirty="0">
                <a:latin typeface="Garamond" panose="02020404030301010803" pitchFamily="18" charset="0"/>
              </a:rPr>
              <a:t> </a:t>
            </a:r>
            <a:r>
              <a:rPr lang="el-GR" sz="2000" dirty="0">
                <a:latin typeface="Garamond" panose="02020404030301010803" pitchFamily="18" charset="0"/>
              </a:rPr>
              <a:t> </a:t>
            </a: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xmlns=""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32246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fontScale="77500" lnSpcReduction="20000"/>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Με ποιο τρ</a:t>
            </a:r>
            <a:r>
              <a:rPr lang="el-GR" sz="3200" b="1" dirty="0">
                <a:latin typeface="Garamond" panose="02020404030301010803" pitchFamily="18" charset="0"/>
                <a:ea typeface="+mj-ea"/>
                <a:cs typeface="+mj-cs"/>
              </a:rPr>
              <a:t>όπο ο σύλλογος διδασκόντων μπορεί να πάρει σωστές αποφάσεις;</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xmlns="" id="{C2127059-2E59-CD50-7947-6D5D6EED328D}"/>
              </a:ext>
            </a:extLst>
          </p:cNvPr>
          <p:cNvSpPr txBox="1"/>
          <p:nvPr/>
        </p:nvSpPr>
        <p:spPr>
          <a:xfrm>
            <a:off x="579529" y="950562"/>
            <a:ext cx="11032944" cy="5326413"/>
          </a:xfrm>
          <a:prstGeom prst="rect">
            <a:avLst/>
          </a:prstGeom>
        </p:spPr>
        <p:txBody>
          <a:bodyPr vert="horz" lIns="91440" tIns="45720" rIns="91440" bIns="45720" rtlCol="0" anchor="ctr">
            <a:noAutofit/>
          </a:bodyPr>
          <a:lstStyle/>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r>
              <a:rPr lang="el-GR" sz="2000" dirty="0">
                <a:latin typeface="Garamond" panose="02020404030301010803" pitchFamily="18" charset="0"/>
              </a:rPr>
              <a:t>Επειδή στην πράξη οι αποφάσεις του συλλόγου διδασκόντων επηρεάζουν τις διαπροσωπικές σχέσεις των δασκάλων, είναι σημαντικό για αυτούς να καταλάβουν την έννοιά της </a:t>
            </a:r>
            <a:r>
              <a:rPr lang="el-GR" sz="2000" b="1" dirty="0">
                <a:latin typeface="Garamond" panose="02020404030301010803" pitchFamily="18" charset="0"/>
              </a:rPr>
              <a:t>συναίνεσης</a:t>
            </a:r>
            <a:r>
              <a:rPr lang="el-GR" sz="2000" dirty="0">
                <a:latin typeface="Garamond" panose="02020404030301010803" pitchFamily="18" charset="0"/>
              </a:rPr>
              <a:t> για 3 λόγους:</a:t>
            </a:r>
          </a:p>
          <a:p>
            <a:pPr indent="180000" algn="just"/>
            <a:endParaRPr lang="en-US" sz="2000" dirty="0">
              <a:latin typeface="Garamond" panose="02020404030301010803" pitchFamily="18" charset="0"/>
            </a:endParaRPr>
          </a:p>
          <a:p>
            <a:pPr marL="342900" indent="-342900" algn="just">
              <a:buFont typeface="Wingdings" panose="05000000000000000000" pitchFamily="2" charset="2"/>
              <a:buChar char="§"/>
            </a:pPr>
            <a:r>
              <a:rPr lang="el-GR" sz="2000" dirty="0">
                <a:latin typeface="Garamond" panose="02020404030301010803" pitchFamily="18" charset="0"/>
              </a:rPr>
              <a:t>αν τα μέλη μιας μικρής τυπικής οργάνωσης, όπως είναι το σχολείο, δε συμφωνήσουν να υποστηρίξουν μια λύση διακυβεύεται το πνεύμα συνεργασίας και η αποτελεσματικότητα της τελικής απόφασης</a:t>
            </a:r>
          </a:p>
          <a:p>
            <a:pPr marL="342900" indent="-342900" algn="just">
              <a:buFont typeface="Wingdings" panose="05000000000000000000" pitchFamily="2" charset="2"/>
              <a:buChar char="§"/>
            </a:pPr>
            <a:r>
              <a:rPr lang="el-GR" sz="2000" dirty="0">
                <a:latin typeface="Garamond" panose="02020404030301010803" pitchFamily="18" charset="0"/>
              </a:rPr>
              <a:t>οι ιδέες-απόψεις μιας ομάδας είναι συνήθως πιο ισχυρές από τις ιδέες ενός ατόμου</a:t>
            </a:r>
          </a:p>
          <a:p>
            <a:pPr marL="342900" indent="-342900" algn="just">
              <a:buFont typeface="Wingdings" panose="05000000000000000000" pitchFamily="2" charset="2"/>
              <a:buChar char="§"/>
            </a:pPr>
            <a:r>
              <a:rPr lang="el-GR" sz="2000" dirty="0">
                <a:latin typeface="Garamond" panose="02020404030301010803" pitchFamily="18" charset="0"/>
              </a:rPr>
              <a:t>η συναίνεση εξασφαλίζει ότι οι θέσεις όλων των μελών είναι κατανοητές απ’ όλους και ως εκ τούτου προσφέρονται περισσότερες πληροφορίες για μια εμπεριστατωμένη απόφαση</a:t>
            </a: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   </a:t>
            </a:r>
          </a:p>
          <a:p>
            <a:pPr indent="180000" algn="just"/>
            <a:endParaRPr lang="el-GR" sz="2000" dirty="0">
              <a:latin typeface="Garamond" panose="02020404030301010803" pitchFamily="18" charset="0"/>
            </a:endParaRPr>
          </a:p>
          <a:p>
            <a:pPr indent="180000" algn="just"/>
            <a:r>
              <a:rPr lang="el-GR" sz="2000" b="1" dirty="0">
                <a:latin typeface="Garamond" panose="02020404030301010803" pitchFamily="18" charset="0"/>
              </a:rPr>
              <a:t> </a:t>
            </a:r>
            <a:r>
              <a:rPr lang="el-GR" sz="2000" dirty="0">
                <a:latin typeface="Garamond" panose="02020404030301010803" pitchFamily="18" charset="0"/>
              </a:rPr>
              <a:t> </a:t>
            </a: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xmlns=""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9628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fontScale="77500" lnSpcReduction="20000"/>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Με ποιο τρ</a:t>
            </a:r>
            <a:r>
              <a:rPr lang="el-GR" sz="3200" b="1" dirty="0">
                <a:latin typeface="Garamond" panose="02020404030301010803" pitchFamily="18" charset="0"/>
                <a:ea typeface="+mj-ea"/>
                <a:cs typeface="+mj-cs"/>
              </a:rPr>
              <a:t>όπο ο σύλλογος διδασκόντων μπορεί να πάρει σωστές αποφάσεις;</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xmlns="" id="{C2127059-2E59-CD50-7947-6D5D6EED328D}"/>
              </a:ext>
            </a:extLst>
          </p:cNvPr>
          <p:cNvSpPr txBox="1"/>
          <p:nvPr/>
        </p:nvSpPr>
        <p:spPr>
          <a:xfrm>
            <a:off x="579529" y="950562"/>
            <a:ext cx="11032944" cy="5326413"/>
          </a:xfrm>
          <a:prstGeom prst="rect">
            <a:avLst/>
          </a:prstGeom>
        </p:spPr>
        <p:txBody>
          <a:bodyPr vert="horz" lIns="91440" tIns="45720" rIns="91440" bIns="45720" rtlCol="0" anchor="ctr">
            <a:noAutofit/>
          </a:bodyPr>
          <a:lstStyle/>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r>
              <a:rPr lang="el-GR" sz="2000" dirty="0">
                <a:latin typeface="Garamond" panose="02020404030301010803" pitchFamily="18" charset="0"/>
              </a:rPr>
              <a:t>Τι γίνεται όταν οι απόψεις-προτάσεις των δασκάλων διαφέρουν και δεν υπάρχει έδαφος για συμβιβαστική λύση;</a:t>
            </a:r>
          </a:p>
          <a:p>
            <a:pPr indent="180000" algn="just"/>
            <a:r>
              <a:rPr lang="el-GR" sz="2000" dirty="0">
                <a:latin typeface="Garamond" panose="02020404030301010803" pitchFamily="18" charset="0"/>
              </a:rPr>
              <a:t>Στην περίπτωση αυτή όλες οι προτάσεις πρέπει να καταγραφούν και στη συνέχεια να τεθούν σε ψηφοφορία. Η απόφαση με τη διαδικασία της ψηφοφορίας είναι δημοκρατική όχι όμως και αποτελεσματική γιατί σε κάποιο μειοψηφούντα δάσκαλο θα ανατεθεί διδακτικό έργο που δεν το επιθυμεί και, τότε είναι πιθανό η απόδοσή του να είναι κατώτερη των δυνατοτήτων του. </a:t>
            </a:r>
          </a:p>
          <a:p>
            <a:pPr indent="180000" algn="just"/>
            <a:r>
              <a:rPr lang="el-GR" sz="2000" dirty="0">
                <a:latin typeface="Garamond" panose="02020404030301010803" pitchFamily="18" charset="0"/>
              </a:rPr>
              <a:t>Δεν αρκεί μια απόφαση να είναι αποτέλεσμα δημοκρατικής διαδικασίας και δίκαιη (π.χ. για τους διδάσκοντες) αλλά συγχρόνως πρέπει να είναι αποτελεσματική, δηλαδή να συμβάλλει στην πραγματοποίηση των σκοπών του σχολείου.</a:t>
            </a: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Είναι έκδηλη η δυσκολία για τη λήψη αποφάσεων που να καλύπτει το τρίπτυχο: δημοκρατία, δικαιοσύνη και αποτελεσματικότητα. Για το λόγο αυτό, ο διευθυντής/</a:t>
            </a:r>
            <a:r>
              <a:rPr lang="el-GR" sz="2000" dirty="0" err="1">
                <a:latin typeface="Garamond" panose="02020404030301010803" pitchFamily="18" charset="0"/>
              </a:rPr>
              <a:t>τρια</a:t>
            </a:r>
            <a:r>
              <a:rPr lang="el-GR" sz="2000" dirty="0">
                <a:latin typeface="Garamond" panose="02020404030301010803" pitchFamily="18" charset="0"/>
              </a:rPr>
              <a:t> που διευθύνει μια ομαδική συζήτηση, εκτός των άλλων ικανοτήτων, πρέπει:</a:t>
            </a:r>
          </a:p>
          <a:p>
            <a:pPr marL="342900" indent="-342900" algn="just">
              <a:buFont typeface="Wingdings" panose="05000000000000000000" pitchFamily="2" charset="2"/>
              <a:buChar char="§"/>
            </a:pPr>
            <a:r>
              <a:rPr lang="el-GR" sz="2000" dirty="0">
                <a:latin typeface="Garamond" panose="02020404030301010803" pitchFamily="18" charset="0"/>
              </a:rPr>
              <a:t>να έχει υπομονή και καλή διάθεση να είναι ανεκτικός (-η). Να σέβεται και να προσπαθεί να κατανοήσει τις ιδέες των άλλων μελών του συλλόγου διδασκόντων δημιουργώντας θετικό κλίμα συζήτησης των θεμάτων του σχολείου. </a:t>
            </a:r>
          </a:p>
          <a:p>
            <a:pPr marL="342900" indent="-342900" algn="just">
              <a:buFont typeface="Wingdings" panose="05000000000000000000" pitchFamily="2" charset="2"/>
              <a:buChar char="§"/>
            </a:pPr>
            <a:r>
              <a:rPr lang="el-GR" sz="2000" dirty="0">
                <a:latin typeface="Garamond" panose="02020404030301010803" pitchFamily="18" charset="0"/>
              </a:rPr>
              <a:t>να είναι επιφυλακτικός (-</a:t>
            </a:r>
            <a:r>
              <a:rPr lang="el-GR" sz="2000" dirty="0" err="1">
                <a:latin typeface="Garamond" panose="02020404030301010803" pitchFamily="18" charset="0"/>
              </a:rPr>
              <a:t>κη</a:t>
            </a:r>
            <a:r>
              <a:rPr lang="el-GR" sz="2000" dirty="0">
                <a:latin typeface="Garamond" panose="02020404030301010803" pitchFamily="18" charset="0"/>
              </a:rPr>
              <a:t>). Να προσπαθεί να είναι αντικειμενικός (-</a:t>
            </a:r>
            <a:r>
              <a:rPr lang="el-GR" sz="2000" dirty="0" err="1">
                <a:latin typeface="Garamond" panose="02020404030301010803" pitchFamily="18" charset="0"/>
              </a:rPr>
              <a:t>κη</a:t>
            </a:r>
            <a:r>
              <a:rPr lang="el-GR" sz="2000" dirty="0">
                <a:latin typeface="Garamond" panose="02020404030301010803" pitchFamily="18" charset="0"/>
              </a:rPr>
              <a:t>) και ουδέτερος (-</a:t>
            </a:r>
            <a:r>
              <a:rPr lang="el-GR" sz="2000" dirty="0" err="1">
                <a:latin typeface="Garamond" panose="02020404030301010803" pitchFamily="18" charset="0"/>
              </a:rPr>
              <a:t>ρη</a:t>
            </a:r>
            <a:r>
              <a:rPr lang="el-GR" sz="2000">
                <a:latin typeface="Garamond" panose="02020404030301010803" pitchFamily="18" charset="0"/>
              </a:rPr>
              <a:t>).</a:t>
            </a: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   </a:t>
            </a:r>
          </a:p>
          <a:p>
            <a:pPr indent="180000" algn="just"/>
            <a:endParaRPr lang="el-GR" sz="2000" dirty="0">
              <a:latin typeface="Garamond" panose="02020404030301010803" pitchFamily="18" charset="0"/>
            </a:endParaRPr>
          </a:p>
          <a:p>
            <a:pPr indent="180000" algn="just"/>
            <a:r>
              <a:rPr lang="el-GR" sz="2000" b="1" dirty="0">
                <a:latin typeface="Garamond" panose="02020404030301010803" pitchFamily="18" charset="0"/>
              </a:rPr>
              <a:t> </a:t>
            </a:r>
            <a:r>
              <a:rPr lang="el-GR" sz="2000" dirty="0">
                <a:latin typeface="Garamond" panose="02020404030301010803" pitchFamily="18" charset="0"/>
              </a:rPr>
              <a:t> </a:t>
            </a: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xmlns=""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9345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E753268-B1A0-4647-A39E-051A73A5DF2E}"/>
              </a:ext>
            </a:extLst>
          </p:cNvPr>
          <p:cNvSpPr/>
          <p:nvPr/>
        </p:nvSpPr>
        <p:spPr>
          <a:xfrm>
            <a:off x="5761608" y="3995530"/>
            <a:ext cx="6011902" cy="2485169"/>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xmlns="" id="{DB767AAC-D353-62DB-8CEB-CB082DC16DB9}"/>
              </a:ext>
            </a:extLst>
          </p:cNvPr>
          <p:cNvSpPr txBox="1"/>
          <p:nvPr/>
        </p:nvSpPr>
        <p:spPr>
          <a:xfrm>
            <a:off x="5806856" y="4976504"/>
            <a:ext cx="5921406" cy="523220"/>
          </a:xfrm>
          <a:prstGeom prst="rect">
            <a:avLst/>
          </a:prstGeom>
          <a:noFill/>
        </p:spPr>
        <p:txBody>
          <a:bodyPr wrap="square" rtlCol="0">
            <a:spAutoFit/>
          </a:bodyPr>
          <a:lstStyle/>
          <a:p>
            <a:pPr algn="ctr"/>
            <a:r>
              <a:rPr lang="el-GR" altLang="ko-KR" sz="2800" b="1" dirty="0">
                <a:solidFill>
                  <a:schemeClr val="bg1"/>
                </a:solidFill>
                <a:latin typeface="Garamond" panose="02020404030301010803" pitchFamily="18" charset="0"/>
                <a:cs typeface="Arial" pitchFamily="34" charset="0"/>
              </a:rPr>
              <a:t>5. Μελέτες Περίπτωσης</a:t>
            </a:r>
            <a:endParaRPr lang="ko-KR" altLang="en-US" sz="2800" b="1" dirty="0">
              <a:solidFill>
                <a:schemeClr val="bg1"/>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xmlns="" val="2714656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7F42822-2B8F-B894-3E5E-C27228EC345D}"/>
              </a:ext>
            </a:extLst>
          </p:cNvPr>
          <p:cNvSpPr txBox="1"/>
          <p:nvPr/>
        </p:nvSpPr>
        <p:spPr>
          <a:xfrm>
            <a:off x="190501" y="386930"/>
            <a:ext cx="11668124" cy="117554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kern="1200" dirty="0">
                <a:solidFill>
                  <a:schemeClr val="tx1"/>
                </a:solidFill>
                <a:latin typeface="Garamond" panose="02020404030301010803" pitchFamily="18" charset="0"/>
                <a:ea typeface="+mj-ea"/>
                <a:cs typeface="+mj-cs"/>
              </a:rPr>
              <a:t>1</a:t>
            </a:r>
            <a:r>
              <a:rPr lang="en-US" sz="3800" b="1" kern="1200" baseline="30000" dirty="0">
                <a:solidFill>
                  <a:schemeClr val="tx1"/>
                </a:solidFill>
                <a:latin typeface="Garamond" panose="02020404030301010803" pitchFamily="18" charset="0"/>
                <a:ea typeface="+mj-ea"/>
                <a:cs typeface="+mj-cs"/>
              </a:rPr>
              <a:t>η</a:t>
            </a:r>
            <a:r>
              <a:rPr lang="en-US" sz="3800" b="1" kern="1200" dirty="0">
                <a:solidFill>
                  <a:schemeClr val="tx1"/>
                </a:solidFill>
                <a:latin typeface="Garamond" panose="02020404030301010803" pitchFamily="18" charset="0"/>
                <a:ea typeface="+mj-ea"/>
                <a:cs typeface="+mj-cs"/>
              </a:rPr>
              <a:t> |</a:t>
            </a:r>
            <a:r>
              <a:rPr lang="el-GR" sz="3800" b="1" kern="1200" dirty="0">
                <a:solidFill>
                  <a:schemeClr val="tx1"/>
                </a:solidFill>
                <a:latin typeface="Garamond" panose="02020404030301010803" pitchFamily="18" charset="0"/>
                <a:ea typeface="+mj-ea"/>
                <a:cs typeface="+mj-cs"/>
              </a:rPr>
              <a:t> Κλοπή </a:t>
            </a:r>
            <a:r>
              <a:rPr lang="el-GR" sz="3800" b="1" kern="1200" dirty="0" err="1">
                <a:solidFill>
                  <a:schemeClr val="tx1"/>
                </a:solidFill>
                <a:latin typeface="Garamond" panose="02020404030301010803" pitchFamily="18" charset="0"/>
                <a:ea typeface="+mj-ea"/>
                <a:cs typeface="+mj-cs"/>
              </a:rPr>
              <a:t>Σοκολατών</a:t>
            </a:r>
            <a:r>
              <a:rPr lang="el-GR" sz="3800" b="1" kern="1200" dirty="0">
                <a:solidFill>
                  <a:schemeClr val="tx1"/>
                </a:solidFill>
                <a:latin typeface="Garamond" panose="02020404030301010803" pitchFamily="18" charset="0"/>
                <a:ea typeface="+mj-ea"/>
                <a:cs typeface="+mj-cs"/>
              </a:rPr>
              <a:t> από μαθητές</a:t>
            </a:r>
          </a:p>
          <a:p>
            <a:pPr>
              <a:lnSpc>
                <a:spcPct val="90000"/>
              </a:lnSpc>
              <a:spcBef>
                <a:spcPct val="0"/>
              </a:spcBef>
              <a:spcAft>
                <a:spcPts val="600"/>
              </a:spcAft>
            </a:pPr>
            <a:endParaRPr lang="en-US" sz="3800" b="1"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5" name="Rectangle 19">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5DF4799-A56B-05CE-FC3B-1826326BA490}"/>
              </a:ext>
            </a:extLst>
          </p:cNvPr>
          <p:cNvSpPr txBox="1"/>
          <p:nvPr/>
        </p:nvSpPr>
        <p:spPr>
          <a:xfrm>
            <a:off x="793660" y="2317073"/>
            <a:ext cx="10143668" cy="3717968"/>
          </a:xfrm>
          <a:prstGeom prst="rect">
            <a:avLst/>
          </a:prstGeom>
        </p:spPr>
        <p:txBody>
          <a:bodyPr vert="horz" lIns="91440" tIns="45720" rIns="91440" bIns="45720" rtlCol="0" anchor="ctr">
            <a:normAutofit lnSpcReduction="10000"/>
          </a:bodyPr>
          <a:lstStyle/>
          <a:p>
            <a:pPr indent="180000" algn="just"/>
            <a:r>
              <a:rPr lang="el-GR" sz="2000" dirty="0">
                <a:latin typeface="Garamond" panose="02020404030301010803" pitchFamily="18" charset="0"/>
              </a:rPr>
              <a:t>Κατά τη διάρκεια του 1</a:t>
            </a:r>
            <a:r>
              <a:rPr lang="el-GR" sz="2000" baseline="30000" dirty="0">
                <a:latin typeface="Garamond" panose="02020404030301010803" pitchFamily="18" charset="0"/>
              </a:rPr>
              <a:t>ου</a:t>
            </a:r>
            <a:r>
              <a:rPr lang="el-GR" sz="2000" dirty="0">
                <a:latin typeface="Garamond" panose="02020404030301010803" pitchFamily="18" charset="0"/>
              </a:rPr>
              <a:t> διαλείμματος, τρεις (3) μαθητές της Ε’ τάξης δημοτικού σχολείου της Αθήνας, μιμούμενοι ήρωες τηλεοπτικού έργου, έκλεβαν σοκολάτες από περίπτερο που βρισκόταν κοντά στο σχολείο τους και στη συνέχεις τις μοίραζαν στους συμμαθητές τους. Την περασμένη Τρίτη ο διευθυντής του σχολείου πήγε κοντά στο παράθυρο του γραφείου του, για να δει αν οι εφημερεύοντες ήταν στις θέσεις τους. Κοιτάζοντας προς το περίπτερο είδε τους τρεις μαθητές του να παίρνουν σοκολάτες από το περίπτερο κατά «περίεργο» τρόπο.</a:t>
            </a:r>
          </a:p>
          <a:p>
            <a:pPr indent="180000" algn="just"/>
            <a:r>
              <a:rPr lang="el-GR" sz="2000" dirty="0">
                <a:latin typeface="Garamond" panose="02020404030301010803" pitchFamily="18" charset="0"/>
              </a:rPr>
              <a:t>Όταν όλοι οι μαθητές μπήκαν στις τάξεις τους, ο διευθυντής επισκέφτηκε την Ε’ τάξη και ρώτησε τους μαθητές: φάγατε σοκολάτες παιδιά σήμερα;</a:t>
            </a:r>
          </a:p>
          <a:p>
            <a:pPr indent="180000" algn="just"/>
            <a:r>
              <a:rPr lang="el-GR" sz="2000" dirty="0">
                <a:latin typeface="Garamond" panose="02020404030301010803" pitchFamily="18" charset="0"/>
              </a:rPr>
              <a:t>-Ναι! Αποκρίθηκαν οι μαθητές.</a:t>
            </a:r>
          </a:p>
          <a:p>
            <a:pPr indent="180000" algn="just"/>
            <a:r>
              <a:rPr lang="el-GR" sz="2000" dirty="0">
                <a:latin typeface="Garamond" panose="02020404030301010803" pitchFamily="18" charset="0"/>
              </a:rPr>
              <a:t>-Τις πληρώσατε; ξαναρώτησε ο διευθυντής.</a:t>
            </a:r>
          </a:p>
          <a:p>
            <a:pPr indent="180000" algn="just"/>
            <a:r>
              <a:rPr lang="el-GR" sz="2000" dirty="0">
                <a:latin typeface="Garamond" panose="02020404030301010803" pitchFamily="18" charset="0"/>
              </a:rPr>
              <a:t>Αρχικά δε μίλησε κανείς, στη συνέχεις ένας μαθητής φώναξε:</a:t>
            </a:r>
          </a:p>
          <a:p>
            <a:pPr indent="180000" algn="just"/>
            <a:r>
              <a:rPr lang="el-GR" sz="2000" dirty="0">
                <a:latin typeface="Garamond" panose="02020404030301010803" pitchFamily="18" charset="0"/>
              </a:rPr>
              <a:t>-Όχι, κύριε.</a:t>
            </a:r>
            <a:endParaRPr lang="en-US" sz="1500" dirty="0"/>
          </a:p>
          <a:p>
            <a:pPr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xmlns="" val="3369519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5DF4799-A56B-05CE-FC3B-1826326BA490}"/>
              </a:ext>
            </a:extLst>
          </p:cNvPr>
          <p:cNvSpPr txBox="1"/>
          <p:nvPr/>
        </p:nvSpPr>
        <p:spPr>
          <a:xfrm>
            <a:off x="793660" y="2379217"/>
            <a:ext cx="10143668" cy="3655824"/>
          </a:xfrm>
          <a:prstGeom prst="rect">
            <a:avLst/>
          </a:prstGeom>
        </p:spPr>
        <p:txBody>
          <a:bodyPr vert="horz" lIns="91440" tIns="45720" rIns="91440" bIns="45720" rtlCol="0" anchor="ctr">
            <a:normAutofit/>
          </a:bodyPr>
          <a:lstStyle/>
          <a:p>
            <a:pPr indent="180000" algn="just"/>
            <a:r>
              <a:rPr lang="el-GR" sz="2000" dirty="0">
                <a:latin typeface="Garamond" panose="02020404030301010803" pitchFamily="18" charset="0"/>
              </a:rPr>
              <a:t>Μετά τις σχετικές διευκρινίσεις, οι τρεις μαθητές και ο διευθυντής πήγαν στο γραφείο του, όπου οι μικροί μαθητές δήλωσαν μετανιωμένοι ...</a:t>
            </a:r>
          </a:p>
          <a:p>
            <a:pPr indent="180000" algn="just"/>
            <a:r>
              <a:rPr lang="el-GR" sz="2000" dirty="0">
                <a:latin typeface="Garamond" panose="02020404030301010803" pitchFamily="18" charset="0"/>
              </a:rPr>
              <a:t>-Κύριε, είπε ένας μαθητής να πληρώσουμε τη ζημιά που προκαλέσαμε στον ιδιοκτήτη του περιπτέρου, αλλά να μην το μάθουν οι γονείς μας γιατί θα μας τιμωρήσουν.</a:t>
            </a:r>
          </a:p>
          <a:p>
            <a:pPr indent="180000" algn="just"/>
            <a:r>
              <a:rPr lang="el-GR" sz="2000" dirty="0">
                <a:latin typeface="Garamond" panose="02020404030301010803" pitchFamily="18" charset="0"/>
              </a:rPr>
              <a:t>-Αυτό παιδιά δεν είναι δυνατό να το αποκρύψουμε από τους γονείς σας, γιατί είναι κάτι που το γνωρίζουν όλοι στην τάξη σας. Πηγαίνετε τώρα στο μάθημα και θα δούμε τι θα γίνει με το πρόβλημα που δημιουργήσατε …</a:t>
            </a:r>
          </a:p>
          <a:p>
            <a:pPr indent="180000" algn="just"/>
            <a:r>
              <a:rPr lang="el-GR" sz="2000" dirty="0">
                <a:latin typeface="Garamond" panose="02020404030301010803" pitchFamily="18" charset="0"/>
              </a:rPr>
              <a:t>Ο διευθυντής σκεφτόταν τον τρόπο με τον οποίο θα έπρεπε να αντιμετωπίσει την κατάσταση αυτή.</a:t>
            </a:r>
          </a:p>
          <a:p>
            <a:pPr indent="180000" algn="just"/>
            <a:r>
              <a:rPr lang="el-GR" sz="2000" b="1" dirty="0">
                <a:latin typeface="Garamond" panose="02020404030301010803" pitchFamily="18" charset="0"/>
              </a:rPr>
              <a:t>Ζητείται:</a:t>
            </a:r>
          </a:p>
          <a:p>
            <a:pPr indent="180000" algn="just"/>
            <a:r>
              <a:rPr lang="el-GR" sz="2000" b="1" dirty="0">
                <a:latin typeface="Garamond" panose="02020404030301010803" pitchFamily="18" charset="0"/>
              </a:rPr>
              <a:t>Αν ήσαστε εσείς στη θέση του διευθυντή του σχολείου:</a:t>
            </a:r>
            <a:endParaRPr lang="en-US" sz="2000" b="1" dirty="0">
              <a:latin typeface="Garamond" panose="02020404030301010803" pitchFamily="18" charset="0"/>
            </a:endParaRPr>
          </a:p>
        </p:txBody>
      </p:sp>
    </p:spTree>
    <p:extLst>
      <p:ext uri="{BB962C8B-B14F-4D97-AF65-F5344CB8AC3E}">
        <p14:creationId xmlns:p14="http://schemas.microsoft.com/office/powerpoint/2010/main" xmlns="" val="4060790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xmlns="" id="{460B0EFB-53ED-4F35-B05D-F658EA021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4" name="Picture 23" descr="Εικόνα που περιέχει ανυσματικά γραφικά&#10;&#10;Περιγραφή που δημιουργήθηκε αυτόματα">
            <a:extLst>
              <a:ext uri="{FF2B5EF4-FFF2-40B4-BE49-F238E27FC236}">
                <a16:creationId xmlns:a16="http://schemas.microsoft.com/office/drawing/2014/main" xmlns="" id="{951A1249-051C-29CB-1087-1CC7D3046261}"/>
              </a:ext>
            </a:extLst>
          </p:cNvPr>
          <p:cNvPicPr>
            <a:picLocks noChangeAspect="1"/>
          </p:cNvPicPr>
          <p:nvPr/>
        </p:nvPicPr>
        <p:blipFill rotWithShape="1">
          <a:blip r:embed="rId2"/>
          <a:srcRect l="291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2" name="!!Arc">
            <a:extLst>
              <a:ext uri="{FF2B5EF4-FFF2-40B4-BE49-F238E27FC236}">
                <a16:creationId xmlns:a16="http://schemas.microsoft.com/office/drawing/2014/main" xmlns=""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D7F42822-2B8F-B894-3E5E-C27228EC345D}"/>
              </a:ext>
            </a:extLst>
          </p:cNvPr>
          <p:cNvSpPr txBox="1"/>
          <p:nvPr/>
        </p:nvSpPr>
        <p:spPr>
          <a:xfrm>
            <a:off x="5033862" y="46995"/>
            <a:ext cx="6408361"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3700" b="1" dirty="0">
                <a:latin typeface="Garamond" panose="02020404030301010803" pitchFamily="18" charset="0"/>
                <a:ea typeface="+mj-ea"/>
                <a:cs typeface="+mj-cs"/>
              </a:rPr>
              <a:t>Κλοπή </a:t>
            </a:r>
            <a:r>
              <a:rPr lang="el-GR" sz="3700" b="1" dirty="0" err="1">
                <a:latin typeface="Garamond" panose="02020404030301010803" pitchFamily="18" charset="0"/>
                <a:ea typeface="+mj-ea"/>
                <a:cs typeface="+mj-cs"/>
              </a:rPr>
              <a:t>Σοκολατών</a:t>
            </a:r>
            <a:r>
              <a:rPr lang="el-GR" sz="3700" b="1" dirty="0">
                <a:latin typeface="Garamond" panose="02020404030301010803" pitchFamily="18" charset="0"/>
                <a:ea typeface="+mj-ea"/>
                <a:cs typeface="+mj-cs"/>
              </a:rPr>
              <a:t> από μαθητές</a:t>
            </a:r>
            <a:endParaRPr lang="en-US" sz="3700" b="1" dirty="0">
              <a:latin typeface="Garamond" panose="02020404030301010803" pitchFamily="18" charset="0"/>
              <a:ea typeface="+mj-ea"/>
              <a:cs typeface="+mj-cs"/>
            </a:endParaRPr>
          </a:p>
        </p:txBody>
      </p:sp>
      <p:graphicFrame>
        <p:nvGraphicFramePr>
          <p:cNvPr id="43" name="TextBox 4">
            <a:extLst>
              <a:ext uri="{FF2B5EF4-FFF2-40B4-BE49-F238E27FC236}">
                <a16:creationId xmlns:a16="http://schemas.microsoft.com/office/drawing/2014/main" xmlns="" id="{8840C080-C466-4E3C-9859-A35C5FCF346F}"/>
              </a:ext>
            </a:extLst>
          </p:cNvPr>
          <p:cNvGraphicFramePr/>
          <p:nvPr>
            <p:extLst>
              <p:ext uri="{D42A27DB-BD31-4B8C-83A1-F6EECF244321}">
                <p14:modId xmlns:p14="http://schemas.microsoft.com/office/powerpoint/2010/main" xmlns="" val="3162439658"/>
              </p:ext>
            </p:extLst>
          </p:nvPr>
        </p:nvGraphicFramePr>
        <p:xfrm>
          <a:off x="4964805" y="1070387"/>
          <a:ext cx="712534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Ορθογώνιο: Στρογγύλεμα γωνιών 4">
            <a:extLst>
              <a:ext uri="{FF2B5EF4-FFF2-40B4-BE49-F238E27FC236}">
                <a16:creationId xmlns:a16="http://schemas.microsoft.com/office/drawing/2014/main" xmlns="" id="{0A42289E-89C6-866D-A352-ABE487AB5D61}"/>
              </a:ext>
            </a:extLst>
          </p:cNvPr>
          <p:cNvSpPr/>
          <p:nvPr/>
        </p:nvSpPr>
        <p:spPr>
          <a:xfrm>
            <a:off x="4957438" y="3877583"/>
            <a:ext cx="7125347" cy="13396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Ορθογώνιο 5">
            <a:extLst>
              <a:ext uri="{FF2B5EF4-FFF2-40B4-BE49-F238E27FC236}">
                <a16:creationId xmlns:a16="http://schemas.microsoft.com/office/drawing/2014/main" xmlns="" id="{07BC8745-FCC9-5BBA-D05F-06DB9AB457A1}"/>
              </a:ext>
            </a:extLst>
          </p:cNvPr>
          <p:cNvSpPr/>
          <p:nvPr/>
        </p:nvSpPr>
        <p:spPr>
          <a:xfrm>
            <a:off x="5092152" y="4284592"/>
            <a:ext cx="668337" cy="719260"/>
          </a:xfrm>
          <a:prstGeom prst="rect">
            <a:avLst/>
          </a:prstGeom>
          <a:blipFill rotWithShape="1">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xmlns="" id="{3269C4D5-B806-06F8-96A6-954677B62B13}"/>
              </a:ext>
            </a:extLst>
          </p:cNvPr>
          <p:cNvSpPr txBox="1"/>
          <p:nvPr/>
        </p:nvSpPr>
        <p:spPr>
          <a:xfrm>
            <a:off x="6063413" y="4284592"/>
            <a:ext cx="6008242" cy="646331"/>
          </a:xfrm>
          <a:prstGeom prst="rect">
            <a:avLst/>
          </a:prstGeom>
          <a:noFill/>
        </p:spPr>
        <p:txBody>
          <a:bodyPr wrap="square" rtlCol="0">
            <a:spAutoFit/>
          </a:bodyPr>
          <a:lstStyle/>
          <a:p>
            <a:r>
              <a:rPr lang="el-GR" b="1" dirty="0">
                <a:latin typeface="Garamond" panose="02020404030301010803" pitchFamily="18" charset="0"/>
              </a:rPr>
              <a:t>γ) </a:t>
            </a:r>
            <a:r>
              <a:rPr lang="el-GR" dirty="0">
                <a:latin typeface="Garamond" panose="02020404030301010803" pitchFamily="18" charset="0"/>
              </a:rPr>
              <a:t>Σε συνεννόηση με το δάσκαλο της τάξης θα καλούσατε τους γονείς των μαθητών για να τους ενημερώσετε σχετικά;</a:t>
            </a:r>
          </a:p>
        </p:txBody>
      </p:sp>
      <p:sp>
        <p:nvSpPr>
          <p:cNvPr id="8" name="Ορθογώνιο: Στρογγύλεμα γωνιών 7">
            <a:extLst>
              <a:ext uri="{FF2B5EF4-FFF2-40B4-BE49-F238E27FC236}">
                <a16:creationId xmlns:a16="http://schemas.microsoft.com/office/drawing/2014/main" xmlns="" id="{C73D773E-0190-6404-7393-C997FEB75111}"/>
              </a:ext>
            </a:extLst>
          </p:cNvPr>
          <p:cNvSpPr/>
          <p:nvPr/>
        </p:nvSpPr>
        <p:spPr>
          <a:xfrm>
            <a:off x="4946308" y="5384000"/>
            <a:ext cx="7125347" cy="13396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Ορθογώνιο 8">
            <a:extLst>
              <a:ext uri="{FF2B5EF4-FFF2-40B4-BE49-F238E27FC236}">
                <a16:creationId xmlns:a16="http://schemas.microsoft.com/office/drawing/2014/main" xmlns="" id="{73656776-AD13-D7B8-092F-93C0181874C7}"/>
              </a:ext>
            </a:extLst>
          </p:cNvPr>
          <p:cNvSpPr/>
          <p:nvPr/>
        </p:nvSpPr>
        <p:spPr>
          <a:xfrm>
            <a:off x="5092152" y="5796561"/>
            <a:ext cx="668337" cy="719260"/>
          </a:xfrm>
          <a:prstGeom prst="rect">
            <a:avLst/>
          </a:prstGeom>
          <a:blipFill rotWithShape="1">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xmlns="" id="{BEEB54C1-D304-348E-6452-F15A2026A352}"/>
              </a:ext>
            </a:extLst>
          </p:cNvPr>
          <p:cNvSpPr txBox="1"/>
          <p:nvPr/>
        </p:nvSpPr>
        <p:spPr>
          <a:xfrm>
            <a:off x="6063413" y="5787613"/>
            <a:ext cx="5729060" cy="646331"/>
          </a:xfrm>
          <a:prstGeom prst="rect">
            <a:avLst/>
          </a:prstGeom>
          <a:noFill/>
        </p:spPr>
        <p:txBody>
          <a:bodyPr wrap="square" rtlCol="0">
            <a:spAutoFit/>
          </a:bodyPr>
          <a:lstStyle/>
          <a:p>
            <a:r>
              <a:rPr lang="el-GR" b="1" dirty="0">
                <a:latin typeface="Garamond" panose="02020404030301010803" pitchFamily="18" charset="0"/>
              </a:rPr>
              <a:t>δ) </a:t>
            </a:r>
            <a:r>
              <a:rPr lang="el-GR" dirty="0">
                <a:latin typeface="Garamond" panose="02020404030301010803" pitchFamily="18" charset="0"/>
              </a:rPr>
              <a:t>Σε συνεννόηση με το σύλλογο διδασκόντων θα καλούσατε κοινωνικό λειτουργό ή ειδικό ψυχολόγο;</a:t>
            </a:r>
          </a:p>
        </p:txBody>
      </p:sp>
    </p:spTree>
    <p:extLst>
      <p:ext uri="{BB962C8B-B14F-4D97-AF65-F5344CB8AC3E}">
        <p14:creationId xmlns:p14="http://schemas.microsoft.com/office/powerpoint/2010/main" xmlns="" val="3866629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460B0EFB-53ED-4F35-B05D-F658EA021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xmlns="" id="{81FFDA69-140E-E30A-A43B-82E4770D0A1E}"/>
              </a:ext>
            </a:extLst>
          </p:cNvPr>
          <p:cNvPicPr>
            <a:picLocks noChangeAspect="1"/>
          </p:cNvPicPr>
          <p:nvPr/>
        </p:nvPicPr>
        <p:blipFill rotWithShape="1">
          <a:blip r:embed="rId2"/>
          <a:srcRect l="11110" r="18088"/>
          <a:stretch/>
        </p:blipFill>
        <p:spPr>
          <a:xfrm>
            <a:off x="-7365" y="10"/>
            <a:ext cx="4751510"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3" name="!!Arc">
            <a:extLst>
              <a:ext uri="{FF2B5EF4-FFF2-40B4-BE49-F238E27FC236}">
                <a16:creationId xmlns:a16="http://schemas.microsoft.com/office/drawing/2014/main" xmlns=""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D7F42822-2B8F-B894-3E5E-C27228EC345D}"/>
              </a:ext>
            </a:extLst>
          </p:cNvPr>
          <p:cNvSpPr txBox="1"/>
          <p:nvPr/>
        </p:nvSpPr>
        <p:spPr>
          <a:xfrm>
            <a:off x="5083806" y="101514"/>
            <a:ext cx="6414557" cy="541924"/>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r>
              <a:rPr lang="el-GR" sz="3700" b="1" dirty="0">
                <a:latin typeface="Garamond" panose="02020404030301010803" pitchFamily="18" charset="0"/>
                <a:ea typeface="+mj-ea"/>
                <a:cs typeface="+mj-cs"/>
              </a:rPr>
              <a:t>Προτεινόμενες Απαντήσεις</a:t>
            </a:r>
            <a:endParaRPr lang="en-US" sz="3700" b="1" dirty="0">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xmlns="" id="{35DF4799-A56B-05CE-FC3B-1826326BA490}"/>
              </a:ext>
            </a:extLst>
          </p:cNvPr>
          <p:cNvSpPr txBox="1"/>
          <p:nvPr/>
        </p:nvSpPr>
        <p:spPr>
          <a:xfrm>
            <a:off x="4856085" y="643438"/>
            <a:ext cx="7090808" cy="6214562"/>
          </a:xfrm>
          <a:prstGeom prst="rect">
            <a:avLst/>
          </a:prstGeom>
        </p:spPr>
        <p:txBody>
          <a:bodyPr vert="horz" lIns="91440" tIns="45720" rIns="91440" bIns="45720" rtlCol="0">
            <a:normAutofit lnSpcReduction="10000"/>
          </a:bodyPr>
          <a:lstStyle/>
          <a:p>
            <a:pPr indent="180000" algn="just"/>
            <a:r>
              <a:rPr lang="el-GR" sz="1900" dirty="0">
                <a:latin typeface="Garamond" panose="02020404030301010803" pitchFamily="18" charset="0"/>
              </a:rPr>
              <a:t>Η κλοπή είναι αξιόποινη πράξη και αυτός που τη διαπράττει τιμωρείται από τους νόμους του κράτους. Λαμβάνοντας όμως υπόψη ότι:</a:t>
            </a:r>
          </a:p>
          <a:p>
            <a:pPr indent="180000" algn="just"/>
            <a:r>
              <a:rPr lang="el-GR" sz="1900" dirty="0">
                <a:latin typeface="Garamond" panose="02020404030301010803" pitchFamily="18" charset="0"/>
              </a:rPr>
              <a:t>α) στην περίπτωσή μας η κλοπή γίνεται από (αφελείς) μαθητές 11 ετών και</a:t>
            </a:r>
          </a:p>
          <a:p>
            <a:pPr indent="180000" algn="just"/>
            <a:r>
              <a:rPr lang="el-GR" sz="1900" dirty="0">
                <a:latin typeface="Garamond" panose="02020404030301010803" pitchFamily="18" charset="0"/>
              </a:rPr>
              <a:t>β) ο σκοπός του δημοτικού σχολείου είναι «να υποβοηθήσει τους μαθητές να γίνονται ελεύθεροι, υπεύθυνοι και δημοκρατικοί πολίτες…», θα πρέπει ο διευθυντής και οι εκπαιδευτικοί να αντιμετωπίσουν το συγκεκριμένο πρόβλημα με παιδαγωγικό τρόπο.</a:t>
            </a:r>
          </a:p>
          <a:p>
            <a:pPr indent="180000" algn="just"/>
            <a:r>
              <a:rPr lang="el-GR" sz="1900" dirty="0">
                <a:latin typeface="Garamond" panose="02020404030301010803" pitchFamily="18" charset="0"/>
              </a:rPr>
              <a:t>Ο σύλλογος διδασκόντων θα πρέπει να απορρίψει την α’ και β’ εναλλακτική λύση γιατί:</a:t>
            </a:r>
          </a:p>
          <a:p>
            <a:pPr indent="180000" algn="just"/>
            <a:r>
              <a:rPr lang="el-GR" sz="1900" dirty="0">
                <a:latin typeface="Garamond" panose="02020404030301010803" pitchFamily="18" charset="0"/>
              </a:rPr>
              <a:t>α) η πρώτη εναλλακτική λύση δεν εξυπηρετεί ούτε τους σκοπούς του σχολείου και ούτε είναι βέβαιο ότι θα συμβάλλει θετικά στη συμμόρφωση των μαθητών και β) η αποσιώπηση του ζητήματος μάλλον περιπλέκει την κατάσταση γιατί την κλοπή των μαθητών τη γνωρίζουν αρκετά άτομα και δε μπορεί να θεωρηθεί μυστικό.</a:t>
            </a:r>
          </a:p>
          <a:p>
            <a:pPr indent="180000" algn="just"/>
            <a:r>
              <a:rPr lang="el-GR" sz="1900" dirty="0">
                <a:latin typeface="Garamond" panose="02020404030301010803" pitchFamily="18" charset="0"/>
              </a:rPr>
              <a:t>Σε ό,τι αφορά την γ’ εναλλακτική λύση, ο διευθυντής θα πρέπει να καλέσει επειγόντως τους γονείς ή κηδεμόνες των 3 μαθητών και μέσα από διεξοδική συζήτηση συλλόγου διδασκόντων και γονέων να καταλήξουν σε κάποια λύση. Μέσα από μια τέτοια συνεργασία η λύση θα εξυπηρετήσει το συμφέρον των μικρών μαθητών.</a:t>
            </a:r>
          </a:p>
          <a:p>
            <a:pPr indent="180000" algn="just"/>
            <a:r>
              <a:rPr lang="el-GR" sz="1900" dirty="0">
                <a:latin typeface="Garamond" panose="02020404030301010803" pitchFamily="18" charset="0"/>
              </a:rPr>
              <a:t>Η δ’ εναλλακτική λύση πρέπει να απορριφθεί γιατί η ενέργεια των μαθητών δε φαίνεται να κρύβει κάποια «κακιά συνήθεια» αλλά παιδική αφέλεια.</a:t>
            </a:r>
          </a:p>
          <a:p>
            <a:pPr indent="180000" algn="just"/>
            <a:r>
              <a:rPr lang="el-GR" sz="1900" dirty="0">
                <a:latin typeface="Garamond" panose="02020404030301010803" pitchFamily="18" charset="0"/>
              </a:rPr>
              <a:t>  </a:t>
            </a:r>
          </a:p>
          <a:p>
            <a:pPr algn="just">
              <a:lnSpc>
                <a:spcPct val="90000"/>
              </a:lnSpc>
            </a:pPr>
            <a:endParaRPr lang="el-GR" sz="2000" dirty="0">
              <a:latin typeface="Garamond" panose="02020404030301010803" pitchFamily="18" charset="0"/>
            </a:endParaRPr>
          </a:p>
          <a:p>
            <a:pPr algn="just">
              <a:lnSpc>
                <a:spcPct val="90000"/>
              </a:lnSpc>
            </a:pPr>
            <a:endParaRPr lang="en-US"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xmlns="" val="44287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E753268-B1A0-4647-A39E-051A73A5DF2E}"/>
              </a:ext>
            </a:extLst>
          </p:cNvPr>
          <p:cNvSpPr/>
          <p:nvPr/>
        </p:nvSpPr>
        <p:spPr>
          <a:xfrm>
            <a:off x="5761608" y="3995530"/>
            <a:ext cx="6011902" cy="2485169"/>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xmlns="" id="{DB767AAC-D353-62DB-8CEB-CB082DC16DB9}"/>
              </a:ext>
            </a:extLst>
          </p:cNvPr>
          <p:cNvSpPr txBox="1"/>
          <p:nvPr/>
        </p:nvSpPr>
        <p:spPr>
          <a:xfrm>
            <a:off x="5761608" y="4829452"/>
            <a:ext cx="5921406" cy="1384995"/>
          </a:xfrm>
          <a:prstGeom prst="rect">
            <a:avLst/>
          </a:prstGeom>
          <a:noFill/>
        </p:spPr>
        <p:txBody>
          <a:bodyPr wrap="square" rtlCol="0">
            <a:spAutoFit/>
          </a:bodyPr>
          <a:lstStyle/>
          <a:p>
            <a:pPr algn="ctr"/>
            <a:r>
              <a:rPr lang="el-GR" altLang="ko-KR" sz="2800" b="1" dirty="0">
                <a:solidFill>
                  <a:schemeClr val="bg1"/>
                </a:solidFill>
                <a:latin typeface="Garamond" panose="02020404030301010803" pitchFamily="18" charset="0"/>
                <a:cs typeface="Arial" pitchFamily="34" charset="0"/>
              </a:rPr>
              <a:t>1. Ορισμός και Περιεχόμενο του Όρου «Απόφαση»</a:t>
            </a:r>
            <a:endParaRPr lang="ko-KR" altLang="en-US" sz="2800" b="1" dirty="0">
              <a:solidFill>
                <a:schemeClr val="bg1"/>
              </a:solidFill>
              <a:latin typeface="Garamond" panose="02020404030301010803" pitchFamily="18" charset="0"/>
              <a:cs typeface="Arial" pitchFamily="34" charset="0"/>
            </a:endParaRPr>
          </a:p>
          <a:p>
            <a:pPr algn="ctr"/>
            <a:endParaRPr lang="ko-KR" altLang="en-US" sz="2800" b="1" dirty="0">
              <a:solidFill>
                <a:schemeClr val="bg1"/>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xmlns="" val="2156917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7F42822-2B8F-B894-3E5E-C27228EC345D}"/>
              </a:ext>
            </a:extLst>
          </p:cNvPr>
          <p:cNvSpPr txBox="1"/>
          <p:nvPr/>
        </p:nvSpPr>
        <p:spPr>
          <a:xfrm>
            <a:off x="808638" y="386930"/>
            <a:ext cx="9236700" cy="11889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dirty="0">
                <a:latin typeface="Garamond" panose="02020404030301010803" pitchFamily="18" charset="0"/>
                <a:ea typeface="+mj-ea"/>
                <a:cs typeface="+mj-cs"/>
              </a:rPr>
              <a:t>2</a:t>
            </a:r>
            <a:r>
              <a:rPr lang="en-US" sz="3400" b="1" kern="1200" baseline="30000" dirty="0">
                <a:solidFill>
                  <a:schemeClr val="tx1"/>
                </a:solidFill>
                <a:latin typeface="Garamond" panose="02020404030301010803" pitchFamily="18" charset="0"/>
                <a:ea typeface="+mj-ea"/>
                <a:cs typeface="+mj-cs"/>
              </a:rPr>
              <a:t>η</a:t>
            </a:r>
            <a:r>
              <a:rPr lang="en-US" sz="3400" b="1" kern="1200" dirty="0">
                <a:solidFill>
                  <a:schemeClr val="tx1"/>
                </a:solidFill>
                <a:latin typeface="Garamond" panose="02020404030301010803" pitchFamily="18" charset="0"/>
                <a:ea typeface="+mj-ea"/>
                <a:cs typeface="+mj-cs"/>
              </a:rPr>
              <a:t> | </a:t>
            </a:r>
            <a:r>
              <a:rPr lang="el-GR" sz="3400" b="1" dirty="0">
                <a:latin typeface="Garamond" panose="02020404030301010803" pitchFamily="18" charset="0"/>
                <a:ea typeface="+mj-ea"/>
                <a:cs typeface="+mj-cs"/>
              </a:rPr>
              <a:t>Κλοπή διαφόρων αντικειμένων από μαθητές</a:t>
            </a:r>
            <a:endParaRPr lang="en-US" sz="3400" b="1" kern="1200" dirty="0">
              <a:solidFill>
                <a:schemeClr val="tx1"/>
              </a:solidFill>
              <a:latin typeface="Garamond" panose="02020404030301010803" pitchFamily="18" charset="0"/>
              <a:ea typeface="+mj-ea"/>
              <a:cs typeface="+mj-cs"/>
            </a:endParaRPr>
          </a:p>
          <a:p>
            <a:pPr>
              <a:lnSpc>
                <a:spcPct val="90000"/>
              </a:lnSpc>
              <a:spcBef>
                <a:spcPct val="0"/>
              </a:spcBef>
              <a:spcAft>
                <a:spcPts val="600"/>
              </a:spcAft>
            </a:pPr>
            <a:endParaRPr lang="en-US" sz="3400" b="1" kern="1200" dirty="0">
              <a:solidFill>
                <a:schemeClr val="tx1"/>
              </a:solidFill>
              <a:latin typeface="+mj-lt"/>
              <a:ea typeface="+mj-ea"/>
              <a:cs typeface="+mj-cs"/>
            </a:endParaRPr>
          </a:p>
        </p:txBody>
      </p:sp>
      <p:grpSp>
        <p:nvGrpSpPr>
          <p:cNvPr id="12" name="Group 11">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5DF4799-A56B-05CE-FC3B-1826326BA490}"/>
              </a:ext>
            </a:extLst>
          </p:cNvPr>
          <p:cNvSpPr txBox="1"/>
          <p:nvPr/>
        </p:nvSpPr>
        <p:spPr>
          <a:xfrm>
            <a:off x="793660" y="2599509"/>
            <a:ext cx="10143668" cy="3435531"/>
          </a:xfrm>
          <a:prstGeom prst="rect">
            <a:avLst/>
          </a:prstGeom>
        </p:spPr>
        <p:txBody>
          <a:bodyPr vert="horz" lIns="91440" tIns="45720" rIns="91440" bIns="45720" rtlCol="0" anchor="ctr">
            <a:normAutofit/>
          </a:bodyPr>
          <a:lstStyle/>
          <a:p>
            <a:pPr indent="216000" algn="just"/>
            <a:r>
              <a:rPr lang="el-GR" sz="2000" dirty="0">
                <a:latin typeface="Garamond" panose="02020404030301010803" pitchFamily="18" charset="0"/>
              </a:rPr>
              <a:t>Δυο μαθητές της Α τάξης του Χ γυμνασίου Αθήνας έκλεβαν διάφορα αντικείμενα από τους συμμαθητές τους και μετά τα επέστρεφαν έναντι «κάποιας αμοιβής». Στη συνέχεις αγόραζαν διάφορα παιχνίδια για να παίζουν με τους φίλους τους. Την περασμένη Τετάρτη προσπάθησαν να κλέψουν ένα συμμαθητή τους για Τρίτη φορά, όμως αυτή τη φορά έγιναν αντιληπτοί από αυτόν με συνέπεια να ακολουθήσει συμπλοκή μεταξύ τους. Το γεγονός αυτό ενεργοποίησε τον εφημερεύοντα εκπαιδευτικό ο οποίος μετά από σύντομες εξηγήσεις από τους μαθητές διαπίστωσε ότι «κάτι σοβαρό» συμβαίνει με τους δυο μαθητές. </a:t>
            </a:r>
            <a:endParaRPr lang="en-US" sz="2000" dirty="0">
              <a:latin typeface="Garamond" panose="02020404030301010803" pitchFamily="18" charset="0"/>
            </a:endParaRPr>
          </a:p>
        </p:txBody>
      </p:sp>
    </p:spTree>
    <p:extLst>
      <p:ext uri="{BB962C8B-B14F-4D97-AF65-F5344CB8AC3E}">
        <p14:creationId xmlns:p14="http://schemas.microsoft.com/office/powerpoint/2010/main" xmlns="" val="4186465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5DF4799-A56B-05CE-FC3B-1826326BA490}"/>
              </a:ext>
            </a:extLst>
          </p:cNvPr>
          <p:cNvSpPr txBox="1"/>
          <p:nvPr/>
        </p:nvSpPr>
        <p:spPr>
          <a:xfrm>
            <a:off x="793660" y="2379217"/>
            <a:ext cx="10143668" cy="3655824"/>
          </a:xfrm>
          <a:prstGeom prst="rect">
            <a:avLst/>
          </a:prstGeom>
        </p:spPr>
        <p:txBody>
          <a:bodyPr vert="horz" lIns="91440" tIns="45720" rIns="91440" bIns="45720" rtlCol="0" anchor="ctr">
            <a:normAutofit/>
          </a:bodyPr>
          <a:lstStyle/>
          <a:p>
            <a:pPr indent="180000" algn="just"/>
            <a:r>
              <a:rPr lang="el-GR" sz="2000" dirty="0">
                <a:latin typeface="Garamond" panose="02020404030301010803" pitchFamily="18" charset="0"/>
              </a:rPr>
              <a:t>Στη συνέχεια με τη συνδρομή κάποιων εκπαιδευτικών και την ομολογία και άλλων μαθητών, ο διευθυντής του σχολείου μετά λύπης διαπίστωσε ότι πράγματι οι δυο μαθητές της Α τάξης έκλεβαν τους συμμαθητές τους. Την επόμενη ημέρα ο διευθυντής συγκάλεσε σε έκτακτη συνεδρίαση το σύλλογο διδασκόντων προκειμένου να αποφασίσουν για το σοβαρό αυτό θέμα.</a:t>
            </a:r>
          </a:p>
          <a:p>
            <a:pPr indent="180000" algn="just"/>
            <a:r>
              <a:rPr lang="el-GR" sz="2000" b="1" dirty="0">
                <a:latin typeface="Garamond" panose="02020404030301010803" pitchFamily="18" charset="0"/>
              </a:rPr>
              <a:t>Ζητείται:</a:t>
            </a:r>
          </a:p>
          <a:p>
            <a:pPr indent="180000" algn="just"/>
            <a:r>
              <a:rPr lang="el-GR" sz="2000" b="1" dirty="0">
                <a:latin typeface="Garamond" panose="02020404030301010803" pitchFamily="18" charset="0"/>
              </a:rPr>
              <a:t>Αν ήσαστε εσείς μέλος του συλλόγου διδασκόντων στο παραπάνω σχολείο, ποια από τις διαμορφωθείσες προτάσεις θα ψηφίζατε:</a:t>
            </a:r>
            <a:endParaRPr lang="en-US" sz="2000" b="1" dirty="0">
              <a:latin typeface="Garamond" panose="02020404030301010803" pitchFamily="18" charset="0"/>
            </a:endParaRPr>
          </a:p>
        </p:txBody>
      </p:sp>
    </p:spTree>
    <p:extLst>
      <p:ext uri="{BB962C8B-B14F-4D97-AF65-F5344CB8AC3E}">
        <p14:creationId xmlns:p14="http://schemas.microsoft.com/office/powerpoint/2010/main" xmlns="" val="3636620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xmlns="" id="{460B0EFB-53ED-4F35-B05D-F658EA021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4" name="Picture 23" descr="Εικόνα που περιέχει ανυσματικά γραφικά&#10;&#10;Περιγραφή που δημιουργήθηκε αυτόματα">
            <a:extLst>
              <a:ext uri="{FF2B5EF4-FFF2-40B4-BE49-F238E27FC236}">
                <a16:creationId xmlns:a16="http://schemas.microsoft.com/office/drawing/2014/main" xmlns="" id="{951A1249-051C-29CB-1087-1CC7D3046261}"/>
              </a:ext>
            </a:extLst>
          </p:cNvPr>
          <p:cNvPicPr>
            <a:picLocks noChangeAspect="1"/>
          </p:cNvPicPr>
          <p:nvPr/>
        </p:nvPicPr>
        <p:blipFill rotWithShape="1">
          <a:blip r:embed="rId2"/>
          <a:srcRect l="291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2" name="!!Arc">
            <a:extLst>
              <a:ext uri="{FF2B5EF4-FFF2-40B4-BE49-F238E27FC236}">
                <a16:creationId xmlns:a16="http://schemas.microsoft.com/office/drawing/2014/main" xmlns=""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D7F42822-2B8F-B894-3E5E-C27228EC345D}"/>
              </a:ext>
            </a:extLst>
          </p:cNvPr>
          <p:cNvSpPr txBox="1"/>
          <p:nvPr/>
        </p:nvSpPr>
        <p:spPr>
          <a:xfrm>
            <a:off x="2237173" y="46996"/>
            <a:ext cx="9641149" cy="88902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3700" b="1" dirty="0">
                <a:latin typeface="Garamond" panose="02020404030301010803" pitchFamily="18" charset="0"/>
                <a:ea typeface="+mj-ea"/>
                <a:cs typeface="+mj-cs"/>
              </a:rPr>
              <a:t>Κλοπή διαφόρων αντικειμένων από μαθητές</a:t>
            </a:r>
            <a:endParaRPr lang="en-US" sz="3700" b="1" dirty="0">
              <a:latin typeface="Garamond" panose="02020404030301010803" pitchFamily="18" charset="0"/>
              <a:ea typeface="+mj-ea"/>
              <a:cs typeface="+mj-cs"/>
            </a:endParaRPr>
          </a:p>
        </p:txBody>
      </p:sp>
      <p:graphicFrame>
        <p:nvGraphicFramePr>
          <p:cNvPr id="43" name="TextBox 4">
            <a:extLst>
              <a:ext uri="{FF2B5EF4-FFF2-40B4-BE49-F238E27FC236}">
                <a16:creationId xmlns:a16="http://schemas.microsoft.com/office/drawing/2014/main" xmlns="" id="{8840C080-C466-4E3C-9859-A35C5FCF346F}"/>
              </a:ext>
            </a:extLst>
          </p:cNvPr>
          <p:cNvGraphicFramePr/>
          <p:nvPr>
            <p:extLst>
              <p:ext uri="{D42A27DB-BD31-4B8C-83A1-F6EECF244321}">
                <p14:modId xmlns:p14="http://schemas.microsoft.com/office/powerpoint/2010/main" xmlns="" val="657397014"/>
              </p:ext>
            </p:extLst>
          </p:nvPr>
        </p:nvGraphicFramePr>
        <p:xfrm>
          <a:off x="4964805" y="1070387"/>
          <a:ext cx="712534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Ορθογώνιο: Στρογγύλεμα γωνιών 4">
            <a:extLst>
              <a:ext uri="{FF2B5EF4-FFF2-40B4-BE49-F238E27FC236}">
                <a16:creationId xmlns:a16="http://schemas.microsoft.com/office/drawing/2014/main" xmlns="" id="{0A42289E-89C6-866D-A352-ABE487AB5D61}"/>
              </a:ext>
            </a:extLst>
          </p:cNvPr>
          <p:cNvSpPr/>
          <p:nvPr/>
        </p:nvSpPr>
        <p:spPr>
          <a:xfrm>
            <a:off x="4752975" y="3861422"/>
            <a:ext cx="7125347" cy="13396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Ορθογώνιο 5">
            <a:extLst>
              <a:ext uri="{FF2B5EF4-FFF2-40B4-BE49-F238E27FC236}">
                <a16:creationId xmlns:a16="http://schemas.microsoft.com/office/drawing/2014/main" xmlns="" id="{07BC8745-FCC9-5BBA-D05F-06DB9AB457A1}"/>
              </a:ext>
            </a:extLst>
          </p:cNvPr>
          <p:cNvSpPr/>
          <p:nvPr/>
        </p:nvSpPr>
        <p:spPr>
          <a:xfrm>
            <a:off x="5092152" y="4284592"/>
            <a:ext cx="668337" cy="719260"/>
          </a:xfrm>
          <a:prstGeom prst="rect">
            <a:avLst/>
          </a:prstGeom>
          <a:blipFill rotWithShape="1">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xmlns="" id="{3269C4D5-B806-06F8-96A6-954677B62B13}"/>
              </a:ext>
            </a:extLst>
          </p:cNvPr>
          <p:cNvSpPr txBox="1"/>
          <p:nvPr/>
        </p:nvSpPr>
        <p:spPr>
          <a:xfrm>
            <a:off x="5887836" y="4284592"/>
            <a:ext cx="6183819" cy="646331"/>
          </a:xfrm>
          <a:prstGeom prst="rect">
            <a:avLst/>
          </a:prstGeom>
          <a:noFill/>
        </p:spPr>
        <p:txBody>
          <a:bodyPr wrap="square" rtlCol="0">
            <a:spAutoFit/>
          </a:bodyPr>
          <a:lstStyle/>
          <a:p>
            <a:r>
              <a:rPr lang="el-GR" b="1" dirty="0">
                <a:latin typeface="Garamond" panose="02020404030301010803" pitchFamily="18" charset="0"/>
              </a:rPr>
              <a:t>γ) </a:t>
            </a:r>
            <a:r>
              <a:rPr lang="el-GR" dirty="0">
                <a:latin typeface="Garamond" panose="02020404030301010803" pitchFamily="18" charset="0"/>
              </a:rPr>
              <a:t>Την ενημέρωση των γονέων των δύο μαθητών σχετικά με τη συμπεριφορά των παιδιών τους;</a:t>
            </a:r>
          </a:p>
        </p:txBody>
      </p:sp>
      <p:sp>
        <p:nvSpPr>
          <p:cNvPr id="8" name="Ορθογώνιο: Στρογγύλεμα γωνιών 7">
            <a:extLst>
              <a:ext uri="{FF2B5EF4-FFF2-40B4-BE49-F238E27FC236}">
                <a16:creationId xmlns:a16="http://schemas.microsoft.com/office/drawing/2014/main" xmlns="" id="{C73D773E-0190-6404-7393-C997FEB75111}"/>
              </a:ext>
            </a:extLst>
          </p:cNvPr>
          <p:cNvSpPr/>
          <p:nvPr/>
        </p:nvSpPr>
        <p:spPr>
          <a:xfrm>
            <a:off x="4946308" y="5384000"/>
            <a:ext cx="7125347" cy="13396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Ορθογώνιο 8">
            <a:extLst>
              <a:ext uri="{FF2B5EF4-FFF2-40B4-BE49-F238E27FC236}">
                <a16:creationId xmlns:a16="http://schemas.microsoft.com/office/drawing/2014/main" xmlns="" id="{73656776-AD13-D7B8-092F-93C0181874C7}"/>
              </a:ext>
            </a:extLst>
          </p:cNvPr>
          <p:cNvSpPr/>
          <p:nvPr/>
        </p:nvSpPr>
        <p:spPr>
          <a:xfrm>
            <a:off x="5092152" y="5796561"/>
            <a:ext cx="668337" cy="719260"/>
          </a:xfrm>
          <a:prstGeom prst="rect">
            <a:avLst/>
          </a:prstGeom>
          <a:blipFill rotWithShape="1">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xmlns="" id="{BEEB54C1-D304-348E-6452-F15A2026A352}"/>
              </a:ext>
            </a:extLst>
          </p:cNvPr>
          <p:cNvSpPr txBox="1"/>
          <p:nvPr/>
        </p:nvSpPr>
        <p:spPr>
          <a:xfrm>
            <a:off x="5906333" y="5787613"/>
            <a:ext cx="5886140" cy="646331"/>
          </a:xfrm>
          <a:prstGeom prst="rect">
            <a:avLst/>
          </a:prstGeom>
          <a:noFill/>
        </p:spPr>
        <p:txBody>
          <a:bodyPr wrap="square" rtlCol="0">
            <a:spAutoFit/>
          </a:bodyPr>
          <a:lstStyle/>
          <a:p>
            <a:r>
              <a:rPr lang="el-GR" b="1" dirty="0">
                <a:latin typeface="Garamond" panose="02020404030301010803" pitchFamily="18" charset="0"/>
              </a:rPr>
              <a:t>δ) </a:t>
            </a:r>
            <a:r>
              <a:rPr lang="el-GR" dirty="0">
                <a:latin typeface="Garamond" panose="02020404030301010803" pitchFamily="18" charset="0"/>
              </a:rPr>
              <a:t>Τη συνδρομή ειδικού ψυχολόγου ή κοινωνικού λειτουργού με τη συναίνεση των δύο γονέων;</a:t>
            </a:r>
          </a:p>
        </p:txBody>
      </p:sp>
    </p:spTree>
    <p:extLst>
      <p:ext uri="{BB962C8B-B14F-4D97-AF65-F5344CB8AC3E}">
        <p14:creationId xmlns:p14="http://schemas.microsoft.com/office/powerpoint/2010/main" xmlns="" val="244838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xmlns="" id="{460B0EFB-53ED-4F35-B05D-F658EA021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xmlns="" id="{81FFDA69-140E-E30A-A43B-82E4770D0A1E}"/>
              </a:ext>
            </a:extLst>
          </p:cNvPr>
          <p:cNvPicPr>
            <a:picLocks noChangeAspect="1"/>
          </p:cNvPicPr>
          <p:nvPr/>
        </p:nvPicPr>
        <p:blipFill rotWithShape="1">
          <a:blip r:embed="rId2"/>
          <a:srcRect l="11081" r="18117"/>
          <a:stretch/>
        </p:blipFill>
        <p:spPr>
          <a:xfrm>
            <a:off x="-7366" y="10"/>
            <a:ext cx="4554823"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0" name="!!Arc">
            <a:extLst>
              <a:ext uri="{FF2B5EF4-FFF2-40B4-BE49-F238E27FC236}">
                <a16:creationId xmlns:a16="http://schemas.microsoft.com/office/drawing/2014/main" xmlns=""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D7F42822-2B8F-B894-3E5E-C27228EC345D}"/>
              </a:ext>
            </a:extLst>
          </p:cNvPr>
          <p:cNvSpPr txBox="1"/>
          <p:nvPr/>
        </p:nvSpPr>
        <p:spPr>
          <a:xfrm>
            <a:off x="5078027" y="407988"/>
            <a:ext cx="6470505" cy="75498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dirty="0">
                <a:latin typeface="Garamond" panose="02020404030301010803" pitchFamily="18" charset="0"/>
                <a:ea typeface="+mj-ea"/>
                <a:cs typeface="+mj-cs"/>
              </a:rPr>
              <a:t>Προτεινόμενες Απαντήσεις</a:t>
            </a:r>
            <a:endParaRPr lang="en-US" sz="4400" b="1" dirty="0">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xmlns="" id="{35DF4799-A56B-05CE-FC3B-1826326BA490}"/>
              </a:ext>
            </a:extLst>
          </p:cNvPr>
          <p:cNvSpPr txBox="1"/>
          <p:nvPr/>
        </p:nvSpPr>
        <p:spPr>
          <a:xfrm>
            <a:off x="4643022" y="1260628"/>
            <a:ext cx="7146524" cy="5344357"/>
          </a:xfrm>
          <a:prstGeom prst="rect">
            <a:avLst/>
          </a:prstGeom>
        </p:spPr>
        <p:txBody>
          <a:bodyPr vert="horz" lIns="91440" tIns="45720" rIns="91440" bIns="45720" rtlCol="0">
            <a:normAutofit/>
          </a:bodyPr>
          <a:lstStyle/>
          <a:p>
            <a:pPr indent="180000" algn="just"/>
            <a:r>
              <a:rPr lang="el-GR" sz="1800" dirty="0">
                <a:latin typeface="Garamond" panose="02020404030301010803" pitchFamily="18" charset="0"/>
              </a:rPr>
              <a:t>Η κλοπή είναι αξιόποινη πράξη και αυτός που τη διαπράττει τιμωρείται από τους νόμους του κράτους</a:t>
            </a:r>
            <a:r>
              <a:rPr lang="en-US" dirty="0">
                <a:latin typeface="Garamond" panose="02020404030301010803" pitchFamily="18" charset="0"/>
              </a:rPr>
              <a:t>.</a:t>
            </a:r>
            <a:r>
              <a:rPr lang="el-GR" dirty="0">
                <a:latin typeface="Garamond" panose="02020404030301010803" pitchFamily="18" charset="0"/>
              </a:rPr>
              <a:t> Το γεγονός όμως ότι α) στην υπόθεσή μας, η κλοπή γίνεται από μαθητές ηλικίας 13 ετών, και β) ο σκοπός του γυμνασίου είναι «να προωθήσει, μέσα στο πνεύμα του ευρύτερου σκοπού της εκπαίδευσης, την ολόπλευρη ανάπτυξη των μαθητών…» θα πρέπει να προβληματίσει σοβαρά το διευθυντή και τους καθηγητές του γυμνασίου για να θα πρέπει να τιμωρήσουν ή να συμβουλεύσουν προσεκτικά τους συγκεκριμένους μαθητές.</a:t>
            </a:r>
          </a:p>
          <a:p>
            <a:pPr indent="180000" algn="just"/>
            <a:r>
              <a:rPr lang="el-GR" dirty="0">
                <a:latin typeface="Garamond" panose="02020404030301010803" pitchFamily="18" charset="0"/>
              </a:rPr>
              <a:t>Ως μέλος του συλλόγου διδασκόντων:</a:t>
            </a:r>
          </a:p>
          <a:p>
            <a:pPr indent="180000" algn="just"/>
            <a:r>
              <a:rPr lang="el-GR" dirty="0">
                <a:latin typeface="Garamond" panose="02020404030301010803" pitchFamily="18" charset="0"/>
              </a:rPr>
              <a:t>Α) Θα </a:t>
            </a:r>
            <a:r>
              <a:rPr lang="el-GR" b="1" dirty="0">
                <a:latin typeface="Garamond" panose="02020404030301010803" pitchFamily="18" charset="0"/>
              </a:rPr>
              <a:t>απορρίπταμε</a:t>
            </a:r>
            <a:r>
              <a:rPr lang="el-GR" dirty="0">
                <a:latin typeface="Garamond" panose="02020404030301010803" pitchFamily="18" charset="0"/>
              </a:rPr>
              <a:t> την 1</a:t>
            </a:r>
            <a:r>
              <a:rPr lang="el-GR" baseline="30000" dirty="0">
                <a:latin typeface="Garamond" panose="02020404030301010803" pitchFamily="18" charset="0"/>
              </a:rPr>
              <a:t>η</a:t>
            </a:r>
            <a:r>
              <a:rPr lang="el-GR" dirty="0">
                <a:latin typeface="Garamond" panose="02020404030301010803" pitchFamily="18" charset="0"/>
              </a:rPr>
              <a:t> πρόταση καθώς δεν εξυπηρετεί ούτε τους σκοπούς του σχολείου κι ούτε είναι βέβαιο ότι η συμβολή της αστυνομίας θα συμβάλλει θετικά στη συμμόρφωση των μαθητών.</a:t>
            </a:r>
          </a:p>
          <a:p>
            <a:pPr indent="180000" algn="just"/>
            <a:r>
              <a:rPr lang="el-GR" dirty="0">
                <a:latin typeface="Garamond" panose="02020404030301010803" pitchFamily="18" charset="0"/>
              </a:rPr>
              <a:t>Β) Όσον αφορά τη 2</a:t>
            </a:r>
            <a:r>
              <a:rPr lang="el-GR" baseline="30000" dirty="0">
                <a:latin typeface="Garamond" panose="02020404030301010803" pitchFamily="18" charset="0"/>
              </a:rPr>
              <a:t>η</a:t>
            </a:r>
            <a:r>
              <a:rPr lang="el-GR" dirty="0">
                <a:latin typeface="Garamond" panose="02020404030301010803" pitchFamily="18" charset="0"/>
              </a:rPr>
              <a:t> πρόταση, η αλλαγή περιβάλλοντος </a:t>
            </a:r>
            <a:r>
              <a:rPr lang="el-GR" b="1" dirty="0">
                <a:latin typeface="Garamond" panose="02020404030301010803" pitchFamily="18" charset="0"/>
              </a:rPr>
              <a:t>δεν ενδείκνυται</a:t>
            </a:r>
            <a:r>
              <a:rPr lang="el-GR" dirty="0">
                <a:latin typeface="Garamond" panose="02020404030301010803" pitchFamily="18" charset="0"/>
              </a:rPr>
              <a:t>. Μια τέτοια ενέργεια ενέχει τον κίνδυνο κατηγορίας του σχολείου και της διεύθυνσής του για αποποίηση των ευθυνών του. Αρνείται την οποιαδήποτε συνδρομή προς τους μαθητές του και μεταβιβάζει το όλο πρόβλημα σε άλλο σχολείο. Αν οι προσπάθειες του σχολείου σε συνεργασία με τους αρμόδιους φορείς δεν αποδώσουν, τότε μετά από σύμφωνη γνώμη ειδικού κοινωνιολόγου και ενημέρωση γονέων μπορεί να ληφθεί απόφαση αλλαγής περιβάλλοντος.</a:t>
            </a:r>
          </a:p>
          <a:p>
            <a:pPr indent="180000" algn="just"/>
            <a:endParaRPr lang="en-US"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xmlns="" val="4042102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xmlns="" id="{460B0EFB-53ED-4F35-B05D-F658EA021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xmlns="" id="{81FFDA69-140E-E30A-A43B-82E4770D0A1E}"/>
              </a:ext>
            </a:extLst>
          </p:cNvPr>
          <p:cNvPicPr>
            <a:picLocks noChangeAspect="1"/>
          </p:cNvPicPr>
          <p:nvPr/>
        </p:nvPicPr>
        <p:blipFill rotWithShape="1">
          <a:blip r:embed="rId2"/>
          <a:srcRect l="11081" r="18117"/>
          <a:stretch/>
        </p:blipFill>
        <p:spPr>
          <a:xfrm>
            <a:off x="-7366" y="10"/>
            <a:ext cx="4554823"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0" name="!!Arc">
            <a:extLst>
              <a:ext uri="{FF2B5EF4-FFF2-40B4-BE49-F238E27FC236}">
                <a16:creationId xmlns:a16="http://schemas.microsoft.com/office/drawing/2014/main" xmlns=""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35DF4799-A56B-05CE-FC3B-1826326BA490}"/>
              </a:ext>
            </a:extLst>
          </p:cNvPr>
          <p:cNvSpPr txBox="1"/>
          <p:nvPr/>
        </p:nvSpPr>
        <p:spPr>
          <a:xfrm>
            <a:off x="4643022" y="1260628"/>
            <a:ext cx="7146524" cy="5344357"/>
          </a:xfrm>
          <a:prstGeom prst="rect">
            <a:avLst/>
          </a:prstGeom>
        </p:spPr>
        <p:txBody>
          <a:bodyPr vert="horz" lIns="91440" tIns="45720" rIns="91440" bIns="45720" rtlCol="0">
            <a:normAutofit/>
          </a:bodyPr>
          <a:lstStyle/>
          <a:p>
            <a:pPr indent="180000" algn="just"/>
            <a:r>
              <a:rPr lang="el-GR" dirty="0">
                <a:latin typeface="Garamond" panose="02020404030301010803" pitchFamily="18" charset="0"/>
              </a:rPr>
              <a:t>Γ) Η ενημέρωση των γονέων και μόνο των δύο μαθητών δεν είναι βέβαιο ότι μπορεί να συμβάλει στη λύση του προβλήματος που δημιουργήθηκε. Εξαρτάται από πολλούς παράγοντες και κυρίως από το κοινωνικό και μορφωτικό επίπεδο των γονέων, η ικανότητά τους να συνεργαστούν με το σχολείο και να βοηθήσουν τα παιδιά τους. Συνήθως το οικογενειακό περιβάλλον είναι η αιτία της παραβατικής συμπεριφοράς των παιδιών. Σε μια τέτοια περίπτωση πρέπει οι γονείς να δεχτούν πρώτα οι ίδιοι βοήθεια και καθοδήγηση για το πως πρέπει να συμπεριφέρονται στα παιδιά τους. Άρα, η ενημέρωση των γονέων δεν αρκεί από μόνη της για να τους ενεργοποιήσει προς την κατεύθυνση της συνεργασίας με το σχολείο για την από κοινού αντιμετώπιση και διόρθωση του προβλήματος.</a:t>
            </a:r>
          </a:p>
          <a:p>
            <a:pPr indent="180000" algn="just"/>
            <a:r>
              <a:rPr lang="el-GR" dirty="0">
                <a:latin typeface="Garamond" panose="02020404030301010803" pitchFamily="18" charset="0"/>
              </a:rPr>
              <a:t> </a:t>
            </a:r>
          </a:p>
          <a:p>
            <a:pPr indent="180000" algn="just"/>
            <a:r>
              <a:rPr lang="el-GR" dirty="0">
                <a:latin typeface="Garamond" panose="02020404030301010803" pitchFamily="18" charset="0"/>
              </a:rPr>
              <a:t>Δ). Η τελευταία λύση είναι και η </a:t>
            </a:r>
            <a:r>
              <a:rPr lang="el-GR" b="1" dirty="0">
                <a:latin typeface="Garamond" panose="02020404030301010803" pitchFamily="18" charset="0"/>
              </a:rPr>
              <a:t>προσφορότερη</a:t>
            </a:r>
            <a:r>
              <a:rPr lang="el-GR" dirty="0">
                <a:latin typeface="Garamond" panose="02020404030301010803" pitchFamily="18" charset="0"/>
              </a:rPr>
              <a:t> αφού αφορά τη συνδρομή ειδικού ψυχολόγου με τη συναίνεση των γονέων. Ως ειδικός θα συμβουλεύσει και θα κατευθύνει όλους τους εμπλεκόμενους με στόχο τη γρήγορη αποκατάσταση του καλού σχολικού κλίματος και τη διόρθωση της συμπεριφοράς των δύο μαθητών. Για να είναι αποτελεσματική, η συνδρομή του ψυχολόγου θα πρέπει να συνεχιστεί μέχρι την πλήρη αποκατάσταση του προβλήματος και την ουσιαστική διόρθωση της συμπεριφοράς των δύο μαθητών.</a:t>
            </a:r>
          </a:p>
          <a:p>
            <a:pPr indent="180000" algn="just"/>
            <a:endParaRPr lang="el-GR" dirty="0">
              <a:latin typeface="Garamond" panose="02020404030301010803" pitchFamily="18" charset="0"/>
            </a:endParaRPr>
          </a:p>
          <a:p>
            <a:pPr indent="180000" algn="just"/>
            <a:endParaRPr lang="en-US"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xmlns="" val="1690537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7F42822-2B8F-B894-3E5E-C27228EC345D}"/>
              </a:ext>
            </a:extLst>
          </p:cNvPr>
          <p:cNvSpPr txBox="1"/>
          <p:nvPr/>
        </p:nvSpPr>
        <p:spPr>
          <a:xfrm>
            <a:off x="414779" y="386930"/>
            <a:ext cx="11557262" cy="11889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400" b="1" kern="1200" dirty="0">
                <a:solidFill>
                  <a:schemeClr val="tx1"/>
                </a:solidFill>
                <a:latin typeface="Garamond" panose="02020404030301010803" pitchFamily="18" charset="0"/>
                <a:ea typeface="+mj-ea"/>
                <a:cs typeface="+mj-cs"/>
              </a:rPr>
              <a:t>3</a:t>
            </a:r>
            <a:r>
              <a:rPr lang="en-US" sz="3400" b="1" kern="1200" baseline="30000" dirty="0">
                <a:solidFill>
                  <a:schemeClr val="tx1"/>
                </a:solidFill>
                <a:latin typeface="Garamond" panose="02020404030301010803" pitchFamily="18" charset="0"/>
                <a:ea typeface="+mj-ea"/>
                <a:cs typeface="+mj-cs"/>
              </a:rPr>
              <a:t>η</a:t>
            </a:r>
            <a:r>
              <a:rPr lang="en-US" sz="3400" b="1" kern="1200" dirty="0">
                <a:solidFill>
                  <a:schemeClr val="tx1"/>
                </a:solidFill>
                <a:latin typeface="Garamond" panose="02020404030301010803" pitchFamily="18" charset="0"/>
                <a:ea typeface="+mj-ea"/>
                <a:cs typeface="+mj-cs"/>
              </a:rPr>
              <a:t> | </a:t>
            </a:r>
            <a:r>
              <a:rPr lang="el-GR" sz="3400" b="1" kern="1200" dirty="0">
                <a:solidFill>
                  <a:schemeClr val="tx1"/>
                </a:solidFill>
                <a:latin typeface="Garamond" panose="02020404030301010803" pitchFamily="18" charset="0"/>
                <a:ea typeface="+mj-ea"/>
                <a:cs typeface="+mj-cs"/>
              </a:rPr>
              <a:t>Αξιοποίηση χρημάτων από δωρεά ομογενή</a:t>
            </a:r>
            <a:endParaRPr lang="en-US" sz="3400" b="1" kern="1200" dirty="0">
              <a:solidFill>
                <a:schemeClr val="tx1"/>
              </a:solidFill>
              <a:latin typeface="Garamond" panose="02020404030301010803" pitchFamily="18" charset="0"/>
              <a:ea typeface="+mj-ea"/>
              <a:cs typeface="+mj-cs"/>
            </a:endParaRPr>
          </a:p>
          <a:p>
            <a:pPr>
              <a:lnSpc>
                <a:spcPct val="90000"/>
              </a:lnSpc>
              <a:spcBef>
                <a:spcPct val="0"/>
              </a:spcBef>
              <a:spcAft>
                <a:spcPts val="600"/>
              </a:spcAft>
            </a:pPr>
            <a:endParaRPr lang="en-US" sz="3400" b="1" kern="1200" dirty="0">
              <a:solidFill>
                <a:schemeClr val="tx1"/>
              </a:solidFill>
              <a:latin typeface="+mj-lt"/>
              <a:ea typeface="+mj-ea"/>
              <a:cs typeface="+mj-cs"/>
            </a:endParaRPr>
          </a:p>
        </p:txBody>
      </p:sp>
      <p:grpSp>
        <p:nvGrpSpPr>
          <p:cNvPr id="8" name="Group 11">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15">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5DF4799-A56B-05CE-FC3B-1826326BA490}"/>
              </a:ext>
            </a:extLst>
          </p:cNvPr>
          <p:cNvSpPr txBox="1"/>
          <p:nvPr/>
        </p:nvSpPr>
        <p:spPr>
          <a:xfrm>
            <a:off x="793660" y="2403835"/>
            <a:ext cx="10143668" cy="3631205"/>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Στο 5/</a:t>
            </a:r>
            <a:r>
              <a:rPr lang="el-GR" sz="2000" dirty="0" err="1">
                <a:latin typeface="Garamond" panose="02020404030301010803" pitchFamily="18" charset="0"/>
              </a:rPr>
              <a:t>θέσιο</a:t>
            </a:r>
            <a:r>
              <a:rPr lang="el-GR" sz="2000" dirty="0">
                <a:latin typeface="Garamond" panose="02020404030301010803" pitchFamily="18" charset="0"/>
              </a:rPr>
              <a:t> δημοτικό σχολείο </a:t>
            </a:r>
            <a:r>
              <a:rPr lang="el-GR" sz="2000" dirty="0" err="1">
                <a:latin typeface="Garamond" panose="02020404030301010803" pitchFamily="18" charset="0"/>
              </a:rPr>
              <a:t>Ασπρόκαμπου</a:t>
            </a:r>
            <a:r>
              <a:rPr lang="el-GR" sz="2000" dirty="0">
                <a:latin typeface="Garamond" panose="02020404030301010803" pitchFamily="18" charset="0"/>
              </a:rPr>
              <a:t> Λακωνίας φοιτούν 90 μαθητές, από τους οποίους οι 40 είναι αγόρια.</a:t>
            </a:r>
          </a:p>
          <a:p>
            <a:pPr indent="180000" algn="just"/>
            <a:r>
              <a:rPr lang="el-GR" sz="2000" dirty="0">
                <a:latin typeface="Garamond" panose="02020404030301010803" pitchFamily="18" charset="0"/>
              </a:rPr>
              <a:t>Στη διαθήκη του Α., ομογενούς από τον Καναδά, αναφέρεται μεταξύ των άλλων και η διάθεση του ποσού των 50.000€ στο σχολείο του χωριού με τον όρο να διατεθούν τα χρήματα κατά την κρίση της Σχολικής Επιτροπής, ώστε οι «μικροί μαθητές να αποκτήσουν περισσότερα εφόδια για την καλύτερη αντιμετώπιση της ζωής τους».</a:t>
            </a:r>
          </a:p>
          <a:p>
            <a:pPr indent="180000" algn="just"/>
            <a:r>
              <a:rPr lang="el-GR" sz="2000" dirty="0">
                <a:latin typeface="Garamond" panose="02020404030301010803" pitchFamily="18" charset="0"/>
              </a:rPr>
              <a:t>Μόλις γνωστοποιήθηκε η διάθεση του ποσού ο Πρόεδρος και τα μέλη της Σχολικής Επιτροπής, μετά από έκτακτη συνεδρίαση, αποφάσισαν να ζητήσουν τις απόψεις από τους διάφορους φορείς της τοπικής κοινωνίας. Μετά τη σχετική ενημέρωση, οι φορείς της τοπικής κοινωνίας έκαναν τις εξής προτάσεις:</a:t>
            </a:r>
          </a:p>
        </p:txBody>
      </p:sp>
    </p:spTree>
    <p:extLst>
      <p:ext uri="{BB962C8B-B14F-4D97-AF65-F5344CB8AC3E}">
        <p14:creationId xmlns:p14="http://schemas.microsoft.com/office/powerpoint/2010/main" xmlns="" val="1666134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5DF4799-A56B-05CE-FC3B-1826326BA490}"/>
              </a:ext>
            </a:extLst>
          </p:cNvPr>
          <p:cNvSpPr txBox="1"/>
          <p:nvPr/>
        </p:nvSpPr>
        <p:spPr>
          <a:xfrm>
            <a:off x="808638" y="2389218"/>
            <a:ext cx="10143668" cy="3435531"/>
          </a:xfrm>
          <a:prstGeom prst="rect">
            <a:avLst/>
          </a:prstGeom>
        </p:spPr>
        <p:txBody>
          <a:bodyPr vert="horz" lIns="91440" tIns="45720" rIns="91440" bIns="45720" rtlCol="0" anchor="ctr">
            <a:normAutofit/>
          </a:bodyPr>
          <a:lstStyle/>
          <a:p>
            <a:pPr marL="342900" indent="-342900" algn="just">
              <a:lnSpc>
                <a:spcPct val="90000"/>
              </a:lnSpc>
              <a:spcAft>
                <a:spcPts val="600"/>
              </a:spcAft>
              <a:buFont typeface="Wingdings" panose="05000000000000000000" pitchFamily="2" charset="2"/>
              <a:buChar char="§"/>
            </a:pPr>
            <a:r>
              <a:rPr lang="el-GR" sz="2000" dirty="0">
                <a:latin typeface="Garamond" panose="02020404030301010803" pitchFamily="18" charset="0"/>
              </a:rPr>
              <a:t>Το Κοινοτικό Συμβούλιο πρότεινε να κατασκευαστούν αθλητικές εγκαταστάσεις κοντά στο σχολείο για να μπορούν οι μαθητές να γυμνάζονται καλύτερα.</a:t>
            </a:r>
          </a:p>
          <a:p>
            <a:pPr marL="342900" indent="-342900" algn="just">
              <a:lnSpc>
                <a:spcPct val="90000"/>
              </a:lnSpc>
              <a:spcAft>
                <a:spcPts val="600"/>
              </a:spcAft>
              <a:buFont typeface="Wingdings" panose="05000000000000000000" pitchFamily="2" charset="2"/>
              <a:buChar char="§"/>
            </a:pPr>
            <a:r>
              <a:rPr lang="el-GR" sz="2000" dirty="0">
                <a:latin typeface="Garamond" panose="02020404030301010803" pitchFamily="18" charset="0"/>
              </a:rPr>
              <a:t>Το Εκκλησιαστικό Συμβούλιο πρότεινε την αγορά πιάνου και μερικών άλλων μουσικών οργάνων ώστε το μάθημα της μουσικής να συντελεί στην αισθητική καλλιέργεια και τη σφαιρική μόρφωση όλων των μαθητών.</a:t>
            </a:r>
          </a:p>
          <a:p>
            <a:pPr marL="342900" indent="-342900" algn="just">
              <a:lnSpc>
                <a:spcPct val="90000"/>
              </a:lnSpc>
              <a:spcAft>
                <a:spcPts val="600"/>
              </a:spcAft>
              <a:buFont typeface="Wingdings" panose="05000000000000000000" pitchFamily="2" charset="2"/>
              <a:buChar char="§"/>
            </a:pPr>
            <a:r>
              <a:rPr lang="el-GR" sz="2000" dirty="0">
                <a:latin typeface="Garamond" panose="02020404030301010803" pitchFamily="18" charset="0"/>
              </a:rPr>
              <a:t>Ο Σύλλογος Γονέων και Κηδεμόνων πρότεινε την αγορά οπτικοακουστικού εξοπλισμού για τη διδασκαλία τουλάχιστον δύο ξένων γλωσσών, δεδομένου ότι το μέλλον της χώρας μας συνδέεται άμεσα με την Ευρωπαϊκή Ένωση.</a:t>
            </a:r>
          </a:p>
          <a:p>
            <a:pPr marL="342900" indent="-342900" algn="just">
              <a:lnSpc>
                <a:spcPct val="90000"/>
              </a:lnSpc>
              <a:spcAft>
                <a:spcPts val="600"/>
              </a:spcAft>
              <a:buFont typeface="Wingdings" panose="05000000000000000000" pitchFamily="2" charset="2"/>
              <a:buChar char="§"/>
            </a:pPr>
            <a:r>
              <a:rPr lang="el-GR" sz="2000" dirty="0">
                <a:latin typeface="Garamond" panose="02020404030301010803" pitchFamily="18" charset="0"/>
              </a:rPr>
              <a:t>Τέλος, ο Γεωργικός Συνεταιρισμός πρότεινε την κατασκευή αίθουσας διδασκαλίας και η δημιουργία κήπου κοντά στο σχολείο, για να διδάσκονται οι μικροί μαθητές μαθήματα γεωργικών καλλιεργειών.</a:t>
            </a:r>
          </a:p>
          <a:p>
            <a:pPr algn="just">
              <a:lnSpc>
                <a:spcPct val="90000"/>
              </a:lnSpc>
              <a:spcAft>
                <a:spcPts val="600"/>
              </a:spcAft>
            </a:pPr>
            <a:endParaRPr lang="el-GR" sz="2000" dirty="0">
              <a:latin typeface="Garamond" panose="02020404030301010803" pitchFamily="18" charset="0"/>
            </a:endParaRPr>
          </a:p>
          <a:p>
            <a:pPr marL="342900" indent="-342900" algn="just">
              <a:lnSpc>
                <a:spcPct val="90000"/>
              </a:lnSpc>
              <a:spcAft>
                <a:spcPts val="600"/>
              </a:spcAft>
              <a:buFont typeface="Wingdings" panose="05000000000000000000" pitchFamily="2" charset="2"/>
              <a:buChar char="§"/>
            </a:pPr>
            <a:endParaRPr lang="en-US" sz="2000" dirty="0">
              <a:latin typeface="Garamond" panose="02020404030301010803" pitchFamily="18" charset="0"/>
            </a:endParaRPr>
          </a:p>
        </p:txBody>
      </p:sp>
    </p:spTree>
    <p:extLst>
      <p:ext uri="{BB962C8B-B14F-4D97-AF65-F5344CB8AC3E}">
        <p14:creationId xmlns:p14="http://schemas.microsoft.com/office/powerpoint/2010/main" xmlns="" val="3691102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5DF4799-A56B-05CE-FC3B-1826326BA490}"/>
              </a:ext>
            </a:extLst>
          </p:cNvPr>
          <p:cNvSpPr txBox="1"/>
          <p:nvPr/>
        </p:nvSpPr>
        <p:spPr>
          <a:xfrm>
            <a:off x="793660" y="2599509"/>
            <a:ext cx="10143668" cy="3435531"/>
          </a:xfrm>
          <a:prstGeom prst="rect">
            <a:avLst/>
          </a:prstGeom>
        </p:spPr>
        <p:txBody>
          <a:bodyPr vert="horz" lIns="91440" tIns="45720" rIns="91440" bIns="45720" rtlCol="0" anchor="ctr">
            <a:normAutofit/>
          </a:bodyPr>
          <a:lstStyle/>
          <a:p>
            <a:pPr indent="180000" algn="just"/>
            <a:r>
              <a:rPr lang="el-GR" sz="2000" dirty="0">
                <a:latin typeface="Garamond" panose="02020404030301010803" pitchFamily="18" charset="0"/>
              </a:rPr>
              <a:t>Υποτίθεται ότι είστε διευθυντής/</a:t>
            </a:r>
            <a:r>
              <a:rPr lang="el-GR" sz="2000" dirty="0" err="1">
                <a:latin typeface="Garamond" panose="02020404030301010803" pitchFamily="18" charset="0"/>
              </a:rPr>
              <a:t>τρια</a:t>
            </a:r>
            <a:r>
              <a:rPr lang="el-GR" sz="2000" dirty="0">
                <a:latin typeface="Garamond" panose="02020404030301010803" pitchFamily="18" charset="0"/>
              </a:rPr>
              <a:t> του παραπάνω σχολείου και μέλος της Σχολικής Επιτροπής και πρόκειται να λάβετε την απόφαση διάθεσης του ποσού αυτού. Σημειώνεται ότι το κόστος κάθε πρότασης εξαντλεί πλήρως το ποσό της δωρεάς με αποτέλεσμα να μην υπάρχει δυνατότητα επιλογής περισσότερων της μιας λύσεων.</a:t>
            </a:r>
          </a:p>
          <a:p>
            <a:pPr indent="180000" algn="just"/>
            <a:r>
              <a:rPr lang="el-GR" sz="2000" b="1" dirty="0">
                <a:latin typeface="Garamond" panose="02020404030301010803" pitchFamily="18" charset="0"/>
              </a:rPr>
              <a:t>Με βάση τα παραπάνω δεδομένα, ζητούνται τα εξής:</a:t>
            </a:r>
            <a:endParaRPr lang="en-US" sz="2000" b="1" dirty="0">
              <a:latin typeface="Garamond" panose="02020404030301010803" pitchFamily="18" charset="0"/>
            </a:endParaRPr>
          </a:p>
        </p:txBody>
      </p:sp>
    </p:spTree>
    <p:extLst>
      <p:ext uri="{BB962C8B-B14F-4D97-AF65-F5344CB8AC3E}">
        <p14:creationId xmlns:p14="http://schemas.microsoft.com/office/powerpoint/2010/main" xmlns="" val="3091503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Εικόνα που περιέχει ανυσματικά γραφικά&#10;&#10;Περιγραφή που δημιουργήθηκε αυτόματα">
            <a:extLst>
              <a:ext uri="{FF2B5EF4-FFF2-40B4-BE49-F238E27FC236}">
                <a16:creationId xmlns:a16="http://schemas.microsoft.com/office/drawing/2014/main" xmlns="" id="{951A1249-051C-29CB-1087-1CC7D3046261}"/>
              </a:ext>
            </a:extLst>
          </p:cNvPr>
          <p:cNvPicPr>
            <a:picLocks noChangeAspect="1"/>
          </p:cNvPicPr>
          <p:nvPr/>
        </p:nvPicPr>
        <p:blipFill rotWithShape="1">
          <a:blip r:embed="rId2"/>
          <a:srcRect l="291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 name="TextBox 3">
            <a:extLst>
              <a:ext uri="{FF2B5EF4-FFF2-40B4-BE49-F238E27FC236}">
                <a16:creationId xmlns:a16="http://schemas.microsoft.com/office/drawing/2014/main" xmlns="" id="{D7F42822-2B8F-B894-3E5E-C27228EC345D}"/>
              </a:ext>
            </a:extLst>
          </p:cNvPr>
          <p:cNvSpPr txBox="1"/>
          <p:nvPr/>
        </p:nvSpPr>
        <p:spPr>
          <a:xfrm>
            <a:off x="5140171" y="407987"/>
            <a:ext cx="6408361" cy="1325563"/>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3700" b="1" dirty="0" err="1">
                <a:latin typeface="Garamond" panose="02020404030301010803" pitchFamily="18" charset="0"/>
                <a:ea typeface="+mj-ea"/>
                <a:cs typeface="+mj-cs"/>
              </a:rPr>
              <a:t>Περί</a:t>
            </a:r>
            <a:r>
              <a:rPr lang="en-US" sz="3700" b="1" dirty="0">
                <a:latin typeface="Garamond" panose="02020404030301010803" pitchFamily="18" charset="0"/>
                <a:ea typeface="+mj-ea"/>
                <a:cs typeface="+mj-cs"/>
              </a:rPr>
              <a:t>πτωση </a:t>
            </a:r>
            <a:r>
              <a:rPr lang="el-GR" sz="3700" b="1" dirty="0">
                <a:latin typeface="Garamond" panose="02020404030301010803" pitchFamily="18" charset="0"/>
                <a:ea typeface="+mj-ea"/>
                <a:cs typeface="+mj-cs"/>
              </a:rPr>
              <a:t>3</a:t>
            </a:r>
            <a:r>
              <a:rPr lang="en-US" sz="3700" b="1" dirty="0">
                <a:latin typeface="Garamond" panose="02020404030301010803" pitchFamily="18" charset="0"/>
                <a:ea typeface="+mj-ea"/>
                <a:cs typeface="+mj-cs"/>
              </a:rPr>
              <a:t>η </a:t>
            </a:r>
            <a:endParaRPr lang="el-GR" sz="3700" b="1" dirty="0">
              <a:latin typeface="Garamond" panose="02020404030301010803" pitchFamily="18" charset="0"/>
              <a:ea typeface="+mj-ea"/>
              <a:cs typeface="+mj-cs"/>
            </a:endParaRPr>
          </a:p>
          <a:p>
            <a:pPr algn="ctr">
              <a:lnSpc>
                <a:spcPct val="90000"/>
              </a:lnSpc>
              <a:spcBef>
                <a:spcPct val="0"/>
              </a:spcBef>
              <a:spcAft>
                <a:spcPts val="600"/>
              </a:spcAft>
            </a:pPr>
            <a:r>
              <a:rPr lang="el-GR" sz="3700" b="1" dirty="0">
                <a:latin typeface="Garamond" panose="02020404030301010803" pitchFamily="18" charset="0"/>
                <a:ea typeface="+mj-ea"/>
                <a:cs typeface="+mj-cs"/>
              </a:rPr>
              <a:t>Αξιοποίηση χρημάτων από δωρεά ομογενή</a:t>
            </a:r>
            <a:endParaRPr lang="en-US" sz="3700" b="1" dirty="0">
              <a:latin typeface="Garamond" panose="02020404030301010803" pitchFamily="18" charset="0"/>
              <a:ea typeface="+mj-ea"/>
              <a:cs typeface="+mj-cs"/>
            </a:endParaRPr>
          </a:p>
        </p:txBody>
      </p:sp>
      <p:graphicFrame>
        <p:nvGraphicFramePr>
          <p:cNvPr id="43" name="TextBox 4">
            <a:extLst>
              <a:ext uri="{FF2B5EF4-FFF2-40B4-BE49-F238E27FC236}">
                <a16:creationId xmlns:a16="http://schemas.microsoft.com/office/drawing/2014/main" xmlns="" id="{8840C080-C466-4E3C-9859-A35C5FCF346F}"/>
              </a:ext>
            </a:extLst>
          </p:cNvPr>
          <p:cNvGraphicFramePr/>
          <p:nvPr>
            <p:extLst>
              <p:ext uri="{D42A27DB-BD31-4B8C-83A1-F6EECF244321}">
                <p14:modId xmlns:p14="http://schemas.microsoft.com/office/powerpoint/2010/main" xmlns="" val="31253007"/>
              </p:ext>
            </p:extLst>
          </p:nvPr>
        </p:nvGraphicFramePr>
        <p:xfrm>
          <a:off x="4752975" y="1868487"/>
          <a:ext cx="679555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7244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xmlns="" id="{460B0EFB-53ED-4F35-B05D-F658EA021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xmlns="" id="{81FFDA69-140E-E30A-A43B-82E4770D0A1E}"/>
              </a:ext>
            </a:extLst>
          </p:cNvPr>
          <p:cNvPicPr>
            <a:picLocks noChangeAspect="1"/>
          </p:cNvPicPr>
          <p:nvPr/>
        </p:nvPicPr>
        <p:blipFill rotWithShape="1">
          <a:blip r:embed="rId2"/>
          <a:srcRect l="11081" r="1811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0" name="!!Arc">
            <a:extLst>
              <a:ext uri="{FF2B5EF4-FFF2-40B4-BE49-F238E27FC236}">
                <a16:creationId xmlns:a16="http://schemas.microsoft.com/office/drawing/2014/main" xmlns=""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D7F42822-2B8F-B894-3E5E-C27228EC345D}"/>
              </a:ext>
            </a:extLst>
          </p:cNvPr>
          <p:cNvSpPr txBox="1"/>
          <p:nvPr/>
        </p:nvSpPr>
        <p:spPr>
          <a:xfrm>
            <a:off x="5051394" y="407987"/>
            <a:ext cx="6497138"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dirty="0">
                <a:latin typeface="Garamond" panose="02020404030301010803" pitchFamily="18" charset="0"/>
                <a:ea typeface="+mj-ea"/>
                <a:cs typeface="+mj-cs"/>
              </a:rPr>
              <a:t>Προτεινόμενες Απαντήσεις</a:t>
            </a:r>
            <a:endParaRPr lang="en-US" sz="4400" b="1" dirty="0">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xmlns="" id="{35DF4799-A56B-05CE-FC3B-1826326BA490}"/>
              </a:ext>
            </a:extLst>
          </p:cNvPr>
          <p:cNvSpPr txBox="1"/>
          <p:nvPr/>
        </p:nvSpPr>
        <p:spPr>
          <a:xfrm>
            <a:off x="4855591" y="1868487"/>
            <a:ext cx="7004976" cy="4351338"/>
          </a:xfrm>
          <a:prstGeom prst="rect">
            <a:avLst/>
          </a:prstGeom>
        </p:spPr>
        <p:txBody>
          <a:bodyPr vert="horz" lIns="91440" tIns="45720" rIns="91440" bIns="45720" rtlCol="0">
            <a:normAutofit/>
          </a:bodyPr>
          <a:lstStyle/>
          <a:p>
            <a:pPr indent="180000" algn="just"/>
            <a:r>
              <a:rPr lang="el-GR" dirty="0">
                <a:latin typeface="Garamond" panose="02020404030301010803" pitchFamily="18" charset="0"/>
              </a:rPr>
              <a:t>Ο διευθυντής σχολείου για να αξιολογήσει σωστά τις προτεινόμενες λύσεις προτάσεις θα πρέπει να λάβει υπόψη του:</a:t>
            </a:r>
          </a:p>
          <a:p>
            <a:pPr marL="285750" indent="-285750" algn="just">
              <a:buFont typeface="Arial" panose="020B0604020202020204" pitchFamily="34" charset="0"/>
              <a:buChar char="•"/>
            </a:pPr>
            <a:r>
              <a:rPr lang="el-GR" dirty="0">
                <a:latin typeface="Garamond" panose="02020404030301010803" pitchFamily="18" charset="0"/>
              </a:rPr>
              <a:t>τους </a:t>
            </a:r>
            <a:r>
              <a:rPr lang="el-GR" b="1" dirty="0">
                <a:latin typeface="Garamond" panose="02020404030301010803" pitchFamily="18" charset="0"/>
              </a:rPr>
              <a:t>παράγοντες</a:t>
            </a:r>
            <a:r>
              <a:rPr lang="el-GR" dirty="0">
                <a:latin typeface="Garamond" panose="02020404030301010803" pitchFamily="18" charset="0"/>
              </a:rPr>
              <a:t> που αναφέρονται, π.χ. της σωματικής ανάπτυξης, της υποκίνησης, της αισθητικής καλλιέργειας, της γλωσσομάθειας και της επαγγελματικής κατάρτισης σε θέματα δασοπονίας</a:t>
            </a:r>
          </a:p>
          <a:p>
            <a:pPr marL="285750" indent="-285750" algn="just">
              <a:buFont typeface="Arial" panose="020B0604020202020204" pitchFamily="34" charset="0"/>
              <a:buChar char="•"/>
            </a:pPr>
            <a:r>
              <a:rPr lang="el-GR" dirty="0">
                <a:latin typeface="Garamond" panose="02020404030301010803" pitchFamily="18" charset="0"/>
              </a:rPr>
              <a:t>τους </a:t>
            </a:r>
            <a:r>
              <a:rPr lang="el-GR" b="1" dirty="0">
                <a:latin typeface="Garamond" panose="02020404030301010803" pitchFamily="18" charset="0"/>
              </a:rPr>
              <a:t>κοινωνικούς-οικονομικούς παράγοντες </a:t>
            </a:r>
            <a:r>
              <a:rPr lang="el-GR" dirty="0">
                <a:latin typeface="Garamond" panose="02020404030301010803" pitchFamily="18" charset="0"/>
              </a:rPr>
              <a:t>που ισχύουν για τη συγκεκριμένη περιοχή</a:t>
            </a:r>
          </a:p>
          <a:p>
            <a:pPr marL="285750" indent="-285750" algn="just">
              <a:buFont typeface="Arial" panose="020B0604020202020204" pitchFamily="34" charset="0"/>
              <a:buChar char="•"/>
            </a:pPr>
            <a:r>
              <a:rPr lang="el-GR" dirty="0">
                <a:latin typeface="Garamond" panose="02020404030301010803" pitchFamily="18" charset="0"/>
              </a:rPr>
              <a:t>τους  </a:t>
            </a:r>
            <a:r>
              <a:rPr lang="el-GR" b="1" dirty="0">
                <a:latin typeface="Garamond" panose="02020404030301010803" pitchFamily="18" charset="0"/>
              </a:rPr>
              <a:t>δημογραφικούς παράγοντες </a:t>
            </a:r>
            <a:r>
              <a:rPr lang="el-GR" dirty="0">
                <a:latin typeface="Garamond" panose="02020404030301010803" pitchFamily="18" charset="0"/>
              </a:rPr>
              <a:t>που σχετίζονται, π.χ. τη σύνθεση του μαθητικού πληθυσμού </a:t>
            </a:r>
            <a:endParaRPr lang="en-US" dirty="0">
              <a:latin typeface="Garamond" panose="02020404030301010803" pitchFamily="18" charset="0"/>
            </a:endParaRPr>
          </a:p>
          <a:p>
            <a:pPr indent="-228600">
              <a:lnSpc>
                <a:spcPct val="90000"/>
              </a:lnSpc>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xmlns="" val="2687914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xmlns=""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Arc 48">
            <a:extLst>
              <a:ext uri="{FF2B5EF4-FFF2-40B4-BE49-F238E27FC236}">
                <a16:creationId xmlns:a16="http://schemas.microsoft.com/office/drawing/2014/main" xmlns=""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DA634718-FC1A-A724-73B0-4EEF6F7ED9E0}"/>
              </a:ext>
            </a:extLst>
          </p:cNvPr>
          <p:cNvSpPr txBox="1"/>
          <p:nvPr/>
        </p:nvSpPr>
        <p:spPr>
          <a:xfrm>
            <a:off x="5894962" y="479493"/>
            <a:ext cx="5458838"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dirty="0">
                <a:latin typeface="Garamond" panose="02020404030301010803" pitchFamily="18" charset="0"/>
                <a:ea typeface="+mj-ea"/>
                <a:cs typeface="+mj-cs"/>
              </a:rPr>
              <a:t>Τι είναι «απόφαση»;</a:t>
            </a:r>
            <a:endParaRPr lang="en-US" sz="4400" b="1" kern="1200" dirty="0">
              <a:solidFill>
                <a:schemeClr val="tx1"/>
              </a:solidFill>
              <a:latin typeface="Garamond" panose="02020404030301010803" pitchFamily="18" charset="0"/>
              <a:ea typeface="+mj-ea"/>
              <a:cs typeface="+mj-cs"/>
            </a:endParaRPr>
          </a:p>
        </p:txBody>
      </p:sp>
      <p:sp>
        <p:nvSpPr>
          <p:cNvPr id="51" name="Freeform: Shape 50">
            <a:extLst>
              <a:ext uri="{FF2B5EF4-FFF2-40B4-BE49-F238E27FC236}">
                <a16:creationId xmlns:a16="http://schemas.microsoft.com/office/drawing/2014/main" xmlns=""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xmlns="" id="{22111064-B4A0-039C-C34E-ED1CFD314C38}"/>
              </a:ext>
            </a:extLst>
          </p:cNvPr>
          <p:cNvSpPr txBox="1"/>
          <p:nvPr/>
        </p:nvSpPr>
        <p:spPr>
          <a:xfrm>
            <a:off x="5610687" y="1713390"/>
            <a:ext cx="6283925" cy="4829453"/>
          </a:xfrm>
          <a:prstGeom prst="rect">
            <a:avLst/>
          </a:prstGeom>
        </p:spPr>
        <p:txBody>
          <a:bodyPr vert="horz" lIns="91440" tIns="45720" rIns="91440" bIns="45720" rtlCol="0">
            <a:normAutofit/>
          </a:bodyPr>
          <a:lstStyle/>
          <a:p>
            <a:pPr>
              <a:lnSpc>
                <a:spcPct val="90000"/>
              </a:lnSpc>
              <a:spcAft>
                <a:spcPts val="600"/>
              </a:spcAft>
            </a:pPr>
            <a:endParaRPr lang="en-US" sz="1500" dirty="0"/>
          </a:p>
          <a:p>
            <a:pPr indent="180000" algn="just"/>
            <a:r>
              <a:rPr lang="el-GR" sz="2200" dirty="0">
                <a:latin typeface="Garamond" panose="02020404030301010803" pitchFamily="18" charset="0"/>
              </a:rPr>
              <a:t>«Απόφαση» είναι η διαδικασία επιλογής μεταξύ εναλλακτικών λύσεων για την επίτευξη κάποιου στόχου. Ο ορισμός αυτός υπογραμμίζει σαφώς την ύπαρξη επιλογής μια πορείας δράσης που μπορεί να δώσει το καλύτερο δυνατό αποτέλεσμα και εναλλακτικές λύσεις.</a:t>
            </a:r>
          </a:p>
          <a:p>
            <a:pPr indent="180000" algn="just"/>
            <a:endParaRPr lang="el-GR" sz="2200" dirty="0">
              <a:latin typeface="Garamond" panose="02020404030301010803" pitchFamily="18" charset="0"/>
            </a:endParaRPr>
          </a:p>
          <a:p>
            <a:pPr indent="180000" algn="just"/>
            <a:r>
              <a:rPr lang="el-GR" sz="2200" dirty="0">
                <a:latin typeface="Garamond" panose="02020404030301010803" pitchFamily="18" charset="0"/>
              </a:rPr>
              <a:t>«Απόφαση» είναι η διαδικασία η οποία αποβλέπει στη λύση προβλημάτων που έχουν σχέση με τους αντικειμενικούς σκοπούς ενός οργανισμού. Ο ορισμός αυτός δηλώνει την ύπαρξη μια συστηματικής ενέργειας ή διαδικασίας και τη σύνδεσή της με την επίλυση προβλημάτων μια τυπικής οργάνωσης. </a:t>
            </a:r>
          </a:p>
          <a:p>
            <a:pPr indent="180000" algn="just"/>
            <a:endParaRPr lang="en-US" sz="2200" dirty="0"/>
          </a:p>
        </p:txBody>
      </p:sp>
      <p:pic>
        <p:nvPicPr>
          <p:cNvPr id="3" name="Εικόνα 2">
            <a:extLst>
              <a:ext uri="{FF2B5EF4-FFF2-40B4-BE49-F238E27FC236}">
                <a16:creationId xmlns:a16="http://schemas.microsoft.com/office/drawing/2014/main" xmlns="" id="{350642CD-8B65-CFBE-1C2A-8D149F9DA6E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0954" y="2425218"/>
            <a:ext cx="4822345" cy="1432925"/>
          </a:xfrm>
          <a:prstGeom prst="rect">
            <a:avLst/>
          </a:prstGeom>
        </p:spPr>
      </p:pic>
    </p:spTree>
    <p:extLst>
      <p:ext uri="{BB962C8B-B14F-4D97-AF65-F5344CB8AC3E}">
        <p14:creationId xmlns:p14="http://schemas.microsoft.com/office/powerpoint/2010/main" xmlns="" val="1791065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1FFDA69-140E-E30A-A43B-82E4770D0A1E}"/>
              </a:ext>
            </a:extLst>
          </p:cNvPr>
          <p:cNvPicPr>
            <a:picLocks noChangeAspect="1"/>
          </p:cNvPicPr>
          <p:nvPr/>
        </p:nvPicPr>
        <p:blipFill rotWithShape="1">
          <a:blip r:embed="rId2"/>
          <a:srcRect l="11081" r="18117"/>
          <a:stretch/>
        </p:blipFill>
        <p:spPr>
          <a:xfrm>
            <a:off x="-7366" y="10"/>
            <a:ext cx="43307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5" name="TextBox 4">
            <a:extLst>
              <a:ext uri="{FF2B5EF4-FFF2-40B4-BE49-F238E27FC236}">
                <a16:creationId xmlns:a16="http://schemas.microsoft.com/office/drawing/2014/main" xmlns="" id="{35DF4799-A56B-05CE-FC3B-1826326BA490}"/>
              </a:ext>
            </a:extLst>
          </p:cNvPr>
          <p:cNvSpPr txBox="1"/>
          <p:nvPr/>
        </p:nvSpPr>
        <p:spPr>
          <a:xfrm>
            <a:off x="4323425" y="454340"/>
            <a:ext cx="7617042" cy="6221668"/>
          </a:xfrm>
          <a:prstGeom prst="rect">
            <a:avLst/>
          </a:prstGeom>
        </p:spPr>
        <p:txBody>
          <a:bodyPr vert="horz" lIns="91440" tIns="45720" rIns="91440" bIns="45720" rtlCol="0">
            <a:normAutofit lnSpcReduction="10000"/>
          </a:bodyPr>
          <a:lstStyle/>
          <a:p>
            <a:pPr indent="180000" algn="just"/>
            <a:r>
              <a:rPr lang="el-GR" b="1" dirty="0">
                <a:latin typeface="Garamond" panose="02020404030301010803" pitchFamily="18" charset="0"/>
              </a:rPr>
              <a:t>1. </a:t>
            </a:r>
            <a:r>
              <a:rPr lang="el-GR" dirty="0">
                <a:latin typeface="Garamond" panose="02020404030301010803" pitchFamily="18" charset="0"/>
              </a:rPr>
              <a:t>Η ύπαρξη αθλητικών εγκαταστάσεων κοντά στο σχολείο εξασφαλίζει τη δυνατότητα στους μαθητές να γυμνάζονται καλύτερα τόσο κατά την ώρα της γυμναστικής, στα πλαίσια του σχολικού προγράμματος όσο και στον ελεύθερο χρόνο τους. Οι αθλητικές εγκαταστάσεις με τα όργανα και τα αθλητικά μέσα που διαθέτουν κάνουν το μάθημα της γυμναστικής πιο ενδιαφέρον και ο αθλητισμός γίνεται τρόπος ζωής για όλα τα παιδιά. Αν στο σύνολο των παιδιών της κοινότητα υπάρχουν κάποια ταλέντα, θα αναδειχθούν και θα βοηθηθούν να κάνουν καριέρα στο χώρο του αθλητισμού.</a:t>
            </a:r>
          </a:p>
          <a:p>
            <a:pPr indent="180000" algn="just"/>
            <a:r>
              <a:rPr lang="el-GR" dirty="0">
                <a:latin typeface="Garamond" panose="02020404030301010803" pitchFamily="18" charset="0"/>
              </a:rPr>
              <a:t>Για το σύνολο των παιδιών της κοινότητας όμως, η δημιουργία αθλητικών εγκαταστάσεων στο χωριό δε δίνει διέξοδο στη μελλοντική τους αποκατάσταση, η οποία είναι σοβαρό πρόβλημα για τους νέους και τα παιδιά μιας περιοχής στερημένης σε ερείσματα και ευκαιρίες για νέους.</a:t>
            </a:r>
          </a:p>
          <a:p>
            <a:pPr indent="180000" algn="just"/>
            <a:endParaRPr lang="el-GR" dirty="0">
              <a:latin typeface="Garamond" panose="02020404030301010803" pitchFamily="18" charset="0"/>
            </a:endParaRPr>
          </a:p>
          <a:p>
            <a:pPr indent="180000" algn="just"/>
            <a:r>
              <a:rPr lang="el-GR" b="1" dirty="0">
                <a:latin typeface="Garamond" panose="02020404030301010803" pitchFamily="18" charset="0"/>
              </a:rPr>
              <a:t>2. </a:t>
            </a:r>
            <a:r>
              <a:rPr lang="el-GR" dirty="0">
                <a:latin typeface="Garamond" panose="02020404030301010803" pitchFamily="18" charset="0"/>
              </a:rPr>
              <a:t>Το κέντρο μουσικών σπουδών-ζωγραφικής προσφέρει τη δυνατότητα στο παιδί να αναπτύξει το αισθητικό του κριτήριο, να μπορεί να αναγνωρίζει το ωραίο, να συγκινείται από ένα έργο τέχνης, ευαισθητοποιεί την ψυχή του, το μορφώνει σφαιρικά, το καλλιεργεί, το εξανθρωπίζει. Εφόσον υπάρχουν κάποια ταλέντα στο σύνολο των μαθητών, έχουν την ευκαιρία να αναδειχθούν. Η δημιουργία αυτού του κέντρου άνετα μπορεί να επιλεγεί ως λύση επένδυσης μιας δωρεάς εκτός αν άλλοι παράγοντες  συντείνουν στο να μην ικανοποιεί η λύση αυτή το γενικό συμφέρον των παιδιών, όπως, π.χ. η επιτακτική ανάγκη για επαγγελματική αποκατάσταση ή το πολιτιστικό και μορφωτικό επίπεδο της περιοχής όταν δεν ενθαρρύνει τα παιδιά για ενασχόληση με τη μουσική και τις τέχνες. Αντίθετα, η αισθητική καλλιέργεια των μαθητών μπορεί, έστω και μερικώς να επιτευχθεί μέσα από το σχολικό πρόγραμμα. </a:t>
            </a:r>
            <a:endParaRPr lang="el-GR" b="1" dirty="0">
              <a:latin typeface="Garamond" panose="02020404030301010803" pitchFamily="18" charset="0"/>
            </a:endParaRPr>
          </a:p>
          <a:p>
            <a:pPr indent="180000" algn="just"/>
            <a:endParaRPr lang="en-US" dirty="0">
              <a:latin typeface="Garamond" panose="02020404030301010803" pitchFamily="18" charset="0"/>
            </a:endParaRPr>
          </a:p>
          <a:p>
            <a:pPr indent="-228600">
              <a:lnSpc>
                <a:spcPct val="90000"/>
              </a:lnSpc>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xmlns="" val="1724102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1FFDA69-140E-E30A-A43B-82E4770D0A1E}"/>
              </a:ext>
            </a:extLst>
          </p:cNvPr>
          <p:cNvPicPr>
            <a:picLocks noChangeAspect="1"/>
          </p:cNvPicPr>
          <p:nvPr/>
        </p:nvPicPr>
        <p:blipFill rotWithShape="1">
          <a:blip r:embed="rId2"/>
          <a:srcRect l="11081" r="18117"/>
          <a:stretch/>
        </p:blipFill>
        <p:spPr>
          <a:xfrm>
            <a:off x="-7366" y="10"/>
            <a:ext cx="43307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5" name="TextBox 4">
            <a:extLst>
              <a:ext uri="{FF2B5EF4-FFF2-40B4-BE49-F238E27FC236}">
                <a16:creationId xmlns:a16="http://schemas.microsoft.com/office/drawing/2014/main" xmlns="" id="{35DF4799-A56B-05CE-FC3B-1826326BA490}"/>
              </a:ext>
            </a:extLst>
          </p:cNvPr>
          <p:cNvSpPr txBox="1"/>
          <p:nvPr/>
        </p:nvSpPr>
        <p:spPr>
          <a:xfrm>
            <a:off x="4323425" y="318166"/>
            <a:ext cx="7617042" cy="6221668"/>
          </a:xfrm>
          <a:prstGeom prst="rect">
            <a:avLst/>
          </a:prstGeom>
        </p:spPr>
        <p:txBody>
          <a:bodyPr vert="horz" lIns="91440" tIns="45720" rIns="91440" bIns="45720" rtlCol="0">
            <a:normAutofit lnSpcReduction="10000"/>
          </a:bodyPr>
          <a:lstStyle/>
          <a:p>
            <a:pPr indent="180000" algn="just"/>
            <a:r>
              <a:rPr lang="el-GR" b="1" dirty="0">
                <a:latin typeface="Garamond" panose="02020404030301010803" pitchFamily="18" charset="0"/>
              </a:rPr>
              <a:t>3. </a:t>
            </a:r>
            <a:r>
              <a:rPr lang="el-GR" dirty="0">
                <a:latin typeface="Garamond" panose="02020404030301010803" pitchFamily="18" charset="0"/>
              </a:rPr>
              <a:t>Η γνώση ξένων γλωσσών είναι άκρως απαραίτητη στις μέρες μας καθώς αποτελεί προϋπόθεση για την καλύτερη επαγγελματική αποκατάσταση και συντελεί στην επικοινωνία των λαών. Η λύση αυτή φαίνεται πως ανταποκρίνεται σ’ ένα μεγάλο μέρος στις προσδοκίες και καλύπτει την επιθυμία του δωρητή διότι δίνει την ευκαιρία στα παιδιά να μάθουν σε ικανοποιητικό βαθμό μια τουλάχιστον ξένη γλώσσα ενώ τους ικανότερους μαθητές δύο γλώσσες. Αυτή την ευκαιρία στην πλειονότητά τους δε θα την είχαν διαφορετικά οι μικροί μαθητές μιας ορεινής και φτωχής περιοχής. Η γνώση μιας ξένης γλώσσας είναι ένα επιπλέον εφόδιο για τους μαθητές αυτούς για ανεύρεση εργασίας. Επιπλέον, ως αυριανοί κάτοικοι της περιοχής τους, αν παραμείνουν, θα συντελέσουν στην αναβάθμιση της περιοχής. </a:t>
            </a:r>
          </a:p>
          <a:p>
            <a:pPr indent="180000" algn="just"/>
            <a:endParaRPr lang="el-GR" dirty="0">
              <a:latin typeface="Garamond" panose="02020404030301010803" pitchFamily="18" charset="0"/>
            </a:endParaRPr>
          </a:p>
          <a:p>
            <a:pPr indent="180000" algn="just"/>
            <a:r>
              <a:rPr lang="el-GR" b="1" dirty="0">
                <a:latin typeface="Garamond" panose="02020404030301010803" pitchFamily="18" charset="0"/>
              </a:rPr>
              <a:t>4. </a:t>
            </a:r>
            <a:r>
              <a:rPr lang="el-GR" dirty="0">
                <a:latin typeface="Garamond" panose="02020404030301010803" pitchFamily="18" charset="0"/>
              </a:rPr>
              <a:t>Η τελευταία πρόταση φαίνεται πως ανταποκρίνεται στις ανάγκες ενός μεγάλου μέρους των κατοίκων. Όμως όλοι οι μαθητές δεν είναι δυνατόν να ασχοληθούν με τις γεωργικές εργασίες είτε γιατί δεν μπορούν είτε γιατί δεν ενδιαφέρονται. Είναι πολύ πιο πιθανό η Πολιτεία να φροντίσει για την ίδρυση μιας ανάλογης σχολής σε γεωργική περιοχή, παρά να δώσει διέξοδο που να ανταποκρίνεται στις ανάγκες όλων των παιδιών.</a:t>
            </a:r>
          </a:p>
          <a:p>
            <a:pPr indent="180000" algn="just"/>
            <a:endParaRPr lang="el-GR" b="1" dirty="0">
              <a:latin typeface="Garamond" panose="02020404030301010803" pitchFamily="18" charset="0"/>
            </a:endParaRPr>
          </a:p>
          <a:p>
            <a:pPr indent="180000" algn="just"/>
            <a:r>
              <a:rPr lang="el-GR" dirty="0">
                <a:latin typeface="Garamond" panose="02020404030301010803" pitchFamily="18" charset="0"/>
              </a:rPr>
              <a:t>Προσφορότερη είναι η 3</a:t>
            </a:r>
            <a:r>
              <a:rPr lang="el-GR" baseline="30000" dirty="0">
                <a:latin typeface="Garamond" panose="02020404030301010803" pitchFamily="18" charset="0"/>
              </a:rPr>
              <a:t>η</a:t>
            </a:r>
            <a:r>
              <a:rPr lang="el-GR" dirty="0">
                <a:latin typeface="Garamond" panose="02020404030301010803" pitchFamily="18" charset="0"/>
              </a:rPr>
              <a:t> πρόταση γιατί ούτε η ανάλογη οικονομική δυνατότητα υπάρχει από την πλευρά όλων των γονιών ούτε είναι πιθανό στην Κοινότητα να λειτουργεί Ινστιτούτο Ξένων Γλωσσών. Εξυπηρετεί το συμφέρον των περισσότερων μαθητών αφού η γνώση π.χ. 2 ξένων γλωσσών είναι στη δυνατότητα σχεδόν όλων των μαθητών του σχολείου.</a:t>
            </a:r>
          </a:p>
        </p:txBody>
      </p:sp>
    </p:spTree>
    <p:extLst>
      <p:ext uri="{BB962C8B-B14F-4D97-AF65-F5344CB8AC3E}">
        <p14:creationId xmlns:p14="http://schemas.microsoft.com/office/powerpoint/2010/main" xmlns="" val="2272445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7F42822-2B8F-B894-3E5E-C27228EC345D}"/>
              </a:ext>
            </a:extLst>
          </p:cNvPr>
          <p:cNvSpPr txBox="1"/>
          <p:nvPr/>
        </p:nvSpPr>
        <p:spPr>
          <a:xfrm>
            <a:off x="216816" y="386930"/>
            <a:ext cx="11887200" cy="11889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400" b="1" kern="1200" dirty="0">
                <a:solidFill>
                  <a:schemeClr val="tx1"/>
                </a:solidFill>
                <a:latin typeface="Garamond" panose="02020404030301010803" pitchFamily="18" charset="0"/>
                <a:ea typeface="+mj-ea"/>
                <a:cs typeface="+mj-cs"/>
              </a:rPr>
              <a:t>4</a:t>
            </a:r>
            <a:r>
              <a:rPr lang="en-US" sz="3400" b="1" kern="1200" baseline="30000" dirty="0">
                <a:solidFill>
                  <a:schemeClr val="tx1"/>
                </a:solidFill>
                <a:latin typeface="Garamond" panose="02020404030301010803" pitchFamily="18" charset="0"/>
                <a:ea typeface="+mj-ea"/>
                <a:cs typeface="+mj-cs"/>
              </a:rPr>
              <a:t>η</a:t>
            </a:r>
            <a:r>
              <a:rPr lang="en-US" sz="3400" b="1" kern="1200" dirty="0">
                <a:solidFill>
                  <a:schemeClr val="tx1"/>
                </a:solidFill>
                <a:latin typeface="Garamond" panose="02020404030301010803" pitchFamily="18" charset="0"/>
                <a:ea typeface="+mj-ea"/>
                <a:cs typeface="+mj-cs"/>
              </a:rPr>
              <a:t> | </a:t>
            </a:r>
            <a:r>
              <a:rPr lang="el-GR" sz="3400" b="1" kern="1200" dirty="0">
                <a:solidFill>
                  <a:schemeClr val="tx1"/>
                </a:solidFill>
                <a:latin typeface="Garamond" panose="02020404030301010803" pitchFamily="18" charset="0"/>
                <a:ea typeface="+mj-ea"/>
                <a:cs typeface="+mj-cs"/>
              </a:rPr>
              <a:t>Στεγαστικό πρόβλημα σχολείου λόγω εκτέλεσης έργων</a:t>
            </a:r>
            <a:endParaRPr lang="en-US" sz="3400" b="1" kern="1200" dirty="0">
              <a:solidFill>
                <a:schemeClr val="tx1"/>
              </a:solidFill>
              <a:latin typeface="Garamond" panose="02020404030301010803" pitchFamily="18" charset="0"/>
              <a:ea typeface="+mj-ea"/>
              <a:cs typeface="+mj-cs"/>
            </a:endParaRPr>
          </a:p>
          <a:p>
            <a:pPr>
              <a:lnSpc>
                <a:spcPct val="90000"/>
              </a:lnSpc>
              <a:spcBef>
                <a:spcPct val="0"/>
              </a:spcBef>
              <a:spcAft>
                <a:spcPts val="600"/>
              </a:spcAft>
            </a:pPr>
            <a:endParaRPr lang="en-US" sz="3400" b="1" kern="1200" dirty="0">
              <a:solidFill>
                <a:schemeClr val="tx1"/>
              </a:solidFill>
              <a:latin typeface="+mj-lt"/>
              <a:ea typeface="+mj-ea"/>
              <a:cs typeface="+mj-cs"/>
            </a:endParaRPr>
          </a:p>
        </p:txBody>
      </p:sp>
      <p:grpSp>
        <p:nvGrpSpPr>
          <p:cNvPr id="12" name="Group 11">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5DF4799-A56B-05CE-FC3B-1826326BA490}"/>
              </a:ext>
            </a:extLst>
          </p:cNvPr>
          <p:cNvSpPr txBox="1"/>
          <p:nvPr/>
        </p:nvSpPr>
        <p:spPr>
          <a:xfrm>
            <a:off x="793660" y="2281561"/>
            <a:ext cx="10143668" cy="3753479"/>
          </a:xfrm>
          <a:prstGeom prst="rect">
            <a:avLst/>
          </a:prstGeom>
        </p:spPr>
        <p:txBody>
          <a:bodyPr vert="horz" lIns="91440" tIns="45720" rIns="91440" bIns="45720" rtlCol="0" anchor="ctr">
            <a:normAutofit/>
          </a:bodyPr>
          <a:lstStyle/>
          <a:p>
            <a:pPr indent="180000" algn="just">
              <a:lnSpc>
                <a:spcPct val="110000"/>
              </a:lnSpc>
            </a:pPr>
            <a:r>
              <a:rPr lang="el-GR" sz="2000" dirty="0">
                <a:latin typeface="Garamond" panose="02020404030301010803" pitchFamily="18" charset="0"/>
              </a:rPr>
              <a:t>Στο πλαίσιο της οργάνωσης των Ολυμπιακών Αγώνων του 2004 άρχισε η κατασκευή ολυμπιακών έργων σε πολλές περιοχές του νομού Αττικής. Λόγω της εκτέλεσης έργων στην περιοχή του Μαραθώνα υπάρχει αύξηση κατά 25% του μαθητικού πληθυσμού διαφόρων ηλικιών από το σχολικό έτος 1999-2000. Για την επίλυση του στεγαστικού προβλήματος, το υπουργείο Παιδείας διέθεσε, μέσω της αρμόδιας Νομαρχιακής Αυτοδιοίκησης, το ποσό των 48.000 ευρώ σε ετήσια βάση. Ακόμα οι ειδικοί της Στατιστικής Υπηρεσίας της Ελλάδας προβλέπουν μακροχρόνια υπογεννητικότητα για την παραπάνω περιοχή, ενώ υπάρχει αβεβαιότητα για την προσέλευση μεταναστών στην περιοχή αυτή. </a:t>
            </a:r>
          </a:p>
          <a:p>
            <a:pPr indent="180000" algn="just">
              <a:lnSpc>
                <a:spcPct val="110000"/>
              </a:lnSpc>
            </a:pPr>
            <a:r>
              <a:rPr lang="el-GR" sz="2000" dirty="0">
                <a:latin typeface="Garamond" panose="02020404030301010803" pitchFamily="18" charset="0"/>
              </a:rPr>
              <a:t>Σημειώνουμε επίσης ότι τα μαθήματα στην περιοχή του Μαραθώνα διεξάγονται τις πρωινές ώρες και στη Διεύθυνση Πρωτοβάθμιας Εκπαίδευσης Ανατολικής Αττικής υπάρχουν υπεράριθμοι δάσκαλοι.</a:t>
            </a:r>
            <a:endParaRPr lang="en-US" sz="2000" dirty="0">
              <a:latin typeface="Garamond" panose="02020404030301010803" pitchFamily="18" charset="0"/>
            </a:endParaRPr>
          </a:p>
        </p:txBody>
      </p:sp>
    </p:spTree>
    <p:extLst>
      <p:ext uri="{BB962C8B-B14F-4D97-AF65-F5344CB8AC3E}">
        <p14:creationId xmlns:p14="http://schemas.microsoft.com/office/powerpoint/2010/main" xmlns="" val="3168361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5DF4799-A56B-05CE-FC3B-1826326BA490}"/>
              </a:ext>
            </a:extLst>
          </p:cNvPr>
          <p:cNvSpPr txBox="1"/>
          <p:nvPr/>
        </p:nvSpPr>
        <p:spPr>
          <a:xfrm>
            <a:off x="699516" y="2542404"/>
            <a:ext cx="10143668" cy="3808520"/>
          </a:xfrm>
          <a:prstGeom prst="rect">
            <a:avLst/>
          </a:prstGeom>
        </p:spPr>
        <p:txBody>
          <a:bodyPr vert="horz" lIns="91440" tIns="45720" rIns="91440" bIns="45720" rtlCol="0" anchor="ctr">
            <a:normAutofit fontScale="92500" lnSpcReduction="10000"/>
          </a:bodyPr>
          <a:lstStyle/>
          <a:p>
            <a:pPr indent="180000" algn="just"/>
            <a:r>
              <a:rPr lang="el-GR" sz="2000" dirty="0">
                <a:latin typeface="Garamond" panose="02020404030301010803" pitchFamily="18" charset="0"/>
              </a:rPr>
              <a:t>Ο διευθυντής Διεύθυνσης Π.Ε. ζήτησε με έγγραφό του από τον αρμόδιο προϊστάμενο Γραφείου Π.Ε. να υποβάλει το πρόβλημα αυτό στο διευθυντή του δημοτικού σχολείου Μαραθώνα και να ρωτήσει τι θα έπρεπε να γίνει. Με τη σειρά του ο προϊστάμενος του Γραφείου ζήτησε από το διευθυντή του παραπάνω δημοτικού σχολείου την άποψή του και ποια ήταν η «καλύτερη» εκτίμησή του για τη λύση του στεγαστικού προβλήματος.</a:t>
            </a:r>
          </a:p>
          <a:p>
            <a:pPr indent="180000" algn="just"/>
            <a:r>
              <a:rPr lang="el-GR" sz="2000" dirty="0">
                <a:latin typeface="Garamond" panose="02020404030301010803" pitchFamily="18" charset="0"/>
              </a:rPr>
              <a:t>Τρεις μέρες αργότερα ο διευθυντής του δημοτικού σχολείου του Μαραθώνα υπέβαλε ιεραρχικά αντίς της μιας πρότασης 4 εναλλακτικές λύσεις που είναι οι εξής:</a:t>
            </a:r>
          </a:p>
          <a:p>
            <a:pPr marL="342900" lvl="0" indent="-342900">
              <a:lnSpc>
                <a:spcPct val="100000"/>
              </a:lnSpc>
              <a:spcAft>
                <a:spcPts val="0"/>
              </a:spcAft>
              <a:buFont typeface="Arial" panose="020B0604020202020204" pitchFamily="34" charset="0"/>
              <a:buChar char="•"/>
            </a:pPr>
            <a:r>
              <a:rPr lang="el-GR" sz="2000" dirty="0">
                <a:latin typeface="Garamond" panose="02020404030301010803" pitchFamily="18" charset="0"/>
              </a:rPr>
              <a:t>Την αγορά του οικοπέδου και κατασκευή σχολικού κτιρίου 3  αιθουσών κτλ. συνολικής αξίας 400.000 ευρώ.</a:t>
            </a:r>
          </a:p>
          <a:p>
            <a:pPr marL="342900" lvl="0" indent="-342900">
              <a:lnSpc>
                <a:spcPct val="100000"/>
              </a:lnSpc>
              <a:spcAft>
                <a:spcPts val="0"/>
              </a:spcAft>
              <a:buFont typeface="Arial" panose="020B0604020202020204" pitchFamily="34" charset="0"/>
              <a:buChar char="•"/>
            </a:pPr>
            <a:r>
              <a:rPr lang="el-GR" sz="2000" dirty="0">
                <a:latin typeface="Garamond" panose="02020404030301010803" pitchFamily="18" charset="0"/>
              </a:rPr>
              <a:t>Ενοικίαση κατάλληλου κτιρίου που θα μπορούσε να χρησιμοποιηθεί ως εκπαιδευτήριο με 4.000 ευρώ σε μηνιαία βάση.</a:t>
            </a:r>
          </a:p>
          <a:p>
            <a:pPr marL="342900" lvl="0" indent="-342900">
              <a:lnSpc>
                <a:spcPct val="100000"/>
              </a:lnSpc>
              <a:spcAft>
                <a:spcPts val="0"/>
              </a:spcAft>
              <a:buFont typeface="Arial" panose="020B0604020202020204" pitchFamily="34" charset="0"/>
              <a:buChar char="•"/>
            </a:pPr>
            <a:r>
              <a:rPr lang="el-GR" sz="2000" dirty="0">
                <a:latin typeface="Garamond" panose="02020404030301010803" pitchFamily="18" charset="0"/>
              </a:rPr>
              <a:t>Την κατανομή των </a:t>
            </a:r>
            <a:r>
              <a:rPr lang="el-GR" sz="2000" dirty="0" err="1">
                <a:latin typeface="Garamond" panose="02020404030301010803" pitchFamily="18" charset="0"/>
              </a:rPr>
              <a:t>νεοεγγραφέντων</a:t>
            </a:r>
            <a:r>
              <a:rPr lang="el-GR" sz="2000" dirty="0">
                <a:latin typeface="Garamond" panose="02020404030301010803" pitchFamily="18" charset="0"/>
              </a:rPr>
              <a:t> μαθητών στις αντίστοιχες τάξεις των παραπλήσιων δημοτικών σχολείων της περιοχής.</a:t>
            </a:r>
          </a:p>
          <a:p>
            <a:pPr marL="342900" lvl="0" indent="-342900">
              <a:lnSpc>
                <a:spcPct val="100000"/>
              </a:lnSpc>
              <a:spcAft>
                <a:spcPts val="0"/>
              </a:spcAft>
              <a:buFont typeface="Arial" panose="020B0604020202020204" pitchFamily="34" charset="0"/>
              <a:buChar char="•"/>
            </a:pPr>
            <a:r>
              <a:rPr lang="el-GR" sz="2000" dirty="0">
                <a:latin typeface="Garamond" panose="02020404030301010803" pitchFamily="18" charset="0"/>
              </a:rPr>
              <a:t>Την καθιέρωση πρωινής και απογευματινής βάρδιας σε μηνιαία βάση.</a:t>
            </a:r>
          </a:p>
          <a:p>
            <a:pPr marL="342900" lvl="0" indent="-342900">
              <a:lnSpc>
                <a:spcPct val="100000"/>
              </a:lnSpc>
              <a:spcAft>
                <a:spcPts val="0"/>
              </a:spcAft>
              <a:buFont typeface="Arial" panose="020B0604020202020204" pitchFamily="34" charset="0"/>
              <a:buChar char="•"/>
            </a:pPr>
            <a:endParaRPr lang="el-GR" sz="2000" dirty="0">
              <a:latin typeface="Garamond" panose="02020404030301010803" pitchFamily="18" charset="0"/>
            </a:endParaRPr>
          </a:p>
          <a:p>
            <a:pPr marL="342900" lvl="0" indent="-342900">
              <a:lnSpc>
                <a:spcPct val="100000"/>
              </a:lnSpc>
              <a:spcAft>
                <a:spcPts val="0"/>
              </a:spcAft>
              <a:buFont typeface="Arial" panose="020B0604020202020204" pitchFamily="34" charset="0"/>
              <a:buChar char="•"/>
            </a:pPr>
            <a:endParaRPr lang="en-US" sz="2000" dirty="0">
              <a:latin typeface="Garamond" panose="02020404030301010803" pitchFamily="18" charset="0"/>
            </a:endParaRPr>
          </a:p>
        </p:txBody>
      </p:sp>
    </p:spTree>
    <p:extLst>
      <p:ext uri="{BB962C8B-B14F-4D97-AF65-F5344CB8AC3E}">
        <p14:creationId xmlns:p14="http://schemas.microsoft.com/office/powerpoint/2010/main" xmlns="" val="1113475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xmlns="" id="{460B0EFB-53ED-4F35-B05D-F658EA021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4" name="Picture 23" descr="Εικόνα που περιέχει ανυσματικά γραφικά&#10;&#10;Περιγραφή που δημιουργήθηκε αυτόματα">
            <a:extLst>
              <a:ext uri="{FF2B5EF4-FFF2-40B4-BE49-F238E27FC236}">
                <a16:creationId xmlns:a16="http://schemas.microsoft.com/office/drawing/2014/main" xmlns="" id="{951A1249-051C-29CB-1087-1CC7D3046261}"/>
              </a:ext>
            </a:extLst>
          </p:cNvPr>
          <p:cNvPicPr>
            <a:picLocks noChangeAspect="1"/>
          </p:cNvPicPr>
          <p:nvPr/>
        </p:nvPicPr>
        <p:blipFill rotWithShape="1">
          <a:blip r:embed="rId2"/>
          <a:srcRect l="291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2" name="!!Arc">
            <a:extLst>
              <a:ext uri="{FF2B5EF4-FFF2-40B4-BE49-F238E27FC236}">
                <a16:creationId xmlns:a16="http://schemas.microsoft.com/office/drawing/2014/main" xmlns=""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D7F42822-2B8F-B894-3E5E-C27228EC345D}"/>
              </a:ext>
            </a:extLst>
          </p:cNvPr>
          <p:cNvSpPr txBox="1"/>
          <p:nvPr/>
        </p:nvSpPr>
        <p:spPr>
          <a:xfrm>
            <a:off x="2237173" y="46996"/>
            <a:ext cx="9641149" cy="889026"/>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l-GR" sz="3700" b="1" dirty="0">
                <a:latin typeface="Garamond" panose="02020404030301010803" pitchFamily="18" charset="0"/>
                <a:ea typeface="+mj-ea"/>
                <a:cs typeface="+mj-cs"/>
              </a:rPr>
              <a:t>Στεγαστικό πρόβλημα σχολείου λόγω εκτέλεσης έργων</a:t>
            </a:r>
            <a:endParaRPr lang="en-US" sz="3700" b="1" dirty="0">
              <a:latin typeface="Garamond" panose="02020404030301010803" pitchFamily="18" charset="0"/>
              <a:ea typeface="+mj-ea"/>
              <a:cs typeface="+mj-cs"/>
            </a:endParaRPr>
          </a:p>
        </p:txBody>
      </p:sp>
      <p:graphicFrame>
        <p:nvGraphicFramePr>
          <p:cNvPr id="43" name="TextBox 4">
            <a:extLst>
              <a:ext uri="{FF2B5EF4-FFF2-40B4-BE49-F238E27FC236}">
                <a16:creationId xmlns:a16="http://schemas.microsoft.com/office/drawing/2014/main" xmlns="" id="{8840C080-C466-4E3C-9859-A35C5FCF346F}"/>
              </a:ext>
            </a:extLst>
          </p:cNvPr>
          <p:cNvGraphicFramePr/>
          <p:nvPr>
            <p:extLst>
              <p:ext uri="{D42A27DB-BD31-4B8C-83A1-F6EECF244321}">
                <p14:modId xmlns:p14="http://schemas.microsoft.com/office/powerpoint/2010/main" xmlns="" val="23475514"/>
              </p:ext>
            </p:extLst>
          </p:nvPr>
        </p:nvGraphicFramePr>
        <p:xfrm>
          <a:off x="4957439" y="2188974"/>
          <a:ext cx="712534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xmlns="" id="{45161784-FE69-F863-6EEB-9069FF9E0A00}"/>
              </a:ext>
            </a:extLst>
          </p:cNvPr>
          <p:cNvSpPr txBox="1"/>
          <p:nvPr/>
        </p:nvSpPr>
        <p:spPr>
          <a:xfrm>
            <a:off x="4855591" y="835348"/>
            <a:ext cx="6814351" cy="923330"/>
          </a:xfrm>
          <a:prstGeom prst="rect">
            <a:avLst/>
          </a:prstGeom>
          <a:noFill/>
        </p:spPr>
        <p:txBody>
          <a:bodyPr wrap="square" rtlCol="0">
            <a:spAutoFit/>
          </a:bodyPr>
          <a:lstStyle/>
          <a:p>
            <a:r>
              <a:rPr lang="el-GR" b="1" dirty="0">
                <a:latin typeface="Garamond" panose="02020404030301010803" pitchFamily="18" charset="0"/>
              </a:rPr>
              <a:t>Ζητείται:</a:t>
            </a:r>
          </a:p>
          <a:p>
            <a:r>
              <a:rPr lang="el-GR" b="1" dirty="0">
                <a:latin typeface="Garamond" panose="02020404030301010803" pitchFamily="18" charset="0"/>
              </a:rPr>
              <a:t>Αν ήσαστε εσείς ο </a:t>
            </a:r>
            <a:r>
              <a:rPr lang="el-GR" b="1" dirty="0" err="1">
                <a:latin typeface="Garamond" panose="02020404030301010803" pitchFamily="18" charset="0"/>
              </a:rPr>
              <a:t>προιστάμενος</a:t>
            </a:r>
            <a:r>
              <a:rPr lang="el-GR" b="1" dirty="0">
                <a:latin typeface="Garamond" panose="02020404030301010803" pitchFamily="18" charset="0"/>
              </a:rPr>
              <a:t> Γραφείου Π.Ε. Ανατολικής Αττικής και έχοντας κατά νου:</a:t>
            </a:r>
          </a:p>
        </p:txBody>
      </p:sp>
    </p:spTree>
    <p:extLst>
      <p:ext uri="{BB962C8B-B14F-4D97-AF65-F5344CB8AC3E}">
        <p14:creationId xmlns:p14="http://schemas.microsoft.com/office/powerpoint/2010/main" xmlns="" val="1344111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1FFDA69-140E-E30A-A43B-82E4770D0A1E}"/>
              </a:ext>
            </a:extLst>
          </p:cNvPr>
          <p:cNvPicPr>
            <a:picLocks noChangeAspect="1"/>
          </p:cNvPicPr>
          <p:nvPr/>
        </p:nvPicPr>
        <p:blipFill rotWithShape="1">
          <a:blip r:embed="rId2"/>
          <a:srcRect l="11081" r="1811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 name="TextBox 3">
            <a:extLst>
              <a:ext uri="{FF2B5EF4-FFF2-40B4-BE49-F238E27FC236}">
                <a16:creationId xmlns:a16="http://schemas.microsoft.com/office/drawing/2014/main" xmlns="" id="{D7F42822-2B8F-B894-3E5E-C27228EC345D}"/>
              </a:ext>
            </a:extLst>
          </p:cNvPr>
          <p:cNvSpPr txBox="1"/>
          <p:nvPr/>
        </p:nvSpPr>
        <p:spPr>
          <a:xfrm>
            <a:off x="4962617" y="-24607"/>
            <a:ext cx="6497138"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dirty="0">
                <a:latin typeface="Garamond" panose="02020404030301010803" pitchFamily="18" charset="0"/>
                <a:ea typeface="+mj-ea"/>
                <a:cs typeface="+mj-cs"/>
              </a:rPr>
              <a:t>Προτεινόμενες Απαντήσεις</a:t>
            </a:r>
            <a:endParaRPr lang="en-US" sz="4400" b="1" dirty="0">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xmlns="" id="{35DF4799-A56B-05CE-FC3B-1826326BA490}"/>
              </a:ext>
            </a:extLst>
          </p:cNvPr>
          <p:cNvSpPr txBox="1"/>
          <p:nvPr/>
        </p:nvSpPr>
        <p:spPr>
          <a:xfrm>
            <a:off x="4855591" y="1100831"/>
            <a:ext cx="7004976" cy="5118994"/>
          </a:xfrm>
          <a:prstGeom prst="rect">
            <a:avLst/>
          </a:prstGeom>
        </p:spPr>
        <p:txBody>
          <a:bodyPr vert="horz" lIns="91440" tIns="45720" rIns="91440" bIns="45720" rtlCol="0">
            <a:normAutofit/>
          </a:bodyPr>
          <a:lstStyle/>
          <a:p>
            <a:pPr indent="180000" algn="just"/>
            <a:r>
              <a:rPr lang="el-GR" dirty="0">
                <a:latin typeface="Garamond" panose="02020404030301010803" pitchFamily="18" charset="0"/>
              </a:rPr>
              <a:t>Ως προϊστάμενος Γραφείου Εκπαίδευσης πρέπει να αξιολογήσω σωστά όλες τις προτεινόμενες λύσεις συνυπολογίζοντας όλους τους παράγοντες (παιδαγωγικούς, κοινωνικούς και οικονομικούς) βραχυπρόθεσμα, μεσοπρόθεσμα και μακροπρόθεσμα.</a:t>
            </a:r>
          </a:p>
          <a:p>
            <a:pPr indent="180000" algn="just"/>
            <a:r>
              <a:rPr lang="el-GR" dirty="0">
                <a:latin typeface="Garamond" panose="02020404030301010803" pitchFamily="18" charset="0"/>
              </a:rPr>
              <a:t> α) Η αγορά οικοπέδου και η κατασκευή σχολικού κτιρίου αξίας 400.000 ευρώ εξασφαλίζει στην περιοχή σχολική στέγη σε μόνιμη βάση, ενώ οι κτιριακές ανάγκες των σχολείων είναι προσωρινές (3-4 ετών) λόγω της κατασκευής ολυμπιακών έργων. Λαμβάνοντας υπόψη ότι: 1) η κατασκευή σχολικών αιθουσών απαιτεί ένα χρονικό διάστημα, 2) η υπογεννητικότητα θα έχει μακροχρόνια διάρκεια και 3) η χώρα μας βρίσκεται σε δυσχερή οικονομική κατάσταση, η λύση είναι ασύμφορη.</a:t>
            </a:r>
          </a:p>
          <a:p>
            <a:pPr indent="180000" algn="just"/>
            <a:r>
              <a:rPr lang="el-GR" dirty="0">
                <a:latin typeface="Garamond" panose="02020404030301010803" pitchFamily="18" charset="0"/>
              </a:rPr>
              <a:t>β) Η ενοικίαση κατάλληλου κτιρίου για την κάλυψη των διδακτικών αναγκών των σχολείων της περιοχής φαίνεται ως μια καλή λύση γιατί θα υπάρξει: 1) άμεση στέγαση των μαθητών και 2) ανάληψη διδακτικών καθηκόντων από τους υπεράριθμους εκπαιδευτικούς της διεύθυνσης ΠΕ Ανατολικής Αττικής. Ωστόσο, η λύση προκαλεί δαπάνη σε βάση 4ετίας (4000€</a:t>
            </a:r>
            <a:r>
              <a:rPr lang="en-US" dirty="0">
                <a:latin typeface="Garamond" panose="02020404030301010803" pitchFamily="18" charset="0"/>
              </a:rPr>
              <a:t>x12 </a:t>
            </a:r>
            <a:r>
              <a:rPr lang="el-GR" dirty="0">
                <a:latin typeface="Garamond" panose="02020404030301010803" pitchFamily="18" charset="0"/>
              </a:rPr>
              <a:t>μήνες = 192.000€</a:t>
            </a:r>
            <a:r>
              <a:rPr lang="en-US" dirty="0">
                <a:latin typeface="Garamond" panose="02020404030301010803" pitchFamily="18" charset="0"/>
              </a:rPr>
              <a:t> </a:t>
            </a:r>
            <a:r>
              <a:rPr lang="el-GR" dirty="0">
                <a:latin typeface="Garamond" panose="02020404030301010803" pitchFamily="18" charset="0"/>
              </a:rPr>
              <a:t>).  </a:t>
            </a:r>
          </a:p>
          <a:p>
            <a:pPr algn="just"/>
            <a:endParaRPr lang="el-GR" dirty="0">
              <a:latin typeface="Garamond" panose="02020404030301010803" pitchFamily="18" charset="0"/>
            </a:endParaRPr>
          </a:p>
          <a:p>
            <a:pPr indent="180000" algn="just"/>
            <a:endParaRPr lang="en-US" dirty="0">
              <a:latin typeface="Garamond" panose="02020404030301010803" pitchFamily="18" charset="0"/>
            </a:endParaRPr>
          </a:p>
          <a:p>
            <a:pPr indent="-228600">
              <a:lnSpc>
                <a:spcPct val="90000"/>
              </a:lnSpc>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xmlns="" val="3183012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1FFDA69-140E-E30A-A43B-82E4770D0A1E}"/>
              </a:ext>
            </a:extLst>
          </p:cNvPr>
          <p:cNvPicPr>
            <a:picLocks noChangeAspect="1"/>
          </p:cNvPicPr>
          <p:nvPr/>
        </p:nvPicPr>
        <p:blipFill rotWithShape="1">
          <a:blip r:embed="rId2"/>
          <a:srcRect l="11081" r="1811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5" name="TextBox 4">
            <a:extLst>
              <a:ext uri="{FF2B5EF4-FFF2-40B4-BE49-F238E27FC236}">
                <a16:creationId xmlns:a16="http://schemas.microsoft.com/office/drawing/2014/main" xmlns="" id="{35DF4799-A56B-05CE-FC3B-1826326BA490}"/>
              </a:ext>
            </a:extLst>
          </p:cNvPr>
          <p:cNvSpPr txBox="1"/>
          <p:nvPr/>
        </p:nvSpPr>
        <p:spPr>
          <a:xfrm>
            <a:off x="4855591" y="1100831"/>
            <a:ext cx="7004976" cy="5118994"/>
          </a:xfrm>
          <a:prstGeom prst="rect">
            <a:avLst/>
          </a:prstGeom>
        </p:spPr>
        <p:txBody>
          <a:bodyPr vert="horz" lIns="91440" tIns="45720" rIns="91440" bIns="45720" rtlCol="0">
            <a:normAutofit/>
          </a:bodyPr>
          <a:lstStyle/>
          <a:p>
            <a:pPr indent="180000" algn="just"/>
            <a:r>
              <a:rPr lang="el-GR" dirty="0">
                <a:latin typeface="Garamond" panose="02020404030301010803" pitchFamily="18" charset="0"/>
              </a:rPr>
              <a:t>γ) Η κατανομή των </a:t>
            </a:r>
            <a:r>
              <a:rPr lang="el-GR" dirty="0" err="1">
                <a:latin typeface="Garamond" panose="02020404030301010803" pitchFamily="18" charset="0"/>
              </a:rPr>
              <a:t>νεοεγγραφέντων</a:t>
            </a:r>
            <a:r>
              <a:rPr lang="el-GR" dirty="0">
                <a:latin typeface="Garamond" panose="02020404030301010803" pitchFamily="18" charset="0"/>
              </a:rPr>
              <a:t> μαθητών σε παραπλήσια δημοτικά σχολεία είναι συμφέρουσα λύση από οικονομικής πλευράς αλλά ο συνωστισμός πολλών μαθητών σε κάθε τάξη υποβαθμίζει αισθητά την ποιότητα της παρεχόμενης εκπαίδευσης. Επιπλέον, οι υπεράριθμοι εκπαιδευτικοί της συγκεκριμένης Διεύθυνσης ΠΕ παραμένουν χωρίς διδακτικό έργο.</a:t>
            </a:r>
          </a:p>
          <a:p>
            <a:pPr indent="180000" algn="just"/>
            <a:endParaRPr lang="el-GR" dirty="0">
              <a:latin typeface="Garamond" panose="02020404030301010803" pitchFamily="18" charset="0"/>
            </a:endParaRPr>
          </a:p>
          <a:p>
            <a:pPr indent="180000" algn="just"/>
            <a:r>
              <a:rPr lang="el-GR" dirty="0">
                <a:latin typeface="Garamond" panose="02020404030301010803" pitchFamily="18" charset="0"/>
              </a:rPr>
              <a:t>δ) Η καθιέρωση πρωινής και απογευματινής βάρδιας σε μηνιαία βάση είναι συμφέρουσα λύση γιατί: 1) δεν προκαλεί δαπάνη και 2) παρέχει τη δυνατότητα στους υπεράριθμους εκπαιδευτικούς να ασκήσουν διδακτικά καθήκοντα. Όμως η λύση αυτή προκαλεί αναστάτωση στο βιολογικό ρολόι μαθητών και εκπαιδευτικών. </a:t>
            </a:r>
          </a:p>
          <a:p>
            <a:pPr indent="180000" algn="just"/>
            <a:r>
              <a:rPr lang="el-GR" dirty="0">
                <a:latin typeface="Garamond" panose="02020404030301010803" pitchFamily="18" charset="0"/>
              </a:rPr>
              <a:t>Με βάση τις παραπάνω σκέψεις και δεδομένο ότι: 1) στην υπόλοιπη Ελλάδα το 7% των δημοτικών σχολείων λειτουργούν με κυλιόμενο ωράριο και 2) η οικονομία της χώρας μας διακρίνεται για τη χρόνια παθογένεια, εκτιμούμε ότι η καθιέρωση κυλιόμενου ωραρίου φαίνεται να υπερέχει των άλλων </a:t>
            </a:r>
            <a:r>
              <a:rPr lang="el-GR">
                <a:latin typeface="Garamond" panose="02020404030301010803" pitchFamily="18" charset="0"/>
              </a:rPr>
              <a:t>εναλλακτικών λύσεων.</a:t>
            </a:r>
            <a:r>
              <a:rPr lang="el-GR" baseline="30000">
                <a:latin typeface="Garamond" panose="02020404030301010803" pitchFamily="18" charset="0"/>
              </a:rPr>
              <a:t> </a:t>
            </a:r>
            <a:r>
              <a:rPr lang="el-GR">
                <a:latin typeface="Garamond" panose="02020404030301010803" pitchFamily="18" charset="0"/>
              </a:rPr>
              <a:t>  </a:t>
            </a:r>
            <a:endParaRPr lang="el-GR" dirty="0">
              <a:latin typeface="Garamond" panose="02020404030301010803" pitchFamily="18" charset="0"/>
            </a:endParaRPr>
          </a:p>
          <a:p>
            <a:pPr algn="just"/>
            <a:endParaRPr lang="el-GR" dirty="0">
              <a:latin typeface="Garamond" panose="02020404030301010803" pitchFamily="18" charset="0"/>
            </a:endParaRPr>
          </a:p>
          <a:p>
            <a:pPr indent="180000" algn="just"/>
            <a:endParaRPr lang="en-US" dirty="0">
              <a:latin typeface="Garamond" panose="02020404030301010803" pitchFamily="18" charset="0"/>
            </a:endParaRPr>
          </a:p>
          <a:p>
            <a:pPr indent="-228600">
              <a:lnSpc>
                <a:spcPct val="90000"/>
              </a:lnSpc>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xmlns="" val="426197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7F42822-2B8F-B894-3E5E-C27228EC345D}"/>
              </a:ext>
            </a:extLst>
          </p:cNvPr>
          <p:cNvSpPr txBox="1"/>
          <p:nvPr/>
        </p:nvSpPr>
        <p:spPr>
          <a:xfrm>
            <a:off x="216816" y="386930"/>
            <a:ext cx="11887200" cy="11889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400" b="1" kern="1200" dirty="0">
                <a:solidFill>
                  <a:schemeClr val="tx1"/>
                </a:solidFill>
                <a:latin typeface="Garamond" panose="02020404030301010803" pitchFamily="18" charset="0"/>
                <a:ea typeface="+mj-ea"/>
                <a:cs typeface="+mj-cs"/>
              </a:rPr>
              <a:t>5</a:t>
            </a:r>
            <a:r>
              <a:rPr lang="en-US" sz="3400" b="1" kern="1200" baseline="30000" dirty="0">
                <a:solidFill>
                  <a:schemeClr val="tx1"/>
                </a:solidFill>
                <a:latin typeface="Garamond" panose="02020404030301010803" pitchFamily="18" charset="0"/>
                <a:ea typeface="+mj-ea"/>
                <a:cs typeface="+mj-cs"/>
              </a:rPr>
              <a:t>η</a:t>
            </a:r>
            <a:r>
              <a:rPr lang="en-US" sz="3400" b="1" kern="1200" dirty="0">
                <a:solidFill>
                  <a:schemeClr val="tx1"/>
                </a:solidFill>
                <a:latin typeface="Garamond" panose="02020404030301010803" pitchFamily="18" charset="0"/>
                <a:ea typeface="+mj-ea"/>
                <a:cs typeface="+mj-cs"/>
              </a:rPr>
              <a:t> | </a:t>
            </a:r>
            <a:r>
              <a:rPr lang="el-GR" sz="3400" b="1" kern="1200" dirty="0">
                <a:solidFill>
                  <a:schemeClr val="tx1"/>
                </a:solidFill>
                <a:latin typeface="Garamond" panose="02020404030301010803" pitchFamily="18" charset="0"/>
                <a:ea typeface="+mj-ea"/>
                <a:cs typeface="+mj-cs"/>
              </a:rPr>
              <a:t>Πρόωρη αποχώρηση μαθητών από το σχολείο</a:t>
            </a:r>
            <a:endParaRPr lang="en-US" sz="3400" b="1" kern="1200" dirty="0">
              <a:solidFill>
                <a:schemeClr val="tx1"/>
              </a:solidFill>
              <a:latin typeface="Garamond" panose="02020404030301010803" pitchFamily="18" charset="0"/>
              <a:ea typeface="+mj-ea"/>
              <a:cs typeface="+mj-cs"/>
            </a:endParaRPr>
          </a:p>
          <a:p>
            <a:pPr>
              <a:lnSpc>
                <a:spcPct val="90000"/>
              </a:lnSpc>
              <a:spcBef>
                <a:spcPct val="0"/>
              </a:spcBef>
              <a:spcAft>
                <a:spcPts val="600"/>
              </a:spcAft>
            </a:pPr>
            <a:endParaRPr lang="en-US" sz="3400" b="1" kern="1200" dirty="0">
              <a:solidFill>
                <a:schemeClr val="tx1"/>
              </a:solidFill>
              <a:latin typeface="+mj-lt"/>
              <a:ea typeface="+mj-ea"/>
              <a:cs typeface="+mj-cs"/>
            </a:endParaRPr>
          </a:p>
        </p:txBody>
      </p:sp>
      <p:grpSp>
        <p:nvGrpSpPr>
          <p:cNvPr id="12" name="Group 11">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5DF4799-A56B-05CE-FC3B-1826326BA490}"/>
              </a:ext>
            </a:extLst>
          </p:cNvPr>
          <p:cNvSpPr txBox="1"/>
          <p:nvPr/>
        </p:nvSpPr>
        <p:spPr>
          <a:xfrm>
            <a:off x="793660" y="2281561"/>
            <a:ext cx="10143668" cy="3753479"/>
          </a:xfrm>
          <a:prstGeom prst="rect">
            <a:avLst/>
          </a:prstGeom>
        </p:spPr>
        <p:txBody>
          <a:bodyPr vert="horz" lIns="91440" tIns="45720" rIns="91440" bIns="45720" rtlCol="0" anchor="ctr">
            <a:normAutofit/>
          </a:bodyPr>
          <a:lstStyle/>
          <a:p>
            <a:pPr indent="180000" algn="just">
              <a:lnSpc>
                <a:spcPct val="110000"/>
              </a:lnSpc>
            </a:pPr>
            <a:r>
              <a:rPr lang="el-GR" sz="2000" dirty="0">
                <a:latin typeface="Garamond" panose="02020404030301010803" pitchFamily="18" charset="0"/>
              </a:rPr>
              <a:t>Η κ. Μ. υπηρετεί ως προϊσταμένη σε 3/</a:t>
            </a:r>
            <a:r>
              <a:rPr lang="el-GR" sz="2000" dirty="0" err="1">
                <a:latin typeface="Garamond" panose="02020404030301010803" pitchFamily="18" charset="0"/>
              </a:rPr>
              <a:t>θεσιο</a:t>
            </a:r>
            <a:r>
              <a:rPr lang="el-GR" sz="2000" dirty="0">
                <a:latin typeface="Garamond" panose="02020404030301010803" pitchFamily="18" charset="0"/>
              </a:rPr>
              <a:t> δημοτικό σχολείο του νομού Ζακύνθου. Λόγω κάποιου έκτακτου συμβάντος έδωσε εντολή στους μαθητές να αποχωρήσουν από το σχολείο μια ώρα νωρίτερα από τη λήξη του κανονικού ωραρίου. Ας σημειωθεί ότι η κ. Μ. έχει μόλις </a:t>
            </a:r>
            <a:r>
              <a:rPr lang="el-GR" sz="2000" dirty="0" err="1">
                <a:latin typeface="Garamond" panose="02020404030301010803" pitchFamily="18" charset="0"/>
              </a:rPr>
              <a:t>τρια</a:t>
            </a:r>
            <a:r>
              <a:rPr lang="el-GR" sz="2000" dirty="0">
                <a:latin typeface="Garamond" panose="02020404030301010803" pitchFamily="18" charset="0"/>
              </a:rPr>
              <a:t> χρόνια συνολική προϋπηρεσία ενώ οι δύο άλλοι συνάδελφοί της είναι αναπληρωτές.</a:t>
            </a:r>
          </a:p>
          <a:p>
            <a:pPr indent="180000" algn="just">
              <a:lnSpc>
                <a:spcPct val="110000"/>
              </a:lnSpc>
            </a:pPr>
            <a:r>
              <a:rPr lang="el-GR" sz="2000" b="1" dirty="0">
                <a:latin typeface="Garamond" panose="02020404030301010803" pitchFamily="18" charset="0"/>
              </a:rPr>
              <a:t>Με βάση τα παραπάνω δεδομένα:</a:t>
            </a:r>
            <a:endParaRPr lang="en-US" sz="2000" b="1" dirty="0">
              <a:latin typeface="Garamond" panose="02020404030301010803" pitchFamily="18" charset="0"/>
            </a:endParaRPr>
          </a:p>
        </p:txBody>
      </p:sp>
    </p:spTree>
    <p:extLst>
      <p:ext uri="{BB962C8B-B14F-4D97-AF65-F5344CB8AC3E}">
        <p14:creationId xmlns:p14="http://schemas.microsoft.com/office/powerpoint/2010/main" xmlns="" val="1212763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xmlns="" id="{460B0EFB-53ED-4F35-B05D-F658EA021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4" name="Picture 23" descr="Εικόνα που περιέχει ανυσματικά γραφικά&#10;&#10;Περιγραφή που δημιουργήθηκε αυτόματα">
            <a:extLst>
              <a:ext uri="{FF2B5EF4-FFF2-40B4-BE49-F238E27FC236}">
                <a16:creationId xmlns:a16="http://schemas.microsoft.com/office/drawing/2014/main" xmlns="" id="{951A1249-051C-29CB-1087-1CC7D3046261}"/>
              </a:ext>
            </a:extLst>
          </p:cNvPr>
          <p:cNvPicPr>
            <a:picLocks noChangeAspect="1"/>
          </p:cNvPicPr>
          <p:nvPr/>
        </p:nvPicPr>
        <p:blipFill rotWithShape="1">
          <a:blip r:embed="rId2"/>
          <a:srcRect l="291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2" name="!!Arc">
            <a:extLst>
              <a:ext uri="{FF2B5EF4-FFF2-40B4-BE49-F238E27FC236}">
                <a16:creationId xmlns:a16="http://schemas.microsoft.com/office/drawing/2014/main" xmlns=""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D7F42822-2B8F-B894-3E5E-C27228EC345D}"/>
              </a:ext>
            </a:extLst>
          </p:cNvPr>
          <p:cNvSpPr txBox="1"/>
          <p:nvPr/>
        </p:nvSpPr>
        <p:spPr>
          <a:xfrm>
            <a:off x="2237173" y="46996"/>
            <a:ext cx="9641149" cy="88902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3700" b="1" dirty="0">
                <a:latin typeface="Garamond" panose="02020404030301010803" pitchFamily="18" charset="0"/>
                <a:ea typeface="+mj-ea"/>
                <a:cs typeface="+mj-cs"/>
              </a:rPr>
              <a:t>Πρόωρη αποχώρηση μαθητών από το σχολείο</a:t>
            </a:r>
            <a:endParaRPr lang="en-US" sz="3700" b="1" dirty="0">
              <a:latin typeface="Garamond" panose="02020404030301010803" pitchFamily="18" charset="0"/>
              <a:ea typeface="+mj-ea"/>
              <a:cs typeface="+mj-cs"/>
            </a:endParaRPr>
          </a:p>
        </p:txBody>
      </p:sp>
      <p:graphicFrame>
        <p:nvGraphicFramePr>
          <p:cNvPr id="43" name="TextBox 4">
            <a:extLst>
              <a:ext uri="{FF2B5EF4-FFF2-40B4-BE49-F238E27FC236}">
                <a16:creationId xmlns:a16="http://schemas.microsoft.com/office/drawing/2014/main" xmlns="" id="{8840C080-C466-4E3C-9859-A35C5FCF346F}"/>
              </a:ext>
            </a:extLst>
          </p:cNvPr>
          <p:cNvGraphicFramePr/>
          <p:nvPr>
            <p:extLst>
              <p:ext uri="{D42A27DB-BD31-4B8C-83A1-F6EECF244321}">
                <p14:modId xmlns:p14="http://schemas.microsoft.com/office/powerpoint/2010/main" xmlns="" val="1258300668"/>
              </p:ext>
            </p:extLst>
          </p:nvPr>
        </p:nvGraphicFramePr>
        <p:xfrm>
          <a:off x="4891499" y="1204752"/>
          <a:ext cx="712534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Ορθογώνιο: Στρογγύλεμα γωνιών 4">
            <a:extLst>
              <a:ext uri="{FF2B5EF4-FFF2-40B4-BE49-F238E27FC236}">
                <a16:creationId xmlns:a16="http://schemas.microsoft.com/office/drawing/2014/main" xmlns="" id="{0A42289E-89C6-866D-A352-ABE487AB5D61}"/>
              </a:ext>
            </a:extLst>
          </p:cNvPr>
          <p:cNvSpPr/>
          <p:nvPr/>
        </p:nvSpPr>
        <p:spPr>
          <a:xfrm>
            <a:off x="4752975" y="4600638"/>
            <a:ext cx="7125347" cy="13396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Ορθογώνιο 5">
            <a:extLst>
              <a:ext uri="{FF2B5EF4-FFF2-40B4-BE49-F238E27FC236}">
                <a16:creationId xmlns:a16="http://schemas.microsoft.com/office/drawing/2014/main" xmlns="" id="{07BC8745-FCC9-5BBA-D05F-06DB9AB457A1}"/>
              </a:ext>
            </a:extLst>
          </p:cNvPr>
          <p:cNvSpPr/>
          <p:nvPr/>
        </p:nvSpPr>
        <p:spPr>
          <a:xfrm>
            <a:off x="4905821" y="4910825"/>
            <a:ext cx="668337" cy="719260"/>
          </a:xfrm>
          <a:prstGeom prst="rect">
            <a:avLst/>
          </a:prstGeom>
          <a:blipFill rotWithShape="1">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xmlns="" id="{3269C4D5-B806-06F8-96A6-954677B62B13}"/>
              </a:ext>
            </a:extLst>
          </p:cNvPr>
          <p:cNvSpPr txBox="1"/>
          <p:nvPr/>
        </p:nvSpPr>
        <p:spPr>
          <a:xfrm>
            <a:off x="5890623" y="4909759"/>
            <a:ext cx="6183819" cy="646331"/>
          </a:xfrm>
          <a:prstGeom prst="rect">
            <a:avLst/>
          </a:prstGeom>
          <a:noFill/>
        </p:spPr>
        <p:txBody>
          <a:bodyPr wrap="square" rtlCol="0">
            <a:spAutoFit/>
          </a:bodyPr>
          <a:lstStyle/>
          <a:p>
            <a:r>
              <a:rPr lang="el-GR" b="1" dirty="0">
                <a:latin typeface="Garamond" panose="02020404030301010803" pitchFamily="18" charset="0"/>
              </a:rPr>
              <a:t>γ) </a:t>
            </a:r>
            <a:r>
              <a:rPr lang="el-GR" dirty="0">
                <a:latin typeface="Garamond" panose="02020404030301010803" pitchFamily="18" charset="0"/>
              </a:rPr>
              <a:t>Αν εκτός του σχολείου συμβεί ατύχημα σε μαθητή του σχολείου, από ποιο(-</a:t>
            </a:r>
            <a:r>
              <a:rPr lang="el-GR" dirty="0" err="1">
                <a:latin typeface="Garamond" panose="02020404030301010803" pitchFamily="18" charset="0"/>
              </a:rPr>
              <a:t>ους</a:t>
            </a:r>
            <a:r>
              <a:rPr lang="el-GR" dirty="0">
                <a:latin typeface="Garamond" panose="02020404030301010803" pitchFamily="18" charset="0"/>
              </a:rPr>
              <a:t>) θα ζητηθούν ευθύνες;</a:t>
            </a:r>
          </a:p>
        </p:txBody>
      </p:sp>
    </p:spTree>
    <p:extLst>
      <p:ext uri="{BB962C8B-B14F-4D97-AF65-F5344CB8AC3E}">
        <p14:creationId xmlns:p14="http://schemas.microsoft.com/office/powerpoint/2010/main" xmlns="" val="2438366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1FFDA69-140E-E30A-A43B-82E4770D0A1E}"/>
              </a:ext>
            </a:extLst>
          </p:cNvPr>
          <p:cNvPicPr>
            <a:picLocks noChangeAspect="1"/>
          </p:cNvPicPr>
          <p:nvPr/>
        </p:nvPicPr>
        <p:blipFill rotWithShape="1">
          <a:blip r:embed="rId2"/>
          <a:srcRect l="11081" r="1811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 name="TextBox 3">
            <a:extLst>
              <a:ext uri="{FF2B5EF4-FFF2-40B4-BE49-F238E27FC236}">
                <a16:creationId xmlns:a16="http://schemas.microsoft.com/office/drawing/2014/main" xmlns="" id="{D7F42822-2B8F-B894-3E5E-C27228EC345D}"/>
              </a:ext>
            </a:extLst>
          </p:cNvPr>
          <p:cNvSpPr txBox="1"/>
          <p:nvPr/>
        </p:nvSpPr>
        <p:spPr>
          <a:xfrm>
            <a:off x="4962617" y="-24607"/>
            <a:ext cx="6497138"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dirty="0">
                <a:latin typeface="Garamond" panose="02020404030301010803" pitchFamily="18" charset="0"/>
                <a:ea typeface="+mj-ea"/>
                <a:cs typeface="+mj-cs"/>
              </a:rPr>
              <a:t>Προτεινόμενες Απαντήσεις</a:t>
            </a:r>
            <a:endParaRPr lang="en-US" sz="4400" b="1" dirty="0">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xmlns="" id="{35DF4799-A56B-05CE-FC3B-1826326BA490}"/>
              </a:ext>
            </a:extLst>
          </p:cNvPr>
          <p:cNvSpPr txBox="1"/>
          <p:nvPr/>
        </p:nvSpPr>
        <p:spPr>
          <a:xfrm>
            <a:off x="4855591" y="1100831"/>
            <a:ext cx="7004976" cy="5118994"/>
          </a:xfrm>
          <a:prstGeom prst="rect">
            <a:avLst/>
          </a:prstGeom>
        </p:spPr>
        <p:txBody>
          <a:bodyPr vert="horz" lIns="91440" tIns="45720" rIns="91440" bIns="45720" rtlCol="0">
            <a:normAutofit/>
          </a:bodyPr>
          <a:lstStyle/>
          <a:p>
            <a:pPr indent="180000" algn="just"/>
            <a:r>
              <a:rPr lang="el-GR" dirty="0">
                <a:latin typeface="Garamond" panose="02020404030301010803" pitchFamily="18" charset="0"/>
              </a:rPr>
              <a:t>Α) Η απόφαση της κ. Μ., προϊστάμενης ολιγοθέσιου σχολείου του νομού Ζακύνθου ήταν παράνομη διότι το δημοτικό σχολείο, ως δημόσια υπηρεσία έχει συγκεκριμένο ωράριο (08.00-14.00) λειτουργίας και η διακοπή των μαθημάτων λόγω έκτακτων αναγκών γίνεται «… με απόφαση του υπουργού Παιδείας ή του οικείου Νομάρχη…» (άρθρο 5 του ΠΔ/τος 201/98 161 </a:t>
            </a:r>
            <a:r>
              <a:rPr lang="el-GR" dirty="0" err="1">
                <a:latin typeface="Garamond" panose="02020404030301010803" pitchFamily="18" charset="0"/>
              </a:rPr>
              <a:t>τΑ</a:t>
            </a:r>
            <a:r>
              <a:rPr lang="el-GR" dirty="0">
                <a:latin typeface="Garamond" panose="02020404030301010803" pitchFamily="18" charset="0"/>
              </a:rPr>
              <a:t>’).</a:t>
            </a:r>
          </a:p>
          <a:p>
            <a:pPr indent="180000" algn="just"/>
            <a:r>
              <a:rPr lang="el-GR" dirty="0">
                <a:latin typeface="Garamond" panose="02020404030301010803" pitchFamily="18" charset="0"/>
              </a:rPr>
              <a:t>Β)  Μολονότι δε γνωρίζουμε το εύρος και το είδος του έκτακτου γεγονότος, ωστόσο, ως προϊστάμενος ή διευθυντής σχολικής μονάδας θα προσπαθούσα με τους εκπαιδευτικούς να συγκεντρώσω όλους τους μαθητές σε ασφαλή χώρο μέχρι τη λήξη του ωραρίου, ειδοποιώντας ταυτόχρονα τους γονείς των μαθητών.</a:t>
            </a:r>
          </a:p>
          <a:p>
            <a:pPr indent="180000" algn="just"/>
            <a:r>
              <a:rPr lang="el-GR" dirty="0">
                <a:latin typeface="Garamond" panose="02020404030301010803" pitchFamily="18" charset="0"/>
              </a:rPr>
              <a:t>Γ) Η πρόωρη αποχώρηση μαθητή ή μαθητών από το σχολείο χωρίς την παρουσία του γονέα ή των γονέων/κηδεμόνων έστω και αν αυτό γίνεται με έγκριση της προϊσταμένης Αρχής, σημαίνει ότι η ευθύνη για οτιδήποτε κακό συμβεί σε μαθητή/μαθητές ανήκει αποκλειστικά στον προϊστάμενο-η του σχολείου όπως συμβαίνει στην περίπτωσή μας, ή στον εκπαιδευτικό που επέτρεψε στο μαθητή να εξέλθει της αίθουσας διδασκαλίας ή τον έδιωξε για απρεπή συμπεριφορά.</a:t>
            </a:r>
          </a:p>
          <a:p>
            <a:pPr indent="180000" algn="just"/>
            <a:endParaRPr lang="el-GR" dirty="0">
              <a:latin typeface="Garamond" panose="02020404030301010803" pitchFamily="18" charset="0"/>
            </a:endParaRPr>
          </a:p>
          <a:p>
            <a:pPr marL="285750" indent="-285750" algn="just">
              <a:buFont typeface="Wingdings" panose="05000000000000000000" pitchFamily="2" charset="2"/>
              <a:buChar char="ü"/>
            </a:pPr>
            <a:endParaRPr lang="el-GR" dirty="0">
              <a:latin typeface="Garamond" panose="02020404030301010803" pitchFamily="18" charset="0"/>
            </a:endParaRPr>
          </a:p>
          <a:p>
            <a:pPr indent="180000" algn="just"/>
            <a:endParaRPr lang="en-US" dirty="0">
              <a:latin typeface="Garamond" panose="02020404030301010803" pitchFamily="18" charset="0"/>
            </a:endParaRPr>
          </a:p>
          <a:p>
            <a:pPr indent="-228600">
              <a:lnSpc>
                <a:spcPct val="90000"/>
              </a:lnSpc>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xmlns="" val="3582217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Arc 24">
            <a:extLst>
              <a:ext uri="{FF2B5EF4-FFF2-40B4-BE49-F238E27FC236}">
                <a16:creationId xmlns:a16="http://schemas.microsoft.com/office/drawing/2014/main" xmlns=""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xmlns=""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xmlns="" id="{71EA3740-303A-E435-BD11-6ECE78E37653}"/>
              </a:ext>
            </a:extLst>
          </p:cNvPr>
          <p:cNvSpPr txBox="1"/>
          <p:nvPr/>
        </p:nvSpPr>
        <p:spPr>
          <a:xfrm>
            <a:off x="5737037" y="1646419"/>
            <a:ext cx="5715000" cy="3034606"/>
          </a:xfrm>
          <a:prstGeom prst="rect">
            <a:avLst/>
          </a:prstGeom>
        </p:spPr>
        <p:txBody>
          <a:bodyPr vert="horz" lIns="91440" tIns="45720" rIns="91440" bIns="45720" rtlCol="0">
            <a:normAutofit fontScale="92500" lnSpcReduction="10000"/>
          </a:bodyPr>
          <a:lstStyle/>
          <a:p>
            <a:pPr indent="180000" algn="just"/>
            <a:r>
              <a:rPr lang="el-GR" sz="2000" dirty="0">
                <a:latin typeface="Garamond" panose="02020404030301010803" pitchFamily="18" charset="0"/>
                <a:cs typeface="Times New Roman" panose="02020603050405020304" pitchFamily="18" charset="0"/>
              </a:rPr>
              <a:t>Πρακτική σημασία έχει κατά πόσο μία απόφαση είναι </a:t>
            </a:r>
            <a:r>
              <a:rPr lang="el-GR" sz="2000" b="1" dirty="0">
                <a:latin typeface="Garamond" panose="02020404030301010803" pitchFamily="18" charset="0"/>
                <a:cs typeface="Times New Roman" panose="02020603050405020304" pitchFamily="18" charset="0"/>
              </a:rPr>
              <a:t>ορθολογική</a:t>
            </a:r>
            <a:r>
              <a:rPr lang="el-GR" sz="2000" dirty="0">
                <a:latin typeface="Garamond" panose="02020404030301010803" pitchFamily="18" charset="0"/>
                <a:cs typeface="Times New Roman" panose="02020603050405020304" pitchFamily="18" charset="0"/>
              </a:rPr>
              <a:t>. Δηλαδή, μας ενδιαφέρει αν καταλήγει στην επιλογή εκείνης της εναλλακτικής πρότασης που επιτυγχάνει το καλύτερο δυνατό αποτέλεσμα συγκριτικά με τις λοιπές εναλλακτικές λύσεις στις δεδομένες συνθήκες. Με δεδομένε ότι κάθε εναλλακτική λύση έχει διαφορετικές συνέπειες, κόστος και προϋποθέσεις, το κριτήριο της αποτελεσματικότητας σχετίζεται με τη διερεύνηση των συνεπειών κάθε εναλλακτικής πρότασης, καθώς και με τους διαθέσιμους πόρους που έχει το άτομο που πρόκειται να πάρει την απόφαση. </a:t>
            </a:r>
            <a:endParaRPr lang="en-US" sz="2000" dirty="0">
              <a:latin typeface="Times New Roman" panose="02020603050405020304" pitchFamily="18" charset="0"/>
              <a:cs typeface="Times New Roman" panose="02020603050405020304" pitchFamily="18" charset="0"/>
            </a:endParaRPr>
          </a:p>
          <a:p>
            <a:pPr>
              <a:lnSpc>
                <a:spcPct val="90000"/>
              </a:lnSpc>
              <a:spcAft>
                <a:spcPts val="600"/>
              </a:spcAft>
            </a:pPr>
            <a:endParaRPr lang="en-US" dirty="0"/>
          </a:p>
        </p:txBody>
      </p:sp>
      <p:sp>
        <p:nvSpPr>
          <p:cNvPr id="3" name="TextBox 2">
            <a:extLst>
              <a:ext uri="{FF2B5EF4-FFF2-40B4-BE49-F238E27FC236}">
                <a16:creationId xmlns:a16="http://schemas.microsoft.com/office/drawing/2014/main" xmlns="" id="{6CF1D2B4-0875-8288-2D05-1C8D85224D2E}"/>
              </a:ext>
            </a:extLst>
          </p:cNvPr>
          <p:cNvSpPr txBox="1"/>
          <p:nvPr/>
        </p:nvSpPr>
        <p:spPr>
          <a:xfrm>
            <a:off x="2561685" y="5220208"/>
            <a:ext cx="9420225" cy="1323439"/>
          </a:xfrm>
          <a:prstGeom prst="rect">
            <a:avLst/>
          </a:prstGeom>
          <a:noFill/>
        </p:spPr>
        <p:txBody>
          <a:bodyPr wrap="square" rtlCol="0">
            <a:spAutoFit/>
          </a:bodyPr>
          <a:lstStyle/>
          <a:p>
            <a:pPr algn="ctr"/>
            <a:r>
              <a:rPr lang="el-GR" sz="2000" dirty="0">
                <a:latin typeface="Garamond" panose="02020404030301010803" pitchFamily="18" charset="0"/>
              </a:rPr>
              <a:t>Στη διοίκηση σπάνια μπορεί να επιτευχθεί ο πλήρης ορθολογισμός γιατί:</a:t>
            </a:r>
            <a:r>
              <a:rPr lang="el-GR" sz="2000" b="1" dirty="0">
                <a:latin typeface="Garamond" panose="02020404030301010803" pitchFamily="18" charset="0"/>
              </a:rPr>
              <a:t> (α) </a:t>
            </a:r>
            <a:r>
              <a:rPr lang="el-GR" sz="2000" dirty="0">
                <a:latin typeface="Garamond" panose="02020404030301010803" pitchFamily="18" charset="0"/>
              </a:rPr>
              <a:t>οι αποφάσεις λαμβάνονται για το μέλλον, </a:t>
            </a:r>
            <a:r>
              <a:rPr lang="el-GR" sz="2000" b="1" dirty="0">
                <a:latin typeface="Garamond" panose="02020404030301010803" pitchFamily="18" charset="0"/>
              </a:rPr>
              <a:t>(β) </a:t>
            </a:r>
            <a:r>
              <a:rPr lang="el-GR" sz="2000" dirty="0">
                <a:latin typeface="Garamond" panose="02020404030301010803" pitchFamily="18" charset="0"/>
              </a:rPr>
              <a:t>είναι αδύνατο να διατυπωθούν όλες οι εναλλακτικές λύσεις  και </a:t>
            </a:r>
            <a:r>
              <a:rPr lang="el-GR" sz="2000" b="1" dirty="0">
                <a:latin typeface="Garamond" panose="02020404030301010803" pitchFamily="18" charset="0"/>
              </a:rPr>
              <a:t>(γ) </a:t>
            </a:r>
            <a:r>
              <a:rPr lang="el-GR" sz="2000" dirty="0">
                <a:latin typeface="Garamond" panose="02020404030301010803" pitchFamily="18" charset="0"/>
              </a:rPr>
              <a:t>δεν μπορούν να αναλυθούν όλες οι εναλλακτικές λύσεις ακόμη και με τις σύγχρονες τεχνικές υπολογισμού.</a:t>
            </a:r>
          </a:p>
        </p:txBody>
      </p:sp>
      <p:pic>
        <p:nvPicPr>
          <p:cNvPr id="4" name="Εικόνα 3">
            <a:extLst>
              <a:ext uri="{FF2B5EF4-FFF2-40B4-BE49-F238E27FC236}">
                <a16:creationId xmlns:a16="http://schemas.microsoft.com/office/drawing/2014/main" xmlns="" id="{9DAC404B-88BC-D911-1E1D-1BEFC1451C0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0769" y="1457864"/>
            <a:ext cx="4256305" cy="2838091"/>
          </a:xfrm>
          <a:prstGeom prst="rect">
            <a:avLst/>
          </a:prstGeom>
          <a:ln>
            <a:noFill/>
          </a:ln>
          <a:effectLst>
            <a:softEdge rad="112500"/>
          </a:effectLst>
        </p:spPr>
      </p:pic>
    </p:spTree>
    <p:extLst>
      <p:ext uri="{BB962C8B-B14F-4D97-AF65-F5344CB8AC3E}">
        <p14:creationId xmlns:p14="http://schemas.microsoft.com/office/powerpoint/2010/main" xmlns="" val="2559004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18310EA-3C15-43D8-387B-4238CFFBFD2F}"/>
              </a:ext>
            </a:extLst>
          </p:cNvPr>
          <p:cNvSpPr txBox="1"/>
          <p:nvPr/>
        </p:nvSpPr>
        <p:spPr>
          <a:xfrm>
            <a:off x="215660" y="401129"/>
            <a:ext cx="11153955" cy="2862322"/>
          </a:xfrm>
          <a:prstGeom prst="rect">
            <a:avLst/>
          </a:prstGeom>
          <a:noFill/>
        </p:spPr>
        <p:txBody>
          <a:bodyPr wrap="square" rtlCol="0">
            <a:spAutoFit/>
          </a:bodyPr>
          <a:lstStyle/>
          <a:p>
            <a:r>
              <a:rPr lang="el-GR" dirty="0">
                <a:solidFill>
                  <a:schemeClr val="bg1"/>
                </a:solidFill>
              </a:rPr>
              <a:t>Βιβλιογραφία:</a:t>
            </a:r>
          </a:p>
          <a:p>
            <a:pPr marL="285750" indent="-285750">
              <a:buFont typeface="Wingdings" panose="05000000000000000000" pitchFamily="2" charset="2"/>
              <a:buChar char="§"/>
            </a:pPr>
            <a:r>
              <a:rPr lang="el-GR" dirty="0">
                <a:solidFill>
                  <a:schemeClr val="bg1"/>
                </a:solidFill>
              </a:rPr>
              <a:t>Κατσαρός, Ι. (2008). </a:t>
            </a:r>
            <a:r>
              <a:rPr lang="el-GR" i="1" dirty="0">
                <a:solidFill>
                  <a:schemeClr val="bg1"/>
                </a:solidFill>
              </a:rPr>
              <a:t>Οργάνωση και Διοίκηση της Εκπαίδευσης</a:t>
            </a:r>
            <a:r>
              <a:rPr lang="el-GR" dirty="0">
                <a:solidFill>
                  <a:schemeClr val="bg1"/>
                </a:solidFill>
              </a:rPr>
              <a:t>. ΥΠΑΙΘ. Παιδαγωγικό Ινστιτούτο. Αθήνα.</a:t>
            </a:r>
          </a:p>
          <a:p>
            <a:pPr marL="285750" indent="-285750">
              <a:buFont typeface="Wingdings" panose="05000000000000000000" pitchFamily="2" charset="2"/>
              <a:buChar char="§"/>
            </a:pPr>
            <a:r>
              <a:rPr lang="el-GR" dirty="0">
                <a:solidFill>
                  <a:schemeClr val="bg1"/>
                </a:solidFill>
              </a:rPr>
              <a:t>Σαΐτη, Α &amp; Σαΐτης, Χ. (2011). </a:t>
            </a:r>
            <a:r>
              <a:rPr lang="el-GR" i="1" dirty="0">
                <a:solidFill>
                  <a:schemeClr val="bg1"/>
                </a:solidFill>
              </a:rPr>
              <a:t>Εισαγωγή στη Διοίκηση της Εκπαίδευση. Τόμος Α. Θεωρία και Μελέτη Περιπτώσεων</a:t>
            </a:r>
            <a:r>
              <a:rPr lang="el-GR" dirty="0">
                <a:solidFill>
                  <a:schemeClr val="bg1"/>
                </a:solidFill>
              </a:rPr>
              <a:t>.</a:t>
            </a:r>
          </a:p>
          <a:p>
            <a:pPr marL="285750" indent="-285750">
              <a:buFont typeface="Wingdings" panose="05000000000000000000" pitchFamily="2" charset="2"/>
              <a:buChar char="§"/>
            </a:pPr>
            <a:r>
              <a:rPr lang="el-GR" dirty="0">
                <a:solidFill>
                  <a:schemeClr val="bg1"/>
                </a:solidFill>
              </a:rPr>
              <a:t>Σαΐτη, Α &amp; Σαΐτης, Χ. (2011). </a:t>
            </a:r>
            <a:r>
              <a:rPr lang="el-GR" i="1" dirty="0">
                <a:solidFill>
                  <a:schemeClr val="bg1"/>
                </a:solidFill>
              </a:rPr>
              <a:t>Εισαγωγή στη Διοίκηση της Εκπαίδευση. Τόμος Β. Εκπαιδευτική Νομοθεσία και Ερμηνεία – Ανάλυση Περιπτώσεων</a:t>
            </a:r>
            <a:r>
              <a:rPr lang="el-GR" dirty="0">
                <a:solidFill>
                  <a:schemeClr val="bg1"/>
                </a:solidFill>
              </a:rPr>
              <a:t>.</a:t>
            </a:r>
          </a:p>
          <a:p>
            <a:pPr marL="285750" indent="-285750">
              <a:buFont typeface="Wingdings" panose="05000000000000000000" pitchFamily="2" charset="2"/>
              <a:buChar char="§"/>
            </a:pPr>
            <a:r>
              <a:rPr lang="el-GR" dirty="0">
                <a:solidFill>
                  <a:schemeClr val="bg1"/>
                </a:solidFill>
              </a:rPr>
              <a:t>Χατζηπαναγιώτου, Π. (2014). Σημειώσεις μαθήματος «</a:t>
            </a:r>
            <a:r>
              <a:rPr lang="en-US" dirty="0">
                <a:solidFill>
                  <a:schemeClr val="bg1"/>
                </a:solidFill>
              </a:rPr>
              <a:t>EDG 652 </a:t>
            </a:r>
            <a:r>
              <a:rPr lang="el-GR" dirty="0">
                <a:solidFill>
                  <a:schemeClr val="bg1"/>
                </a:solidFill>
              </a:rPr>
              <a:t>Διοίκηση Εκπαιδευτικών Μονάδων». Ευρωπαϊκό Πανεπιστήμιο Κύπρου.</a:t>
            </a:r>
          </a:p>
          <a:p>
            <a:pPr marL="285750" indent="-285750">
              <a:buFont typeface="Wingdings" panose="05000000000000000000" pitchFamily="2" charset="2"/>
              <a:buChar char="§"/>
            </a:pPr>
            <a:endParaRPr lang="el-GR" dirty="0">
              <a:solidFill>
                <a:schemeClr val="bg1"/>
              </a:solidFill>
            </a:endParaRPr>
          </a:p>
          <a:p>
            <a:r>
              <a:rPr lang="el-GR" dirty="0">
                <a:solidFill>
                  <a:schemeClr val="bg1"/>
                </a:solidFill>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480B0D7-AC60-4553-9F90-6E0D8E2EB25F}"/>
              </a:ext>
            </a:extLst>
          </p:cNvPr>
          <p:cNvSpPr txBox="1"/>
          <p:nvPr/>
        </p:nvSpPr>
        <p:spPr>
          <a:xfrm>
            <a:off x="624500" y="2811463"/>
            <a:ext cx="4777152" cy="923330"/>
          </a:xfrm>
          <a:prstGeom prst="rect">
            <a:avLst/>
          </a:prstGeom>
          <a:noFill/>
        </p:spPr>
        <p:txBody>
          <a:bodyPr wrap="square" rtlCol="0" anchor="ctr">
            <a:spAutoFit/>
          </a:bodyPr>
          <a:lstStyle/>
          <a:p>
            <a:pPr algn="r"/>
            <a:r>
              <a:rPr lang="en-US" altLang="ko-KR" sz="5400" dirty="0">
                <a:solidFill>
                  <a:schemeClr val="bg1"/>
                </a:solidFill>
                <a:cs typeface="Arial" pitchFamily="34" charset="0"/>
              </a:rPr>
              <a:t>THANK YOU</a:t>
            </a:r>
            <a:endParaRPr lang="ko-KR" altLang="en-US" sz="5400" dirty="0">
              <a:solidFill>
                <a:schemeClr val="bg1"/>
              </a:solidFill>
              <a:cs typeface="Arial" pitchFamily="34" charset="0"/>
            </a:endParaRPr>
          </a:p>
        </p:txBody>
      </p:sp>
    </p:spTree>
    <p:extLst>
      <p:ext uri="{BB962C8B-B14F-4D97-AF65-F5344CB8AC3E}">
        <p14:creationId xmlns:p14="http://schemas.microsoft.com/office/powerpoint/2010/main" xmlns="" val="82165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A634718-FC1A-A724-73B0-4EEF6F7ED9E0}"/>
              </a:ext>
            </a:extLst>
          </p:cNvPr>
          <p:cNvSpPr txBox="1"/>
          <p:nvPr/>
        </p:nvSpPr>
        <p:spPr>
          <a:xfrm>
            <a:off x="1543050" y="203268"/>
            <a:ext cx="97155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kern="1200" dirty="0">
                <a:solidFill>
                  <a:schemeClr val="tx1"/>
                </a:solidFill>
                <a:latin typeface="Garamond" panose="02020404030301010803" pitchFamily="18" charset="0"/>
                <a:ea typeface="+mj-ea"/>
                <a:cs typeface="+mj-cs"/>
              </a:rPr>
              <a:t>Λήψη αποφάσεως σε διαφορετικά επίπεδα διοίκησης</a:t>
            </a:r>
            <a:endParaRPr lang="en-US" sz="4400" b="1" kern="1200" dirty="0">
              <a:solidFill>
                <a:schemeClr val="tx1"/>
              </a:solidFill>
              <a:latin typeface="Garamond" panose="02020404030301010803" pitchFamily="18" charset="0"/>
              <a:ea typeface="+mj-ea"/>
              <a:cs typeface="+mj-cs"/>
            </a:endParaRPr>
          </a:p>
        </p:txBody>
      </p:sp>
      <p:sp>
        <p:nvSpPr>
          <p:cNvPr id="8" name="TextBox 7">
            <a:extLst>
              <a:ext uri="{FF2B5EF4-FFF2-40B4-BE49-F238E27FC236}">
                <a16:creationId xmlns:a16="http://schemas.microsoft.com/office/drawing/2014/main" xmlns="" id="{22111064-B4A0-039C-C34E-ED1CFD314C38}"/>
              </a:ext>
            </a:extLst>
          </p:cNvPr>
          <p:cNvSpPr txBox="1"/>
          <p:nvPr/>
        </p:nvSpPr>
        <p:spPr>
          <a:xfrm>
            <a:off x="4977443" y="2018582"/>
            <a:ext cx="6917170" cy="4524261"/>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endParaRPr lang="en-US" sz="1500" dirty="0"/>
          </a:p>
          <a:p>
            <a:pPr indent="180000" algn="just"/>
            <a:r>
              <a:rPr lang="el-GR" sz="2000" dirty="0">
                <a:latin typeface="Garamond" panose="02020404030301010803" pitchFamily="18" charset="0"/>
              </a:rPr>
              <a:t>Η λήψη των αποφάσεων είναι μια συγκεκριμένη εργασία όλων των διοικητικών στελεχών ενός οργανισμού, το εύρος όμως της δυνατότητας λήψης αποφάσεων διαφέρει σε κάθε επίπεδο διοίκησης:</a:t>
            </a:r>
          </a:p>
          <a:p>
            <a:pPr indent="180000" algn="just"/>
            <a:r>
              <a:rPr lang="el-GR" sz="2000" b="1" dirty="0">
                <a:latin typeface="Garamond" panose="02020404030301010803" pitchFamily="18" charset="0"/>
              </a:rPr>
              <a:t> ανώτατα διοικητικά στελέχη:</a:t>
            </a:r>
            <a:r>
              <a:rPr lang="el-GR" sz="2000" dirty="0">
                <a:latin typeface="Garamond" panose="02020404030301010803" pitchFamily="18" charset="0"/>
              </a:rPr>
              <a:t> θέτουν τους γενικούς στόχους, τις αρχές και τις πολιτικές του οργανισμού και δημιουργούν το στρατηγικό σχεδιασμό-προγραμματισμό που επηρεάζει το μέλλον του οργανισμού</a:t>
            </a:r>
          </a:p>
          <a:p>
            <a:pPr indent="180000" algn="just"/>
            <a:r>
              <a:rPr lang="el-GR" sz="2000" b="1" dirty="0">
                <a:latin typeface="Garamond" panose="02020404030301010803" pitchFamily="18" charset="0"/>
              </a:rPr>
              <a:t>μεσαία διοικητικά στελέχη: </a:t>
            </a:r>
            <a:r>
              <a:rPr lang="el-GR" sz="2000" dirty="0">
                <a:latin typeface="Garamond" panose="02020404030301010803" pitchFamily="18" charset="0"/>
              </a:rPr>
              <a:t>έχουν λιγότερες αποφασιστικές αρμοδιότητες, εκτελούν τις εντολές των ανωτέρων τους και πραγματοποιούν προγράμματα με σκοπό την επίτευξη των γενικών στόχων που θέτει η ανώτατη διοίκηση.</a:t>
            </a:r>
          </a:p>
          <a:p>
            <a:pPr indent="180000" algn="just"/>
            <a:r>
              <a:rPr lang="el-GR" sz="2000" b="1" dirty="0">
                <a:latin typeface="Garamond" panose="02020404030301010803" pitchFamily="18" charset="0"/>
              </a:rPr>
              <a:t>κατώτερα διοικητικά στελέχη: </a:t>
            </a:r>
            <a:r>
              <a:rPr lang="el-GR" sz="2000" dirty="0">
                <a:latin typeface="Garamond" panose="02020404030301010803" pitchFamily="18" charset="0"/>
              </a:rPr>
              <a:t>έχουν περιορισμένες αποφασιστικές αρμοδιότητες, εκτελούν κατά κανόνα τις εντολές των ανωτέρων τους και ευθύνονται για την υλοποίηση από τους υφιστάμενους των προγραμμάτων που καταρτίστηκαν από ανώτερα και μεσαία στελέχη. </a:t>
            </a:r>
            <a:endParaRPr lang="en-US" sz="2000" b="1"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xmlns="" id="{79F31B8B-407C-EEE8-67C0-2E25F10239D1}"/>
              </a:ext>
            </a:extLst>
          </p:cNvPr>
          <p:cNvCxnSpPr>
            <a:cxnSpLocks/>
          </p:cNvCxnSpPr>
          <p:nvPr/>
        </p:nvCxnSpPr>
        <p:spPr>
          <a:xfrm>
            <a:off x="1152525" y="1713390"/>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Εικόνα 5">
            <a:extLst>
              <a:ext uri="{FF2B5EF4-FFF2-40B4-BE49-F238E27FC236}">
                <a16:creationId xmlns:a16="http://schemas.microsoft.com/office/drawing/2014/main" xmlns="" id="{2469385F-047B-197D-D79F-BAEE957B283A}"/>
              </a:ext>
            </a:extLst>
          </p:cNvPr>
          <p:cNvPicPr>
            <a:picLocks noChangeAspect="1"/>
          </p:cNvPicPr>
          <p:nvPr/>
        </p:nvPicPr>
        <p:blipFill>
          <a:blip r:embed="rId2"/>
          <a:stretch>
            <a:fillRect/>
          </a:stretch>
        </p:blipFill>
        <p:spPr>
          <a:xfrm>
            <a:off x="297388" y="2205166"/>
            <a:ext cx="4033072" cy="2803352"/>
          </a:xfrm>
          <a:prstGeom prst="rect">
            <a:avLst/>
          </a:prstGeom>
        </p:spPr>
      </p:pic>
    </p:spTree>
    <p:extLst>
      <p:ext uri="{BB962C8B-B14F-4D97-AF65-F5344CB8AC3E}">
        <p14:creationId xmlns:p14="http://schemas.microsoft.com/office/powerpoint/2010/main" xmlns="" val="172667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xmlns="" id="{7E753268-B1A0-4647-A39E-051A73A5DF2E}"/>
              </a:ext>
            </a:extLst>
          </p:cNvPr>
          <p:cNvSpPr/>
          <p:nvPr/>
        </p:nvSpPr>
        <p:spPr>
          <a:xfrm>
            <a:off x="5761608" y="3995530"/>
            <a:ext cx="6011902" cy="2485169"/>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xmlns="" id="{DB767AAC-D353-62DB-8CEB-CB082DC16DB9}"/>
              </a:ext>
            </a:extLst>
          </p:cNvPr>
          <p:cNvSpPr txBox="1"/>
          <p:nvPr/>
        </p:nvSpPr>
        <p:spPr>
          <a:xfrm>
            <a:off x="5761608" y="4829452"/>
            <a:ext cx="5921406" cy="523220"/>
          </a:xfrm>
          <a:prstGeom prst="rect">
            <a:avLst/>
          </a:prstGeom>
          <a:noFill/>
        </p:spPr>
        <p:txBody>
          <a:bodyPr wrap="square" rtlCol="0">
            <a:spAutoFit/>
          </a:bodyPr>
          <a:lstStyle/>
          <a:p>
            <a:pPr algn="ctr"/>
            <a:r>
              <a:rPr lang="el-GR" altLang="ko-KR" sz="2800" b="1" dirty="0">
                <a:solidFill>
                  <a:schemeClr val="bg1"/>
                </a:solidFill>
                <a:latin typeface="Garamond" panose="02020404030301010803" pitchFamily="18" charset="0"/>
                <a:cs typeface="Arial" pitchFamily="34" charset="0"/>
              </a:rPr>
              <a:t>2. Είδη Αποφάσεων</a:t>
            </a:r>
            <a:endParaRPr lang="ko-KR" altLang="en-US" sz="2800" b="1" dirty="0">
              <a:solidFill>
                <a:schemeClr val="bg1"/>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xmlns="" val="235665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Είδη Αποφάσεων</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xmlns=""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algn="just"/>
            <a:r>
              <a:rPr lang="el-GR" sz="2000" dirty="0">
                <a:latin typeface="Garamond" panose="02020404030301010803" pitchFamily="18" charset="0"/>
              </a:rPr>
              <a:t>Με κριτήριο το </a:t>
            </a:r>
            <a:r>
              <a:rPr lang="el-GR" sz="2000" b="1" dirty="0">
                <a:latin typeface="Garamond" panose="02020404030301010803" pitchFamily="18" charset="0"/>
              </a:rPr>
              <a:t>βαθμό σταθερότητας</a:t>
            </a:r>
            <a:r>
              <a:rPr lang="el-GR" sz="2000" dirty="0">
                <a:latin typeface="Garamond" panose="02020404030301010803" pitchFamily="18" charset="0"/>
              </a:rPr>
              <a:t>, οι αποφάσεις διακρίνονται σε:</a:t>
            </a:r>
          </a:p>
          <a:p>
            <a:pPr algn="just"/>
            <a:r>
              <a:rPr lang="el-GR" sz="2000" b="1" dirty="0">
                <a:latin typeface="Garamond" panose="02020404030301010803" pitchFamily="18" charset="0"/>
              </a:rPr>
              <a:t>(α) Προγραμματισμένες αποφάσεις</a:t>
            </a:r>
            <a:r>
              <a:rPr lang="el-GR" sz="2000" dirty="0">
                <a:latin typeface="Garamond" panose="02020404030301010803" pitchFamily="18" charset="0"/>
              </a:rPr>
              <a:t>: αφορούν ‘΄δομημένα’ προβλήματα (ή προβλήματα ρουτίνας) του οργανισμού και λαμβάνονται στη βάση κάποιας δεδομένης διαδικασίας. Πρόκειται για την επίλυση προβλημάτων που έχουν λάβει την ίδια μορφή και στο παρελθόν και συνεπώς μπορούν να αντιμετωπιστούν προκαταβολικά. Π.χ. κατανομή διδακτικού και </a:t>
            </a:r>
            <a:r>
              <a:rPr lang="el-GR" sz="2000" dirty="0" err="1">
                <a:latin typeface="Garamond" panose="02020404030301010803" pitchFamily="18" charset="0"/>
              </a:rPr>
              <a:t>εξωδιδακτικού</a:t>
            </a:r>
            <a:r>
              <a:rPr lang="el-GR" sz="2000" dirty="0">
                <a:latin typeface="Garamond" panose="02020404030301010803" pitchFamily="18" charset="0"/>
              </a:rPr>
              <a:t> έργου, ορισμός εφημερευόντων μεταξύ των διδασκόντων, κτλ. </a:t>
            </a:r>
          </a:p>
          <a:p>
            <a:pPr algn="just"/>
            <a:r>
              <a:rPr lang="el-GR" sz="2000" dirty="0">
                <a:latin typeface="Garamond" panose="02020404030301010803" pitchFamily="18" charset="0"/>
              </a:rPr>
              <a:t> </a:t>
            </a:r>
          </a:p>
          <a:p>
            <a:pPr algn="just"/>
            <a:r>
              <a:rPr lang="el-GR" sz="2000" b="1" dirty="0">
                <a:latin typeface="Garamond" panose="02020404030301010803" pitchFamily="18" charset="0"/>
              </a:rPr>
              <a:t>(β) Απρογραμμάτιστες αποφάσεις</a:t>
            </a:r>
            <a:r>
              <a:rPr lang="el-GR" sz="2000" dirty="0">
                <a:latin typeface="Garamond" panose="02020404030301010803" pitchFamily="18" charset="0"/>
              </a:rPr>
              <a:t>: αφορούν νέα και πολύπλοκα προβλήματα του οργανισμού και αναφέρονται συνήθως σε αβέβαιες καταστάσεις. Πρόκειται για προβλήματα που εμφανίζονται σπάνια και για αυτό δεν υπάρχει η σχετική εμπειρία, ούτε προσφέρονται οργανωτικές υποδείξεις για την επίλυσή τους. Τέτοιες αποφάσεις στο χώρο της σχολικής εκπαίδευσης είναι εκείνες που λαμβάνονται σε μεμονωμένες περιπτώσεις (π.χ. καταλήψεις σχολείων) και αφορούν τη συμπεριφορά ομάδας ή ομάδων μαθητών.</a:t>
            </a:r>
            <a:endParaRPr lang="en-US"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xmlns=""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8192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xmlns=""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Είδη Αποφάσεων</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xmlns=""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algn="just"/>
            <a:r>
              <a:rPr lang="el-GR" sz="2000" dirty="0">
                <a:latin typeface="Garamond" panose="02020404030301010803" pitchFamily="18" charset="0"/>
              </a:rPr>
              <a:t>Με κριτήριο τον </a:t>
            </a:r>
            <a:r>
              <a:rPr lang="el-GR" sz="2000" b="1" dirty="0">
                <a:latin typeface="Garamond" panose="02020404030301010803" pitchFamily="18" charset="0"/>
              </a:rPr>
              <a:t>αριθμό των ατόμων</a:t>
            </a:r>
            <a:r>
              <a:rPr lang="el-GR" sz="2000" dirty="0">
                <a:latin typeface="Garamond" panose="02020404030301010803" pitchFamily="18" charset="0"/>
              </a:rPr>
              <a:t>, οι αποφάσεις διακρίνονται σε:</a:t>
            </a:r>
          </a:p>
          <a:p>
            <a:pPr algn="just"/>
            <a:r>
              <a:rPr lang="el-GR" sz="2000" b="1" dirty="0">
                <a:latin typeface="Garamond" panose="02020404030301010803" pitchFamily="18" charset="0"/>
              </a:rPr>
              <a:t>(α) Ατομικές αποφάσεις</a:t>
            </a:r>
            <a:r>
              <a:rPr lang="el-GR" sz="2000" dirty="0">
                <a:latin typeface="Garamond" panose="02020404030301010803" pitchFamily="18" charset="0"/>
              </a:rPr>
              <a:t>: λαμβάνονται από ένα διοικητικό στέλεχος με τις οποιεσδήποτε πληροφορίες έχει στη διάθεσή του. Ικανά και καλά εκπαιδευμένα στελέχη μπορούν να αναγνωρίσουν έγκαιρα τα προβλήματα του οργανισμού και να λάβουν σωστές αποφάσεις. Η προσωπικότητα του διοικητικού στελέχους έχει αρνητική επίδραση στην αποτελεσματικότητα της λήψης ατομικών αποφάσεων, αφού ένα προσεκτικό, συντηρητικό διοικητικό στέλεχος επιλέγει συνήθως μια χαμηλού κινδύνου λύση.</a:t>
            </a:r>
          </a:p>
          <a:p>
            <a:pPr algn="just"/>
            <a:r>
              <a:rPr lang="el-GR" sz="2000" dirty="0">
                <a:latin typeface="Garamond" panose="02020404030301010803" pitchFamily="18" charset="0"/>
              </a:rPr>
              <a:t>. </a:t>
            </a:r>
          </a:p>
          <a:p>
            <a:pPr algn="just"/>
            <a:r>
              <a:rPr lang="el-GR" sz="2000" dirty="0">
                <a:latin typeface="Garamond" panose="02020404030301010803" pitchFamily="18" charset="0"/>
              </a:rPr>
              <a:t> </a:t>
            </a:r>
          </a:p>
          <a:p>
            <a:pPr algn="just"/>
            <a:r>
              <a:rPr lang="el-GR" sz="2000" b="1" dirty="0">
                <a:latin typeface="Garamond" panose="02020404030301010803" pitchFamily="18" charset="0"/>
              </a:rPr>
              <a:t>(β) Ομαδικές ή συλλογικές αποφάσεις</a:t>
            </a:r>
            <a:r>
              <a:rPr lang="el-GR" sz="2000" dirty="0">
                <a:latin typeface="Garamond" panose="02020404030301010803" pitchFamily="18" charset="0"/>
              </a:rPr>
              <a:t>: λαμβάνονται από μια ομάδα ατόμων (π.χ. Σύλλογος Διδασκόντων, Γενική Συνέλευση, Σύγκλητος ΑΕΙ, </a:t>
            </a:r>
            <a:r>
              <a:rPr lang="el-GR" sz="2000" dirty="0" err="1">
                <a:latin typeface="Garamond" panose="02020404030301010803" pitchFamily="18" charset="0"/>
              </a:rPr>
              <a:t>κτλ</a:t>
            </a:r>
            <a:r>
              <a:rPr lang="el-GR" sz="2000" dirty="0">
                <a:latin typeface="Garamond" panose="02020404030301010803" pitchFamily="18" charset="0"/>
              </a:rPr>
              <a:t>), είναι συνήθως χρονοβόρες και χαρακτηρίζονται για την ασάφεια της υπευθυνότητας. Πλεονεκτούν έναντι των ατομικών: 1) έχουν μεγαλύτερη ακρίβεια γιατί συνδυάζουν τη γνώση πολλών ατόμων, 2) παράγονται περισσότερες εναλλακτικές λύσεις, 3) αυξάνεται η αποδοχή των λύσεων, 4) είναι σύμφωνη με τα δημοκρατικά ιδεώδη.</a:t>
            </a:r>
            <a:endParaRPr lang="en-US"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xmlns=""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51620512"/>
      </p:ext>
    </p:extLst>
  </p:cSld>
  <p:clrMapOvr>
    <a:masterClrMapping/>
  </p:clrMapOvr>
</p:sld>
</file>

<file path=ppt/theme/theme1.xml><?xml version="1.0" encoding="utf-8"?>
<a:theme xmlns:a="http://schemas.openxmlformats.org/drawingml/2006/main" name="Cover and End Slide Master">
  <a:themeElements>
    <a:clrScheme name="Custom 12">
      <a:dk1>
        <a:sysClr val="windowText" lastClr="000000"/>
      </a:dk1>
      <a:lt1>
        <a:sysClr val="window" lastClr="FFFFFF"/>
      </a:lt1>
      <a:dk2>
        <a:srgbClr val="44546A"/>
      </a:dk2>
      <a:lt2>
        <a:srgbClr val="E7E6E6"/>
      </a:lt2>
      <a:accent1>
        <a:srgbClr val="EC5D62"/>
      </a:accent1>
      <a:accent2>
        <a:srgbClr val="EDBE44"/>
      </a:accent2>
      <a:accent3>
        <a:srgbClr val="82B135"/>
      </a:accent3>
      <a:accent4>
        <a:srgbClr val="2781AB"/>
      </a:accent4>
      <a:accent5>
        <a:srgbClr val="634E85"/>
      </a:accent5>
      <a:accent6>
        <a:srgbClr val="4C5053"/>
      </a:accent6>
      <a:hlink>
        <a:srgbClr val="FFFFFF"/>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Custom 12">
      <a:dk1>
        <a:sysClr val="windowText" lastClr="000000"/>
      </a:dk1>
      <a:lt1>
        <a:sysClr val="window" lastClr="FFFFFF"/>
      </a:lt1>
      <a:dk2>
        <a:srgbClr val="44546A"/>
      </a:dk2>
      <a:lt2>
        <a:srgbClr val="E7E6E6"/>
      </a:lt2>
      <a:accent1>
        <a:srgbClr val="EC5D62"/>
      </a:accent1>
      <a:accent2>
        <a:srgbClr val="EDBE44"/>
      </a:accent2>
      <a:accent3>
        <a:srgbClr val="82B135"/>
      </a:accent3>
      <a:accent4>
        <a:srgbClr val="2781AB"/>
      </a:accent4>
      <a:accent5>
        <a:srgbClr val="634E85"/>
      </a:accent5>
      <a:accent6>
        <a:srgbClr val="4C5053"/>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5412</TotalTime>
  <Words>5959</Words>
  <Application>Microsoft Office PowerPoint</Application>
  <PresentationFormat>Προσαρμογή</PresentationFormat>
  <Paragraphs>297</Paragraphs>
  <Slides>51</Slides>
  <Notes>0</Notes>
  <HiddenSlides>0</HiddenSlides>
  <MMClips>0</MMClips>
  <ScaleCrop>false</ScaleCrop>
  <HeadingPairs>
    <vt:vector size="4" baseType="variant">
      <vt:variant>
        <vt:lpstr>Θέμα</vt:lpstr>
      </vt:variant>
      <vt:variant>
        <vt:i4>3</vt:i4>
      </vt:variant>
      <vt:variant>
        <vt:lpstr>Τίτλοι διαφανειών</vt:lpstr>
      </vt:variant>
      <vt:variant>
        <vt:i4>51</vt:i4>
      </vt:variant>
    </vt:vector>
  </HeadingPairs>
  <TitlesOfParts>
    <vt:vector size="54" baseType="lpstr">
      <vt:lpstr>Cover and End Slide Master</vt:lpstr>
      <vt:lpstr>Contents Slide Master</vt:lpstr>
      <vt:lpstr>Section Break Slide Master</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Dr Eirene Katsarou</cp:lastModifiedBy>
  <cp:revision>73</cp:revision>
  <dcterms:created xsi:type="dcterms:W3CDTF">2020-01-20T05:08:25Z</dcterms:created>
  <dcterms:modified xsi:type="dcterms:W3CDTF">2023-03-19T12:00:45Z</dcterms:modified>
</cp:coreProperties>
</file>