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Fatseika</a:t>
            </a:r>
            <a:r>
              <a:rPr lang="en-US" smtClean="0"/>
              <a:t> 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l-GR" dirty="0" smtClean="0"/>
              <a:t> </a:t>
            </a:r>
          </a:p>
          <a:p>
            <a:r>
              <a:rPr lang="en-US" dirty="0" smtClean="0"/>
              <a:t>1.</a:t>
            </a:r>
            <a:endParaRPr lang="el-GR" dirty="0" smtClean="0"/>
          </a:p>
          <a:p>
            <a:r>
              <a:rPr lang="el-GR" dirty="0" smtClean="0"/>
              <a:t>Στην </a:t>
            </a:r>
            <a:r>
              <a:rPr lang="el-GR" b="1" dirty="0" err="1" smtClean="0"/>
              <a:t>ψυχολόγα</a:t>
            </a:r>
            <a:r>
              <a:rPr lang="el-GR" b="1" dirty="0" smtClean="0"/>
              <a:t> </a:t>
            </a:r>
            <a:r>
              <a:rPr lang="el-GR" dirty="0" smtClean="0"/>
              <a:t>μου θα πάω για μια συνεδρία. </a:t>
            </a: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                    </a:t>
            </a:r>
            <a:r>
              <a:rPr lang="en-US" dirty="0" smtClean="0"/>
              <a:t>0</a:t>
            </a:r>
            <a:r>
              <a:rPr lang="el-GR" dirty="0" smtClean="0"/>
              <a:t>                                                                            </a:t>
            </a:r>
            <a:r>
              <a:rPr lang="en-US" dirty="0" smtClean="0"/>
              <a:t>1</a:t>
            </a:r>
            <a:endParaRPr lang="el-GR" dirty="0" smtClean="0"/>
          </a:p>
          <a:p>
            <a:r>
              <a:rPr lang="en-US" dirty="0" smtClean="0"/>
              <a:t>2.</a:t>
            </a:r>
            <a:endParaRPr lang="el-GR" dirty="0" smtClean="0"/>
          </a:p>
          <a:p>
            <a:r>
              <a:rPr lang="el-GR" dirty="0" smtClean="0"/>
              <a:t>-Ρε </a:t>
            </a:r>
            <a:r>
              <a:rPr lang="el-GR" dirty="0" err="1" smtClean="0"/>
              <a:t>Φατσέα</a:t>
            </a:r>
            <a:r>
              <a:rPr lang="el-GR" dirty="0" smtClean="0"/>
              <a:t>, φέρε μας τέσσερα τσίπουρα!</a:t>
            </a:r>
            <a:br>
              <a:rPr lang="el-GR" dirty="0" smtClean="0"/>
            </a:br>
            <a:r>
              <a:rPr lang="el-GR" dirty="0" smtClean="0"/>
              <a:t>-Α παρατάτε με ρε! Εγώ είμαι ο </a:t>
            </a:r>
            <a:r>
              <a:rPr lang="el-GR" dirty="0" err="1" smtClean="0"/>
              <a:t>Φατσέας</a:t>
            </a:r>
            <a:r>
              <a:rPr lang="el-GR" dirty="0" smtClean="0"/>
              <a:t> ο </a:t>
            </a:r>
            <a:r>
              <a:rPr lang="el-GR" b="1" dirty="0" err="1" smtClean="0"/>
              <a:t>μεθυστάνας</a:t>
            </a:r>
            <a:r>
              <a:rPr lang="el-GR" dirty="0" smtClean="0"/>
              <a:t>! </a:t>
            </a: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                   0                                                                           1</a:t>
            </a:r>
          </a:p>
          <a:p>
            <a:r>
              <a:rPr lang="en-US" dirty="0" smtClean="0"/>
              <a:t>3</a:t>
            </a:r>
            <a:r>
              <a:rPr lang="el-GR" dirty="0" smtClean="0"/>
              <a:t>.</a:t>
            </a:r>
          </a:p>
          <a:p>
            <a:r>
              <a:rPr lang="el-GR" dirty="0" smtClean="0"/>
              <a:t>Ρε δε με παρατάτε; Έχω ψυχολογικά προβλήματα και βλέπω </a:t>
            </a:r>
            <a:r>
              <a:rPr lang="el-GR" b="1" dirty="0" smtClean="0"/>
              <a:t>ειδική </a:t>
            </a:r>
            <a:r>
              <a:rPr lang="el-GR" b="1" dirty="0" err="1" smtClean="0"/>
              <a:t>ψυχαναλύστρια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                0                                                                             1</a:t>
            </a:r>
          </a:p>
          <a:p>
            <a:r>
              <a:rPr lang="el-GR" dirty="0" smtClean="0"/>
              <a:t> </a:t>
            </a:r>
          </a:p>
          <a:p>
            <a:r>
              <a:rPr lang="en-US" dirty="0" smtClean="0"/>
              <a:t>4</a:t>
            </a:r>
            <a:r>
              <a:rPr lang="el-GR" dirty="0" smtClean="0"/>
              <a:t>.</a:t>
            </a:r>
          </a:p>
          <a:p>
            <a:r>
              <a:rPr lang="el-GR" dirty="0" smtClean="0"/>
              <a:t>Λοιπόν, πάρε αυτήν την επιταγή. Είναι δέκα χιλιάδες </a:t>
            </a:r>
            <a:r>
              <a:rPr lang="el-GR" b="1" dirty="0" err="1" smtClean="0"/>
              <a:t>ευρά</a:t>
            </a:r>
            <a:r>
              <a:rPr lang="el-GR" dirty="0" smtClean="0"/>
              <a:t>.</a:t>
            </a: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                  0                                                                            1</a:t>
            </a:r>
          </a:p>
          <a:p>
            <a:r>
              <a:rPr lang="el-GR" dirty="0" smtClean="0"/>
              <a:t> </a:t>
            </a:r>
          </a:p>
          <a:p>
            <a:endParaRPr lang="el-GR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1857356" y="2500306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- Ευθεία γραμμή σύνδεσης"/>
          <p:cNvCxnSpPr/>
          <p:nvPr/>
        </p:nvCxnSpPr>
        <p:spPr>
          <a:xfrm>
            <a:off x="1785918" y="3500438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εία γραμμή σύνδεσης"/>
          <p:cNvCxnSpPr/>
          <p:nvPr/>
        </p:nvCxnSpPr>
        <p:spPr>
          <a:xfrm>
            <a:off x="1785918" y="4214818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εία γραμμή σύνδεσης"/>
          <p:cNvCxnSpPr/>
          <p:nvPr/>
        </p:nvCxnSpPr>
        <p:spPr>
          <a:xfrm>
            <a:off x="1857356" y="5214950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Προβολή στην οθόνη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Διαφάνεια 1</vt:lpstr>
      <vt:lpstr>Fatseika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ΚΑΜΠΑΚΗ</dc:creator>
  <cp:lastModifiedBy>ΚΑΜΠΑΚΗ</cp:lastModifiedBy>
  <cp:revision>1</cp:revision>
  <dcterms:created xsi:type="dcterms:W3CDTF">2020-11-11T15:31:41Z</dcterms:created>
  <dcterms:modified xsi:type="dcterms:W3CDTF">2020-11-11T15:34:23Z</dcterms:modified>
</cp:coreProperties>
</file>