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6" r:id="rId5"/>
    <p:sldId id="261" r:id="rId6"/>
    <p:sldId id="262" r:id="rId7"/>
    <p:sldId id="263" r:id="rId8"/>
    <p:sldId id="264" r:id="rId9"/>
    <p:sldId id="265" r:id="rId10"/>
    <p:sldId id="257" r:id="rId11"/>
    <p:sldId id="259" r:id="rId12"/>
    <p:sldId id="260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E4368F-3CB2-2724-A5DD-6642574028B6}" name="Φωτης Ραμμος" initials="ΦΡ" userId="6e29152d64c670d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8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Φωτης Ραμμος" userId="6e29152d64c670dc" providerId="LiveId" clId="{8DE87126-9C3A-4A83-A6FB-4532213C3546}"/>
    <pc:docChg chg="undo custSel modSld">
      <pc:chgData name="Φωτης Ραμμος" userId="6e29152d64c670dc" providerId="LiveId" clId="{8DE87126-9C3A-4A83-A6FB-4532213C3546}" dt="2024-03-18T10:06:05.040" v="702" actId="20577"/>
      <pc:docMkLst>
        <pc:docMk/>
      </pc:docMkLst>
      <pc:sldChg chg="modSp mod">
        <pc:chgData name="Φωτης Ραμμος" userId="6e29152d64c670dc" providerId="LiveId" clId="{8DE87126-9C3A-4A83-A6FB-4532213C3546}" dt="2024-03-18T10:05:09.509" v="684" actId="20577"/>
        <pc:sldMkLst>
          <pc:docMk/>
          <pc:sldMk cId="3614069609" sldId="257"/>
        </pc:sldMkLst>
        <pc:spChg chg="mod">
          <ac:chgData name="Φωτης Ραμμος" userId="6e29152d64c670dc" providerId="LiveId" clId="{8DE87126-9C3A-4A83-A6FB-4532213C3546}" dt="2024-03-18T10:05:09.509" v="684" actId="20577"/>
          <ac:spMkLst>
            <pc:docMk/>
            <pc:sldMk cId="3614069609" sldId="257"/>
            <ac:spMk id="3" creationId="{05DD10ED-F2B2-B91E-37A8-43D225D45BAE}"/>
          </ac:spMkLst>
        </pc:spChg>
      </pc:sldChg>
      <pc:sldChg chg="modSp mod">
        <pc:chgData name="Φωτης Ραμμος" userId="6e29152d64c670dc" providerId="LiveId" clId="{8DE87126-9C3A-4A83-A6FB-4532213C3546}" dt="2024-03-18T10:06:05.040" v="702" actId="20577"/>
        <pc:sldMkLst>
          <pc:docMk/>
          <pc:sldMk cId="3144263539" sldId="259"/>
        </pc:sldMkLst>
        <pc:spChg chg="mod">
          <ac:chgData name="Φωτης Ραμμος" userId="6e29152d64c670dc" providerId="LiveId" clId="{8DE87126-9C3A-4A83-A6FB-4532213C3546}" dt="2024-03-18T10:06:05.040" v="702" actId="20577"/>
          <ac:spMkLst>
            <pc:docMk/>
            <pc:sldMk cId="3144263539" sldId="259"/>
            <ac:spMk id="3" creationId="{9EFAC71C-1D24-77F9-2EF3-17E9AD3B7577}"/>
          </ac:spMkLst>
        </pc:spChg>
      </pc:sldChg>
      <pc:sldChg chg="modSp mod">
        <pc:chgData name="Φωτης Ραμμος" userId="6e29152d64c670dc" providerId="LiveId" clId="{8DE87126-9C3A-4A83-A6FB-4532213C3546}" dt="2024-03-18T09:46:38.550" v="337" actId="20577"/>
        <pc:sldMkLst>
          <pc:docMk/>
          <pc:sldMk cId="2279753795" sldId="261"/>
        </pc:sldMkLst>
        <pc:spChg chg="mod">
          <ac:chgData name="Φωτης Ραμμος" userId="6e29152d64c670dc" providerId="LiveId" clId="{8DE87126-9C3A-4A83-A6FB-4532213C3546}" dt="2024-03-18T09:46:38.550" v="337" actId="20577"/>
          <ac:spMkLst>
            <pc:docMk/>
            <pc:sldMk cId="2279753795" sldId="261"/>
            <ac:spMk id="3" creationId="{90513426-BD09-416D-2FA7-C3FFE89F1C02}"/>
          </ac:spMkLst>
        </pc:spChg>
      </pc:sldChg>
      <pc:sldChg chg="modSp mod">
        <pc:chgData name="Φωτης Ραμμος" userId="6e29152d64c670dc" providerId="LiveId" clId="{8DE87126-9C3A-4A83-A6FB-4532213C3546}" dt="2024-03-18T10:00:57.814" v="508" actId="20577"/>
        <pc:sldMkLst>
          <pc:docMk/>
          <pc:sldMk cId="2853717912" sldId="262"/>
        </pc:sldMkLst>
        <pc:spChg chg="mod">
          <ac:chgData name="Φωτης Ραμμος" userId="6e29152d64c670dc" providerId="LiveId" clId="{8DE87126-9C3A-4A83-A6FB-4532213C3546}" dt="2024-03-18T10:00:57.814" v="508" actId="20577"/>
          <ac:spMkLst>
            <pc:docMk/>
            <pc:sldMk cId="2853717912" sldId="262"/>
            <ac:spMk id="3" creationId="{E7CAAC49-3419-EF68-DC09-F7CFED5DB8AE}"/>
          </ac:spMkLst>
        </pc:spChg>
      </pc:sldChg>
      <pc:sldChg chg="modSp mod">
        <pc:chgData name="Φωτης Ραμμος" userId="6e29152d64c670dc" providerId="LiveId" clId="{8DE87126-9C3A-4A83-A6FB-4532213C3546}" dt="2024-03-18T10:03:57.650" v="663" actId="20577"/>
        <pc:sldMkLst>
          <pc:docMk/>
          <pc:sldMk cId="3448589622" sldId="263"/>
        </pc:sldMkLst>
        <pc:spChg chg="mod">
          <ac:chgData name="Φωτης Ραμμος" userId="6e29152d64c670dc" providerId="LiveId" clId="{8DE87126-9C3A-4A83-A6FB-4532213C3546}" dt="2024-03-18T10:03:57.650" v="663" actId="20577"/>
          <ac:spMkLst>
            <pc:docMk/>
            <pc:sldMk cId="3448589622" sldId="263"/>
            <ac:spMk id="3" creationId="{B56ED87F-576B-858E-DA54-E1CDE6DB0DDE}"/>
          </ac:spMkLst>
        </pc:spChg>
      </pc:sldChg>
      <pc:sldChg chg="modSp mod">
        <pc:chgData name="Φωτης Ραμμος" userId="6e29152d64c670dc" providerId="LiveId" clId="{8DE87126-9C3A-4A83-A6FB-4532213C3546}" dt="2024-03-18T09:45:28.217" v="297" actId="20577"/>
        <pc:sldMkLst>
          <pc:docMk/>
          <pc:sldMk cId="1545676192" sldId="265"/>
        </pc:sldMkLst>
        <pc:spChg chg="mod">
          <ac:chgData name="Φωτης Ραμμος" userId="6e29152d64c670dc" providerId="LiveId" clId="{8DE87126-9C3A-4A83-A6FB-4532213C3546}" dt="2024-03-18T09:45:28.217" v="297" actId="20577"/>
          <ac:spMkLst>
            <pc:docMk/>
            <pc:sldMk cId="1545676192" sldId="265"/>
            <ac:spMk id="3" creationId="{0453F4F7-709A-EA4A-7758-ED121FA5A30D}"/>
          </ac:spMkLst>
        </pc:spChg>
      </pc:sldChg>
      <pc:sldChg chg="modSp mod">
        <pc:chgData name="Φωτης Ραμμος" userId="6e29152d64c670dc" providerId="LiveId" clId="{8DE87126-9C3A-4A83-A6FB-4532213C3546}" dt="2024-03-18T09:38:59.762" v="38" actId="20577"/>
        <pc:sldMkLst>
          <pc:docMk/>
          <pc:sldMk cId="4189150940" sldId="266"/>
        </pc:sldMkLst>
        <pc:spChg chg="mod">
          <ac:chgData name="Φωτης Ραμμος" userId="6e29152d64c670dc" providerId="LiveId" clId="{8DE87126-9C3A-4A83-A6FB-4532213C3546}" dt="2024-03-18T09:38:59.762" v="38" actId="20577"/>
          <ac:spMkLst>
            <pc:docMk/>
            <pc:sldMk cId="4189150940" sldId="266"/>
            <ac:spMk id="3" creationId="{FF3EA705-06E8-624C-019A-36BE5F22C164}"/>
          </ac:spMkLst>
        </pc:spChg>
      </pc:sldChg>
      <pc:sldChg chg="modSp mod">
        <pc:chgData name="Φωτης Ραμμος" userId="6e29152d64c670dc" providerId="LiveId" clId="{8DE87126-9C3A-4A83-A6FB-4532213C3546}" dt="2024-03-18T09:58:58.012" v="442" actId="20577"/>
        <pc:sldMkLst>
          <pc:docMk/>
          <pc:sldMk cId="3309313239" sldId="268"/>
        </pc:sldMkLst>
        <pc:spChg chg="mod">
          <ac:chgData name="Φωτης Ραμμος" userId="6e29152d64c670dc" providerId="LiveId" clId="{8DE87126-9C3A-4A83-A6FB-4532213C3546}" dt="2024-03-18T09:58:58.012" v="442" actId="20577"/>
          <ac:spMkLst>
            <pc:docMk/>
            <pc:sldMk cId="3309313239" sldId="268"/>
            <ac:spMk id="3" creationId="{43F4FDE6-18CA-FD90-3229-77A5F2951F5F}"/>
          </ac:spMkLst>
        </pc:spChg>
      </pc:sldChg>
    </pc:docChg>
  </pc:docChgLst>
  <pc:docChgLst>
    <pc:chgData name="Φωτης Ραμμος" userId="6e29152d64c670dc" providerId="LiveId" clId="{FBED607D-31A5-4510-B298-73DCA573984C}"/>
    <pc:docChg chg="undo redo custSel addSld delSld modSld sldOrd modMainMaster">
      <pc:chgData name="Φωτης Ραμμος" userId="6e29152d64c670dc" providerId="LiveId" clId="{FBED607D-31A5-4510-B298-73DCA573984C}" dt="2024-03-12T19:39:11.659" v="9404" actId="20577"/>
      <pc:docMkLst>
        <pc:docMk/>
      </pc:docMkLst>
      <pc:sldChg chg="setBg">
        <pc:chgData name="Φωτης Ραμμος" userId="6e29152d64c670dc" providerId="LiveId" clId="{FBED607D-31A5-4510-B298-73DCA573984C}" dt="2024-03-07T20:21:04.073" v="0"/>
        <pc:sldMkLst>
          <pc:docMk/>
          <pc:sldMk cId="436907039" sldId="256"/>
        </pc:sldMkLst>
      </pc:sldChg>
      <pc:sldChg chg="modSp new add del mod">
        <pc:chgData name="Φωτης Ραμμος" userId="6e29152d64c670dc" providerId="LiveId" clId="{FBED607D-31A5-4510-B298-73DCA573984C}" dt="2024-03-07T20:48:51.166" v="539" actId="47"/>
        <pc:sldMkLst>
          <pc:docMk/>
          <pc:sldMk cId="686180930" sldId="257"/>
        </pc:sldMkLst>
        <pc:spChg chg="mod">
          <ac:chgData name="Φωτης Ραμμος" userId="6e29152d64c670dc" providerId="LiveId" clId="{FBED607D-31A5-4510-B298-73DCA573984C}" dt="2024-03-07T20:28:27.699" v="312" actId="20577"/>
          <ac:spMkLst>
            <pc:docMk/>
            <pc:sldMk cId="686180930" sldId="257"/>
            <ac:spMk id="2" creationId="{A85A01BF-1B76-1B42-C12E-54F19EA50971}"/>
          </ac:spMkLst>
        </pc:spChg>
        <pc:spChg chg="mod">
          <ac:chgData name="Φωτης Ραμμος" userId="6e29152d64c670dc" providerId="LiveId" clId="{FBED607D-31A5-4510-B298-73DCA573984C}" dt="2024-03-07T20:30:24.445" v="424" actId="21"/>
          <ac:spMkLst>
            <pc:docMk/>
            <pc:sldMk cId="686180930" sldId="257"/>
            <ac:spMk id="3" creationId="{A3CAC2EA-D4F2-4E8F-9B64-D0A3D00F7FD5}"/>
          </ac:spMkLst>
        </pc:spChg>
      </pc:sldChg>
      <pc:sldChg chg="modSp new add del mod ord">
        <pc:chgData name="Φωτης Ραμμος" userId="6e29152d64c670dc" providerId="LiveId" clId="{FBED607D-31A5-4510-B298-73DCA573984C}" dt="2024-03-11T16:52:54.962" v="8067" actId="20577"/>
        <pc:sldMkLst>
          <pc:docMk/>
          <pc:sldMk cId="3614069609" sldId="257"/>
        </pc:sldMkLst>
        <pc:spChg chg="mod">
          <ac:chgData name="Φωτης Ραμμος" userId="6e29152d64c670dc" providerId="LiveId" clId="{FBED607D-31A5-4510-B298-73DCA573984C}" dt="2024-03-08T16:36:55.020" v="3343" actId="20577"/>
          <ac:spMkLst>
            <pc:docMk/>
            <pc:sldMk cId="3614069609" sldId="257"/>
            <ac:spMk id="2" creationId="{69755449-06C1-E6F0-6BE6-ECC3B71248C6}"/>
          </ac:spMkLst>
        </pc:spChg>
        <pc:spChg chg="mod">
          <ac:chgData name="Φωτης Ραμμος" userId="6e29152d64c670dc" providerId="LiveId" clId="{FBED607D-31A5-4510-B298-73DCA573984C}" dt="2024-03-11T16:52:54.962" v="8067" actId="20577"/>
          <ac:spMkLst>
            <pc:docMk/>
            <pc:sldMk cId="3614069609" sldId="257"/>
            <ac:spMk id="3" creationId="{05DD10ED-F2B2-B91E-37A8-43D225D45BAE}"/>
          </ac:spMkLst>
        </pc:spChg>
      </pc:sldChg>
      <pc:sldChg chg="modSp new del mod">
        <pc:chgData name="Φωτης Ραμμος" userId="6e29152d64c670dc" providerId="LiveId" clId="{FBED607D-31A5-4510-B298-73DCA573984C}" dt="2024-03-08T09:45:37.961" v="1329" actId="47"/>
        <pc:sldMkLst>
          <pc:docMk/>
          <pc:sldMk cId="1910112072" sldId="258"/>
        </pc:sldMkLst>
        <pc:spChg chg="mod">
          <ac:chgData name="Φωτης Ραμμος" userId="6e29152d64c670dc" providerId="LiveId" clId="{FBED607D-31A5-4510-B298-73DCA573984C}" dt="2024-03-08T09:27:51.037" v="893" actId="20577"/>
          <ac:spMkLst>
            <pc:docMk/>
            <pc:sldMk cId="1910112072" sldId="258"/>
            <ac:spMk id="2" creationId="{BD7BD3DD-6917-313C-2E92-BB58577C3E80}"/>
          </ac:spMkLst>
        </pc:spChg>
        <pc:spChg chg="mod">
          <ac:chgData name="Φωτης Ραμμος" userId="6e29152d64c670dc" providerId="LiveId" clId="{FBED607D-31A5-4510-B298-73DCA573984C}" dt="2024-03-08T09:45:29.027" v="1328" actId="5793"/>
          <ac:spMkLst>
            <pc:docMk/>
            <pc:sldMk cId="1910112072" sldId="258"/>
            <ac:spMk id="3" creationId="{32A51ECD-ECAB-1AA7-F0E0-8DA2C10E10CF}"/>
          </ac:spMkLst>
        </pc:spChg>
      </pc:sldChg>
      <pc:sldChg chg="modSp new mod">
        <pc:chgData name="Φωτης Ραμμος" userId="6e29152d64c670dc" providerId="LiveId" clId="{FBED607D-31A5-4510-B298-73DCA573984C}" dt="2024-03-12T09:33:58.997" v="8261" actId="20577"/>
        <pc:sldMkLst>
          <pc:docMk/>
          <pc:sldMk cId="3144263539" sldId="259"/>
        </pc:sldMkLst>
        <pc:spChg chg="mod">
          <ac:chgData name="Φωτης Ραμμος" userId="6e29152d64c670dc" providerId="LiveId" clId="{FBED607D-31A5-4510-B298-73DCA573984C}" dt="2024-03-08T09:47:46.165" v="1470" actId="20577"/>
          <ac:spMkLst>
            <pc:docMk/>
            <pc:sldMk cId="3144263539" sldId="259"/>
            <ac:spMk id="2" creationId="{0D9481F5-281F-DD71-670C-9141D5A331FC}"/>
          </ac:spMkLst>
        </pc:spChg>
        <pc:spChg chg="mod">
          <ac:chgData name="Φωτης Ραμμος" userId="6e29152d64c670dc" providerId="LiveId" clId="{FBED607D-31A5-4510-B298-73DCA573984C}" dt="2024-03-12T09:33:58.997" v="8261" actId="20577"/>
          <ac:spMkLst>
            <pc:docMk/>
            <pc:sldMk cId="3144263539" sldId="259"/>
            <ac:spMk id="3" creationId="{9EFAC71C-1D24-77F9-2EF3-17E9AD3B7577}"/>
          </ac:spMkLst>
        </pc:spChg>
      </pc:sldChg>
      <pc:sldChg chg="modSp new mod addCm delCm">
        <pc:chgData name="Φωτης Ραμμος" userId="6e29152d64c670dc" providerId="LiveId" clId="{FBED607D-31A5-4510-B298-73DCA573984C}" dt="2024-03-11T17:01:19.121" v="8254" actId="113"/>
        <pc:sldMkLst>
          <pc:docMk/>
          <pc:sldMk cId="2679767470" sldId="260"/>
        </pc:sldMkLst>
        <pc:spChg chg="mod">
          <ac:chgData name="Φωτης Ραμμος" userId="6e29152d64c670dc" providerId="LiveId" clId="{FBED607D-31A5-4510-B298-73DCA573984C}" dt="2024-03-08T10:08:09.063" v="2066" actId="2711"/>
          <ac:spMkLst>
            <pc:docMk/>
            <pc:sldMk cId="2679767470" sldId="260"/>
            <ac:spMk id="2" creationId="{C4803C9E-763C-2CF9-9168-A9FC048B5DCA}"/>
          </ac:spMkLst>
        </pc:spChg>
        <pc:spChg chg="mod">
          <ac:chgData name="Φωτης Ραμμος" userId="6e29152d64c670dc" providerId="LiveId" clId="{FBED607D-31A5-4510-B298-73DCA573984C}" dt="2024-03-11T17:01:19.121" v="8254" actId="113"/>
          <ac:spMkLst>
            <pc:docMk/>
            <pc:sldMk cId="2679767470" sldId="260"/>
            <ac:spMk id="3" creationId="{FD01DC90-2730-7543-19F0-DD8F0BF83C6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Φωτης Ραμμος" userId="6e29152d64c670dc" providerId="LiveId" clId="{FBED607D-31A5-4510-B298-73DCA573984C}" dt="2024-03-08T16:53:03.257" v="3511"/>
              <pc2:cmMkLst xmlns:pc2="http://schemas.microsoft.com/office/powerpoint/2019/9/main/command">
                <pc:docMk/>
                <pc:sldMk cId="2679767470" sldId="260"/>
                <pc2:cmMk id="{B6B91CFA-7773-48A1-926F-9300DBE5D452}"/>
              </pc2:cmMkLst>
            </pc226:cmChg>
          </p:ext>
        </pc:extLst>
      </pc:sldChg>
      <pc:sldChg chg="modSp new mod ord">
        <pc:chgData name="Φωτης Ραμμος" userId="6e29152d64c670dc" providerId="LiveId" clId="{FBED607D-31A5-4510-B298-73DCA573984C}" dt="2024-03-12T18:11:08.722" v="9188" actId="1076"/>
        <pc:sldMkLst>
          <pc:docMk/>
          <pc:sldMk cId="2279753795" sldId="261"/>
        </pc:sldMkLst>
        <pc:spChg chg="mod">
          <ac:chgData name="Φωτης Ραμμος" userId="6e29152d64c670dc" providerId="LiveId" clId="{FBED607D-31A5-4510-B298-73DCA573984C}" dt="2024-03-08T16:04:56.872" v="2681" actId="122"/>
          <ac:spMkLst>
            <pc:docMk/>
            <pc:sldMk cId="2279753795" sldId="261"/>
            <ac:spMk id="2" creationId="{F7C3D6DE-6680-9C16-1BB5-98B508C1900F}"/>
          </ac:spMkLst>
        </pc:spChg>
        <pc:spChg chg="mod">
          <ac:chgData name="Φωτης Ραμμος" userId="6e29152d64c670dc" providerId="LiveId" clId="{FBED607D-31A5-4510-B298-73DCA573984C}" dt="2024-03-12T18:11:08.722" v="9188" actId="1076"/>
          <ac:spMkLst>
            <pc:docMk/>
            <pc:sldMk cId="2279753795" sldId="261"/>
            <ac:spMk id="3" creationId="{90513426-BD09-416D-2FA7-C3FFE89F1C02}"/>
          </ac:spMkLst>
        </pc:spChg>
      </pc:sldChg>
      <pc:sldChg chg="modSp new mod">
        <pc:chgData name="Φωτης Ραμμος" userId="6e29152d64c670dc" providerId="LiveId" clId="{FBED607D-31A5-4510-B298-73DCA573984C}" dt="2024-03-12T19:10:02.960" v="9246" actId="20577"/>
        <pc:sldMkLst>
          <pc:docMk/>
          <pc:sldMk cId="2853717912" sldId="262"/>
        </pc:sldMkLst>
        <pc:spChg chg="mod">
          <ac:chgData name="Φωτης Ραμμος" userId="6e29152d64c670dc" providerId="LiveId" clId="{FBED607D-31A5-4510-B298-73DCA573984C}" dt="2024-03-09T08:40:20.664" v="4324" actId="20577"/>
          <ac:spMkLst>
            <pc:docMk/>
            <pc:sldMk cId="2853717912" sldId="262"/>
            <ac:spMk id="2" creationId="{7C490314-E090-35A0-1527-655A670A8E00}"/>
          </ac:spMkLst>
        </pc:spChg>
        <pc:spChg chg="mod">
          <ac:chgData name="Φωτης Ραμμος" userId="6e29152d64c670dc" providerId="LiveId" clId="{FBED607D-31A5-4510-B298-73DCA573984C}" dt="2024-03-12T19:10:02.960" v="9246" actId="20577"/>
          <ac:spMkLst>
            <pc:docMk/>
            <pc:sldMk cId="2853717912" sldId="262"/>
            <ac:spMk id="3" creationId="{E7CAAC49-3419-EF68-DC09-F7CFED5DB8AE}"/>
          </ac:spMkLst>
        </pc:spChg>
      </pc:sldChg>
      <pc:sldChg chg="modSp new mod">
        <pc:chgData name="Φωτης Ραμμος" userId="6e29152d64c670dc" providerId="LiveId" clId="{FBED607D-31A5-4510-B298-73DCA573984C}" dt="2024-03-12T19:11:41.480" v="9327" actId="20577"/>
        <pc:sldMkLst>
          <pc:docMk/>
          <pc:sldMk cId="3448589622" sldId="263"/>
        </pc:sldMkLst>
        <pc:spChg chg="mod">
          <ac:chgData name="Φωτης Ραμμος" userId="6e29152d64c670dc" providerId="LiveId" clId="{FBED607D-31A5-4510-B298-73DCA573984C}" dt="2024-03-09T09:17:07.703" v="4738" actId="20577"/>
          <ac:spMkLst>
            <pc:docMk/>
            <pc:sldMk cId="3448589622" sldId="263"/>
            <ac:spMk id="2" creationId="{D408DF1C-6996-DE3F-B818-A4F994AED23C}"/>
          </ac:spMkLst>
        </pc:spChg>
        <pc:spChg chg="mod">
          <ac:chgData name="Φωτης Ραμμος" userId="6e29152d64c670dc" providerId="LiveId" clId="{FBED607D-31A5-4510-B298-73DCA573984C}" dt="2024-03-12T19:11:41.480" v="9327" actId="20577"/>
          <ac:spMkLst>
            <pc:docMk/>
            <pc:sldMk cId="3448589622" sldId="263"/>
            <ac:spMk id="3" creationId="{B56ED87F-576B-858E-DA54-E1CDE6DB0DDE}"/>
          </ac:spMkLst>
        </pc:spChg>
      </pc:sldChg>
      <pc:sldChg chg="modSp new mod">
        <pc:chgData name="Φωτης Ραμμος" userId="6e29152d64c670dc" providerId="LiveId" clId="{FBED607D-31A5-4510-B298-73DCA573984C}" dt="2024-03-12T19:15:25.034" v="9333" actId="20577"/>
        <pc:sldMkLst>
          <pc:docMk/>
          <pc:sldMk cId="1076322734" sldId="264"/>
        </pc:sldMkLst>
        <pc:spChg chg="mod">
          <ac:chgData name="Φωτης Ραμμος" userId="6e29152d64c670dc" providerId="LiveId" clId="{FBED607D-31A5-4510-B298-73DCA573984C}" dt="2024-03-09T09:53:09.989" v="5446" actId="20577"/>
          <ac:spMkLst>
            <pc:docMk/>
            <pc:sldMk cId="1076322734" sldId="264"/>
            <ac:spMk id="2" creationId="{BAE7AEFA-3667-8DD0-14EA-ECCE2BAED69B}"/>
          </ac:spMkLst>
        </pc:spChg>
        <pc:spChg chg="mod">
          <ac:chgData name="Φωτης Ραμμος" userId="6e29152d64c670dc" providerId="LiveId" clId="{FBED607D-31A5-4510-B298-73DCA573984C}" dt="2024-03-12T19:15:25.034" v="9333" actId="20577"/>
          <ac:spMkLst>
            <pc:docMk/>
            <pc:sldMk cId="1076322734" sldId="264"/>
            <ac:spMk id="3" creationId="{07A646A7-16F7-185E-035D-BB376A914CB6}"/>
          </ac:spMkLst>
        </pc:spChg>
      </pc:sldChg>
      <pc:sldChg chg="modSp new mod">
        <pc:chgData name="Φωτης Ραμμος" userId="6e29152d64c670dc" providerId="LiveId" clId="{FBED607D-31A5-4510-B298-73DCA573984C}" dt="2024-03-12T19:39:11.659" v="9404" actId="20577"/>
        <pc:sldMkLst>
          <pc:docMk/>
          <pc:sldMk cId="1545676192" sldId="265"/>
        </pc:sldMkLst>
        <pc:spChg chg="mod">
          <ac:chgData name="Φωτης Ραμμος" userId="6e29152d64c670dc" providerId="LiveId" clId="{FBED607D-31A5-4510-B298-73DCA573984C}" dt="2024-03-11T16:38:38.354" v="7677" actId="1076"/>
          <ac:spMkLst>
            <pc:docMk/>
            <pc:sldMk cId="1545676192" sldId="265"/>
            <ac:spMk id="2" creationId="{C8C3D3BF-FCDC-7D33-C515-4D221582E0F8}"/>
          </ac:spMkLst>
        </pc:spChg>
        <pc:spChg chg="mod">
          <ac:chgData name="Φωτης Ραμμος" userId="6e29152d64c670dc" providerId="LiveId" clId="{FBED607D-31A5-4510-B298-73DCA573984C}" dt="2024-03-12T19:39:11.659" v="9404" actId="20577"/>
          <ac:spMkLst>
            <pc:docMk/>
            <pc:sldMk cId="1545676192" sldId="265"/>
            <ac:spMk id="3" creationId="{0453F4F7-709A-EA4A-7758-ED121FA5A30D}"/>
          </ac:spMkLst>
        </pc:spChg>
      </pc:sldChg>
      <pc:sldChg chg="new del">
        <pc:chgData name="Φωτης Ραμμος" userId="6e29152d64c670dc" providerId="LiveId" clId="{FBED607D-31A5-4510-B298-73DCA573984C}" dt="2024-03-09T10:35:15.668" v="6137" actId="47"/>
        <pc:sldMkLst>
          <pc:docMk/>
          <pc:sldMk cId="2114593792" sldId="266"/>
        </pc:sldMkLst>
      </pc:sldChg>
      <pc:sldChg chg="modSp new mod">
        <pc:chgData name="Φωτης Ραμμος" userId="6e29152d64c670dc" providerId="LiveId" clId="{FBED607D-31A5-4510-B298-73DCA573984C}" dt="2024-03-12T18:08:03.480" v="9030" actId="1076"/>
        <pc:sldMkLst>
          <pc:docMk/>
          <pc:sldMk cId="4189150940" sldId="266"/>
        </pc:sldMkLst>
        <pc:spChg chg="mod">
          <ac:chgData name="Φωτης Ραμμος" userId="6e29152d64c670dc" providerId="LiveId" clId="{FBED607D-31A5-4510-B298-73DCA573984C}" dt="2024-03-12T18:05:35.032" v="8920" actId="14100"/>
          <ac:spMkLst>
            <pc:docMk/>
            <pc:sldMk cId="4189150940" sldId="266"/>
            <ac:spMk id="2" creationId="{5BBD0D91-7BBF-555C-0130-F74F79487C20}"/>
          </ac:spMkLst>
        </pc:spChg>
        <pc:spChg chg="mod">
          <ac:chgData name="Φωτης Ραμμος" userId="6e29152d64c670dc" providerId="LiveId" clId="{FBED607D-31A5-4510-B298-73DCA573984C}" dt="2024-03-12T18:08:03.480" v="9030" actId="1076"/>
          <ac:spMkLst>
            <pc:docMk/>
            <pc:sldMk cId="4189150940" sldId="266"/>
            <ac:spMk id="3" creationId="{FF3EA705-06E8-624C-019A-36BE5F22C164}"/>
          </ac:spMkLst>
        </pc:spChg>
      </pc:sldChg>
      <pc:sldChg chg="addSp delSp modSp new mod">
        <pc:chgData name="Φωτης Ραμμος" userId="6e29152d64c670dc" providerId="LiveId" clId="{FBED607D-31A5-4510-B298-73DCA573984C}" dt="2024-03-12T17:05:58.777" v="8502" actId="27309"/>
        <pc:sldMkLst>
          <pc:docMk/>
          <pc:sldMk cId="2004655436" sldId="267"/>
        </pc:sldMkLst>
        <pc:spChg chg="mod">
          <ac:chgData name="Φωτης Ραμμος" userId="6e29152d64c670dc" providerId="LiveId" clId="{FBED607D-31A5-4510-B298-73DCA573984C}" dt="2024-03-11T07:54:27.851" v="6909" actId="1076"/>
          <ac:spMkLst>
            <pc:docMk/>
            <pc:sldMk cId="2004655436" sldId="267"/>
            <ac:spMk id="2" creationId="{C53E3445-F276-B0EB-CE6C-41386D3E2E59}"/>
          </ac:spMkLst>
        </pc:spChg>
        <pc:spChg chg="mod">
          <ac:chgData name="Φωτης Ραμμος" userId="6e29152d64c670dc" providerId="LiveId" clId="{FBED607D-31A5-4510-B298-73DCA573984C}" dt="2024-03-11T16:17:38.048" v="7159" actId="20577"/>
          <ac:spMkLst>
            <pc:docMk/>
            <pc:sldMk cId="2004655436" sldId="267"/>
            <ac:spMk id="3" creationId="{2D63B94C-098B-1F5F-3F1A-7D7BCA477366}"/>
          </ac:spMkLst>
        </pc:spChg>
        <pc:graphicFrameChg chg="add del modGraphic">
          <ac:chgData name="Φωτης Ραμμος" userId="6e29152d64c670dc" providerId="LiveId" clId="{FBED607D-31A5-4510-B298-73DCA573984C}" dt="2024-03-12T17:05:58.777" v="8502" actId="27309"/>
          <ac:graphicFrameMkLst>
            <pc:docMk/>
            <pc:sldMk cId="2004655436" sldId="267"/>
            <ac:graphicFrameMk id="5" creationId="{CFEC2F48-B486-2014-A662-6D32B167FD4A}"/>
          </ac:graphicFrameMkLst>
        </pc:graphicFrameChg>
      </pc:sldChg>
      <pc:sldChg chg="modSp new mod">
        <pc:chgData name="Φωτης Ραμμος" userId="6e29152d64c670dc" providerId="LiveId" clId="{FBED607D-31A5-4510-B298-73DCA573984C}" dt="2024-03-12T18:00:48.060" v="8836" actId="115"/>
        <pc:sldMkLst>
          <pc:docMk/>
          <pc:sldMk cId="3309313239" sldId="268"/>
        </pc:sldMkLst>
        <pc:spChg chg="mod">
          <ac:chgData name="Φωτης Ραμμος" userId="6e29152d64c670dc" providerId="LiveId" clId="{FBED607D-31A5-4510-B298-73DCA573984C}" dt="2024-03-11T16:22:28.069" v="7405" actId="113"/>
          <ac:spMkLst>
            <pc:docMk/>
            <pc:sldMk cId="3309313239" sldId="268"/>
            <ac:spMk id="2" creationId="{9AA2E102-DBA8-A931-37F9-3E665244109B}"/>
          </ac:spMkLst>
        </pc:spChg>
        <pc:spChg chg="mod">
          <ac:chgData name="Φωτης Ραμμος" userId="6e29152d64c670dc" providerId="LiveId" clId="{FBED607D-31A5-4510-B298-73DCA573984C}" dt="2024-03-12T18:00:48.060" v="8836" actId="115"/>
          <ac:spMkLst>
            <pc:docMk/>
            <pc:sldMk cId="3309313239" sldId="268"/>
            <ac:spMk id="3" creationId="{43F4FDE6-18CA-FD90-3229-77A5F2951F5F}"/>
          </ac:spMkLst>
        </pc:spChg>
      </pc:sldChg>
      <pc:sldMasterChg chg="setBg modSldLayout">
        <pc:chgData name="Φωτης Ραμμος" userId="6e29152d64c670dc" providerId="LiveId" clId="{FBED607D-31A5-4510-B298-73DCA573984C}" dt="2024-03-07T20:21:04.073" v="0"/>
        <pc:sldMasterMkLst>
          <pc:docMk/>
          <pc:sldMasterMk cId="2294197583" sldId="2147483648"/>
        </pc:sldMasterMkLst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3226829997" sldId="2147483649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2967356088" sldId="2147483650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2412004684" sldId="2147483651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1056130383" sldId="2147483652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158050035" sldId="2147483653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1606594289" sldId="2147483654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1880329110" sldId="2147483655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593719489" sldId="2147483656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771569534" sldId="2147483657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2992481486" sldId="2147483658"/>
          </pc:sldLayoutMkLst>
        </pc:sldLayoutChg>
        <pc:sldLayoutChg chg="setBg">
          <pc:chgData name="Φωτης Ραμμος" userId="6e29152d64c670dc" providerId="LiveId" clId="{FBED607D-31A5-4510-B298-73DCA573984C}" dt="2024-03-07T20:21:04.073" v="0"/>
          <pc:sldLayoutMkLst>
            <pc:docMk/>
            <pc:sldMasterMk cId="2294197583" sldId="2147483648"/>
            <pc:sldLayoutMk cId="179546878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78FE2CD-F5C0-D240-88C4-3490FCB88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68501858-6F52-5190-58E2-381244AA1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285DA1E-0EFF-1547-11CB-1D8D35A66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88106695-BDAF-D87C-1EAB-10A9DFCC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7ED8DAB1-7533-FC13-A30C-537A7D2B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2682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846CFE8-BC98-8174-34C1-BF9A4C27A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C93E27D1-533E-A80A-C8BB-CC8DC0292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2B4B3D4-C26F-ECBC-CA56-48E1BDEA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9E9E4308-8B51-4DF8-0507-AC01CA18E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13EA00D-094D-8BDE-F9DA-5B3332AB7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9248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52DD8D20-9B39-8086-9614-E836EF292C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A2F02EDB-8FAE-068E-9340-92D3C2D3B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061420BD-6369-7FAE-1E5A-18EC3CDE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BA03D3E5-3E78-A145-4143-59750390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CFE68E5-5A68-174D-2C2B-A76C8289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9546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C8628CA-B517-CAB1-691D-CE30A72C9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7BE14283-9039-8309-C723-29DDD8391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53DD96D-652F-AC17-59D2-61E143E4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2C70B1B-ECB8-7B7D-AAFE-5C67A0CC0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12AFDA6-F932-36C3-BFF4-0408011F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6735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389D4A1-DB7F-EBEB-8CED-892F3B8D7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1476AD09-59AE-2954-1787-DA3F8BA57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E0C8AC8C-996D-06C7-4469-86305EABA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CA0499D-DB8D-8E3C-8193-1077B43C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2ED17D4-C260-A047-432A-0989B04F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1200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55E9B68-F08A-F6D4-19D5-D27DC6FC5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043E60C-DB94-C187-55C0-D562CCAAC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1C409DA2-11D4-E5A1-E328-02B6BFC2C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59FF913A-4381-231C-ECED-D88CA2A7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99F2A7D0-8E35-550D-0796-1F31B000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A2F4201F-667E-5CF4-CB55-966606AE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5613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F788826-883E-E43A-5E97-54B75AF37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A78E52A8-905F-09AF-7D50-D5E25C4EC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AC598C6F-179F-A825-AA49-B776FBE2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08553E07-B537-532D-1732-20B8EE8F0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AAEDFB72-D7C5-22B9-0E3A-C171FE9789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B4AAB861-99BE-EF1F-DD0C-AD3C7706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36A23F35-3ADF-23E3-01D6-D0E3573E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D6C3DDBC-5928-A816-7389-5FF17551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805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2FF492F-C3C7-F0D3-C4B3-4B15661AF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845451FD-B25B-9FFB-284B-F3E43203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6393266D-F7F2-B324-EAD4-D2B276F73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7D59826B-EC48-52EE-03CF-2968BA8E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0659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03022E51-E14C-81CB-9A83-6FB41196E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7D38E048-1293-28B2-9A22-98A6D458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AA843C30-C53D-8AD3-AE74-74134A51E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8032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48C78FC-A7DF-EAC7-0E58-3C1847F7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F50FBDF-6916-F550-BE02-C9F61D739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AE924341-FFC2-000F-D6A1-F321DC284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378C543B-8266-0534-31E3-4214D062D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0A95ACC8-7888-A8D3-D943-F83659FC6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A17F18B6-0AF2-AED5-5D56-98949243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9371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57C7D5D-BEC5-1BAB-00B2-68715F5CC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201E81AA-6A42-4570-91FB-43B308AA1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C755484E-1BDB-A682-1EE6-E2C48F498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1FA8283-7337-93AA-329E-145E6FC5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A54CABE1-A565-6989-28DE-0667F0E70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81227ED3-5C30-5697-E7A9-A45035BA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71569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1EAAB1B0-A7B2-415B-E356-BD1C5E3E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D0056BCD-DAB0-1FBC-85BB-B52ABE25A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7A9D9BCC-9AD6-E43F-AEDE-32720A71AA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7B747-F676-4C9F-9E76-074C6F400389}" type="datetimeFigureOut">
              <a:rPr lang="el-GR" smtClean="0"/>
              <a:pPr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2CE6BCFB-03A9-F60B-BD6B-8888DA700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2DA1FDAD-A4C6-1561-A3B8-C1D185DE6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ACDC1-AA00-42E5-81E4-324BF39EDDD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9419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7F11BC3-A7F8-5E8A-DA72-5E56B07CC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825"/>
            <a:ext cx="9144000" cy="2387600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Έλληνες, Φοίνικες και αλφάβητο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0A5F8580-CC38-9DE0-8DF2-36C75F65A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13/3/24</a:t>
            </a:r>
          </a:p>
        </p:txBody>
      </p:sp>
    </p:spTree>
    <p:extLst>
      <p:ext uri="{BB962C8B-B14F-4D97-AF65-F5344CB8AC3E}">
        <p14:creationId xmlns:p14="http://schemas.microsoft.com/office/powerpoint/2010/main" xmlns="" val="436907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9755449-06C1-E6F0-6BE6-ECC3B712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Σχέσεις Ελλήνων-Φοινίκων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5DD10ED-F2B2-B91E-37A8-43D225D45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Παρακμή ευβοϊκών πόλεων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αντίκτυπος στις ευβοϊκές δραστηριότητες σε Ελλάδα και Μεσόγειο. Την ίδια περίπου περίοδο διακόπτεται και η εισαγωγή ευβοϊκών κεραμικών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Mina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Αποδείξεις μεταφοράς εμπορευμάτων από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Φοίνικες ή άλλους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στην ανατολική Μεσόγειο κατά τον 9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8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Διακοπή εισαγωγής κεραμικών στην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(τέλη 8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Διακοπή μεταφοράς ευβοϊκών αγγείων σε Δύση, Μακεδονία, βορειοδυτικό Αιγαίο (τέλη 8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Άλλες απόψεις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Μεταφορά προϊόντων στο Αιγαίο από τους Φοίνικες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Προμήθεια ανατολίτικων προϊόντων για τους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Κύπρο ή Ρόδο χωρίς επαφή με τις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συρολεβαντίνικες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ακτές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4069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D9481F5-281F-DD71-670C-9141D5A3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EFAC71C-1D24-77F9-2EF3-17E9AD3B7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0400" indent="-230400"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 έρευνα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συνεργασία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Ευβοέων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-Φοινίκων σε μεταφορές και αποικισμό (μάλλον με πρωτοβουλία των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Ευβοέων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30400" indent="-230400" algn="just"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Αιτίες συνεργασίας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Ίδρυση από κοινού εγκαταστάσεων ανά τη Μεσόγειο (ανάλογο παράδειγμα αποτελεί υποτιθέμενη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συνεργασία Φοινίκων-</a:t>
            </a:r>
            <a:r>
              <a:rPr lang="el-G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Ετεοκυπρίων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κατά το 10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Εισαγωγές αγροτικών προϊόντων σε Φοινίκη και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Τύρο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426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4803C9E-763C-2CF9-9168-A9FC048B5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Αλφάβητο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D01DC90-2730-7543-19F0-DD8F0BF83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(ή αργότερα)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Πρώτες προσπάθειες δημιουργίας ελληνικού αλφαβήτου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Εισαγωγή αλφαβήτου στον ελλαδικό χώρο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αποτέλεσμα συνεργασίας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Ευβοέων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-Φοινίκων ή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Ευβοέων-Αραμαίων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10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Ουγκαρίτ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πλήρες αλφαβητικό σύστημα γραφής(;) (14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ή αργότερα)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«Παραδοσιακή» άποψη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δημιουργία ελληνικού αλφαβήτου με βάση τη φοινικική γραφή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Ηρόδοτος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«</a:t>
            </a:r>
            <a:r>
              <a:rPr lang="el-G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Φοινικήια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ή «</a:t>
            </a:r>
            <a:r>
              <a:rPr lang="el-G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καδμήια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γράμματα («</a:t>
            </a:r>
            <a:r>
              <a:rPr lang="el-G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αραμαϊκά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xmlns="" val="267976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53E3445-F276-B0EB-CE6C-41386D3E2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81037"/>
            <a:ext cx="12192000" cy="1325563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Μετακίνηση-μετανάστευση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μετεγκατάσταση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D63B94C-098B-1F5F-3F1A-7D7BCA477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της παρακμής των μυκηναϊκών ανακτόρων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Μυκηναϊκή κεραμική στα νότια παράλια Μ. Ασίας-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Συροπαλαιστίνης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απόδειξη των μετακινήσεων από το Αιγαίο</a:t>
            </a:r>
          </a:p>
        </p:txBody>
      </p:sp>
    </p:spTree>
    <p:extLst>
      <p:ext uri="{BB962C8B-B14F-4D97-AF65-F5344CB8AC3E}">
        <p14:creationId xmlns:p14="http://schemas.microsoft.com/office/powerpoint/2010/main" xmlns="" val="200465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AA2E102-DBA8-A931-37F9-3E6652441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Κύπρος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3F4FDE6-18CA-FD90-3229-77A5F2951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Αναδείχθηκε σε σημαντικό εμπορικό κέντρο λόγω των καταστροφών σε Αιγαίο, κράτος Χετταίων και μικρά κρατίδια σε Συρία και Παλαιστίνη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Τεύκρου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ενδεικτικό της διάρκειας των σχέσεων της Κύπρου με την Κρήτη και την ηπειρωτική Ελλάδα 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Κυπριακή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(β΄ μισό 11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 και 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ευβοϊκή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(750-700 π.Χ.) κεραμική γεωμετρικής περιόδου στη Ρόδο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ελληνική μετανάστευση στην Κύπρο αποδεικνύεται από αρχαιολογικές μαρτυρίες και την αλλαγή της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κυπρο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-ελληνικής διαλέκτου στο νησί</a:t>
            </a:r>
          </a:p>
        </p:txBody>
      </p:sp>
    </p:spTree>
    <p:extLst>
      <p:ext uri="{BB962C8B-B14F-4D97-AF65-F5344CB8AC3E}">
        <p14:creationId xmlns:p14="http://schemas.microsoft.com/office/powerpoint/2010/main" xmlns="" val="330931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BBD0D91-7BBF-555C-0130-F74F79487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32980"/>
            <a:ext cx="12192000" cy="1325563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Ελληνική παρουσία στις ακτές της βόρειας Συρίας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F3EA705-06E8-624C-019A-36BE5F22C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8543"/>
            <a:ext cx="10515600" cy="4351338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endParaRPr lang="el-GR" dirty="0"/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Έντονη ελληνική αποικιστική δραστηριότητα μετά τον Τεύκρο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Ιωάννης </a:t>
            </a:r>
            <a:r>
              <a:rPr lang="el-GR" u="sng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Μαλάλας</a:t>
            </a:r>
            <a:r>
              <a:rPr lang="el-GR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(6</a:t>
            </a:r>
            <a:r>
              <a:rPr lang="el-GR" u="sng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αι. μ.Χ.)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→ λόγος για μετανάστευση </a:t>
            </a:r>
            <a:r>
              <a:rPr lang="el-GR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Κρητών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και Κυπρίων στη μετέπειτα θέση της Αντιόχειας. Ίδρυση </a:t>
            </a:r>
            <a:r>
              <a:rPr lang="el-GR" b="1" u="sng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Αμυκής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ή </a:t>
            </a:r>
            <a:r>
              <a:rPr lang="el-GR" b="1" u="sng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Κιτίας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</a:t>
            </a:r>
            <a:r>
              <a:rPr lang="el-GR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ή 11</a:t>
            </a:r>
            <a:r>
              <a:rPr lang="el-GR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αι. π.Χ.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).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Συμπληρώνει το </a:t>
            </a:r>
            <a:r>
              <a:rPr lang="el-GR" b="1" u="sng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Λιβάνιο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el-GR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αι. π.Χ.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endParaRPr lang="el-GR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Συνάντηση Κυπρίων και Μυκηναίων που προϋπήρχαν στην περιοχή(;) από τον προηγούμενο αιώνα (ή μικρότερο διάστημα, ίσως 9</a:t>
            </a:r>
            <a:r>
              <a:rPr lang="el-GR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αι. π.Χ.)</a:t>
            </a:r>
          </a:p>
          <a:p>
            <a:pPr algn="just"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Αμυκή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→ </a:t>
            </a:r>
            <a:r>
              <a:rPr lang="en-US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amuq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στα σημιτικά «κοίλωμα, βάθος»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Ίσως σχετίζεται με την </a:t>
            </a:r>
            <a:r>
              <a:rPr lang="el-GR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προϋπάρχουσα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ονομασία της τοποθεσίας. Διατηρεί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την ίδια σημασία μέχρι σήμερα</a:t>
            </a:r>
          </a:p>
        </p:txBody>
      </p:sp>
    </p:spTree>
    <p:extLst>
      <p:ext uri="{BB962C8B-B14F-4D97-AF65-F5344CB8AC3E}">
        <p14:creationId xmlns:p14="http://schemas.microsoft.com/office/powerpoint/2010/main" xmlns="" val="4189150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7C3D6DE-6680-9C16-1BB5-98B508C1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Mina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0513426-BD09-416D-2FA7-C3FFE89F1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endParaRPr 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Ίδρυση</a:t>
            </a:r>
            <a:r>
              <a:rPr lang="el-G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εμπόριου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Έλληνες, κυρίως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(περ. 9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Αποτέλεσμα του ελληνικού ενδιαφέροντος για την περιοχή από το 12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(11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συνεχιστές των Μυκηναίων όσον αφορά τις διασυνδέσεις από το βόρειο Αιγαίο μέχρι τη συριακή ακτή (και αργότερα μέχρι τη Δύση) μέχρι τις απαρχές του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</p:txBody>
      </p:sp>
    </p:spTree>
    <p:extLst>
      <p:ext uri="{BB962C8B-B14F-4D97-AF65-F5344CB8AC3E}">
        <p14:creationId xmlns:p14="http://schemas.microsoft.com/office/powerpoint/2010/main" xmlns="" val="227975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C490314-E090-35A0-1527-655A670A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7CAAC49-3419-EF68-DC09-F7CFED5DB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062"/>
            <a:ext cx="10515600" cy="4351338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Αρχαιολογικά δεδομένα: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950-900 π.Χ. και έπειτα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έναρξη μεταφοράς ευβοϊκής κεραμικής σε θέσεις κατά μήκος της βόρειας συριακής ακτής. 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Κορύφωση του φαινομένου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8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τέλη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 από Ταρσό και Μερσίνη (μέσα 8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- 696 π.Χ.)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Ανατολίτικα προϊόντα σε τάφους του β΄ μισού του 10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Λευκαντί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Πλακαρή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Μόνιμη ελληνική αποικία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Mina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λίγο πριν το 750 π.Χ.(;)</a:t>
            </a: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Εγκατάσταση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Ευβοέων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(ενδεχομένως σε συνεργασία με ανατολίτες) στις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Πιθηκούσσες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(μέσα 8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π.Χ.). Οι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ήταν πιθανότατα οι ιδρυτές του οικισμού </a:t>
            </a:r>
          </a:p>
        </p:txBody>
      </p:sp>
    </p:spTree>
    <p:extLst>
      <p:ext uri="{BB962C8B-B14F-4D97-AF65-F5344CB8AC3E}">
        <p14:creationId xmlns:p14="http://schemas.microsoft.com/office/powerpoint/2010/main" xmlns="" val="2853717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408DF1C-6996-DE3F-B818-A4F994AE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56ED87F-576B-858E-DA54-E1CDE6DB0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8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τέλη 7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αυξημένες εισαγωγές ελληνικής κεραμικής στην ευρύτερη περιοχή παράλιας ζώνης βόρειας Συρίας-Κιλικίας</a:t>
            </a: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Νεοασσυριακή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Αυτοκρατορία και μεταρρυθμίσεις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Τιγκλάτ-Πιλεσέρ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Γ΄ (μέσα 8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ευνοϊκή συγκυρία για το ελληνικό εμπόριο</a:t>
            </a: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Αυστηροί έλεγχοι στα λιμάνια από την Κιλικία μέχρι τη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Συροπαλαιστίνη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Νέο καθεστώς επαρχιακής διοίκησης</a:t>
            </a:r>
            <a:r>
              <a:rPr lang="el-G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Pax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Assyriaca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περ. τέλη 8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καταλυτικός παράγοντας για εμπορικό ισοζύγιο και μετανάστευση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Επιβολή περιοριστικών μέτρων κατά του εμπορίου εκ μέρους της αυτοκρατορίας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Σκοπός του μέτρου ήταν η είσπραξη φορολογικών τελών. Το μέτρο ευνόησε το ελληνικό εμπόριο (σε βάρος του φοινικικού και του κυπριακού)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el-G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8589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AE7AEFA-3667-8DD0-14EA-ECCE2BAED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7A646A7-16F7-185E-035D-BB376A914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0400" indent="-230400"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ενδεχόμενο της μόνιμης ελληνικής παρουσίας στην περιοχή έχει αποκλειστεί λόγω στοιχείων που προέκυψαν στην πορεία (αρχιτεκτονική, ταφικά έθιμα, ελληνικά αγγεία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αποκλειστικά πόσεως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30400" indent="-230400" algn="just"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400" indent="-230400"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Πιθανοί αίτιοι της ύπαρξης αποκλειστικά συμποτικών αγγείων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Ελληνικής καταγωγής κάτοικοι του οικισμού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Κύπριοι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Λαοί της περιοχής (κυρίως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Ασσύριοι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Μισθοφόροι</a:t>
            </a:r>
          </a:p>
        </p:txBody>
      </p:sp>
    </p:spTree>
    <p:extLst>
      <p:ext uri="{BB962C8B-B14F-4D97-AF65-F5344CB8AC3E}">
        <p14:creationId xmlns:p14="http://schemas.microsoft.com/office/powerpoint/2010/main" xmlns="" val="1076322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8C3D3BF-FCDC-7D33-C515-4D221582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6870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Ιστορία της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Mina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απαρχές του 7</a:t>
            </a:r>
            <a:r>
              <a:rPr lang="el-GR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453F4F7-709A-EA4A-7758-ED121FA5A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3"/>
            <a:ext cx="10515600" cy="4351338"/>
          </a:xfrm>
        </p:spPr>
        <p:txBody>
          <a:bodyPr/>
          <a:lstStyle/>
          <a:p>
            <a:pPr algn="just">
              <a:spcBef>
                <a:spcPts val="0"/>
              </a:spcBef>
            </a:pPr>
            <a:endParaRPr 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Εμφύλιες διαμάχες (τέλη 8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Παρακμή Εύβοιας</a:t>
            </a:r>
          </a:p>
          <a:p>
            <a:pPr algn="just"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Ίωνες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παίρνουν τη σκυτάλη από τους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Ευβοείς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Επικρατούν στο χώρο του εμπορίου σε Ανατολή και Δύση (απαρχές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π.Χ.). Είναι οι πρώτοι που στρέφονται προς τον Εύξεινο Πόντο (μέσα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</p:txBody>
      </p:sp>
    </p:spTree>
    <p:extLst>
      <p:ext uri="{BB962C8B-B14F-4D97-AF65-F5344CB8AC3E}">
        <p14:creationId xmlns:p14="http://schemas.microsoft.com/office/powerpoint/2010/main" xmlns="" val="154567619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855</Words>
  <Application>Microsoft Office PowerPoint</Application>
  <PresentationFormat>Προσαρμογή</PresentationFormat>
  <Paragraphs>76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Έλληνες, Φοίνικες και αλφάβητο</vt:lpstr>
      <vt:lpstr>Μετακίνηση-μετανάστευση-μετεγκατάσταση</vt:lpstr>
      <vt:lpstr>Κύπρος</vt:lpstr>
      <vt:lpstr>Ελληνική παρουσία στις ακτές της βόρειας Συρίας</vt:lpstr>
      <vt:lpstr>Al Mina</vt:lpstr>
      <vt:lpstr> </vt:lpstr>
      <vt:lpstr> </vt:lpstr>
      <vt:lpstr> </vt:lpstr>
      <vt:lpstr>Ιστορία της Al Mina από τις απαρχές του 7ου αι. π.Χ.</vt:lpstr>
      <vt:lpstr>Σχέσεις Ελλήνων-Φοινίκων</vt:lpstr>
      <vt:lpstr> </vt:lpstr>
      <vt:lpstr>Αλφάβητο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Έλληνες, Φοίνικες και αλφάβητο</dc:title>
  <dc:creator>Φωτης Ραμμος</dc:creator>
  <cp:lastModifiedBy>user</cp:lastModifiedBy>
  <cp:revision>2</cp:revision>
  <dcterms:created xsi:type="dcterms:W3CDTF">2024-03-07T20:16:54Z</dcterms:created>
  <dcterms:modified xsi:type="dcterms:W3CDTF">2024-03-18T20:17:16Z</dcterms:modified>
</cp:coreProperties>
</file>